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703" r:id="rId3"/>
  </p:sldMasterIdLst>
  <p:notesMasterIdLst>
    <p:notesMasterId r:id="rId33"/>
  </p:notesMasterIdLst>
  <p:handoutMasterIdLst>
    <p:handoutMasterId r:id="rId34"/>
  </p:handoutMasterIdLst>
  <p:sldIdLst>
    <p:sldId id="434" r:id="rId4"/>
    <p:sldId id="256" r:id="rId5"/>
    <p:sldId id="258" r:id="rId6"/>
    <p:sldId id="299" r:id="rId7"/>
    <p:sldId id="436" r:id="rId8"/>
    <p:sldId id="435" r:id="rId9"/>
    <p:sldId id="437" r:id="rId10"/>
    <p:sldId id="411" r:id="rId11"/>
    <p:sldId id="439" r:id="rId12"/>
    <p:sldId id="404" r:id="rId13"/>
    <p:sldId id="459" r:id="rId14"/>
    <p:sldId id="405" r:id="rId15"/>
    <p:sldId id="461" r:id="rId16"/>
    <p:sldId id="462" r:id="rId17"/>
    <p:sldId id="463" r:id="rId18"/>
    <p:sldId id="464" r:id="rId19"/>
    <p:sldId id="466" r:id="rId20"/>
    <p:sldId id="465" r:id="rId21"/>
    <p:sldId id="460" r:id="rId22"/>
    <p:sldId id="467" r:id="rId23"/>
    <p:sldId id="468" r:id="rId24"/>
    <p:sldId id="469" r:id="rId25"/>
    <p:sldId id="471" r:id="rId26"/>
    <p:sldId id="470" r:id="rId27"/>
    <p:sldId id="472" r:id="rId28"/>
    <p:sldId id="473" r:id="rId29"/>
    <p:sldId id="475" r:id="rId30"/>
    <p:sldId id="474" r:id="rId31"/>
    <p:sldId id="267" r:id="rId32"/>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9">
          <p15:clr>
            <a:srgbClr val="A4A3A4"/>
          </p15:clr>
        </p15:guide>
        <p15:guide id="2" orient="horz" pos="4190">
          <p15:clr>
            <a:srgbClr val="A4A3A4"/>
          </p15:clr>
        </p15:guide>
        <p15:guide id="3" pos="230">
          <p15:clr>
            <a:srgbClr val="A4A3A4"/>
          </p15:clr>
        </p15:guide>
        <p15:guide id="4" pos="7449">
          <p15:clr>
            <a:srgbClr val="A4A3A4"/>
          </p15:clr>
        </p15:guide>
        <p15:guide id="5" orient="horz" pos="561">
          <p15:clr>
            <a:srgbClr val="A4A3A4"/>
          </p15:clr>
        </p15:guide>
        <p15:guide id="6" orient="horz" pos="691">
          <p15:clr>
            <a:srgbClr val="A4A3A4"/>
          </p15:clr>
        </p15:guide>
        <p15:guide id="7" orient="horz" pos="4017">
          <p15:clr>
            <a:srgbClr val="A4A3A4"/>
          </p15:clr>
        </p15:guide>
        <p15:guide id="8" orient="horz" pos="388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7921E"/>
    <a:srgbClr val="CF837F"/>
    <a:srgbClr val="BED8D1"/>
    <a:srgbClr val="57C5A6"/>
    <a:srgbClr val="F0F6F4"/>
    <a:srgbClr val="DBE9E5"/>
    <a:srgbClr val="FCFCFC"/>
    <a:srgbClr val="44BE9B"/>
    <a:srgbClr val="A3C8BD"/>
    <a:srgbClr val="4676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18" autoAdjust="0"/>
  </p:normalViewPr>
  <p:slideViewPr>
    <p:cSldViewPr snapToGrid="0" showGuides="1">
      <p:cViewPr varScale="1">
        <p:scale>
          <a:sx n="68" d="100"/>
          <a:sy n="68" d="100"/>
        </p:scale>
        <p:origin x="816" y="48"/>
      </p:cViewPr>
      <p:guideLst>
        <p:guide orient="horz" pos="129"/>
        <p:guide orient="horz" pos="4190"/>
        <p:guide pos="230"/>
        <p:guide pos="7449"/>
        <p:guide orient="horz" pos="561"/>
        <p:guide orient="horz" pos="691"/>
        <p:guide orient="horz" pos="4017"/>
        <p:guide orient="horz" pos="3888"/>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2025/5/17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09247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1743F9-9B08-422F-9ECE-BE7148BC7DDC}" type="datetimeFigureOut">
              <a:rPr lang="zh-CN" altLang="en-US" smtClean="0"/>
              <a:t>2025/5/17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C0232-94FA-4EBE-BB9B-79FBE486032D}" type="slidenum">
              <a:rPr lang="zh-CN" altLang="en-US" smtClean="0"/>
              <a:t>‹#›</a:t>
            </a:fld>
            <a:endParaRPr lang="zh-CN" altLang="en-US"/>
          </a:p>
        </p:txBody>
      </p:sp>
    </p:spTree>
    <p:extLst>
      <p:ext uri="{BB962C8B-B14F-4D97-AF65-F5344CB8AC3E}">
        <p14:creationId xmlns:p14="http://schemas.microsoft.com/office/powerpoint/2010/main" val="254950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a:t>
            </a:fld>
            <a:endParaRPr lang="zh-CN" altLang="en-US">
              <a:solidFill>
                <a:prstClr val="black"/>
              </a:solidFill>
            </a:endParaRPr>
          </a:p>
        </p:txBody>
      </p:sp>
    </p:spTree>
    <p:extLst>
      <p:ext uri="{BB962C8B-B14F-4D97-AF65-F5344CB8AC3E}">
        <p14:creationId xmlns:p14="http://schemas.microsoft.com/office/powerpoint/2010/main" val="1530780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87743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11</a:t>
            </a:fld>
            <a:endParaRPr lang="zh-CN" altLang="en-US">
              <a:solidFill>
                <a:prstClr val="black"/>
              </a:solidFill>
            </a:endParaRPr>
          </a:p>
        </p:txBody>
      </p:sp>
    </p:spTree>
    <p:extLst>
      <p:ext uri="{BB962C8B-B14F-4D97-AF65-F5344CB8AC3E}">
        <p14:creationId xmlns:p14="http://schemas.microsoft.com/office/powerpoint/2010/main" val="67908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94613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13</a:t>
            </a:fld>
            <a:endParaRPr lang="zh-CN" altLang="en-US">
              <a:solidFill>
                <a:prstClr val="black"/>
              </a:solidFill>
            </a:endParaRPr>
          </a:p>
        </p:txBody>
      </p:sp>
    </p:spTree>
    <p:extLst>
      <p:ext uri="{BB962C8B-B14F-4D97-AF65-F5344CB8AC3E}">
        <p14:creationId xmlns:p14="http://schemas.microsoft.com/office/powerpoint/2010/main" val="4278631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t>
            </a:r>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14</a:t>
            </a:fld>
            <a:endParaRPr lang="zh-CN" altLang="en-US">
              <a:solidFill>
                <a:prstClr val="black"/>
              </a:solidFill>
            </a:endParaRPr>
          </a:p>
        </p:txBody>
      </p:sp>
    </p:spTree>
    <p:extLst>
      <p:ext uri="{BB962C8B-B14F-4D97-AF65-F5344CB8AC3E}">
        <p14:creationId xmlns:p14="http://schemas.microsoft.com/office/powerpoint/2010/main" val="981051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15</a:t>
            </a:fld>
            <a:endParaRPr lang="zh-CN" altLang="en-US">
              <a:solidFill>
                <a:prstClr val="black"/>
              </a:solidFill>
            </a:endParaRPr>
          </a:p>
        </p:txBody>
      </p:sp>
    </p:spTree>
    <p:extLst>
      <p:ext uri="{BB962C8B-B14F-4D97-AF65-F5344CB8AC3E}">
        <p14:creationId xmlns:p14="http://schemas.microsoft.com/office/powerpoint/2010/main" val="896070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16</a:t>
            </a:fld>
            <a:endParaRPr lang="zh-CN" altLang="en-US">
              <a:solidFill>
                <a:prstClr val="black"/>
              </a:solidFill>
            </a:endParaRPr>
          </a:p>
        </p:txBody>
      </p:sp>
    </p:spTree>
    <p:extLst>
      <p:ext uri="{BB962C8B-B14F-4D97-AF65-F5344CB8AC3E}">
        <p14:creationId xmlns:p14="http://schemas.microsoft.com/office/powerpoint/2010/main" val="2428846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17</a:t>
            </a:fld>
            <a:endParaRPr lang="zh-CN" altLang="en-US">
              <a:solidFill>
                <a:prstClr val="black"/>
              </a:solidFill>
            </a:endParaRPr>
          </a:p>
        </p:txBody>
      </p:sp>
    </p:spTree>
    <p:extLst>
      <p:ext uri="{BB962C8B-B14F-4D97-AF65-F5344CB8AC3E}">
        <p14:creationId xmlns:p14="http://schemas.microsoft.com/office/powerpoint/2010/main" val="3031257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18</a:t>
            </a:fld>
            <a:endParaRPr lang="zh-CN" altLang="en-US">
              <a:solidFill>
                <a:prstClr val="black"/>
              </a:solidFill>
            </a:endParaRPr>
          </a:p>
        </p:txBody>
      </p:sp>
    </p:spTree>
    <p:extLst>
      <p:ext uri="{BB962C8B-B14F-4D97-AF65-F5344CB8AC3E}">
        <p14:creationId xmlns:p14="http://schemas.microsoft.com/office/powerpoint/2010/main" val="4056596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19</a:t>
            </a:fld>
            <a:endParaRPr lang="zh-CN" altLang="en-US">
              <a:solidFill>
                <a:prstClr val="black"/>
              </a:solidFill>
            </a:endParaRPr>
          </a:p>
        </p:txBody>
      </p:sp>
    </p:spTree>
    <p:extLst>
      <p:ext uri="{BB962C8B-B14F-4D97-AF65-F5344CB8AC3E}">
        <p14:creationId xmlns:p14="http://schemas.microsoft.com/office/powerpoint/2010/main" val="1861761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2</a:t>
            </a:fld>
            <a:endParaRPr lang="zh-CN" altLang="en-US"/>
          </a:p>
        </p:txBody>
      </p:sp>
    </p:spTree>
    <p:extLst>
      <p:ext uri="{BB962C8B-B14F-4D97-AF65-F5344CB8AC3E}">
        <p14:creationId xmlns:p14="http://schemas.microsoft.com/office/powerpoint/2010/main" val="2212292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20</a:t>
            </a:fld>
            <a:endParaRPr lang="zh-CN" altLang="en-US">
              <a:solidFill>
                <a:prstClr val="black"/>
              </a:solidFill>
            </a:endParaRPr>
          </a:p>
        </p:txBody>
      </p:sp>
    </p:spTree>
    <p:extLst>
      <p:ext uri="{BB962C8B-B14F-4D97-AF65-F5344CB8AC3E}">
        <p14:creationId xmlns:p14="http://schemas.microsoft.com/office/powerpoint/2010/main" val="1036321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21</a:t>
            </a:fld>
            <a:endParaRPr lang="zh-CN" altLang="en-US">
              <a:solidFill>
                <a:prstClr val="black"/>
              </a:solidFill>
            </a:endParaRPr>
          </a:p>
        </p:txBody>
      </p:sp>
    </p:spTree>
    <p:extLst>
      <p:ext uri="{BB962C8B-B14F-4D97-AF65-F5344CB8AC3E}">
        <p14:creationId xmlns:p14="http://schemas.microsoft.com/office/powerpoint/2010/main" val="3673197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22</a:t>
            </a:fld>
            <a:endParaRPr lang="zh-CN" altLang="en-US">
              <a:solidFill>
                <a:prstClr val="black"/>
              </a:solidFill>
            </a:endParaRPr>
          </a:p>
        </p:txBody>
      </p:sp>
    </p:spTree>
    <p:extLst>
      <p:ext uri="{BB962C8B-B14F-4D97-AF65-F5344CB8AC3E}">
        <p14:creationId xmlns:p14="http://schemas.microsoft.com/office/powerpoint/2010/main" val="3549918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23</a:t>
            </a:fld>
            <a:endParaRPr lang="zh-CN" altLang="en-US">
              <a:solidFill>
                <a:prstClr val="black"/>
              </a:solidFill>
            </a:endParaRPr>
          </a:p>
        </p:txBody>
      </p:sp>
    </p:spTree>
    <p:extLst>
      <p:ext uri="{BB962C8B-B14F-4D97-AF65-F5344CB8AC3E}">
        <p14:creationId xmlns:p14="http://schemas.microsoft.com/office/powerpoint/2010/main" val="39465640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24</a:t>
            </a:fld>
            <a:endParaRPr lang="zh-CN" altLang="en-US">
              <a:solidFill>
                <a:prstClr val="black"/>
              </a:solidFill>
            </a:endParaRPr>
          </a:p>
        </p:txBody>
      </p:sp>
    </p:spTree>
    <p:extLst>
      <p:ext uri="{BB962C8B-B14F-4D97-AF65-F5344CB8AC3E}">
        <p14:creationId xmlns:p14="http://schemas.microsoft.com/office/powerpoint/2010/main" val="95181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25</a:t>
            </a:fld>
            <a:endParaRPr lang="zh-CN" altLang="en-US">
              <a:solidFill>
                <a:prstClr val="black"/>
              </a:solidFill>
            </a:endParaRPr>
          </a:p>
        </p:txBody>
      </p:sp>
    </p:spTree>
    <p:extLst>
      <p:ext uri="{BB962C8B-B14F-4D97-AF65-F5344CB8AC3E}">
        <p14:creationId xmlns:p14="http://schemas.microsoft.com/office/powerpoint/2010/main" val="1734007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26</a:t>
            </a:fld>
            <a:endParaRPr lang="zh-CN" altLang="en-US">
              <a:solidFill>
                <a:prstClr val="black"/>
              </a:solidFill>
            </a:endParaRPr>
          </a:p>
        </p:txBody>
      </p:sp>
    </p:spTree>
    <p:extLst>
      <p:ext uri="{BB962C8B-B14F-4D97-AF65-F5344CB8AC3E}">
        <p14:creationId xmlns:p14="http://schemas.microsoft.com/office/powerpoint/2010/main" val="32206712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27</a:t>
            </a:fld>
            <a:endParaRPr lang="zh-CN" altLang="en-US">
              <a:solidFill>
                <a:prstClr val="black"/>
              </a:solidFill>
            </a:endParaRPr>
          </a:p>
        </p:txBody>
      </p:sp>
    </p:spTree>
    <p:extLst>
      <p:ext uri="{BB962C8B-B14F-4D97-AF65-F5344CB8AC3E}">
        <p14:creationId xmlns:p14="http://schemas.microsoft.com/office/powerpoint/2010/main" val="1957286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4C0232-94FA-4EBE-BB9B-79FBE486032D}" type="slidenum">
              <a:rPr lang="zh-CN" altLang="en-US" smtClean="0"/>
              <a:t>28</a:t>
            </a:fld>
            <a:endParaRPr lang="zh-CN" altLang="en-US"/>
          </a:p>
        </p:txBody>
      </p:sp>
    </p:spTree>
    <p:extLst>
      <p:ext uri="{BB962C8B-B14F-4D97-AF65-F5344CB8AC3E}">
        <p14:creationId xmlns:p14="http://schemas.microsoft.com/office/powerpoint/2010/main" val="3693292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29</a:t>
            </a:fld>
            <a:endParaRPr lang="zh-CN" altLang="en-US"/>
          </a:p>
        </p:txBody>
      </p:sp>
    </p:spTree>
    <p:extLst>
      <p:ext uri="{BB962C8B-B14F-4D97-AF65-F5344CB8AC3E}">
        <p14:creationId xmlns:p14="http://schemas.microsoft.com/office/powerpoint/2010/main" val="115626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t>3</a:t>
            </a:fld>
            <a:endParaRPr lang="zh-CN" altLang="en-US"/>
          </a:p>
        </p:txBody>
      </p:sp>
    </p:spTree>
    <p:extLst>
      <p:ext uri="{BB962C8B-B14F-4D97-AF65-F5344CB8AC3E}">
        <p14:creationId xmlns:p14="http://schemas.microsoft.com/office/powerpoint/2010/main" val="2417386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161376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622203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3313434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a:defRPr/>
            </a:pPr>
            <a:fld id="{D34C0232-94FA-4EBE-BB9B-79FBE486032D}" type="slidenum">
              <a:rPr lang="zh-CN" altLang="en-US" smtClean="0">
                <a:solidFill>
                  <a:prstClr val="black"/>
                </a:solidFill>
              </a:rPr>
              <a:pPr>
                <a:defRPr/>
              </a:pPr>
              <a:t>7</a:t>
            </a:fld>
            <a:endParaRPr lang="zh-CN" altLang="en-US">
              <a:solidFill>
                <a:prstClr val="black"/>
              </a:solidFill>
            </a:endParaRPr>
          </a:p>
        </p:txBody>
      </p:sp>
    </p:spTree>
    <p:extLst>
      <p:ext uri="{BB962C8B-B14F-4D97-AF65-F5344CB8AC3E}">
        <p14:creationId xmlns:p14="http://schemas.microsoft.com/office/powerpoint/2010/main" val="2188068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4C0232-94FA-4EBE-BB9B-79FBE486032D}"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8651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7990832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17/05/2025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242590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375455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3726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826635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423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3166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122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1743198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980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6"/>
            <a:ext cx="10972800" cy="4525963"/>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6"/>
            <a:ext cx="2844800" cy="365125"/>
          </a:xfrm>
          <a:prstGeom prst="rect">
            <a:avLst/>
          </a:prstGeom>
        </p:spPr>
        <p:txBody>
          <a:bodyPr lIns="34217" tIns="17104" rIns="34217" bIns="17104"/>
          <a:lstStyle/>
          <a:p>
            <a:pPr defTabSz="1084449"/>
            <a:fld id="{7FE5A9CD-1CA5-4BB6-ABF6-C3DB2F9C09D1}" type="datetimeFigureOut">
              <a:rPr lang="en-US" sz="2133" smtClean="0">
                <a:solidFill>
                  <a:prstClr val="black"/>
                </a:solidFill>
              </a:rPr>
              <a:pPr defTabSz="1084449"/>
              <a:t>17/05/2025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17" tIns="17104" rIns="34217" bIns="17104"/>
          <a:lstStyle/>
          <a:p>
            <a:pPr defTabSz="1084449"/>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217" tIns="17104" rIns="34217" bIns="17104"/>
          <a:lstStyle/>
          <a:p>
            <a:pPr defTabSz="1084449"/>
            <a:fld id="{E9E3A461-C528-4C33-83FA-271D1850C3B5}"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2571048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1" y="292115"/>
            <a:ext cx="10972800" cy="1384300"/>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609601" y="1905000"/>
            <a:ext cx="10972800" cy="41148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1" y="6245225"/>
            <a:ext cx="2844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359" tIns="40679" rIns="81359" bIns="40679"/>
          <a:lstStyle>
            <a:lvl1pPr>
              <a:defRPr/>
            </a:lvl1pPr>
          </a:lstStyle>
          <a:p>
            <a:pPr defTabSz="1084449">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1"/>
          </a:xfrm>
          <a:prstGeom prst="rect">
            <a:avLst/>
          </a:prstGeom>
        </p:spPr>
        <p:txBody>
          <a:bodyPr lIns="81359" tIns="40679" rIns="81359" bIns="40679"/>
          <a:lstStyle>
            <a:lvl1pPr>
              <a:defRPr/>
            </a:lvl1pPr>
          </a:lstStyle>
          <a:p>
            <a:pPr defTabSz="1084449">
              <a:defRPr/>
            </a:pPr>
            <a:fld id="{E979D15E-7C97-46BA-A533-0FCFA23F6052}" type="slidenum">
              <a:rPr lang="en-US" sz="2133" smtClean="0">
                <a:solidFill>
                  <a:prstClr val="black"/>
                </a:solidFill>
              </a:rPr>
              <a:pPr defTabSz="1084449">
                <a:defRPr/>
              </a:pPr>
              <a:t>‹#›</a:t>
            </a:fld>
            <a:endParaRPr lang="en-US" sz="2133">
              <a:solidFill>
                <a:prstClr val="black"/>
              </a:solidFill>
            </a:endParaRPr>
          </a:p>
        </p:txBody>
      </p:sp>
    </p:spTree>
    <p:extLst>
      <p:ext uri="{BB962C8B-B14F-4D97-AF65-F5344CB8AC3E}">
        <p14:creationId xmlns:p14="http://schemas.microsoft.com/office/powerpoint/2010/main" val="1876623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2571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1" y="6245225"/>
            <a:ext cx="2844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17" tIns="17104" rIns="34217" bIns="17104"/>
          <a:lstStyle>
            <a:lvl1pPr>
              <a:defRPr/>
            </a:lvl1pPr>
          </a:lstStyle>
          <a:p>
            <a:pPr defTabSz="1084449">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1"/>
          </a:xfrm>
          <a:prstGeom prst="rect">
            <a:avLst/>
          </a:prstGeom>
        </p:spPr>
        <p:txBody>
          <a:bodyPr lIns="34217" tIns="17104" rIns="34217" bIns="17104"/>
          <a:lstStyle>
            <a:lvl1pPr>
              <a:defRPr/>
            </a:lvl1pPr>
          </a:lstStyle>
          <a:p>
            <a:pPr defTabSz="1084449"/>
            <a:fld id="{475E0F57-EEA1-4A8B-9311-4AD2064A14C0}"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2919538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714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1243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0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217" tIns="17104" rIns="34217" bIns="17104"/>
          <a:lstStyle>
            <a:lvl1pPr>
              <a:defRPr/>
            </a:lvl1pPr>
          </a:lstStyle>
          <a:p>
            <a:pPr defTabSz="1084449">
              <a:defRPr/>
            </a:pPr>
            <a:endParaRPr lang="en-US" sz="2133">
              <a:solidFill>
                <a:srgbClr val="000000"/>
              </a:solidFill>
            </a:endParaRPr>
          </a:p>
        </p:txBody>
      </p:sp>
      <p:sp>
        <p:nvSpPr>
          <p:cNvPr id="6" name="Rectangle 6"/>
          <p:cNvSpPr>
            <a:spLocks noGrp="1" noChangeArrowheads="1"/>
          </p:cNvSpPr>
          <p:nvPr>
            <p:ph type="sldNum" sz="quarter" idx="12"/>
          </p:nvPr>
        </p:nvSpPr>
        <p:spPr>
          <a:xfrm>
            <a:off x="8737391" y="6245225"/>
            <a:ext cx="2845223" cy="476251"/>
          </a:xfrm>
          <a:prstGeom prst="rect">
            <a:avLst/>
          </a:prstGeom>
        </p:spPr>
        <p:txBody>
          <a:bodyPr lIns="34217" tIns="17104" rIns="34217" bIns="17104"/>
          <a:lstStyle>
            <a:lvl1pPr>
              <a:defRPr/>
            </a:lvl1pPr>
          </a:lstStyle>
          <a:p>
            <a:pPr defTabSz="1084449">
              <a:defRPr/>
            </a:pPr>
            <a:fld id="{BEF8FD80-C95D-4220-BF8B-01906B7B67AD}" type="slidenum">
              <a:rPr lang="en-US" sz="2133" smtClean="0">
                <a:solidFill>
                  <a:srgbClr val="000000"/>
                </a:solidFill>
              </a:rPr>
              <a:pPr defTabSz="1084449">
                <a:defRPr/>
              </a:pPr>
              <a:t>‹#›</a:t>
            </a:fld>
            <a:endParaRPr lang="en-US" sz="2133">
              <a:solidFill>
                <a:srgbClr val="000000"/>
              </a:solidFill>
            </a:endParaRPr>
          </a:p>
        </p:txBody>
      </p:sp>
    </p:spTree>
    <p:extLst>
      <p:ext uri="{BB962C8B-B14F-4D97-AF65-F5344CB8AC3E}">
        <p14:creationId xmlns:p14="http://schemas.microsoft.com/office/powerpoint/2010/main" val="4237394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823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7.emf"/><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7.emf"/><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16356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995"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73521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p:txStyles>
    <p:titleStyle>
      <a:lvl1pPr algn="ctr" defTabSz="1084449" rtl="0" eaLnBrk="1" latinLnBrk="0" hangingPunct="1">
        <a:spcBef>
          <a:spcPct val="0"/>
        </a:spcBef>
        <a:buNone/>
        <a:defRPr sz="5200" kern="1200">
          <a:solidFill>
            <a:schemeClr val="tx1"/>
          </a:solidFill>
          <a:latin typeface="+mj-lt"/>
          <a:ea typeface="+mj-ea"/>
          <a:cs typeface="+mj-cs"/>
        </a:defRPr>
      </a:lvl1pPr>
    </p:titleStyle>
    <p:bodyStyle>
      <a:lvl1pPr marL="406830" indent="-406830" algn="l" defTabSz="1084449"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1345" indent="-338837" algn="l" defTabSz="1084449"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5861" indent="-271120" algn="l" defTabSz="1084449"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804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068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2832"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25384"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67598"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09767" indent="-271120" algn="l" defTabSz="1084449"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4449" rtl="0" eaLnBrk="1" latinLnBrk="0" hangingPunct="1">
        <a:defRPr sz="2133" kern="1200">
          <a:solidFill>
            <a:schemeClr val="tx1"/>
          </a:solidFill>
          <a:latin typeface="+mn-lt"/>
          <a:ea typeface="+mn-ea"/>
          <a:cs typeface="+mn-cs"/>
        </a:defRPr>
      </a:lvl1pPr>
      <a:lvl2pPr marL="542230" algn="l" defTabSz="1084449" rtl="0" eaLnBrk="1" latinLnBrk="0" hangingPunct="1">
        <a:defRPr sz="2133" kern="1200">
          <a:solidFill>
            <a:schemeClr val="tx1"/>
          </a:solidFill>
          <a:latin typeface="+mn-lt"/>
          <a:ea typeface="+mn-ea"/>
          <a:cs typeface="+mn-cs"/>
        </a:defRPr>
      </a:lvl2pPr>
      <a:lvl3pPr marL="1084757" algn="l" defTabSz="1084449" rtl="0" eaLnBrk="1" latinLnBrk="0" hangingPunct="1">
        <a:defRPr sz="2133" kern="1200">
          <a:solidFill>
            <a:schemeClr val="tx1"/>
          </a:solidFill>
          <a:latin typeface="+mn-lt"/>
          <a:ea typeface="+mn-ea"/>
          <a:cs typeface="+mn-cs"/>
        </a:defRPr>
      </a:lvl3pPr>
      <a:lvl4pPr marL="1627017" algn="l" defTabSz="1084449" rtl="0" eaLnBrk="1" latinLnBrk="0" hangingPunct="1">
        <a:defRPr sz="2133" kern="1200">
          <a:solidFill>
            <a:schemeClr val="tx1"/>
          </a:solidFill>
          <a:latin typeface="+mn-lt"/>
          <a:ea typeface="+mn-ea"/>
          <a:cs typeface="+mn-cs"/>
        </a:defRPr>
      </a:lvl4pPr>
      <a:lvl5pPr marL="2169520" algn="l" defTabSz="1084449" rtl="0" eaLnBrk="1" latinLnBrk="0" hangingPunct="1">
        <a:defRPr sz="2133" kern="1200">
          <a:solidFill>
            <a:schemeClr val="tx1"/>
          </a:solidFill>
          <a:latin typeface="+mn-lt"/>
          <a:ea typeface="+mn-ea"/>
          <a:cs typeface="+mn-cs"/>
        </a:defRPr>
      </a:lvl5pPr>
      <a:lvl6pPr marL="2711715" algn="l" defTabSz="1084449" rtl="0" eaLnBrk="1" latinLnBrk="0" hangingPunct="1">
        <a:defRPr sz="2133" kern="1200">
          <a:solidFill>
            <a:schemeClr val="tx1"/>
          </a:solidFill>
          <a:latin typeface="+mn-lt"/>
          <a:ea typeface="+mn-ea"/>
          <a:cs typeface="+mn-cs"/>
        </a:defRPr>
      </a:lvl6pPr>
      <a:lvl7pPr marL="3253948" algn="l" defTabSz="1084449" rtl="0" eaLnBrk="1" latinLnBrk="0" hangingPunct="1">
        <a:defRPr sz="2133" kern="1200">
          <a:solidFill>
            <a:schemeClr val="tx1"/>
          </a:solidFill>
          <a:latin typeface="+mn-lt"/>
          <a:ea typeface="+mn-ea"/>
          <a:cs typeface="+mn-cs"/>
        </a:defRPr>
      </a:lvl7pPr>
      <a:lvl8pPr marL="3796497" algn="l" defTabSz="1084449" rtl="0" eaLnBrk="1" latinLnBrk="0" hangingPunct="1">
        <a:defRPr sz="2133" kern="1200">
          <a:solidFill>
            <a:schemeClr val="tx1"/>
          </a:solidFill>
          <a:latin typeface="+mn-lt"/>
          <a:ea typeface="+mn-ea"/>
          <a:cs typeface="+mn-cs"/>
        </a:defRPr>
      </a:lvl8pPr>
      <a:lvl9pPr marL="4338729" algn="l" defTabSz="1084449" rtl="0" eaLnBrk="1" latinLnBrk="0" hangingPunct="1">
        <a:defRPr sz="21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audio" Target="../media/audio3.wav"/><Relationship Id="rId5" Type="http://schemas.openxmlformats.org/officeDocument/2006/relationships/audio" Target="../media/audio2.wav"/><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5.xml"/><Relationship Id="rId5" Type="http://schemas.microsoft.com/office/2007/relationships/hdphoto" Target="../media/hdphoto3.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1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30.xml"/><Relationship Id="rId5" Type="http://schemas.microsoft.com/office/2007/relationships/hdphoto" Target="../media/hdphoto3.wdp"/><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4.xml"/><Relationship Id="rId7" Type="http://schemas.openxmlformats.org/officeDocument/2006/relationships/notesSlide" Target="../notesSlides/notesSlide29.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1.xml"/><Relationship Id="rId5" Type="http://schemas.openxmlformats.org/officeDocument/2006/relationships/tags" Target="../tags/tag36.xml"/><Relationship Id="rId4" Type="http://schemas.openxmlformats.org/officeDocument/2006/relationships/tags" Target="../tags/tag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6.xml"/><Relationship Id="rId5" Type="http://schemas.microsoft.com/office/2007/relationships/hdphoto" Target="../media/hdphoto2.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7.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audio" Target="../media/audio3.wav"/><Relationship Id="rId11" Type="http://schemas.openxmlformats.org/officeDocument/2006/relationships/image" Target="../media/image10.png"/><Relationship Id="rId5" Type="http://schemas.openxmlformats.org/officeDocument/2006/relationships/audio" Target="../media/audio2.wav"/><Relationship Id="rId10" Type="http://schemas.openxmlformats.org/officeDocument/2006/relationships/image" Target="../media/image9.png"/><Relationship Id="rId4" Type="http://schemas.openxmlformats.org/officeDocument/2006/relationships/audio" Target="../media/audio1.wav"/><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2.xml"/><Relationship Id="rId5" Type="http://schemas.microsoft.com/office/2007/relationships/hdphoto" Target="../media/hdphoto2.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878006" y="1508827"/>
            <a:ext cx="8962030" cy="58477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Trình bày ý kiến về một vấn đề trong đời sống là gì?​</a:t>
            </a:r>
          </a:p>
        </p:txBody>
      </p:sp>
      <p:pic>
        <p:nvPicPr>
          <p:cNvPr id="5" name="Picture 4"/>
          <p:cNvPicPr>
            <a:picLocks noChangeAspect="1"/>
          </p:cNvPicPr>
          <p:nvPr/>
        </p:nvPicPr>
        <p:blipFill>
          <a:blip r:embed="rId7"/>
          <a:stretch>
            <a:fillRect/>
          </a:stretch>
        </p:blipFill>
        <p:spPr>
          <a:xfrm>
            <a:off x="1246627" y="337915"/>
            <a:ext cx="9396847" cy="1690657"/>
          </a:xfrm>
          <a:prstGeom prst="rect">
            <a:avLst/>
          </a:prstGeom>
        </p:spPr>
      </p:pic>
      <p:sp>
        <p:nvSpPr>
          <p:cNvPr id="19" name="Rectangle 18">
            <a:extLst>
              <a:ext uri="{FF2B5EF4-FFF2-40B4-BE49-F238E27FC236}">
                <a16:creationId xmlns:a16="http://schemas.microsoft.com/office/drawing/2014/main" id="{D59C87E8-44F9-42EB-8596-E2DF07B9178E}"/>
              </a:ext>
            </a:extLst>
          </p:cNvPr>
          <p:cNvSpPr/>
          <p:nvPr/>
        </p:nvSpPr>
        <p:spPr>
          <a:xfrm>
            <a:off x="3684896" y="2410242"/>
            <a:ext cx="7643469" cy="486064"/>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Đưa ra những lí lẽ làm sáng tỏ ý kiến.</a:t>
            </a:r>
          </a:p>
        </p:txBody>
      </p:sp>
      <p:pic>
        <p:nvPicPr>
          <p:cNvPr id="21" name="Picture 20">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4657" y="2354808"/>
            <a:ext cx="654703" cy="523762"/>
          </a:xfrm>
          <a:prstGeom prst="rect">
            <a:avLst/>
          </a:prstGeom>
        </p:spPr>
      </p:pic>
      <p:sp>
        <p:nvSpPr>
          <p:cNvPr id="22" name="Rectangle 21">
            <a:extLst>
              <a:ext uri="{FF2B5EF4-FFF2-40B4-BE49-F238E27FC236}">
                <a16:creationId xmlns:a16="http://schemas.microsoft.com/office/drawing/2014/main" id="{85A018DD-CDC3-473E-80FA-CFB7D9D0B854}"/>
              </a:ext>
            </a:extLst>
          </p:cNvPr>
          <p:cNvSpPr/>
          <p:nvPr/>
        </p:nvSpPr>
        <p:spPr>
          <a:xfrm>
            <a:off x="3684896" y="3046434"/>
            <a:ext cx="7643468" cy="784827"/>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Nêu lên những suy nghĩ của người khác về một vấn đề trong đời sống.</a:t>
            </a:r>
          </a:p>
        </p:txBody>
      </p:sp>
      <p:pic>
        <p:nvPicPr>
          <p:cNvPr id="23" name="Picture 22">
            <a:extLst>
              <a:ext uri="{FF2B5EF4-FFF2-40B4-BE49-F238E27FC236}">
                <a16:creationId xmlns:a16="http://schemas.microsoft.com/office/drawing/2014/main" id="{3221B951-AD38-44B2-B286-59A4975EF8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34657" y="3236771"/>
            <a:ext cx="497842" cy="437497"/>
          </a:xfrm>
          <a:prstGeom prst="rect">
            <a:avLst/>
          </a:prstGeom>
        </p:spPr>
      </p:pic>
      <p:sp>
        <p:nvSpPr>
          <p:cNvPr id="24" name="Rectangle 23">
            <a:extLst>
              <a:ext uri="{FF2B5EF4-FFF2-40B4-BE49-F238E27FC236}">
                <a16:creationId xmlns:a16="http://schemas.microsoft.com/office/drawing/2014/main" id="{85A018DD-CDC3-473E-80FA-CFB7D9D0B854}"/>
              </a:ext>
            </a:extLst>
          </p:cNvPr>
          <p:cNvSpPr/>
          <p:nvPr/>
        </p:nvSpPr>
        <p:spPr>
          <a:xfrm>
            <a:off x="3697098" y="3963657"/>
            <a:ext cx="7643468" cy="48536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Kể những câu chuyện trong cuộc sống.</a:t>
            </a:r>
          </a:p>
        </p:txBody>
      </p:sp>
      <p:pic>
        <p:nvPicPr>
          <p:cNvPr id="25" name="Picture 24">
            <a:extLst>
              <a:ext uri="{FF2B5EF4-FFF2-40B4-BE49-F238E27FC236}">
                <a16:creationId xmlns:a16="http://schemas.microsoft.com/office/drawing/2014/main" id="{3221B951-AD38-44B2-B286-59A4975EF8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34657" y="3963657"/>
            <a:ext cx="497842" cy="437497"/>
          </a:xfrm>
          <a:prstGeom prst="rect">
            <a:avLst/>
          </a:prstGeom>
        </p:spPr>
      </p:pic>
      <p:sp>
        <p:nvSpPr>
          <p:cNvPr id="26" name="Rectangle 25">
            <a:extLst>
              <a:ext uri="{FF2B5EF4-FFF2-40B4-BE49-F238E27FC236}">
                <a16:creationId xmlns:a16="http://schemas.microsoft.com/office/drawing/2014/main" id="{D59C87E8-44F9-42EB-8596-E2DF07B9178E}"/>
              </a:ext>
            </a:extLst>
          </p:cNvPr>
          <p:cNvSpPr/>
          <p:nvPr/>
        </p:nvSpPr>
        <p:spPr>
          <a:xfrm>
            <a:off x="3684895" y="4597869"/>
            <a:ext cx="7643469" cy="486064"/>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Đưa ra những dẫn chứng làm sáng tỏ ý kiến.</a:t>
            </a:r>
          </a:p>
        </p:txBody>
      </p:sp>
      <p:pic>
        <p:nvPicPr>
          <p:cNvPr id="27" name="Picture 26">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4656" y="4542435"/>
            <a:ext cx="654703" cy="523762"/>
          </a:xfrm>
          <a:prstGeom prst="rect">
            <a:avLst/>
          </a:prstGeom>
        </p:spPr>
      </p:pic>
      <p:sp>
        <p:nvSpPr>
          <p:cNvPr id="28" name="Rectangle 27">
            <a:extLst>
              <a:ext uri="{FF2B5EF4-FFF2-40B4-BE49-F238E27FC236}">
                <a16:creationId xmlns:a16="http://schemas.microsoft.com/office/drawing/2014/main" id="{D59C87E8-44F9-42EB-8596-E2DF07B9178E}"/>
              </a:ext>
            </a:extLst>
          </p:cNvPr>
          <p:cNvSpPr/>
          <p:nvPr/>
        </p:nvSpPr>
        <p:spPr>
          <a:xfrm>
            <a:off x="3672694" y="5254739"/>
            <a:ext cx="7643469" cy="842321"/>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Nêu lên những suy nghĩ của người nói về một vấn đề trong đời sống</a:t>
            </a:r>
          </a:p>
        </p:txBody>
      </p:sp>
      <p:pic>
        <p:nvPicPr>
          <p:cNvPr id="29" name="Picture 28">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4656" y="5344649"/>
            <a:ext cx="654703" cy="523762"/>
          </a:xfrm>
          <a:prstGeom prst="rect">
            <a:avLst/>
          </a:prstGeom>
        </p:spPr>
      </p:pic>
      <p:pic>
        <p:nvPicPr>
          <p:cNvPr id="16" name="Picture 15" descr="F:\未标题-1.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573" t="6174" r="32921" b="7680"/>
          <a:stretch/>
        </p:blipFill>
        <p:spPr bwMode="auto">
          <a:xfrm>
            <a:off x="355847" y="3046434"/>
            <a:ext cx="2578809" cy="347252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2812425"/>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3" presetClass="exit" presetSubtype="10" fill="hold" nodeType="withEffect">
                                  <p:stCondLst>
                                    <p:cond delay="0"/>
                                  </p:stCondLst>
                                  <p:childTnLst>
                                    <p:animEffect transition="out" filter="blinds(horizontal)">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9"/>
                                        </p:tgtEl>
                                        <p:attrNameLst>
                                          <p:attrName>fillcolor</p:attrName>
                                        </p:attrNameLst>
                                      </p:cBhvr>
                                      <p:to>
                                        <a:srgbClr val="FFF2CC"/>
                                      </p:to>
                                    </p:animClr>
                                    <p:set>
                                      <p:cBhvr>
                                        <p:cTn id="49" dur="250" fill="hold"/>
                                        <p:tgtEl>
                                          <p:spTgt spid="19"/>
                                        </p:tgtEl>
                                        <p:attrNameLst>
                                          <p:attrName>fill.type</p:attrName>
                                        </p:attrNameLst>
                                      </p:cBhvr>
                                      <p:to>
                                        <p:strVal val="solid"/>
                                      </p:to>
                                    </p:set>
                                    <p:set>
                                      <p:cBhvr>
                                        <p:cTn id="50" dur="250" fill="hold"/>
                                        <p:tgtEl>
                                          <p:spTgt spid="19"/>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21"/>
                                        </p:tgtEl>
                                        <p:attrNameLst>
                                          <p:attrName>style.visibility</p:attrName>
                                        </p:attrNameLst>
                                      </p:cBhvr>
                                      <p:to>
                                        <p:strVal val="visible"/>
                                      </p:to>
                                    </p:set>
                                    <p:anim calcmode="lin" valueType="num">
                                      <p:cBhvr>
                                        <p:cTn id="53" dur="250" fill="hold"/>
                                        <p:tgtEl>
                                          <p:spTgt spid="21"/>
                                        </p:tgtEl>
                                        <p:attrNameLst>
                                          <p:attrName>ppt_w</p:attrName>
                                        </p:attrNameLst>
                                      </p:cBhvr>
                                      <p:tavLst>
                                        <p:tav tm="0">
                                          <p:val>
                                            <p:strVal val="4*#ppt_w"/>
                                          </p:val>
                                        </p:tav>
                                        <p:tav tm="100000">
                                          <p:val>
                                            <p:strVal val="#ppt_w"/>
                                          </p:val>
                                        </p:tav>
                                      </p:tavLst>
                                    </p:anim>
                                    <p:anim calcmode="lin" valueType="num">
                                      <p:cBhvr>
                                        <p:cTn id="54"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19"/>
                                        </p:tgtEl>
                                        <p:attrNameLst>
                                          <p:attrName>fillcolor</p:attrName>
                                        </p:attrNameLst>
                                      </p:cBhvr>
                                      <p:to>
                                        <a:srgbClr val="00B050"/>
                                      </p:to>
                                    </p:animClr>
                                    <p:set>
                                      <p:cBhvr>
                                        <p:cTn id="57" dur="250" fill="hold"/>
                                        <p:tgtEl>
                                          <p:spTgt spid="19"/>
                                        </p:tgtEl>
                                        <p:attrNameLst>
                                          <p:attrName>fill.type</p:attrName>
                                        </p:attrNameLst>
                                      </p:cBhvr>
                                      <p:to>
                                        <p:strVal val="solid"/>
                                      </p:to>
                                    </p:set>
                                    <p:set>
                                      <p:cBhvr>
                                        <p:cTn id="58"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59" restart="whenNotActive" fill="hold" evtFilter="cancelBubble" nodeType="interactiveSeq">
                <p:stCondLst>
                  <p:cond evt="onClick" delay="0">
                    <p:tgtEl>
                      <p:spTgt spid="2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22"/>
                                        </p:tgtEl>
                                        <p:attrNameLst>
                                          <p:attrName>fillcolor</p:attrName>
                                        </p:attrNameLst>
                                      </p:cBhvr>
                                      <p:to>
                                        <a:srgbClr val="FFF2CC"/>
                                      </p:to>
                                    </p:animClr>
                                    <p:set>
                                      <p:cBhvr>
                                        <p:cTn id="64" dur="250" fill="hold"/>
                                        <p:tgtEl>
                                          <p:spTgt spid="22"/>
                                        </p:tgtEl>
                                        <p:attrNameLst>
                                          <p:attrName>fill.type</p:attrName>
                                        </p:attrNameLst>
                                      </p:cBhvr>
                                      <p:to>
                                        <p:strVal val="solid"/>
                                      </p:to>
                                    </p:set>
                                    <p:set>
                                      <p:cBhvr>
                                        <p:cTn id="65" dur="250" fill="hold"/>
                                        <p:tgtEl>
                                          <p:spTgt spid="2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3"/>
                                        </p:tgtEl>
                                        <p:attrNameLst>
                                          <p:attrName>style.visibility</p:attrName>
                                        </p:attrNameLst>
                                      </p:cBhvr>
                                      <p:to>
                                        <p:strVal val="visible"/>
                                      </p:to>
                                    </p:set>
                                    <p:anim calcmode="lin" valueType="num">
                                      <p:cBhvr>
                                        <p:cTn id="68" dur="250" fill="hold"/>
                                        <p:tgtEl>
                                          <p:spTgt spid="23"/>
                                        </p:tgtEl>
                                        <p:attrNameLst>
                                          <p:attrName>ppt_w</p:attrName>
                                        </p:attrNameLst>
                                      </p:cBhvr>
                                      <p:tavLst>
                                        <p:tav tm="0">
                                          <p:val>
                                            <p:strVal val="4*#ppt_w"/>
                                          </p:val>
                                        </p:tav>
                                        <p:tav tm="100000">
                                          <p:val>
                                            <p:strVal val="#ppt_w"/>
                                          </p:val>
                                        </p:tav>
                                      </p:tavLst>
                                    </p:anim>
                                    <p:anim calcmode="lin" valueType="num">
                                      <p:cBhvr>
                                        <p:cTn id="69"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22"/>
                                        </p:tgtEl>
                                        <p:attrNameLst>
                                          <p:attrName>fillcolor</p:attrName>
                                        </p:attrNameLst>
                                      </p:cBhvr>
                                      <p:to>
                                        <a:srgbClr val="FFFF00"/>
                                      </p:to>
                                    </p:animClr>
                                    <p:set>
                                      <p:cBhvr>
                                        <p:cTn id="72" dur="250" fill="hold"/>
                                        <p:tgtEl>
                                          <p:spTgt spid="22"/>
                                        </p:tgtEl>
                                        <p:attrNameLst>
                                          <p:attrName>fill.type</p:attrName>
                                        </p:attrNameLst>
                                      </p:cBhvr>
                                      <p:to>
                                        <p:strVal val="solid"/>
                                      </p:to>
                                    </p:set>
                                    <p:set>
                                      <p:cBhvr>
                                        <p:cTn id="73"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24"/>
                                        </p:tgtEl>
                                        <p:attrNameLst>
                                          <p:attrName>fillcolor</p:attrName>
                                        </p:attrNameLst>
                                      </p:cBhvr>
                                      <p:to>
                                        <a:srgbClr val="FFF2CC"/>
                                      </p:to>
                                    </p:animClr>
                                    <p:set>
                                      <p:cBhvr>
                                        <p:cTn id="79" dur="250" fill="hold"/>
                                        <p:tgtEl>
                                          <p:spTgt spid="24"/>
                                        </p:tgtEl>
                                        <p:attrNameLst>
                                          <p:attrName>fill.type</p:attrName>
                                        </p:attrNameLst>
                                      </p:cBhvr>
                                      <p:to>
                                        <p:strVal val="solid"/>
                                      </p:to>
                                    </p:set>
                                    <p:set>
                                      <p:cBhvr>
                                        <p:cTn id="80" dur="250" fill="hold"/>
                                        <p:tgtEl>
                                          <p:spTgt spid="24"/>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25"/>
                                        </p:tgtEl>
                                        <p:attrNameLst>
                                          <p:attrName>style.visibility</p:attrName>
                                        </p:attrNameLst>
                                      </p:cBhvr>
                                      <p:to>
                                        <p:strVal val="visible"/>
                                      </p:to>
                                    </p:set>
                                    <p:anim calcmode="lin" valueType="num">
                                      <p:cBhvr>
                                        <p:cTn id="83" dur="250" fill="hold"/>
                                        <p:tgtEl>
                                          <p:spTgt spid="25"/>
                                        </p:tgtEl>
                                        <p:attrNameLst>
                                          <p:attrName>ppt_w</p:attrName>
                                        </p:attrNameLst>
                                      </p:cBhvr>
                                      <p:tavLst>
                                        <p:tav tm="0">
                                          <p:val>
                                            <p:strVal val="4*#ppt_w"/>
                                          </p:val>
                                        </p:tav>
                                        <p:tav tm="100000">
                                          <p:val>
                                            <p:strVal val="#ppt_w"/>
                                          </p:val>
                                        </p:tav>
                                      </p:tavLst>
                                    </p:anim>
                                    <p:anim calcmode="lin" valueType="num">
                                      <p:cBhvr>
                                        <p:cTn id="84"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24"/>
                                        </p:tgtEl>
                                        <p:attrNameLst>
                                          <p:attrName>fillcolor</p:attrName>
                                        </p:attrNameLst>
                                      </p:cBhvr>
                                      <p:to>
                                        <a:srgbClr val="FFFF00"/>
                                      </p:to>
                                    </p:animClr>
                                    <p:set>
                                      <p:cBhvr>
                                        <p:cTn id="87" dur="250" fill="hold"/>
                                        <p:tgtEl>
                                          <p:spTgt spid="24"/>
                                        </p:tgtEl>
                                        <p:attrNameLst>
                                          <p:attrName>fill.type</p:attrName>
                                        </p:attrNameLst>
                                      </p:cBhvr>
                                      <p:to>
                                        <p:strVal val="solid"/>
                                      </p:to>
                                    </p:set>
                                    <p:set>
                                      <p:cBhvr>
                                        <p:cTn id="88"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89" restart="whenNotActive" fill="hold" evtFilter="cancelBubble" nodeType="interactiveSeq">
                <p:stCondLst>
                  <p:cond evt="onClick" delay="0">
                    <p:tgtEl>
                      <p:spTgt spid="26"/>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26"/>
                                        </p:tgtEl>
                                        <p:attrNameLst>
                                          <p:attrName>fillcolor</p:attrName>
                                        </p:attrNameLst>
                                      </p:cBhvr>
                                      <p:to>
                                        <a:srgbClr val="FFF2CC"/>
                                      </p:to>
                                    </p:animClr>
                                    <p:set>
                                      <p:cBhvr>
                                        <p:cTn id="94" dur="250" fill="hold"/>
                                        <p:tgtEl>
                                          <p:spTgt spid="26"/>
                                        </p:tgtEl>
                                        <p:attrNameLst>
                                          <p:attrName>fill.type</p:attrName>
                                        </p:attrNameLst>
                                      </p:cBhvr>
                                      <p:to>
                                        <p:strVal val="solid"/>
                                      </p:to>
                                    </p:set>
                                    <p:set>
                                      <p:cBhvr>
                                        <p:cTn id="95" dur="250" fill="hold"/>
                                        <p:tgtEl>
                                          <p:spTgt spid="26"/>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7"/>
                                        </p:tgtEl>
                                        <p:attrNameLst>
                                          <p:attrName>style.visibility</p:attrName>
                                        </p:attrNameLst>
                                      </p:cBhvr>
                                      <p:to>
                                        <p:strVal val="visible"/>
                                      </p:to>
                                    </p:set>
                                    <p:anim calcmode="lin" valueType="num">
                                      <p:cBhvr>
                                        <p:cTn id="98" dur="250" fill="hold"/>
                                        <p:tgtEl>
                                          <p:spTgt spid="27"/>
                                        </p:tgtEl>
                                        <p:attrNameLst>
                                          <p:attrName>ppt_w</p:attrName>
                                        </p:attrNameLst>
                                      </p:cBhvr>
                                      <p:tavLst>
                                        <p:tav tm="0">
                                          <p:val>
                                            <p:strVal val="4*#ppt_w"/>
                                          </p:val>
                                        </p:tav>
                                        <p:tav tm="100000">
                                          <p:val>
                                            <p:strVal val="#ppt_w"/>
                                          </p:val>
                                        </p:tav>
                                      </p:tavLst>
                                    </p:anim>
                                    <p:anim calcmode="lin" valueType="num">
                                      <p:cBhvr>
                                        <p:cTn id="99"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Check mark.wav"/>
                                        </p:tgtEl>
                                      </p:cMediaNode>
                                    </p:audio>
                                  </p:subTnLst>
                                </p:cTn>
                              </p:par>
                              <p:par>
                                <p:cTn id="100" presetID="1" presetClass="emph" presetSubtype="2" fill="hold" nodeType="withEffect">
                                  <p:stCondLst>
                                    <p:cond delay="1000"/>
                                  </p:stCondLst>
                                  <p:childTnLst>
                                    <p:animClr clrSpc="rgb" dir="cw">
                                      <p:cBhvr>
                                        <p:cTn id="101" dur="250" fill="hold"/>
                                        <p:tgtEl>
                                          <p:spTgt spid="26"/>
                                        </p:tgtEl>
                                        <p:attrNameLst>
                                          <p:attrName>fillcolor</p:attrName>
                                        </p:attrNameLst>
                                      </p:cBhvr>
                                      <p:to>
                                        <a:srgbClr val="00B050"/>
                                      </p:to>
                                    </p:animClr>
                                    <p:set>
                                      <p:cBhvr>
                                        <p:cTn id="102" dur="250" fill="hold"/>
                                        <p:tgtEl>
                                          <p:spTgt spid="26"/>
                                        </p:tgtEl>
                                        <p:attrNameLst>
                                          <p:attrName>fill.type</p:attrName>
                                        </p:attrNameLst>
                                      </p:cBhvr>
                                      <p:to>
                                        <p:strVal val="solid"/>
                                      </p:to>
                                    </p:set>
                                    <p:set>
                                      <p:cBhvr>
                                        <p:cTn id="10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04" restart="whenNotActive" fill="hold" evtFilter="cancelBubble" nodeType="interactiveSeq">
                <p:stCondLst>
                  <p:cond evt="onClick" delay="0">
                    <p:tgtEl>
                      <p:spTgt spid="28"/>
                    </p:tgtEl>
                  </p:cond>
                </p:stCondLst>
                <p:endSync evt="end" delay="0">
                  <p:rtn val="all"/>
                </p:endSync>
                <p:childTnLst>
                  <p:par>
                    <p:cTn id="105" fill="hold">
                      <p:stCondLst>
                        <p:cond delay="0"/>
                      </p:stCondLst>
                      <p:childTnLst>
                        <p:par>
                          <p:cTn id="106" fill="hold">
                            <p:stCondLst>
                              <p:cond delay="0"/>
                            </p:stCondLst>
                            <p:childTnLst>
                              <p:par>
                                <p:cTn id="107" presetID="1" presetClass="emph" presetSubtype="2" fill="hold" nodeType="clickEffect">
                                  <p:stCondLst>
                                    <p:cond delay="0"/>
                                  </p:stCondLst>
                                  <p:childTnLst>
                                    <p:animClr clrSpc="rgb" dir="cw">
                                      <p:cBhvr>
                                        <p:cTn id="108" dur="250" fill="hold"/>
                                        <p:tgtEl>
                                          <p:spTgt spid="28"/>
                                        </p:tgtEl>
                                        <p:attrNameLst>
                                          <p:attrName>fillcolor</p:attrName>
                                        </p:attrNameLst>
                                      </p:cBhvr>
                                      <p:to>
                                        <a:srgbClr val="FFF2CC"/>
                                      </p:to>
                                    </p:animClr>
                                    <p:set>
                                      <p:cBhvr>
                                        <p:cTn id="109" dur="250" fill="hold"/>
                                        <p:tgtEl>
                                          <p:spTgt spid="28"/>
                                        </p:tgtEl>
                                        <p:attrNameLst>
                                          <p:attrName>fill.type</p:attrName>
                                        </p:attrNameLst>
                                      </p:cBhvr>
                                      <p:to>
                                        <p:strVal val="solid"/>
                                      </p:to>
                                    </p:set>
                                    <p:set>
                                      <p:cBhvr>
                                        <p:cTn id="110" dur="250" fill="hold"/>
                                        <p:tgtEl>
                                          <p:spTgt spid="28"/>
                                        </p:tgtEl>
                                        <p:attrNameLst>
                                          <p:attrName>fill.on</p:attrName>
                                        </p:attrNameLst>
                                      </p:cBhvr>
                                      <p:to>
                                        <p:strVal val="true"/>
                                      </p:to>
                                    </p:set>
                                  </p:childTnLst>
                                  <p:subTnLst>
                                    <p:audio>
                                      <p:cMediaNode>
                                        <p:cTn display="0" masterRel="sameClick">
                                          <p:stCondLst>
                                            <p:cond evt="begin" delay="0">
                                              <p:tn val="107"/>
                                            </p:cond>
                                          </p:stCondLst>
                                          <p:endCondLst>
                                            <p:cond evt="onStopAudio" delay="0">
                                              <p:tgtEl>
                                                <p:sldTgt/>
                                              </p:tgtEl>
                                            </p:cond>
                                          </p:endCondLst>
                                        </p:cTn>
                                        <p:tgtEl>
                                          <p:sndTgt r:embed="rId4" name="click.wav"/>
                                        </p:tgtEl>
                                      </p:cMediaNode>
                                    </p:audio>
                                  </p:subTnLst>
                                </p:cTn>
                              </p:par>
                              <p:par>
                                <p:cTn id="111" presetID="23" presetClass="entr" presetSubtype="32" fill="hold" nodeType="withEffect">
                                  <p:stCondLst>
                                    <p:cond delay="1000"/>
                                  </p:stCondLst>
                                  <p:childTnLst>
                                    <p:set>
                                      <p:cBhvr>
                                        <p:cTn id="112" dur="1" fill="hold">
                                          <p:stCondLst>
                                            <p:cond delay="0"/>
                                          </p:stCondLst>
                                        </p:cTn>
                                        <p:tgtEl>
                                          <p:spTgt spid="29"/>
                                        </p:tgtEl>
                                        <p:attrNameLst>
                                          <p:attrName>style.visibility</p:attrName>
                                        </p:attrNameLst>
                                      </p:cBhvr>
                                      <p:to>
                                        <p:strVal val="visible"/>
                                      </p:to>
                                    </p:set>
                                    <p:anim calcmode="lin" valueType="num">
                                      <p:cBhvr>
                                        <p:cTn id="113" dur="250" fill="hold"/>
                                        <p:tgtEl>
                                          <p:spTgt spid="29"/>
                                        </p:tgtEl>
                                        <p:attrNameLst>
                                          <p:attrName>ppt_w</p:attrName>
                                        </p:attrNameLst>
                                      </p:cBhvr>
                                      <p:tavLst>
                                        <p:tav tm="0">
                                          <p:val>
                                            <p:strVal val="4*#ppt_w"/>
                                          </p:val>
                                        </p:tav>
                                        <p:tav tm="100000">
                                          <p:val>
                                            <p:strVal val="#ppt_w"/>
                                          </p:val>
                                        </p:tav>
                                      </p:tavLst>
                                    </p:anim>
                                    <p:anim calcmode="lin" valueType="num">
                                      <p:cBhvr>
                                        <p:cTn id="11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1"/>
                                            </p:cond>
                                          </p:stCondLst>
                                          <p:endCondLst>
                                            <p:cond evt="onStopAudio" delay="0">
                                              <p:tgtEl>
                                                <p:sldTgt/>
                                              </p:tgtEl>
                                            </p:cond>
                                          </p:endCondLst>
                                        </p:cTn>
                                        <p:tgtEl>
                                          <p:sndTgt r:embed="rId5" name="Check mark.wav"/>
                                        </p:tgtEl>
                                      </p:cMediaNode>
                                    </p:audio>
                                  </p:subTnLst>
                                </p:cTn>
                              </p:par>
                              <p:par>
                                <p:cTn id="115" presetID="1" presetClass="emph" presetSubtype="2" fill="hold" nodeType="withEffect">
                                  <p:stCondLst>
                                    <p:cond delay="1000"/>
                                  </p:stCondLst>
                                  <p:childTnLst>
                                    <p:animClr clrSpc="rgb" dir="cw">
                                      <p:cBhvr>
                                        <p:cTn id="116" dur="250" fill="hold"/>
                                        <p:tgtEl>
                                          <p:spTgt spid="28"/>
                                        </p:tgtEl>
                                        <p:attrNameLst>
                                          <p:attrName>fillcolor</p:attrName>
                                        </p:attrNameLst>
                                      </p:cBhvr>
                                      <p:to>
                                        <a:srgbClr val="00B050"/>
                                      </p:to>
                                    </p:animClr>
                                    <p:set>
                                      <p:cBhvr>
                                        <p:cTn id="117" dur="250" fill="hold"/>
                                        <p:tgtEl>
                                          <p:spTgt spid="28"/>
                                        </p:tgtEl>
                                        <p:attrNameLst>
                                          <p:attrName>fill.type</p:attrName>
                                        </p:attrNameLst>
                                      </p:cBhvr>
                                      <p:to>
                                        <p:strVal val="solid"/>
                                      </p:to>
                                    </p:set>
                                    <p:set>
                                      <p:cBhvr>
                                        <p:cTn id="118"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19" grpId="0" animBg="1"/>
      <p:bldP spid="22" grpId="0" animBg="1"/>
      <p:bldP spid="24" grpId="0" animBg="1"/>
      <p:bldP spid="26"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6" name="TextBox 5"/>
          <p:cNvSpPr txBox="1"/>
          <p:nvPr/>
        </p:nvSpPr>
        <p:spPr>
          <a:xfrm>
            <a:off x="791570" y="597361"/>
            <a:ext cx="10495129" cy="2600199"/>
          </a:xfrm>
          <a:prstGeom prst="rect">
            <a:avLst/>
          </a:prstGeom>
          <a:noFill/>
          <a:ln w="38100">
            <a:solidFill>
              <a:srgbClr val="57C5A6"/>
            </a:solidFill>
            <a:prstDash val="lgDash"/>
          </a:ln>
        </p:spPr>
        <p:txBody>
          <a:bodyPr wrap="square" rtlCol="0">
            <a:spAutoFit/>
          </a:bodyPr>
          <a:lstStyle/>
          <a:p>
            <a:pPr algn="just">
              <a:lnSpc>
                <a:spcPct val="150000"/>
              </a:lnSpc>
            </a:pP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tập</a:t>
            </a:r>
            <a:r>
              <a:rPr lang="en-US" sz="2800"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Các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văn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bản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đã</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đọc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Người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đàn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ông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cô</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độc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giữa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rừng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Đoàn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Giỏi</a:t>
            </a:r>
            <a:r>
              <a:rPr lang="en-US" sz="2800" i="1" dirty="0">
                <a:solidFill>
                  <a:prstClr val="black"/>
                </a:solidFill>
                <a:latin typeface="Times New Roman" panose="02020603050405020304" pitchFamily="18" charset="0"/>
                <a:cs typeface="Times New Roman" panose="02020603050405020304" pitchFamily="18" charset="0"/>
              </a:rPr>
              <a:t>)</a:t>
            </a:r>
            <a:r>
              <a:rPr lang="vi-VN" sz="2800" i="1" dirty="0">
                <a:solidFill>
                  <a:prstClr val="black"/>
                </a:solidFill>
                <a:latin typeface="Times New Roman" panose="02020603050405020304" pitchFamily="18" charset="0"/>
                <a:cs typeface="Times New Roman" panose="02020603050405020304" pitchFamily="18" charset="0"/>
              </a:rPr>
              <a:t>, “Dọc đường xứ Nghệ” (Sơn Tùng) và “Buổi học cuối cùng” (Đô-đê) đều nói đến những biểu hiện của lòng yêu nước. Ý kiến của em như thế nào?</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30912" t="32722" r="25928" b="39984"/>
          <a:stretch/>
        </p:blipFill>
        <p:spPr>
          <a:xfrm>
            <a:off x="859810" y="3490121"/>
            <a:ext cx="3096693" cy="2519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7580" t="4243" r="9693" b="75610"/>
          <a:stretch/>
        </p:blipFill>
        <p:spPr>
          <a:xfrm>
            <a:off x="8217733" y="3490120"/>
            <a:ext cx="3042139" cy="2519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238" y="3490120"/>
            <a:ext cx="3711760" cy="2519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98209329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80">
                                          <p:stCondLst>
                                            <p:cond delay="0"/>
                                          </p:stCondLst>
                                        </p:cTn>
                                        <p:tgtEl>
                                          <p:spTgt spid="9"/>
                                        </p:tgtEl>
                                      </p:cBhvr>
                                    </p:animEffect>
                                    <p:anim calcmode="lin" valueType="num">
                                      <p:cBhvr>
                                        <p:cTn id="3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6" dur="26">
                                          <p:stCondLst>
                                            <p:cond delay="650"/>
                                          </p:stCondLst>
                                        </p:cTn>
                                        <p:tgtEl>
                                          <p:spTgt spid="9"/>
                                        </p:tgtEl>
                                      </p:cBhvr>
                                      <p:to x="100000" y="60000"/>
                                    </p:animScale>
                                    <p:animScale>
                                      <p:cBhvr>
                                        <p:cTn id="37" dur="166" decel="50000">
                                          <p:stCondLst>
                                            <p:cond delay="676"/>
                                          </p:stCondLst>
                                        </p:cTn>
                                        <p:tgtEl>
                                          <p:spTgt spid="9"/>
                                        </p:tgtEl>
                                      </p:cBhvr>
                                      <p:to x="100000" y="100000"/>
                                    </p:animScale>
                                    <p:animScale>
                                      <p:cBhvr>
                                        <p:cTn id="38" dur="26">
                                          <p:stCondLst>
                                            <p:cond delay="1312"/>
                                          </p:stCondLst>
                                        </p:cTn>
                                        <p:tgtEl>
                                          <p:spTgt spid="9"/>
                                        </p:tgtEl>
                                      </p:cBhvr>
                                      <p:to x="100000" y="80000"/>
                                    </p:animScale>
                                    <p:animScale>
                                      <p:cBhvr>
                                        <p:cTn id="39" dur="166" decel="50000">
                                          <p:stCondLst>
                                            <p:cond delay="1338"/>
                                          </p:stCondLst>
                                        </p:cTn>
                                        <p:tgtEl>
                                          <p:spTgt spid="9"/>
                                        </p:tgtEl>
                                      </p:cBhvr>
                                      <p:to x="100000" y="100000"/>
                                    </p:animScale>
                                    <p:animScale>
                                      <p:cBhvr>
                                        <p:cTn id="40" dur="26">
                                          <p:stCondLst>
                                            <p:cond delay="1642"/>
                                          </p:stCondLst>
                                        </p:cTn>
                                        <p:tgtEl>
                                          <p:spTgt spid="9"/>
                                        </p:tgtEl>
                                      </p:cBhvr>
                                      <p:to x="100000" y="90000"/>
                                    </p:animScale>
                                    <p:animScale>
                                      <p:cBhvr>
                                        <p:cTn id="41" dur="166" decel="50000">
                                          <p:stCondLst>
                                            <p:cond delay="1668"/>
                                          </p:stCondLst>
                                        </p:cTn>
                                        <p:tgtEl>
                                          <p:spTgt spid="9"/>
                                        </p:tgtEl>
                                      </p:cBhvr>
                                      <p:to x="100000" y="100000"/>
                                    </p:animScale>
                                    <p:animScale>
                                      <p:cBhvr>
                                        <p:cTn id="42" dur="26">
                                          <p:stCondLst>
                                            <p:cond delay="1808"/>
                                          </p:stCondLst>
                                        </p:cTn>
                                        <p:tgtEl>
                                          <p:spTgt spid="9"/>
                                        </p:tgtEl>
                                      </p:cBhvr>
                                      <p:to x="100000" y="95000"/>
                                    </p:animScale>
                                    <p:animScale>
                                      <p:cBhvr>
                                        <p:cTn id="43" dur="166" decel="50000">
                                          <p:stCondLst>
                                            <p:cond delay="1834"/>
                                          </p:stCondLst>
                                        </p:cTn>
                                        <p:tgtEl>
                                          <p:spTgt spid="9"/>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80">
                                          <p:stCondLst>
                                            <p:cond delay="0"/>
                                          </p:stCondLst>
                                        </p:cTn>
                                        <p:tgtEl>
                                          <p:spTgt spid="8"/>
                                        </p:tgtEl>
                                      </p:cBhvr>
                                    </p:animEffect>
                                    <p:anim calcmode="lin" valueType="num">
                                      <p:cBhvr>
                                        <p:cTn id="4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2" dur="26">
                                          <p:stCondLst>
                                            <p:cond delay="650"/>
                                          </p:stCondLst>
                                        </p:cTn>
                                        <p:tgtEl>
                                          <p:spTgt spid="8"/>
                                        </p:tgtEl>
                                      </p:cBhvr>
                                      <p:to x="100000" y="60000"/>
                                    </p:animScale>
                                    <p:animScale>
                                      <p:cBhvr>
                                        <p:cTn id="53" dur="166" decel="50000">
                                          <p:stCondLst>
                                            <p:cond delay="676"/>
                                          </p:stCondLst>
                                        </p:cTn>
                                        <p:tgtEl>
                                          <p:spTgt spid="8"/>
                                        </p:tgtEl>
                                      </p:cBhvr>
                                      <p:to x="100000" y="100000"/>
                                    </p:animScale>
                                    <p:animScale>
                                      <p:cBhvr>
                                        <p:cTn id="54" dur="26">
                                          <p:stCondLst>
                                            <p:cond delay="1312"/>
                                          </p:stCondLst>
                                        </p:cTn>
                                        <p:tgtEl>
                                          <p:spTgt spid="8"/>
                                        </p:tgtEl>
                                      </p:cBhvr>
                                      <p:to x="100000" y="80000"/>
                                    </p:animScale>
                                    <p:animScale>
                                      <p:cBhvr>
                                        <p:cTn id="55" dur="166" decel="50000">
                                          <p:stCondLst>
                                            <p:cond delay="1338"/>
                                          </p:stCondLst>
                                        </p:cTn>
                                        <p:tgtEl>
                                          <p:spTgt spid="8"/>
                                        </p:tgtEl>
                                      </p:cBhvr>
                                      <p:to x="100000" y="100000"/>
                                    </p:animScale>
                                    <p:animScale>
                                      <p:cBhvr>
                                        <p:cTn id="56" dur="26">
                                          <p:stCondLst>
                                            <p:cond delay="1642"/>
                                          </p:stCondLst>
                                        </p:cTn>
                                        <p:tgtEl>
                                          <p:spTgt spid="8"/>
                                        </p:tgtEl>
                                      </p:cBhvr>
                                      <p:to x="100000" y="90000"/>
                                    </p:animScale>
                                    <p:animScale>
                                      <p:cBhvr>
                                        <p:cTn id="57" dur="166" decel="50000">
                                          <p:stCondLst>
                                            <p:cond delay="1668"/>
                                          </p:stCondLst>
                                        </p:cTn>
                                        <p:tgtEl>
                                          <p:spTgt spid="8"/>
                                        </p:tgtEl>
                                      </p:cBhvr>
                                      <p:to x="100000" y="100000"/>
                                    </p:animScale>
                                    <p:animScale>
                                      <p:cBhvr>
                                        <p:cTn id="58" dur="26">
                                          <p:stCondLst>
                                            <p:cond delay="1808"/>
                                          </p:stCondLst>
                                        </p:cTn>
                                        <p:tgtEl>
                                          <p:spTgt spid="8"/>
                                        </p:tgtEl>
                                      </p:cBhvr>
                                      <p:to x="100000" y="95000"/>
                                    </p:animScale>
                                    <p:animScale>
                                      <p:cBhvr>
                                        <p:cTn id="59"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pic>
        <p:nvPicPr>
          <p:cNvPr id="8" name="Picture 7" descr="22858PICdbgea5Gz679dY_PIC2018.png"/>
          <p:cNvPicPr>
            <a:picLocks noChangeAspect="1"/>
          </p:cNvPicPr>
          <p:nvPr/>
        </p:nvPicPr>
        <p:blipFill>
          <a:blip r:embed="rId4" cstate="print"/>
          <a:stretch>
            <a:fillRect/>
          </a:stretch>
        </p:blipFill>
        <p:spPr>
          <a:xfrm flipH="1">
            <a:off x="183846" y="2380990"/>
            <a:ext cx="3820598" cy="4043474"/>
          </a:xfrm>
          <a:prstGeom prst="rect">
            <a:avLst/>
          </a:prstGeom>
        </p:spPr>
      </p:pic>
      <p:sp>
        <p:nvSpPr>
          <p:cNvPr id="4" name="Cloud Callout 3"/>
          <p:cNvSpPr/>
          <p:nvPr/>
        </p:nvSpPr>
        <p:spPr>
          <a:xfrm>
            <a:off x="2233978" y="846161"/>
            <a:ext cx="3921162" cy="2497541"/>
          </a:xfrm>
          <a:prstGeom prst="cloudCallout">
            <a:avLst/>
          </a:prstGeom>
          <a:solidFill>
            <a:srgbClr val="F0F6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i="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478772" y="971546"/>
            <a:ext cx="3431574" cy="2246769"/>
          </a:xfrm>
          <a:prstGeom prst="rect">
            <a:avLst/>
          </a:prstGeom>
        </p:spPr>
        <p:txBody>
          <a:bodyPr wrap="square">
            <a:spAutoFit/>
          </a:bodyPr>
          <a:lstStyle/>
          <a:p>
            <a:pPr algn="ctr"/>
            <a:r>
              <a:rPr lang="en-US" sz="2800" b="1" i="1" dirty="0" err="1">
                <a:latin typeface="Times New Roman" panose="02020603050405020304" pitchFamily="18" charset="0"/>
                <a:cs typeface="Times New Roman" panose="02020603050405020304" pitchFamily="18" charset="0"/>
              </a:rPr>
              <a:t>Hãy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nêu</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các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bước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thực</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hành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nói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nghe</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trình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bày</a:t>
            </a:r>
            <a:r>
              <a:rPr lang="en-US" sz="2800" b="1" i="1" dirty="0">
                <a:latin typeface="Times New Roman" panose="02020603050405020304" pitchFamily="18" charset="0"/>
                <a:cs typeface="Times New Roman" panose="02020603050405020304" pitchFamily="18" charset="0"/>
              </a:rPr>
              <a:t> ý </a:t>
            </a:r>
            <a:r>
              <a:rPr lang="en-US" sz="2800" b="1" i="1" dirty="0" err="1">
                <a:latin typeface="Times New Roman" panose="02020603050405020304" pitchFamily="18" charset="0"/>
                <a:cs typeface="Times New Roman" panose="02020603050405020304" pitchFamily="18" charset="0"/>
              </a:rPr>
              <a:t>kiến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một</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vấn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trong</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đời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sống</a:t>
            </a:r>
            <a:r>
              <a:rPr lang="en-US" sz="2800" b="1" i="1" dirty="0">
                <a:latin typeface="Times New Roman" panose="02020603050405020304" pitchFamily="18" charset="0"/>
                <a:cs typeface="Times New Roman" panose="02020603050405020304" pitchFamily="18" charset="0"/>
              </a:rPr>
              <a:t>?</a:t>
            </a:r>
          </a:p>
        </p:txBody>
      </p:sp>
      <p:sp>
        <p:nvSpPr>
          <p:cNvPr id="6" name="Rounded Rectangle 5"/>
          <p:cNvSpPr/>
          <p:nvPr/>
        </p:nvSpPr>
        <p:spPr>
          <a:xfrm>
            <a:off x="7441390" y="573204"/>
            <a:ext cx="2869474" cy="1228297"/>
          </a:xfrm>
          <a:prstGeom prst="round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sym typeface="Arial"/>
              </a:rPr>
              <a:t>Chuẩn</a:t>
            </a:r>
            <a:r>
              <a:rPr lang="en-US" sz="3200" dirty="0">
                <a:solidFill>
                  <a:schemeClr val="tx1"/>
                </a:solidFill>
                <a:latin typeface="Times New Roman" panose="02020603050405020304" pitchFamily="18" charset="0"/>
                <a:cs typeface="Times New Roman" panose="02020603050405020304" pitchFamily="18" charset="0"/>
                <a:sym typeface="Arial"/>
              </a:rPr>
              <a:t> </a:t>
            </a:r>
            <a:r>
              <a:rPr lang="en-US" sz="3200" dirty="0" err="1">
                <a:solidFill>
                  <a:schemeClr val="tx1"/>
                </a:solidFill>
                <a:latin typeface="Times New Roman" panose="02020603050405020304" pitchFamily="18" charset="0"/>
                <a:cs typeface="Times New Roman" panose="02020603050405020304" pitchFamily="18" charset="0"/>
                <a:sym typeface="Arial"/>
              </a:rPr>
              <a:t>bị</a:t>
            </a:r>
            <a:endParaRPr lang="en-US" sz="3200" dirty="0">
              <a:solidFill>
                <a:schemeClr val="tx1"/>
              </a:solidFill>
              <a:latin typeface="Times New Roman" panose="02020603050405020304" pitchFamily="18" charset="0"/>
              <a:cs typeface="Times New Roman" panose="02020603050405020304" pitchFamily="18" charset="0"/>
              <a:sym typeface="Arial"/>
            </a:endParaRPr>
          </a:p>
        </p:txBody>
      </p:sp>
      <p:sp>
        <p:nvSpPr>
          <p:cNvPr id="7" name="Rounded Rectangle 6"/>
          <p:cNvSpPr/>
          <p:nvPr/>
        </p:nvSpPr>
        <p:spPr>
          <a:xfrm>
            <a:off x="7441390" y="2039795"/>
            <a:ext cx="2869474" cy="1228297"/>
          </a:xfrm>
          <a:prstGeom prst="roundRect">
            <a:avLst/>
          </a:prstGeom>
          <a:solidFill>
            <a:schemeClr val="accent2">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sym typeface="Arial"/>
              </a:rPr>
              <a:t>Tìm</a:t>
            </a:r>
            <a:r>
              <a:rPr lang="en-US" sz="3200" dirty="0">
                <a:solidFill>
                  <a:schemeClr val="tx1"/>
                </a:solidFill>
                <a:latin typeface="Times New Roman" panose="02020603050405020304" pitchFamily="18" charset="0"/>
                <a:cs typeface="Times New Roman" panose="02020603050405020304" pitchFamily="18" charset="0"/>
                <a:sym typeface="Arial"/>
              </a:rPr>
              <a:t> ý </a:t>
            </a:r>
            <a:r>
              <a:rPr lang="en-US" sz="3200" dirty="0" err="1">
                <a:solidFill>
                  <a:schemeClr val="tx1"/>
                </a:solidFill>
                <a:latin typeface="Times New Roman" panose="02020603050405020304" pitchFamily="18" charset="0"/>
                <a:cs typeface="Times New Roman" panose="02020603050405020304" pitchFamily="18" charset="0"/>
                <a:sym typeface="Arial"/>
              </a:rPr>
              <a:t>và</a:t>
            </a:r>
            <a:r>
              <a:rPr lang="en-US" sz="3200" dirty="0">
                <a:solidFill>
                  <a:schemeClr val="tx1"/>
                </a:solidFill>
                <a:latin typeface="Times New Roman" panose="02020603050405020304" pitchFamily="18" charset="0"/>
                <a:cs typeface="Times New Roman" panose="02020603050405020304" pitchFamily="18" charset="0"/>
                <a:sym typeface="Arial"/>
              </a:rPr>
              <a:t> </a:t>
            </a:r>
            <a:r>
              <a:rPr lang="en-US" sz="3200" dirty="0" err="1">
                <a:solidFill>
                  <a:schemeClr val="tx1"/>
                </a:solidFill>
                <a:latin typeface="Times New Roman" panose="02020603050405020304" pitchFamily="18" charset="0"/>
                <a:cs typeface="Times New Roman" panose="02020603050405020304" pitchFamily="18" charset="0"/>
                <a:sym typeface="Arial"/>
              </a:rPr>
              <a:t>lập</a:t>
            </a:r>
            <a:r>
              <a:rPr lang="en-US" sz="3200" dirty="0">
                <a:solidFill>
                  <a:schemeClr val="tx1"/>
                </a:solidFill>
                <a:latin typeface="Times New Roman" panose="02020603050405020304" pitchFamily="18" charset="0"/>
                <a:cs typeface="Times New Roman" panose="02020603050405020304" pitchFamily="18" charset="0"/>
                <a:sym typeface="Arial"/>
              </a:rPr>
              <a:t> </a:t>
            </a:r>
            <a:r>
              <a:rPr lang="en-US" sz="3200" dirty="0" err="1">
                <a:solidFill>
                  <a:schemeClr val="tx1"/>
                </a:solidFill>
                <a:latin typeface="Times New Roman" panose="02020603050405020304" pitchFamily="18" charset="0"/>
                <a:cs typeface="Times New Roman" panose="02020603050405020304" pitchFamily="18" charset="0"/>
                <a:sym typeface="Arial"/>
              </a:rPr>
              <a:t>dàn</a:t>
            </a:r>
            <a:r>
              <a:rPr lang="en-US" sz="3200" dirty="0">
                <a:solidFill>
                  <a:schemeClr val="tx1"/>
                </a:solidFill>
                <a:latin typeface="Times New Roman" panose="02020603050405020304" pitchFamily="18" charset="0"/>
                <a:cs typeface="Times New Roman" panose="02020603050405020304" pitchFamily="18" charset="0"/>
                <a:sym typeface="Arial"/>
              </a:rPr>
              <a:t> ý</a:t>
            </a:r>
          </a:p>
        </p:txBody>
      </p:sp>
      <p:sp>
        <p:nvSpPr>
          <p:cNvPr id="9" name="Rounded Rectangle 8"/>
          <p:cNvSpPr/>
          <p:nvPr/>
        </p:nvSpPr>
        <p:spPr>
          <a:xfrm>
            <a:off x="7455756" y="3496476"/>
            <a:ext cx="2919906" cy="1228297"/>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sym typeface="Arial"/>
              </a:rPr>
              <a:t>Nói</a:t>
            </a:r>
            <a:r>
              <a:rPr lang="en-US" sz="3200" dirty="0">
                <a:solidFill>
                  <a:schemeClr val="tx1"/>
                </a:solidFill>
                <a:latin typeface="Times New Roman" panose="02020603050405020304" pitchFamily="18" charset="0"/>
                <a:cs typeface="Times New Roman" panose="02020603050405020304" pitchFamily="18" charset="0"/>
                <a:sym typeface="Arial"/>
              </a:rPr>
              <a:t> </a:t>
            </a:r>
            <a:r>
              <a:rPr lang="en-US" sz="3200" dirty="0" err="1">
                <a:solidFill>
                  <a:schemeClr val="tx1"/>
                </a:solidFill>
                <a:latin typeface="Times New Roman" panose="02020603050405020304" pitchFamily="18" charset="0"/>
                <a:cs typeface="Times New Roman" panose="02020603050405020304" pitchFamily="18" charset="0"/>
                <a:sym typeface="Arial"/>
              </a:rPr>
              <a:t>và</a:t>
            </a:r>
            <a:r>
              <a:rPr lang="en-US" sz="3200" dirty="0">
                <a:solidFill>
                  <a:schemeClr val="tx1"/>
                </a:solidFill>
                <a:latin typeface="Times New Roman" panose="02020603050405020304" pitchFamily="18" charset="0"/>
                <a:cs typeface="Times New Roman" panose="02020603050405020304" pitchFamily="18" charset="0"/>
                <a:sym typeface="Arial"/>
              </a:rPr>
              <a:t> </a:t>
            </a:r>
            <a:r>
              <a:rPr lang="en-US" sz="3200" dirty="0" err="1">
                <a:solidFill>
                  <a:schemeClr val="tx1"/>
                </a:solidFill>
                <a:latin typeface="Times New Roman" panose="02020603050405020304" pitchFamily="18" charset="0"/>
                <a:cs typeface="Times New Roman" panose="02020603050405020304" pitchFamily="18" charset="0"/>
                <a:sym typeface="Arial"/>
              </a:rPr>
              <a:t>nghe</a:t>
            </a:r>
            <a:endParaRPr lang="en-US" sz="3200" dirty="0">
              <a:solidFill>
                <a:schemeClr val="tx1"/>
              </a:solidFill>
              <a:latin typeface="Times New Roman" panose="02020603050405020304" pitchFamily="18" charset="0"/>
              <a:cs typeface="Times New Roman" panose="02020603050405020304" pitchFamily="18" charset="0"/>
              <a:sym typeface="Arial"/>
            </a:endParaRPr>
          </a:p>
        </p:txBody>
      </p:sp>
      <p:sp>
        <p:nvSpPr>
          <p:cNvPr id="10" name="Rounded Rectangle 9"/>
          <p:cNvSpPr/>
          <p:nvPr/>
        </p:nvSpPr>
        <p:spPr>
          <a:xfrm>
            <a:off x="7455756" y="4963067"/>
            <a:ext cx="2919906" cy="1228297"/>
          </a:xfrm>
          <a:prstGeom prst="roundRect">
            <a:avLst/>
          </a:prstGeom>
          <a:solidFill>
            <a:srgbClr val="57C5A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sym typeface="Arial"/>
              </a:rPr>
              <a:t>Kiểm</a:t>
            </a:r>
            <a:r>
              <a:rPr lang="en-US" sz="3200" dirty="0">
                <a:solidFill>
                  <a:schemeClr val="bg1"/>
                </a:solidFill>
                <a:latin typeface="Times New Roman" panose="02020603050405020304" pitchFamily="18" charset="0"/>
                <a:cs typeface="Times New Roman" panose="02020603050405020304" pitchFamily="18" charset="0"/>
                <a:sym typeface="Arial"/>
              </a:rPr>
              <a:t> </a:t>
            </a:r>
            <a:r>
              <a:rPr lang="en-US" sz="3200" dirty="0" err="1">
                <a:solidFill>
                  <a:schemeClr val="bg1"/>
                </a:solidFill>
                <a:latin typeface="Times New Roman" panose="02020603050405020304" pitchFamily="18" charset="0"/>
                <a:cs typeface="Times New Roman" panose="02020603050405020304" pitchFamily="18" charset="0"/>
                <a:sym typeface="Arial"/>
              </a:rPr>
              <a:t>tra</a:t>
            </a:r>
            <a:r>
              <a:rPr lang="en-US" sz="3200" dirty="0">
                <a:solidFill>
                  <a:schemeClr val="bg1"/>
                </a:solidFill>
                <a:latin typeface="Times New Roman" panose="02020603050405020304" pitchFamily="18" charset="0"/>
                <a:cs typeface="Times New Roman" panose="02020603050405020304" pitchFamily="18" charset="0"/>
                <a:sym typeface="Arial"/>
              </a:rPr>
              <a:t> </a:t>
            </a:r>
            <a:r>
              <a:rPr lang="en-US" sz="3200" dirty="0" err="1">
                <a:solidFill>
                  <a:schemeClr val="bg1"/>
                </a:solidFill>
                <a:latin typeface="Times New Roman" panose="02020603050405020304" pitchFamily="18" charset="0"/>
                <a:cs typeface="Times New Roman" panose="02020603050405020304" pitchFamily="18" charset="0"/>
                <a:sym typeface="Arial"/>
              </a:rPr>
              <a:t>và</a:t>
            </a:r>
            <a:r>
              <a:rPr lang="en-US" sz="3200" dirty="0">
                <a:solidFill>
                  <a:schemeClr val="bg1"/>
                </a:solidFill>
                <a:latin typeface="Times New Roman" panose="02020603050405020304" pitchFamily="18" charset="0"/>
                <a:cs typeface="Times New Roman" panose="02020603050405020304" pitchFamily="18" charset="0"/>
                <a:sym typeface="Arial"/>
              </a:rPr>
              <a:t> </a:t>
            </a:r>
            <a:r>
              <a:rPr lang="en-US" sz="3200" dirty="0" err="1">
                <a:solidFill>
                  <a:schemeClr val="bg1"/>
                </a:solidFill>
                <a:latin typeface="Times New Roman" panose="02020603050405020304" pitchFamily="18" charset="0"/>
                <a:cs typeface="Times New Roman" panose="02020603050405020304" pitchFamily="18" charset="0"/>
                <a:sym typeface="Arial"/>
              </a:rPr>
              <a:t>sửa</a:t>
            </a:r>
            <a:r>
              <a:rPr lang="en-US" sz="3200" dirty="0">
                <a:solidFill>
                  <a:schemeClr val="bg1"/>
                </a:solidFill>
                <a:latin typeface="Times New Roman" panose="02020603050405020304" pitchFamily="18" charset="0"/>
                <a:cs typeface="Times New Roman" panose="02020603050405020304" pitchFamily="18" charset="0"/>
                <a:sym typeface="Arial"/>
              </a:rPr>
              <a:t> </a:t>
            </a:r>
            <a:r>
              <a:rPr lang="en-US" sz="3200" dirty="0" err="1">
                <a:solidFill>
                  <a:schemeClr val="bg1"/>
                </a:solidFill>
                <a:latin typeface="Times New Roman" panose="02020603050405020304" pitchFamily="18" charset="0"/>
                <a:cs typeface="Times New Roman" panose="02020603050405020304" pitchFamily="18" charset="0"/>
                <a:sym typeface="Arial"/>
              </a:rPr>
              <a:t>chữa</a:t>
            </a:r>
            <a:endParaRPr lang="en-US" sz="3200" dirty="0">
              <a:solidFill>
                <a:schemeClr val="bg1"/>
              </a:solidFill>
              <a:latin typeface="Times New Roman" panose="02020603050405020304" pitchFamily="18" charset="0"/>
              <a:cs typeface="Times New Roman" panose="02020603050405020304" pitchFamily="18" charset="0"/>
              <a:sym typeface="Arial"/>
            </a:endParaRPr>
          </a:p>
        </p:txBody>
      </p:sp>
    </p:spTree>
    <p:custDataLst>
      <p:tags r:id="rId1"/>
    </p:custDataLst>
    <p:extLst>
      <p:ext uri="{BB962C8B-B14F-4D97-AF65-F5344CB8AC3E}">
        <p14:creationId xmlns:p14="http://schemas.microsoft.com/office/powerpoint/2010/main" val="225423921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80">
                                          <p:stCondLst>
                                            <p:cond delay="0"/>
                                          </p:stCondLst>
                                        </p:cTn>
                                        <p:tgtEl>
                                          <p:spTgt spid="6"/>
                                        </p:tgtEl>
                                      </p:cBhvr>
                                    </p:animEffect>
                                    <p:anim calcmode="lin" valueType="num">
                                      <p:cBhvr>
                                        <p:cTn id="1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4" dur="26">
                                          <p:stCondLst>
                                            <p:cond delay="650"/>
                                          </p:stCondLst>
                                        </p:cTn>
                                        <p:tgtEl>
                                          <p:spTgt spid="6"/>
                                        </p:tgtEl>
                                      </p:cBhvr>
                                      <p:to x="100000" y="60000"/>
                                    </p:animScale>
                                    <p:animScale>
                                      <p:cBhvr>
                                        <p:cTn id="25" dur="166" decel="50000">
                                          <p:stCondLst>
                                            <p:cond delay="676"/>
                                          </p:stCondLst>
                                        </p:cTn>
                                        <p:tgtEl>
                                          <p:spTgt spid="6"/>
                                        </p:tgtEl>
                                      </p:cBhvr>
                                      <p:to x="100000" y="100000"/>
                                    </p:animScale>
                                    <p:animScale>
                                      <p:cBhvr>
                                        <p:cTn id="26" dur="26">
                                          <p:stCondLst>
                                            <p:cond delay="1312"/>
                                          </p:stCondLst>
                                        </p:cTn>
                                        <p:tgtEl>
                                          <p:spTgt spid="6"/>
                                        </p:tgtEl>
                                      </p:cBhvr>
                                      <p:to x="100000" y="80000"/>
                                    </p:animScale>
                                    <p:animScale>
                                      <p:cBhvr>
                                        <p:cTn id="27" dur="166" decel="50000">
                                          <p:stCondLst>
                                            <p:cond delay="1338"/>
                                          </p:stCondLst>
                                        </p:cTn>
                                        <p:tgtEl>
                                          <p:spTgt spid="6"/>
                                        </p:tgtEl>
                                      </p:cBhvr>
                                      <p:to x="100000" y="100000"/>
                                    </p:animScale>
                                    <p:animScale>
                                      <p:cBhvr>
                                        <p:cTn id="28" dur="26">
                                          <p:stCondLst>
                                            <p:cond delay="1642"/>
                                          </p:stCondLst>
                                        </p:cTn>
                                        <p:tgtEl>
                                          <p:spTgt spid="6"/>
                                        </p:tgtEl>
                                      </p:cBhvr>
                                      <p:to x="100000" y="90000"/>
                                    </p:animScale>
                                    <p:animScale>
                                      <p:cBhvr>
                                        <p:cTn id="29" dur="166" decel="50000">
                                          <p:stCondLst>
                                            <p:cond delay="1668"/>
                                          </p:stCondLst>
                                        </p:cTn>
                                        <p:tgtEl>
                                          <p:spTgt spid="6"/>
                                        </p:tgtEl>
                                      </p:cBhvr>
                                      <p:to x="100000" y="100000"/>
                                    </p:animScale>
                                    <p:animScale>
                                      <p:cBhvr>
                                        <p:cTn id="30" dur="26">
                                          <p:stCondLst>
                                            <p:cond delay="1808"/>
                                          </p:stCondLst>
                                        </p:cTn>
                                        <p:tgtEl>
                                          <p:spTgt spid="6"/>
                                        </p:tgtEl>
                                      </p:cBhvr>
                                      <p:to x="100000" y="95000"/>
                                    </p:animScale>
                                    <p:animScale>
                                      <p:cBhvr>
                                        <p:cTn id="31" dur="166" decel="50000">
                                          <p:stCondLst>
                                            <p:cond delay="1834"/>
                                          </p:stCondLst>
                                        </p:cTn>
                                        <p:tgtEl>
                                          <p:spTgt spid="6"/>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80">
                                          <p:stCondLst>
                                            <p:cond delay="0"/>
                                          </p:stCondLst>
                                        </p:cTn>
                                        <p:tgtEl>
                                          <p:spTgt spid="7"/>
                                        </p:tgtEl>
                                      </p:cBhvr>
                                    </p:animEffect>
                                    <p:anim calcmode="lin" valueType="num">
                                      <p:cBhvr>
                                        <p:cTn id="3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0" dur="26">
                                          <p:stCondLst>
                                            <p:cond delay="650"/>
                                          </p:stCondLst>
                                        </p:cTn>
                                        <p:tgtEl>
                                          <p:spTgt spid="7"/>
                                        </p:tgtEl>
                                      </p:cBhvr>
                                      <p:to x="100000" y="60000"/>
                                    </p:animScale>
                                    <p:animScale>
                                      <p:cBhvr>
                                        <p:cTn id="41" dur="166" decel="50000">
                                          <p:stCondLst>
                                            <p:cond delay="676"/>
                                          </p:stCondLst>
                                        </p:cTn>
                                        <p:tgtEl>
                                          <p:spTgt spid="7"/>
                                        </p:tgtEl>
                                      </p:cBhvr>
                                      <p:to x="100000" y="100000"/>
                                    </p:animScale>
                                    <p:animScale>
                                      <p:cBhvr>
                                        <p:cTn id="42" dur="26">
                                          <p:stCondLst>
                                            <p:cond delay="1312"/>
                                          </p:stCondLst>
                                        </p:cTn>
                                        <p:tgtEl>
                                          <p:spTgt spid="7"/>
                                        </p:tgtEl>
                                      </p:cBhvr>
                                      <p:to x="100000" y="80000"/>
                                    </p:animScale>
                                    <p:animScale>
                                      <p:cBhvr>
                                        <p:cTn id="43" dur="166" decel="50000">
                                          <p:stCondLst>
                                            <p:cond delay="1338"/>
                                          </p:stCondLst>
                                        </p:cTn>
                                        <p:tgtEl>
                                          <p:spTgt spid="7"/>
                                        </p:tgtEl>
                                      </p:cBhvr>
                                      <p:to x="100000" y="100000"/>
                                    </p:animScale>
                                    <p:animScale>
                                      <p:cBhvr>
                                        <p:cTn id="44" dur="26">
                                          <p:stCondLst>
                                            <p:cond delay="1642"/>
                                          </p:stCondLst>
                                        </p:cTn>
                                        <p:tgtEl>
                                          <p:spTgt spid="7"/>
                                        </p:tgtEl>
                                      </p:cBhvr>
                                      <p:to x="100000" y="90000"/>
                                    </p:animScale>
                                    <p:animScale>
                                      <p:cBhvr>
                                        <p:cTn id="45" dur="166" decel="50000">
                                          <p:stCondLst>
                                            <p:cond delay="1668"/>
                                          </p:stCondLst>
                                        </p:cTn>
                                        <p:tgtEl>
                                          <p:spTgt spid="7"/>
                                        </p:tgtEl>
                                      </p:cBhvr>
                                      <p:to x="100000" y="100000"/>
                                    </p:animScale>
                                    <p:animScale>
                                      <p:cBhvr>
                                        <p:cTn id="46" dur="26">
                                          <p:stCondLst>
                                            <p:cond delay="1808"/>
                                          </p:stCondLst>
                                        </p:cTn>
                                        <p:tgtEl>
                                          <p:spTgt spid="7"/>
                                        </p:tgtEl>
                                      </p:cBhvr>
                                      <p:to x="100000" y="95000"/>
                                    </p:animScale>
                                    <p:animScale>
                                      <p:cBhvr>
                                        <p:cTn id="47" dur="166" decel="50000">
                                          <p:stCondLst>
                                            <p:cond delay="1834"/>
                                          </p:stCondLst>
                                        </p:cTn>
                                        <p:tgtEl>
                                          <p:spTgt spid="7"/>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80">
                                          <p:stCondLst>
                                            <p:cond delay="0"/>
                                          </p:stCondLst>
                                        </p:cTn>
                                        <p:tgtEl>
                                          <p:spTgt spid="9"/>
                                        </p:tgtEl>
                                      </p:cBhvr>
                                    </p:animEffect>
                                    <p:anim calcmode="lin" valueType="num">
                                      <p:cBhvr>
                                        <p:cTn id="5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6" dur="26">
                                          <p:stCondLst>
                                            <p:cond delay="650"/>
                                          </p:stCondLst>
                                        </p:cTn>
                                        <p:tgtEl>
                                          <p:spTgt spid="9"/>
                                        </p:tgtEl>
                                      </p:cBhvr>
                                      <p:to x="100000" y="60000"/>
                                    </p:animScale>
                                    <p:animScale>
                                      <p:cBhvr>
                                        <p:cTn id="57" dur="166" decel="50000">
                                          <p:stCondLst>
                                            <p:cond delay="676"/>
                                          </p:stCondLst>
                                        </p:cTn>
                                        <p:tgtEl>
                                          <p:spTgt spid="9"/>
                                        </p:tgtEl>
                                      </p:cBhvr>
                                      <p:to x="100000" y="100000"/>
                                    </p:animScale>
                                    <p:animScale>
                                      <p:cBhvr>
                                        <p:cTn id="58" dur="26">
                                          <p:stCondLst>
                                            <p:cond delay="1312"/>
                                          </p:stCondLst>
                                        </p:cTn>
                                        <p:tgtEl>
                                          <p:spTgt spid="9"/>
                                        </p:tgtEl>
                                      </p:cBhvr>
                                      <p:to x="100000" y="80000"/>
                                    </p:animScale>
                                    <p:animScale>
                                      <p:cBhvr>
                                        <p:cTn id="59" dur="166" decel="50000">
                                          <p:stCondLst>
                                            <p:cond delay="1338"/>
                                          </p:stCondLst>
                                        </p:cTn>
                                        <p:tgtEl>
                                          <p:spTgt spid="9"/>
                                        </p:tgtEl>
                                      </p:cBhvr>
                                      <p:to x="100000" y="100000"/>
                                    </p:animScale>
                                    <p:animScale>
                                      <p:cBhvr>
                                        <p:cTn id="60" dur="26">
                                          <p:stCondLst>
                                            <p:cond delay="1642"/>
                                          </p:stCondLst>
                                        </p:cTn>
                                        <p:tgtEl>
                                          <p:spTgt spid="9"/>
                                        </p:tgtEl>
                                      </p:cBhvr>
                                      <p:to x="100000" y="90000"/>
                                    </p:animScale>
                                    <p:animScale>
                                      <p:cBhvr>
                                        <p:cTn id="61" dur="166" decel="50000">
                                          <p:stCondLst>
                                            <p:cond delay="1668"/>
                                          </p:stCondLst>
                                        </p:cTn>
                                        <p:tgtEl>
                                          <p:spTgt spid="9"/>
                                        </p:tgtEl>
                                      </p:cBhvr>
                                      <p:to x="100000" y="100000"/>
                                    </p:animScale>
                                    <p:animScale>
                                      <p:cBhvr>
                                        <p:cTn id="62" dur="26">
                                          <p:stCondLst>
                                            <p:cond delay="1808"/>
                                          </p:stCondLst>
                                        </p:cTn>
                                        <p:tgtEl>
                                          <p:spTgt spid="9"/>
                                        </p:tgtEl>
                                      </p:cBhvr>
                                      <p:to x="100000" y="95000"/>
                                    </p:animScale>
                                    <p:animScale>
                                      <p:cBhvr>
                                        <p:cTn id="63" dur="166" decel="50000">
                                          <p:stCondLst>
                                            <p:cond delay="1834"/>
                                          </p:stCondLst>
                                        </p:cTn>
                                        <p:tgtEl>
                                          <p:spTgt spid="9"/>
                                        </p:tgtEl>
                                      </p:cBhvr>
                                      <p:to x="100000" y="100000"/>
                                    </p:animScale>
                                  </p:childTnLst>
                                </p:cTn>
                              </p:par>
                              <p:par>
                                <p:cTn id="64" presetID="26" presetClass="entr" presetSubtype="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ipe(down)">
                                      <p:cBhvr>
                                        <p:cTn id="66" dur="580">
                                          <p:stCondLst>
                                            <p:cond delay="0"/>
                                          </p:stCondLst>
                                        </p:cTn>
                                        <p:tgtEl>
                                          <p:spTgt spid="10"/>
                                        </p:tgtEl>
                                      </p:cBhvr>
                                    </p:animEffect>
                                    <p:anim calcmode="lin" valueType="num">
                                      <p:cBhvr>
                                        <p:cTn id="6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2" dur="26">
                                          <p:stCondLst>
                                            <p:cond delay="650"/>
                                          </p:stCondLst>
                                        </p:cTn>
                                        <p:tgtEl>
                                          <p:spTgt spid="10"/>
                                        </p:tgtEl>
                                      </p:cBhvr>
                                      <p:to x="100000" y="60000"/>
                                    </p:animScale>
                                    <p:animScale>
                                      <p:cBhvr>
                                        <p:cTn id="73" dur="166" decel="50000">
                                          <p:stCondLst>
                                            <p:cond delay="676"/>
                                          </p:stCondLst>
                                        </p:cTn>
                                        <p:tgtEl>
                                          <p:spTgt spid="10"/>
                                        </p:tgtEl>
                                      </p:cBhvr>
                                      <p:to x="100000" y="100000"/>
                                    </p:animScale>
                                    <p:animScale>
                                      <p:cBhvr>
                                        <p:cTn id="74" dur="26">
                                          <p:stCondLst>
                                            <p:cond delay="1312"/>
                                          </p:stCondLst>
                                        </p:cTn>
                                        <p:tgtEl>
                                          <p:spTgt spid="10"/>
                                        </p:tgtEl>
                                      </p:cBhvr>
                                      <p:to x="100000" y="80000"/>
                                    </p:animScale>
                                    <p:animScale>
                                      <p:cBhvr>
                                        <p:cTn id="75" dur="166" decel="50000">
                                          <p:stCondLst>
                                            <p:cond delay="1338"/>
                                          </p:stCondLst>
                                        </p:cTn>
                                        <p:tgtEl>
                                          <p:spTgt spid="10"/>
                                        </p:tgtEl>
                                      </p:cBhvr>
                                      <p:to x="100000" y="100000"/>
                                    </p:animScale>
                                    <p:animScale>
                                      <p:cBhvr>
                                        <p:cTn id="76" dur="26">
                                          <p:stCondLst>
                                            <p:cond delay="1642"/>
                                          </p:stCondLst>
                                        </p:cTn>
                                        <p:tgtEl>
                                          <p:spTgt spid="10"/>
                                        </p:tgtEl>
                                      </p:cBhvr>
                                      <p:to x="100000" y="90000"/>
                                    </p:animScale>
                                    <p:animScale>
                                      <p:cBhvr>
                                        <p:cTn id="77" dur="166" decel="50000">
                                          <p:stCondLst>
                                            <p:cond delay="1668"/>
                                          </p:stCondLst>
                                        </p:cTn>
                                        <p:tgtEl>
                                          <p:spTgt spid="10"/>
                                        </p:tgtEl>
                                      </p:cBhvr>
                                      <p:to x="100000" y="100000"/>
                                    </p:animScale>
                                    <p:animScale>
                                      <p:cBhvr>
                                        <p:cTn id="78" dur="26">
                                          <p:stCondLst>
                                            <p:cond delay="1808"/>
                                          </p:stCondLst>
                                        </p:cTn>
                                        <p:tgtEl>
                                          <p:spTgt spid="10"/>
                                        </p:tgtEl>
                                      </p:cBhvr>
                                      <p:to x="100000" y="95000"/>
                                    </p:animScale>
                                    <p:animScale>
                                      <p:cBhvr>
                                        <p:cTn id="79"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微软雅黑"/>
                <a:cs typeface="+mn-cs"/>
              </a:rPr>
              <a:t>a</a:t>
            </a:r>
          </a:p>
        </p:txBody>
      </p:sp>
      <p:sp>
        <p:nvSpPr>
          <p:cNvPr id="7" name="Rounded Rectangle 6"/>
          <p:cNvSpPr/>
          <p:nvPr/>
        </p:nvSpPr>
        <p:spPr>
          <a:xfrm>
            <a:off x="835873" y="436728"/>
            <a:ext cx="2869474" cy="777924"/>
          </a:xfrm>
          <a:prstGeom prst="round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sym typeface="Arial"/>
              </a:rPr>
              <a:t>a. </a:t>
            </a:r>
            <a:r>
              <a:rPr lang="en-US" sz="3200" dirty="0" err="1">
                <a:solidFill>
                  <a:schemeClr val="tx1"/>
                </a:solidFill>
                <a:latin typeface="Times New Roman" panose="02020603050405020304" pitchFamily="18" charset="0"/>
                <a:cs typeface="Times New Roman" panose="02020603050405020304" pitchFamily="18" charset="0"/>
                <a:sym typeface="Arial"/>
              </a:rPr>
              <a:t>Chuẩn</a:t>
            </a:r>
            <a:r>
              <a:rPr lang="en-US" sz="3200" dirty="0">
                <a:solidFill>
                  <a:schemeClr val="tx1"/>
                </a:solidFill>
                <a:latin typeface="Times New Roman" panose="02020603050405020304" pitchFamily="18" charset="0"/>
                <a:cs typeface="Times New Roman" panose="02020603050405020304" pitchFamily="18" charset="0"/>
                <a:sym typeface="Arial"/>
              </a:rPr>
              <a:t> </a:t>
            </a:r>
            <a:r>
              <a:rPr lang="en-US" sz="3200" dirty="0" err="1">
                <a:solidFill>
                  <a:schemeClr val="tx1"/>
                </a:solidFill>
                <a:latin typeface="Times New Roman" panose="02020603050405020304" pitchFamily="18" charset="0"/>
                <a:cs typeface="Times New Roman" panose="02020603050405020304" pitchFamily="18" charset="0"/>
                <a:sym typeface="Arial"/>
              </a:rPr>
              <a:t>bị</a:t>
            </a:r>
            <a:endParaRPr lang="en-US" sz="3200" dirty="0">
              <a:solidFill>
                <a:schemeClr val="tx1"/>
              </a:solidFill>
              <a:latin typeface="Times New Roman" panose="02020603050405020304" pitchFamily="18" charset="0"/>
              <a:cs typeface="Times New Roman" panose="02020603050405020304" pitchFamily="18" charset="0"/>
              <a:sym typeface="Arial"/>
            </a:endParaRPr>
          </a:p>
        </p:txBody>
      </p:sp>
      <p:sp>
        <p:nvSpPr>
          <p:cNvPr id="9" name="TextBox 8"/>
          <p:cNvSpPr txBox="1"/>
          <p:nvPr/>
        </p:nvSpPr>
        <p:spPr>
          <a:xfrm>
            <a:off x="3275462" y="1671879"/>
            <a:ext cx="7683689" cy="523220"/>
          </a:xfrm>
          <a:prstGeom prst="rect">
            <a:avLst/>
          </a:prstGeom>
          <a:noFill/>
        </p:spPr>
        <p:txBody>
          <a:bodyPr wrap="square" rtlCol="0">
            <a:spAutoFit/>
          </a:bodyPr>
          <a:lstStyle/>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Xem</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lại</a:t>
            </a:r>
            <a:r>
              <a:rPr lang="en-US" sz="2800" i="1" dirty="0">
                <a:solidFill>
                  <a:prstClr val="black"/>
                </a:solidFill>
                <a:latin typeface="Times New Roman" panose="02020603050405020304" pitchFamily="18" charset="0"/>
                <a:cs typeface="Times New Roman" panose="02020603050405020304" pitchFamily="18" charset="0"/>
              </a:rPr>
              <a:t> </a:t>
            </a:r>
            <a:r>
              <a:rPr lang="vi-VN" sz="2800" i="1" dirty="0">
                <a:solidFill>
                  <a:prstClr val="black"/>
                </a:solidFill>
                <a:latin typeface="Times New Roman" panose="02020603050405020304" pitchFamily="18" charset="0"/>
                <a:cs typeface="Times New Roman" panose="02020603050405020304" pitchFamily="18" charset="0"/>
              </a:rPr>
              <a:t>nội dung đọc hiểu của ba văn bản đã học.</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275462" y="2403161"/>
            <a:ext cx="7683689" cy="954107"/>
          </a:xfrm>
          <a:prstGeom prst="rect">
            <a:avLst/>
          </a:prstGeom>
          <a:noFill/>
        </p:spPr>
        <p:txBody>
          <a:bodyPr wrap="square" rtlCol="0">
            <a:spAutoFit/>
          </a:bodyPr>
          <a:lstStyle/>
          <a:p>
            <a:pPr algn="just"/>
            <a:r>
              <a:rPr lang="en-US" sz="2800" i="1" dirty="0">
                <a:solidFill>
                  <a:prstClr val="black"/>
                </a:solidFill>
                <a:latin typeface="Times New Roman" panose="02020603050405020304" pitchFamily="18" charset="0"/>
                <a:cs typeface="Times New Roman" panose="02020603050405020304" pitchFamily="18" charset="0"/>
              </a:rPr>
              <a:t>- </a:t>
            </a:r>
            <a:r>
              <a:rPr lang="vi-VN" sz="2800" i="1" dirty="0">
                <a:solidFill>
                  <a:prstClr val="black"/>
                </a:solidFill>
                <a:latin typeface="Times New Roman" panose="02020603050405020304" pitchFamily="18" charset="0"/>
                <a:cs typeface="Times New Roman" panose="02020603050405020304" pitchFamily="18" charset="0"/>
              </a:rPr>
              <a:t>Xác định các biểu hiện của lòng yêu nước có trong ba văn bản.</a:t>
            </a:r>
            <a:endParaRPr lang="en-US" sz="2800" i="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275462" y="3459705"/>
            <a:ext cx="7683689" cy="954107"/>
          </a:xfrm>
          <a:prstGeom prst="rect">
            <a:avLst/>
          </a:prstGeom>
          <a:noFill/>
        </p:spPr>
        <p:txBody>
          <a:bodyPr wrap="square" rtlCol="0">
            <a:spAutoFit/>
          </a:bodyPr>
          <a:lstStyle/>
          <a:p>
            <a:pPr algn="just"/>
            <a:r>
              <a:rPr lang="en-US" sz="2800" i="1" dirty="0">
                <a:solidFill>
                  <a:prstClr val="black"/>
                </a:solidFill>
                <a:latin typeface="Times New Roman" panose="02020603050405020304" pitchFamily="18" charset="0"/>
                <a:cs typeface="Times New Roman" panose="02020603050405020304" pitchFamily="18" charset="0"/>
              </a:rPr>
              <a:t>- </a:t>
            </a:r>
            <a:r>
              <a:rPr lang="vi-VN" sz="2800" i="1" dirty="0">
                <a:solidFill>
                  <a:prstClr val="black"/>
                </a:solidFill>
                <a:latin typeface="Times New Roman" panose="02020603050405020304" pitchFamily="18" charset="0"/>
                <a:cs typeface="Times New Roman" panose="02020603050405020304" pitchFamily="18" charset="0"/>
              </a:rPr>
              <a:t>Chuẩn bị các phương tiện như tranh, ảnh, video,...và máy chiếu, màn hình (nếu có)</a:t>
            </a:r>
            <a:endParaRPr lang="en-US" sz="2800" i="1"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10000" b="100000" l="10000" r="90000"/>
                    </a14:imgEffect>
                  </a14:imgLayer>
                </a14:imgProps>
              </a:ext>
            </a:extLst>
          </a:blip>
          <a:stretch>
            <a:fillRect/>
          </a:stretch>
        </p:blipFill>
        <p:spPr>
          <a:xfrm flipH="1">
            <a:off x="-41833" y="1681867"/>
            <a:ext cx="3875963" cy="4742597"/>
          </a:xfrm>
          <a:prstGeom prst="rect">
            <a:avLst/>
          </a:prstGeom>
        </p:spPr>
      </p:pic>
    </p:spTree>
    <p:custDataLst>
      <p:tags r:id="rId1"/>
    </p:custDataLst>
    <p:extLst>
      <p:ext uri="{BB962C8B-B14F-4D97-AF65-F5344CB8AC3E}">
        <p14:creationId xmlns:p14="http://schemas.microsoft.com/office/powerpoint/2010/main" val="50721797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sp>
        <p:nvSpPr>
          <p:cNvPr id="8" name="Rounded Rectangle 7"/>
          <p:cNvSpPr/>
          <p:nvPr/>
        </p:nvSpPr>
        <p:spPr>
          <a:xfrm>
            <a:off x="750626" y="538542"/>
            <a:ext cx="4374088" cy="812587"/>
          </a:xfrm>
          <a:prstGeom prst="roundRect">
            <a:avLst/>
          </a:prstGeom>
          <a:solidFill>
            <a:schemeClr val="accent2">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sym typeface="Arial"/>
              </a:rPr>
              <a:t>b. </a:t>
            </a:r>
            <a:r>
              <a:rPr lang="en-US" sz="3200" dirty="0" err="1">
                <a:solidFill>
                  <a:schemeClr val="tx1"/>
                </a:solidFill>
                <a:latin typeface="Times New Roman" panose="02020603050405020304" pitchFamily="18" charset="0"/>
                <a:cs typeface="Times New Roman" panose="02020603050405020304" pitchFamily="18" charset="0"/>
                <a:sym typeface="Arial"/>
              </a:rPr>
              <a:t>Tìm</a:t>
            </a:r>
            <a:r>
              <a:rPr lang="en-US" sz="3200" dirty="0">
                <a:solidFill>
                  <a:schemeClr val="tx1"/>
                </a:solidFill>
                <a:latin typeface="Times New Roman" panose="02020603050405020304" pitchFamily="18" charset="0"/>
                <a:cs typeface="Times New Roman" panose="02020603050405020304" pitchFamily="18" charset="0"/>
                <a:sym typeface="Arial"/>
              </a:rPr>
              <a:t> ý </a:t>
            </a:r>
            <a:r>
              <a:rPr lang="en-US" sz="3200" dirty="0" err="1">
                <a:solidFill>
                  <a:schemeClr val="tx1"/>
                </a:solidFill>
                <a:latin typeface="Times New Roman" panose="02020603050405020304" pitchFamily="18" charset="0"/>
                <a:cs typeface="Times New Roman" panose="02020603050405020304" pitchFamily="18" charset="0"/>
                <a:sym typeface="Arial"/>
              </a:rPr>
              <a:t>và</a:t>
            </a:r>
            <a:r>
              <a:rPr lang="en-US" sz="3200" dirty="0">
                <a:solidFill>
                  <a:schemeClr val="tx1"/>
                </a:solidFill>
                <a:latin typeface="Times New Roman" panose="02020603050405020304" pitchFamily="18" charset="0"/>
                <a:cs typeface="Times New Roman" panose="02020603050405020304" pitchFamily="18" charset="0"/>
                <a:sym typeface="Arial"/>
              </a:rPr>
              <a:t> </a:t>
            </a:r>
            <a:r>
              <a:rPr lang="en-US" sz="3200" dirty="0" err="1">
                <a:solidFill>
                  <a:schemeClr val="tx1"/>
                </a:solidFill>
                <a:latin typeface="Times New Roman" panose="02020603050405020304" pitchFamily="18" charset="0"/>
                <a:cs typeface="Times New Roman" panose="02020603050405020304" pitchFamily="18" charset="0"/>
                <a:sym typeface="Arial"/>
              </a:rPr>
              <a:t>lập</a:t>
            </a:r>
            <a:r>
              <a:rPr lang="en-US" sz="3200" dirty="0">
                <a:solidFill>
                  <a:schemeClr val="tx1"/>
                </a:solidFill>
                <a:latin typeface="Times New Roman" panose="02020603050405020304" pitchFamily="18" charset="0"/>
                <a:cs typeface="Times New Roman" panose="02020603050405020304" pitchFamily="18" charset="0"/>
                <a:sym typeface="Arial"/>
              </a:rPr>
              <a:t> </a:t>
            </a:r>
            <a:r>
              <a:rPr lang="en-US" sz="3200" dirty="0" err="1">
                <a:solidFill>
                  <a:schemeClr val="tx1"/>
                </a:solidFill>
                <a:latin typeface="Times New Roman" panose="02020603050405020304" pitchFamily="18" charset="0"/>
                <a:cs typeface="Times New Roman" panose="02020603050405020304" pitchFamily="18" charset="0"/>
                <a:sym typeface="Arial"/>
              </a:rPr>
              <a:t>dàn</a:t>
            </a:r>
            <a:r>
              <a:rPr lang="en-US" sz="3200" dirty="0">
                <a:solidFill>
                  <a:schemeClr val="tx1"/>
                </a:solidFill>
                <a:latin typeface="Times New Roman" panose="02020603050405020304" pitchFamily="18" charset="0"/>
                <a:cs typeface="Times New Roman" panose="02020603050405020304" pitchFamily="18" charset="0"/>
                <a:sym typeface="Arial"/>
              </a:rPr>
              <a:t> ý</a:t>
            </a:r>
          </a:p>
        </p:txBody>
      </p:sp>
      <p:sp>
        <p:nvSpPr>
          <p:cNvPr id="13" name="TextBox 12"/>
          <p:cNvSpPr txBox="1"/>
          <p:nvPr/>
        </p:nvSpPr>
        <p:spPr>
          <a:xfrm>
            <a:off x="750626" y="1584871"/>
            <a:ext cx="11715750" cy="523220"/>
          </a:xfrm>
          <a:prstGeom prst="rect">
            <a:avLst/>
          </a:prstGeom>
          <a:noFill/>
        </p:spPr>
        <p:txBody>
          <a:bodyPr wrap="square" rtlCol="0">
            <a:spAutoFit/>
          </a:bodyPr>
          <a:lstStyle/>
          <a:p>
            <a:pPr algn="just"/>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Tìm</a:t>
            </a:r>
            <a:r>
              <a:rPr lang="en-US" sz="2800" b="1" i="1" dirty="0">
                <a:solidFill>
                  <a:prstClr val="black"/>
                </a:solidFill>
                <a:latin typeface="Times New Roman" panose="02020603050405020304" pitchFamily="18" charset="0"/>
                <a:cs typeface="Times New Roman" panose="02020603050405020304" pitchFamily="18" charset="0"/>
              </a:rPr>
              <a:t> ý </a:t>
            </a:r>
            <a:r>
              <a:rPr lang="en-US" sz="2800" b="1" i="1" dirty="0" err="1">
                <a:solidFill>
                  <a:prstClr val="black"/>
                </a:solidFill>
                <a:latin typeface="Times New Roman" panose="02020603050405020304" pitchFamily="18" charset="0"/>
                <a:cs typeface="Times New Roman" panose="02020603050405020304" pitchFamily="18" charset="0"/>
              </a:rPr>
              <a:t>cho</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bài</a:t>
            </a:r>
            <a:r>
              <a:rPr lang="en-US" sz="2800" b="1" i="1" dirty="0">
                <a:solidFill>
                  <a:prstClr val="black"/>
                </a:solidFill>
                <a:latin typeface="Times New Roman" panose="02020603050405020304" pitchFamily="18" charset="0"/>
                <a:cs typeface="Times New Roman" panose="02020603050405020304" pitchFamily="18" charset="0"/>
              </a:rPr>
              <a:t> </a:t>
            </a:r>
            <a:r>
              <a:rPr lang="vi-VN" sz="2800" b="1" i="1" dirty="0">
                <a:solidFill>
                  <a:prstClr val="black"/>
                </a:solidFill>
                <a:latin typeface="Times New Roman" panose="02020603050405020304" pitchFamily="18" charset="0"/>
                <a:cs typeface="Times New Roman" panose="02020603050405020304" pitchFamily="18" charset="0"/>
              </a:rPr>
              <a:t>nói </a:t>
            </a:r>
            <a:r>
              <a:rPr lang="en-US" sz="2800" b="1" i="1" dirty="0" err="1">
                <a:solidFill>
                  <a:prstClr val="black"/>
                </a:solidFill>
                <a:latin typeface="Times New Roman" panose="02020603050405020304" pitchFamily="18" charset="0"/>
                <a:cs typeface="Times New Roman" panose="02020603050405020304" pitchFamily="18" charset="0"/>
              </a:rPr>
              <a:t>bằng</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cách</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đặt</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và</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trả</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lời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các</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câu</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hỏi</a:t>
            </a:r>
            <a:r>
              <a:rPr lang="en-US" sz="2800" b="1" i="1" dirty="0">
                <a:solidFill>
                  <a:prstClr val="black"/>
                </a:solidFill>
                <a:latin typeface="Times New Roman" panose="02020603050405020304" pitchFamily="18" charset="0"/>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sau</a:t>
            </a:r>
            <a:r>
              <a:rPr lang="en-US" sz="2800" b="1" i="1" dirty="0">
                <a:solidFill>
                  <a:prstClr val="black"/>
                </a:solidFill>
                <a:latin typeface="Times New Roman" panose="02020603050405020304" pitchFamily="18" charset="0"/>
                <a:cs typeface="Times New Roman" panose="02020603050405020304" pitchFamily="18" charset="0"/>
              </a:rPr>
              <a:t>:</a:t>
            </a:r>
          </a:p>
        </p:txBody>
      </p:sp>
      <p:sp>
        <p:nvSpPr>
          <p:cNvPr id="14" name="Rounded Rectangle 13"/>
          <p:cNvSpPr/>
          <p:nvPr/>
        </p:nvSpPr>
        <p:spPr>
          <a:xfrm>
            <a:off x="1160062" y="2631200"/>
            <a:ext cx="2571536" cy="3257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prstClr val="black"/>
                </a:solidFill>
                <a:latin typeface="Times New Roman" panose="02020603050405020304" pitchFamily="18" charset="0"/>
                <a:cs typeface="Times New Roman" panose="02020603050405020304" pitchFamily="18" charset="0"/>
              </a:rPr>
              <a:t>Thế nào là lòng yêu nước?</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505506" y="2631200"/>
            <a:ext cx="2926554" cy="3257550"/>
          </a:xfrm>
          <a:prstGeom prst="roundRect">
            <a:avLst/>
          </a:prstGeom>
          <a:solidFill>
            <a:schemeClr val="accent6">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prstClr val="black"/>
                </a:solidFill>
                <a:latin typeface="Times New Roman" panose="02020603050405020304" pitchFamily="18" charset="0"/>
                <a:cs typeface="Times New Roman" panose="02020603050405020304" pitchFamily="18" charset="0"/>
              </a:rPr>
              <a:t>Lòng yêu nước được biểu hiện cụ thể trong mỗi văn bản như thế nào?</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8236721" y="2631200"/>
            <a:ext cx="2541431" cy="3257550"/>
          </a:xfrm>
          <a:prstGeom prst="roundRect">
            <a:avLst/>
          </a:prstGeom>
          <a:solidFill>
            <a:srgbClr val="BED8D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prstClr val="black"/>
                </a:solidFill>
                <a:latin typeface="Times New Roman" panose="02020603050405020304" pitchFamily="18" charset="0"/>
                <a:cs typeface="Times New Roman" panose="02020603050405020304" pitchFamily="18" charset="0"/>
              </a:rPr>
              <a:t>Tại sao đó lại là những biểu hiện của lòng yêu nước?</a:t>
            </a:r>
            <a:endParaRPr lang="en-US" sz="2800" dirty="0">
              <a:solidFill>
                <a:prstClr val="black"/>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35041733"/>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sp>
        <p:nvSpPr>
          <p:cNvPr id="6" name="Rounded Rectangle 5"/>
          <p:cNvSpPr/>
          <p:nvPr/>
        </p:nvSpPr>
        <p:spPr>
          <a:xfrm>
            <a:off x="2902622" y="638626"/>
            <a:ext cx="6373504" cy="903570"/>
          </a:xfrm>
          <a:prstGeom prst="roundRect">
            <a:avLst/>
          </a:prstGeom>
          <a:solidFill>
            <a:schemeClr val="accent6">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prstClr val="black"/>
                </a:solidFill>
                <a:latin typeface="Times New Roman" panose="02020603050405020304" pitchFamily="18" charset="0"/>
                <a:cs typeface="Times New Roman" panose="02020603050405020304" pitchFamily="18" charset="0"/>
              </a:rPr>
              <a:t>Lòng yêu nước được biểu hiện cụ thể trong mỗi văn bản như thế nào?</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0912" t="32722" r="25928" b="39984"/>
          <a:stretch/>
        </p:blipFill>
        <p:spPr>
          <a:xfrm>
            <a:off x="884332" y="1978484"/>
            <a:ext cx="3725469" cy="3466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868116" y="1978483"/>
            <a:ext cx="6096000" cy="3323987"/>
          </a:xfrm>
          <a:prstGeom prst="rect">
            <a:avLst/>
          </a:prstGeom>
        </p:spPr>
        <p:txBody>
          <a:bodyPr>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Trong </a:t>
            </a:r>
            <a:r>
              <a:rPr lang="vi-VN" sz="2800" i="1" dirty="0">
                <a:solidFill>
                  <a:srgbClr val="FF0000"/>
                </a:solidFill>
                <a:latin typeface="Times New Roman" panose="02020603050405020304" pitchFamily="18" charset="0"/>
                <a:cs typeface="Times New Roman" panose="02020603050405020304" pitchFamily="18" charset="0"/>
              </a:rPr>
              <a:t>Người đàn ông cô độc giữa rừng</a:t>
            </a:r>
            <a:r>
              <a:rPr lang="vi-VN" sz="2800" dirty="0">
                <a:latin typeface="Times New Roman" panose="02020603050405020304" pitchFamily="18" charset="0"/>
                <a:cs typeface="Times New Roman" panose="02020603050405020304" pitchFamily="18" charset="0"/>
              </a:rPr>
              <a:t>, lòng yêu nước của người đàn ông bị coi "kì hình dị tướng" chính là tinh thần kiên trung, bất khuất,</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sẵn sàng chiến đấu để bảo vệ tổ quốc.</a:t>
            </a:r>
          </a:p>
        </p:txBody>
      </p:sp>
    </p:spTree>
    <p:custDataLst>
      <p:tags r:id="rId1"/>
    </p:custDataLst>
    <p:extLst>
      <p:ext uri="{BB962C8B-B14F-4D97-AF65-F5344CB8AC3E}">
        <p14:creationId xmlns:p14="http://schemas.microsoft.com/office/powerpoint/2010/main" val="1880777106"/>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sp>
        <p:nvSpPr>
          <p:cNvPr id="6" name="Rounded Rectangle 5"/>
          <p:cNvSpPr/>
          <p:nvPr/>
        </p:nvSpPr>
        <p:spPr>
          <a:xfrm>
            <a:off x="2902622" y="638626"/>
            <a:ext cx="6373504" cy="903570"/>
          </a:xfrm>
          <a:prstGeom prst="roundRect">
            <a:avLst/>
          </a:prstGeom>
          <a:solidFill>
            <a:schemeClr val="accent6">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prstClr val="black"/>
                </a:solidFill>
                <a:latin typeface="Times New Roman" panose="02020603050405020304" pitchFamily="18" charset="0"/>
                <a:cs typeface="Times New Roman" panose="02020603050405020304" pitchFamily="18" charset="0"/>
              </a:rPr>
              <a:t>Lòng yêu nước được biểu hiện cụ thể trong mỗi văn bản như thế nào?</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5080" t="26459" r="24076" b="31875"/>
          <a:stretch/>
        </p:blipFill>
        <p:spPr>
          <a:xfrm>
            <a:off x="6947615" y="2157669"/>
            <a:ext cx="4066128" cy="3651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p:cNvSpPr/>
          <p:nvPr/>
        </p:nvSpPr>
        <p:spPr>
          <a:xfrm>
            <a:off x="798875" y="2321336"/>
            <a:ext cx="5866700" cy="3323987"/>
          </a:xfrm>
          <a:prstGeom prst="rect">
            <a:avLst/>
          </a:prstGeom>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Ở</a:t>
            </a:r>
            <a:r>
              <a:rPr lang="vi-VN" sz="2800" dirty="0">
                <a:solidFill>
                  <a:srgbClr val="FF0000"/>
                </a:solidFill>
                <a:latin typeface="Times New Roman" panose="02020603050405020304" pitchFamily="18" charset="0"/>
                <a:cs typeface="Times New Roman" panose="02020603050405020304" pitchFamily="18" charset="0"/>
              </a:rPr>
              <a:t> </a:t>
            </a:r>
            <a:r>
              <a:rPr lang="vi-VN" sz="2800" i="1" dirty="0">
                <a:solidFill>
                  <a:srgbClr val="FF0000"/>
                </a:solidFill>
                <a:latin typeface="Times New Roman" panose="02020603050405020304" pitchFamily="18" charset="0"/>
                <a:cs typeface="Times New Roman" panose="02020603050405020304" pitchFamily="18" charset="0"/>
              </a:rPr>
              <a:t>Buổi học cuối cùng</a:t>
            </a:r>
            <a:r>
              <a:rPr lang="vi-VN" sz="2800" dirty="0">
                <a:latin typeface="Times New Roman" panose="02020603050405020304" pitchFamily="18" charset="0"/>
                <a:cs typeface="Times New Roman" panose="02020603050405020304" pitchFamily="18" charset="0"/>
              </a:rPr>
              <a:t>, lòng yêu nước chính là tình cảm trân quý tiếng mẹ đẻ, niềm tự hào về một thứ ngôn ngữ đẹp đẽ, nỗi đau đớn khi không còn được học ngôn ngữ dân tộc.</a:t>
            </a:r>
          </a:p>
        </p:txBody>
      </p:sp>
    </p:spTree>
    <p:custDataLst>
      <p:tags r:id="rId1"/>
    </p:custDataLst>
    <p:extLst>
      <p:ext uri="{BB962C8B-B14F-4D97-AF65-F5344CB8AC3E}">
        <p14:creationId xmlns:p14="http://schemas.microsoft.com/office/powerpoint/2010/main" val="638685420"/>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sp>
        <p:nvSpPr>
          <p:cNvPr id="6" name="Rounded Rectangle 5"/>
          <p:cNvSpPr/>
          <p:nvPr/>
        </p:nvSpPr>
        <p:spPr>
          <a:xfrm>
            <a:off x="2902622" y="638626"/>
            <a:ext cx="6373504" cy="903570"/>
          </a:xfrm>
          <a:prstGeom prst="roundRect">
            <a:avLst/>
          </a:prstGeom>
          <a:solidFill>
            <a:schemeClr val="accent6">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prstClr val="black"/>
                </a:solidFill>
                <a:latin typeface="Times New Roman" panose="02020603050405020304" pitchFamily="18" charset="0"/>
                <a:cs typeface="Times New Roman" panose="02020603050405020304" pitchFamily="18" charset="0"/>
              </a:rPr>
              <a:t>Lòng yêu nước được biểu hiện cụ thể trong mỗi văn bản như thế nào?</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7580" t="4243" r="9693" b="75610"/>
          <a:stretch/>
        </p:blipFill>
        <p:spPr>
          <a:xfrm>
            <a:off x="872407" y="2000009"/>
            <a:ext cx="3659838" cy="3583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803419" y="2259390"/>
            <a:ext cx="6587319" cy="3323987"/>
          </a:xfrm>
          <a:prstGeom prst="rect">
            <a:avLst/>
          </a:prstGeom>
        </p:spPr>
        <p:txBody>
          <a:bodyPr wrap="square">
            <a:spAutoFit/>
          </a:bodyPr>
          <a:lstStyle/>
          <a:p>
            <a:pPr algn="just">
              <a:lnSpc>
                <a:spcPct val="150000"/>
              </a:lnSpc>
            </a:pP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Còn ở </a:t>
            </a:r>
            <a:r>
              <a:rPr lang="vi-VN" sz="2800" i="1" dirty="0">
                <a:solidFill>
                  <a:srgbClr val="FF0000"/>
                </a:solidFill>
                <a:latin typeface="Times New Roman" panose="02020603050405020304" pitchFamily="18" charset="0"/>
                <a:cs typeface="Times New Roman" panose="02020603050405020304" pitchFamily="18" charset="0"/>
              </a:rPr>
              <a:t>Dọc đường xứ Nghệ</a:t>
            </a:r>
            <a:r>
              <a:rPr lang="vi-VN" sz="2800" dirty="0">
                <a:latin typeface="Times New Roman" panose="02020603050405020304" pitchFamily="18" charset="0"/>
                <a:cs typeface="Times New Roman" panose="02020603050405020304" pitchFamily="18" charset="0"/>
              </a:rPr>
              <a:t>, lòng yêu nước được thể hiện qua tình cảm với những di tích, địa danh của đất nước. Nó còn được thể hiện qua niềm tự hào về những di tích cùng lịch sử hào hùng của dân tộc.</a:t>
            </a:r>
            <a:endParaRPr lang="vi-VN" sz="2800" b="0" i="0" dirty="0">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91344203"/>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sp>
        <p:nvSpPr>
          <p:cNvPr id="4" name="Rounded Rectangle 3"/>
          <p:cNvSpPr/>
          <p:nvPr/>
        </p:nvSpPr>
        <p:spPr>
          <a:xfrm>
            <a:off x="750626" y="538542"/>
            <a:ext cx="4374088" cy="812587"/>
          </a:xfrm>
          <a:prstGeom prst="roundRect">
            <a:avLst/>
          </a:prstGeom>
          <a:solidFill>
            <a:schemeClr val="accent2">
              <a:lumMod val="20000"/>
              <a:lumOff val="80000"/>
            </a:schemeClr>
          </a:solidFill>
          <a:ln>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chemeClr val="tx1"/>
                </a:solidFill>
                <a:latin typeface="Times New Roman" panose="02020603050405020304" pitchFamily="18" charset="0"/>
                <a:cs typeface="Times New Roman" panose="02020603050405020304" pitchFamily="18" charset="0"/>
                <a:sym typeface="Arial"/>
              </a:rPr>
              <a:t>b. </a:t>
            </a:r>
            <a:r>
              <a:rPr lang="en-US" sz="3200" dirty="0" err="1">
                <a:solidFill>
                  <a:schemeClr val="tx1"/>
                </a:solidFill>
                <a:latin typeface="Times New Roman" panose="02020603050405020304" pitchFamily="18" charset="0"/>
                <a:cs typeface="Times New Roman" panose="02020603050405020304" pitchFamily="18" charset="0"/>
                <a:sym typeface="Arial"/>
              </a:rPr>
              <a:t>Tìm</a:t>
            </a:r>
            <a:r>
              <a:rPr lang="en-US" sz="3200" dirty="0">
                <a:solidFill>
                  <a:schemeClr val="tx1"/>
                </a:solidFill>
                <a:latin typeface="Times New Roman" panose="02020603050405020304" pitchFamily="18" charset="0"/>
                <a:cs typeface="Times New Roman" panose="02020603050405020304" pitchFamily="18" charset="0"/>
                <a:sym typeface="Arial"/>
              </a:rPr>
              <a:t> ý </a:t>
            </a:r>
            <a:r>
              <a:rPr lang="en-US" sz="3200" dirty="0" err="1">
                <a:solidFill>
                  <a:schemeClr val="tx1"/>
                </a:solidFill>
                <a:latin typeface="Times New Roman" panose="02020603050405020304" pitchFamily="18" charset="0"/>
                <a:cs typeface="Times New Roman" panose="02020603050405020304" pitchFamily="18" charset="0"/>
                <a:sym typeface="Arial"/>
              </a:rPr>
              <a:t>và</a:t>
            </a:r>
            <a:r>
              <a:rPr lang="en-US" sz="3200" dirty="0">
                <a:solidFill>
                  <a:schemeClr val="tx1"/>
                </a:solidFill>
                <a:latin typeface="Times New Roman" panose="02020603050405020304" pitchFamily="18" charset="0"/>
                <a:cs typeface="Times New Roman" panose="02020603050405020304" pitchFamily="18" charset="0"/>
                <a:sym typeface="Arial"/>
              </a:rPr>
              <a:t> </a:t>
            </a:r>
            <a:r>
              <a:rPr lang="en-US" sz="3200" dirty="0" err="1">
                <a:solidFill>
                  <a:schemeClr val="tx1"/>
                </a:solidFill>
                <a:latin typeface="Times New Roman" panose="02020603050405020304" pitchFamily="18" charset="0"/>
                <a:cs typeface="Times New Roman" panose="02020603050405020304" pitchFamily="18" charset="0"/>
                <a:sym typeface="Arial"/>
              </a:rPr>
              <a:t>lập</a:t>
            </a:r>
            <a:r>
              <a:rPr lang="en-US" sz="3200" dirty="0">
                <a:solidFill>
                  <a:schemeClr val="tx1"/>
                </a:solidFill>
                <a:latin typeface="Times New Roman" panose="02020603050405020304" pitchFamily="18" charset="0"/>
                <a:cs typeface="Times New Roman" panose="02020603050405020304" pitchFamily="18" charset="0"/>
                <a:sym typeface="Arial"/>
              </a:rPr>
              <a:t> </a:t>
            </a:r>
            <a:r>
              <a:rPr lang="en-US" sz="3200" dirty="0" err="1">
                <a:solidFill>
                  <a:schemeClr val="tx1"/>
                </a:solidFill>
                <a:latin typeface="Times New Roman" panose="02020603050405020304" pitchFamily="18" charset="0"/>
                <a:cs typeface="Times New Roman" panose="02020603050405020304" pitchFamily="18" charset="0"/>
                <a:sym typeface="Arial"/>
              </a:rPr>
              <a:t>dàn</a:t>
            </a:r>
            <a:r>
              <a:rPr lang="en-US" sz="3200" dirty="0">
                <a:solidFill>
                  <a:schemeClr val="tx1"/>
                </a:solidFill>
                <a:latin typeface="Times New Roman" panose="02020603050405020304" pitchFamily="18" charset="0"/>
                <a:cs typeface="Times New Roman" panose="02020603050405020304" pitchFamily="18" charset="0"/>
                <a:sym typeface="Arial"/>
              </a:rPr>
              <a:t> ý</a:t>
            </a:r>
          </a:p>
        </p:txBody>
      </p:sp>
      <p:sp>
        <p:nvSpPr>
          <p:cNvPr id="5" name="TextBox 4"/>
          <p:cNvSpPr txBox="1"/>
          <p:nvPr/>
        </p:nvSpPr>
        <p:spPr>
          <a:xfrm>
            <a:off x="750626" y="1584871"/>
            <a:ext cx="10099344" cy="954107"/>
          </a:xfrm>
          <a:prstGeom prst="rect">
            <a:avLst/>
          </a:prstGeom>
          <a:noFill/>
        </p:spPr>
        <p:txBody>
          <a:bodyPr wrap="square" rtlCol="0">
            <a:spAutoFit/>
          </a:bodyPr>
          <a:lstStyle/>
          <a:p>
            <a:pPr algn="just"/>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Lập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dàn</a:t>
            </a:r>
            <a:r>
              <a:rPr lang="en-US" sz="2800" i="1" dirty="0">
                <a:solidFill>
                  <a:prstClr val="black"/>
                </a:solidFill>
                <a:latin typeface="Times New Roman" panose="02020603050405020304" pitchFamily="18" charset="0"/>
                <a:cs typeface="Times New Roman" panose="02020603050405020304" pitchFamily="18" charset="0"/>
              </a:rPr>
              <a:t> ý </a:t>
            </a:r>
            <a:r>
              <a:rPr lang="en-US" sz="2800" i="1" dirty="0" err="1">
                <a:solidFill>
                  <a:prstClr val="black"/>
                </a:solidFill>
                <a:latin typeface="Times New Roman" panose="02020603050405020304" pitchFamily="18" charset="0"/>
                <a:cs typeface="Times New Roman" panose="02020603050405020304" pitchFamily="18" charset="0"/>
              </a:rPr>
              <a:t>cho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bài</a:t>
            </a:r>
            <a:r>
              <a:rPr lang="en-US" sz="2800" i="1" dirty="0">
                <a:solidFill>
                  <a:prstClr val="black"/>
                </a:solidFill>
                <a:latin typeface="Times New Roman" panose="02020603050405020304" pitchFamily="18" charset="0"/>
                <a:cs typeface="Times New Roman" panose="02020603050405020304" pitchFamily="18" charset="0"/>
              </a:rPr>
              <a:t> </a:t>
            </a:r>
            <a:r>
              <a:rPr lang="vi-VN" sz="2800" i="1" dirty="0">
                <a:solidFill>
                  <a:prstClr val="black"/>
                </a:solidFill>
                <a:latin typeface="Times New Roman" panose="02020603050405020304" pitchFamily="18" charset="0"/>
                <a:cs typeface="Times New Roman" panose="02020603050405020304" pitchFamily="18" charset="0"/>
              </a:rPr>
              <a:t>nói</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bằng</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cách</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lựa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chọn</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sắp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xếp</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các</a:t>
            </a:r>
            <a:r>
              <a:rPr lang="en-US" sz="2800" i="1" dirty="0">
                <a:solidFill>
                  <a:prstClr val="black"/>
                </a:solidFill>
                <a:latin typeface="Times New Roman" panose="02020603050405020304" pitchFamily="18" charset="0"/>
                <a:cs typeface="Times New Roman" panose="02020603050405020304" pitchFamily="18" charset="0"/>
              </a:rPr>
              <a:t> ý </a:t>
            </a:r>
            <a:r>
              <a:rPr lang="en-US" sz="2800" i="1" dirty="0" err="1">
                <a:solidFill>
                  <a:prstClr val="black"/>
                </a:solidFill>
                <a:latin typeface="Times New Roman" panose="02020603050405020304" pitchFamily="18" charset="0"/>
                <a:cs typeface="Times New Roman" panose="02020603050405020304" pitchFamily="18" charset="0"/>
              </a:rPr>
              <a:t>theo</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bố</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cục</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ba</a:t>
            </a:r>
            <a:r>
              <a:rPr lang="en-US" sz="2800" i="1" dirty="0">
                <a:solidFill>
                  <a:prstClr val="black"/>
                </a:solidFill>
                <a:latin typeface="Times New Roman" panose="02020603050405020304" pitchFamily="18" charset="0"/>
                <a:cs typeface="Times New Roman" panose="02020603050405020304" pitchFamily="18" charset="0"/>
              </a:rPr>
              <a:t> </a:t>
            </a:r>
            <a:r>
              <a:rPr lang="en-US" sz="2800" i="1" dirty="0" err="1">
                <a:solidFill>
                  <a:prstClr val="black"/>
                </a:solidFill>
                <a:latin typeface="Times New Roman" panose="02020603050405020304" pitchFamily="18" charset="0"/>
                <a:cs typeface="Times New Roman" panose="02020603050405020304" pitchFamily="18" charset="0"/>
              </a:rPr>
              <a:t>phần</a:t>
            </a:r>
            <a:r>
              <a:rPr lang="en-US" sz="2800" i="1" dirty="0">
                <a:solidFill>
                  <a:prstClr val="black"/>
                </a:solidFill>
                <a:latin typeface="Times New Roman" panose="02020603050405020304" pitchFamily="18" charset="0"/>
                <a:cs typeface="Times New Roman" panose="02020603050405020304" pitchFamily="18" charset="0"/>
              </a:rPr>
              <a:t>:</a:t>
            </a:r>
          </a:p>
        </p:txBody>
      </p:sp>
      <p:sp>
        <p:nvSpPr>
          <p:cNvPr id="16" name="文本框 135">
            <a:extLst>
              <a:ext uri="{FF2B5EF4-FFF2-40B4-BE49-F238E27FC236}">
                <a16:creationId xmlns:a16="http://schemas.microsoft.com/office/drawing/2014/main" id="{D197B515-C59F-4540-BB93-2AE153D75E42}"/>
              </a:ext>
            </a:extLst>
          </p:cNvPr>
          <p:cNvSpPr txBox="1"/>
          <p:nvPr/>
        </p:nvSpPr>
        <p:spPr>
          <a:xfrm rot="223827">
            <a:off x="5417833" y="3083516"/>
            <a:ext cx="1601573" cy="646331"/>
          </a:xfrm>
          <a:prstGeom prst="rect">
            <a:avLst/>
          </a:prstGeom>
          <a:noFill/>
        </p:spPr>
        <p:txBody>
          <a:bodyPr wrap="square" rtlCol="0">
            <a:spAutoFit/>
          </a:bodyPr>
          <a:lstStyle/>
          <a:p>
            <a:endParaRPr lang="zh-CN" altLang="en-US" sz="3600" dirty="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sp>
        <p:nvSpPr>
          <p:cNvPr id="24" name="文本框 143">
            <a:extLst>
              <a:ext uri="{FF2B5EF4-FFF2-40B4-BE49-F238E27FC236}">
                <a16:creationId xmlns:a16="http://schemas.microsoft.com/office/drawing/2014/main" id="{886AB836-2F5D-477E-9C5E-73EC868270F7}"/>
              </a:ext>
            </a:extLst>
          </p:cNvPr>
          <p:cNvSpPr txBox="1"/>
          <p:nvPr/>
        </p:nvSpPr>
        <p:spPr>
          <a:xfrm rot="21410303">
            <a:off x="8286826" y="3044435"/>
            <a:ext cx="1601573" cy="646331"/>
          </a:xfrm>
          <a:prstGeom prst="rect">
            <a:avLst/>
          </a:prstGeom>
          <a:noFill/>
        </p:spPr>
        <p:txBody>
          <a:bodyPr wrap="square" rtlCol="0">
            <a:spAutoFit/>
          </a:bodyPr>
          <a:lstStyle/>
          <a:p>
            <a:pPr algn="ctr"/>
            <a:endParaRPr lang="zh-CN" altLang="en-US" sz="3600" dirty="0">
              <a:solidFill>
                <a:prstClr val="black"/>
              </a:solidFill>
              <a:latin typeface="Times New Roman" panose="02020603050405020304" pitchFamily="18" charset="0"/>
              <a:ea typeface="迷你简粗圆" panose="03000509000000000000" pitchFamily="65" charset="-122"/>
              <a:cs typeface="Times New Roman" panose="02020603050405020304" pitchFamily="18" charset="0"/>
            </a:endParaRPr>
          </a:p>
        </p:txBody>
      </p:sp>
      <p:grpSp>
        <p:nvGrpSpPr>
          <p:cNvPr id="30" name="组合 13"/>
          <p:cNvGrpSpPr/>
          <p:nvPr/>
        </p:nvGrpSpPr>
        <p:grpSpPr>
          <a:xfrm rot="21379380">
            <a:off x="1940992" y="3259467"/>
            <a:ext cx="2483784" cy="2889609"/>
            <a:chOff x="3249502" y="1177956"/>
            <a:chExt cx="2483784" cy="2579829"/>
          </a:xfrm>
        </p:grpSpPr>
        <p:pic>
          <p:nvPicPr>
            <p:cNvPr id="31"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9502" y="1177956"/>
              <a:ext cx="2416260" cy="2579829"/>
            </a:xfrm>
            <a:prstGeom prst="rect">
              <a:avLst/>
            </a:prstGeom>
          </p:spPr>
        </p:pic>
        <p:sp>
          <p:nvSpPr>
            <p:cNvPr id="32" name="矩形 12"/>
            <p:cNvSpPr/>
            <p:nvPr/>
          </p:nvSpPr>
          <p:spPr>
            <a:xfrm>
              <a:off x="3735776" y="2481263"/>
              <a:ext cx="1997510" cy="338439"/>
            </a:xfrm>
            <a:prstGeom prst="rect">
              <a:avLst/>
            </a:prstGeom>
          </p:spPr>
          <p:txBody>
            <a:bodyPr wrap="square">
              <a:spAutoFit/>
            </a:bodyPr>
            <a:lstStyle/>
            <a:p>
              <a:pPr>
                <a:lnSpc>
                  <a:spcPct val="130000"/>
                </a:lnSpc>
              </a:pPr>
              <a:endParaRPr lang="zh-CN" altLang="en-US" sz="1600" dirty="0">
                <a:solidFill>
                  <a:srgbClr val="002060"/>
                </a:solidFill>
              </a:endParaRPr>
            </a:p>
          </p:txBody>
        </p:sp>
      </p:grpSp>
      <p:sp>
        <p:nvSpPr>
          <p:cNvPr id="9" name="文本框 85">
            <a:extLst>
              <a:ext uri="{FF2B5EF4-FFF2-40B4-BE49-F238E27FC236}">
                <a16:creationId xmlns:a16="http://schemas.microsoft.com/office/drawing/2014/main" id="{026FD1E5-9749-46CD-BD14-19FB6B83F117}"/>
              </a:ext>
            </a:extLst>
          </p:cNvPr>
          <p:cNvSpPr txBox="1"/>
          <p:nvPr/>
        </p:nvSpPr>
        <p:spPr>
          <a:xfrm rot="21364228">
            <a:off x="2434359" y="4268339"/>
            <a:ext cx="1544543" cy="742511"/>
          </a:xfrm>
          <a:prstGeom prst="rect">
            <a:avLst/>
          </a:prstGeom>
          <a:noFill/>
        </p:spPr>
        <p:txBody>
          <a:bodyPr wrap="square" rtlCol="0">
            <a:spAutoFit/>
          </a:bodyPr>
          <a:lstStyle/>
          <a:p>
            <a:pPr algn="ctr">
              <a:lnSpc>
                <a:spcPct val="150000"/>
              </a:lnSpc>
            </a:pPr>
            <a:r>
              <a:rPr lang="en-US" altLang="zh-CN" sz="3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Mở</a:t>
            </a:r>
            <a:r>
              <a:rPr lang="en-US" altLang="zh-CN" sz="3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 </a:t>
            </a:r>
            <a:r>
              <a:rPr lang="en-US" altLang="zh-CN" sz="3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đầu</a:t>
            </a:r>
            <a:endParaRPr lang="zh-CN" altLang="en-US" sz="3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endParaRPr>
          </a:p>
        </p:txBody>
      </p:sp>
      <p:grpSp>
        <p:nvGrpSpPr>
          <p:cNvPr id="33" name="组合 13"/>
          <p:cNvGrpSpPr/>
          <p:nvPr/>
        </p:nvGrpSpPr>
        <p:grpSpPr>
          <a:xfrm rot="21379380">
            <a:off x="4734517" y="3108769"/>
            <a:ext cx="2483784" cy="2889609"/>
            <a:chOff x="3249502" y="1177956"/>
            <a:chExt cx="2483784" cy="2579829"/>
          </a:xfrm>
        </p:grpSpPr>
        <p:pic>
          <p:nvPicPr>
            <p:cNvPr id="34"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9502" y="1177956"/>
              <a:ext cx="2416260" cy="2579829"/>
            </a:xfrm>
            <a:prstGeom prst="rect">
              <a:avLst/>
            </a:prstGeom>
          </p:spPr>
        </p:pic>
        <p:sp>
          <p:nvSpPr>
            <p:cNvPr id="35" name="矩形 12"/>
            <p:cNvSpPr/>
            <p:nvPr/>
          </p:nvSpPr>
          <p:spPr>
            <a:xfrm>
              <a:off x="3735776" y="2481263"/>
              <a:ext cx="1997510" cy="338439"/>
            </a:xfrm>
            <a:prstGeom prst="rect">
              <a:avLst/>
            </a:prstGeom>
          </p:spPr>
          <p:txBody>
            <a:bodyPr wrap="square">
              <a:spAutoFit/>
            </a:bodyPr>
            <a:lstStyle/>
            <a:p>
              <a:pPr>
                <a:lnSpc>
                  <a:spcPct val="130000"/>
                </a:lnSpc>
              </a:pPr>
              <a:endParaRPr lang="zh-CN" altLang="en-US" sz="1600" dirty="0">
                <a:solidFill>
                  <a:srgbClr val="002060"/>
                </a:solidFill>
              </a:endParaRPr>
            </a:p>
          </p:txBody>
        </p:sp>
      </p:grpSp>
      <p:grpSp>
        <p:nvGrpSpPr>
          <p:cNvPr id="36" name="组合 13"/>
          <p:cNvGrpSpPr/>
          <p:nvPr/>
        </p:nvGrpSpPr>
        <p:grpSpPr>
          <a:xfrm rot="21379380">
            <a:off x="7836943" y="3036916"/>
            <a:ext cx="2483784" cy="2889609"/>
            <a:chOff x="3249502" y="1177956"/>
            <a:chExt cx="2483784" cy="2579829"/>
          </a:xfrm>
        </p:grpSpPr>
        <p:pic>
          <p:nvPicPr>
            <p:cNvPr id="37"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9502" y="1177956"/>
              <a:ext cx="2416260" cy="2579829"/>
            </a:xfrm>
            <a:prstGeom prst="rect">
              <a:avLst/>
            </a:prstGeom>
          </p:spPr>
        </p:pic>
        <p:sp>
          <p:nvSpPr>
            <p:cNvPr id="38" name="矩形 12"/>
            <p:cNvSpPr/>
            <p:nvPr/>
          </p:nvSpPr>
          <p:spPr>
            <a:xfrm>
              <a:off x="3735776" y="2481263"/>
              <a:ext cx="1997510" cy="338439"/>
            </a:xfrm>
            <a:prstGeom prst="rect">
              <a:avLst/>
            </a:prstGeom>
          </p:spPr>
          <p:txBody>
            <a:bodyPr wrap="square">
              <a:spAutoFit/>
            </a:bodyPr>
            <a:lstStyle/>
            <a:p>
              <a:pPr>
                <a:lnSpc>
                  <a:spcPct val="130000"/>
                </a:lnSpc>
              </a:pPr>
              <a:endParaRPr lang="zh-CN" altLang="en-US" sz="1600" dirty="0">
                <a:solidFill>
                  <a:srgbClr val="002060"/>
                </a:solidFill>
              </a:endParaRPr>
            </a:p>
          </p:txBody>
        </p:sp>
      </p:grpSp>
      <p:sp>
        <p:nvSpPr>
          <p:cNvPr id="17" name="文本框 136">
            <a:extLst>
              <a:ext uri="{FF2B5EF4-FFF2-40B4-BE49-F238E27FC236}">
                <a16:creationId xmlns:a16="http://schemas.microsoft.com/office/drawing/2014/main" id="{1ADA8341-51D0-418D-B300-AC67C40B75C4}"/>
              </a:ext>
            </a:extLst>
          </p:cNvPr>
          <p:cNvSpPr txBox="1"/>
          <p:nvPr/>
        </p:nvSpPr>
        <p:spPr>
          <a:xfrm rot="21352974">
            <a:off x="5203781" y="3955165"/>
            <a:ext cx="1797891" cy="1569660"/>
          </a:xfrm>
          <a:prstGeom prst="rect">
            <a:avLst/>
          </a:prstGeom>
          <a:noFill/>
        </p:spPr>
        <p:txBody>
          <a:bodyPr wrap="square" rtlCol="0">
            <a:spAutoFit/>
          </a:bodyPr>
          <a:lstStyle>
            <a:defPPr>
              <a:defRPr lang="zh-CN"/>
            </a:defPPr>
            <a:lvl1pPr>
              <a:lnSpc>
                <a:spcPct val="150000"/>
              </a:lnSpc>
              <a:defRPr sz="1200">
                <a:latin typeface="迷你简准圆" panose="03000509000000000000" pitchFamily="65" charset="-122"/>
                <a:ea typeface="迷你简准圆" panose="03000509000000000000" pitchFamily="65" charset="-122"/>
              </a:defRPr>
            </a:lvl1pPr>
          </a:lstStyle>
          <a:p>
            <a:pPr algn="ctr"/>
            <a:r>
              <a:rPr lang="en-US" altLang="zh-CN" sz="3200" dirty="0" err="1">
                <a:solidFill>
                  <a:prstClr val="black"/>
                </a:solidFill>
                <a:latin typeface="Times New Roman" panose="02020603050405020304" pitchFamily="18" charset="0"/>
                <a:cs typeface="Times New Roman" panose="02020603050405020304" pitchFamily="18" charset="0"/>
              </a:rPr>
              <a:t>Nội</a:t>
            </a:r>
            <a:r>
              <a:rPr lang="en-US" altLang="zh-CN" sz="3200" dirty="0">
                <a:solidFill>
                  <a:prstClr val="black"/>
                </a:solidFill>
                <a:latin typeface="Times New Roman" panose="02020603050405020304" pitchFamily="18" charset="0"/>
                <a:cs typeface="Times New Roman" panose="02020603050405020304" pitchFamily="18" charset="0"/>
              </a:rPr>
              <a:t> dung </a:t>
            </a:r>
            <a:r>
              <a:rPr lang="en-US" altLang="zh-CN" sz="3200" dirty="0" err="1">
                <a:solidFill>
                  <a:prstClr val="black"/>
                </a:solidFill>
                <a:latin typeface="Times New Roman" panose="02020603050405020304" pitchFamily="18" charset="0"/>
                <a:cs typeface="Times New Roman" panose="02020603050405020304" pitchFamily="18" charset="0"/>
              </a:rPr>
              <a:t>chính</a:t>
            </a:r>
            <a:endParaRPr lang="zh-CN" altLang="en-US" sz="3200" dirty="0">
              <a:solidFill>
                <a:prstClr val="black"/>
              </a:solidFill>
              <a:latin typeface="Times New Roman" panose="02020603050405020304" pitchFamily="18" charset="0"/>
              <a:cs typeface="Times New Roman" panose="02020603050405020304" pitchFamily="18" charset="0"/>
            </a:endParaRPr>
          </a:p>
        </p:txBody>
      </p:sp>
      <p:sp>
        <p:nvSpPr>
          <p:cNvPr id="25" name="文本框 144">
            <a:extLst>
              <a:ext uri="{FF2B5EF4-FFF2-40B4-BE49-F238E27FC236}">
                <a16:creationId xmlns:a16="http://schemas.microsoft.com/office/drawing/2014/main" id="{38708C1D-EC9D-4CAC-B051-6AB83C63A5A7}"/>
              </a:ext>
            </a:extLst>
          </p:cNvPr>
          <p:cNvSpPr txBox="1"/>
          <p:nvPr/>
        </p:nvSpPr>
        <p:spPr>
          <a:xfrm rot="21364228">
            <a:off x="8266702" y="4068386"/>
            <a:ext cx="1641822" cy="830997"/>
          </a:xfrm>
          <a:prstGeom prst="rect">
            <a:avLst/>
          </a:prstGeom>
          <a:noFill/>
        </p:spPr>
        <p:txBody>
          <a:bodyPr wrap="square" rtlCol="0">
            <a:spAutoFit/>
          </a:bodyPr>
          <a:lstStyle/>
          <a:p>
            <a:pPr algn="ctr">
              <a:lnSpc>
                <a:spcPct val="150000"/>
              </a:lnSpc>
            </a:pPr>
            <a:r>
              <a:rPr lang="en-US" altLang="zh-CN" sz="3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Kết</a:t>
            </a:r>
            <a:r>
              <a:rPr lang="en-US" altLang="zh-CN" sz="3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 </a:t>
            </a:r>
            <a:r>
              <a:rPr lang="en-US" altLang="zh-CN" sz="3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thúc</a:t>
            </a:r>
            <a:endParaRPr lang="zh-CN" altLang="en-US" sz="3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80735154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par>
                                <p:cTn id="32" presetID="16" presetClass="entr" presetSubtype="21"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par>
                                <p:cTn id="35" presetID="16" presetClass="entr" presetSubtype="21"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barn(inVertical)">
                                      <p:cBhvr>
                                        <p:cTn id="37" dur="500"/>
                                        <p:tgtEl>
                                          <p:spTgt spid="3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P spid="17"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sp>
        <p:nvSpPr>
          <p:cNvPr id="12" name="Rounded Rectangle 11"/>
          <p:cNvSpPr/>
          <p:nvPr/>
        </p:nvSpPr>
        <p:spPr>
          <a:xfrm>
            <a:off x="3519585" y="1528749"/>
            <a:ext cx="7548749" cy="3014662"/>
          </a:xfrm>
          <a:prstGeom prst="roundRect">
            <a:avLst/>
          </a:prstGeom>
          <a:solidFill>
            <a:schemeClr val="bg1"/>
          </a:solidFill>
          <a:ln w="28575">
            <a:solidFill>
              <a:srgbClr val="CF837F"/>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800" dirty="0" err="1">
                <a:solidFill>
                  <a:prstClr val="black"/>
                </a:solidFill>
                <a:latin typeface="Times New Roman" panose="02020603050405020304" pitchFamily="18" charset="0"/>
                <a:cs typeface="Times New Roman" panose="02020603050405020304" pitchFamily="18" charset="0"/>
              </a:rPr>
              <a:t>Nêu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vấn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cần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bày</a:t>
            </a:r>
            <a:r>
              <a:rPr lang="en-US" sz="2800"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800" dirty="0" err="1">
                <a:solidFill>
                  <a:prstClr val="black"/>
                </a:solidFill>
                <a:latin typeface="Times New Roman" panose="02020603050405020304" pitchFamily="18" charset="0"/>
                <a:cs typeface="Times New Roman" panose="02020603050405020304" pitchFamily="18" charset="0"/>
              </a:rPr>
              <a:t>Ví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nội</a:t>
            </a:r>
            <a:r>
              <a:rPr lang="en-US" sz="2800" dirty="0">
                <a:solidFill>
                  <a:prstClr val="black"/>
                </a:solidFill>
                <a:latin typeface="Times New Roman" panose="02020603050405020304" pitchFamily="18" charset="0"/>
                <a:cs typeface="Times New Roman" panose="02020603050405020304" pitchFamily="18" charset="0"/>
              </a:rPr>
              <a:t> dung </a:t>
            </a:r>
            <a:r>
              <a:rPr lang="en-US" sz="2800" dirty="0" err="1">
                <a:solidFill>
                  <a:prstClr val="black"/>
                </a:solidFill>
                <a:latin typeface="Times New Roman" panose="02020603050405020304" pitchFamily="18" charset="0"/>
                <a:cs typeface="Times New Roman" panose="02020603050405020304" pitchFamily="18" charset="0"/>
              </a:rPr>
              <a:t>liên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lòng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nhưng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mỗi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văn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rất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nhau</a:t>
            </a:r>
            <a:r>
              <a:rPr lang="en-US" sz="2800" dirty="0">
                <a:solidFill>
                  <a:prstClr val="black"/>
                </a:solidFill>
                <a:latin typeface="Times New Roman" panose="02020603050405020304" pitchFamily="18" charset="0"/>
                <a:cs typeface="Times New Roman" panose="02020603050405020304" pitchFamily="18" charset="0"/>
              </a:rPr>
              <a:t>.</a:t>
            </a:r>
          </a:p>
        </p:txBody>
      </p:sp>
      <p:grpSp>
        <p:nvGrpSpPr>
          <p:cNvPr id="13" name="组合 13"/>
          <p:cNvGrpSpPr/>
          <p:nvPr/>
        </p:nvGrpSpPr>
        <p:grpSpPr>
          <a:xfrm rot="21379380">
            <a:off x="776320" y="1846302"/>
            <a:ext cx="2483784" cy="2889609"/>
            <a:chOff x="3249502" y="1177956"/>
            <a:chExt cx="2483784" cy="2579829"/>
          </a:xfrm>
        </p:grpSpPr>
        <p:pic>
          <p:nvPicPr>
            <p:cNvPr id="14"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9502" y="1177956"/>
              <a:ext cx="2416260" cy="2579829"/>
            </a:xfrm>
            <a:prstGeom prst="rect">
              <a:avLst/>
            </a:prstGeom>
          </p:spPr>
        </p:pic>
        <p:sp>
          <p:nvSpPr>
            <p:cNvPr id="15" name="矩形 12"/>
            <p:cNvSpPr/>
            <p:nvPr/>
          </p:nvSpPr>
          <p:spPr>
            <a:xfrm>
              <a:off x="3735776" y="2481263"/>
              <a:ext cx="1997510" cy="338439"/>
            </a:xfrm>
            <a:prstGeom prst="rect">
              <a:avLst/>
            </a:prstGeom>
          </p:spPr>
          <p:txBody>
            <a:bodyPr wrap="square">
              <a:spAutoFit/>
            </a:bodyPr>
            <a:lstStyle/>
            <a:p>
              <a:pPr>
                <a:lnSpc>
                  <a:spcPct val="130000"/>
                </a:lnSpc>
              </a:pPr>
              <a:endParaRPr lang="zh-CN" altLang="en-US" sz="1600" dirty="0">
                <a:solidFill>
                  <a:srgbClr val="002060"/>
                </a:solidFill>
              </a:endParaRPr>
            </a:p>
          </p:txBody>
        </p:sp>
      </p:grpSp>
      <p:sp>
        <p:nvSpPr>
          <p:cNvPr id="16" name="文本框 85">
            <a:extLst>
              <a:ext uri="{FF2B5EF4-FFF2-40B4-BE49-F238E27FC236}">
                <a16:creationId xmlns:a16="http://schemas.microsoft.com/office/drawing/2014/main" id="{026FD1E5-9749-46CD-BD14-19FB6B83F117}"/>
              </a:ext>
            </a:extLst>
          </p:cNvPr>
          <p:cNvSpPr txBox="1"/>
          <p:nvPr/>
        </p:nvSpPr>
        <p:spPr>
          <a:xfrm rot="21364228">
            <a:off x="1269687" y="2855174"/>
            <a:ext cx="1544543" cy="742511"/>
          </a:xfrm>
          <a:prstGeom prst="rect">
            <a:avLst/>
          </a:prstGeom>
          <a:noFill/>
        </p:spPr>
        <p:txBody>
          <a:bodyPr wrap="square" rtlCol="0">
            <a:spAutoFit/>
          </a:bodyPr>
          <a:lstStyle/>
          <a:p>
            <a:pPr algn="ctr">
              <a:lnSpc>
                <a:spcPct val="150000"/>
              </a:lnSpc>
            </a:pPr>
            <a:r>
              <a:rPr lang="en-US" altLang="zh-CN" sz="3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Mở</a:t>
            </a:r>
            <a:r>
              <a:rPr lang="en-US" altLang="zh-CN" sz="3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 </a:t>
            </a:r>
            <a:r>
              <a:rPr lang="en-US" altLang="zh-CN" sz="3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đầu</a:t>
            </a:r>
            <a:endParaRPr lang="zh-CN" altLang="en-US" sz="3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144403932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sp>
        <p:nvSpPr>
          <p:cNvPr id="21" name="Rounded Rectangle 20"/>
          <p:cNvSpPr/>
          <p:nvPr/>
        </p:nvSpPr>
        <p:spPr>
          <a:xfrm>
            <a:off x="3239935" y="627797"/>
            <a:ext cx="8265881" cy="5459104"/>
          </a:xfrm>
          <a:prstGeom prst="roundRect">
            <a:avLst/>
          </a:prstGeom>
          <a:solidFill>
            <a:schemeClr val="bg1"/>
          </a:solidFill>
          <a:ln>
            <a:solidFill>
              <a:srgbClr val="37921E"/>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700" dirty="0" err="1">
                <a:solidFill>
                  <a:prstClr val="black"/>
                </a:solidFill>
                <a:latin typeface="Times New Roman" panose="02020603050405020304" pitchFamily="18" charset="0"/>
                <a:cs typeface="Times New Roman" panose="02020603050405020304" pitchFamily="18" charset="0"/>
              </a:rPr>
              <a:t>Dựa</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vào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các</a:t>
            </a:r>
            <a:r>
              <a:rPr lang="en-US" sz="2700" dirty="0">
                <a:solidFill>
                  <a:prstClr val="black"/>
                </a:solidFill>
                <a:latin typeface="Times New Roman" panose="02020603050405020304" pitchFamily="18" charset="0"/>
                <a:cs typeface="Times New Roman" panose="02020603050405020304" pitchFamily="18" charset="0"/>
              </a:rPr>
              <a:t> ý </a:t>
            </a:r>
            <a:r>
              <a:rPr lang="en-US" sz="2700" dirty="0" err="1">
                <a:solidFill>
                  <a:prstClr val="black"/>
                </a:solidFill>
                <a:latin typeface="Times New Roman" panose="02020603050405020304" pitchFamily="18" charset="0"/>
                <a:cs typeface="Times New Roman" panose="02020603050405020304" pitchFamily="18" charset="0"/>
              </a:rPr>
              <a:t>đã</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tìm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được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trình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bày</a:t>
            </a:r>
            <a:r>
              <a:rPr lang="en-US" sz="2700" dirty="0">
                <a:solidFill>
                  <a:prstClr val="black"/>
                </a:solidFill>
                <a:latin typeface="Times New Roman" panose="02020603050405020304" pitchFamily="18" charset="0"/>
                <a:cs typeface="Times New Roman" panose="02020603050405020304" pitchFamily="18" charset="0"/>
              </a:rPr>
              <a:t> ý </a:t>
            </a:r>
            <a:r>
              <a:rPr lang="en-US" sz="2700" dirty="0" err="1">
                <a:solidFill>
                  <a:prstClr val="black"/>
                </a:solidFill>
                <a:latin typeface="Times New Roman" panose="02020603050405020304" pitchFamily="18" charset="0"/>
                <a:cs typeface="Times New Roman" panose="02020603050405020304" pitchFamily="18" charset="0"/>
              </a:rPr>
              <a:t>kiến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của</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em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theo</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một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trình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tự</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nhất</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định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Ví</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dụ</a:t>
            </a:r>
            <a:r>
              <a:rPr lang="en-US" sz="2700" dirty="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Nêu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cách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hiểu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về</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lòng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yêu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nước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thể</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hiện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cụ</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thể</a:t>
            </a:r>
            <a:r>
              <a:rPr lang="en-US" sz="2700" dirty="0">
                <a:solidFill>
                  <a:prstClr val="black"/>
                </a:solidFill>
                <a:latin typeface="Times New Roman" panose="02020603050405020304" pitchFamily="18" charset="0"/>
                <a:cs typeface="Times New Roman" panose="02020603050405020304" pitchFamily="18" charset="0"/>
              </a:rPr>
              <a:t> ở </a:t>
            </a:r>
            <a:r>
              <a:rPr lang="en-US" sz="2700" dirty="0" err="1">
                <a:solidFill>
                  <a:prstClr val="black"/>
                </a:solidFill>
                <a:latin typeface="Times New Roman" panose="02020603050405020304" pitchFamily="18" charset="0"/>
                <a:cs typeface="Times New Roman" panose="02020603050405020304" pitchFamily="18" charset="0"/>
              </a:rPr>
              <a:t>mỗi</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văn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bản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Ví</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dụ</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Lòng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yêu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nước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thể</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hiện</a:t>
            </a:r>
            <a:r>
              <a:rPr lang="en-US" sz="2700" dirty="0">
                <a:solidFill>
                  <a:prstClr val="black"/>
                </a:solidFill>
                <a:latin typeface="Times New Roman" panose="02020603050405020304" pitchFamily="18" charset="0"/>
                <a:cs typeface="Times New Roman" panose="02020603050405020304" pitchFamily="18" charset="0"/>
              </a:rPr>
              <a:t> ở </a:t>
            </a:r>
            <a:r>
              <a:rPr lang="en-US" sz="2700" dirty="0" err="1">
                <a:solidFill>
                  <a:prstClr val="black"/>
                </a:solidFill>
                <a:latin typeface="Times New Roman" panose="02020603050405020304" pitchFamily="18" charset="0"/>
                <a:cs typeface="Times New Roman" panose="02020603050405020304" pitchFamily="18" charset="0"/>
              </a:rPr>
              <a:t>văn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bản</a:t>
            </a:r>
            <a:r>
              <a:rPr lang="en-US" sz="2700"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Buổi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học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cuối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cùng</a:t>
            </a:r>
            <a:r>
              <a:rPr lang="en-US" sz="2700" i="1" dirty="0">
                <a:solidFill>
                  <a:prstClr val="black"/>
                </a:solidFill>
                <a:latin typeface="Times New Roman" panose="02020603050405020304" pitchFamily="18" charset="0"/>
                <a:cs typeface="Times New Roman" panose="02020603050405020304" pitchFamily="18" charset="0"/>
              </a:rPr>
              <a:t> </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là</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tình</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cảm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trân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trọng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và</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yêu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quý</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tiếng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mẹ</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đẻ</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của</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thầy</a:t>
            </a:r>
            <a:r>
              <a:rPr lang="en-US" sz="2700" dirty="0">
                <a:solidFill>
                  <a:prstClr val="black"/>
                </a:solidFill>
                <a:latin typeface="Times New Roman" panose="02020603050405020304" pitchFamily="18" charset="0"/>
                <a:cs typeface="Times New Roman" panose="02020603050405020304" pitchFamily="18" charset="0"/>
              </a:rPr>
              <a:t> Ha-men, </a:t>
            </a:r>
            <a:r>
              <a:rPr lang="en-US" sz="2700" dirty="0" err="1">
                <a:solidFill>
                  <a:prstClr val="black"/>
                </a:solidFill>
                <a:latin typeface="Times New Roman" panose="02020603050405020304" pitchFamily="18" charset="0"/>
                <a:cs typeface="Times New Roman" panose="02020603050405020304" pitchFamily="18" charset="0"/>
              </a:rPr>
              <a:t>của</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dân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làng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và</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cậu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bé</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Phrăng</a:t>
            </a:r>
            <a:r>
              <a:rPr lang="en-US" sz="2700" dirty="0">
                <a:solidFill>
                  <a:prstClr val="black"/>
                </a:solidFill>
                <a:latin typeface="Times New Roman" panose="02020603050405020304" pitchFamily="18" charset="0"/>
                <a:cs typeface="Times New Roman" panose="02020603050405020304" pitchFamily="18" charset="0"/>
              </a:rPr>
              <a:t>... Ở </a:t>
            </a:r>
            <a:r>
              <a:rPr lang="en-US" sz="2700" dirty="0" err="1">
                <a:solidFill>
                  <a:prstClr val="black"/>
                </a:solidFill>
                <a:latin typeface="Times New Roman" panose="02020603050405020304" pitchFamily="18" charset="0"/>
                <a:cs typeface="Times New Roman" panose="02020603050405020304" pitchFamily="18" charset="0"/>
              </a:rPr>
              <a:t>văn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bản</a:t>
            </a:r>
            <a:r>
              <a:rPr lang="en-US" sz="2700"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Dọc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đường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xứ</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Nghệ</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là</a:t>
            </a:r>
            <a:r>
              <a:rPr lang="en-US" sz="2700" i="1" dirty="0">
                <a:solidFill>
                  <a:prstClr val="black"/>
                </a:solidFill>
                <a:latin typeface="Times New Roman" panose="02020603050405020304" pitchFamily="18" charset="0"/>
                <a:cs typeface="Times New Roman" panose="02020603050405020304" pitchFamily="18" charset="0"/>
              </a:rPr>
              <a:t>... </a:t>
            </a:r>
            <a:r>
              <a:rPr lang="en-US" sz="2700" dirty="0">
                <a:solidFill>
                  <a:prstClr val="black"/>
                </a:solidFill>
                <a:latin typeface="Times New Roman" panose="02020603050405020304" pitchFamily="18" charset="0"/>
                <a:cs typeface="Times New Roman" panose="02020603050405020304" pitchFamily="18" charset="0"/>
              </a:rPr>
              <a:t>Ở </a:t>
            </a:r>
            <a:r>
              <a:rPr lang="en-US" sz="2700" dirty="0" err="1">
                <a:solidFill>
                  <a:prstClr val="black"/>
                </a:solidFill>
                <a:latin typeface="Times New Roman" panose="02020603050405020304" pitchFamily="18" charset="0"/>
                <a:cs typeface="Times New Roman" panose="02020603050405020304" pitchFamily="18" charset="0"/>
              </a:rPr>
              <a:t>văn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bản</a:t>
            </a:r>
            <a:r>
              <a:rPr lang="en-US" sz="2700"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Người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đàn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ông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cô</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độc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giữa</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rừng</a:t>
            </a:r>
            <a:r>
              <a:rPr lang="en-US" sz="2700" i="1"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là</a:t>
            </a:r>
            <a:r>
              <a:rPr lang="en-US" sz="2700" dirty="0">
                <a:solidFill>
                  <a:prstClr val="black"/>
                </a:solidFill>
                <a:latin typeface="Times New Roman" panose="02020603050405020304" pitchFamily="18" charset="0"/>
                <a:cs typeface="Times New Roman" panose="02020603050405020304" pitchFamily="18" charset="0"/>
              </a:rPr>
              <a:t>...</a:t>
            </a:r>
          </a:p>
        </p:txBody>
      </p:sp>
      <p:grpSp>
        <p:nvGrpSpPr>
          <p:cNvPr id="12" name="组合 13"/>
          <p:cNvGrpSpPr/>
          <p:nvPr/>
        </p:nvGrpSpPr>
        <p:grpSpPr>
          <a:xfrm rot="21379380">
            <a:off x="666050" y="1875714"/>
            <a:ext cx="2483784" cy="2889609"/>
            <a:chOff x="3249502" y="1177956"/>
            <a:chExt cx="2483784" cy="2579829"/>
          </a:xfrm>
        </p:grpSpPr>
        <p:pic>
          <p:nvPicPr>
            <p:cNvPr id="22"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9502" y="1177956"/>
              <a:ext cx="2416260" cy="2579829"/>
            </a:xfrm>
            <a:prstGeom prst="rect">
              <a:avLst/>
            </a:prstGeom>
          </p:spPr>
        </p:pic>
        <p:sp>
          <p:nvSpPr>
            <p:cNvPr id="23" name="矩形 12"/>
            <p:cNvSpPr/>
            <p:nvPr/>
          </p:nvSpPr>
          <p:spPr>
            <a:xfrm>
              <a:off x="3735776" y="2481263"/>
              <a:ext cx="1997510" cy="338439"/>
            </a:xfrm>
            <a:prstGeom prst="rect">
              <a:avLst/>
            </a:prstGeom>
          </p:spPr>
          <p:txBody>
            <a:bodyPr wrap="square">
              <a:spAutoFit/>
            </a:bodyPr>
            <a:lstStyle/>
            <a:p>
              <a:pPr>
                <a:lnSpc>
                  <a:spcPct val="130000"/>
                </a:lnSpc>
              </a:pPr>
              <a:endParaRPr lang="zh-CN" altLang="en-US" sz="1600" dirty="0">
                <a:solidFill>
                  <a:srgbClr val="002060"/>
                </a:solidFill>
              </a:endParaRPr>
            </a:p>
          </p:txBody>
        </p:sp>
      </p:grpSp>
      <p:sp>
        <p:nvSpPr>
          <p:cNvPr id="24" name="文本框 136">
            <a:extLst>
              <a:ext uri="{FF2B5EF4-FFF2-40B4-BE49-F238E27FC236}">
                <a16:creationId xmlns:a16="http://schemas.microsoft.com/office/drawing/2014/main" id="{1ADA8341-51D0-418D-B300-AC67C40B75C4}"/>
              </a:ext>
            </a:extLst>
          </p:cNvPr>
          <p:cNvSpPr txBox="1"/>
          <p:nvPr/>
        </p:nvSpPr>
        <p:spPr>
          <a:xfrm rot="21352974">
            <a:off x="1135314" y="2722110"/>
            <a:ext cx="1797891" cy="1569660"/>
          </a:xfrm>
          <a:prstGeom prst="rect">
            <a:avLst/>
          </a:prstGeom>
          <a:noFill/>
        </p:spPr>
        <p:txBody>
          <a:bodyPr wrap="square" rtlCol="0">
            <a:spAutoFit/>
          </a:bodyPr>
          <a:lstStyle>
            <a:defPPr>
              <a:defRPr lang="zh-CN"/>
            </a:defPPr>
            <a:lvl1pPr>
              <a:lnSpc>
                <a:spcPct val="150000"/>
              </a:lnSpc>
              <a:defRPr sz="1200">
                <a:latin typeface="迷你简准圆" panose="03000509000000000000" pitchFamily="65" charset="-122"/>
                <a:ea typeface="迷你简准圆" panose="03000509000000000000" pitchFamily="65" charset="-122"/>
              </a:defRPr>
            </a:lvl1pPr>
          </a:lstStyle>
          <a:p>
            <a:pPr algn="ctr"/>
            <a:r>
              <a:rPr lang="en-US" altLang="zh-CN" sz="3200" dirty="0" err="1">
                <a:solidFill>
                  <a:prstClr val="black"/>
                </a:solidFill>
                <a:latin typeface="Times New Roman" panose="02020603050405020304" pitchFamily="18" charset="0"/>
                <a:cs typeface="Times New Roman" panose="02020603050405020304" pitchFamily="18" charset="0"/>
              </a:rPr>
              <a:t>Nội</a:t>
            </a:r>
            <a:r>
              <a:rPr lang="en-US" altLang="zh-CN" sz="3200" dirty="0">
                <a:solidFill>
                  <a:prstClr val="black"/>
                </a:solidFill>
                <a:latin typeface="Times New Roman" panose="02020603050405020304" pitchFamily="18" charset="0"/>
                <a:cs typeface="Times New Roman" panose="02020603050405020304" pitchFamily="18" charset="0"/>
              </a:rPr>
              <a:t> dung </a:t>
            </a:r>
            <a:r>
              <a:rPr lang="en-US" altLang="zh-CN" sz="3200" dirty="0" err="1">
                <a:solidFill>
                  <a:prstClr val="black"/>
                </a:solidFill>
                <a:latin typeface="Times New Roman" panose="02020603050405020304" pitchFamily="18" charset="0"/>
                <a:cs typeface="Times New Roman" panose="02020603050405020304" pitchFamily="18" charset="0"/>
              </a:rPr>
              <a:t>chính</a:t>
            </a:r>
            <a:endParaRPr lang="zh-CN" altLang="en-US" sz="3200" dirty="0">
              <a:solidFill>
                <a:prstClr val="black"/>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6923362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PA_库_组合 24"/>
          <p:cNvGrpSpPr/>
          <p:nvPr>
            <p:custDataLst>
              <p:tags r:id="rId2"/>
            </p:custDataLst>
          </p:nvPr>
        </p:nvGrpSpPr>
        <p:grpSpPr>
          <a:xfrm>
            <a:off x="10247722" y="5485304"/>
            <a:ext cx="560050" cy="939160"/>
            <a:chOff x="1229861" y="3012007"/>
            <a:chExt cx="1188823" cy="1993565"/>
          </a:xfrm>
        </p:grpSpPr>
        <p:pic>
          <p:nvPicPr>
            <p:cNvPr id="30" name="图片 29"/>
            <p:cNvPicPr>
              <a:picLocks noChangeAspect="1"/>
            </p:cNvPicPr>
            <p:nvPr/>
          </p:nvPicPr>
          <p:blipFill>
            <a:blip r:embed="rId6"/>
            <a:stretch>
              <a:fillRect/>
            </a:stretch>
          </p:blipFill>
          <p:spPr>
            <a:xfrm>
              <a:off x="1229861" y="3012007"/>
              <a:ext cx="1188823" cy="1993565"/>
            </a:xfrm>
            <a:prstGeom prst="rect">
              <a:avLst/>
            </a:prstGeom>
          </p:spPr>
        </p:pic>
        <p:sp>
          <p:nvSpPr>
            <p:cNvPr id="31" name="PA_文本框 22"/>
            <p:cNvSpPr txBox="1"/>
            <p:nvPr>
              <p:custDataLst>
                <p:tags r:id="rId3"/>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latin typeface="叶根友毛笔行书简体2012版" panose="02010601030101010101" pitchFamily="2" charset="-122"/>
                <a:ea typeface="叶根友毛笔行书简体2012版" panose="02010601030101010101" pitchFamily="2" charset="-122"/>
              </a:endParaRPr>
            </a:p>
          </p:txBody>
        </p:sp>
      </p:grpSp>
      <p:pic>
        <p:nvPicPr>
          <p:cNvPr id="3" name="Picture 2"/>
          <p:cNvPicPr>
            <a:picLocks noChangeAspect="1"/>
          </p:cNvPicPr>
          <p:nvPr/>
        </p:nvPicPr>
        <p:blipFill>
          <a:blip r:embed="rId7"/>
          <a:stretch>
            <a:fillRect/>
          </a:stretch>
        </p:blipFill>
        <p:spPr>
          <a:xfrm>
            <a:off x="238023" y="1068202"/>
            <a:ext cx="9306332" cy="2957888"/>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5000">
        <p15:prstTrans prst="curtains"/>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sp>
        <p:nvSpPr>
          <p:cNvPr id="21" name="Rounded Rectangle 20"/>
          <p:cNvSpPr/>
          <p:nvPr/>
        </p:nvSpPr>
        <p:spPr>
          <a:xfrm>
            <a:off x="3239935" y="627797"/>
            <a:ext cx="8265881" cy="5459104"/>
          </a:xfrm>
          <a:prstGeom prst="roundRect">
            <a:avLst/>
          </a:prstGeom>
          <a:solidFill>
            <a:schemeClr val="bg1"/>
          </a:solidFill>
          <a:ln>
            <a:solidFill>
              <a:srgbClr val="37921E"/>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Nêu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lí</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lẽ</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vì</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sao</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những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biểu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hiện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đó</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được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coi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là</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lòng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yêu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nước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Ví</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dụ</a:t>
            </a:r>
            <a:r>
              <a:rPr lang="en-US" sz="2700" i="1" dirty="0">
                <a:solidFill>
                  <a:prstClr val="black"/>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2700" i="1" dirty="0" err="1">
                <a:solidFill>
                  <a:prstClr val="black"/>
                </a:solidFill>
                <a:latin typeface="Times New Roman" panose="02020603050405020304" pitchFamily="18" charset="0"/>
                <a:cs typeface="Times New Roman" panose="02020603050405020304" pitchFamily="18" charset="0"/>
              </a:rPr>
              <a:t>Giải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thích</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vì</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sao</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những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cảnh</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vật</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dọc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đường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với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những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thắc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mắc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của</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cậu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bé</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Côn</a:t>
            </a:r>
            <a:r>
              <a:rPr lang="en-US" sz="2700" i="1" dirty="0">
                <a:solidFill>
                  <a:prstClr val="black"/>
                </a:solidFill>
                <a:latin typeface="Times New Roman" panose="02020603050405020304" pitchFamily="18" charset="0"/>
                <a:cs typeface="Times New Roman" panose="02020603050405020304" pitchFamily="18" charset="0"/>
              </a:rPr>
              <a:t> hay </a:t>
            </a:r>
            <a:r>
              <a:rPr lang="en-US" sz="2700" i="1" dirty="0" err="1">
                <a:solidFill>
                  <a:prstClr val="black"/>
                </a:solidFill>
                <a:latin typeface="Times New Roman" panose="02020603050405020304" pitchFamily="18" charset="0"/>
                <a:cs typeface="Times New Roman" panose="02020603050405020304" pitchFamily="18" charset="0"/>
              </a:rPr>
              <a:t>câu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trả</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lời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của</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quan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Phó</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bảng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tuy</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chỉ</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là</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những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suy</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nghĩ</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cảm</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xúc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không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phải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là</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hành</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động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cụ</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thể</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nhưng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vẫn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là</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biểu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hiện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của</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lòng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yêu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nước</a:t>
            </a:r>
            <a:r>
              <a:rPr lang="en-US" sz="2700" i="1" dirty="0">
                <a:solidFill>
                  <a:prstClr val="black"/>
                </a:solidFill>
                <a:latin typeface="Times New Roman" panose="02020603050405020304" pitchFamily="18" charset="0"/>
                <a:cs typeface="Times New Roman" panose="02020603050405020304" pitchFamily="18" charset="0"/>
              </a:rPr>
              <a:t>...</a:t>
            </a:r>
          </a:p>
          <a:p>
            <a:pPr marL="457200" indent="-457200" algn="just">
              <a:buFont typeface="Arial" panose="020B0604020202020204" pitchFamily="34" charset="0"/>
              <a:buChar char="•"/>
            </a:pPr>
            <a:r>
              <a:rPr lang="en-US" sz="2700" i="1" dirty="0" err="1">
                <a:solidFill>
                  <a:prstClr val="black"/>
                </a:solidFill>
                <a:latin typeface="Times New Roman" panose="02020603050405020304" pitchFamily="18" charset="0"/>
                <a:cs typeface="Times New Roman" panose="02020603050405020304" pitchFamily="18" charset="0"/>
              </a:rPr>
              <a:t>Lí</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giải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vì</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sao</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tiếng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mẹ</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đẻ</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được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coi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là</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biểu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hiện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của</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lòng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yêu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nước</a:t>
            </a:r>
            <a:r>
              <a:rPr lang="en-US" sz="2700" i="1" dirty="0">
                <a:solidFill>
                  <a:prstClr val="black"/>
                </a:solidFill>
                <a:latin typeface="Times New Roman" panose="02020603050405020304" pitchFamily="18" charset="0"/>
                <a:cs typeface="Times New Roman" panose="02020603050405020304" pitchFamily="18" charset="0"/>
              </a:rPr>
              <a:t>...</a:t>
            </a:r>
          </a:p>
          <a:p>
            <a:pPr algn="just"/>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Giải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thích</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vì</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sao</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những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hành</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động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lời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nói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của</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các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nhân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vật</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trong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văn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bản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Người</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đàn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ông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cô</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độc</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giữa</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rừng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là</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biểu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hiện</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của</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lòng</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yêu</a:t>
            </a:r>
            <a:r>
              <a:rPr lang="en-US" sz="2700" i="1" dirty="0">
                <a:solidFill>
                  <a:prstClr val="black"/>
                </a:solidFill>
                <a:latin typeface="Times New Roman" panose="02020603050405020304" pitchFamily="18" charset="0"/>
                <a:cs typeface="Times New Roman" panose="02020603050405020304" pitchFamily="18" charset="0"/>
              </a:rPr>
              <a:t> </a:t>
            </a:r>
            <a:r>
              <a:rPr lang="en-US" sz="2700" i="1" dirty="0" err="1">
                <a:solidFill>
                  <a:prstClr val="black"/>
                </a:solidFill>
                <a:latin typeface="Times New Roman" panose="02020603050405020304" pitchFamily="18" charset="0"/>
                <a:cs typeface="Times New Roman" panose="02020603050405020304" pitchFamily="18" charset="0"/>
              </a:rPr>
              <a:t>nước</a:t>
            </a:r>
            <a:r>
              <a:rPr lang="en-US" sz="2700" i="1" dirty="0">
                <a:solidFill>
                  <a:prstClr val="black"/>
                </a:solidFill>
                <a:latin typeface="Times New Roman" panose="02020603050405020304" pitchFamily="18" charset="0"/>
                <a:cs typeface="Times New Roman" panose="02020603050405020304" pitchFamily="18" charset="0"/>
              </a:rPr>
              <a:t>.</a:t>
            </a:r>
          </a:p>
        </p:txBody>
      </p:sp>
      <p:grpSp>
        <p:nvGrpSpPr>
          <p:cNvPr id="25" name="组合 13"/>
          <p:cNvGrpSpPr/>
          <p:nvPr/>
        </p:nvGrpSpPr>
        <p:grpSpPr>
          <a:xfrm rot="21379380">
            <a:off x="666050" y="1875714"/>
            <a:ext cx="2483784" cy="2889609"/>
            <a:chOff x="3249502" y="1177956"/>
            <a:chExt cx="2483784" cy="2579829"/>
          </a:xfrm>
        </p:grpSpPr>
        <p:pic>
          <p:nvPicPr>
            <p:cNvPr id="26"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9502" y="1177956"/>
              <a:ext cx="2416260" cy="2579829"/>
            </a:xfrm>
            <a:prstGeom prst="rect">
              <a:avLst/>
            </a:prstGeom>
          </p:spPr>
        </p:pic>
        <p:sp>
          <p:nvSpPr>
            <p:cNvPr id="27" name="矩形 12"/>
            <p:cNvSpPr/>
            <p:nvPr/>
          </p:nvSpPr>
          <p:spPr>
            <a:xfrm>
              <a:off x="3735776" y="2481263"/>
              <a:ext cx="1997510" cy="338439"/>
            </a:xfrm>
            <a:prstGeom prst="rect">
              <a:avLst/>
            </a:prstGeom>
          </p:spPr>
          <p:txBody>
            <a:bodyPr wrap="square">
              <a:spAutoFit/>
            </a:bodyPr>
            <a:lstStyle/>
            <a:p>
              <a:pPr>
                <a:lnSpc>
                  <a:spcPct val="130000"/>
                </a:lnSpc>
              </a:pPr>
              <a:endParaRPr lang="zh-CN" altLang="en-US" sz="1600" dirty="0">
                <a:solidFill>
                  <a:srgbClr val="002060"/>
                </a:solidFill>
              </a:endParaRPr>
            </a:p>
          </p:txBody>
        </p:sp>
      </p:grpSp>
      <p:sp>
        <p:nvSpPr>
          <p:cNvPr id="28" name="文本框 136">
            <a:extLst>
              <a:ext uri="{FF2B5EF4-FFF2-40B4-BE49-F238E27FC236}">
                <a16:creationId xmlns:a16="http://schemas.microsoft.com/office/drawing/2014/main" id="{1ADA8341-51D0-418D-B300-AC67C40B75C4}"/>
              </a:ext>
            </a:extLst>
          </p:cNvPr>
          <p:cNvSpPr txBox="1"/>
          <p:nvPr/>
        </p:nvSpPr>
        <p:spPr>
          <a:xfrm rot="21352974">
            <a:off x="1135314" y="2722110"/>
            <a:ext cx="1797891" cy="1569660"/>
          </a:xfrm>
          <a:prstGeom prst="rect">
            <a:avLst/>
          </a:prstGeom>
          <a:noFill/>
        </p:spPr>
        <p:txBody>
          <a:bodyPr wrap="square" rtlCol="0">
            <a:spAutoFit/>
          </a:bodyPr>
          <a:lstStyle>
            <a:defPPr>
              <a:defRPr lang="zh-CN"/>
            </a:defPPr>
            <a:lvl1pPr>
              <a:lnSpc>
                <a:spcPct val="150000"/>
              </a:lnSpc>
              <a:defRPr sz="1200">
                <a:latin typeface="迷你简准圆" panose="03000509000000000000" pitchFamily="65" charset="-122"/>
                <a:ea typeface="迷你简准圆" panose="03000509000000000000" pitchFamily="65" charset="-122"/>
              </a:defRPr>
            </a:lvl1pPr>
          </a:lstStyle>
          <a:p>
            <a:pPr algn="ctr"/>
            <a:r>
              <a:rPr lang="en-US" altLang="zh-CN" sz="3200" dirty="0" err="1">
                <a:solidFill>
                  <a:prstClr val="black"/>
                </a:solidFill>
                <a:latin typeface="Times New Roman" panose="02020603050405020304" pitchFamily="18" charset="0"/>
                <a:cs typeface="Times New Roman" panose="02020603050405020304" pitchFamily="18" charset="0"/>
              </a:rPr>
              <a:t>Nội</a:t>
            </a:r>
            <a:r>
              <a:rPr lang="en-US" altLang="zh-CN" sz="3200" dirty="0">
                <a:solidFill>
                  <a:prstClr val="black"/>
                </a:solidFill>
                <a:latin typeface="Times New Roman" panose="02020603050405020304" pitchFamily="18" charset="0"/>
                <a:cs typeface="Times New Roman" panose="02020603050405020304" pitchFamily="18" charset="0"/>
              </a:rPr>
              <a:t> dung </a:t>
            </a:r>
            <a:r>
              <a:rPr lang="en-US" altLang="zh-CN" sz="3200" dirty="0" err="1">
                <a:solidFill>
                  <a:prstClr val="black"/>
                </a:solidFill>
                <a:latin typeface="Times New Roman" panose="02020603050405020304" pitchFamily="18" charset="0"/>
                <a:cs typeface="Times New Roman" panose="02020603050405020304" pitchFamily="18" charset="0"/>
              </a:rPr>
              <a:t>chính</a:t>
            </a:r>
            <a:endParaRPr lang="zh-CN" altLang="en-US" sz="3200" dirty="0">
              <a:solidFill>
                <a:prstClr val="black"/>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01333233"/>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sp>
        <p:nvSpPr>
          <p:cNvPr id="29" name="Rounded Rectangle 28"/>
          <p:cNvSpPr/>
          <p:nvPr/>
        </p:nvSpPr>
        <p:spPr>
          <a:xfrm>
            <a:off x="3218162" y="1296888"/>
            <a:ext cx="8182723" cy="4135485"/>
          </a:xfrm>
          <a:prstGeom prst="roundRect">
            <a:avLst/>
          </a:prstGeom>
          <a:solidFill>
            <a:schemeClr val="bg1"/>
          </a:solidFill>
          <a:ln w="28575">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800" dirty="0" err="1">
                <a:solidFill>
                  <a:prstClr val="black"/>
                </a:solidFill>
                <a:latin typeface="Times New Roman" panose="02020603050405020304" pitchFamily="18" charset="0"/>
                <a:cs typeface="Times New Roman" panose="02020603050405020304" pitchFamily="18" charset="0"/>
              </a:rPr>
              <a:t>Tóm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tắt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định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lại</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kiến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em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liên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hệ</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cuộc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sống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nay.</a:t>
            </a:r>
          </a:p>
          <a:p>
            <a:pPr algn="just">
              <a:lnSpc>
                <a:spcPct val="150000"/>
              </a:lnSpc>
            </a:pPr>
            <a:r>
              <a:rPr lang="en-US" sz="2800" dirty="0" err="1">
                <a:solidFill>
                  <a:prstClr val="black"/>
                </a:solidFill>
                <a:latin typeface="Times New Roman" panose="02020603050405020304" pitchFamily="18" charset="0"/>
                <a:cs typeface="Times New Roman" panose="02020603050405020304" pitchFamily="18" charset="0"/>
              </a:rPr>
              <a:t>Ví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hiểu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lòng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một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hẹp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chẳng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hạn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niệm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chỉ</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ra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Yêu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nước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còn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bằng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thức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nhiều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hành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nhau</a:t>
            </a:r>
            <a:r>
              <a:rPr lang="en-US" sz="2800" dirty="0">
                <a:solidFill>
                  <a:prstClr val="black"/>
                </a:solidFill>
                <a:latin typeface="Times New Roman" panose="02020603050405020304" pitchFamily="18" charset="0"/>
                <a:cs typeface="Times New Roman" panose="02020603050405020304" pitchFamily="18" charset="0"/>
              </a:rPr>
              <a:t>...</a:t>
            </a:r>
          </a:p>
        </p:txBody>
      </p:sp>
      <p:grpSp>
        <p:nvGrpSpPr>
          <p:cNvPr id="13" name="组合 13"/>
          <p:cNvGrpSpPr/>
          <p:nvPr/>
        </p:nvGrpSpPr>
        <p:grpSpPr>
          <a:xfrm rot="21379380">
            <a:off x="606936" y="1914698"/>
            <a:ext cx="2483784" cy="2889609"/>
            <a:chOff x="3249502" y="1177956"/>
            <a:chExt cx="2483784" cy="2579829"/>
          </a:xfrm>
        </p:grpSpPr>
        <p:pic>
          <p:nvPicPr>
            <p:cNvPr id="14"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9502" y="1177956"/>
              <a:ext cx="2416260" cy="2579829"/>
            </a:xfrm>
            <a:prstGeom prst="rect">
              <a:avLst/>
            </a:prstGeom>
          </p:spPr>
        </p:pic>
        <p:sp>
          <p:nvSpPr>
            <p:cNvPr id="15" name="矩形 12"/>
            <p:cNvSpPr/>
            <p:nvPr/>
          </p:nvSpPr>
          <p:spPr>
            <a:xfrm>
              <a:off x="3735776" y="2481263"/>
              <a:ext cx="1997510" cy="338439"/>
            </a:xfrm>
            <a:prstGeom prst="rect">
              <a:avLst/>
            </a:prstGeom>
          </p:spPr>
          <p:txBody>
            <a:bodyPr wrap="square">
              <a:spAutoFit/>
            </a:bodyPr>
            <a:lstStyle/>
            <a:p>
              <a:pPr>
                <a:lnSpc>
                  <a:spcPct val="130000"/>
                </a:lnSpc>
              </a:pPr>
              <a:endParaRPr lang="zh-CN" altLang="en-US" sz="1600" dirty="0">
                <a:solidFill>
                  <a:srgbClr val="002060"/>
                </a:solidFill>
              </a:endParaRPr>
            </a:p>
          </p:txBody>
        </p:sp>
      </p:grpSp>
      <p:sp>
        <p:nvSpPr>
          <p:cNvPr id="16" name="文本框 144">
            <a:extLst>
              <a:ext uri="{FF2B5EF4-FFF2-40B4-BE49-F238E27FC236}">
                <a16:creationId xmlns:a16="http://schemas.microsoft.com/office/drawing/2014/main" id="{38708C1D-EC9D-4CAC-B051-6AB83C63A5A7}"/>
              </a:ext>
            </a:extLst>
          </p:cNvPr>
          <p:cNvSpPr txBox="1"/>
          <p:nvPr/>
        </p:nvSpPr>
        <p:spPr>
          <a:xfrm rot="21364228">
            <a:off x="1036695" y="2946168"/>
            <a:ext cx="1641822" cy="830997"/>
          </a:xfrm>
          <a:prstGeom prst="rect">
            <a:avLst/>
          </a:prstGeom>
          <a:noFill/>
        </p:spPr>
        <p:txBody>
          <a:bodyPr wrap="square" rtlCol="0">
            <a:spAutoFit/>
          </a:bodyPr>
          <a:lstStyle/>
          <a:p>
            <a:pPr algn="ctr">
              <a:lnSpc>
                <a:spcPct val="150000"/>
              </a:lnSpc>
            </a:pPr>
            <a:r>
              <a:rPr lang="en-US" altLang="zh-CN" sz="3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Kết</a:t>
            </a:r>
            <a:r>
              <a:rPr lang="en-US" altLang="zh-CN" sz="3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 </a:t>
            </a:r>
            <a:r>
              <a:rPr lang="en-US" altLang="zh-CN" sz="3200" dirty="0" err="1">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rPr>
              <a:t>thúc</a:t>
            </a:r>
            <a:endParaRPr lang="zh-CN" altLang="en-US" sz="3200" dirty="0">
              <a:solidFill>
                <a:prstClr val="black"/>
              </a:solidFill>
              <a:latin typeface="Times New Roman" panose="02020603050405020304" pitchFamily="18" charset="0"/>
              <a:ea typeface="迷你简准圆" panose="03000509000000000000" pitchFamily="65"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477933522"/>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sp>
        <p:nvSpPr>
          <p:cNvPr id="9" name="Rounded Rectangle 8"/>
          <p:cNvSpPr/>
          <p:nvPr/>
        </p:nvSpPr>
        <p:spPr>
          <a:xfrm>
            <a:off x="4629421" y="630448"/>
            <a:ext cx="2919906" cy="775272"/>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0000"/>
                </a:solidFill>
                <a:latin typeface="Times New Roman" panose="02020603050405020304" pitchFamily="18" charset="0"/>
                <a:cs typeface="Times New Roman" panose="02020603050405020304" pitchFamily="18" charset="0"/>
                <a:sym typeface="Arial"/>
              </a:rPr>
              <a:t>c. </a:t>
            </a:r>
            <a:r>
              <a:rPr lang="en-US" sz="3200" dirty="0" err="1">
                <a:solidFill>
                  <a:srgbClr val="000000"/>
                </a:solidFill>
                <a:latin typeface="Times New Roman" panose="02020603050405020304" pitchFamily="18" charset="0"/>
                <a:cs typeface="Times New Roman" panose="02020603050405020304" pitchFamily="18" charset="0"/>
                <a:sym typeface="Arial"/>
              </a:rPr>
              <a:t>Nói</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và</a:t>
            </a:r>
            <a:r>
              <a:rPr lang="en-US" sz="3200" dirty="0">
                <a:solidFill>
                  <a:srgbClr val="000000"/>
                </a:solidFill>
                <a:latin typeface="Times New Roman" panose="02020603050405020304" pitchFamily="18" charset="0"/>
                <a:cs typeface="Times New Roman" panose="02020603050405020304" pitchFamily="18" charset="0"/>
                <a:sym typeface="Arial"/>
              </a:rPr>
              <a:t> </a:t>
            </a:r>
            <a:r>
              <a:rPr lang="en-US" sz="3200" dirty="0" err="1">
                <a:solidFill>
                  <a:srgbClr val="000000"/>
                </a:solidFill>
                <a:latin typeface="Times New Roman" panose="02020603050405020304" pitchFamily="18" charset="0"/>
                <a:cs typeface="Times New Roman" panose="02020603050405020304" pitchFamily="18" charset="0"/>
                <a:sym typeface="Arial"/>
              </a:rPr>
              <a:t>nghe</a:t>
            </a:r>
            <a:endParaRPr lang="en-US" sz="3200" dirty="0">
              <a:solidFill>
                <a:srgbClr val="000000"/>
              </a:solidFill>
              <a:latin typeface="Times New Roman" panose="02020603050405020304" pitchFamily="18" charset="0"/>
              <a:cs typeface="Times New Roman" panose="02020603050405020304" pitchFamily="18" charset="0"/>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747635023"/>
              </p:ext>
            </p:extLst>
          </p:nvPr>
        </p:nvGraphicFramePr>
        <p:xfrm>
          <a:off x="805219" y="1569492"/>
          <a:ext cx="10577014" cy="4549097"/>
        </p:xfrm>
        <a:graphic>
          <a:graphicData uri="http://schemas.openxmlformats.org/drawingml/2006/table">
            <a:tbl>
              <a:tblPr>
                <a:tableStyleId>{5940675A-B579-460E-94D1-54222C63F5DA}</a:tableStyleId>
              </a:tblPr>
              <a:tblGrid>
                <a:gridCol w="5935175">
                  <a:extLst>
                    <a:ext uri="{9D8B030D-6E8A-4147-A177-3AD203B41FA5}">
                      <a16:colId xmlns:a16="http://schemas.microsoft.com/office/drawing/2014/main" val="20000"/>
                    </a:ext>
                  </a:extLst>
                </a:gridCol>
                <a:gridCol w="4641839">
                  <a:extLst>
                    <a:ext uri="{9D8B030D-6E8A-4147-A177-3AD203B41FA5}">
                      <a16:colId xmlns:a16="http://schemas.microsoft.com/office/drawing/2014/main" val="20001"/>
                    </a:ext>
                  </a:extLst>
                </a:gridCol>
              </a:tblGrid>
              <a:tr h="290926">
                <a:tc>
                  <a:txBody>
                    <a:bodyPr/>
                    <a:lstStyle/>
                    <a:p>
                      <a:pPr algn="ctr" fontAlgn="ctr"/>
                      <a:r>
                        <a:rPr lang="vi-VN" sz="2800" b="1" dirty="0">
                          <a:effectLst/>
                          <a:latin typeface="Times New Roman" panose="02020603050405020304" pitchFamily="18" charset="0"/>
                          <a:cs typeface="Times New Roman" panose="02020603050405020304" pitchFamily="18" charset="0"/>
                        </a:rPr>
                        <a:t>Người nói</a:t>
                      </a:r>
                    </a:p>
                  </a:txBody>
                  <a:tcPr marL="9362" marR="9362" marT="9362" marB="9362" anchor="ctr">
                    <a:solidFill>
                      <a:schemeClr val="accent2">
                        <a:lumMod val="20000"/>
                        <a:lumOff val="80000"/>
                      </a:schemeClr>
                    </a:solidFill>
                  </a:tcPr>
                </a:tc>
                <a:tc>
                  <a:txBody>
                    <a:bodyPr/>
                    <a:lstStyle/>
                    <a:p>
                      <a:pPr algn="ctr" fontAlgn="ctr"/>
                      <a:r>
                        <a:rPr lang="vi-VN" sz="2800" b="1" dirty="0">
                          <a:effectLst/>
                          <a:latin typeface="Times New Roman" panose="02020603050405020304" pitchFamily="18" charset="0"/>
                          <a:cs typeface="Times New Roman" panose="02020603050405020304" pitchFamily="18" charset="0"/>
                        </a:rPr>
                        <a:t>Người nghe</a:t>
                      </a:r>
                    </a:p>
                  </a:txBody>
                  <a:tcPr marL="9362" marR="9362" marT="9362" marB="9362" anchor="ctr">
                    <a:solidFill>
                      <a:schemeClr val="accent2">
                        <a:lumMod val="20000"/>
                        <a:lumOff val="80000"/>
                      </a:schemeClr>
                    </a:solidFill>
                  </a:tcPr>
                </a:tc>
                <a:extLst>
                  <a:ext uri="{0D108BD9-81ED-4DB2-BD59-A6C34878D82A}">
                    <a16:rowId xmlns:a16="http://schemas.microsoft.com/office/drawing/2014/main" val="10000"/>
                  </a:ext>
                </a:extLst>
              </a:tr>
              <a:tr h="4103653">
                <a:tc>
                  <a:txBody>
                    <a:bodyPr/>
                    <a:lstStyle/>
                    <a:p>
                      <a:pPr algn="l" fontAlgn="ctr">
                        <a:buFont typeface="Arial" panose="020B0604020202020204" pitchFamily="34" charset="0"/>
                        <a:buNone/>
                      </a:pP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Nêu lên ý kiến của mình trước nhóm hoặc lớp </a:t>
                      </a: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Trình bày bằng lời, tránh viết thành văn dễ đọc; sử dụng điệu bộ, cử chỉ và các phương tiện hỗ trợ phù hợp; thực hiện đúng thời gian dự kiến.</a:t>
                      </a:r>
                    </a:p>
                    <a:p>
                      <a:pPr algn="l" fontAlgn="ctr">
                        <a:buFont typeface="Arial" panose="020B0604020202020204" pitchFamily="34" charset="0"/>
                        <a:buNone/>
                      </a:pP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Chú ý điều chỉnh giọng điệu, cách trình bày; quan sát thái độ, lắng nghe ý kiến phản hồi của người nghe.</a:t>
                      </a:r>
                    </a:p>
                    <a:p>
                      <a:pPr algn="l" fontAlgn="ctr">
                        <a:buFont typeface="Arial" panose="020B0604020202020204" pitchFamily="34" charset="0"/>
                        <a:buNone/>
                      </a:pP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Có thể trả lời câu hỏi của người nghe sau khi trình bày xong hoặc kết hợp trả lời từng phần trong khi trình bày</a:t>
                      </a:r>
                      <a:r>
                        <a:rPr lang="en-US" sz="2400" dirty="0">
                          <a:effectLst/>
                          <a:latin typeface="Times New Roman" panose="02020603050405020304" pitchFamily="18" charset="0"/>
                          <a:cs typeface="Times New Roman" panose="02020603050405020304" pitchFamily="18" charset="0"/>
                        </a:rPr>
                        <a:t>.</a:t>
                      </a:r>
                      <a:endParaRPr lang="vi-VN" sz="2400" dirty="0">
                        <a:effectLst/>
                        <a:latin typeface="Times New Roman" panose="02020603050405020304" pitchFamily="18" charset="0"/>
                        <a:cs typeface="Times New Roman" panose="02020603050405020304" pitchFamily="18" charset="0"/>
                      </a:endParaRPr>
                    </a:p>
                  </a:txBody>
                  <a:tcPr marL="9362" marR="9362" marT="9362" marB="9362" anchor="ctr"/>
                </a:tc>
                <a:tc>
                  <a:txBody>
                    <a:bodyPr/>
                    <a:lstStyle/>
                    <a:p>
                      <a:pPr algn="l" fontAlgn="ctr">
                        <a:buFont typeface="Arial" panose="020B0604020202020204" pitchFamily="34" charset="0"/>
                        <a:buNone/>
                      </a:pP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Tập trung theo dõi và nắm được thông tin từ người nói; ghi chép các ý chính và các điểm chưa rõ cần hỏi lại.</a:t>
                      </a:r>
                    </a:p>
                    <a:p>
                      <a:pPr algn="l" fontAlgn="ctr">
                        <a:buFont typeface="Arial" panose="020B0604020202020204" pitchFamily="34" charset="0"/>
                        <a:buNone/>
                      </a:pP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Sử dụng cử chỉ, nét mặt, ánh mắt để khích lệ người nói.</a:t>
                      </a:r>
                    </a:p>
                    <a:p>
                      <a:pPr algn="l" fontAlgn="ctr">
                        <a:buFont typeface="Arial" panose="020B0604020202020204" pitchFamily="34" charset="0"/>
                        <a:buNone/>
                      </a:pPr>
                      <a:r>
                        <a:rPr lang="en-US" sz="2400" dirty="0">
                          <a:effectLst/>
                          <a:latin typeface="Times New Roman" panose="02020603050405020304" pitchFamily="18" charset="0"/>
                          <a:cs typeface="Times New Roman" panose="02020603050405020304" pitchFamily="18" charset="0"/>
                        </a:rPr>
                        <a:t>- </a:t>
                      </a:r>
                      <a:r>
                        <a:rPr lang="vi-VN" sz="2400" dirty="0">
                          <a:effectLst/>
                          <a:latin typeface="Times New Roman" panose="02020603050405020304" pitchFamily="18" charset="0"/>
                          <a:cs typeface="Times New Roman" panose="02020603050405020304" pitchFamily="18" charset="0"/>
                        </a:rPr>
                        <a:t>Nêu câu hỏi về những vấn đề chưa rõ hoặc muốn mở rộng hiểu biết; trao đổi lại về các chi tiết, nội dung mà em thấy chưa thuyết phục.</a:t>
                      </a:r>
                    </a:p>
                  </a:txBody>
                  <a:tcPr marL="9362" marR="9362" marT="9362" marB="9362" anchor="ct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176479628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sp>
        <p:nvSpPr>
          <p:cNvPr id="10" name="Rounded Rectangle 9"/>
          <p:cNvSpPr/>
          <p:nvPr/>
        </p:nvSpPr>
        <p:spPr>
          <a:xfrm>
            <a:off x="3781220" y="568488"/>
            <a:ext cx="4616307" cy="768993"/>
          </a:xfrm>
          <a:prstGeom prst="roundRect">
            <a:avLst/>
          </a:prstGeom>
          <a:solidFill>
            <a:srgbClr val="57C5A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FFFF"/>
                </a:solidFill>
                <a:latin typeface="Times New Roman" panose="02020603050405020304" pitchFamily="18" charset="0"/>
                <a:cs typeface="Times New Roman" panose="02020603050405020304" pitchFamily="18" charset="0"/>
                <a:sym typeface="Arial"/>
              </a:rPr>
              <a:t>d. </a:t>
            </a:r>
            <a:r>
              <a:rPr lang="en-US" sz="3200" dirty="0" err="1">
                <a:solidFill>
                  <a:srgbClr val="FFFFFF"/>
                </a:solidFill>
                <a:latin typeface="Times New Roman" panose="02020603050405020304" pitchFamily="18" charset="0"/>
                <a:cs typeface="Times New Roman" panose="02020603050405020304" pitchFamily="18" charset="0"/>
                <a:sym typeface="Arial"/>
              </a:rPr>
              <a:t>Kiểm</a:t>
            </a:r>
            <a:r>
              <a:rPr lang="en-US" sz="3200" dirty="0">
                <a:solidFill>
                  <a:srgbClr val="FFFFFF"/>
                </a:solidFill>
                <a:latin typeface="Times New Roman" panose="02020603050405020304" pitchFamily="18" charset="0"/>
                <a:cs typeface="Times New Roman" panose="02020603050405020304" pitchFamily="18" charset="0"/>
                <a:sym typeface="Arial"/>
              </a:rPr>
              <a:t> </a:t>
            </a:r>
            <a:r>
              <a:rPr lang="en-US" sz="3200" dirty="0" err="1">
                <a:solidFill>
                  <a:srgbClr val="FFFFFF"/>
                </a:solidFill>
                <a:latin typeface="Times New Roman" panose="02020603050405020304" pitchFamily="18" charset="0"/>
                <a:cs typeface="Times New Roman" panose="02020603050405020304" pitchFamily="18" charset="0"/>
                <a:sym typeface="Arial"/>
              </a:rPr>
              <a:t>tra</a:t>
            </a:r>
            <a:r>
              <a:rPr lang="en-US" sz="3200" dirty="0">
                <a:solidFill>
                  <a:srgbClr val="FFFFFF"/>
                </a:solidFill>
                <a:latin typeface="Times New Roman" panose="02020603050405020304" pitchFamily="18" charset="0"/>
                <a:cs typeface="Times New Roman" panose="02020603050405020304" pitchFamily="18" charset="0"/>
                <a:sym typeface="Arial"/>
              </a:rPr>
              <a:t> </a:t>
            </a:r>
            <a:r>
              <a:rPr lang="en-US" sz="3200" dirty="0" err="1">
                <a:solidFill>
                  <a:srgbClr val="FFFFFF"/>
                </a:solidFill>
                <a:latin typeface="Times New Roman" panose="02020603050405020304" pitchFamily="18" charset="0"/>
                <a:cs typeface="Times New Roman" panose="02020603050405020304" pitchFamily="18" charset="0"/>
                <a:sym typeface="Arial"/>
              </a:rPr>
              <a:t>và</a:t>
            </a:r>
            <a:r>
              <a:rPr lang="en-US" sz="3200" dirty="0">
                <a:solidFill>
                  <a:srgbClr val="FFFFFF"/>
                </a:solidFill>
                <a:latin typeface="Times New Roman" panose="02020603050405020304" pitchFamily="18" charset="0"/>
                <a:cs typeface="Times New Roman" panose="02020603050405020304" pitchFamily="18" charset="0"/>
                <a:sym typeface="Arial"/>
              </a:rPr>
              <a:t> </a:t>
            </a:r>
            <a:r>
              <a:rPr lang="en-US" sz="3200" dirty="0" err="1">
                <a:solidFill>
                  <a:srgbClr val="FFFFFF"/>
                </a:solidFill>
                <a:latin typeface="Times New Roman" panose="02020603050405020304" pitchFamily="18" charset="0"/>
                <a:cs typeface="Times New Roman" panose="02020603050405020304" pitchFamily="18" charset="0"/>
                <a:sym typeface="Arial"/>
              </a:rPr>
              <a:t>sửa</a:t>
            </a:r>
            <a:r>
              <a:rPr lang="en-US" sz="3200" dirty="0">
                <a:solidFill>
                  <a:srgbClr val="FFFFFF"/>
                </a:solidFill>
                <a:latin typeface="Times New Roman" panose="02020603050405020304" pitchFamily="18" charset="0"/>
                <a:cs typeface="Times New Roman" panose="02020603050405020304" pitchFamily="18" charset="0"/>
                <a:sym typeface="Arial"/>
              </a:rPr>
              <a:t> </a:t>
            </a:r>
            <a:r>
              <a:rPr lang="en-US" sz="3200" dirty="0" err="1">
                <a:solidFill>
                  <a:srgbClr val="FFFFFF"/>
                </a:solidFill>
                <a:latin typeface="Times New Roman" panose="02020603050405020304" pitchFamily="18" charset="0"/>
                <a:cs typeface="Times New Roman" panose="02020603050405020304" pitchFamily="18" charset="0"/>
                <a:sym typeface="Arial"/>
              </a:rPr>
              <a:t>chữa</a:t>
            </a:r>
            <a:endParaRPr lang="en-US" sz="3200" dirty="0">
              <a:solidFill>
                <a:srgbClr val="FFFFFF"/>
              </a:solidFill>
              <a:latin typeface="Times New Roman" panose="02020603050405020304" pitchFamily="18" charset="0"/>
              <a:cs typeface="Times New Roman" panose="02020603050405020304" pitchFamily="18" charset="0"/>
              <a:sym typeface="Arial"/>
            </a:endParaRPr>
          </a:p>
        </p:txBody>
      </p:sp>
      <p:graphicFrame>
        <p:nvGraphicFramePr>
          <p:cNvPr id="2" name="Table 1"/>
          <p:cNvGraphicFramePr>
            <a:graphicFrameLocks noGrp="1"/>
          </p:cNvGraphicFramePr>
          <p:nvPr/>
        </p:nvGraphicFramePr>
        <p:xfrm>
          <a:off x="1023582" y="1501254"/>
          <a:ext cx="10044751" cy="4676784"/>
        </p:xfrm>
        <a:graphic>
          <a:graphicData uri="http://schemas.openxmlformats.org/drawingml/2006/table">
            <a:tbl>
              <a:tblPr>
                <a:tableStyleId>{5940675A-B579-460E-94D1-54222C63F5DA}</a:tableStyleId>
              </a:tblPr>
              <a:tblGrid>
                <a:gridCol w="5658543">
                  <a:extLst>
                    <a:ext uri="{9D8B030D-6E8A-4147-A177-3AD203B41FA5}">
                      <a16:colId xmlns:a16="http://schemas.microsoft.com/office/drawing/2014/main" val="20000"/>
                    </a:ext>
                  </a:extLst>
                </a:gridCol>
                <a:gridCol w="4386208">
                  <a:extLst>
                    <a:ext uri="{9D8B030D-6E8A-4147-A177-3AD203B41FA5}">
                      <a16:colId xmlns:a16="http://schemas.microsoft.com/office/drawing/2014/main" val="20001"/>
                    </a:ext>
                  </a:extLst>
                </a:gridCol>
              </a:tblGrid>
              <a:tr h="442889">
                <a:tc>
                  <a:txBody>
                    <a:bodyPr/>
                    <a:lstStyle/>
                    <a:p>
                      <a:pPr algn="ctr" fontAlgn="ctr"/>
                      <a:r>
                        <a:rPr lang="vi-VN" sz="3200" b="1" i="0" dirty="0">
                          <a:effectLst/>
                          <a:latin typeface="Times New Roman" panose="02020603050405020304" pitchFamily="18" charset="0"/>
                          <a:cs typeface="Times New Roman" panose="02020603050405020304" pitchFamily="18" charset="0"/>
                        </a:rPr>
                        <a:t>Người nói</a:t>
                      </a:r>
                    </a:p>
                  </a:txBody>
                  <a:tcPr marL="9525" marR="9525" marT="9525" marB="9525" anchor="ctr">
                    <a:solidFill>
                      <a:schemeClr val="accent4">
                        <a:lumMod val="20000"/>
                        <a:lumOff val="80000"/>
                      </a:schemeClr>
                    </a:solidFill>
                  </a:tcPr>
                </a:tc>
                <a:tc>
                  <a:txBody>
                    <a:bodyPr/>
                    <a:lstStyle/>
                    <a:p>
                      <a:pPr algn="ctr" fontAlgn="ctr"/>
                      <a:r>
                        <a:rPr lang="vi-VN" sz="3200" b="1" i="0" dirty="0">
                          <a:effectLst/>
                          <a:latin typeface="Times New Roman" panose="02020603050405020304" pitchFamily="18" charset="0"/>
                          <a:cs typeface="Times New Roman" panose="02020603050405020304" pitchFamily="18" charset="0"/>
                        </a:rPr>
                        <a:t>Người nghe</a:t>
                      </a:r>
                    </a:p>
                  </a:txBody>
                  <a:tcPr marL="9525" marR="9525" marT="9525" marB="9525" anchor="ctr">
                    <a:solidFill>
                      <a:schemeClr val="accent4">
                        <a:lumMod val="20000"/>
                        <a:lumOff val="80000"/>
                      </a:schemeClr>
                    </a:solidFill>
                  </a:tcPr>
                </a:tc>
                <a:extLst>
                  <a:ext uri="{0D108BD9-81ED-4DB2-BD59-A6C34878D82A}">
                    <a16:rowId xmlns:a16="http://schemas.microsoft.com/office/drawing/2014/main" val="10000"/>
                  </a:ext>
                </a:extLst>
              </a:tr>
              <a:tr h="4170054">
                <a:tc>
                  <a:txBody>
                    <a:bodyPr/>
                    <a:lstStyle/>
                    <a:p>
                      <a:pPr algn="l" fontAlgn="ctr">
                        <a:buFont typeface="Arial" panose="020B0604020202020204" pitchFamily="34" charset="0"/>
                        <a:buNone/>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chiếu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dàn</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để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ý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dẫn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dắt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chứng</a:t>
                      </a:r>
                      <a:r>
                        <a:rPr lang="en-US" sz="2800" dirty="0">
                          <a:effectLst/>
                          <a:latin typeface="Times New Roman" panose="02020603050405020304" pitchFamily="18" charset="0"/>
                          <a:cs typeface="Times New Roman" panose="02020603050405020304" pitchFamily="18" charset="0"/>
                        </a:rPr>
                        <a:t>.</a:t>
                      </a:r>
                    </a:p>
                    <a:p>
                      <a:pPr algn="l" fontAlgn="ctr">
                        <a:buFont typeface="Arial" panose="020B0604020202020204" pitchFamily="34" charset="0"/>
                        <a:buNone/>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Rút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nghiệm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chỉ</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cs typeface="Times New Roman" panose="02020603050405020304" pitchFamily="18" charset="0"/>
                        </a:rPr>
                        <a:t>,...</a:t>
                      </a:r>
                    </a:p>
                    <a:p>
                      <a:pPr algn="l" fontAlgn="ctr">
                        <a:buFont typeface="Arial" panose="020B0604020202020204" pitchFamily="34" charset="0"/>
                        <a:buNone/>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kiến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đổi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bạn</a:t>
                      </a:r>
                      <a:r>
                        <a:rPr lang="en-US" sz="2800" dirty="0">
                          <a:effectLst/>
                          <a:latin typeface="Times New Roman" panose="02020603050405020304" pitchFamily="18" charset="0"/>
                          <a:cs typeface="Times New Roman" panose="02020603050405020304" pitchFamily="18" charset="0"/>
                        </a:rPr>
                        <a:t>.</a:t>
                      </a:r>
                    </a:p>
                  </a:txBody>
                  <a:tcPr marL="9525" marR="9525" marT="9525" marB="9525" anchor="ctr"/>
                </a:tc>
                <a:tc>
                  <a:txBody>
                    <a:bodyPr/>
                    <a:lstStyle/>
                    <a:p>
                      <a:pPr algn="l" fontAlgn="ctr">
                        <a:buFont typeface="Arial" panose="020B0604020202020204" pitchFamily="34" charset="0"/>
                        <a:buNone/>
                      </a:pP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Hiểu đúng và tóm tắt được các thông tin từ người nói bằng văn bản.</a:t>
                      </a:r>
                    </a:p>
                    <a:p>
                      <a:pPr algn="l" fontAlgn="ctr">
                        <a:buFont typeface="Arial" panose="020B0604020202020204" pitchFamily="34" charset="0"/>
                        <a:buNone/>
                      </a:pPr>
                      <a:r>
                        <a:rPr lang="en-US" sz="2800" dirty="0">
                          <a:effectLst/>
                          <a:latin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cs typeface="Times New Roman" panose="02020603050405020304" pitchFamily="18" charset="0"/>
                        </a:rPr>
                        <a:t>Tập trung chú ý theo dõi người nói; thể hiện sự mạnh dạn, cầu thị và thái độ hòa nhã, lịch sự khi trao đổi với người nói.</a:t>
                      </a:r>
                    </a:p>
                  </a:txBody>
                  <a:tcPr marL="9525" marR="9525" marT="9525" marB="9525" anchor="ct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17146968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sp>
        <p:nvSpPr>
          <p:cNvPr id="11" name="Rectangle 10"/>
          <p:cNvSpPr/>
          <p:nvPr/>
        </p:nvSpPr>
        <p:spPr>
          <a:xfrm>
            <a:off x="759923" y="1900149"/>
            <a:ext cx="10658901" cy="4524315"/>
          </a:xfrm>
          <a:prstGeom prst="rect">
            <a:avLst/>
          </a:prstGeom>
        </p:spPr>
        <p:txBody>
          <a:bodyPr wrap="square">
            <a:spAutoFit/>
          </a:bodyPr>
          <a:lstStyle/>
          <a:p>
            <a:pPr algn="just"/>
            <a:r>
              <a:rPr lang="vi-VN" sz="2400" dirty="0">
                <a:solidFill>
                  <a:srgbClr val="333333"/>
                </a:solidFill>
                <a:latin typeface="Times New Roman" panose="02020603050405020304" pitchFamily="18" charset="0"/>
                <a:cs typeface="Times New Roman" panose="02020603050405020304" pitchFamily="18" charset="0"/>
              </a:rPr>
              <a:t>  </a:t>
            </a:r>
            <a:r>
              <a:rPr lang="en-US" sz="2400" dirty="0">
                <a:solidFill>
                  <a:srgbClr val="333333"/>
                </a:solidFill>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Kính thưa thầy/ cô giáo và các bạn! Trong những tiết học trước chúng ta đã được tìm hiểu các văn bản: “Người đàn ông cô độc giữa rừng” (Đoàn Giỏi), “Dọc đường xứ Nghệ” (Sơn Tùng) và “Buổi học cuối cùng” (Đô-đê), các văn bản đó đều có những nội dung thể hiện lòng yêu nước. Vậy lòng yêu nước là gì và được biểu hiện cụ thể như nào chắc hẳn trong mỗi bạn ngồi đây đều có câu trả lời riêng của mình. Bản thân tôi nhận thấy cả ba văn bản đều có nội dung liên quan đến tinh thần yêu nước nhưng mỗi văn bản có cách thể hiện rất khác nhau.</a:t>
            </a:r>
          </a:p>
          <a:p>
            <a:pPr algn="just"/>
            <a:r>
              <a:rPr lang="vi-VN" sz="2400" dirty="0">
                <a:solidFill>
                  <a:srgbClr val="333333"/>
                </a:solidFill>
                <a:latin typeface="Times New Roman" panose="02020603050405020304" pitchFamily="18" charset="0"/>
                <a:cs typeface="Times New Roman" panose="02020603050405020304" pitchFamily="18" charset="0"/>
              </a:rPr>
              <a:t>          </a:t>
            </a:r>
            <a:r>
              <a:rPr lang="en-US" sz="2400" dirty="0">
                <a:solidFill>
                  <a:srgbClr val="333333"/>
                </a:solidFill>
                <a:latin typeface="Times New Roman" panose="02020603050405020304" pitchFamily="18" charset="0"/>
                <a:cs typeface="Times New Roman" panose="02020603050405020304" pitchFamily="18" charset="0"/>
              </a:rPr>
              <a:t> </a:t>
            </a:r>
            <a:r>
              <a:rPr lang="vi-VN" sz="2400" dirty="0">
                <a:solidFill>
                  <a:srgbClr val="333333"/>
                </a:solidFill>
                <a:latin typeface="Times New Roman" panose="02020603050405020304" pitchFamily="18" charset="0"/>
                <a:cs typeface="Times New Roman" panose="02020603050405020304" pitchFamily="18" charset="0"/>
              </a:rPr>
              <a:t>Trước hết chúng ta cần hiểu yêu nước là yêu mảnh đất mình sinh ra và lớn lên, yêu tiếng nói, yêu con người; là hành động sẵn sàng đấu tranh bảo vệ Tổ Quốc mỗi lúc nguy nan. Vì thế mà biểu hiện của lòng yêu nước cũng khác nhau ở mỗi thời, mỗi hoàn cảnh.</a:t>
            </a:r>
          </a:p>
          <a:p>
            <a:pPr algn="just"/>
            <a:r>
              <a:rPr lang="vi-VN" sz="2400" dirty="0">
                <a:solidFill>
                  <a:srgbClr val="333333"/>
                </a:solidFill>
                <a:latin typeface="Times New Roman" panose="02020603050405020304" pitchFamily="18" charset="0"/>
                <a:cs typeface="Times New Roman" panose="02020603050405020304" pitchFamily="18" charset="0"/>
              </a:rPr>
              <a:t>       </a:t>
            </a:r>
            <a:endParaRPr lang="vi-VN" sz="2400" b="0" i="0" dirty="0">
              <a:solidFill>
                <a:srgbClr val="333333"/>
              </a:solidFill>
              <a:effectLst/>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215596" y="572386"/>
            <a:ext cx="11747553" cy="1747734"/>
          </a:xfrm>
          <a:prstGeom prst="rect">
            <a:avLst/>
          </a:prstGeom>
        </p:spPr>
      </p:pic>
    </p:spTree>
    <p:custDataLst>
      <p:tags r:id="rId1"/>
    </p:custDataLst>
    <p:extLst>
      <p:ext uri="{BB962C8B-B14F-4D97-AF65-F5344CB8AC3E}">
        <p14:creationId xmlns:p14="http://schemas.microsoft.com/office/powerpoint/2010/main" val="177135452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sp>
        <p:nvSpPr>
          <p:cNvPr id="11" name="Rectangle 10"/>
          <p:cNvSpPr/>
          <p:nvPr/>
        </p:nvSpPr>
        <p:spPr>
          <a:xfrm>
            <a:off x="764275" y="557246"/>
            <a:ext cx="10658901" cy="5755422"/>
          </a:xfrm>
          <a:prstGeom prst="rect">
            <a:avLst/>
          </a:prstGeom>
        </p:spPr>
        <p:txBody>
          <a:bodyPr wrap="square">
            <a:spAutoFit/>
          </a:bodyPr>
          <a:lstStyle/>
          <a:p>
            <a:pPr algn="just"/>
            <a:r>
              <a:rPr lang="vi-VN" sz="2300" dirty="0">
                <a:solidFill>
                  <a:srgbClr val="333333"/>
                </a:solidFill>
                <a:latin typeface="Times New Roman" panose="02020603050405020304" pitchFamily="18" charset="0"/>
                <a:cs typeface="Times New Roman" panose="02020603050405020304" pitchFamily="18" charset="0"/>
              </a:rPr>
              <a:t>        Trong thời chiến tranh loạn lạc, tình yêu nước được biểu hiện là đấu tranh chống giặc ngoại xâm, như nhân vật Võ Tòng trong “</a:t>
            </a:r>
            <a:r>
              <a:rPr lang="vi-VN" sz="2300" i="1" dirty="0">
                <a:solidFill>
                  <a:srgbClr val="333333"/>
                </a:solidFill>
                <a:latin typeface="Times New Roman" panose="02020603050405020304" pitchFamily="18" charset="0"/>
                <a:cs typeface="Times New Roman" panose="02020603050405020304" pitchFamily="18" charset="0"/>
              </a:rPr>
              <a:t>Người đàn ông cô độc giữa rừng” (Đoàn Giỏi)</a:t>
            </a:r>
            <a:r>
              <a:rPr lang="vi-VN" sz="2300" dirty="0">
                <a:solidFill>
                  <a:srgbClr val="333333"/>
                </a:solidFill>
                <a:latin typeface="Times New Roman" panose="02020603050405020304" pitchFamily="18" charset="0"/>
                <a:cs typeface="Times New Roman" panose="02020603050405020304" pitchFamily="18" charset="0"/>
              </a:rPr>
              <a:t>. Võ Tòng yêu nước được thể hiện ở việc giết tên địa chủ tham lam độc ác, ở việc làm những mũi tên tẩm độc để bắn giặc Pháp. Hành động làm vũ khí thầm lặng nhưng lại thể hiện được tấm lòng lớn lao, chính vì thế mà ông Hai đã trịnh trọng cảm ơn người anh em của mình “xin đa tạ chú! Đa tạ chú!”. Lời cảm ơn không chỉ của ông Hai mà còn của nhân dân, đất nước.</a:t>
            </a:r>
          </a:p>
          <a:p>
            <a:pPr indent="457200" algn="just"/>
            <a:r>
              <a:rPr lang="vi-VN" sz="2300" dirty="0">
                <a:solidFill>
                  <a:srgbClr val="333333"/>
                </a:solidFill>
                <a:latin typeface="Times New Roman" panose="02020603050405020304" pitchFamily="18" charset="0"/>
                <a:cs typeface="Times New Roman" panose="02020603050405020304" pitchFamily="18" charset="0"/>
              </a:rPr>
              <a:t>Tình yêu nước còn được thể hiện ở việc yêu tiếng mẹ đẻ, trân trọng, giữ gìn tiếng mẹ đẻ. Nhân vật thầy Ha-men trong </a:t>
            </a:r>
            <a:r>
              <a:rPr lang="vi-VN" sz="2300" i="1" dirty="0">
                <a:solidFill>
                  <a:srgbClr val="333333"/>
                </a:solidFill>
                <a:latin typeface="Times New Roman" panose="02020603050405020304" pitchFamily="18" charset="0"/>
                <a:cs typeface="Times New Roman" panose="02020603050405020304" pitchFamily="18" charset="0"/>
              </a:rPr>
              <a:t>“Buổi học cuối cùng</a:t>
            </a:r>
            <a:r>
              <a:rPr lang="vi-VN" sz="2300" dirty="0">
                <a:solidFill>
                  <a:srgbClr val="333333"/>
                </a:solidFill>
                <a:latin typeface="Times New Roman" panose="02020603050405020304" pitchFamily="18" charset="0"/>
                <a:cs typeface="Times New Roman" panose="02020603050405020304" pitchFamily="18" charset="0"/>
              </a:rPr>
              <a:t>” (Đô-đê) là gương mặt tiêu biểu cho tấm lòng yêu nước tha thiết ấy. Được tin buổi học cuối cùng, thầy đã ăn vận trang trọng khác mọi ngày với chiếc </a:t>
            </a:r>
            <a:r>
              <a:rPr lang="vi-VN" sz="2300" i="1" dirty="0">
                <a:solidFill>
                  <a:srgbClr val="333333"/>
                </a:solidFill>
                <a:latin typeface="Times New Roman" panose="02020603050405020304" pitchFamily="18" charset="0"/>
                <a:cs typeface="Times New Roman" panose="02020603050405020304" pitchFamily="18" charset="0"/>
              </a:rPr>
              <a:t>áo rơ-đanh-gốt màu xanh lục diềm lá sen…mũ lụa đen thêu</a:t>
            </a:r>
            <a:r>
              <a:rPr lang="vi-VN" sz="2300" dirty="0">
                <a:solidFill>
                  <a:srgbClr val="333333"/>
                </a:solidFill>
                <a:latin typeface="Times New Roman" panose="02020603050405020304" pitchFamily="18" charset="0"/>
                <a:cs typeface="Times New Roman" panose="02020603050405020304" pitchFamily="18" charset="0"/>
              </a:rPr>
              <a:t>, thái độ dịu dàng ân cần với học trò. Bài giảng cuối cùng của thầy say sưa dịu dàng về thứ tiếng mà thầy cho là </a:t>
            </a:r>
            <a:r>
              <a:rPr lang="vi-VN" sz="2300" i="1" dirty="0">
                <a:solidFill>
                  <a:srgbClr val="333333"/>
                </a:solidFill>
                <a:latin typeface="Times New Roman" panose="02020603050405020304" pitchFamily="18" charset="0"/>
                <a:cs typeface="Times New Roman" panose="02020603050405020304" pitchFamily="18" charset="0"/>
              </a:rPr>
              <a:t>hay nhất thế giới, trong sáng nhất, vững vàng nhất</a:t>
            </a:r>
            <a:r>
              <a:rPr lang="vi-VN" sz="2300" dirty="0">
                <a:solidFill>
                  <a:srgbClr val="333333"/>
                </a:solidFill>
                <a:latin typeface="Times New Roman" panose="02020603050405020304" pitchFamily="18" charset="0"/>
                <a:cs typeface="Times New Roman" panose="02020603050405020304" pitchFamily="18" charset="0"/>
              </a:rPr>
              <a:t> và thầy nhấn mạnh </a:t>
            </a:r>
            <a:r>
              <a:rPr lang="vi-VN" sz="2300" i="1" dirty="0">
                <a:solidFill>
                  <a:srgbClr val="333333"/>
                </a:solidFill>
                <a:latin typeface="Times New Roman" panose="02020603050405020304" pitchFamily="18" charset="0"/>
                <a:cs typeface="Times New Roman" panose="02020603050405020304" pitchFamily="18" charset="0"/>
              </a:rPr>
              <a:t>phải giữ lấy nó trong chúng ta và đừng bao giờ quên lãng nó</a:t>
            </a:r>
            <a:r>
              <a:rPr lang="vi-VN" sz="2300" dirty="0">
                <a:solidFill>
                  <a:srgbClr val="333333"/>
                </a:solidFill>
                <a:latin typeface="Times New Roman" panose="02020603050405020304" pitchFamily="18" charset="0"/>
                <a:cs typeface="Times New Roman" panose="02020603050405020304" pitchFamily="18" charset="0"/>
              </a:rPr>
              <a:t>. Tình cảm của thầy H-men còn được thể hiện trong những dòng chữ cuối cùng, </a:t>
            </a:r>
            <a:r>
              <a:rPr lang="vi-VN" sz="2300" i="1" dirty="0">
                <a:solidFill>
                  <a:srgbClr val="333333"/>
                </a:solidFill>
                <a:latin typeface="Times New Roman" panose="02020603050405020304" pitchFamily="18" charset="0"/>
                <a:cs typeface="Times New Roman" panose="02020603050405020304" pitchFamily="18" charset="0"/>
              </a:rPr>
              <a:t>cầm một hòn phấn dằn mạnh hết sức</a:t>
            </a:r>
            <a:r>
              <a:rPr lang="vi-VN" sz="2300" dirty="0">
                <a:solidFill>
                  <a:srgbClr val="333333"/>
                </a:solidFill>
                <a:latin typeface="Times New Roman" panose="02020603050405020304" pitchFamily="18" charset="0"/>
                <a:cs typeface="Times New Roman" panose="02020603050405020304" pitchFamily="18" charset="0"/>
              </a:rPr>
              <a:t> và thầy viết thật to “NƯỚC PHÁP MUÔN NĂM”.</a:t>
            </a:r>
          </a:p>
        </p:txBody>
      </p:sp>
    </p:spTree>
    <p:custDataLst>
      <p:tags r:id="rId1"/>
    </p:custDataLst>
    <p:extLst>
      <p:ext uri="{BB962C8B-B14F-4D97-AF65-F5344CB8AC3E}">
        <p14:creationId xmlns:p14="http://schemas.microsoft.com/office/powerpoint/2010/main" val="418307056"/>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sp>
        <p:nvSpPr>
          <p:cNvPr id="11" name="Rectangle 10"/>
          <p:cNvSpPr/>
          <p:nvPr/>
        </p:nvSpPr>
        <p:spPr>
          <a:xfrm>
            <a:off x="764275" y="557246"/>
            <a:ext cx="10658901" cy="5632311"/>
          </a:xfrm>
          <a:prstGeom prst="rect">
            <a:avLst/>
          </a:prstGeom>
        </p:spPr>
        <p:txBody>
          <a:bodyPr wrap="square">
            <a:spAutoFit/>
          </a:bodyPr>
          <a:lstStyle/>
          <a:p>
            <a:pPr indent="457200" algn="just"/>
            <a:r>
              <a:rPr lang="vi-VN" sz="2400" dirty="0">
                <a:solidFill>
                  <a:srgbClr val="333333"/>
                </a:solidFill>
                <a:latin typeface="Times New Roman" panose="02020603050405020304" pitchFamily="18" charset="0"/>
                <a:cs typeface="Times New Roman" panose="02020603050405020304" pitchFamily="18" charset="0"/>
              </a:rPr>
              <a:t>Đó là tình yêu nước trong thời chiến tranh, lọa lạc, còn ở thời bình tình yêu nước lại được biểu hiện ở tình yêu gia đình, tình yêu giữa con người với von người, ở việc giữ gìn bản sắc dân tộc. Trong văn bản “</a:t>
            </a:r>
            <a:r>
              <a:rPr lang="vi-VN" sz="2400" i="1" dirty="0">
                <a:solidFill>
                  <a:srgbClr val="333333"/>
                </a:solidFill>
                <a:latin typeface="Times New Roman" panose="02020603050405020304" pitchFamily="18" charset="0"/>
                <a:cs typeface="Times New Roman" panose="02020603050405020304" pitchFamily="18" charset="0"/>
              </a:rPr>
              <a:t>Dọc đường xứ Nghệ</a:t>
            </a:r>
            <a:r>
              <a:rPr lang="vi-VN" sz="2400" dirty="0">
                <a:solidFill>
                  <a:srgbClr val="333333"/>
                </a:solidFill>
                <a:latin typeface="Times New Roman" panose="02020603050405020304" pitchFamily="18" charset="0"/>
                <a:cs typeface="Times New Roman" panose="02020603050405020304" pitchFamily="18" charset="0"/>
              </a:rPr>
              <a:t>” (Sơn Tùng) tình yêu nước là câu chuyện về nhân vật lịch sử như Lý Nhật Quang chăm lo cho đời sống nhân dân, là phê phán vua Thục Phán chủ quan khinh địch để mất nước của cụ Phó bảng và các con. Yêu nước còn là việc am hiểu, giải thích cặn kẽ về các địa danh như hòn Hai Vai, núi Trống Thủng, núi Cờ Rách… là nhớ ơn đại thi hào Nguyễn Du…</a:t>
            </a:r>
          </a:p>
          <a:p>
            <a:pPr algn="just"/>
            <a:r>
              <a:rPr lang="vi-VN" sz="2400" dirty="0">
                <a:solidFill>
                  <a:srgbClr val="333333"/>
                </a:solidFill>
                <a:latin typeface="Times New Roman" panose="02020603050405020304" pitchFamily="18" charset="0"/>
                <a:cs typeface="Times New Roman" panose="02020603050405020304" pitchFamily="18" charset="0"/>
              </a:rPr>
              <a:t>          Như vậy chúng ta không nên hiểu lòng yêu nước một cách hạn hẹp, chẳng hạn quan niệm: chỉ ra trận đánh giặc mới là yêu nước. Yêu nước còn được thể hiện bằng nhiều cách thức, nhiều hành động ... khác nhau. Bản thân tôi còn ngồi trên ghế nhà trường cũng thể hiện lòng yêu nước của mình bằng việc học hành thật tốt, nghe lời ông bà cha mẹ và thầy cô, hòa thuận với an hem, bạn bè. </a:t>
            </a:r>
          </a:p>
          <a:p>
            <a:pPr indent="457200" algn="just"/>
            <a:r>
              <a:rPr lang="vi-VN" sz="2400" dirty="0">
                <a:solidFill>
                  <a:srgbClr val="333333"/>
                </a:solidFill>
                <a:latin typeface="Times New Roman" panose="02020603050405020304" pitchFamily="18" charset="0"/>
                <a:cs typeface="Times New Roman" panose="02020603050405020304" pitchFamily="18" charset="0"/>
              </a:rPr>
              <a:t>Trên đây là bài nói của tôi về lòng yêu nước qua các văn bản đã học, cảm ơn thầy/cô và các bạn đã lắng nghe. Rất mong nhận được sự góp ý từ phía thầy/cô và các bạn.</a:t>
            </a:r>
          </a:p>
        </p:txBody>
      </p:sp>
    </p:spTree>
    <p:custDataLst>
      <p:tags r:id="rId1"/>
    </p:custDataLst>
    <p:extLst>
      <p:ext uri="{BB962C8B-B14F-4D97-AF65-F5344CB8AC3E}">
        <p14:creationId xmlns:p14="http://schemas.microsoft.com/office/powerpoint/2010/main" val="17972008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a:solidFill>
                  <a:srgbClr val="FFFFFF"/>
                </a:solidFill>
              </a:rPr>
              <a:t>a</a:t>
            </a:r>
          </a:p>
        </p:txBody>
      </p:sp>
      <p:sp>
        <p:nvSpPr>
          <p:cNvPr id="7" name="Rounded Rectangle 6"/>
          <p:cNvSpPr/>
          <p:nvPr/>
        </p:nvSpPr>
        <p:spPr>
          <a:xfrm>
            <a:off x="2623728" y="604372"/>
            <a:ext cx="6492975" cy="777924"/>
          </a:xfrm>
          <a:prstGeom prst="round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0000"/>
                </a:solidFill>
                <a:latin typeface="Times New Roman" panose="02020603050405020304" pitchFamily="18" charset="0"/>
                <a:cs typeface="Times New Roman" panose="02020603050405020304" pitchFamily="18" charset="0"/>
                <a:sym typeface="Arial"/>
              </a:rPr>
              <a:t>THỰC HÀNH NÓI VÀ NGHE</a:t>
            </a:r>
          </a:p>
        </p:txBody>
      </p:sp>
      <p:sp>
        <p:nvSpPr>
          <p:cNvPr id="9" name="TextBox 8"/>
          <p:cNvSpPr txBox="1"/>
          <p:nvPr/>
        </p:nvSpPr>
        <p:spPr>
          <a:xfrm>
            <a:off x="3275462" y="1671879"/>
            <a:ext cx="7683689" cy="2031325"/>
          </a:xfrm>
          <a:prstGeom prst="rect">
            <a:avLst/>
          </a:prstGeom>
          <a:noFill/>
        </p:spPr>
        <p:txBody>
          <a:bodyPr wrap="square" rtlCol="0">
            <a:spAutoFit/>
          </a:bodyPr>
          <a:lstStyle/>
          <a:p>
            <a:pPr algn="just">
              <a:lnSpc>
                <a:spcPct val="150000"/>
              </a:lnSpc>
            </a:pPr>
            <a:r>
              <a:rPr lang="vi-VN" sz="2800" b="1" dirty="0">
                <a:solidFill>
                  <a:srgbClr val="000000"/>
                </a:solidFill>
                <a:latin typeface="Times New Roman" panose="02020603050405020304" pitchFamily="18" charset="0"/>
                <a:cs typeface="Times New Roman" panose="02020603050405020304" pitchFamily="18" charset="0"/>
              </a:rPr>
              <a:t>Vấn đề: </a:t>
            </a:r>
            <a:r>
              <a:rPr lang="en-US" sz="2800" dirty="0" err="1">
                <a:solidFill>
                  <a:srgbClr val="000000"/>
                </a:solidFill>
                <a:latin typeface="Times New Roman" panose="02020603050405020304" pitchFamily="18" charset="0"/>
                <a:cs typeface="Times New Roman" panose="02020603050405020304" pitchFamily="18" charset="0"/>
              </a:rPr>
              <a:t>Tình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thương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dịch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covid</a:t>
            </a:r>
            <a:r>
              <a:rPr lang="en-US" sz="2800" dirty="0">
                <a:solidFill>
                  <a:srgbClr val="000000"/>
                </a:solidFill>
                <a:latin typeface="Times New Roman" panose="02020603050405020304" pitchFamily="18" charset="0"/>
                <a:cs typeface="Times New Roman" panose="02020603050405020304" pitchFamily="18" charset="0"/>
              </a:rPr>
              <a:t> 19</a:t>
            </a:r>
          </a:p>
          <a:p>
            <a:pPr algn="just">
              <a:lnSpc>
                <a:spcPct val="150000"/>
              </a:lnSpc>
            </a:pPr>
            <a:r>
              <a:rPr lang="vi-VN" sz="2800" b="1" dirty="0">
                <a:solidFill>
                  <a:srgbClr val="000000"/>
                </a:solidFill>
                <a:latin typeface="Times New Roman" panose="02020603050405020304" pitchFamily="18" charset="0"/>
                <a:cs typeface="Times New Roman" panose="02020603050405020304" pitchFamily="18" charset="0"/>
              </a:rPr>
              <a:t>Vấn đề: </a:t>
            </a:r>
            <a:r>
              <a:rPr lang="en-US" sz="2800" dirty="0" err="1">
                <a:solidFill>
                  <a:srgbClr val="000000"/>
                </a:solidFill>
                <a:latin typeface="Times New Roman" panose="02020603050405020304" pitchFamily="18" charset="0"/>
                <a:cs typeface="Times New Roman" panose="02020603050405020304" pitchFamily="18" charset="0"/>
              </a:rPr>
              <a:t>Lòng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dũng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tuổi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cuộc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sống</a:t>
            </a:r>
            <a:endParaRPr lang="en-US" sz="2800" dirty="0">
              <a:solidFill>
                <a:srgbClr val="00000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10000" b="100000" l="10000" r="90000"/>
                    </a14:imgEffect>
                  </a14:imgLayer>
                </a14:imgProps>
              </a:ext>
            </a:extLst>
          </a:blip>
          <a:stretch>
            <a:fillRect/>
          </a:stretch>
        </p:blipFill>
        <p:spPr>
          <a:xfrm flipH="1">
            <a:off x="-41833" y="1681867"/>
            <a:ext cx="3875963" cy="4742597"/>
          </a:xfrm>
          <a:prstGeom prst="rect">
            <a:avLst/>
          </a:prstGeom>
        </p:spPr>
      </p:pic>
    </p:spTree>
    <p:custDataLst>
      <p:tags r:id="rId1"/>
    </p:custDataLst>
    <p:extLst>
      <p:ext uri="{BB962C8B-B14F-4D97-AF65-F5344CB8AC3E}">
        <p14:creationId xmlns:p14="http://schemas.microsoft.com/office/powerpoint/2010/main" val="1266014310"/>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4"/>
          <a:stretch>
            <a:fillRect/>
          </a:stretch>
        </p:blipFill>
        <p:spPr>
          <a:xfrm>
            <a:off x="341195" y="245659"/>
            <a:ext cx="11491413" cy="6332561"/>
          </a:xfrm>
          <a:prstGeom prst="rect">
            <a:avLst/>
          </a:prstGeom>
        </p:spPr>
      </p:pic>
    </p:spTree>
    <p:custDataLst>
      <p:tags r:id="rId1"/>
    </p:custDataLst>
    <p:extLst>
      <p:ext uri="{BB962C8B-B14F-4D97-AF65-F5344CB8AC3E}">
        <p14:creationId xmlns:p14="http://schemas.microsoft.com/office/powerpoint/2010/main" val="2677870936"/>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A_库_文本框 1"/>
          <p:cNvSpPr txBox="1"/>
          <p:nvPr>
            <p:custDataLst>
              <p:tags r:id="rId2"/>
            </p:custDataLst>
          </p:nvPr>
        </p:nvSpPr>
        <p:spPr>
          <a:xfrm>
            <a:off x="6597872" y="963576"/>
            <a:ext cx="1415772" cy="1569660"/>
          </a:xfrm>
          <a:prstGeom prst="rect">
            <a:avLst/>
          </a:prstGeom>
        </p:spPr>
        <p:txBody>
          <a:bodyPr wrap="none">
            <a:spAutoFit/>
          </a:bodyPr>
          <a:lstStyle>
            <a:defPPr>
              <a:defRPr lang="zh-CN"/>
            </a:defPPr>
            <a:lvl1pPr>
              <a:defRPr sz="9600">
                <a:latin typeface="汉仪尚巍手书W" panose="00020600040101010101" pitchFamily="18" charset="-122"/>
                <a:ea typeface="汉仪尚巍手书W" panose="00020600040101010101" pitchFamily="18" charset="-122"/>
              </a:defRPr>
            </a:lvl1pPr>
          </a:lstStyle>
          <a:p>
            <a:pPr algn="ctr"/>
            <a:r>
              <a:rPr lang="zh-CN" altLang="en-US" dirty="0">
                <a:latin typeface="禹卫书法行书简体" panose="02000603000000000000" pitchFamily="2" charset="-122"/>
                <a:ea typeface="禹卫书法行书简体" panose="02000603000000000000" pitchFamily="2" charset="-122"/>
              </a:rPr>
              <a:t>You</a:t>
            </a:r>
          </a:p>
        </p:txBody>
      </p:sp>
      <p:sp>
        <p:nvSpPr>
          <p:cNvPr id="28" name="PA_库_矩形 7"/>
          <p:cNvSpPr/>
          <p:nvPr>
            <p:custDataLst>
              <p:tags r:id="rId3"/>
            </p:custDataLst>
          </p:nvPr>
        </p:nvSpPr>
        <p:spPr>
          <a:xfrm>
            <a:off x="2219367" y="963576"/>
            <a:ext cx="3757760" cy="1569660"/>
          </a:xfrm>
          <a:prstGeom prst="rect">
            <a:avLst/>
          </a:prstGeom>
        </p:spPr>
        <p:txBody>
          <a:bodyPr wrap="none">
            <a:spAutoFit/>
          </a:bodyPr>
          <a:lstStyle/>
          <a:p>
            <a:pPr algn="ctr"/>
            <a:r>
              <a:rPr lang="zh-CN" altLang="en-US" sz="9600" dirty="0">
                <a:latin typeface="禹卫书法行书简体" panose="02000603000000000000" pitchFamily="2" charset="-122"/>
                <a:ea typeface="禹卫书法行书简体" panose="02000603000000000000" pitchFamily="2" charset="-122"/>
              </a:rPr>
              <a:t>Thank</a:t>
            </a:r>
          </a:p>
        </p:txBody>
      </p:sp>
      <p:grpSp>
        <p:nvGrpSpPr>
          <p:cNvPr id="29" name="PA_库_组合 24"/>
          <p:cNvGrpSpPr/>
          <p:nvPr>
            <p:custDataLst>
              <p:tags r:id="rId4"/>
            </p:custDataLst>
          </p:nvPr>
        </p:nvGrpSpPr>
        <p:grpSpPr>
          <a:xfrm>
            <a:off x="5798559" y="2423962"/>
            <a:ext cx="560050" cy="939160"/>
            <a:chOff x="1229861" y="3012007"/>
            <a:chExt cx="1188823" cy="1993565"/>
          </a:xfrm>
        </p:grpSpPr>
        <p:pic>
          <p:nvPicPr>
            <p:cNvPr id="30" name="图片 29"/>
            <p:cNvPicPr>
              <a:picLocks noChangeAspect="1"/>
            </p:cNvPicPr>
            <p:nvPr/>
          </p:nvPicPr>
          <p:blipFill>
            <a:blip r:embed="rId8"/>
            <a:stretch>
              <a:fillRect/>
            </a:stretch>
          </p:blipFill>
          <p:spPr>
            <a:xfrm>
              <a:off x="1229861" y="3012007"/>
              <a:ext cx="1188823" cy="1993565"/>
            </a:xfrm>
            <a:prstGeom prst="rect">
              <a:avLst/>
            </a:prstGeom>
          </p:spPr>
        </p:pic>
        <p:sp>
          <p:nvSpPr>
            <p:cNvPr id="31" name="PA_文本框 22"/>
            <p:cNvSpPr txBox="1"/>
            <p:nvPr>
              <p:custDataLst>
                <p:tags r:id="rId5"/>
              </p:custDataLst>
            </p:nvPr>
          </p:nvSpPr>
          <p:spPr>
            <a:xfrm>
              <a:off x="1562763" y="3620921"/>
              <a:ext cx="459029" cy="861606"/>
            </a:xfrm>
            <a:custGeom>
              <a:avLst/>
              <a:gdLst/>
              <a:ahLst/>
              <a:cxnLst/>
              <a:rect l="l" t="t" r="r" b="b"/>
              <a:pathLst>
                <a:path w="459029" h="861606">
                  <a:moveTo>
                    <a:pt x="216256" y="765353"/>
                  </a:moveTo>
                  <a:lnTo>
                    <a:pt x="214884" y="768553"/>
                  </a:lnTo>
                  <a:lnTo>
                    <a:pt x="224028" y="773125"/>
                  </a:lnTo>
                  <a:lnTo>
                    <a:pt x="225400" y="771753"/>
                  </a:lnTo>
                  <a:close/>
                  <a:moveTo>
                    <a:pt x="211684" y="735177"/>
                  </a:moveTo>
                  <a:lnTo>
                    <a:pt x="211684" y="737920"/>
                  </a:lnTo>
                  <a:lnTo>
                    <a:pt x="210312" y="736092"/>
                  </a:lnTo>
                  <a:close/>
                  <a:moveTo>
                    <a:pt x="301752" y="696772"/>
                  </a:moveTo>
                  <a:cubicBezTo>
                    <a:pt x="299314" y="702868"/>
                    <a:pt x="296418" y="708660"/>
                    <a:pt x="293065" y="714146"/>
                  </a:cubicBezTo>
                  <a:lnTo>
                    <a:pt x="294894" y="715061"/>
                  </a:lnTo>
                  <a:lnTo>
                    <a:pt x="302209" y="697230"/>
                  </a:lnTo>
                  <a:close/>
                  <a:moveTo>
                    <a:pt x="218084" y="675284"/>
                  </a:moveTo>
                  <a:lnTo>
                    <a:pt x="215341" y="676656"/>
                  </a:lnTo>
                  <a:lnTo>
                    <a:pt x="215341" y="683057"/>
                  </a:lnTo>
                  <a:lnTo>
                    <a:pt x="209398" y="686257"/>
                  </a:lnTo>
                  <a:lnTo>
                    <a:pt x="211684" y="687171"/>
                  </a:lnTo>
                  <a:cubicBezTo>
                    <a:pt x="211684" y="687781"/>
                    <a:pt x="211836" y="688314"/>
                    <a:pt x="212141" y="688772"/>
                  </a:cubicBezTo>
                  <a:cubicBezTo>
                    <a:pt x="212446" y="689229"/>
                    <a:pt x="212369" y="689838"/>
                    <a:pt x="211912" y="690600"/>
                  </a:cubicBezTo>
                  <a:cubicBezTo>
                    <a:pt x="211455" y="691362"/>
                    <a:pt x="211074" y="692963"/>
                    <a:pt x="210769" y="695401"/>
                  </a:cubicBezTo>
                  <a:cubicBezTo>
                    <a:pt x="211074" y="693572"/>
                    <a:pt x="212141" y="691591"/>
                    <a:pt x="213970" y="689457"/>
                  </a:cubicBezTo>
                  <a:cubicBezTo>
                    <a:pt x="214579" y="690677"/>
                    <a:pt x="215265" y="691820"/>
                    <a:pt x="216027" y="692886"/>
                  </a:cubicBezTo>
                  <a:cubicBezTo>
                    <a:pt x="216789" y="693953"/>
                    <a:pt x="216789" y="696239"/>
                    <a:pt x="216027" y="699744"/>
                  </a:cubicBezTo>
                  <a:cubicBezTo>
                    <a:pt x="215265" y="703250"/>
                    <a:pt x="214351" y="705612"/>
                    <a:pt x="213284" y="706831"/>
                  </a:cubicBezTo>
                  <a:cubicBezTo>
                    <a:pt x="212217" y="708050"/>
                    <a:pt x="211531" y="709574"/>
                    <a:pt x="211226" y="711403"/>
                  </a:cubicBezTo>
                  <a:lnTo>
                    <a:pt x="210769" y="706831"/>
                  </a:lnTo>
                  <a:cubicBezTo>
                    <a:pt x="208636" y="711403"/>
                    <a:pt x="208940" y="715518"/>
                    <a:pt x="211684" y="719175"/>
                  </a:cubicBezTo>
                  <a:lnTo>
                    <a:pt x="213512" y="713689"/>
                  </a:lnTo>
                  <a:cubicBezTo>
                    <a:pt x="213817" y="713994"/>
                    <a:pt x="213436" y="715899"/>
                    <a:pt x="212369" y="719404"/>
                  </a:cubicBezTo>
                  <a:cubicBezTo>
                    <a:pt x="211303" y="722909"/>
                    <a:pt x="210617" y="726795"/>
                    <a:pt x="210312" y="731063"/>
                  </a:cubicBezTo>
                  <a:lnTo>
                    <a:pt x="212598" y="730148"/>
                  </a:lnTo>
                  <a:cubicBezTo>
                    <a:pt x="211988" y="732587"/>
                    <a:pt x="211226" y="734568"/>
                    <a:pt x="210312" y="736092"/>
                  </a:cubicBezTo>
                  <a:lnTo>
                    <a:pt x="209398" y="739292"/>
                  </a:lnTo>
                  <a:cubicBezTo>
                    <a:pt x="209702" y="741121"/>
                    <a:pt x="209779" y="742721"/>
                    <a:pt x="209626" y="744093"/>
                  </a:cubicBezTo>
                  <a:cubicBezTo>
                    <a:pt x="209474" y="745464"/>
                    <a:pt x="209474" y="747293"/>
                    <a:pt x="209626" y="749579"/>
                  </a:cubicBezTo>
                  <a:cubicBezTo>
                    <a:pt x="209779" y="751865"/>
                    <a:pt x="209779" y="753846"/>
                    <a:pt x="209626" y="755523"/>
                  </a:cubicBezTo>
                  <a:cubicBezTo>
                    <a:pt x="209474" y="757199"/>
                    <a:pt x="209702" y="759104"/>
                    <a:pt x="210312" y="761238"/>
                  </a:cubicBezTo>
                  <a:lnTo>
                    <a:pt x="210769" y="753465"/>
                  </a:lnTo>
                  <a:lnTo>
                    <a:pt x="212598" y="753008"/>
                  </a:lnTo>
                  <a:lnTo>
                    <a:pt x="213055" y="763066"/>
                  </a:lnTo>
                  <a:lnTo>
                    <a:pt x="214884" y="761695"/>
                  </a:lnTo>
                  <a:lnTo>
                    <a:pt x="214884" y="763981"/>
                  </a:lnTo>
                  <a:lnTo>
                    <a:pt x="229057" y="771296"/>
                  </a:lnTo>
                  <a:cubicBezTo>
                    <a:pt x="229972" y="770077"/>
                    <a:pt x="231038" y="769010"/>
                    <a:pt x="232258" y="768096"/>
                  </a:cubicBezTo>
                  <a:cubicBezTo>
                    <a:pt x="233477" y="767181"/>
                    <a:pt x="240487" y="753922"/>
                    <a:pt x="253289" y="728319"/>
                  </a:cubicBezTo>
                  <a:cubicBezTo>
                    <a:pt x="245059" y="714908"/>
                    <a:pt x="239497" y="705383"/>
                    <a:pt x="236601" y="699744"/>
                  </a:cubicBezTo>
                  <a:cubicBezTo>
                    <a:pt x="233705" y="694106"/>
                    <a:pt x="231038" y="689991"/>
                    <a:pt x="228600" y="687400"/>
                  </a:cubicBezTo>
                  <a:cubicBezTo>
                    <a:pt x="226162" y="684809"/>
                    <a:pt x="222809" y="680923"/>
                    <a:pt x="218542" y="675741"/>
                  </a:cubicBezTo>
                  <a:close/>
                  <a:moveTo>
                    <a:pt x="140360" y="671627"/>
                  </a:moveTo>
                  <a:cubicBezTo>
                    <a:pt x="139751" y="672236"/>
                    <a:pt x="139370" y="674370"/>
                    <a:pt x="139218" y="678027"/>
                  </a:cubicBezTo>
                  <a:cubicBezTo>
                    <a:pt x="139065" y="681685"/>
                    <a:pt x="138989" y="687324"/>
                    <a:pt x="138989" y="694944"/>
                  </a:cubicBezTo>
                  <a:close/>
                  <a:moveTo>
                    <a:pt x="287122" y="642366"/>
                  </a:moveTo>
                  <a:cubicBezTo>
                    <a:pt x="280721" y="644804"/>
                    <a:pt x="275768" y="646557"/>
                    <a:pt x="272263" y="647624"/>
                  </a:cubicBezTo>
                  <a:cubicBezTo>
                    <a:pt x="268757" y="648690"/>
                    <a:pt x="264414" y="650519"/>
                    <a:pt x="259232" y="653110"/>
                  </a:cubicBezTo>
                  <a:cubicBezTo>
                    <a:pt x="254051" y="655701"/>
                    <a:pt x="245516" y="660044"/>
                    <a:pt x="233629" y="666140"/>
                  </a:cubicBezTo>
                  <a:lnTo>
                    <a:pt x="265633" y="695401"/>
                  </a:lnTo>
                  <a:cubicBezTo>
                    <a:pt x="268681" y="689610"/>
                    <a:pt x="270891" y="685266"/>
                    <a:pt x="272263" y="682371"/>
                  </a:cubicBezTo>
                  <a:cubicBezTo>
                    <a:pt x="273634" y="679475"/>
                    <a:pt x="275311" y="675437"/>
                    <a:pt x="277292" y="670255"/>
                  </a:cubicBezTo>
                  <a:cubicBezTo>
                    <a:pt x="279273" y="665073"/>
                    <a:pt x="282550" y="655777"/>
                    <a:pt x="287122" y="642366"/>
                  </a:cubicBezTo>
                  <a:close/>
                  <a:moveTo>
                    <a:pt x="113843" y="597560"/>
                  </a:moveTo>
                  <a:lnTo>
                    <a:pt x="102413" y="602132"/>
                  </a:lnTo>
                  <a:lnTo>
                    <a:pt x="101956" y="605333"/>
                  </a:lnTo>
                  <a:lnTo>
                    <a:pt x="60808" y="634136"/>
                  </a:lnTo>
                  <a:cubicBezTo>
                    <a:pt x="64160" y="635051"/>
                    <a:pt x="66599" y="636041"/>
                    <a:pt x="68123" y="637108"/>
                  </a:cubicBezTo>
                  <a:cubicBezTo>
                    <a:pt x="69647" y="638175"/>
                    <a:pt x="71399" y="639089"/>
                    <a:pt x="73381" y="639851"/>
                  </a:cubicBezTo>
                  <a:cubicBezTo>
                    <a:pt x="75362" y="640613"/>
                    <a:pt x="77038" y="641451"/>
                    <a:pt x="78410" y="642366"/>
                  </a:cubicBezTo>
                  <a:cubicBezTo>
                    <a:pt x="79781" y="643280"/>
                    <a:pt x="81001" y="643890"/>
                    <a:pt x="82068" y="644195"/>
                  </a:cubicBezTo>
                  <a:cubicBezTo>
                    <a:pt x="83134" y="644499"/>
                    <a:pt x="84277" y="645261"/>
                    <a:pt x="85497" y="646481"/>
                  </a:cubicBezTo>
                  <a:lnTo>
                    <a:pt x="90069" y="652424"/>
                  </a:lnTo>
                  <a:lnTo>
                    <a:pt x="85954" y="658825"/>
                  </a:lnTo>
                  <a:lnTo>
                    <a:pt x="88240" y="650138"/>
                  </a:lnTo>
                  <a:cubicBezTo>
                    <a:pt x="85192" y="655320"/>
                    <a:pt x="82753" y="658901"/>
                    <a:pt x="80925" y="660882"/>
                  </a:cubicBezTo>
                  <a:cubicBezTo>
                    <a:pt x="79096" y="662864"/>
                    <a:pt x="78486" y="666369"/>
                    <a:pt x="79096" y="671398"/>
                  </a:cubicBezTo>
                  <a:cubicBezTo>
                    <a:pt x="79705" y="676427"/>
                    <a:pt x="78867" y="684581"/>
                    <a:pt x="76581" y="695858"/>
                  </a:cubicBezTo>
                  <a:cubicBezTo>
                    <a:pt x="74295" y="707136"/>
                    <a:pt x="73762" y="713918"/>
                    <a:pt x="74981" y="716204"/>
                  </a:cubicBezTo>
                  <a:cubicBezTo>
                    <a:pt x="76200" y="718490"/>
                    <a:pt x="77876" y="720852"/>
                    <a:pt x="80010" y="723290"/>
                  </a:cubicBezTo>
                  <a:cubicBezTo>
                    <a:pt x="85192" y="728472"/>
                    <a:pt x="88925" y="732053"/>
                    <a:pt x="91211" y="734034"/>
                  </a:cubicBezTo>
                  <a:cubicBezTo>
                    <a:pt x="93498" y="736015"/>
                    <a:pt x="95326" y="737235"/>
                    <a:pt x="96698" y="737692"/>
                  </a:cubicBezTo>
                  <a:cubicBezTo>
                    <a:pt x="98070" y="738149"/>
                    <a:pt x="99517" y="738683"/>
                    <a:pt x="101041" y="739292"/>
                  </a:cubicBezTo>
                  <a:cubicBezTo>
                    <a:pt x="103175" y="707593"/>
                    <a:pt x="105613" y="676046"/>
                    <a:pt x="108356" y="644652"/>
                  </a:cubicBezTo>
                  <a:lnTo>
                    <a:pt x="101041" y="637337"/>
                  </a:lnTo>
                  <a:lnTo>
                    <a:pt x="110185" y="632307"/>
                  </a:lnTo>
                  <a:lnTo>
                    <a:pt x="113386" y="600761"/>
                  </a:lnTo>
                  <a:lnTo>
                    <a:pt x="109728" y="601675"/>
                  </a:lnTo>
                  <a:close/>
                  <a:moveTo>
                    <a:pt x="126187" y="502005"/>
                  </a:moveTo>
                  <a:cubicBezTo>
                    <a:pt x="128930" y="502920"/>
                    <a:pt x="131369" y="503453"/>
                    <a:pt x="133502" y="503606"/>
                  </a:cubicBezTo>
                  <a:cubicBezTo>
                    <a:pt x="135636" y="503758"/>
                    <a:pt x="137846" y="504139"/>
                    <a:pt x="140132" y="504749"/>
                  </a:cubicBezTo>
                  <a:cubicBezTo>
                    <a:pt x="142418" y="505358"/>
                    <a:pt x="144704" y="505739"/>
                    <a:pt x="146990" y="505892"/>
                  </a:cubicBezTo>
                  <a:cubicBezTo>
                    <a:pt x="149276" y="506044"/>
                    <a:pt x="152095" y="507035"/>
                    <a:pt x="155448" y="508863"/>
                  </a:cubicBezTo>
                  <a:lnTo>
                    <a:pt x="157277" y="512521"/>
                  </a:lnTo>
                  <a:cubicBezTo>
                    <a:pt x="155448" y="515569"/>
                    <a:pt x="153848" y="518083"/>
                    <a:pt x="152476" y="520065"/>
                  </a:cubicBezTo>
                  <a:cubicBezTo>
                    <a:pt x="151105" y="522046"/>
                    <a:pt x="150495" y="525399"/>
                    <a:pt x="150647" y="530123"/>
                  </a:cubicBezTo>
                  <a:cubicBezTo>
                    <a:pt x="150800" y="534847"/>
                    <a:pt x="150876" y="544068"/>
                    <a:pt x="150876" y="557784"/>
                  </a:cubicBezTo>
                  <a:cubicBezTo>
                    <a:pt x="155753" y="558698"/>
                    <a:pt x="159410" y="559384"/>
                    <a:pt x="161849" y="559841"/>
                  </a:cubicBezTo>
                  <a:cubicBezTo>
                    <a:pt x="164287" y="560298"/>
                    <a:pt x="166345" y="561365"/>
                    <a:pt x="168021" y="563041"/>
                  </a:cubicBezTo>
                  <a:cubicBezTo>
                    <a:pt x="169697" y="564718"/>
                    <a:pt x="172669" y="567385"/>
                    <a:pt x="176936" y="571043"/>
                  </a:cubicBezTo>
                  <a:lnTo>
                    <a:pt x="177851" y="575157"/>
                  </a:lnTo>
                  <a:cubicBezTo>
                    <a:pt x="176632" y="575767"/>
                    <a:pt x="175641" y="576300"/>
                    <a:pt x="174879" y="576758"/>
                  </a:cubicBezTo>
                  <a:cubicBezTo>
                    <a:pt x="174117" y="577215"/>
                    <a:pt x="171983" y="577901"/>
                    <a:pt x="168478" y="578815"/>
                  </a:cubicBezTo>
                  <a:cubicBezTo>
                    <a:pt x="164973" y="579729"/>
                    <a:pt x="159410" y="581253"/>
                    <a:pt x="151790" y="583387"/>
                  </a:cubicBezTo>
                  <a:lnTo>
                    <a:pt x="152705" y="584301"/>
                  </a:lnTo>
                  <a:cubicBezTo>
                    <a:pt x="152705" y="584606"/>
                    <a:pt x="152552" y="584987"/>
                    <a:pt x="152248" y="585444"/>
                  </a:cubicBezTo>
                  <a:cubicBezTo>
                    <a:pt x="151943" y="585902"/>
                    <a:pt x="149962" y="603504"/>
                    <a:pt x="146304" y="638251"/>
                  </a:cubicBezTo>
                  <a:lnTo>
                    <a:pt x="175108" y="653339"/>
                  </a:lnTo>
                  <a:lnTo>
                    <a:pt x="185623" y="646938"/>
                  </a:lnTo>
                  <a:lnTo>
                    <a:pt x="187909" y="648766"/>
                  </a:lnTo>
                  <a:cubicBezTo>
                    <a:pt x="185166" y="652119"/>
                    <a:pt x="183185" y="654405"/>
                    <a:pt x="181966" y="655625"/>
                  </a:cubicBezTo>
                  <a:cubicBezTo>
                    <a:pt x="180746" y="656844"/>
                    <a:pt x="180061" y="657911"/>
                    <a:pt x="179908" y="658825"/>
                  </a:cubicBezTo>
                  <a:cubicBezTo>
                    <a:pt x="179756" y="659739"/>
                    <a:pt x="179680" y="660806"/>
                    <a:pt x="179680" y="662025"/>
                  </a:cubicBezTo>
                  <a:lnTo>
                    <a:pt x="187452" y="659739"/>
                  </a:lnTo>
                  <a:cubicBezTo>
                    <a:pt x="192329" y="619810"/>
                    <a:pt x="194539" y="596950"/>
                    <a:pt x="194081" y="591159"/>
                  </a:cubicBezTo>
                  <a:cubicBezTo>
                    <a:pt x="193624" y="585368"/>
                    <a:pt x="193929" y="581329"/>
                    <a:pt x="194996" y="579043"/>
                  </a:cubicBezTo>
                  <a:cubicBezTo>
                    <a:pt x="196063" y="576758"/>
                    <a:pt x="197663" y="572109"/>
                    <a:pt x="199796" y="565099"/>
                  </a:cubicBezTo>
                  <a:cubicBezTo>
                    <a:pt x="205283" y="560832"/>
                    <a:pt x="209093" y="557708"/>
                    <a:pt x="211226" y="555726"/>
                  </a:cubicBezTo>
                  <a:cubicBezTo>
                    <a:pt x="213360" y="553745"/>
                    <a:pt x="215951" y="552602"/>
                    <a:pt x="218999" y="552297"/>
                  </a:cubicBezTo>
                  <a:cubicBezTo>
                    <a:pt x="222047" y="551993"/>
                    <a:pt x="225857" y="550926"/>
                    <a:pt x="230429" y="549097"/>
                  </a:cubicBezTo>
                  <a:cubicBezTo>
                    <a:pt x="235001" y="547268"/>
                    <a:pt x="250241" y="537514"/>
                    <a:pt x="276149" y="519836"/>
                  </a:cubicBezTo>
                  <a:cubicBezTo>
                    <a:pt x="276758" y="514959"/>
                    <a:pt x="279197" y="510845"/>
                    <a:pt x="283464" y="507492"/>
                  </a:cubicBezTo>
                  <a:cubicBezTo>
                    <a:pt x="286512" y="507187"/>
                    <a:pt x="289408" y="506730"/>
                    <a:pt x="292151" y="506120"/>
                  </a:cubicBezTo>
                  <a:cubicBezTo>
                    <a:pt x="292456" y="508254"/>
                    <a:pt x="292837" y="509930"/>
                    <a:pt x="293294" y="511149"/>
                  </a:cubicBezTo>
                  <a:cubicBezTo>
                    <a:pt x="293751" y="512368"/>
                    <a:pt x="294818" y="514045"/>
                    <a:pt x="296494" y="516179"/>
                  </a:cubicBezTo>
                  <a:cubicBezTo>
                    <a:pt x="298171" y="518312"/>
                    <a:pt x="300685" y="521970"/>
                    <a:pt x="304038" y="527151"/>
                  </a:cubicBezTo>
                  <a:lnTo>
                    <a:pt x="305867" y="527608"/>
                  </a:lnTo>
                  <a:cubicBezTo>
                    <a:pt x="308305" y="530961"/>
                    <a:pt x="310210" y="533552"/>
                    <a:pt x="311582" y="535381"/>
                  </a:cubicBezTo>
                  <a:cubicBezTo>
                    <a:pt x="312953" y="537210"/>
                    <a:pt x="314096" y="539724"/>
                    <a:pt x="315011" y="542925"/>
                  </a:cubicBezTo>
                  <a:cubicBezTo>
                    <a:pt x="315925" y="546125"/>
                    <a:pt x="316078" y="548335"/>
                    <a:pt x="315468" y="549554"/>
                  </a:cubicBezTo>
                  <a:cubicBezTo>
                    <a:pt x="314858" y="550773"/>
                    <a:pt x="314249" y="552145"/>
                    <a:pt x="313639" y="553669"/>
                  </a:cubicBezTo>
                  <a:cubicBezTo>
                    <a:pt x="312115" y="554583"/>
                    <a:pt x="310972" y="555345"/>
                    <a:pt x="310210" y="555955"/>
                  </a:cubicBezTo>
                  <a:cubicBezTo>
                    <a:pt x="309448" y="556565"/>
                    <a:pt x="307162" y="556031"/>
                    <a:pt x="303352" y="554355"/>
                  </a:cubicBezTo>
                  <a:cubicBezTo>
                    <a:pt x="299542" y="552678"/>
                    <a:pt x="295656" y="552602"/>
                    <a:pt x="291694" y="554126"/>
                  </a:cubicBezTo>
                  <a:cubicBezTo>
                    <a:pt x="287731" y="555650"/>
                    <a:pt x="282397" y="557784"/>
                    <a:pt x="275692" y="560527"/>
                  </a:cubicBezTo>
                  <a:lnTo>
                    <a:pt x="274320" y="558698"/>
                  </a:lnTo>
                  <a:cubicBezTo>
                    <a:pt x="273710" y="559612"/>
                    <a:pt x="272110" y="560375"/>
                    <a:pt x="269519" y="560984"/>
                  </a:cubicBezTo>
                  <a:cubicBezTo>
                    <a:pt x="266929" y="561594"/>
                    <a:pt x="265481" y="562203"/>
                    <a:pt x="265176" y="562813"/>
                  </a:cubicBezTo>
                  <a:cubicBezTo>
                    <a:pt x="264871" y="563422"/>
                    <a:pt x="263957" y="563880"/>
                    <a:pt x="262433" y="564185"/>
                  </a:cubicBezTo>
                  <a:lnTo>
                    <a:pt x="260604" y="561441"/>
                  </a:lnTo>
                  <a:lnTo>
                    <a:pt x="260604" y="564185"/>
                  </a:lnTo>
                  <a:lnTo>
                    <a:pt x="258318" y="565556"/>
                  </a:lnTo>
                  <a:cubicBezTo>
                    <a:pt x="258928" y="564946"/>
                    <a:pt x="259232" y="563880"/>
                    <a:pt x="259232" y="562356"/>
                  </a:cubicBezTo>
                  <a:cubicBezTo>
                    <a:pt x="249784" y="569366"/>
                    <a:pt x="240030" y="575614"/>
                    <a:pt x="229972" y="581101"/>
                  </a:cubicBezTo>
                  <a:lnTo>
                    <a:pt x="233172" y="582015"/>
                  </a:lnTo>
                  <a:lnTo>
                    <a:pt x="229057" y="583387"/>
                  </a:lnTo>
                  <a:cubicBezTo>
                    <a:pt x="227228" y="585216"/>
                    <a:pt x="225933" y="586968"/>
                    <a:pt x="225171" y="588645"/>
                  </a:cubicBezTo>
                  <a:cubicBezTo>
                    <a:pt x="224409" y="590321"/>
                    <a:pt x="223418" y="595960"/>
                    <a:pt x="222199" y="605561"/>
                  </a:cubicBezTo>
                  <a:cubicBezTo>
                    <a:pt x="220980" y="615162"/>
                    <a:pt x="220370" y="622325"/>
                    <a:pt x="220370" y="627050"/>
                  </a:cubicBezTo>
                  <a:cubicBezTo>
                    <a:pt x="220370" y="631774"/>
                    <a:pt x="220294" y="634670"/>
                    <a:pt x="220142" y="635736"/>
                  </a:cubicBezTo>
                  <a:cubicBezTo>
                    <a:pt x="219989" y="636803"/>
                    <a:pt x="219304" y="638099"/>
                    <a:pt x="218084" y="639622"/>
                  </a:cubicBezTo>
                  <a:cubicBezTo>
                    <a:pt x="229972" y="633527"/>
                    <a:pt x="238582" y="629031"/>
                    <a:pt x="243916" y="626135"/>
                  </a:cubicBezTo>
                  <a:cubicBezTo>
                    <a:pt x="249250" y="623239"/>
                    <a:pt x="254889" y="620954"/>
                    <a:pt x="260833" y="619277"/>
                  </a:cubicBezTo>
                  <a:cubicBezTo>
                    <a:pt x="266776" y="617601"/>
                    <a:pt x="275844" y="614477"/>
                    <a:pt x="288036" y="609905"/>
                  </a:cubicBezTo>
                  <a:lnTo>
                    <a:pt x="290779" y="604418"/>
                  </a:lnTo>
                  <a:cubicBezTo>
                    <a:pt x="293522" y="602589"/>
                    <a:pt x="296418" y="600608"/>
                    <a:pt x="299466" y="598475"/>
                  </a:cubicBezTo>
                  <a:lnTo>
                    <a:pt x="299923" y="595731"/>
                  </a:lnTo>
                  <a:cubicBezTo>
                    <a:pt x="301447" y="595427"/>
                    <a:pt x="302666" y="595045"/>
                    <a:pt x="303581" y="594588"/>
                  </a:cubicBezTo>
                  <a:cubicBezTo>
                    <a:pt x="304495" y="594131"/>
                    <a:pt x="305105" y="594131"/>
                    <a:pt x="305410" y="594588"/>
                  </a:cubicBezTo>
                  <a:cubicBezTo>
                    <a:pt x="305714" y="595045"/>
                    <a:pt x="306476" y="595427"/>
                    <a:pt x="307696" y="595731"/>
                  </a:cubicBezTo>
                  <a:lnTo>
                    <a:pt x="310439" y="592074"/>
                  </a:lnTo>
                  <a:lnTo>
                    <a:pt x="316840" y="592074"/>
                  </a:lnTo>
                  <a:lnTo>
                    <a:pt x="316382" y="592531"/>
                  </a:lnTo>
                  <a:lnTo>
                    <a:pt x="316382" y="597560"/>
                  </a:lnTo>
                  <a:lnTo>
                    <a:pt x="319583" y="595731"/>
                  </a:lnTo>
                  <a:cubicBezTo>
                    <a:pt x="322936" y="597865"/>
                    <a:pt x="327889" y="599922"/>
                    <a:pt x="334442" y="601904"/>
                  </a:cubicBezTo>
                  <a:cubicBezTo>
                    <a:pt x="340995" y="603885"/>
                    <a:pt x="345491" y="606095"/>
                    <a:pt x="347929" y="608533"/>
                  </a:cubicBezTo>
                  <a:cubicBezTo>
                    <a:pt x="351282" y="613105"/>
                    <a:pt x="353416" y="616153"/>
                    <a:pt x="354330" y="617677"/>
                  </a:cubicBezTo>
                  <a:cubicBezTo>
                    <a:pt x="355244" y="619201"/>
                    <a:pt x="355930" y="620573"/>
                    <a:pt x="356387" y="621792"/>
                  </a:cubicBezTo>
                  <a:cubicBezTo>
                    <a:pt x="356845" y="623011"/>
                    <a:pt x="357378" y="624687"/>
                    <a:pt x="357988" y="626821"/>
                  </a:cubicBezTo>
                  <a:lnTo>
                    <a:pt x="351587" y="635965"/>
                  </a:lnTo>
                  <a:lnTo>
                    <a:pt x="337871" y="643737"/>
                  </a:lnTo>
                  <a:cubicBezTo>
                    <a:pt x="333299" y="649833"/>
                    <a:pt x="329870" y="654253"/>
                    <a:pt x="327584" y="656996"/>
                  </a:cubicBezTo>
                  <a:cubicBezTo>
                    <a:pt x="325298" y="659739"/>
                    <a:pt x="322859" y="663016"/>
                    <a:pt x="320269" y="666826"/>
                  </a:cubicBezTo>
                  <a:cubicBezTo>
                    <a:pt x="317678" y="670636"/>
                    <a:pt x="316382" y="674446"/>
                    <a:pt x="316382" y="678256"/>
                  </a:cubicBezTo>
                  <a:cubicBezTo>
                    <a:pt x="316382" y="682066"/>
                    <a:pt x="313487" y="688924"/>
                    <a:pt x="307696" y="698830"/>
                  </a:cubicBezTo>
                  <a:cubicBezTo>
                    <a:pt x="301904" y="708736"/>
                    <a:pt x="298856" y="714146"/>
                    <a:pt x="298552" y="715061"/>
                  </a:cubicBezTo>
                  <a:cubicBezTo>
                    <a:pt x="298247" y="715975"/>
                    <a:pt x="298094" y="716889"/>
                    <a:pt x="298094" y="717804"/>
                  </a:cubicBezTo>
                  <a:cubicBezTo>
                    <a:pt x="301447" y="718718"/>
                    <a:pt x="304343" y="719252"/>
                    <a:pt x="306781" y="719404"/>
                  </a:cubicBezTo>
                  <a:cubicBezTo>
                    <a:pt x="309220" y="719556"/>
                    <a:pt x="312725" y="721690"/>
                    <a:pt x="317297" y="725805"/>
                  </a:cubicBezTo>
                  <a:cubicBezTo>
                    <a:pt x="321869" y="729920"/>
                    <a:pt x="326669" y="732282"/>
                    <a:pt x="331699" y="732891"/>
                  </a:cubicBezTo>
                  <a:cubicBezTo>
                    <a:pt x="336728" y="733501"/>
                    <a:pt x="340004" y="734187"/>
                    <a:pt x="341528" y="734949"/>
                  </a:cubicBezTo>
                  <a:cubicBezTo>
                    <a:pt x="343052" y="735711"/>
                    <a:pt x="344348" y="736244"/>
                    <a:pt x="345415" y="736549"/>
                  </a:cubicBezTo>
                  <a:cubicBezTo>
                    <a:pt x="346481" y="736854"/>
                    <a:pt x="348082" y="737006"/>
                    <a:pt x="350215" y="737006"/>
                  </a:cubicBezTo>
                  <a:lnTo>
                    <a:pt x="350215" y="739292"/>
                  </a:lnTo>
                  <a:cubicBezTo>
                    <a:pt x="353263" y="740207"/>
                    <a:pt x="357302" y="740740"/>
                    <a:pt x="362331" y="740892"/>
                  </a:cubicBezTo>
                  <a:cubicBezTo>
                    <a:pt x="367360" y="741045"/>
                    <a:pt x="370942" y="740892"/>
                    <a:pt x="373075" y="740435"/>
                  </a:cubicBezTo>
                  <a:cubicBezTo>
                    <a:pt x="375209" y="739978"/>
                    <a:pt x="377190" y="739597"/>
                    <a:pt x="379019" y="739292"/>
                  </a:cubicBezTo>
                  <a:cubicBezTo>
                    <a:pt x="374752" y="738378"/>
                    <a:pt x="370637" y="737920"/>
                    <a:pt x="366674" y="737920"/>
                  </a:cubicBezTo>
                  <a:lnTo>
                    <a:pt x="368503" y="735635"/>
                  </a:lnTo>
                  <a:cubicBezTo>
                    <a:pt x="372770" y="735635"/>
                    <a:pt x="375895" y="735558"/>
                    <a:pt x="377876" y="735406"/>
                  </a:cubicBezTo>
                  <a:cubicBezTo>
                    <a:pt x="379857" y="735254"/>
                    <a:pt x="381152" y="735482"/>
                    <a:pt x="381762" y="736092"/>
                  </a:cubicBezTo>
                  <a:cubicBezTo>
                    <a:pt x="382372" y="736701"/>
                    <a:pt x="383134" y="737006"/>
                    <a:pt x="384048" y="737006"/>
                  </a:cubicBezTo>
                  <a:lnTo>
                    <a:pt x="385877" y="734263"/>
                  </a:lnTo>
                  <a:lnTo>
                    <a:pt x="392278" y="737006"/>
                  </a:lnTo>
                  <a:lnTo>
                    <a:pt x="392278" y="733806"/>
                  </a:lnTo>
                  <a:cubicBezTo>
                    <a:pt x="393802" y="733501"/>
                    <a:pt x="395478" y="732891"/>
                    <a:pt x="397307" y="731977"/>
                  </a:cubicBezTo>
                  <a:cubicBezTo>
                    <a:pt x="397916" y="733501"/>
                    <a:pt x="398221" y="734872"/>
                    <a:pt x="398221" y="736092"/>
                  </a:cubicBezTo>
                  <a:lnTo>
                    <a:pt x="393192" y="737006"/>
                  </a:lnTo>
                  <a:lnTo>
                    <a:pt x="391363" y="739292"/>
                  </a:lnTo>
                  <a:lnTo>
                    <a:pt x="400964" y="738378"/>
                  </a:lnTo>
                  <a:lnTo>
                    <a:pt x="399136" y="739292"/>
                  </a:lnTo>
                  <a:cubicBezTo>
                    <a:pt x="401574" y="739597"/>
                    <a:pt x="403327" y="739902"/>
                    <a:pt x="404393" y="740207"/>
                  </a:cubicBezTo>
                  <a:cubicBezTo>
                    <a:pt x="405460" y="740511"/>
                    <a:pt x="406527" y="740435"/>
                    <a:pt x="407594" y="739978"/>
                  </a:cubicBezTo>
                  <a:cubicBezTo>
                    <a:pt x="408661" y="739521"/>
                    <a:pt x="410870" y="739292"/>
                    <a:pt x="414223" y="739292"/>
                  </a:cubicBezTo>
                  <a:cubicBezTo>
                    <a:pt x="417576" y="739292"/>
                    <a:pt x="423824" y="737920"/>
                    <a:pt x="432968" y="735177"/>
                  </a:cubicBezTo>
                  <a:cubicBezTo>
                    <a:pt x="442112" y="732434"/>
                    <a:pt x="447065" y="731291"/>
                    <a:pt x="447827" y="731748"/>
                  </a:cubicBezTo>
                  <a:cubicBezTo>
                    <a:pt x="448589" y="732206"/>
                    <a:pt x="449275" y="732739"/>
                    <a:pt x="449885" y="733349"/>
                  </a:cubicBezTo>
                  <a:cubicBezTo>
                    <a:pt x="449275" y="732739"/>
                    <a:pt x="448589" y="732587"/>
                    <a:pt x="447827" y="732891"/>
                  </a:cubicBezTo>
                  <a:cubicBezTo>
                    <a:pt x="447065" y="733196"/>
                    <a:pt x="442874" y="735254"/>
                    <a:pt x="435254" y="739064"/>
                  </a:cubicBezTo>
                  <a:cubicBezTo>
                    <a:pt x="427634" y="742873"/>
                    <a:pt x="421386" y="746302"/>
                    <a:pt x="416509" y="749351"/>
                  </a:cubicBezTo>
                  <a:cubicBezTo>
                    <a:pt x="421386" y="750265"/>
                    <a:pt x="425958" y="749503"/>
                    <a:pt x="430225" y="747065"/>
                  </a:cubicBezTo>
                  <a:lnTo>
                    <a:pt x="420624" y="753465"/>
                  </a:lnTo>
                  <a:lnTo>
                    <a:pt x="423367" y="753465"/>
                  </a:lnTo>
                  <a:lnTo>
                    <a:pt x="412852" y="759409"/>
                  </a:lnTo>
                  <a:cubicBezTo>
                    <a:pt x="411632" y="762457"/>
                    <a:pt x="410566" y="765200"/>
                    <a:pt x="409651" y="767639"/>
                  </a:cubicBezTo>
                  <a:lnTo>
                    <a:pt x="440284" y="747979"/>
                  </a:lnTo>
                  <a:lnTo>
                    <a:pt x="424282" y="761238"/>
                  </a:lnTo>
                  <a:lnTo>
                    <a:pt x="417881" y="767639"/>
                  </a:lnTo>
                  <a:lnTo>
                    <a:pt x="418338" y="770382"/>
                  </a:lnTo>
                  <a:lnTo>
                    <a:pt x="414680" y="774039"/>
                  </a:lnTo>
                  <a:lnTo>
                    <a:pt x="415595" y="771753"/>
                  </a:lnTo>
                  <a:lnTo>
                    <a:pt x="413309" y="773125"/>
                  </a:lnTo>
                  <a:cubicBezTo>
                    <a:pt x="413309" y="774344"/>
                    <a:pt x="413385" y="775259"/>
                    <a:pt x="413537" y="775868"/>
                  </a:cubicBezTo>
                  <a:cubicBezTo>
                    <a:pt x="413690" y="776478"/>
                    <a:pt x="413080" y="777773"/>
                    <a:pt x="411709" y="779754"/>
                  </a:cubicBezTo>
                  <a:cubicBezTo>
                    <a:pt x="410337" y="781735"/>
                    <a:pt x="409118" y="784021"/>
                    <a:pt x="408051" y="786612"/>
                  </a:cubicBezTo>
                  <a:cubicBezTo>
                    <a:pt x="406984" y="789203"/>
                    <a:pt x="405079" y="792022"/>
                    <a:pt x="402336" y="795070"/>
                  </a:cubicBezTo>
                  <a:cubicBezTo>
                    <a:pt x="399593" y="798119"/>
                    <a:pt x="397688" y="801090"/>
                    <a:pt x="396621" y="803986"/>
                  </a:cubicBezTo>
                  <a:cubicBezTo>
                    <a:pt x="395554" y="806881"/>
                    <a:pt x="395326" y="809091"/>
                    <a:pt x="395935" y="810615"/>
                  </a:cubicBezTo>
                  <a:cubicBezTo>
                    <a:pt x="396545" y="812139"/>
                    <a:pt x="397307" y="814425"/>
                    <a:pt x="398221" y="817473"/>
                  </a:cubicBezTo>
                  <a:lnTo>
                    <a:pt x="401422" y="817473"/>
                  </a:lnTo>
                  <a:lnTo>
                    <a:pt x="400050" y="820216"/>
                  </a:lnTo>
                  <a:lnTo>
                    <a:pt x="404622" y="819302"/>
                  </a:lnTo>
                  <a:lnTo>
                    <a:pt x="403708" y="821131"/>
                  </a:lnTo>
                  <a:lnTo>
                    <a:pt x="405536" y="821131"/>
                  </a:lnTo>
                  <a:lnTo>
                    <a:pt x="409194" y="827075"/>
                  </a:lnTo>
                  <a:lnTo>
                    <a:pt x="413766" y="829361"/>
                  </a:lnTo>
                  <a:lnTo>
                    <a:pt x="414223" y="833018"/>
                  </a:lnTo>
                  <a:cubicBezTo>
                    <a:pt x="409042" y="838200"/>
                    <a:pt x="404698" y="842314"/>
                    <a:pt x="401193" y="845363"/>
                  </a:cubicBezTo>
                  <a:cubicBezTo>
                    <a:pt x="397688" y="848411"/>
                    <a:pt x="392049" y="852068"/>
                    <a:pt x="384277" y="856335"/>
                  </a:cubicBezTo>
                  <a:cubicBezTo>
                    <a:pt x="376504" y="860602"/>
                    <a:pt x="369570" y="862279"/>
                    <a:pt x="363474" y="861365"/>
                  </a:cubicBezTo>
                  <a:cubicBezTo>
                    <a:pt x="357378" y="860450"/>
                    <a:pt x="352730" y="858774"/>
                    <a:pt x="349529" y="856335"/>
                  </a:cubicBezTo>
                  <a:cubicBezTo>
                    <a:pt x="346329" y="853897"/>
                    <a:pt x="343967" y="852525"/>
                    <a:pt x="342443" y="852220"/>
                  </a:cubicBezTo>
                  <a:cubicBezTo>
                    <a:pt x="340919" y="851916"/>
                    <a:pt x="338938" y="851154"/>
                    <a:pt x="336499" y="849935"/>
                  </a:cubicBezTo>
                  <a:cubicBezTo>
                    <a:pt x="335280" y="846887"/>
                    <a:pt x="334289" y="844600"/>
                    <a:pt x="333527" y="843077"/>
                  </a:cubicBezTo>
                  <a:cubicBezTo>
                    <a:pt x="332765" y="841553"/>
                    <a:pt x="330860" y="838962"/>
                    <a:pt x="327812" y="835304"/>
                  </a:cubicBezTo>
                  <a:cubicBezTo>
                    <a:pt x="324764" y="831647"/>
                    <a:pt x="319811" y="823645"/>
                    <a:pt x="312953" y="811301"/>
                  </a:cubicBezTo>
                  <a:cubicBezTo>
                    <a:pt x="306095" y="798957"/>
                    <a:pt x="298323" y="787679"/>
                    <a:pt x="289636" y="777468"/>
                  </a:cubicBezTo>
                  <a:cubicBezTo>
                    <a:pt x="280949" y="767258"/>
                    <a:pt x="275768" y="761314"/>
                    <a:pt x="274091" y="759638"/>
                  </a:cubicBezTo>
                  <a:cubicBezTo>
                    <a:pt x="272415" y="757961"/>
                    <a:pt x="270662" y="755904"/>
                    <a:pt x="268834" y="753465"/>
                  </a:cubicBezTo>
                  <a:lnTo>
                    <a:pt x="264262" y="757580"/>
                  </a:lnTo>
                  <a:lnTo>
                    <a:pt x="261976" y="763981"/>
                  </a:lnTo>
                  <a:lnTo>
                    <a:pt x="267919" y="756666"/>
                  </a:lnTo>
                  <a:lnTo>
                    <a:pt x="265633" y="760781"/>
                  </a:lnTo>
                  <a:lnTo>
                    <a:pt x="268376" y="758952"/>
                  </a:lnTo>
                  <a:lnTo>
                    <a:pt x="268834" y="761238"/>
                  </a:lnTo>
                  <a:cubicBezTo>
                    <a:pt x="266700" y="763371"/>
                    <a:pt x="264566" y="765200"/>
                    <a:pt x="262433" y="766724"/>
                  </a:cubicBezTo>
                  <a:cubicBezTo>
                    <a:pt x="260299" y="770077"/>
                    <a:pt x="258623" y="773430"/>
                    <a:pt x="257404" y="776783"/>
                  </a:cubicBezTo>
                  <a:lnTo>
                    <a:pt x="257861" y="779068"/>
                  </a:lnTo>
                  <a:cubicBezTo>
                    <a:pt x="256337" y="781202"/>
                    <a:pt x="255194" y="782726"/>
                    <a:pt x="254432" y="783641"/>
                  </a:cubicBezTo>
                  <a:cubicBezTo>
                    <a:pt x="253670" y="784555"/>
                    <a:pt x="253289" y="785317"/>
                    <a:pt x="253289" y="785927"/>
                  </a:cubicBezTo>
                  <a:cubicBezTo>
                    <a:pt x="253289" y="786536"/>
                    <a:pt x="253289" y="787603"/>
                    <a:pt x="253289" y="789127"/>
                  </a:cubicBezTo>
                  <a:lnTo>
                    <a:pt x="257404" y="782726"/>
                  </a:lnTo>
                  <a:cubicBezTo>
                    <a:pt x="257099" y="785164"/>
                    <a:pt x="256946" y="787298"/>
                    <a:pt x="256946" y="789127"/>
                  </a:cubicBezTo>
                  <a:lnTo>
                    <a:pt x="257861" y="789127"/>
                  </a:lnTo>
                  <a:lnTo>
                    <a:pt x="264262" y="779526"/>
                  </a:lnTo>
                  <a:lnTo>
                    <a:pt x="265633" y="780440"/>
                  </a:lnTo>
                  <a:cubicBezTo>
                    <a:pt x="263500" y="785927"/>
                    <a:pt x="260604" y="790499"/>
                    <a:pt x="256946" y="794156"/>
                  </a:cubicBezTo>
                  <a:lnTo>
                    <a:pt x="257404" y="795985"/>
                  </a:lnTo>
                  <a:cubicBezTo>
                    <a:pt x="252222" y="805129"/>
                    <a:pt x="246736" y="814121"/>
                    <a:pt x="240944" y="822960"/>
                  </a:cubicBezTo>
                  <a:cubicBezTo>
                    <a:pt x="238201" y="823569"/>
                    <a:pt x="235610" y="823265"/>
                    <a:pt x="233172" y="822045"/>
                  </a:cubicBezTo>
                  <a:lnTo>
                    <a:pt x="234086" y="818388"/>
                  </a:lnTo>
                  <a:lnTo>
                    <a:pt x="226314" y="815187"/>
                  </a:lnTo>
                  <a:lnTo>
                    <a:pt x="222199" y="819759"/>
                  </a:lnTo>
                  <a:lnTo>
                    <a:pt x="223571" y="821131"/>
                  </a:lnTo>
                  <a:lnTo>
                    <a:pt x="222656" y="826160"/>
                  </a:lnTo>
                  <a:lnTo>
                    <a:pt x="214427" y="818388"/>
                  </a:lnTo>
                  <a:cubicBezTo>
                    <a:pt x="215951" y="818388"/>
                    <a:pt x="217322" y="817473"/>
                    <a:pt x="218542" y="815645"/>
                  </a:cubicBezTo>
                  <a:lnTo>
                    <a:pt x="213512" y="807872"/>
                  </a:lnTo>
                  <a:cubicBezTo>
                    <a:pt x="212293" y="813663"/>
                    <a:pt x="211531" y="817778"/>
                    <a:pt x="211226" y="820216"/>
                  </a:cubicBezTo>
                  <a:cubicBezTo>
                    <a:pt x="210922" y="822655"/>
                    <a:pt x="210541" y="824255"/>
                    <a:pt x="210083" y="825017"/>
                  </a:cubicBezTo>
                  <a:cubicBezTo>
                    <a:pt x="209626" y="825779"/>
                    <a:pt x="208788" y="826770"/>
                    <a:pt x="207569" y="827989"/>
                  </a:cubicBezTo>
                  <a:lnTo>
                    <a:pt x="203911" y="829361"/>
                  </a:lnTo>
                  <a:lnTo>
                    <a:pt x="202997" y="831647"/>
                  </a:lnTo>
                  <a:lnTo>
                    <a:pt x="198882" y="833018"/>
                  </a:lnTo>
                  <a:lnTo>
                    <a:pt x="198425" y="824331"/>
                  </a:lnTo>
                  <a:lnTo>
                    <a:pt x="195224" y="827075"/>
                  </a:lnTo>
                  <a:lnTo>
                    <a:pt x="196139" y="834847"/>
                  </a:lnTo>
                  <a:lnTo>
                    <a:pt x="194310" y="836218"/>
                  </a:lnTo>
                  <a:lnTo>
                    <a:pt x="189738" y="829818"/>
                  </a:lnTo>
                  <a:cubicBezTo>
                    <a:pt x="185776" y="828294"/>
                    <a:pt x="181966" y="828903"/>
                    <a:pt x="178308" y="831647"/>
                  </a:cubicBezTo>
                  <a:cubicBezTo>
                    <a:pt x="176784" y="826770"/>
                    <a:pt x="175489" y="823188"/>
                    <a:pt x="174422" y="820902"/>
                  </a:cubicBezTo>
                  <a:cubicBezTo>
                    <a:pt x="173355" y="818616"/>
                    <a:pt x="172364" y="814959"/>
                    <a:pt x="171450" y="809930"/>
                  </a:cubicBezTo>
                  <a:cubicBezTo>
                    <a:pt x="170536" y="804900"/>
                    <a:pt x="170155" y="801929"/>
                    <a:pt x="170307" y="801014"/>
                  </a:cubicBezTo>
                  <a:cubicBezTo>
                    <a:pt x="170459" y="800100"/>
                    <a:pt x="170840" y="799338"/>
                    <a:pt x="171450" y="798728"/>
                  </a:cubicBezTo>
                  <a:cubicBezTo>
                    <a:pt x="172060" y="798119"/>
                    <a:pt x="172364" y="797128"/>
                    <a:pt x="172364" y="795756"/>
                  </a:cubicBezTo>
                  <a:cubicBezTo>
                    <a:pt x="172364" y="794385"/>
                    <a:pt x="173279" y="793089"/>
                    <a:pt x="175108" y="791870"/>
                  </a:cubicBezTo>
                  <a:cubicBezTo>
                    <a:pt x="176936" y="790651"/>
                    <a:pt x="177698" y="788670"/>
                    <a:pt x="177394" y="785927"/>
                  </a:cubicBezTo>
                  <a:cubicBezTo>
                    <a:pt x="177089" y="783183"/>
                    <a:pt x="177089" y="778764"/>
                    <a:pt x="177394" y="772668"/>
                  </a:cubicBezTo>
                  <a:lnTo>
                    <a:pt x="178308" y="779068"/>
                  </a:lnTo>
                  <a:cubicBezTo>
                    <a:pt x="178003" y="773582"/>
                    <a:pt x="177622" y="767410"/>
                    <a:pt x="177165" y="760552"/>
                  </a:cubicBezTo>
                  <a:cubicBezTo>
                    <a:pt x="176708" y="753694"/>
                    <a:pt x="176479" y="748589"/>
                    <a:pt x="176479" y="745236"/>
                  </a:cubicBezTo>
                  <a:lnTo>
                    <a:pt x="177851" y="750722"/>
                  </a:lnTo>
                  <a:lnTo>
                    <a:pt x="177851" y="743407"/>
                  </a:lnTo>
                  <a:lnTo>
                    <a:pt x="180594" y="753008"/>
                  </a:lnTo>
                  <a:lnTo>
                    <a:pt x="180594" y="742493"/>
                  </a:lnTo>
                  <a:lnTo>
                    <a:pt x="183794" y="753922"/>
                  </a:lnTo>
                  <a:cubicBezTo>
                    <a:pt x="183794" y="751484"/>
                    <a:pt x="183794" y="749122"/>
                    <a:pt x="183794" y="746836"/>
                  </a:cubicBezTo>
                  <a:cubicBezTo>
                    <a:pt x="183794" y="744550"/>
                    <a:pt x="184709" y="732587"/>
                    <a:pt x="186538" y="710946"/>
                  </a:cubicBezTo>
                  <a:cubicBezTo>
                    <a:pt x="188366" y="689305"/>
                    <a:pt x="188519" y="677875"/>
                    <a:pt x="186995" y="676656"/>
                  </a:cubicBezTo>
                  <a:cubicBezTo>
                    <a:pt x="185471" y="675437"/>
                    <a:pt x="183947" y="673913"/>
                    <a:pt x="182423" y="672084"/>
                  </a:cubicBezTo>
                  <a:lnTo>
                    <a:pt x="181051" y="672084"/>
                  </a:lnTo>
                  <a:lnTo>
                    <a:pt x="181966" y="675741"/>
                  </a:lnTo>
                  <a:cubicBezTo>
                    <a:pt x="181661" y="676351"/>
                    <a:pt x="179680" y="677265"/>
                    <a:pt x="176022" y="678485"/>
                  </a:cubicBezTo>
                  <a:cubicBezTo>
                    <a:pt x="172364" y="679704"/>
                    <a:pt x="169545" y="680008"/>
                    <a:pt x="167564" y="679399"/>
                  </a:cubicBezTo>
                  <a:cubicBezTo>
                    <a:pt x="165583" y="678789"/>
                    <a:pt x="163068" y="677875"/>
                    <a:pt x="160020" y="676656"/>
                  </a:cubicBezTo>
                  <a:lnTo>
                    <a:pt x="158648" y="679399"/>
                  </a:lnTo>
                  <a:lnTo>
                    <a:pt x="143561" y="672998"/>
                  </a:lnTo>
                  <a:cubicBezTo>
                    <a:pt x="142951" y="674217"/>
                    <a:pt x="142037" y="686486"/>
                    <a:pt x="140818" y="709803"/>
                  </a:cubicBezTo>
                  <a:cubicBezTo>
                    <a:pt x="139599" y="733120"/>
                    <a:pt x="140665" y="748512"/>
                    <a:pt x="144018" y="755980"/>
                  </a:cubicBezTo>
                  <a:cubicBezTo>
                    <a:pt x="147371" y="763447"/>
                    <a:pt x="148666" y="768019"/>
                    <a:pt x="147904" y="769696"/>
                  </a:cubicBezTo>
                  <a:cubicBezTo>
                    <a:pt x="147142" y="771372"/>
                    <a:pt x="146304" y="774039"/>
                    <a:pt x="145390" y="777697"/>
                  </a:cubicBezTo>
                  <a:lnTo>
                    <a:pt x="139903" y="779526"/>
                  </a:lnTo>
                  <a:cubicBezTo>
                    <a:pt x="140208" y="785927"/>
                    <a:pt x="140513" y="790346"/>
                    <a:pt x="140818" y="792785"/>
                  </a:cubicBezTo>
                  <a:cubicBezTo>
                    <a:pt x="141123" y="795223"/>
                    <a:pt x="140665" y="797280"/>
                    <a:pt x="139446" y="798957"/>
                  </a:cubicBezTo>
                  <a:cubicBezTo>
                    <a:pt x="138227" y="800633"/>
                    <a:pt x="136551" y="803452"/>
                    <a:pt x="134417" y="807415"/>
                  </a:cubicBezTo>
                  <a:lnTo>
                    <a:pt x="128930" y="811987"/>
                  </a:lnTo>
                  <a:cubicBezTo>
                    <a:pt x="119177" y="808634"/>
                    <a:pt x="109271" y="805434"/>
                    <a:pt x="99212" y="802386"/>
                  </a:cubicBezTo>
                  <a:cubicBezTo>
                    <a:pt x="98603" y="800557"/>
                    <a:pt x="98070" y="799033"/>
                    <a:pt x="97612" y="797814"/>
                  </a:cubicBezTo>
                  <a:cubicBezTo>
                    <a:pt x="97155" y="796594"/>
                    <a:pt x="96241" y="794613"/>
                    <a:pt x="94869" y="791870"/>
                  </a:cubicBezTo>
                  <a:cubicBezTo>
                    <a:pt x="93498" y="789127"/>
                    <a:pt x="92888" y="786460"/>
                    <a:pt x="93040" y="783869"/>
                  </a:cubicBezTo>
                  <a:cubicBezTo>
                    <a:pt x="93193" y="781278"/>
                    <a:pt x="92964" y="778688"/>
                    <a:pt x="92354" y="776097"/>
                  </a:cubicBezTo>
                  <a:cubicBezTo>
                    <a:pt x="91745" y="773506"/>
                    <a:pt x="90373" y="770991"/>
                    <a:pt x="88240" y="768553"/>
                  </a:cubicBezTo>
                  <a:cubicBezTo>
                    <a:pt x="86106" y="766115"/>
                    <a:pt x="84887" y="762152"/>
                    <a:pt x="84582" y="756666"/>
                  </a:cubicBezTo>
                  <a:cubicBezTo>
                    <a:pt x="84277" y="751179"/>
                    <a:pt x="83820" y="747979"/>
                    <a:pt x="83210" y="747065"/>
                  </a:cubicBezTo>
                  <a:cubicBezTo>
                    <a:pt x="82601" y="746150"/>
                    <a:pt x="82296" y="744626"/>
                    <a:pt x="82296" y="742493"/>
                  </a:cubicBezTo>
                  <a:lnTo>
                    <a:pt x="80467" y="741578"/>
                  </a:lnTo>
                  <a:lnTo>
                    <a:pt x="74524" y="728777"/>
                  </a:lnTo>
                  <a:lnTo>
                    <a:pt x="70866" y="731520"/>
                  </a:lnTo>
                  <a:lnTo>
                    <a:pt x="67208" y="728319"/>
                  </a:lnTo>
                  <a:lnTo>
                    <a:pt x="65380" y="731063"/>
                  </a:lnTo>
                  <a:cubicBezTo>
                    <a:pt x="63551" y="729539"/>
                    <a:pt x="61570" y="728624"/>
                    <a:pt x="59436" y="728319"/>
                  </a:cubicBezTo>
                  <a:lnTo>
                    <a:pt x="51664" y="740664"/>
                  </a:lnTo>
                  <a:cubicBezTo>
                    <a:pt x="46787" y="737616"/>
                    <a:pt x="41453" y="735787"/>
                    <a:pt x="35662" y="735177"/>
                  </a:cubicBezTo>
                  <a:lnTo>
                    <a:pt x="32918" y="740664"/>
                  </a:lnTo>
                  <a:lnTo>
                    <a:pt x="31090" y="730148"/>
                  </a:lnTo>
                  <a:lnTo>
                    <a:pt x="30175" y="731520"/>
                  </a:lnTo>
                  <a:lnTo>
                    <a:pt x="26518" y="729691"/>
                  </a:lnTo>
                  <a:cubicBezTo>
                    <a:pt x="25908" y="724814"/>
                    <a:pt x="25222" y="721004"/>
                    <a:pt x="24460" y="718261"/>
                  </a:cubicBezTo>
                  <a:cubicBezTo>
                    <a:pt x="23698" y="715518"/>
                    <a:pt x="25451" y="710108"/>
                    <a:pt x="29718" y="702030"/>
                  </a:cubicBezTo>
                  <a:cubicBezTo>
                    <a:pt x="33985" y="693953"/>
                    <a:pt x="40081" y="674065"/>
                    <a:pt x="48006" y="642366"/>
                  </a:cubicBezTo>
                  <a:cubicBezTo>
                    <a:pt x="47092" y="642366"/>
                    <a:pt x="45644" y="641832"/>
                    <a:pt x="43663" y="640766"/>
                  </a:cubicBezTo>
                  <a:cubicBezTo>
                    <a:pt x="41682" y="639699"/>
                    <a:pt x="39319" y="638099"/>
                    <a:pt x="36576" y="635965"/>
                  </a:cubicBezTo>
                  <a:lnTo>
                    <a:pt x="31090" y="629107"/>
                  </a:lnTo>
                  <a:lnTo>
                    <a:pt x="17831" y="617220"/>
                  </a:lnTo>
                  <a:lnTo>
                    <a:pt x="11887" y="609905"/>
                  </a:lnTo>
                  <a:lnTo>
                    <a:pt x="14630" y="603047"/>
                  </a:lnTo>
                  <a:cubicBezTo>
                    <a:pt x="16764" y="602132"/>
                    <a:pt x="18440" y="601599"/>
                    <a:pt x="19660" y="601446"/>
                  </a:cubicBezTo>
                  <a:cubicBezTo>
                    <a:pt x="20879" y="601294"/>
                    <a:pt x="22098" y="601522"/>
                    <a:pt x="23317" y="602132"/>
                  </a:cubicBezTo>
                  <a:cubicBezTo>
                    <a:pt x="24536" y="602742"/>
                    <a:pt x="27280" y="603275"/>
                    <a:pt x="31547" y="603732"/>
                  </a:cubicBezTo>
                  <a:cubicBezTo>
                    <a:pt x="35814" y="604190"/>
                    <a:pt x="64770" y="590397"/>
                    <a:pt x="118415" y="562356"/>
                  </a:cubicBezTo>
                  <a:cubicBezTo>
                    <a:pt x="120549" y="541629"/>
                    <a:pt x="122073" y="528370"/>
                    <a:pt x="122987" y="522579"/>
                  </a:cubicBezTo>
                  <a:cubicBezTo>
                    <a:pt x="123901" y="516788"/>
                    <a:pt x="124206" y="512978"/>
                    <a:pt x="123901" y="511149"/>
                  </a:cubicBezTo>
                  <a:cubicBezTo>
                    <a:pt x="123597" y="509321"/>
                    <a:pt x="123673" y="507873"/>
                    <a:pt x="124130" y="506806"/>
                  </a:cubicBezTo>
                  <a:cubicBezTo>
                    <a:pt x="124587" y="505739"/>
                    <a:pt x="125273" y="504139"/>
                    <a:pt x="126187" y="502005"/>
                  </a:cubicBezTo>
                  <a:close/>
                  <a:moveTo>
                    <a:pt x="228600" y="256489"/>
                  </a:moveTo>
                  <a:lnTo>
                    <a:pt x="224485" y="259689"/>
                  </a:lnTo>
                  <a:lnTo>
                    <a:pt x="177394" y="311810"/>
                  </a:lnTo>
                  <a:lnTo>
                    <a:pt x="215798" y="287578"/>
                  </a:lnTo>
                  <a:close/>
                  <a:moveTo>
                    <a:pt x="279349" y="217627"/>
                  </a:moveTo>
                  <a:cubicBezTo>
                    <a:pt x="278435" y="219151"/>
                    <a:pt x="276987" y="222580"/>
                    <a:pt x="275006" y="227914"/>
                  </a:cubicBezTo>
                  <a:cubicBezTo>
                    <a:pt x="273025" y="233248"/>
                    <a:pt x="271577" y="236829"/>
                    <a:pt x="270662" y="238658"/>
                  </a:cubicBezTo>
                  <a:cubicBezTo>
                    <a:pt x="269748" y="240487"/>
                    <a:pt x="268834" y="242925"/>
                    <a:pt x="267919" y="245973"/>
                  </a:cubicBezTo>
                  <a:lnTo>
                    <a:pt x="272491" y="254203"/>
                  </a:lnTo>
                  <a:lnTo>
                    <a:pt x="269748" y="247345"/>
                  </a:lnTo>
                  <a:lnTo>
                    <a:pt x="274777" y="252831"/>
                  </a:lnTo>
                  <a:lnTo>
                    <a:pt x="274777" y="250545"/>
                  </a:lnTo>
                  <a:lnTo>
                    <a:pt x="276149" y="252831"/>
                  </a:lnTo>
                  <a:lnTo>
                    <a:pt x="282092" y="250545"/>
                  </a:lnTo>
                  <a:lnTo>
                    <a:pt x="276149" y="235915"/>
                  </a:lnTo>
                  <a:lnTo>
                    <a:pt x="277978" y="236372"/>
                  </a:lnTo>
                  <a:cubicBezTo>
                    <a:pt x="277368" y="234238"/>
                    <a:pt x="276987" y="232867"/>
                    <a:pt x="276835" y="232257"/>
                  </a:cubicBezTo>
                  <a:cubicBezTo>
                    <a:pt x="276682" y="231648"/>
                    <a:pt x="276682" y="231190"/>
                    <a:pt x="276835" y="230886"/>
                  </a:cubicBezTo>
                  <a:cubicBezTo>
                    <a:pt x="276987" y="230581"/>
                    <a:pt x="277368" y="230276"/>
                    <a:pt x="277978" y="229971"/>
                  </a:cubicBezTo>
                  <a:lnTo>
                    <a:pt x="286207" y="236829"/>
                  </a:lnTo>
                  <a:lnTo>
                    <a:pt x="286664" y="235458"/>
                  </a:lnTo>
                  <a:lnTo>
                    <a:pt x="289408" y="235458"/>
                  </a:lnTo>
                  <a:cubicBezTo>
                    <a:pt x="288798" y="234543"/>
                    <a:pt x="288036" y="232562"/>
                    <a:pt x="287122" y="229514"/>
                  </a:cubicBezTo>
                  <a:cubicBezTo>
                    <a:pt x="286207" y="226466"/>
                    <a:pt x="285369" y="224180"/>
                    <a:pt x="284607" y="222656"/>
                  </a:cubicBezTo>
                  <a:cubicBezTo>
                    <a:pt x="283845" y="221132"/>
                    <a:pt x="282550" y="219456"/>
                    <a:pt x="280721" y="217627"/>
                  </a:cubicBezTo>
                  <a:close/>
                  <a:moveTo>
                    <a:pt x="64923" y="210312"/>
                  </a:moveTo>
                  <a:cubicBezTo>
                    <a:pt x="64008" y="215493"/>
                    <a:pt x="63475" y="219151"/>
                    <a:pt x="63322" y="221284"/>
                  </a:cubicBezTo>
                  <a:cubicBezTo>
                    <a:pt x="63170" y="223418"/>
                    <a:pt x="63170" y="224942"/>
                    <a:pt x="63322" y="225856"/>
                  </a:cubicBezTo>
                  <a:cubicBezTo>
                    <a:pt x="63475" y="226771"/>
                    <a:pt x="64008" y="227533"/>
                    <a:pt x="64923" y="228142"/>
                  </a:cubicBezTo>
                  <a:lnTo>
                    <a:pt x="66294" y="224028"/>
                  </a:lnTo>
                  <a:cubicBezTo>
                    <a:pt x="66599" y="224332"/>
                    <a:pt x="65761" y="234010"/>
                    <a:pt x="63779" y="253060"/>
                  </a:cubicBezTo>
                  <a:cubicBezTo>
                    <a:pt x="61798" y="272110"/>
                    <a:pt x="60960" y="283464"/>
                    <a:pt x="61265" y="287121"/>
                  </a:cubicBezTo>
                  <a:lnTo>
                    <a:pt x="75895" y="295351"/>
                  </a:lnTo>
                  <a:lnTo>
                    <a:pt x="67208" y="286664"/>
                  </a:lnTo>
                  <a:lnTo>
                    <a:pt x="69495" y="287578"/>
                  </a:lnTo>
                  <a:lnTo>
                    <a:pt x="71780" y="290322"/>
                  </a:lnTo>
                  <a:lnTo>
                    <a:pt x="88240" y="295351"/>
                  </a:lnTo>
                  <a:cubicBezTo>
                    <a:pt x="88849" y="269748"/>
                    <a:pt x="90069" y="243840"/>
                    <a:pt x="91897" y="217627"/>
                  </a:cubicBezTo>
                  <a:lnTo>
                    <a:pt x="88697" y="215341"/>
                  </a:lnTo>
                  <a:lnTo>
                    <a:pt x="69495" y="210312"/>
                  </a:lnTo>
                  <a:close/>
                  <a:moveTo>
                    <a:pt x="243688" y="205282"/>
                  </a:moveTo>
                  <a:cubicBezTo>
                    <a:pt x="242773" y="205587"/>
                    <a:pt x="241859" y="205663"/>
                    <a:pt x="240944" y="205511"/>
                  </a:cubicBezTo>
                  <a:cubicBezTo>
                    <a:pt x="240030" y="205359"/>
                    <a:pt x="238735" y="206197"/>
                    <a:pt x="237058" y="208026"/>
                  </a:cubicBezTo>
                  <a:cubicBezTo>
                    <a:pt x="235382" y="209854"/>
                    <a:pt x="232258" y="212750"/>
                    <a:pt x="227686" y="216712"/>
                  </a:cubicBezTo>
                  <a:lnTo>
                    <a:pt x="245516" y="209397"/>
                  </a:lnTo>
                  <a:close/>
                  <a:moveTo>
                    <a:pt x="259656" y="192216"/>
                  </a:moveTo>
                  <a:lnTo>
                    <a:pt x="262433" y="192481"/>
                  </a:lnTo>
                  <a:cubicBezTo>
                    <a:pt x="264871" y="192481"/>
                    <a:pt x="267081" y="193014"/>
                    <a:pt x="269062" y="194081"/>
                  </a:cubicBezTo>
                  <a:lnTo>
                    <a:pt x="273233" y="195810"/>
                  </a:lnTo>
                  <a:close/>
                  <a:moveTo>
                    <a:pt x="254660" y="188823"/>
                  </a:moveTo>
                  <a:lnTo>
                    <a:pt x="253746" y="190652"/>
                  </a:lnTo>
                  <a:lnTo>
                    <a:pt x="259656" y="192216"/>
                  </a:lnTo>
                  <a:lnTo>
                    <a:pt x="252832" y="191566"/>
                  </a:lnTo>
                  <a:lnTo>
                    <a:pt x="251460" y="191109"/>
                  </a:lnTo>
                  <a:lnTo>
                    <a:pt x="249631" y="198424"/>
                  </a:lnTo>
                  <a:cubicBezTo>
                    <a:pt x="254813" y="201168"/>
                    <a:pt x="259690" y="200863"/>
                    <a:pt x="264262" y="197510"/>
                  </a:cubicBezTo>
                  <a:cubicBezTo>
                    <a:pt x="265481" y="198424"/>
                    <a:pt x="266471" y="198958"/>
                    <a:pt x="267233" y="199110"/>
                  </a:cubicBezTo>
                  <a:cubicBezTo>
                    <a:pt x="267995" y="199263"/>
                    <a:pt x="269138" y="199263"/>
                    <a:pt x="270662" y="199110"/>
                  </a:cubicBezTo>
                  <a:cubicBezTo>
                    <a:pt x="272186" y="198958"/>
                    <a:pt x="274777" y="198577"/>
                    <a:pt x="278435" y="197967"/>
                  </a:cubicBezTo>
                  <a:lnTo>
                    <a:pt x="273233" y="195810"/>
                  </a:lnTo>
                  <a:lnTo>
                    <a:pt x="284836" y="198882"/>
                  </a:lnTo>
                  <a:lnTo>
                    <a:pt x="286664" y="197053"/>
                  </a:lnTo>
                  <a:cubicBezTo>
                    <a:pt x="282702" y="195224"/>
                    <a:pt x="279883" y="193929"/>
                    <a:pt x="278206" y="193167"/>
                  </a:cubicBezTo>
                  <a:cubicBezTo>
                    <a:pt x="276530" y="192405"/>
                    <a:pt x="274320" y="191871"/>
                    <a:pt x="271577" y="191566"/>
                  </a:cubicBezTo>
                  <a:cubicBezTo>
                    <a:pt x="268834" y="191262"/>
                    <a:pt x="264262" y="190652"/>
                    <a:pt x="257861" y="189738"/>
                  </a:cubicBezTo>
                  <a:close/>
                  <a:moveTo>
                    <a:pt x="261518" y="184708"/>
                  </a:moveTo>
                  <a:lnTo>
                    <a:pt x="257404" y="187909"/>
                  </a:lnTo>
                  <a:lnTo>
                    <a:pt x="284378" y="193395"/>
                  </a:lnTo>
                  <a:lnTo>
                    <a:pt x="286207" y="190652"/>
                  </a:lnTo>
                  <a:lnTo>
                    <a:pt x="261976" y="185166"/>
                  </a:lnTo>
                  <a:close/>
                  <a:moveTo>
                    <a:pt x="261976" y="171907"/>
                  </a:moveTo>
                  <a:lnTo>
                    <a:pt x="261061" y="172821"/>
                  </a:lnTo>
                  <a:lnTo>
                    <a:pt x="257861" y="173736"/>
                  </a:lnTo>
                  <a:lnTo>
                    <a:pt x="249631" y="187452"/>
                  </a:lnTo>
                  <a:lnTo>
                    <a:pt x="265176" y="171907"/>
                  </a:lnTo>
                  <a:close/>
                  <a:moveTo>
                    <a:pt x="94640" y="168706"/>
                  </a:moveTo>
                  <a:cubicBezTo>
                    <a:pt x="84887" y="175412"/>
                    <a:pt x="74524" y="180289"/>
                    <a:pt x="63551" y="183337"/>
                  </a:cubicBezTo>
                  <a:lnTo>
                    <a:pt x="66294" y="183337"/>
                  </a:lnTo>
                  <a:lnTo>
                    <a:pt x="64465" y="184708"/>
                  </a:lnTo>
                  <a:cubicBezTo>
                    <a:pt x="65684" y="186232"/>
                    <a:pt x="66751" y="187147"/>
                    <a:pt x="67666" y="187452"/>
                  </a:cubicBezTo>
                  <a:cubicBezTo>
                    <a:pt x="68580" y="187756"/>
                    <a:pt x="69037" y="188442"/>
                    <a:pt x="69037" y="189509"/>
                  </a:cubicBezTo>
                  <a:cubicBezTo>
                    <a:pt x="69037" y="190576"/>
                    <a:pt x="69495" y="192176"/>
                    <a:pt x="70409" y="194310"/>
                  </a:cubicBezTo>
                  <a:lnTo>
                    <a:pt x="72238" y="192481"/>
                  </a:lnTo>
                  <a:lnTo>
                    <a:pt x="74524" y="196138"/>
                  </a:lnTo>
                  <a:lnTo>
                    <a:pt x="91897" y="197510"/>
                  </a:lnTo>
                  <a:cubicBezTo>
                    <a:pt x="93421" y="188366"/>
                    <a:pt x="94336" y="181965"/>
                    <a:pt x="94640" y="178308"/>
                  </a:cubicBezTo>
                  <a:cubicBezTo>
                    <a:pt x="94945" y="174650"/>
                    <a:pt x="95022" y="172516"/>
                    <a:pt x="94869" y="171907"/>
                  </a:cubicBezTo>
                  <a:cubicBezTo>
                    <a:pt x="94717" y="171297"/>
                    <a:pt x="94640" y="170230"/>
                    <a:pt x="94640" y="168706"/>
                  </a:cubicBezTo>
                  <a:close/>
                  <a:moveTo>
                    <a:pt x="265176" y="166420"/>
                  </a:moveTo>
                  <a:lnTo>
                    <a:pt x="257404" y="171450"/>
                  </a:lnTo>
                  <a:lnTo>
                    <a:pt x="253746" y="176022"/>
                  </a:lnTo>
                  <a:lnTo>
                    <a:pt x="265633" y="167335"/>
                  </a:lnTo>
                  <a:close/>
                  <a:moveTo>
                    <a:pt x="305410" y="154533"/>
                  </a:moveTo>
                  <a:cubicBezTo>
                    <a:pt x="303886" y="155752"/>
                    <a:pt x="301523" y="156591"/>
                    <a:pt x="298323" y="157048"/>
                  </a:cubicBezTo>
                  <a:cubicBezTo>
                    <a:pt x="295123" y="157505"/>
                    <a:pt x="291694" y="159181"/>
                    <a:pt x="288036" y="162077"/>
                  </a:cubicBezTo>
                  <a:cubicBezTo>
                    <a:pt x="284378" y="164973"/>
                    <a:pt x="278282" y="169773"/>
                    <a:pt x="269748" y="176479"/>
                  </a:cubicBezTo>
                  <a:lnTo>
                    <a:pt x="283007" y="164134"/>
                  </a:lnTo>
                  <a:cubicBezTo>
                    <a:pt x="281483" y="164134"/>
                    <a:pt x="280264" y="164058"/>
                    <a:pt x="279349" y="163906"/>
                  </a:cubicBezTo>
                  <a:cubicBezTo>
                    <a:pt x="278435" y="163753"/>
                    <a:pt x="276301" y="165201"/>
                    <a:pt x="272948" y="168249"/>
                  </a:cubicBezTo>
                  <a:cubicBezTo>
                    <a:pt x="269596" y="171297"/>
                    <a:pt x="264262" y="176326"/>
                    <a:pt x="256946" y="183337"/>
                  </a:cubicBezTo>
                  <a:cubicBezTo>
                    <a:pt x="257556" y="183642"/>
                    <a:pt x="258242" y="183718"/>
                    <a:pt x="259004" y="183565"/>
                  </a:cubicBezTo>
                  <a:cubicBezTo>
                    <a:pt x="259766" y="183413"/>
                    <a:pt x="263423" y="183870"/>
                    <a:pt x="269977" y="184937"/>
                  </a:cubicBezTo>
                  <a:cubicBezTo>
                    <a:pt x="276530" y="186004"/>
                    <a:pt x="284836" y="187909"/>
                    <a:pt x="294894" y="190652"/>
                  </a:cubicBezTo>
                  <a:cubicBezTo>
                    <a:pt x="298856" y="179374"/>
                    <a:pt x="301676" y="171602"/>
                    <a:pt x="303352" y="167335"/>
                  </a:cubicBezTo>
                  <a:cubicBezTo>
                    <a:pt x="305029" y="163068"/>
                    <a:pt x="305791" y="160324"/>
                    <a:pt x="305638" y="159105"/>
                  </a:cubicBezTo>
                  <a:cubicBezTo>
                    <a:pt x="305486" y="157886"/>
                    <a:pt x="305410" y="156362"/>
                    <a:pt x="305410" y="154533"/>
                  </a:cubicBezTo>
                  <a:close/>
                  <a:moveTo>
                    <a:pt x="281178" y="145846"/>
                  </a:moveTo>
                  <a:cubicBezTo>
                    <a:pt x="279044" y="147066"/>
                    <a:pt x="276606" y="147904"/>
                    <a:pt x="273863" y="148361"/>
                  </a:cubicBezTo>
                  <a:cubicBezTo>
                    <a:pt x="271120" y="148818"/>
                    <a:pt x="265176" y="151790"/>
                    <a:pt x="256032" y="157276"/>
                  </a:cubicBezTo>
                  <a:cubicBezTo>
                    <a:pt x="246888" y="162763"/>
                    <a:pt x="240640" y="167030"/>
                    <a:pt x="237287" y="170078"/>
                  </a:cubicBezTo>
                  <a:cubicBezTo>
                    <a:pt x="233934" y="173126"/>
                    <a:pt x="229667" y="176936"/>
                    <a:pt x="224485" y="181508"/>
                  </a:cubicBezTo>
                  <a:lnTo>
                    <a:pt x="229514" y="184251"/>
                  </a:lnTo>
                  <a:cubicBezTo>
                    <a:pt x="232562" y="181508"/>
                    <a:pt x="235915" y="178917"/>
                    <a:pt x="239573" y="176479"/>
                  </a:cubicBezTo>
                  <a:lnTo>
                    <a:pt x="255118" y="160934"/>
                  </a:lnTo>
                  <a:lnTo>
                    <a:pt x="254203" y="163677"/>
                  </a:lnTo>
                  <a:cubicBezTo>
                    <a:pt x="256946" y="161239"/>
                    <a:pt x="260452" y="158496"/>
                    <a:pt x="264719" y="155448"/>
                  </a:cubicBezTo>
                  <a:cubicBezTo>
                    <a:pt x="268986" y="152400"/>
                    <a:pt x="272339" y="150418"/>
                    <a:pt x="274777" y="149504"/>
                  </a:cubicBezTo>
                  <a:cubicBezTo>
                    <a:pt x="277216" y="148590"/>
                    <a:pt x="279197" y="147523"/>
                    <a:pt x="280721" y="146304"/>
                  </a:cubicBezTo>
                  <a:close/>
                  <a:moveTo>
                    <a:pt x="331013" y="138074"/>
                  </a:moveTo>
                  <a:lnTo>
                    <a:pt x="326441" y="147218"/>
                  </a:lnTo>
                  <a:lnTo>
                    <a:pt x="327812" y="148132"/>
                  </a:lnTo>
                  <a:lnTo>
                    <a:pt x="331470" y="138531"/>
                  </a:lnTo>
                  <a:close/>
                  <a:moveTo>
                    <a:pt x="315468" y="112471"/>
                  </a:moveTo>
                  <a:lnTo>
                    <a:pt x="297637" y="118872"/>
                  </a:lnTo>
                  <a:lnTo>
                    <a:pt x="298094" y="118414"/>
                  </a:lnTo>
                  <a:lnTo>
                    <a:pt x="298094" y="116128"/>
                  </a:lnTo>
                  <a:cubicBezTo>
                    <a:pt x="295351" y="117348"/>
                    <a:pt x="293599" y="118338"/>
                    <a:pt x="292837" y="119100"/>
                  </a:cubicBezTo>
                  <a:cubicBezTo>
                    <a:pt x="292075" y="119862"/>
                    <a:pt x="290855" y="120243"/>
                    <a:pt x="289179" y="120243"/>
                  </a:cubicBezTo>
                  <a:cubicBezTo>
                    <a:pt x="287503" y="120243"/>
                    <a:pt x="279502" y="125196"/>
                    <a:pt x="265176" y="135102"/>
                  </a:cubicBezTo>
                  <a:cubicBezTo>
                    <a:pt x="250850" y="145008"/>
                    <a:pt x="232258" y="159562"/>
                    <a:pt x="209398" y="178765"/>
                  </a:cubicBezTo>
                  <a:lnTo>
                    <a:pt x="209398" y="189738"/>
                  </a:lnTo>
                  <a:lnTo>
                    <a:pt x="210312" y="187452"/>
                  </a:lnTo>
                  <a:cubicBezTo>
                    <a:pt x="210312" y="189890"/>
                    <a:pt x="210312" y="191871"/>
                    <a:pt x="210312" y="193395"/>
                  </a:cubicBezTo>
                  <a:cubicBezTo>
                    <a:pt x="210312" y="194919"/>
                    <a:pt x="210769" y="198196"/>
                    <a:pt x="211684" y="203225"/>
                  </a:cubicBezTo>
                  <a:cubicBezTo>
                    <a:pt x="212598" y="208254"/>
                    <a:pt x="213208" y="215036"/>
                    <a:pt x="213512" y="223570"/>
                  </a:cubicBezTo>
                  <a:lnTo>
                    <a:pt x="219456" y="218998"/>
                  </a:lnTo>
                  <a:lnTo>
                    <a:pt x="226771" y="210769"/>
                  </a:lnTo>
                  <a:lnTo>
                    <a:pt x="223114" y="210312"/>
                  </a:lnTo>
                  <a:lnTo>
                    <a:pt x="226771" y="206654"/>
                  </a:lnTo>
                  <a:lnTo>
                    <a:pt x="234544" y="204368"/>
                  </a:lnTo>
                  <a:lnTo>
                    <a:pt x="232715" y="202082"/>
                  </a:lnTo>
                  <a:lnTo>
                    <a:pt x="224942" y="202996"/>
                  </a:lnTo>
                  <a:cubicBezTo>
                    <a:pt x="224638" y="200253"/>
                    <a:pt x="225400" y="197510"/>
                    <a:pt x="227228" y="194767"/>
                  </a:cubicBezTo>
                  <a:lnTo>
                    <a:pt x="223571" y="193852"/>
                  </a:lnTo>
                  <a:lnTo>
                    <a:pt x="224942" y="194767"/>
                  </a:lnTo>
                  <a:cubicBezTo>
                    <a:pt x="222199" y="195376"/>
                    <a:pt x="219304" y="195529"/>
                    <a:pt x="216256" y="195224"/>
                  </a:cubicBezTo>
                  <a:cubicBezTo>
                    <a:pt x="215951" y="194005"/>
                    <a:pt x="215798" y="192938"/>
                    <a:pt x="215798" y="192024"/>
                  </a:cubicBezTo>
                  <a:cubicBezTo>
                    <a:pt x="215798" y="191109"/>
                    <a:pt x="216179" y="189585"/>
                    <a:pt x="216941" y="187452"/>
                  </a:cubicBezTo>
                  <a:cubicBezTo>
                    <a:pt x="217703" y="185318"/>
                    <a:pt x="218846" y="183565"/>
                    <a:pt x="220370" y="182194"/>
                  </a:cubicBezTo>
                  <a:cubicBezTo>
                    <a:pt x="221894" y="180822"/>
                    <a:pt x="223571" y="178765"/>
                    <a:pt x="225400" y="176022"/>
                  </a:cubicBezTo>
                  <a:cubicBezTo>
                    <a:pt x="236068" y="168097"/>
                    <a:pt x="244145" y="162229"/>
                    <a:pt x="249631" y="158419"/>
                  </a:cubicBezTo>
                  <a:cubicBezTo>
                    <a:pt x="255118" y="154609"/>
                    <a:pt x="261290" y="150876"/>
                    <a:pt x="268148" y="147218"/>
                  </a:cubicBezTo>
                  <a:cubicBezTo>
                    <a:pt x="275006" y="143560"/>
                    <a:pt x="280873" y="141732"/>
                    <a:pt x="285750" y="141732"/>
                  </a:cubicBezTo>
                  <a:cubicBezTo>
                    <a:pt x="290627" y="141732"/>
                    <a:pt x="294132" y="142341"/>
                    <a:pt x="296266" y="143560"/>
                  </a:cubicBezTo>
                  <a:cubicBezTo>
                    <a:pt x="298399" y="144780"/>
                    <a:pt x="301600" y="145999"/>
                    <a:pt x="305867" y="147218"/>
                  </a:cubicBezTo>
                  <a:lnTo>
                    <a:pt x="306781" y="151790"/>
                  </a:lnTo>
                  <a:cubicBezTo>
                    <a:pt x="309220" y="144475"/>
                    <a:pt x="311048" y="139446"/>
                    <a:pt x="312268" y="136702"/>
                  </a:cubicBezTo>
                  <a:cubicBezTo>
                    <a:pt x="313487" y="133959"/>
                    <a:pt x="314249" y="131064"/>
                    <a:pt x="314554" y="128016"/>
                  </a:cubicBezTo>
                  <a:cubicBezTo>
                    <a:pt x="314858" y="124968"/>
                    <a:pt x="315316" y="119938"/>
                    <a:pt x="315925" y="112928"/>
                  </a:cubicBezTo>
                  <a:close/>
                  <a:moveTo>
                    <a:pt x="266090" y="85496"/>
                  </a:moveTo>
                  <a:cubicBezTo>
                    <a:pt x="256946" y="87325"/>
                    <a:pt x="247955" y="89763"/>
                    <a:pt x="239116" y="92811"/>
                  </a:cubicBezTo>
                  <a:lnTo>
                    <a:pt x="236830" y="91440"/>
                  </a:lnTo>
                  <a:cubicBezTo>
                    <a:pt x="236525" y="93268"/>
                    <a:pt x="236296" y="94716"/>
                    <a:pt x="236144" y="95783"/>
                  </a:cubicBezTo>
                  <a:cubicBezTo>
                    <a:pt x="235991" y="96850"/>
                    <a:pt x="236068" y="98907"/>
                    <a:pt x="236372" y="101955"/>
                  </a:cubicBezTo>
                  <a:cubicBezTo>
                    <a:pt x="236677" y="105003"/>
                    <a:pt x="237287" y="110947"/>
                    <a:pt x="238201" y="119786"/>
                  </a:cubicBezTo>
                  <a:close/>
                  <a:moveTo>
                    <a:pt x="279349" y="0"/>
                  </a:moveTo>
                  <a:cubicBezTo>
                    <a:pt x="282092" y="304"/>
                    <a:pt x="284226" y="381"/>
                    <a:pt x="285750" y="228"/>
                  </a:cubicBezTo>
                  <a:cubicBezTo>
                    <a:pt x="287274" y="76"/>
                    <a:pt x="288646" y="457"/>
                    <a:pt x="289865" y="1371"/>
                  </a:cubicBezTo>
                  <a:cubicBezTo>
                    <a:pt x="291084" y="2286"/>
                    <a:pt x="293065" y="3200"/>
                    <a:pt x="295808" y="4114"/>
                  </a:cubicBezTo>
                  <a:cubicBezTo>
                    <a:pt x="297028" y="6248"/>
                    <a:pt x="298171" y="8001"/>
                    <a:pt x="299237" y="9372"/>
                  </a:cubicBezTo>
                  <a:cubicBezTo>
                    <a:pt x="300304" y="10744"/>
                    <a:pt x="301447" y="14325"/>
                    <a:pt x="302666" y="20116"/>
                  </a:cubicBezTo>
                  <a:cubicBezTo>
                    <a:pt x="303886" y="25908"/>
                    <a:pt x="304267" y="30403"/>
                    <a:pt x="303809" y="33604"/>
                  </a:cubicBezTo>
                  <a:cubicBezTo>
                    <a:pt x="303352" y="36804"/>
                    <a:pt x="302819" y="41148"/>
                    <a:pt x="302209" y="46634"/>
                  </a:cubicBezTo>
                  <a:lnTo>
                    <a:pt x="304038" y="43434"/>
                  </a:lnTo>
                  <a:cubicBezTo>
                    <a:pt x="304343" y="43738"/>
                    <a:pt x="304267" y="44272"/>
                    <a:pt x="303809" y="45034"/>
                  </a:cubicBezTo>
                  <a:cubicBezTo>
                    <a:pt x="303352" y="45796"/>
                    <a:pt x="302895" y="46786"/>
                    <a:pt x="302438" y="48006"/>
                  </a:cubicBezTo>
                  <a:cubicBezTo>
                    <a:pt x="301981" y="49225"/>
                    <a:pt x="301447" y="50596"/>
                    <a:pt x="300838" y="52120"/>
                  </a:cubicBezTo>
                  <a:lnTo>
                    <a:pt x="316382" y="57150"/>
                  </a:lnTo>
                  <a:lnTo>
                    <a:pt x="312725" y="59436"/>
                  </a:lnTo>
                  <a:lnTo>
                    <a:pt x="318668" y="61264"/>
                  </a:lnTo>
                  <a:cubicBezTo>
                    <a:pt x="313182" y="64008"/>
                    <a:pt x="308000" y="66598"/>
                    <a:pt x="303124" y="69037"/>
                  </a:cubicBezTo>
                  <a:lnTo>
                    <a:pt x="302209" y="71780"/>
                  </a:lnTo>
                  <a:lnTo>
                    <a:pt x="306324" y="75895"/>
                  </a:lnTo>
                  <a:cubicBezTo>
                    <a:pt x="299009" y="78333"/>
                    <a:pt x="291694" y="80314"/>
                    <a:pt x="284378" y="81838"/>
                  </a:cubicBezTo>
                  <a:lnTo>
                    <a:pt x="283464" y="85039"/>
                  </a:lnTo>
                  <a:lnTo>
                    <a:pt x="278435" y="86410"/>
                  </a:lnTo>
                  <a:lnTo>
                    <a:pt x="279349" y="88239"/>
                  </a:lnTo>
                  <a:lnTo>
                    <a:pt x="235458" y="129844"/>
                  </a:lnTo>
                  <a:cubicBezTo>
                    <a:pt x="256794" y="117348"/>
                    <a:pt x="279197" y="106527"/>
                    <a:pt x="302666" y="97383"/>
                  </a:cubicBezTo>
                  <a:lnTo>
                    <a:pt x="304495" y="92811"/>
                  </a:lnTo>
                  <a:cubicBezTo>
                    <a:pt x="307543" y="90982"/>
                    <a:pt x="309753" y="89611"/>
                    <a:pt x="311125" y="88696"/>
                  </a:cubicBezTo>
                  <a:cubicBezTo>
                    <a:pt x="312496" y="87782"/>
                    <a:pt x="314096" y="87172"/>
                    <a:pt x="315925" y="86868"/>
                  </a:cubicBezTo>
                  <a:cubicBezTo>
                    <a:pt x="317754" y="86563"/>
                    <a:pt x="320345" y="87020"/>
                    <a:pt x="323698" y="88239"/>
                  </a:cubicBezTo>
                  <a:cubicBezTo>
                    <a:pt x="327050" y="89458"/>
                    <a:pt x="329489" y="89839"/>
                    <a:pt x="331013" y="89382"/>
                  </a:cubicBezTo>
                  <a:cubicBezTo>
                    <a:pt x="332537" y="88925"/>
                    <a:pt x="334061" y="88392"/>
                    <a:pt x="335585" y="87782"/>
                  </a:cubicBezTo>
                  <a:cubicBezTo>
                    <a:pt x="338328" y="89916"/>
                    <a:pt x="342671" y="91897"/>
                    <a:pt x="348615" y="93726"/>
                  </a:cubicBezTo>
                  <a:cubicBezTo>
                    <a:pt x="354559" y="95554"/>
                    <a:pt x="358750" y="97536"/>
                    <a:pt x="361188" y="99669"/>
                  </a:cubicBezTo>
                  <a:cubicBezTo>
                    <a:pt x="361188" y="101803"/>
                    <a:pt x="361036" y="103860"/>
                    <a:pt x="360731" y="105841"/>
                  </a:cubicBezTo>
                  <a:cubicBezTo>
                    <a:pt x="360426" y="107823"/>
                    <a:pt x="357835" y="111404"/>
                    <a:pt x="352958" y="116586"/>
                  </a:cubicBezTo>
                  <a:cubicBezTo>
                    <a:pt x="348082" y="121767"/>
                    <a:pt x="344576" y="128473"/>
                    <a:pt x="342443" y="136702"/>
                  </a:cubicBezTo>
                  <a:cubicBezTo>
                    <a:pt x="340309" y="144932"/>
                    <a:pt x="336042" y="156057"/>
                    <a:pt x="329641" y="170078"/>
                  </a:cubicBezTo>
                  <a:cubicBezTo>
                    <a:pt x="323240" y="184099"/>
                    <a:pt x="320040" y="192176"/>
                    <a:pt x="320040" y="194310"/>
                  </a:cubicBezTo>
                  <a:cubicBezTo>
                    <a:pt x="320040" y="196443"/>
                    <a:pt x="319202" y="200634"/>
                    <a:pt x="317525" y="206883"/>
                  </a:cubicBezTo>
                  <a:cubicBezTo>
                    <a:pt x="315849" y="213131"/>
                    <a:pt x="314858" y="217398"/>
                    <a:pt x="314554" y="219684"/>
                  </a:cubicBezTo>
                  <a:cubicBezTo>
                    <a:pt x="314249" y="221970"/>
                    <a:pt x="314096" y="225094"/>
                    <a:pt x="314096" y="229057"/>
                  </a:cubicBezTo>
                  <a:lnTo>
                    <a:pt x="311810" y="230428"/>
                  </a:lnTo>
                  <a:lnTo>
                    <a:pt x="308610" y="235915"/>
                  </a:lnTo>
                  <a:lnTo>
                    <a:pt x="306324" y="232714"/>
                  </a:lnTo>
                  <a:lnTo>
                    <a:pt x="305867" y="236372"/>
                  </a:lnTo>
                  <a:cubicBezTo>
                    <a:pt x="308000" y="236677"/>
                    <a:pt x="309677" y="236829"/>
                    <a:pt x="310896" y="236829"/>
                  </a:cubicBezTo>
                  <a:cubicBezTo>
                    <a:pt x="312115" y="236829"/>
                    <a:pt x="313868" y="236448"/>
                    <a:pt x="316154" y="235686"/>
                  </a:cubicBezTo>
                  <a:cubicBezTo>
                    <a:pt x="318440" y="234924"/>
                    <a:pt x="320345" y="234467"/>
                    <a:pt x="321869" y="234315"/>
                  </a:cubicBezTo>
                  <a:cubicBezTo>
                    <a:pt x="323393" y="234162"/>
                    <a:pt x="324917" y="234391"/>
                    <a:pt x="326441" y="235000"/>
                  </a:cubicBezTo>
                  <a:cubicBezTo>
                    <a:pt x="327965" y="235610"/>
                    <a:pt x="330860" y="235762"/>
                    <a:pt x="335128" y="235458"/>
                  </a:cubicBezTo>
                  <a:cubicBezTo>
                    <a:pt x="339395" y="235153"/>
                    <a:pt x="342290" y="235458"/>
                    <a:pt x="343814" y="236372"/>
                  </a:cubicBezTo>
                  <a:cubicBezTo>
                    <a:pt x="345338" y="237286"/>
                    <a:pt x="347320" y="238048"/>
                    <a:pt x="349758" y="238658"/>
                  </a:cubicBezTo>
                  <a:lnTo>
                    <a:pt x="351130" y="244144"/>
                  </a:lnTo>
                  <a:cubicBezTo>
                    <a:pt x="344424" y="250240"/>
                    <a:pt x="339623" y="254508"/>
                    <a:pt x="336728" y="256946"/>
                  </a:cubicBezTo>
                  <a:cubicBezTo>
                    <a:pt x="333832" y="259384"/>
                    <a:pt x="331775" y="260680"/>
                    <a:pt x="330556" y="260832"/>
                  </a:cubicBezTo>
                  <a:cubicBezTo>
                    <a:pt x="329336" y="260985"/>
                    <a:pt x="328117" y="261213"/>
                    <a:pt x="326898" y="261518"/>
                  </a:cubicBezTo>
                  <a:lnTo>
                    <a:pt x="322783" y="267919"/>
                  </a:lnTo>
                  <a:lnTo>
                    <a:pt x="303124" y="277063"/>
                  </a:lnTo>
                  <a:lnTo>
                    <a:pt x="328727" y="306324"/>
                  </a:lnTo>
                  <a:lnTo>
                    <a:pt x="348386" y="323697"/>
                  </a:lnTo>
                  <a:lnTo>
                    <a:pt x="352501" y="328269"/>
                  </a:lnTo>
                  <a:cubicBezTo>
                    <a:pt x="360426" y="334061"/>
                    <a:pt x="366751" y="338404"/>
                    <a:pt x="371475" y="341300"/>
                  </a:cubicBezTo>
                  <a:cubicBezTo>
                    <a:pt x="376199" y="344195"/>
                    <a:pt x="382753" y="347472"/>
                    <a:pt x="391135" y="351129"/>
                  </a:cubicBezTo>
                  <a:cubicBezTo>
                    <a:pt x="399517" y="354787"/>
                    <a:pt x="404774" y="355930"/>
                    <a:pt x="406908" y="354558"/>
                  </a:cubicBezTo>
                  <a:cubicBezTo>
                    <a:pt x="409042" y="353187"/>
                    <a:pt x="410642" y="352730"/>
                    <a:pt x="411709" y="353187"/>
                  </a:cubicBezTo>
                  <a:cubicBezTo>
                    <a:pt x="412775" y="353644"/>
                    <a:pt x="414528" y="354177"/>
                    <a:pt x="416966" y="354787"/>
                  </a:cubicBezTo>
                  <a:lnTo>
                    <a:pt x="419710" y="359359"/>
                  </a:lnTo>
                  <a:lnTo>
                    <a:pt x="459029" y="365760"/>
                  </a:lnTo>
                  <a:lnTo>
                    <a:pt x="441655" y="367131"/>
                  </a:lnTo>
                  <a:cubicBezTo>
                    <a:pt x="444094" y="368655"/>
                    <a:pt x="446837" y="368960"/>
                    <a:pt x="449885" y="368046"/>
                  </a:cubicBezTo>
                  <a:lnTo>
                    <a:pt x="450342" y="368960"/>
                  </a:lnTo>
                  <a:lnTo>
                    <a:pt x="437083" y="370789"/>
                  </a:lnTo>
                  <a:lnTo>
                    <a:pt x="445313" y="371703"/>
                  </a:lnTo>
                  <a:lnTo>
                    <a:pt x="431140" y="372618"/>
                  </a:lnTo>
                  <a:cubicBezTo>
                    <a:pt x="438455" y="373532"/>
                    <a:pt x="443941" y="374066"/>
                    <a:pt x="447599" y="374218"/>
                  </a:cubicBezTo>
                  <a:cubicBezTo>
                    <a:pt x="451256" y="374370"/>
                    <a:pt x="453238" y="374599"/>
                    <a:pt x="453542" y="374904"/>
                  </a:cubicBezTo>
                  <a:cubicBezTo>
                    <a:pt x="453847" y="375209"/>
                    <a:pt x="454152" y="375513"/>
                    <a:pt x="454457" y="375818"/>
                  </a:cubicBezTo>
                  <a:cubicBezTo>
                    <a:pt x="447446" y="376123"/>
                    <a:pt x="440436" y="376275"/>
                    <a:pt x="433426" y="376275"/>
                  </a:cubicBezTo>
                  <a:lnTo>
                    <a:pt x="443941" y="376733"/>
                  </a:lnTo>
                  <a:cubicBezTo>
                    <a:pt x="439674" y="378257"/>
                    <a:pt x="435559" y="378714"/>
                    <a:pt x="431597" y="378104"/>
                  </a:cubicBezTo>
                  <a:lnTo>
                    <a:pt x="431597" y="379933"/>
                  </a:lnTo>
                  <a:lnTo>
                    <a:pt x="441198" y="380847"/>
                  </a:lnTo>
                  <a:lnTo>
                    <a:pt x="437540" y="381762"/>
                  </a:lnTo>
                  <a:lnTo>
                    <a:pt x="435712" y="383133"/>
                  </a:lnTo>
                  <a:lnTo>
                    <a:pt x="434340" y="384505"/>
                  </a:lnTo>
                  <a:lnTo>
                    <a:pt x="437083" y="384962"/>
                  </a:lnTo>
                  <a:lnTo>
                    <a:pt x="436626" y="385877"/>
                  </a:lnTo>
                  <a:lnTo>
                    <a:pt x="434340" y="385877"/>
                  </a:lnTo>
                  <a:lnTo>
                    <a:pt x="433426" y="383591"/>
                  </a:lnTo>
                  <a:lnTo>
                    <a:pt x="429311" y="383591"/>
                  </a:lnTo>
                  <a:cubicBezTo>
                    <a:pt x="427482" y="385724"/>
                    <a:pt x="425653" y="387705"/>
                    <a:pt x="423824" y="389534"/>
                  </a:cubicBezTo>
                  <a:lnTo>
                    <a:pt x="420167" y="392735"/>
                  </a:lnTo>
                  <a:lnTo>
                    <a:pt x="417424" y="391820"/>
                  </a:lnTo>
                  <a:lnTo>
                    <a:pt x="416966" y="393192"/>
                  </a:lnTo>
                  <a:lnTo>
                    <a:pt x="405994" y="399135"/>
                  </a:lnTo>
                  <a:lnTo>
                    <a:pt x="404622" y="397307"/>
                  </a:lnTo>
                  <a:lnTo>
                    <a:pt x="396392" y="405993"/>
                  </a:lnTo>
                  <a:lnTo>
                    <a:pt x="400507" y="408737"/>
                  </a:lnTo>
                  <a:lnTo>
                    <a:pt x="401879" y="411480"/>
                  </a:lnTo>
                  <a:cubicBezTo>
                    <a:pt x="398831" y="413613"/>
                    <a:pt x="396469" y="415061"/>
                    <a:pt x="394792" y="415823"/>
                  </a:cubicBezTo>
                  <a:cubicBezTo>
                    <a:pt x="393116" y="416585"/>
                    <a:pt x="392049" y="416966"/>
                    <a:pt x="391592" y="416966"/>
                  </a:cubicBezTo>
                  <a:cubicBezTo>
                    <a:pt x="391135" y="416966"/>
                    <a:pt x="390449" y="416814"/>
                    <a:pt x="389534" y="416509"/>
                  </a:cubicBezTo>
                  <a:cubicBezTo>
                    <a:pt x="388925" y="418338"/>
                    <a:pt x="388010" y="420014"/>
                    <a:pt x="386791" y="421538"/>
                  </a:cubicBezTo>
                  <a:lnTo>
                    <a:pt x="378104" y="423367"/>
                  </a:lnTo>
                  <a:lnTo>
                    <a:pt x="373075" y="430682"/>
                  </a:lnTo>
                  <a:cubicBezTo>
                    <a:pt x="355397" y="431901"/>
                    <a:pt x="340004" y="426720"/>
                    <a:pt x="326898" y="415137"/>
                  </a:cubicBezTo>
                  <a:cubicBezTo>
                    <a:pt x="322326" y="404469"/>
                    <a:pt x="319202" y="396773"/>
                    <a:pt x="317525" y="392049"/>
                  </a:cubicBezTo>
                  <a:cubicBezTo>
                    <a:pt x="315849" y="387324"/>
                    <a:pt x="312191" y="381914"/>
                    <a:pt x="306553" y="375818"/>
                  </a:cubicBezTo>
                  <a:cubicBezTo>
                    <a:pt x="300914" y="369722"/>
                    <a:pt x="295732" y="362178"/>
                    <a:pt x="291008" y="353187"/>
                  </a:cubicBezTo>
                  <a:cubicBezTo>
                    <a:pt x="286283" y="344195"/>
                    <a:pt x="277673" y="325374"/>
                    <a:pt x="265176" y="296722"/>
                  </a:cubicBezTo>
                  <a:lnTo>
                    <a:pt x="251460" y="303123"/>
                  </a:lnTo>
                  <a:cubicBezTo>
                    <a:pt x="250241" y="306171"/>
                    <a:pt x="248641" y="311048"/>
                    <a:pt x="246659" y="317754"/>
                  </a:cubicBezTo>
                  <a:cubicBezTo>
                    <a:pt x="244678" y="324459"/>
                    <a:pt x="241630" y="332841"/>
                    <a:pt x="237515" y="342900"/>
                  </a:cubicBezTo>
                  <a:cubicBezTo>
                    <a:pt x="233401" y="352958"/>
                    <a:pt x="228143" y="364845"/>
                    <a:pt x="221742" y="378561"/>
                  </a:cubicBezTo>
                  <a:cubicBezTo>
                    <a:pt x="215341" y="392277"/>
                    <a:pt x="211760" y="401269"/>
                    <a:pt x="210998" y="405536"/>
                  </a:cubicBezTo>
                  <a:cubicBezTo>
                    <a:pt x="210236" y="409803"/>
                    <a:pt x="209169" y="412547"/>
                    <a:pt x="207797" y="413766"/>
                  </a:cubicBezTo>
                  <a:cubicBezTo>
                    <a:pt x="206426" y="414985"/>
                    <a:pt x="204216" y="417728"/>
                    <a:pt x="201168" y="421995"/>
                  </a:cubicBezTo>
                  <a:lnTo>
                    <a:pt x="197510" y="420624"/>
                  </a:lnTo>
                  <a:lnTo>
                    <a:pt x="196139" y="423367"/>
                  </a:lnTo>
                  <a:cubicBezTo>
                    <a:pt x="193700" y="423062"/>
                    <a:pt x="191872" y="422681"/>
                    <a:pt x="190652" y="422224"/>
                  </a:cubicBezTo>
                  <a:cubicBezTo>
                    <a:pt x="189433" y="421767"/>
                    <a:pt x="188595" y="421767"/>
                    <a:pt x="188138" y="422224"/>
                  </a:cubicBezTo>
                  <a:cubicBezTo>
                    <a:pt x="187681" y="422681"/>
                    <a:pt x="186690" y="423367"/>
                    <a:pt x="185166" y="424281"/>
                  </a:cubicBezTo>
                  <a:lnTo>
                    <a:pt x="178765" y="422453"/>
                  </a:lnTo>
                  <a:cubicBezTo>
                    <a:pt x="175717" y="425196"/>
                    <a:pt x="172822" y="427634"/>
                    <a:pt x="170078" y="429768"/>
                  </a:cubicBezTo>
                  <a:lnTo>
                    <a:pt x="164135" y="428853"/>
                  </a:lnTo>
                  <a:lnTo>
                    <a:pt x="168250" y="428853"/>
                  </a:lnTo>
                  <a:lnTo>
                    <a:pt x="170536" y="425653"/>
                  </a:lnTo>
                  <a:lnTo>
                    <a:pt x="164592" y="419709"/>
                  </a:lnTo>
                  <a:cubicBezTo>
                    <a:pt x="163982" y="418490"/>
                    <a:pt x="163525" y="417423"/>
                    <a:pt x="163220" y="416509"/>
                  </a:cubicBezTo>
                  <a:cubicBezTo>
                    <a:pt x="162916" y="415595"/>
                    <a:pt x="163449" y="413461"/>
                    <a:pt x="164821" y="410108"/>
                  </a:cubicBezTo>
                  <a:cubicBezTo>
                    <a:pt x="166192" y="406755"/>
                    <a:pt x="167183" y="403707"/>
                    <a:pt x="167792" y="400964"/>
                  </a:cubicBezTo>
                  <a:cubicBezTo>
                    <a:pt x="168402" y="398221"/>
                    <a:pt x="167640" y="395478"/>
                    <a:pt x="165506" y="392735"/>
                  </a:cubicBezTo>
                  <a:cubicBezTo>
                    <a:pt x="163373" y="389991"/>
                    <a:pt x="162306" y="388315"/>
                    <a:pt x="162306" y="387705"/>
                  </a:cubicBezTo>
                  <a:cubicBezTo>
                    <a:pt x="162306" y="387096"/>
                    <a:pt x="162306" y="386334"/>
                    <a:pt x="162306" y="385419"/>
                  </a:cubicBezTo>
                  <a:cubicBezTo>
                    <a:pt x="162611" y="385724"/>
                    <a:pt x="163068" y="385953"/>
                    <a:pt x="163678" y="386105"/>
                  </a:cubicBezTo>
                  <a:cubicBezTo>
                    <a:pt x="164287" y="386258"/>
                    <a:pt x="164973" y="386105"/>
                    <a:pt x="165735" y="385648"/>
                  </a:cubicBezTo>
                  <a:cubicBezTo>
                    <a:pt x="166497" y="385191"/>
                    <a:pt x="167792" y="384962"/>
                    <a:pt x="169621" y="384962"/>
                  </a:cubicBezTo>
                  <a:lnTo>
                    <a:pt x="167792" y="382219"/>
                  </a:lnTo>
                  <a:lnTo>
                    <a:pt x="168707" y="381305"/>
                  </a:lnTo>
                  <a:lnTo>
                    <a:pt x="174193" y="384962"/>
                  </a:lnTo>
                  <a:lnTo>
                    <a:pt x="179222" y="382676"/>
                  </a:lnTo>
                  <a:lnTo>
                    <a:pt x="176479" y="381305"/>
                  </a:lnTo>
                  <a:lnTo>
                    <a:pt x="179222" y="381305"/>
                  </a:lnTo>
                  <a:lnTo>
                    <a:pt x="174193" y="376733"/>
                  </a:lnTo>
                  <a:lnTo>
                    <a:pt x="179680" y="379476"/>
                  </a:lnTo>
                  <a:lnTo>
                    <a:pt x="176936" y="376733"/>
                  </a:lnTo>
                  <a:lnTo>
                    <a:pt x="181051" y="377190"/>
                  </a:lnTo>
                  <a:cubicBezTo>
                    <a:pt x="178613" y="376580"/>
                    <a:pt x="177241" y="374904"/>
                    <a:pt x="176936" y="372161"/>
                  </a:cubicBezTo>
                  <a:lnTo>
                    <a:pt x="182423" y="375818"/>
                  </a:lnTo>
                  <a:cubicBezTo>
                    <a:pt x="187300" y="362407"/>
                    <a:pt x="190805" y="353187"/>
                    <a:pt x="192938" y="348158"/>
                  </a:cubicBezTo>
                  <a:cubicBezTo>
                    <a:pt x="195072" y="343128"/>
                    <a:pt x="196291" y="339699"/>
                    <a:pt x="196596" y="337871"/>
                  </a:cubicBezTo>
                  <a:cubicBezTo>
                    <a:pt x="196901" y="336042"/>
                    <a:pt x="197358" y="333908"/>
                    <a:pt x="197968" y="331470"/>
                  </a:cubicBezTo>
                  <a:cubicBezTo>
                    <a:pt x="191262" y="335737"/>
                    <a:pt x="186461" y="338937"/>
                    <a:pt x="183566" y="341071"/>
                  </a:cubicBezTo>
                  <a:cubicBezTo>
                    <a:pt x="180670" y="343205"/>
                    <a:pt x="178765" y="344271"/>
                    <a:pt x="177851" y="344271"/>
                  </a:cubicBezTo>
                  <a:cubicBezTo>
                    <a:pt x="176936" y="344271"/>
                    <a:pt x="175717" y="343967"/>
                    <a:pt x="174193" y="343357"/>
                  </a:cubicBezTo>
                  <a:cubicBezTo>
                    <a:pt x="171755" y="345795"/>
                    <a:pt x="170231" y="348691"/>
                    <a:pt x="169621" y="352044"/>
                  </a:cubicBezTo>
                  <a:lnTo>
                    <a:pt x="162306" y="354330"/>
                  </a:lnTo>
                  <a:lnTo>
                    <a:pt x="170078" y="344271"/>
                  </a:lnTo>
                  <a:lnTo>
                    <a:pt x="168707" y="342900"/>
                  </a:lnTo>
                  <a:lnTo>
                    <a:pt x="158648" y="353415"/>
                  </a:lnTo>
                  <a:cubicBezTo>
                    <a:pt x="153467" y="355549"/>
                    <a:pt x="148285" y="355092"/>
                    <a:pt x="143104" y="352044"/>
                  </a:cubicBezTo>
                  <a:cubicBezTo>
                    <a:pt x="142189" y="345948"/>
                    <a:pt x="142494" y="339852"/>
                    <a:pt x="144018" y="333756"/>
                  </a:cubicBezTo>
                  <a:lnTo>
                    <a:pt x="140818" y="330098"/>
                  </a:lnTo>
                  <a:cubicBezTo>
                    <a:pt x="140818" y="326745"/>
                    <a:pt x="141275" y="323545"/>
                    <a:pt x="142189" y="320497"/>
                  </a:cubicBezTo>
                  <a:lnTo>
                    <a:pt x="143561" y="322326"/>
                  </a:lnTo>
                  <a:cubicBezTo>
                    <a:pt x="146609" y="320802"/>
                    <a:pt x="150343" y="319583"/>
                    <a:pt x="154762" y="318668"/>
                  </a:cubicBezTo>
                  <a:cubicBezTo>
                    <a:pt x="159182" y="317754"/>
                    <a:pt x="162458" y="317144"/>
                    <a:pt x="164592" y="316839"/>
                  </a:cubicBezTo>
                  <a:cubicBezTo>
                    <a:pt x="208788" y="273253"/>
                    <a:pt x="231724" y="249326"/>
                    <a:pt x="233401" y="245059"/>
                  </a:cubicBezTo>
                  <a:cubicBezTo>
                    <a:pt x="235077" y="240792"/>
                    <a:pt x="236982" y="236220"/>
                    <a:pt x="239116" y="231343"/>
                  </a:cubicBezTo>
                  <a:cubicBezTo>
                    <a:pt x="233629" y="234696"/>
                    <a:pt x="229286" y="237058"/>
                    <a:pt x="226085" y="238429"/>
                  </a:cubicBezTo>
                  <a:cubicBezTo>
                    <a:pt x="222885" y="239801"/>
                    <a:pt x="219913" y="242163"/>
                    <a:pt x="217170" y="245516"/>
                  </a:cubicBezTo>
                  <a:cubicBezTo>
                    <a:pt x="214427" y="248869"/>
                    <a:pt x="211760" y="251079"/>
                    <a:pt x="209169" y="252145"/>
                  </a:cubicBezTo>
                  <a:cubicBezTo>
                    <a:pt x="206578" y="253212"/>
                    <a:pt x="204673" y="253822"/>
                    <a:pt x="203454" y="253974"/>
                  </a:cubicBezTo>
                  <a:cubicBezTo>
                    <a:pt x="202235" y="254127"/>
                    <a:pt x="200254" y="254355"/>
                    <a:pt x="197510" y="254660"/>
                  </a:cubicBezTo>
                  <a:lnTo>
                    <a:pt x="189738" y="244144"/>
                  </a:lnTo>
                  <a:lnTo>
                    <a:pt x="190652" y="240030"/>
                  </a:lnTo>
                  <a:lnTo>
                    <a:pt x="197053" y="236829"/>
                  </a:lnTo>
                  <a:lnTo>
                    <a:pt x="194767" y="235458"/>
                  </a:lnTo>
                  <a:lnTo>
                    <a:pt x="194310" y="233172"/>
                  </a:lnTo>
                  <a:lnTo>
                    <a:pt x="192481" y="232714"/>
                  </a:lnTo>
                  <a:lnTo>
                    <a:pt x="197510" y="229057"/>
                  </a:lnTo>
                  <a:lnTo>
                    <a:pt x="195682" y="226771"/>
                  </a:lnTo>
                  <a:lnTo>
                    <a:pt x="193396" y="227228"/>
                  </a:lnTo>
                  <a:lnTo>
                    <a:pt x="191110" y="235458"/>
                  </a:lnTo>
                  <a:cubicBezTo>
                    <a:pt x="190195" y="232714"/>
                    <a:pt x="188671" y="229971"/>
                    <a:pt x="186538" y="227228"/>
                  </a:cubicBezTo>
                  <a:lnTo>
                    <a:pt x="183794" y="231343"/>
                  </a:lnTo>
                  <a:cubicBezTo>
                    <a:pt x="182880" y="230428"/>
                    <a:pt x="182118" y="229362"/>
                    <a:pt x="181508" y="228142"/>
                  </a:cubicBezTo>
                  <a:cubicBezTo>
                    <a:pt x="180899" y="226923"/>
                    <a:pt x="179756" y="224866"/>
                    <a:pt x="178079" y="221970"/>
                  </a:cubicBezTo>
                  <a:cubicBezTo>
                    <a:pt x="176403" y="219075"/>
                    <a:pt x="174727" y="216789"/>
                    <a:pt x="173050" y="215112"/>
                  </a:cubicBezTo>
                  <a:cubicBezTo>
                    <a:pt x="171374" y="213436"/>
                    <a:pt x="171450" y="208254"/>
                    <a:pt x="173279" y="199567"/>
                  </a:cubicBezTo>
                  <a:cubicBezTo>
                    <a:pt x="175108" y="190881"/>
                    <a:pt x="176022" y="181813"/>
                    <a:pt x="176022" y="172364"/>
                  </a:cubicBezTo>
                  <a:cubicBezTo>
                    <a:pt x="176022" y="162915"/>
                    <a:pt x="175565" y="156362"/>
                    <a:pt x="174650" y="152704"/>
                  </a:cubicBezTo>
                  <a:cubicBezTo>
                    <a:pt x="173736" y="149047"/>
                    <a:pt x="173126" y="144170"/>
                    <a:pt x="172822" y="138074"/>
                  </a:cubicBezTo>
                  <a:lnTo>
                    <a:pt x="170536" y="144018"/>
                  </a:lnTo>
                  <a:lnTo>
                    <a:pt x="159106" y="149504"/>
                  </a:lnTo>
                  <a:lnTo>
                    <a:pt x="160020" y="156819"/>
                  </a:lnTo>
                  <a:cubicBezTo>
                    <a:pt x="155753" y="155600"/>
                    <a:pt x="152400" y="154609"/>
                    <a:pt x="149962" y="153847"/>
                  </a:cubicBezTo>
                  <a:cubicBezTo>
                    <a:pt x="147523" y="153085"/>
                    <a:pt x="144704" y="153085"/>
                    <a:pt x="141504" y="153847"/>
                  </a:cubicBezTo>
                  <a:cubicBezTo>
                    <a:pt x="138303" y="154609"/>
                    <a:pt x="133502" y="155905"/>
                    <a:pt x="127102" y="157734"/>
                  </a:cubicBezTo>
                  <a:cubicBezTo>
                    <a:pt x="125882" y="158648"/>
                    <a:pt x="125197" y="159867"/>
                    <a:pt x="125044" y="161391"/>
                  </a:cubicBezTo>
                  <a:cubicBezTo>
                    <a:pt x="124892" y="162915"/>
                    <a:pt x="124816" y="166801"/>
                    <a:pt x="124816" y="173050"/>
                  </a:cubicBezTo>
                  <a:cubicBezTo>
                    <a:pt x="124816" y="179298"/>
                    <a:pt x="124816" y="190195"/>
                    <a:pt x="124816" y="205740"/>
                  </a:cubicBezTo>
                  <a:cubicBezTo>
                    <a:pt x="136093" y="210921"/>
                    <a:pt x="147828" y="215036"/>
                    <a:pt x="160020" y="218084"/>
                  </a:cubicBezTo>
                  <a:lnTo>
                    <a:pt x="167792" y="226314"/>
                  </a:lnTo>
                  <a:cubicBezTo>
                    <a:pt x="166268" y="230581"/>
                    <a:pt x="166421" y="234696"/>
                    <a:pt x="168250" y="238658"/>
                  </a:cubicBezTo>
                  <a:cubicBezTo>
                    <a:pt x="165506" y="240487"/>
                    <a:pt x="163144" y="242163"/>
                    <a:pt x="161163" y="243687"/>
                  </a:cubicBezTo>
                  <a:cubicBezTo>
                    <a:pt x="159182" y="245211"/>
                    <a:pt x="155600" y="245973"/>
                    <a:pt x="150419" y="245973"/>
                  </a:cubicBezTo>
                  <a:cubicBezTo>
                    <a:pt x="145237" y="245973"/>
                    <a:pt x="140970" y="244983"/>
                    <a:pt x="137617" y="243001"/>
                  </a:cubicBezTo>
                  <a:cubicBezTo>
                    <a:pt x="134264" y="241020"/>
                    <a:pt x="129540" y="238353"/>
                    <a:pt x="123444" y="235000"/>
                  </a:cubicBezTo>
                  <a:cubicBezTo>
                    <a:pt x="123444" y="238048"/>
                    <a:pt x="123292" y="240106"/>
                    <a:pt x="122987" y="241173"/>
                  </a:cubicBezTo>
                  <a:cubicBezTo>
                    <a:pt x="122682" y="242239"/>
                    <a:pt x="122911" y="243763"/>
                    <a:pt x="123673" y="245745"/>
                  </a:cubicBezTo>
                  <a:cubicBezTo>
                    <a:pt x="124435" y="247726"/>
                    <a:pt x="124282" y="251917"/>
                    <a:pt x="123215" y="258318"/>
                  </a:cubicBezTo>
                  <a:cubicBezTo>
                    <a:pt x="122149" y="264718"/>
                    <a:pt x="121691" y="274091"/>
                    <a:pt x="121844" y="286435"/>
                  </a:cubicBezTo>
                  <a:cubicBezTo>
                    <a:pt x="121996" y="298780"/>
                    <a:pt x="122377" y="309219"/>
                    <a:pt x="122987" y="317754"/>
                  </a:cubicBezTo>
                  <a:cubicBezTo>
                    <a:pt x="123597" y="326288"/>
                    <a:pt x="124587" y="332613"/>
                    <a:pt x="125959" y="336728"/>
                  </a:cubicBezTo>
                  <a:cubicBezTo>
                    <a:pt x="127330" y="340842"/>
                    <a:pt x="128473" y="345262"/>
                    <a:pt x="129388" y="349986"/>
                  </a:cubicBezTo>
                  <a:cubicBezTo>
                    <a:pt x="130302" y="354711"/>
                    <a:pt x="129769" y="358140"/>
                    <a:pt x="127787" y="360273"/>
                  </a:cubicBezTo>
                  <a:cubicBezTo>
                    <a:pt x="125806" y="362407"/>
                    <a:pt x="123292" y="365760"/>
                    <a:pt x="120244" y="370332"/>
                  </a:cubicBezTo>
                  <a:cubicBezTo>
                    <a:pt x="118110" y="370332"/>
                    <a:pt x="116510" y="370179"/>
                    <a:pt x="115443" y="369875"/>
                  </a:cubicBezTo>
                  <a:cubicBezTo>
                    <a:pt x="114376" y="369570"/>
                    <a:pt x="112548" y="369798"/>
                    <a:pt x="109957" y="370560"/>
                  </a:cubicBezTo>
                  <a:cubicBezTo>
                    <a:pt x="107366" y="371322"/>
                    <a:pt x="104851" y="371094"/>
                    <a:pt x="102413" y="369875"/>
                  </a:cubicBezTo>
                  <a:cubicBezTo>
                    <a:pt x="99975" y="368655"/>
                    <a:pt x="96164" y="366827"/>
                    <a:pt x="90983" y="364388"/>
                  </a:cubicBezTo>
                  <a:cubicBezTo>
                    <a:pt x="88849" y="359207"/>
                    <a:pt x="87173" y="355320"/>
                    <a:pt x="85954" y="352730"/>
                  </a:cubicBezTo>
                  <a:cubicBezTo>
                    <a:pt x="84734" y="350139"/>
                    <a:pt x="83439" y="346710"/>
                    <a:pt x="82068" y="342443"/>
                  </a:cubicBezTo>
                  <a:cubicBezTo>
                    <a:pt x="80696" y="338175"/>
                    <a:pt x="80162" y="334137"/>
                    <a:pt x="80467" y="330327"/>
                  </a:cubicBezTo>
                  <a:cubicBezTo>
                    <a:pt x="80772" y="326517"/>
                    <a:pt x="80315" y="322783"/>
                    <a:pt x="79096" y="319125"/>
                  </a:cubicBezTo>
                  <a:cubicBezTo>
                    <a:pt x="77876" y="315468"/>
                    <a:pt x="75972" y="312344"/>
                    <a:pt x="73381" y="309753"/>
                  </a:cubicBezTo>
                  <a:cubicBezTo>
                    <a:pt x="70790" y="307162"/>
                    <a:pt x="66751" y="302057"/>
                    <a:pt x="61265" y="294436"/>
                  </a:cubicBezTo>
                  <a:lnTo>
                    <a:pt x="56236" y="297637"/>
                  </a:lnTo>
                  <a:lnTo>
                    <a:pt x="54864" y="295808"/>
                  </a:lnTo>
                  <a:lnTo>
                    <a:pt x="50749" y="294436"/>
                  </a:lnTo>
                  <a:lnTo>
                    <a:pt x="47549" y="286664"/>
                  </a:lnTo>
                  <a:cubicBezTo>
                    <a:pt x="47244" y="291846"/>
                    <a:pt x="46330" y="296722"/>
                    <a:pt x="44806" y="301294"/>
                  </a:cubicBezTo>
                  <a:lnTo>
                    <a:pt x="42520" y="294894"/>
                  </a:lnTo>
                  <a:lnTo>
                    <a:pt x="39319" y="297637"/>
                  </a:lnTo>
                  <a:cubicBezTo>
                    <a:pt x="39929" y="299770"/>
                    <a:pt x="40386" y="301904"/>
                    <a:pt x="40691" y="304038"/>
                  </a:cubicBezTo>
                  <a:lnTo>
                    <a:pt x="39319" y="303123"/>
                  </a:lnTo>
                  <a:lnTo>
                    <a:pt x="37033" y="306324"/>
                  </a:lnTo>
                  <a:lnTo>
                    <a:pt x="35205" y="306781"/>
                  </a:lnTo>
                  <a:cubicBezTo>
                    <a:pt x="35205" y="306171"/>
                    <a:pt x="35281" y="305409"/>
                    <a:pt x="35433" y="304495"/>
                  </a:cubicBezTo>
                  <a:cubicBezTo>
                    <a:pt x="35586" y="303581"/>
                    <a:pt x="35281" y="302666"/>
                    <a:pt x="34519" y="301752"/>
                  </a:cubicBezTo>
                  <a:cubicBezTo>
                    <a:pt x="33757" y="300837"/>
                    <a:pt x="32918" y="298551"/>
                    <a:pt x="32004" y="294894"/>
                  </a:cubicBezTo>
                  <a:lnTo>
                    <a:pt x="25146" y="297637"/>
                  </a:lnTo>
                  <a:cubicBezTo>
                    <a:pt x="24536" y="296113"/>
                    <a:pt x="24232" y="295046"/>
                    <a:pt x="24232" y="294436"/>
                  </a:cubicBezTo>
                  <a:cubicBezTo>
                    <a:pt x="24232" y="293827"/>
                    <a:pt x="23774" y="292608"/>
                    <a:pt x="22860" y="290779"/>
                  </a:cubicBezTo>
                  <a:cubicBezTo>
                    <a:pt x="21946" y="288950"/>
                    <a:pt x="21412" y="286054"/>
                    <a:pt x="21260" y="282092"/>
                  </a:cubicBezTo>
                  <a:cubicBezTo>
                    <a:pt x="21107" y="278130"/>
                    <a:pt x="22784" y="273177"/>
                    <a:pt x="26289" y="267233"/>
                  </a:cubicBezTo>
                  <a:cubicBezTo>
                    <a:pt x="29794" y="261289"/>
                    <a:pt x="35662" y="237591"/>
                    <a:pt x="43891" y="196138"/>
                  </a:cubicBezTo>
                  <a:lnTo>
                    <a:pt x="39776" y="198882"/>
                  </a:lnTo>
                  <a:lnTo>
                    <a:pt x="36119" y="204825"/>
                  </a:lnTo>
                  <a:cubicBezTo>
                    <a:pt x="35205" y="205130"/>
                    <a:pt x="34366" y="205359"/>
                    <a:pt x="33604" y="205511"/>
                  </a:cubicBezTo>
                  <a:cubicBezTo>
                    <a:pt x="32842" y="205663"/>
                    <a:pt x="31928" y="205359"/>
                    <a:pt x="30861" y="204597"/>
                  </a:cubicBezTo>
                  <a:cubicBezTo>
                    <a:pt x="29794" y="203835"/>
                    <a:pt x="28118" y="203454"/>
                    <a:pt x="25832" y="203454"/>
                  </a:cubicBezTo>
                  <a:cubicBezTo>
                    <a:pt x="23546" y="203454"/>
                    <a:pt x="21260" y="202234"/>
                    <a:pt x="18974" y="199796"/>
                  </a:cubicBezTo>
                  <a:cubicBezTo>
                    <a:pt x="16688" y="197358"/>
                    <a:pt x="14859" y="196138"/>
                    <a:pt x="13488" y="196138"/>
                  </a:cubicBezTo>
                  <a:cubicBezTo>
                    <a:pt x="12116" y="196138"/>
                    <a:pt x="10363" y="196138"/>
                    <a:pt x="8230" y="196138"/>
                  </a:cubicBezTo>
                  <a:lnTo>
                    <a:pt x="9601" y="190652"/>
                  </a:lnTo>
                  <a:lnTo>
                    <a:pt x="0" y="180136"/>
                  </a:lnTo>
                  <a:lnTo>
                    <a:pt x="1829" y="176479"/>
                  </a:lnTo>
                  <a:cubicBezTo>
                    <a:pt x="5486" y="175260"/>
                    <a:pt x="8077" y="174421"/>
                    <a:pt x="9601" y="173964"/>
                  </a:cubicBezTo>
                  <a:cubicBezTo>
                    <a:pt x="11125" y="173507"/>
                    <a:pt x="14478" y="173355"/>
                    <a:pt x="19660" y="173507"/>
                  </a:cubicBezTo>
                  <a:cubicBezTo>
                    <a:pt x="24841" y="173659"/>
                    <a:pt x="50902" y="160629"/>
                    <a:pt x="97841" y="134416"/>
                  </a:cubicBezTo>
                  <a:cubicBezTo>
                    <a:pt x="99365" y="122224"/>
                    <a:pt x="100584" y="113919"/>
                    <a:pt x="101499" y="109499"/>
                  </a:cubicBezTo>
                  <a:cubicBezTo>
                    <a:pt x="102413" y="105079"/>
                    <a:pt x="102794" y="101041"/>
                    <a:pt x="102641" y="97383"/>
                  </a:cubicBezTo>
                  <a:cubicBezTo>
                    <a:pt x="102489" y="93726"/>
                    <a:pt x="102413" y="88239"/>
                    <a:pt x="102413" y="80924"/>
                  </a:cubicBezTo>
                  <a:lnTo>
                    <a:pt x="93726" y="73609"/>
                  </a:lnTo>
                  <a:cubicBezTo>
                    <a:pt x="94640" y="70866"/>
                    <a:pt x="95555" y="68122"/>
                    <a:pt x="96469" y="65379"/>
                  </a:cubicBezTo>
                  <a:cubicBezTo>
                    <a:pt x="97688" y="65684"/>
                    <a:pt x="100203" y="65913"/>
                    <a:pt x="104013" y="66065"/>
                  </a:cubicBezTo>
                  <a:cubicBezTo>
                    <a:pt x="107823" y="66217"/>
                    <a:pt x="111862" y="66827"/>
                    <a:pt x="116129" y="67894"/>
                  </a:cubicBezTo>
                  <a:cubicBezTo>
                    <a:pt x="120396" y="68961"/>
                    <a:pt x="123520" y="70256"/>
                    <a:pt x="125502" y="71780"/>
                  </a:cubicBezTo>
                  <a:cubicBezTo>
                    <a:pt x="127483" y="73304"/>
                    <a:pt x="129693" y="74980"/>
                    <a:pt x="132131" y="76809"/>
                  </a:cubicBezTo>
                  <a:lnTo>
                    <a:pt x="128473" y="77724"/>
                  </a:lnTo>
                  <a:cubicBezTo>
                    <a:pt x="129388" y="81381"/>
                    <a:pt x="129083" y="84277"/>
                    <a:pt x="127559" y="86410"/>
                  </a:cubicBezTo>
                  <a:cubicBezTo>
                    <a:pt x="125730" y="86715"/>
                    <a:pt x="124054" y="86410"/>
                    <a:pt x="122530" y="85496"/>
                  </a:cubicBezTo>
                  <a:lnTo>
                    <a:pt x="122073" y="120700"/>
                  </a:lnTo>
                  <a:cubicBezTo>
                    <a:pt x="130912" y="120396"/>
                    <a:pt x="137617" y="120015"/>
                    <a:pt x="142189" y="119557"/>
                  </a:cubicBezTo>
                  <a:cubicBezTo>
                    <a:pt x="146761" y="119100"/>
                    <a:pt x="150876" y="119634"/>
                    <a:pt x="154534" y="121158"/>
                  </a:cubicBezTo>
                  <a:cubicBezTo>
                    <a:pt x="158191" y="122682"/>
                    <a:pt x="163373" y="124815"/>
                    <a:pt x="170078" y="127558"/>
                  </a:cubicBezTo>
                  <a:lnTo>
                    <a:pt x="172364" y="136702"/>
                  </a:lnTo>
                  <a:cubicBezTo>
                    <a:pt x="172669" y="129387"/>
                    <a:pt x="172060" y="121920"/>
                    <a:pt x="170536" y="114300"/>
                  </a:cubicBezTo>
                  <a:lnTo>
                    <a:pt x="189738" y="120700"/>
                  </a:lnTo>
                  <a:lnTo>
                    <a:pt x="197510" y="150876"/>
                  </a:lnTo>
                  <a:cubicBezTo>
                    <a:pt x="196596" y="144780"/>
                    <a:pt x="195910" y="140512"/>
                    <a:pt x="195453" y="138074"/>
                  </a:cubicBezTo>
                  <a:cubicBezTo>
                    <a:pt x="194996" y="135636"/>
                    <a:pt x="194920" y="134035"/>
                    <a:pt x="195224" y="133273"/>
                  </a:cubicBezTo>
                  <a:cubicBezTo>
                    <a:pt x="195529" y="132511"/>
                    <a:pt x="195834" y="131826"/>
                    <a:pt x="196139" y="131216"/>
                  </a:cubicBezTo>
                  <a:cubicBezTo>
                    <a:pt x="197968" y="138226"/>
                    <a:pt x="200863" y="144475"/>
                    <a:pt x="204826" y="149961"/>
                  </a:cubicBezTo>
                  <a:cubicBezTo>
                    <a:pt x="208178" y="147828"/>
                    <a:pt x="210617" y="146227"/>
                    <a:pt x="212141" y="145161"/>
                  </a:cubicBezTo>
                  <a:cubicBezTo>
                    <a:pt x="213665" y="144094"/>
                    <a:pt x="215417" y="142646"/>
                    <a:pt x="217399" y="140817"/>
                  </a:cubicBezTo>
                  <a:cubicBezTo>
                    <a:pt x="219380" y="138988"/>
                    <a:pt x="222656" y="135940"/>
                    <a:pt x="227228" y="131673"/>
                  </a:cubicBezTo>
                  <a:lnTo>
                    <a:pt x="227228" y="127558"/>
                  </a:lnTo>
                  <a:lnTo>
                    <a:pt x="224028" y="128930"/>
                  </a:lnTo>
                  <a:lnTo>
                    <a:pt x="221742" y="128016"/>
                  </a:lnTo>
                  <a:cubicBezTo>
                    <a:pt x="221132" y="131064"/>
                    <a:pt x="219913" y="133807"/>
                    <a:pt x="218084" y="136245"/>
                  </a:cubicBezTo>
                  <a:lnTo>
                    <a:pt x="215341" y="131673"/>
                  </a:lnTo>
                  <a:lnTo>
                    <a:pt x="212598" y="133502"/>
                  </a:lnTo>
                  <a:cubicBezTo>
                    <a:pt x="211379" y="132283"/>
                    <a:pt x="210160" y="130378"/>
                    <a:pt x="208940" y="127787"/>
                  </a:cubicBezTo>
                  <a:cubicBezTo>
                    <a:pt x="207721" y="125196"/>
                    <a:pt x="207645" y="121081"/>
                    <a:pt x="208712" y="115443"/>
                  </a:cubicBezTo>
                  <a:cubicBezTo>
                    <a:pt x="209779" y="109804"/>
                    <a:pt x="209779" y="106756"/>
                    <a:pt x="208712" y="106299"/>
                  </a:cubicBezTo>
                  <a:cubicBezTo>
                    <a:pt x="207645" y="105841"/>
                    <a:pt x="206959" y="104851"/>
                    <a:pt x="206654" y="103327"/>
                  </a:cubicBezTo>
                  <a:lnTo>
                    <a:pt x="202540" y="106984"/>
                  </a:lnTo>
                  <a:cubicBezTo>
                    <a:pt x="192481" y="102108"/>
                    <a:pt x="183337" y="95707"/>
                    <a:pt x="175108" y="87782"/>
                  </a:cubicBezTo>
                  <a:lnTo>
                    <a:pt x="176936" y="84124"/>
                  </a:lnTo>
                  <a:lnTo>
                    <a:pt x="176479" y="81838"/>
                  </a:lnTo>
                  <a:cubicBezTo>
                    <a:pt x="177089" y="81534"/>
                    <a:pt x="177622" y="81153"/>
                    <a:pt x="178079" y="80695"/>
                  </a:cubicBezTo>
                  <a:cubicBezTo>
                    <a:pt x="178537" y="80238"/>
                    <a:pt x="180213" y="80467"/>
                    <a:pt x="183109" y="81381"/>
                  </a:cubicBezTo>
                  <a:cubicBezTo>
                    <a:pt x="186004" y="82296"/>
                    <a:pt x="189357" y="81915"/>
                    <a:pt x="193167" y="80238"/>
                  </a:cubicBezTo>
                  <a:cubicBezTo>
                    <a:pt x="196977" y="78562"/>
                    <a:pt x="202387" y="76504"/>
                    <a:pt x="209398" y="74066"/>
                  </a:cubicBezTo>
                  <a:cubicBezTo>
                    <a:pt x="209398" y="51816"/>
                    <a:pt x="209550" y="36880"/>
                    <a:pt x="209855" y="29260"/>
                  </a:cubicBezTo>
                  <a:cubicBezTo>
                    <a:pt x="210160" y="21640"/>
                    <a:pt x="210312" y="16764"/>
                    <a:pt x="210312" y="14630"/>
                  </a:cubicBezTo>
                  <a:cubicBezTo>
                    <a:pt x="211531" y="15240"/>
                    <a:pt x="212522" y="15544"/>
                    <a:pt x="213284" y="15544"/>
                  </a:cubicBezTo>
                  <a:cubicBezTo>
                    <a:pt x="214046" y="15544"/>
                    <a:pt x="216103" y="15392"/>
                    <a:pt x="219456" y="15087"/>
                  </a:cubicBezTo>
                  <a:cubicBezTo>
                    <a:pt x="222809" y="14782"/>
                    <a:pt x="225781" y="15773"/>
                    <a:pt x="228371" y="18059"/>
                  </a:cubicBezTo>
                  <a:cubicBezTo>
                    <a:pt x="230962" y="20345"/>
                    <a:pt x="234696" y="23774"/>
                    <a:pt x="239573" y="28346"/>
                  </a:cubicBezTo>
                  <a:cubicBezTo>
                    <a:pt x="236830" y="28956"/>
                    <a:pt x="234544" y="29870"/>
                    <a:pt x="232715" y="31089"/>
                  </a:cubicBezTo>
                  <a:lnTo>
                    <a:pt x="234086" y="63550"/>
                  </a:lnTo>
                  <a:cubicBezTo>
                    <a:pt x="240182" y="60807"/>
                    <a:pt x="245440" y="59055"/>
                    <a:pt x="249860" y="58293"/>
                  </a:cubicBezTo>
                  <a:cubicBezTo>
                    <a:pt x="254279" y="57531"/>
                    <a:pt x="258623" y="56540"/>
                    <a:pt x="262890" y="55321"/>
                  </a:cubicBezTo>
                  <a:cubicBezTo>
                    <a:pt x="267157" y="54102"/>
                    <a:pt x="270815" y="53263"/>
                    <a:pt x="273863" y="52806"/>
                  </a:cubicBezTo>
                  <a:cubicBezTo>
                    <a:pt x="276911" y="52349"/>
                    <a:pt x="279349" y="51358"/>
                    <a:pt x="281178" y="49834"/>
                  </a:cubicBezTo>
                  <a:cubicBezTo>
                    <a:pt x="282397" y="40995"/>
                    <a:pt x="283312" y="34747"/>
                    <a:pt x="283921" y="31089"/>
                  </a:cubicBezTo>
                  <a:cubicBezTo>
                    <a:pt x="284531" y="27432"/>
                    <a:pt x="284531" y="23469"/>
                    <a:pt x="283921" y="19202"/>
                  </a:cubicBezTo>
                  <a:cubicBezTo>
                    <a:pt x="283312" y="14935"/>
                    <a:pt x="282321" y="12039"/>
                    <a:pt x="280949" y="10515"/>
                  </a:cubicBezTo>
                  <a:cubicBezTo>
                    <a:pt x="279578" y="8991"/>
                    <a:pt x="277825" y="7010"/>
                    <a:pt x="275692" y="4572"/>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3600" dirty="0">
                <a:latin typeface="叶根友毛笔行书简体2012版" panose="02010601030101010101" pitchFamily="2" charset="-122"/>
                <a:ea typeface="叶根友毛笔行书简体2012版" panose="02010601030101010101" pitchFamily="2" charset="-122"/>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74895" y="2890495"/>
            <a:ext cx="7580464" cy="1283071"/>
            <a:chOff x="1437189" y="2211662"/>
            <a:chExt cx="7580464" cy="1283071"/>
          </a:xfrm>
        </p:grpSpPr>
        <p:grpSp>
          <p:nvGrpSpPr>
            <p:cNvPr id="3" name="组合 2"/>
            <p:cNvGrpSpPr/>
            <p:nvPr/>
          </p:nvGrpSpPr>
          <p:grpSpPr>
            <a:xfrm>
              <a:off x="1437189" y="2211662"/>
              <a:ext cx="1229030" cy="1283071"/>
              <a:chOff x="1437189" y="2235863"/>
              <a:chExt cx="1229030" cy="1283071"/>
            </a:xfrm>
          </p:grpSpPr>
          <p:pic>
            <p:nvPicPr>
              <p:cNvPr id="7" name="图片 6"/>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1413543" y="2275762"/>
                <a:ext cx="1283071" cy="1203273"/>
              </a:xfrm>
              <a:prstGeom prst="rect">
                <a:avLst/>
              </a:prstGeom>
            </p:spPr>
          </p:pic>
          <p:sp>
            <p:nvSpPr>
              <p:cNvPr id="8" name="文本框 7"/>
              <p:cNvSpPr txBox="1"/>
              <p:nvPr/>
            </p:nvSpPr>
            <p:spPr>
              <a:xfrm rot="16200000">
                <a:off x="1682372" y="2238683"/>
                <a:ext cx="738664" cy="1229030"/>
              </a:xfrm>
              <a:prstGeom prst="rect">
                <a:avLst/>
              </a:prstGeom>
              <a:noFill/>
            </p:spPr>
            <p:txBody>
              <a:bodyPr vert="eaVert" wrap="square" rtlCol="0">
                <a:spAutoFit/>
              </a:bodyPr>
              <a:lstStyle/>
              <a:p>
                <a:pPr algn="ctr"/>
                <a:r>
                  <a:rPr lang="en-US" altLang="zh-CN" sz="3600" dirty="0">
                    <a:latin typeface="楷体" panose="02010609060101010101" pitchFamily="49" charset="-122"/>
                    <a:ea typeface="楷体" panose="02010609060101010101" pitchFamily="49" charset="-122"/>
                  </a:rPr>
                  <a:t>01</a:t>
                </a:r>
                <a:endParaRPr lang="zh-CN" altLang="en-US" sz="3600" dirty="0">
                  <a:latin typeface="楷体" panose="02010609060101010101" pitchFamily="49" charset="-122"/>
                  <a:ea typeface="楷体" panose="02010609060101010101" pitchFamily="49" charset="-122"/>
                </a:endParaRPr>
              </a:p>
            </p:txBody>
          </p:sp>
        </p:grpSp>
        <p:sp>
          <p:nvSpPr>
            <p:cNvPr id="5" name="文本框 4"/>
            <p:cNvSpPr txBox="1"/>
            <p:nvPr/>
          </p:nvSpPr>
          <p:spPr>
            <a:xfrm>
              <a:off x="2686764" y="2530031"/>
              <a:ext cx="6330889" cy="646331"/>
            </a:xfrm>
            <a:prstGeom prst="rect">
              <a:avLst/>
            </a:prstGeom>
            <a:noFill/>
          </p:spPr>
          <p:txBody>
            <a:bodyPr vert="horz" wrap="square" rtlCol="0">
              <a:spAutoFit/>
            </a:bodyPr>
            <a:lstStyle/>
            <a:p>
              <a:r>
                <a:rPr lang="en-US" altLang="zh-CN" sz="3600" i="1" dirty="0" err="1">
                  <a:latin typeface="Times New Roman" panose="02020603050405020304" pitchFamily="18" charset="0"/>
                  <a:ea typeface="楷体" panose="02010609060101010101" pitchFamily="49" charset="-122"/>
                  <a:cs typeface="Times New Roman" panose="02020603050405020304" pitchFamily="18" charset="0"/>
                </a:rPr>
                <a:t>Định</a:t>
              </a:r>
              <a:r>
                <a:rPr lang="en-US" altLang="zh-CN" sz="3600" i="1"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3600" i="1" dirty="0" err="1">
                  <a:latin typeface="Times New Roman" panose="02020603050405020304" pitchFamily="18" charset="0"/>
                  <a:ea typeface="楷体" panose="02010609060101010101" pitchFamily="49" charset="-122"/>
                  <a:cs typeface="Times New Roman" panose="02020603050405020304" pitchFamily="18" charset="0"/>
                </a:rPr>
                <a:t>hướng</a:t>
              </a:r>
              <a:endParaRPr lang="zh-CN" altLang="en-US" sz="3600" i="1" dirty="0">
                <a:latin typeface="Times New Roman" panose="02020603050405020304" pitchFamily="18" charset="0"/>
                <a:ea typeface="楷体" panose="02010609060101010101" pitchFamily="49" charset="-122"/>
                <a:cs typeface="Times New Roman" panose="02020603050405020304" pitchFamily="18" charset="0"/>
              </a:endParaRP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xmlns:a14="http://schemas.microsoft.com/office/drawing/2010/main">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45744"/>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文本框 4"/>
          <p:cNvSpPr txBox="1"/>
          <p:nvPr/>
        </p:nvSpPr>
        <p:spPr>
          <a:xfrm>
            <a:off x="828162" y="982121"/>
            <a:ext cx="6330889" cy="523220"/>
          </a:xfrm>
          <a:prstGeom prst="rect">
            <a:avLst/>
          </a:prstGeom>
          <a:noFill/>
        </p:spPr>
        <p:txBody>
          <a:bodyPr vert="horz" wrap="square" rtlCol="0">
            <a:spAutoFit/>
          </a:bodyPr>
          <a:lstStyle/>
          <a:p>
            <a:r>
              <a:rPr lang="en-US" altLang="zh-CN" sz="2800" b="1" i="1" dirty="0">
                <a:latin typeface="Times New Roman" panose="02020603050405020304" pitchFamily="18" charset="0"/>
                <a:ea typeface="楷体" panose="02010609060101010101" pitchFamily="49" charset="-122"/>
                <a:cs typeface="Times New Roman" panose="02020603050405020304" pitchFamily="18" charset="0"/>
              </a:rPr>
              <a:t>1. </a:t>
            </a:r>
            <a:r>
              <a:rPr lang="en-US" altLang="zh-CN" sz="2800" b="1" i="1" dirty="0" err="1">
                <a:latin typeface="Times New Roman" panose="02020603050405020304" pitchFamily="18" charset="0"/>
                <a:ea typeface="楷体" panose="02010609060101010101" pitchFamily="49" charset="-122"/>
                <a:cs typeface="Times New Roman" panose="02020603050405020304" pitchFamily="18" charset="0"/>
              </a:rPr>
              <a:t>Định</a:t>
            </a:r>
            <a:r>
              <a:rPr lang="en-US" altLang="zh-CN" sz="2800" b="1" i="1"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2800" b="1" i="1" dirty="0" err="1">
                <a:latin typeface="Times New Roman" panose="02020603050405020304" pitchFamily="18" charset="0"/>
                <a:ea typeface="楷体" panose="02010609060101010101" pitchFamily="49" charset="-122"/>
                <a:cs typeface="Times New Roman" panose="02020603050405020304" pitchFamily="18" charset="0"/>
              </a:rPr>
              <a:t>hướng</a:t>
            </a:r>
            <a:endParaRPr lang="zh-CN" altLang="en-US" sz="2800" b="1" i="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Rectangle 10"/>
          <p:cNvSpPr/>
          <p:nvPr/>
        </p:nvSpPr>
        <p:spPr>
          <a:xfrm>
            <a:off x="1187355" y="1505341"/>
            <a:ext cx="9758150" cy="2677656"/>
          </a:xfrm>
          <a:prstGeom prst="rect">
            <a:avLst/>
          </a:prstGeom>
        </p:spPr>
        <p:txBody>
          <a:bodyPr wrap="square">
            <a:spAutoFit/>
          </a:bodyPr>
          <a:lstStyle/>
          <a:p>
            <a:pPr lvl="0" algn="just" eaLnBrk="0" fontAlgn="base" hangingPunct="0">
              <a:lnSpc>
                <a:spcPct val="150000"/>
              </a:lnSpc>
              <a:spcBef>
                <a:spcPct val="0"/>
              </a:spcBef>
              <a:spcAft>
                <a:spcPct val="0"/>
              </a:spcAft>
            </a:pPr>
            <a:r>
              <a:rPr lang="en-US" sz="2800" i="1" dirty="0">
                <a:latin typeface="Times New Roman" panose="02020603050405020304" pitchFamily="18" charset="0"/>
                <a:cs typeface="Times New Roman" panose="02020603050405020304" pitchFamily="18" charset="0"/>
              </a:rPr>
              <a:t>a. </a:t>
            </a:r>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bày</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kiến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vấn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suy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nghĩ</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nói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vấn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bằng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tỏ</a:t>
            </a:r>
            <a:r>
              <a:rPr lang="en-US" sz="2800" i="1" dirty="0">
                <a:latin typeface="Times New Roman" panose="02020603050405020304" pitchFamily="18" charset="0"/>
                <a:cs typeface="Times New Roman" panose="02020603050405020304" pitchFamily="18" charset="0"/>
              </a:rPr>
              <a:t> ý </a:t>
            </a:r>
            <a:r>
              <a:rPr lang="en-US" sz="2800" i="1" dirty="0" err="1">
                <a:latin typeface="Times New Roman" panose="02020603050405020304" pitchFamily="18" charset="0"/>
                <a:cs typeface="Times New Roman" panose="02020603050405020304" pitchFamily="18" charset="0"/>
              </a:rPr>
              <a:t>kiến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nhằm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thuyết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phục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nghe</a:t>
            </a:r>
            <a:r>
              <a:rPr lang="en-US" sz="2800" i="1" dirty="0">
                <a:latin typeface="Times New Roman" panose="02020603050405020304" pitchFamily="18" charset="0"/>
                <a:cs typeface="Times New Roman" panose="02020603050405020304" pitchFamily="18" charset="0"/>
              </a:rPr>
              <a:t>.</a:t>
            </a:r>
          </a:p>
        </p:txBody>
      </p:sp>
      <p:pic>
        <p:nvPicPr>
          <p:cNvPr id="6"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3594" y="4159136"/>
            <a:ext cx="2640026" cy="2189437"/>
          </a:xfrm>
          <a:prstGeom prst="rect">
            <a:avLst/>
          </a:prstGeom>
          <a:noFill/>
          <a:ln w="9525">
            <a:noFill/>
          </a:ln>
        </p:spPr>
      </p:pic>
    </p:spTree>
    <p:custDataLst>
      <p:tags r:id="rId1"/>
    </p:custDataLst>
    <p:extLst>
      <p:ext uri="{BB962C8B-B14F-4D97-AF65-F5344CB8AC3E}">
        <p14:creationId xmlns:p14="http://schemas.microsoft.com/office/powerpoint/2010/main" val="346719463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45744"/>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文本框 4"/>
          <p:cNvSpPr txBox="1"/>
          <p:nvPr/>
        </p:nvSpPr>
        <p:spPr>
          <a:xfrm>
            <a:off x="773571" y="640914"/>
            <a:ext cx="6330889" cy="523220"/>
          </a:xfrm>
          <a:prstGeom prst="rect">
            <a:avLst/>
          </a:prstGeom>
          <a:noFill/>
        </p:spPr>
        <p:txBody>
          <a:bodyPr vert="horz" wrap="square" rtlCol="0">
            <a:spAutoFit/>
          </a:bodyPr>
          <a:lstStyle/>
          <a:p>
            <a:r>
              <a:rPr lang="en-US" altLang="zh-CN" sz="28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1. </a:t>
            </a:r>
            <a:r>
              <a:rPr lang="en-US" altLang="zh-CN" sz="2800" b="1" i="1" dirty="0" err="1">
                <a:solidFill>
                  <a:srgbClr val="000000"/>
                </a:solidFill>
                <a:latin typeface="Times New Roman" panose="02020603050405020304" pitchFamily="18" charset="0"/>
                <a:ea typeface="楷体" panose="02010609060101010101" pitchFamily="49" charset="-122"/>
                <a:cs typeface="Times New Roman" panose="02020603050405020304" pitchFamily="18" charset="0"/>
              </a:rPr>
              <a:t>Định</a:t>
            </a:r>
            <a:r>
              <a:rPr lang="en-US" altLang="zh-CN" sz="28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800" b="1" i="1" dirty="0" err="1">
                <a:solidFill>
                  <a:srgbClr val="000000"/>
                </a:solidFill>
                <a:latin typeface="Times New Roman" panose="02020603050405020304" pitchFamily="18" charset="0"/>
                <a:ea typeface="楷体" panose="02010609060101010101" pitchFamily="49" charset="-122"/>
                <a:cs typeface="Times New Roman" panose="02020603050405020304" pitchFamily="18" charset="0"/>
              </a:rPr>
              <a:t>hướng</a:t>
            </a:r>
            <a:endParaRPr lang="zh-CN" altLang="en-US" sz="28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Rectangle 10"/>
          <p:cNvSpPr/>
          <p:nvPr/>
        </p:nvSpPr>
        <p:spPr>
          <a:xfrm>
            <a:off x="773571" y="1164134"/>
            <a:ext cx="6473390" cy="5185522"/>
          </a:xfrm>
          <a:prstGeom prst="rect">
            <a:avLst/>
          </a:prstGeom>
        </p:spPr>
        <p:txBody>
          <a:bodyPr wrap="square">
            <a:spAutoFit/>
          </a:bodyPr>
          <a:lstStyle/>
          <a:p>
            <a:pPr algn="just" eaLnBrk="0" fontAlgn="base" hangingPunct="0">
              <a:lnSpc>
                <a:spcPct val="150000"/>
              </a:lnSpc>
              <a:spcBef>
                <a:spcPct val="0"/>
              </a:spcBef>
              <a:spcAft>
                <a:spcPct val="0"/>
              </a:spcAft>
            </a:pPr>
            <a:r>
              <a:rPr lang="en-US" sz="2800" dirty="0">
                <a:solidFill>
                  <a:srgbClr val="000000"/>
                </a:solidFill>
                <a:latin typeface="Times New Roman" panose="02020603050405020304" pitchFamily="18" charset="0"/>
                <a:cs typeface="Times New Roman" panose="02020603050405020304" pitchFamily="18" charset="0"/>
              </a:rPr>
              <a:t>b. </a:t>
            </a:r>
            <a:r>
              <a:rPr lang="en-US" sz="2800" dirty="0" err="1">
                <a:solidFill>
                  <a:srgbClr val="000000"/>
                </a:solidFill>
                <a:latin typeface="Times New Roman" panose="02020603050405020304" pitchFamily="18" charset="0"/>
                <a:cs typeface="Times New Roman" panose="02020603050405020304" pitchFamily="18" charset="0"/>
              </a:rPr>
              <a:t>Gợi</a:t>
            </a:r>
            <a:r>
              <a:rPr lang="en-US" sz="2800" dirty="0">
                <a:solidFill>
                  <a:srgbClr val="000000"/>
                </a:solidFill>
                <a:latin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pP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Vấn</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đề</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trong</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đời</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sống</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hằng</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ngày</a:t>
            </a:r>
            <a:r>
              <a:rPr lang="en-US" sz="2800" b="1" i="1" dirty="0">
                <a:solidFill>
                  <a:srgbClr val="000000"/>
                </a:solidFill>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lòng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nhân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hậu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vị</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tha</a:t>
            </a:r>
            <a:r>
              <a:rPr lang="en-US" sz="2800" dirty="0">
                <a:solidFill>
                  <a:srgbClr val="000000"/>
                </a:solidFill>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lòng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dũng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cảm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giáo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dục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trong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có</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trò</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quan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trọng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pPr>
            <a:endParaRPr lang="en-US" sz="2800" dirty="0">
              <a:solidFill>
                <a:srgbClr val="000000"/>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endParaRPr lang="en-US" sz="2800"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stretch>
            <a:fillRect/>
          </a:stretch>
        </p:blipFill>
        <p:spPr>
          <a:xfrm>
            <a:off x="7503696" y="805218"/>
            <a:ext cx="3749907" cy="5051268"/>
          </a:xfrm>
          <a:prstGeom prst="rect">
            <a:avLst/>
          </a:prstGeom>
        </p:spPr>
      </p:pic>
    </p:spTree>
    <p:custDataLst>
      <p:tags r:id="rId1"/>
    </p:custDataLst>
    <p:extLst>
      <p:ext uri="{BB962C8B-B14F-4D97-AF65-F5344CB8AC3E}">
        <p14:creationId xmlns:p14="http://schemas.microsoft.com/office/powerpoint/2010/main" val="1218812554"/>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45744"/>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文本框 4"/>
          <p:cNvSpPr txBox="1"/>
          <p:nvPr/>
        </p:nvSpPr>
        <p:spPr>
          <a:xfrm>
            <a:off x="773571" y="640914"/>
            <a:ext cx="6330889" cy="523220"/>
          </a:xfrm>
          <a:prstGeom prst="rect">
            <a:avLst/>
          </a:prstGeom>
          <a:noFill/>
        </p:spPr>
        <p:txBody>
          <a:bodyPr vert="horz" wrap="square" rtlCol="0">
            <a:spAutoFit/>
          </a:bodyPr>
          <a:lstStyle/>
          <a:p>
            <a:r>
              <a:rPr lang="en-US" altLang="zh-CN" sz="28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1. </a:t>
            </a:r>
            <a:r>
              <a:rPr lang="en-US" altLang="zh-CN" sz="2800" b="1" i="1" dirty="0" err="1">
                <a:solidFill>
                  <a:srgbClr val="000000"/>
                </a:solidFill>
                <a:latin typeface="Times New Roman" panose="02020603050405020304" pitchFamily="18" charset="0"/>
                <a:ea typeface="楷体" panose="02010609060101010101" pitchFamily="49" charset="-122"/>
                <a:cs typeface="Times New Roman" panose="02020603050405020304" pitchFamily="18" charset="0"/>
              </a:rPr>
              <a:t>Định</a:t>
            </a:r>
            <a:r>
              <a:rPr lang="en-US" altLang="zh-CN" sz="28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800" b="1" i="1" dirty="0" err="1">
                <a:solidFill>
                  <a:srgbClr val="000000"/>
                </a:solidFill>
                <a:latin typeface="Times New Roman" panose="02020603050405020304" pitchFamily="18" charset="0"/>
                <a:ea typeface="楷体" panose="02010609060101010101" pitchFamily="49" charset="-122"/>
                <a:cs typeface="Times New Roman" panose="02020603050405020304" pitchFamily="18" charset="0"/>
              </a:rPr>
              <a:t>hướng</a:t>
            </a:r>
            <a:endParaRPr lang="zh-CN" altLang="en-US" sz="28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1" name="Rectangle 10"/>
          <p:cNvSpPr/>
          <p:nvPr/>
        </p:nvSpPr>
        <p:spPr>
          <a:xfrm>
            <a:off x="773571" y="1164134"/>
            <a:ext cx="10281116" cy="5909310"/>
          </a:xfrm>
          <a:prstGeom prst="rect">
            <a:avLst/>
          </a:prstGeom>
        </p:spPr>
        <p:txBody>
          <a:bodyPr wrap="square">
            <a:spAutoFit/>
          </a:bodyPr>
          <a:lstStyle/>
          <a:p>
            <a:pPr algn="just" eaLnBrk="0" fontAlgn="base" hangingPunct="0">
              <a:lnSpc>
                <a:spcPct val="150000"/>
              </a:lnSpc>
              <a:spcBef>
                <a:spcPct val="0"/>
              </a:spcBef>
              <a:spcAft>
                <a:spcPct val="0"/>
              </a:spcAft>
            </a:pPr>
            <a:r>
              <a:rPr lang="en-US" sz="2800" dirty="0">
                <a:solidFill>
                  <a:srgbClr val="000000"/>
                </a:solidFill>
                <a:latin typeface="Times New Roman" panose="02020603050405020304" pitchFamily="18" charset="0"/>
                <a:cs typeface="Times New Roman" panose="02020603050405020304" pitchFamily="18" charset="0"/>
              </a:rPr>
              <a:t>b. </a:t>
            </a:r>
            <a:r>
              <a:rPr lang="en-US" sz="2800" dirty="0" err="1">
                <a:solidFill>
                  <a:srgbClr val="000000"/>
                </a:solidFill>
                <a:latin typeface="Times New Roman" panose="02020603050405020304" pitchFamily="18" charset="0"/>
                <a:cs typeface="Times New Roman" panose="02020603050405020304" pitchFamily="18" charset="0"/>
              </a:rPr>
              <a:t>Gợi</a:t>
            </a:r>
            <a:r>
              <a:rPr lang="en-US" sz="2800" dirty="0">
                <a:solidFill>
                  <a:srgbClr val="000000"/>
                </a:solidFill>
                <a:latin typeface="Times New Roman" panose="02020603050405020304" pitchFamily="18" charset="0"/>
                <a:cs typeface="Times New Roman" panose="02020603050405020304" pitchFamily="18" charset="0"/>
              </a:rPr>
              <a:t> ý </a:t>
            </a:r>
            <a:r>
              <a:rPr lang="en-US" sz="2800" dirty="0" err="1">
                <a:solidFill>
                  <a:srgbClr val="000000"/>
                </a:solidFill>
                <a:latin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vần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đề</a:t>
            </a:r>
            <a:r>
              <a:rPr lang="en-US" sz="2800" dirty="0">
                <a:solidFill>
                  <a:srgbClr val="000000"/>
                </a:solidFill>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pP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Vấn</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đề</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từ</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các</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tác</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phẩm</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văn</a:t>
            </a:r>
            <a:r>
              <a:rPr lang="en-US" sz="2800" b="1" i="1" dirty="0">
                <a:solidFill>
                  <a:srgbClr val="000000"/>
                </a:solidFill>
                <a:latin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cs typeface="Times New Roman" panose="02020603050405020304" pitchFamily="18" charset="0"/>
              </a:rPr>
              <a:t>học</a:t>
            </a:r>
            <a:r>
              <a:rPr lang="en-US" sz="2800" b="1" i="1" dirty="0">
                <a:solidFill>
                  <a:srgbClr val="000000"/>
                </a:solidFill>
                <a:latin typeface="Times New Roman" panose="02020603050405020304" pitchFamily="18" charset="0"/>
                <a:cs typeface="Times New Roman" panose="02020603050405020304" pitchFamily="18" charset="0"/>
              </a:rPr>
              <a:t>: </a:t>
            </a:r>
          </a:p>
          <a:p>
            <a:pPr algn="just" eaLnBrk="0" fontAlgn="base" hangingPunct="0">
              <a:lnSpc>
                <a:spcPct val="150000"/>
              </a:lnSpc>
              <a:spcBef>
                <a:spcPct val="0"/>
              </a:spcBef>
              <a:spcAft>
                <a:spcPct val="0"/>
              </a:spcAft>
            </a:pP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Suy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nghĩ</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lòng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yêu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đọc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như</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Người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đàn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cô</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độc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giữa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rừng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Đoàn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Giỏi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Dọc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đường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xứ</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Nghệ</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Sơn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Tùng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Buổi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cuối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cùng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Đô-đê</a:t>
            </a:r>
            <a:r>
              <a:rPr lang="en-US" sz="2800" dirty="0">
                <a:solidFill>
                  <a:srgbClr val="000000"/>
                </a:solidFill>
                <a:latin typeface="Times New Roman" panose="02020603050405020304" pitchFamily="18" charset="0"/>
                <a:cs typeface="Times New Roman" panose="02020603050405020304" pitchFamily="18" charset="0"/>
              </a:rPr>
              <a:t>),…</a:t>
            </a:r>
          </a:p>
          <a:p>
            <a:pPr algn="just" eaLnBrk="0" fontAlgn="base" hangingPunct="0">
              <a:lnSpc>
                <a:spcPct val="150000"/>
              </a:lnSpc>
              <a:spcBef>
                <a:spcPct val="0"/>
              </a:spcBef>
              <a:spcAft>
                <a:spcPct val="0"/>
              </a:spcAft>
            </a:pPr>
            <a:r>
              <a:rPr lang="en-US" sz="2800" dirty="0">
                <a:solidFill>
                  <a:srgbClr val="000000"/>
                </a:solidFill>
                <a:latin typeface="Times New Roman" panose="02020603050405020304" pitchFamily="18" charset="0"/>
                <a:cs typeface="Times New Roman" panose="02020603050405020304" pitchFamily="18" charset="0"/>
              </a:rPr>
              <a:t>+</a:t>
            </a:r>
            <a:r>
              <a:rPr lang="en-US" sz="2800" dirty="0">
                <a:latin typeface="#9Slide03 Arima Madurai Medium" panose="00000600000000000000" pitchFamily="2" charset="0"/>
                <a:cs typeface="#9Slide03 Arima Madurai Medium" panose="00000600000000000000" pitchFamily="2"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giữa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rừng</a:t>
            </a:r>
            <a:r>
              <a:rPr lang="en-US" sz="2800" i="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Giỏi</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endParaRPr lang="en-US" sz="2800" dirty="0">
              <a:solidFill>
                <a:srgbClr val="000000"/>
              </a:solidFill>
              <a:latin typeface="Times New Roman" panose="02020603050405020304" pitchFamily="18" charset="0"/>
              <a:cs typeface="Times New Roman" panose="02020603050405020304" pitchFamily="18" charset="0"/>
            </a:endParaRPr>
          </a:p>
          <a:p>
            <a:pPr algn="just" eaLnBrk="0" fontAlgn="base" hangingPunct="0">
              <a:lnSpc>
                <a:spcPct val="150000"/>
              </a:lnSpc>
              <a:spcBef>
                <a:spcPct val="0"/>
              </a:spcBef>
              <a:spcAft>
                <a:spcPct val="0"/>
              </a:spcAft>
            </a:pPr>
            <a:endParaRPr lang="en-US" sz="2800" dirty="0">
              <a:solidFill>
                <a:srgbClr val="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92214622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878006" y="1508827"/>
            <a:ext cx="10217624" cy="584775"/>
          </a:xfrm>
          <a:prstGeom prst="rect">
            <a:avLst/>
          </a:prstGeom>
        </p:spPr>
        <p:txBody>
          <a:bodyPr wrap="square">
            <a:spAutoFit/>
          </a:bodyPr>
          <a:lstStyle/>
          <a:p>
            <a:r>
              <a:rPr lang="vi-VN" sz="3200" dirty="0">
                <a:solidFill>
                  <a:srgbClr val="FF0000"/>
                </a:solidFill>
                <a:latin typeface="Times New Roman" panose="02020603050405020304" pitchFamily="18" charset="0"/>
                <a:cs typeface="Times New Roman" panose="02020603050405020304" pitchFamily="18" charset="0"/>
              </a:rPr>
              <a:t>Những vấn đề trong đời sống có thể trình bày, bàn luận là gì?​</a:t>
            </a:r>
          </a:p>
        </p:txBody>
      </p:sp>
      <p:pic>
        <p:nvPicPr>
          <p:cNvPr id="5" name="Picture 4"/>
          <p:cNvPicPr>
            <a:picLocks noChangeAspect="1"/>
          </p:cNvPicPr>
          <p:nvPr/>
        </p:nvPicPr>
        <p:blipFill>
          <a:blip r:embed="rId7"/>
          <a:stretch>
            <a:fillRect/>
          </a:stretch>
        </p:blipFill>
        <p:spPr>
          <a:xfrm>
            <a:off x="1246627" y="337915"/>
            <a:ext cx="9396847" cy="1690657"/>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10000" b="100000" l="10000" r="90000"/>
                    </a14:imgEffect>
                  </a14:imgLayer>
                </a14:imgProps>
              </a:ext>
            </a:extLst>
          </a:blip>
          <a:stretch>
            <a:fillRect/>
          </a:stretch>
        </p:blipFill>
        <p:spPr>
          <a:xfrm flipH="1">
            <a:off x="-286603" y="1719141"/>
            <a:ext cx="3875963" cy="4742597"/>
          </a:xfrm>
          <a:prstGeom prst="rect">
            <a:avLst/>
          </a:prstGeom>
        </p:spPr>
      </p:pic>
      <p:sp>
        <p:nvSpPr>
          <p:cNvPr id="19" name="Rectangle 18">
            <a:extLst>
              <a:ext uri="{FF2B5EF4-FFF2-40B4-BE49-F238E27FC236}">
                <a16:creationId xmlns:a16="http://schemas.microsoft.com/office/drawing/2014/main" id="{D59C87E8-44F9-42EB-8596-E2DF07B9178E}"/>
              </a:ext>
            </a:extLst>
          </p:cNvPr>
          <p:cNvSpPr/>
          <p:nvPr/>
        </p:nvSpPr>
        <p:spPr>
          <a:xfrm>
            <a:off x="3684896" y="2410242"/>
            <a:ext cx="7643469" cy="78924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Suy nghĩ về một vấn đề trong tác phẩm văn học.</a:t>
            </a:r>
          </a:p>
        </p:txBody>
      </p:sp>
      <p:pic>
        <p:nvPicPr>
          <p:cNvPr id="21" name="Picture 20">
            <a:extLst>
              <a:ext uri="{FF2B5EF4-FFF2-40B4-BE49-F238E27FC236}">
                <a16:creationId xmlns:a16="http://schemas.microsoft.com/office/drawing/2014/main" id="{EE362FFE-9C3A-4D69-9A6F-1315F67776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21200" y="2574000"/>
            <a:ext cx="654703" cy="523762"/>
          </a:xfrm>
          <a:prstGeom prst="rect">
            <a:avLst/>
          </a:prstGeom>
        </p:spPr>
      </p:pic>
      <p:sp>
        <p:nvSpPr>
          <p:cNvPr id="22" name="Rectangle 21">
            <a:extLst>
              <a:ext uri="{FF2B5EF4-FFF2-40B4-BE49-F238E27FC236}">
                <a16:creationId xmlns:a16="http://schemas.microsoft.com/office/drawing/2014/main" id="{85A018DD-CDC3-473E-80FA-CFB7D9D0B854}"/>
              </a:ext>
            </a:extLst>
          </p:cNvPr>
          <p:cNvSpPr/>
          <p:nvPr/>
        </p:nvSpPr>
        <p:spPr>
          <a:xfrm>
            <a:off x="3684896" y="3297629"/>
            <a:ext cx="7643468" cy="53363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Câu chuyện Tấm Cám.</a:t>
            </a:r>
          </a:p>
        </p:txBody>
      </p:sp>
      <p:pic>
        <p:nvPicPr>
          <p:cNvPr id="23" name="Picture 22">
            <a:extLst>
              <a:ext uri="{FF2B5EF4-FFF2-40B4-BE49-F238E27FC236}">
                <a16:creationId xmlns:a16="http://schemas.microsoft.com/office/drawing/2014/main" id="{3221B951-AD38-44B2-B286-59A4975EF82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34657" y="3297629"/>
            <a:ext cx="497842" cy="437497"/>
          </a:xfrm>
          <a:prstGeom prst="rect">
            <a:avLst/>
          </a:prstGeom>
        </p:spPr>
      </p:pic>
      <p:sp>
        <p:nvSpPr>
          <p:cNvPr id="24" name="Rectangle 23">
            <a:extLst>
              <a:ext uri="{FF2B5EF4-FFF2-40B4-BE49-F238E27FC236}">
                <a16:creationId xmlns:a16="http://schemas.microsoft.com/office/drawing/2014/main" id="{85A018DD-CDC3-473E-80FA-CFB7D9D0B854}"/>
              </a:ext>
            </a:extLst>
          </p:cNvPr>
          <p:cNvSpPr/>
          <p:nvPr/>
        </p:nvSpPr>
        <p:spPr>
          <a:xfrm>
            <a:off x="3697098" y="3963657"/>
            <a:ext cx="7643468" cy="485362"/>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Chuyện diễn ra trong gia đình em.</a:t>
            </a:r>
          </a:p>
        </p:txBody>
      </p:sp>
      <p:pic>
        <p:nvPicPr>
          <p:cNvPr id="25" name="Picture 24">
            <a:extLst>
              <a:ext uri="{FF2B5EF4-FFF2-40B4-BE49-F238E27FC236}">
                <a16:creationId xmlns:a16="http://schemas.microsoft.com/office/drawing/2014/main" id="{3221B951-AD38-44B2-B286-59A4975EF82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34657" y="3963657"/>
            <a:ext cx="497842" cy="437497"/>
          </a:xfrm>
          <a:prstGeom prst="rect">
            <a:avLst/>
          </a:prstGeom>
        </p:spPr>
      </p:pic>
      <p:sp>
        <p:nvSpPr>
          <p:cNvPr id="26" name="Rectangle 25">
            <a:extLst>
              <a:ext uri="{FF2B5EF4-FFF2-40B4-BE49-F238E27FC236}">
                <a16:creationId xmlns:a16="http://schemas.microsoft.com/office/drawing/2014/main" id="{D59C87E8-44F9-42EB-8596-E2DF07B9178E}"/>
              </a:ext>
            </a:extLst>
          </p:cNvPr>
          <p:cNvSpPr/>
          <p:nvPr/>
        </p:nvSpPr>
        <p:spPr>
          <a:xfrm>
            <a:off x="3684895" y="4597869"/>
            <a:ext cx="7643469" cy="486064"/>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Vai trò của tình cảm và giáo dục trong gia đình.</a:t>
            </a:r>
          </a:p>
        </p:txBody>
      </p:sp>
      <p:pic>
        <p:nvPicPr>
          <p:cNvPr id="27" name="Picture 26">
            <a:extLst>
              <a:ext uri="{FF2B5EF4-FFF2-40B4-BE49-F238E27FC236}">
                <a16:creationId xmlns:a16="http://schemas.microsoft.com/office/drawing/2014/main" id="{EE362FFE-9C3A-4D69-9A6F-1315F67776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34656" y="4542435"/>
            <a:ext cx="654703" cy="523762"/>
          </a:xfrm>
          <a:prstGeom prst="rect">
            <a:avLst/>
          </a:prstGeom>
        </p:spPr>
      </p:pic>
      <p:sp>
        <p:nvSpPr>
          <p:cNvPr id="28" name="Rectangle 27">
            <a:extLst>
              <a:ext uri="{FF2B5EF4-FFF2-40B4-BE49-F238E27FC236}">
                <a16:creationId xmlns:a16="http://schemas.microsoft.com/office/drawing/2014/main" id="{D59C87E8-44F9-42EB-8596-E2DF07B9178E}"/>
              </a:ext>
            </a:extLst>
          </p:cNvPr>
          <p:cNvSpPr/>
          <p:nvPr/>
        </p:nvSpPr>
        <p:spPr>
          <a:xfrm>
            <a:off x="3672694" y="5254740"/>
            <a:ext cx="7643469" cy="497720"/>
          </a:xfrm>
          <a:prstGeom prst="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88" tIns="45705" rIns="91388" bIns="45705" rtlCol="0" anchor="ctr"/>
          <a:lstStyle/>
          <a:p>
            <a:r>
              <a:rPr lang="vi-VN" sz="2800" dirty="0">
                <a:solidFill>
                  <a:schemeClr val="tx1"/>
                </a:solidFill>
                <a:latin typeface="Times New Roman" panose="02020603050405020304" pitchFamily="18" charset="0"/>
                <a:cs typeface="Times New Roman" panose="02020603050405020304" pitchFamily="18" charset="0"/>
              </a:rPr>
              <a:t>Lòng yêu nước của mỗi người.</a:t>
            </a:r>
          </a:p>
        </p:txBody>
      </p:sp>
      <p:pic>
        <p:nvPicPr>
          <p:cNvPr id="29" name="Picture 28">
            <a:extLst>
              <a:ext uri="{FF2B5EF4-FFF2-40B4-BE49-F238E27FC236}">
                <a16:creationId xmlns:a16="http://schemas.microsoft.com/office/drawing/2014/main" id="{EE362FFE-9C3A-4D69-9A6F-1315F67776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34656" y="5276511"/>
            <a:ext cx="654703" cy="523762"/>
          </a:xfrm>
          <a:prstGeom prst="rect">
            <a:avLst/>
          </a:prstGeom>
        </p:spPr>
      </p:pic>
    </p:spTree>
    <p:custDataLst>
      <p:tags r:id="rId1"/>
    </p:custDataLst>
    <p:extLst>
      <p:ext uri="{BB962C8B-B14F-4D97-AF65-F5344CB8AC3E}">
        <p14:creationId xmlns:p14="http://schemas.microsoft.com/office/powerpoint/2010/main" val="1981370838"/>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anim calcmode="lin" valueType="num">
                                      <p:cBhvr>
                                        <p:cTn id="28" dur="500" fill="hold"/>
                                        <p:tgtEl>
                                          <p:spTgt spid="28"/>
                                        </p:tgtEl>
                                        <p:attrNameLst>
                                          <p:attrName>ppt_x</p:attrName>
                                        </p:attrNameLst>
                                      </p:cBhvr>
                                      <p:tavLst>
                                        <p:tav tm="0">
                                          <p:val>
                                            <p:strVal val="#ppt_x"/>
                                          </p:val>
                                        </p:tav>
                                        <p:tav tm="100000">
                                          <p:val>
                                            <p:strVal val="#ppt_x"/>
                                          </p:val>
                                        </p:tav>
                                      </p:tavLst>
                                    </p:anim>
                                    <p:anim calcmode="lin" valueType="num">
                                      <p:cBhvr>
                                        <p:cTn id="2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9"/>
                                        </p:tgtEl>
                                        <p:attrNameLst>
                                          <p:attrName>fillcolor</p:attrName>
                                        </p:attrNameLst>
                                      </p:cBhvr>
                                      <p:to>
                                        <a:srgbClr val="FFF2CC"/>
                                      </p:to>
                                    </p:animClr>
                                    <p:set>
                                      <p:cBhvr>
                                        <p:cTn id="35" dur="250" fill="hold"/>
                                        <p:tgtEl>
                                          <p:spTgt spid="19"/>
                                        </p:tgtEl>
                                        <p:attrNameLst>
                                          <p:attrName>fill.type</p:attrName>
                                        </p:attrNameLst>
                                      </p:cBhvr>
                                      <p:to>
                                        <p:strVal val="solid"/>
                                      </p:to>
                                    </p:set>
                                    <p:set>
                                      <p:cBhvr>
                                        <p:cTn id="36" dur="250" fill="hold"/>
                                        <p:tgtEl>
                                          <p:spTgt spid="1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250" fill="hold"/>
                                        <p:tgtEl>
                                          <p:spTgt spid="21"/>
                                        </p:tgtEl>
                                        <p:attrNameLst>
                                          <p:attrName>ppt_w</p:attrName>
                                        </p:attrNameLst>
                                      </p:cBhvr>
                                      <p:tavLst>
                                        <p:tav tm="0">
                                          <p:val>
                                            <p:strVal val="4*#ppt_w"/>
                                          </p:val>
                                        </p:tav>
                                        <p:tav tm="100000">
                                          <p:val>
                                            <p:strVal val="#ppt_w"/>
                                          </p:val>
                                        </p:tav>
                                      </p:tavLst>
                                    </p:anim>
                                    <p:anim calcmode="lin" valueType="num">
                                      <p:cBhvr>
                                        <p:cTn id="4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5" name="Check mark.wav"/>
                                        </p:tgtEl>
                                      </p:cMediaNode>
                                    </p:audio>
                                  </p:subTnLst>
                                </p:cTn>
                              </p:par>
                              <p:par>
                                <p:cTn id="41" presetID="1" presetClass="emph" presetSubtype="2" fill="hold" nodeType="withEffect">
                                  <p:stCondLst>
                                    <p:cond delay="1000"/>
                                  </p:stCondLst>
                                  <p:childTnLst>
                                    <p:animClr clrSpc="rgb" dir="cw">
                                      <p:cBhvr>
                                        <p:cTn id="42" dur="250" fill="hold"/>
                                        <p:tgtEl>
                                          <p:spTgt spid="19"/>
                                        </p:tgtEl>
                                        <p:attrNameLst>
                                          <p:attrName>fillcolor</p:attrName>
                                        </p:attrNameLst>
                                      </p:cBhvr>
                                      <p:to>
                                        <a:srgbClr val="00B050"/>
                                      </p:to>
                                    </p:animClr>
                                    <p:set>
                                      <p:cBhvr>
                                        <p:cTn id="43" dur="250" fill="hold"/>
                                        <p:tgtEl>
                                          <p:spTgt spid="19"/>
                                        </p:tgtEl>
                                        <p:attrNameLst>
                                          <p:attrName>fill.type</p:attrName>
                                        </p:attrNameLst>
                                      </p:cBhvr>
                                      <p:to>
                                        <p:strVal val="solid"/>
                                      </p:to>
                                    </p:set>
                                    <p:set>
                                      <p:cBhvr>
                                        <p:cTn id="44"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45" restart="whenNotActive" fill="hold" evtFilter="cancelBubble" nodeType="interactiveSeq">
                <p:stCondLst>
                  <p:cond evt="onClick" delay="0">
                    <p:tgtEl>
                      <p:spTgt spid="2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2"/>
                                        </p:tgtEl>
                                        <p:attrNameLst>
                                          <p:attrName>fillcolor</p:attrName>
                                        </p:attrNameLst>
                                      </p:cBhvr>
                                      <p:to>
                                        <a:srgbClr val="FFF2CC"/>
                                      </p:to>
                                    </p:animClr>
                                    <p:set>
                                      <p:cBhvr>
                                        <p:cTn id="50" dur="250" fill="hold"/>
                                        <p:tgtEl>
                                          <p:spTgt spid="22"/>
                                        </p:tgtEl>
                                        <p:attrNameLst>
                                          <p:attrName>fill.type</p:attrName>
                                        </p:attrNameLst>
                                      </p:cBhvr>
                                      <p:to>
                                        <p:strVal val="solid"/>
                                      </p:to>
                                    </p:set>
                                    <p:set>
                                      <p:cBhvr>
                                        <p:cTn id="51" dur="250" fill="hold"/>
                                        <p:tgtEl>
                                          <p:spTgt spid="2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6" name="Wrong Buzzer.wav"/>
                                        </p:tgtEl>
                                      </p:cMediaNode>
                                    </p:audio>
                                  </p:subTnLst>
                                </p:cTn>
                              </p:par>
                              <p:par>
                                <p:cTn id="56" presetID="1" presetClass="emph" presetSubtype="2" fill="hold" nodeType="withEffect">
                                  <p:stCondLst>
                                    <p:cond delay="1000"/>
                                  </p:stCondLst>
                                  <p:childTnLst>
                                    <p:animClr clrSpc="rgb" dir="cw">
                                      <p:cBhvr>
                                        <p:cTn id="57" dur="250" fill="hold"/>
                                        <p:tgtEl>
                                          <p:spTgt spid="22"/>
                                        </p:tgtEl>
                                        <p:attrNameLst>
                                          <p:attrName>fillcolor</p:attrName>
                                        </p:attrNameLst>
                                      </p:cBhvr>
                                      <p:to>
                                        <a:srgbClr val="FFFF00"/>
                                      </p:to>
                                    </p:animClr>
                                    <p:set>
                                      <p:cBhvr>
                                        <p:cTn id="58" dur="250" fill="hold"/>
                                        <p:tgtEl>
                                          <p:spTgt spid="22"/>
                                        </p:tgtEl>
                                        <p:attrNameLst>
                                          <p:attrName>fill.type</p:attrName>
                                        </p:attrNameLst>
                                      </p:cBhvr>
                                      <p:to>
                                        <p:strVal val="solid"/>
                                      </p:to>
                                    </p:set>
                                    <p:set>
                                      <p:cBhvr>
                                        <p:cTn id="59"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60" restart="whenNotActive" fill="hold" evtFilter="cancelBubble" nodeType="interactiveSeq">
                <p:stCondLst>
                  <p:cond evt="onClick" delay="0">
                    <p:tgtEl>
                      <p:spTgt spid="24"/>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4"/>
                                        </p:tgtEl>
                                        <p:attrNameLst>
                                          <p:attrName>fillcolor</p:attrName>
                                        </p:attrNameLst>
                                      </p:cBhvr>
                                      <p:to>
                                        <a:srgbClr val="FFF2CC"/>
                                      </p:to>
                                    </p:animClr>
                                    <p:set>
                                      <p:cBhvr>
                                        <p:cTn id="65" dur="250" fill="hold"/>
                                        <p:tgtEl>
                                          <p:spTgt spid="24"/>
                                        </p:tgtEl>
                                        <p:attrNameLst>
                                          <p:attrName>fill.type</p:attrName>
                                        </p:attrNameLst>
                                      </p:cBhvr>
                                      <p:to>
                                        <p:strVal val="solid"/>
                                      </p:to>
                                    </p:set>
                                    <p:set>
                                      <p:cBhvr>
                                        <p:cTn id="66" dur="250" fill="hold"/>
                                        <p:tgtEl>
                                          <p:spTgt spid="24"/>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5"/>
                                        </p:tgtEl>
                                        <p:attrNameLst>
                                          <p:attrName>style.visibility</p:attrName>
                                        </p:attrNameLst>
                                      </p:cBhvr>
                                      <p:to>
                                        <p:strVal val="visible"/>
                                      </p:to>
                                    </p:set>
                                    <p:anim calcmode="lin" valueType="num">
                                      <p:cBhvr>
                                        <p:cTn id="69" dur="250" fill="hold"/>
                                        <p:tgtEl>
                                          <p:spTgt spid="25"/>
                                        </p:tgtEl>
                                        <p:attrNameLst>
                                          <p:attrName>ppt_w</p:attrName>
                                        </p:attrNameLst>
                                      </p:cBhvr>
                                      <p:tavLst>
                                        <p:tav tm="0">
                                          <p:val>
                                            <p:strVal val="4*#ppt_w"/>
                                          </p:val>
                                        </p:tav>
                                        <p:tav tm="100000">
                                          <p:val>
                                            <p:strVal val="#ppt_w"/>
                                          </p:val>
                                        </p:tav>
                                      </p:tavLst>
                                    </p:anim>
                                    <p:anim calcmode="lin" valueType="num">
                                      <p:cBhvr>
                                        <p:cTn id="7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6" name="Wrong Buzzer.wav"/>
                                        </p:tgtEl>
                                      </p:cMediaNode>
                                    </p:audio>
                                  </p:subTnLst>
                                </p:cTn>
                              </p:par>
                              <p:par>
                                <p:cTn id="71" presetID="1" presetClass="emph" presetSubtype="2" fill="hold" nodeType="withEffect">
                                  <p:stCondLst>
                                    <p:cond delay="1000"/>
                                  </p:stCondLst>
                                  <p:childTnLst>
                                    <p:animClr clrSpc="rgb" dir="cw">
                                      <p:cBhvr>
                                        <p:cTn id="72" dur="250" fill="hold"/>
                                        <p:tgtEl>
                                          <p:spTgt spid="24"/>
                                        </p:tgtEl>
                                        <p:attrNameLst>
                                          <p:attrName>fillcolor</p:attrName>
                                        </p:attrNameLst>
                                      </p:cBhvr>
                                      <p:to>
                                        <a:srgbClr val="FFFF00"/>
                                      </p:to>
                                    </p:animClr>
                                    <p:set>
                                      <p:cBhvr>
                                        <p:cTn id="73" dur="250" fill="hold"/>
                                        <p:tgtEl>
                                          <p:spTgt spid="24"/>
                                        </p:tgtEl>
                                        <p:attrNameLst>
                                          <p:attrName>fill.type</p:attrName>
                                        </p:attrNameLst>
                                      </p:cBhvr>
                                      <p:to>
                                        <p:strVal val="solid"/>
                                      </p:to>
                                    </p:set>
                                    <p:set>
                                      <p:cBhvr>
                                        <p:cTn id="74"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6"/>
                                        </p:tgtEl>
                                        <p:attrNameLst>
                                          <p:attrName>fillcolor</p:attrName>
                                        </p:attrNameLst>
                                      </p:cBhvr>
                                      <p:to>
                                        <a:srgbClr val="FFF2CC"/>
                                      </p:to>
                                    </p:animClr>
                                    <p:set>
                                      <p:cBhvr>
                                        <p:cTn id="80" dur="250" fill="hold"/>
                                        <p:tgtEl>
                                          <p:spTgt spid="26"/>
                                        </p:tgtEl>
                                        <p:attrNameLst>
                                          <p:attrName>fill.type</p:attrName>
                                        </p:attrNameLst>
                                      </p:cBhvr>
                                      <p:to>
                                        <p:strVal val="solid"/>
                                      </p:to>
                                    </p:set>
                                    <p:set>
                                      <p:cBhvr>
                                        <p:cTn id="81" dur="250" fill="hold"/>
                                        <p:tgtEl>
                                          <p:spTgt spid="2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7"/>
                                        </p:tgtEl>
                                        <p:attrNameLst>
                                          <p:attrName>style.visibility</p:attrName>
                                        </p:attrNameLst>
                                      </p:cBhvr>
                                      <p:to>
                                        <p:strVal val="visible"/>
                                      </p:to>
                                    </p:set>
                                    <p:anim calcmode="lin" valueType="num">
                                      <p:cBhvr>
                                        <p:cTn id="84" dur="250" fill="hold"/>
                                        <p:tgtEl>
                                          <p:spTgt spid="27"/>
                                        </p:tgtEl>
                                        <p:attrNameLst>
                                          <p:attrName>ppt_w</p:attrName>
                                        </p:attrNameLst>
                                      </p:cBhvr>
                                      <p:tavLst>
                                        <p:tav tm="0">
                                          <p:val>
                                            <p:strVal val="4*#ppt_w"/>
                                          </p:val>
                                        </p:tav>
                                        <p:tav tm="100000">
                                          <p:val>
                                            <p:strVal val="#ppt_w"/>
                                          </p:val>
                                        </p:tav>
                                      </p:tavLst>
                                    </p:anim>
                                    <p:anim calcmode="lin" valueType="num">
                                      <p:cBhvr>
                                        <p:cTn id="8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Check mark.wav"/>
                                        </p:tgtEl>
                                      </p:cMediaNode>
                                    </p:audio>
                                  </p:subTnLst>
                                </p:cTn>
                              </p:par>
                              <p:par>
                                <p:cTn id="86" presetID="1" presetClass="emph" presetSubtype="2" fill="hold" nodeType="withEffect">
                                  <p:stCondLst>
                                    <p:cond delay="1000"/>
                                  </p:stCondLst>
                                  <p:childTnLst>
                                    <p:animClr clrSpc="rgb" dir="cw">
                                      <p:cBhvr>
                                        <p:cTn id="87" dur="250" fill="hold"/>
                                        <p:tgtEl>
                                          <p:spTgt spid="26"/>
                                        </p:tgtEl>
                                        <p:attrNameLst>
                                          <p:attrName>fillcolor</p:attrName>
                                        </p:attrNameLst>
                                      </p:cBhvr>
                                      <p:to>
                                        <a:srgbClr val="00B050"/>
                                      </p:to>
                                    </p:animClr>
                                    <p:set>
                                      <p:cBhvr>
                                        <p:cTn id="88" dur="250" fill="hold"/>
                                        <p:tgtEl>
                                          <p:spTgt spid="26"/>
                                        </p:tgtEl>
                                        <p:attrNameLst>
                                          <p:attrName>fill.type</p:attrName>
                                        </p:attrNameLst>
                                      </p:cBhvr>
                                      <p:to>
                                        <p:strVal val="solid"/>
                                      </p:to>
                                    </p:set>
                                    <p:set>
                                      <p:cBhvr>
                                        <p:cTn id="8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90" restart="whenNotActive" fill="hold" evtFilter="cancelBubble" nodeType="interactiveSeq">
                <p:stCondLst>
                  <p:cond evt="onClick" delay="0">
                    <p:tgtEl>
                      <p:spTgt spid="28"/>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28"/>
                                        </p:tgtEl>
                                        <p:attrNameLst>
                                          <p:attrName>fillcolor</p:attrName>
                                        </p:attrNameLst>
                                      </p:cBhvr>
                                      <p:to>
                                        <a:srgbClr val="FFF2CC"/>
                                      </p:to>
                                    </p:animClr>
                                    <p:set>
                                      <p:cBhvr>
                                        <p:cTn id="95" dur="250" fill="hold"/>
                                        <p:tgtEl>
                                          <p:spTgt spid="28"/>
                                        </p:tgtEl>
                                        <p:attrNameLst>
                                          <p:attrName>fill.type</p:attrName>
                                        </p:attrNameLst>
                                      </p:cBhvr>
                                      <p:to>
                                        <p:strVal val="solid"/>
                                      </p:to>
                                    </p:set>
                                    <p:set>
                                      <p:cBhvr>
                                        <p:cTn id="96" dur="250" fill="hold"/>
                                        <p:tgtEl>
                                          <p:spTgt spid="28"/>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4"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29"/>
                                        </p:tgtEl>
                                        <p:attrNameLst>
                                          <p:attrName>style.visibility</p:attrName>
                                        </p:attrNameLst>
                                      </p:cBhvr>
                                      <p:to>
                                        <p:strVal val="visible"/>
                                      </p:to>
                                    </p:set>
                                    <p:anim calcmode="lin" valueType="num">
                                      <p:cBhvr>
                                        <p:cTn id="99" dur="250" fill="hold"/>
                                        <p:tgtEl>
                                          <p:spTgt spid="29"/>
                                        </p:tgtEl>
                                        <p:attrNameLst>
                                          <p:attrName>ppt_w</p:attrName>
                                        </p:attrNameLst>
                                      </p:cBhvr>
                                      <p:tavLst>
                                        <p:tav tm="0">
                                          <p:val>
                                            <p:strVal val="4*#ppt_w"/>
                                          </p:val>
                                        </p:tav>
                                        <p:tav tm="100000">
                                          <p:val>
                                            <p:strVal val="#ppt_w"/>
                                          </p:val>
                                        </p:tav>
                                      </p:tavLst>
                                    </p:anim>
                                    <p:anim calcmode="lin" valueType="num">
                                      <p:cBhvr>
                                        <p:cTn id="10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5" name="Check mark.wav"/>
                                        </p:tgtEl>
                                      </p:cMediaNode>
                                    </p:audio>
                                  </p:subTnLst>
                                </p:cTn>
                              </p:par>
                              <p:par>
                                <p:cTn id="101" presetID="1" presetClass="emph" presetSubtype="2" fill="hold" nodeType="withEffect">
                                  <p:stCondLst>
                                    <p:cond delay="1000"/>
                                  </p:stCondLst>
                                  <p:childTnLst>
                                    <p:animClr clrSpc="rgb" dir="cw">
                                      <p:cBhvr>
                                        <p:cTn id="102" dur="250" fill="hold"/>
                                        <p:tgtEl>
                                          <p:spTgt spid="28"/>
                                        </p:tgtEl>
                                        <p:attrNameLst>
                                          <p:attrName>fillcolor</p:attrName>
                                        </p:attrNameLst>
                                      </p:cBhvr>
                                      <p:to>
                                        <a:srgbClr val="00B050"/>
                                      </p:to>
                                    </p:animClr>
                                    <p:set>
                                      <p:cBhvr>
                                        <p:cTn id="103" dur="250" fill="hold"/>
                                        <p:tgtEl>
                                          <p:spTgt spid="28"/>
                                        </p:tgtEl>
                                        <p:attrNameLst>
                                          <p:attrName>fill.type</p:attrName>
                                        </p:attrNameLst>
                                      </p:cBhvr>
                                      <p:to>
                                        <p:strVal val="solid"/>
                                      </p:to>
                                    </p:set>
                                    <p:set>
                                      <p:cBhvr>
                                        <p:cTn id="104"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childTnLst>
        </p:cTn>
      </p:par>
    </p:tnLst>
    <p:bldLst>
      <p:bldP spid="19" grpId="0" animBg="1"/>
      <p:bldP spid="22" grpId="0" animBg="1"/>
      <p:bldP spid="24" grpId="0" animBg="1"/>
      <p:bldP spid="26"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6835" y="304800"/>
            <a:ext cx="11145078" cy="6119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15" name="文本框 4"/>
          <p:cNvSpPr txBox="1"/>
          <p:nvPr/>
        </p:nvSpPr>
        <p:spPr>
          <a:xfrm>
            <a:off x="773571" y="640914"/>
            <a:ext cx="6330889" cy="523220"/>
          </a:xfrm>
          <a:prstGeom prst="rect">
            <a:avLst/>
          </a:prstGeom>
          <a:noFill/>
        </p:spPr>
        <p:txBody>
          <a:bodyPr vert="horz" wrap="square" rtlCol="0">
            <a:spAutoFit/>
          </a:bodyPr>
          <a:lstStyle/>
          <a:p>
            <a:r>
              <a:rPr lang="en-US" altLang="zh-CN" sz="28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1. </a:t>
            </a:r>
            <a:r>
              <a:rPr lang="en-US" altLang="zh-CN" sz="2800" b="1" i="1" dirty="0" err="1">
                <a:solidFill>
                  <a:srgbClr val="000000"/>
                </a:solidFill>
                <a:latin typeface="Times New Roman" panose="02020603050405020304" pitchFamily="18" charset="0"/>
                <a:ea typeface="楷体" panose="02010609060101010101" pitchFamily="49" charset="-122"/>
                <a:cs typeface="Times New Roman" panose="02020603050405020304" pitchFamily="18" charset="0"/>
              </a:rPr>
              <a:t>Định</a:t>
            </a:r>
            <a:r>
              <a:rPr lang="en-US" altLang="zh-CN" sz="28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2800" b="1" i="1" dirty="0" err="1">
                <a:solidFill>
                  <a:srgbClr val="000000"/>
                </a:solidFill>
                <a:latin typeface="Times New Roman" panose="02020603050405020304" pitchFamily="18" charset="0"/>
                <a:ea typeface="楷体" panose="02010609060101010101" pitchFamily="49" charset="-122"/>
                <a:cs typeface="Times New Roman" panose="02020603050405020304" pitchFamily="18" charset="0"/>
              </a:rPr>
              <a:t>hướng</a:t>
            </a:r>
            <a:endParaRPr lang="zh-CN" altLang="en-US" sz="28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17" name="Rectangle 16"/>
          <p:cNvSpPr/>
          <p:nvPr/>
        </p:nvSpPr>
        <p:spPr>
          <a:xfrm>
            <a:off x="773571" y="1164134"/>
            <a:ext cx="10281116" cy="661207"/>
          </a:xfrm>
          <a:prstGeom prst="rect">
            <a:avLst/>
          </a:prstGeom>
        </p:spPr>
        <p:txBody>
          <a:bodyPr wrap="square">
            <a:spAutoFit/>
          </a:bodyPr>
          <a:lstStyle/>
          <a:p>
            <a:pPr algn="just" eaLnBrk="0" fontAlgn="base" hangingPunct="0">
              <a:lnSpc>
                <a:spcPct val="150000"/>
              </a:lnSpc>
              <a:spcBef>
                <a:spcPct val="0"/>
              </a:spcBef>
              <a:spcAft>
                <a:spcPct val="0"/>
              </a:spcAft>
            </a:pPr>
            <a:r>
              <a:rPr lang="en-US" sz="2800" dirty="0">
                <a:solidFill>
                  <a:srgbClr val="000000"/>
                </a:solidFill>
                <a:latin typeface="Times New Roman" panose="02020603050405020304" pitchFamily="18" charset="0"/>
                <a:cs typeface="Times New Roman" panose="02020603050405020304" pitchFamily="18" charset="0"/>
              </a:rPr>
              <a:t>c. </a:t>
            </a:r>
            <a:r>
              <a:rPr lang="en-US" sz="2800" dirty="0" err="1">
                <a:solidFill>
                  <a:srgbClr val="000000"/>
                </a:solidFill>
                <a:latin typeface="Times New Roman" panose="02020603050405020304" pitchFamily="18" charset="0"/>
                <a:cs typeface="Times New Roman" panose="02020603050405020304" pitchFamily="18" charset="0"/>
              </a:rPr>
              <a:t>Lưu</a:t>
            </a:r>
            <a:r>
              <a:rPr lang="en-US" sz="2800" dirty="0">
                <a:solidFill>
                  <a:srgbClr val="000000"/>
                </a:solidFill>
                <a:latin typeface="Times New Roman" panose="02020603050405020304" pitchFamily="18" charset="0"/>
                <a:cs typeface="Times New Roman" panose="02020603050405020304" pitchFamily="18" charset="0"/>
              </a:rPr>
              <a:t> ý</a:t>
            </a:r>
          </a:p>
        </p:txBody>
      </p:sp>
      <p:sp>
        <p:nvSpPr>
          <p:cNvPr id="19" name="Rounded Rectangle 18"/>
          <p:cNvSpPr/>
          <p:nvPr/>
        </p:nvSpPr>
        <p:spPr>
          <a:xfrm>
            <a:off x="1391361" y="2157413"/>
            <a:ext cx="2547654" cy="3257550"/>
          </a:xfrm>
          <a:prstGeom prst="round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Xác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vấn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cần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ý </a:t>
            </a:r>
            <a:r>
              <a:rPr lang="en-US" sz="2800" dirty="0" err="1">
                <a:solidFill>
                  <a:schemeClr val="bg1"/>
                </a:solidFill>
                <a:latin typeface="Times New Roman" panose="02020603050405020304" pitchFamily="18" charset="0"/>
                <a:cs typeface="Times New Roman" panose="02020603050405020304" pitchFamily="18" charset="0"/>
              </a:rPr>
              <a:t>kiến</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21" name="Rounded Rectangle 20"/>
          <p:cNvSpPr/>
          <p:nvPr/>
        </p:nvSpPr>
        <p:spPr>
          <a:xfrm>
            <a:off x="4661810" y="2157413"/>
            <a:ext cx="2596239" cy="3257550"/>
          </a:xfrm>
          <a:prstGeom prst="roundRect">
            <a:avLst/>
          </a:prstGeom>
          <a:solidFill>
            <a:schemeClr val="accent4">
              <a:lumMod val="20000"/>
              <a:lumOff val="8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Tìm</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dàn</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cho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nói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mình</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2" name="Rounded Rectangle 21"/>
          <p:cNvSpPr/>
          <p:nvPr/>
        </p:nvSpPr>
        <p:spPr>
          <a:xfrm>
            <a:off x="7980844" y="2157413"/>
            <a:ext cx="2595774" cy="3257550"/>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t"/>
          <a:lstStyle/>
          <a:p>
            <a:pPr algn="just">
              <a:lnSpc>
                <a:spcPct val="150000"/>
              </a:lnSpc>
            </a:pP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Trình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bày</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kiến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theo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dàn</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đã</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lập</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chú</a:t>
            </a:r>
            <a:r>
              <a:rPr lang="en-US" sz="2800" dirty="0">
                <a:solidFill>
                  <a:prstClr val="black"/>
                </a:solidFill>
                <a:latin typeface="Times New Roman" panose="02020603050405020304" pitchFamily="18" charset="0"/>
                <a:cs typeface="Times New Roman" panose="02020603050405020304" pitchFamily="18" charset="0"/>
              </a:rPr>
              <a:t> ý </a:t>
            </a:r>
            <a:r>
              <a:rPr lang="en-US" sz="2800" dirty="0" err="1">
                <a:solidFill>
                  <a:prstClr val="black"/>
                </a:solidFill>
                <a:latin typeface="Times New Roman" panose="02020603050405020304" pitchFamily="18" charset="0"/>
                <a:cs typeface="Times New Roman" panose="02020603050405020304" pitchFamily="18" charset="0"/>
              </a:rPr>
              <a:t>điệu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chỉ</a:t>
            </a:r>
            <a:r>
              <a:rPr lang="en-US" sz="2800" dirty="0">
                <a:solidFill>
                  <a:prstClr val="black"/>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369126436"/>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74895" y="2890495"/>
            <a:ext cx="7580464" cy="1283071"/>
            <a:chOff x="1437189" y="2211662"/>
            <a:chExt cx="7580464" cy="1283071"/>
          </a:xfrm>
        </p:grpSpPr>
        <p:grpSp>
          <p:nvGrpSpPr>
            <p:cNvPr id="3" name="组合 2"/>
            <p:cNvGrpSpPr/>
            <p:nvPr/>
          </p:nvGrpSpPr>
          <p:grpSpPr>
            <a:xfrm>
              <a:off x="1437189" y="2211662"/>
              <a:ext cx="1229030" cy="1283071"/>
              <a:chOff x="1437189" y="2235863"/>
              <a:chExt cx="1229030" cy="1283071"/>
            </a:xfrm>
          </p:grpSpPr>
          <p:pic>
            <p:nvPicPr>
              <p:cNvPr id="7" name="图片 6"/>
              <p:cNvPicPr>
                <a:picLocks noChangeAspect="1"/>
              </p:cNvPicPr>
              <p:nvPr/>
            </p:nvPicPr>
            <p:blipFill>
              <a:blip r:embed="rId4" cstate="screen">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4400000">
                <a:off x="1413543" y="2275762"/>
                <a:ext cx="1283071" cy="1203273"/>
              </a:xfrm>
              <a:prstGeom prst="rect">
                <a:avLst/>
              </a:prstGeom>
            </p:spPr>
          </p:pic>
          <p:sp>
            <p:nvSpPr>
              <p:cNvPr id="8" name="文本框 7"/>
              <p:cNvSpPr txBox="1"/>
              <p:nvPr/>
            </p:nvSpPr>
            <p:spPr>
              <a:xfrm rot="16200000">
                <a:off x="1682372" y="2238683"/>
                <a:ext cx="738664" cy="1229030"/>
              </a:xfrm>
              <a:prstGeom prst="rect">
                <a:avLst/>
              </a:prstGeom>
              <a:noFill/>
            </p:spPr>
            <p:txBody>
              <a:bodyPr vert="eaVert" wrap="square" rtlCol="0">
                <a:spAutoFit/>
              </a:bodyPr>
              <a:lstStyle/>
              <a:p>
                <a:pPr algn="ctr"/>
                <a:r>
                  <a:rPr lang="en-US" altLang="zh-CN" sz="3600" dirty="0">
                    <a:solidFill>
                      <a:srgbClr val="000000"/>
                    </a:solidFill>
                    <a:latin typeface="楷体" panose="02010609060101010101" pitchFamily="49" charset="-122"/>
                    <a:ea typeface="楷体" panose="02010609060101010101" pitchFamily="49" charset="-122"/>
                  </a:rPr>
                  <a:t>02</a:t>
                </a:r>
                <a:endParaRPr lang="zh-CN" altLang="en-US" sz="3600" dirty="0">
                  <a:solidFill>
                    <a:srgbClr val="000000"/>
                  </a:solidFill>
                  <a:latin typeface="楷体" panose="02010609060101010101" pitchFamily="49" charset="-122"/>
                  <a:ea typeface="楷体" panose="02010609060101010101" pitchFamily="49" charset="-122"/>
                </a:endParaRPr>
              </a:p>
            </p:txBody>
          </p:sp>
        </p:grpSp>
        <p:sp>
          <p:nvSpPr>
            <p:cNvPr id="5" name="文本框 4"/>
            <p:cNvSpPr txBox="1"/>
            <p:nvPr/>
          </p:nvSpPr>
          <p:spPr>
            <a:xfrm>
              <a:off x="2686764" y="2530031"/>
              <a:ext cx="6330889" cy="646331"/>
            </a:xfrm>
            <a:prstGeom prst="rect">
              <a:avLst/>
            </a:prstGeom>
            <a:noFill/>
          </p:spPr>
          <p:txBody>
            <a:bodyPr vert="horz" wrap="square" rtlCol="0">
              <a:spAutoFit/>
            </a:bodyPr>
            <a:lstStyle/>
            <a:p>
              <a:r>
                <a:rPr lang="en-US" altLang="zh-CN" sz="3600" i="1" dirty="0" err="1">
                  <a:solidFill>
                    <a:srgbClr val="000000"/>
                  </a:solidFill>
                  <a:latin typeface="Times New Roman" panose="02020603050405020304" pitchFamily="18" charset="0"/>
                  <a:ea typeface="楷体" panose="02010609060101010101" pitchFamily="49" charset="-122"/>
                  <a:cs typeface="Times New Roman" panose="02020603050405020304" pitchFamily="18" charset="0"/>
                </a:rPr>
                <a:t>Thực</a:t>
              </a:r>
              <a:r>
                <a:rPr lang="en-US" altLang="zh-CN" sz="3600"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en-US" altLang="zh-CN" sz="3600" i="1" dirty="0" err="1">
                  <a:solidFill>
                    <a:srgbClr val="000000"/>
                  </a:solidFill>
                  <a:latin typeface="Times New Roman" panose="02020603050405020304" pitchFamily="18" charset="0"/>
                  <a:ea typeface="楷体" panose="02010609060101010101" pitchFamily="49" charset="-122"/>
                  <a:cs typeface="Times New Roman" panose="02020603050405020304" pitchFamily="18" charset="0"/>
                </a:rPr>
                <a:t>hành</a:t>
              </a:r>
              <a:endParaRPr lang="zh-CN" altLang="en-US" sz="3600"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20363972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16D25E2-98B4-4765-9A80-2C49CAE429C7"/>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u0010ج={2CA05CAD-6999-4CA6-B60E-519A571F8558}&quot;,&quot;C:\\Users\\DELL\\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PRESENTATION_TITLE" val="1.7. NÓI VÀ NGHE..."/>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9FA06246-4279-476D-89DB-5E289E71B663}:437"/>
</p:tagLst>
</file>

<file path=ppt/tags/tag11.xml><?xml version="1.0" encoding="utf-8"?>
<p:tagLst xmlns:a="http://schemas.openxmlformats.org/drawingml/2006/main" xmlns:r="http://schemas.openxmlformats.org/officeDocument/2006/relationships" xmlns:p="http://schemas.openxmlformats.org/presentationml/2006/main">
  <p:tag name="GENSWF_SLIDE_UID" val="{E40D8B3D-BD2E-4D0D-886A-F15C09ABF084}:411"/>
</p:tagLst>
</file>

<file path=ppt/tags/tag12.xml><?xml version="1.0" encoding="utf-8"?>
<p:tagLst xmlns:a="http://schemas.openxmlformats.org/drawingml/2006/main" xmlns:r="http://schemas.openxmlformats.org/officeDocument/2006/relationships" xmlns:p="http://schemas.openxmlformats.org/presentationml/2006/main">
  <p:tag name="GENSWF_SLIDE_UID" val="{FB450145-DF31-4EE7-BAB6-937423D165DC}:439"/>
</p:tagLst>
</file>

<file path=ppt/tags/tag13.xml><?xml version="1.0" encoding="utf-8"?>
<p:tagLst xmlns:a="http://schemas.openxmlformats.org/drawingml/2006/main" xmlns:r="http://schemas.openxmlformats.org/officeDocument/2006/relationships" xmlns:p="http://schemas.openxmlformats.org/presentationml/2006/main">
  <p:tag name="GENSWF_SLIDE_UID" val="{36557BCF-D7D8-4E2A-BD28-084A8DDD9771}:404"/>
</p:tagLst>
</file>

<file path=ppt/tags/tag14.xml><?xml version="1.0" encoding="utf-8"?>
<p:tagLst xmlns:a="http://schemas.openxmlformats.org/drawingml/2006/main" xmlns:r="http://schemas.openxmlformats.org/officeDocument/2006/relationships" xmlns:p="http://schemas.openxmlformats.org/presentationml/2006/main">
  <p:tag name="GENSWF_SLIDE_UID" val="{BFD9BED7-E9B9-4174-B599-510F6326DD87}:459"/>
</p:tagLst>
</file>

<file path=ppt/tags/tag15.xml><?xml version="1.0" encoding="utf-8"?>
<p:tagLst xmlns:a="http://schemas.openxmlformats.org/drawingml/2006/main" xmlns:r="http://schemas.openxmlformats.org/officeDocument/2006/relationships" xmlns:p="http://schemas.openxmlformats.org/presentationml/2006/main">
  <p:tag name="GENSWF_SLIDE_UID" val="{2EE24F5B-F3D5-4BFE-9525-98671E79597B}:405"/>
</p:tagLst>
</file>

<file path=ppt/tags/tag16.xml><?xml version="1.0" encoding="utf-8"?>
<p:tagLst xmlns:a="http://schemas.openxmlformats.org/drawingml/2006/main" xmlns:r="http://schemas.openxmlformats.org/officeDocument/2006/relationships" xmlns:p="http://schemas.openxmlformats.org/presentationml/2006/main">
  <p:tag name="GENSWF_SLIDE_UID" val="{97D7C806-6BE2-4F31-AFF7-15710B4FCCA7}:461"/>
</p:tagLst>
</file>

<file path=ppt/tags/tag17.xml><?xml version="1.0" encoding="utf-8"?>
<p:tagLst xmlns:a="http://schemas.openxmlformats.org/drawingml/2006/main" xmlns:r="http://schemas.openxmlformats.org/officeDocument/2006/relationships" xmlns:p="http://schemas.openxmlformats.org/presentationml/2006/main">
  <p:tag name="GENSWF_SLIDE_UID" val="{412E6879-C239-46EF-A43E-38D3886EA629}:462"/>
</p:tagLst>
</file>

<file path=ppt/tags/tag18.xml><?xml version="1.0" encoding="utf-8"?>
<p:tagLst xmlns:a="http://schemas.openxmlformats.org/drawingml/2006/main" xmlns:r="http://schemas.openxmlformats.org/officeDocument/2006/relationships" xmlns:p="http://schemas.openxmlformats.org/presentationml/2006/main">
  <p:tag name="GENSWF_SLIDE_UID" val="{BFC9661D-E35E-404B-8F99-A3A615C417EF}:463"/>
</p:tagLst>
</file>

<file path=ppt/tags/tag19.xml><?xml version="1.0" encoding="utf-8"?>
<p:tagLst xmlns:a="http://schemas.openxmlformats.org/drawingml/2006/main" xmlns:r="http://schemas.openxmlformats.org/officeDocument/2006/relationships" xmlns:p="http://schemas.openxmlformats.org/presentationml/2006/main">
  <p:tag name="GENSWF_SLIDE_UID" val="{D6304874-B310-4D2E-8E62-5A0CB3330409}:464"/>
</p:tagLst>
</file>

<file path=ppt/tags/tag2.xml><?xml version="1.0" encoding="utf-8"?>
<p:tagLst xmlns:a="http://schemas.openxmlformats.org/drawingml/2006/main" xmlns:r="http://schemas.openxmlformats.org/officeDocument/2006/relationships" xmlns:p="http://schemas.openxmlformats.org/presentationml/2006/main">
  <p:tag name="GENSWF_SLIDE_UID" val="{AEE814D6-7C9D-425B-B0E4-861903929F72}:434"/>
</p:tagLst>
</file>

<file path=ppt/tags/tag20.xml><?xml version="1.0" encoding="utf-8"?>
<p:tagLst xmlns:a="http://schemas.openxmlformats.org/drawingml/2006/main" xmlns:r="http://schemas.openxmlformats.org/officeDocument/2006/relationships" xmlns:p="http://schemas.openxmlformats.org/presentationml/2006/main">
  <p:tag name="GENSWF_SLIDE_UID" val="{2EDA4F00-9220-4F5E-8DDD-B681E2C5B1D6}:466"/>
</p:tagLst>
</file>

<file path=ppt/tags/tag21.xml><?xml version="1.0" encoding="utf-8"?>
<p:tagLst xmlns:a="http://schemas.openxmlformats.org/drawingml/2006/main" xmlns:r="http://schemas.openxmlformats.org/officeDocument/2006/relationships" xmlns:p="http://schemas.openxmlformats.org/presentationml/2006/main">
  <p:tag name="GENSWF_SLIDE_UID" val="{2594657D-DACE-471A-9A27-B7D9C845455B}:465"/>
</p:tagLst>
</file>

<file path=ppt/tags/tag22.xml><?xml version="1.0" encoding="utf-8"?>
<p:tagLst xmlns:a="http://schemas.openxmlformats.org/drawingml/2006/main" xmlns:r="http://schemas.openxmlformats.org/officeDocument/2006/relationships" xmlns:p="http://schemas.openxmlformats.org/presentationml/2006/main">
  <p:tag name="GENSWF_SLIDE_UID" val="{9BF11864-AD32-4BC1-9F11-7016EE2442DF}:460"/>
</p:tagLst>
</file>

<file path=ppt/tags/tag23.xml><?xml version="1.0" encoding="utf-8"?>
<p:tagLst xmlns:a="http://schemas.openxmlformats.org/drawingml/2006/main" xmlns:r="http://schemas.openxmlformats.org/officeDocument/2006/relationships" xmlns:p="http://schemas.openxmlformats.org/presentationml/2006/main">
  <p:tag name="GENSWF_SLIDE_UID" val="{1CD0973D-944A-42F2-99CF-C00F6028F8BE}:467"/>
</p:tagLst>
</file>

<file path=ppt/tags/tag24.xml><?xml version="1.0" encoding="utf-8"?>
<p:tagLst xmlns:a="http://schemas.openxmlformats.org/drawingml/2006/main" xmlns:r="http://schemas.openxmlformats.org/officeDocument/2006/relationships" xmlns:p="http://schemas.openxmlformats.org/presentationml/2006/main">
  <p:tag name="GENSWF_SLIDE_UID" val="{33BC670B-DB80-4512-92A0-A564CE62FC28}:468"/>
</p:tagLst>
</file>

<file path=ppt/tags/tag25.xml><?xml version="1.0" encoding="utf-8"?>
<p:tagLst xmlns:a="http://schemas.openxmlformats.org/drawingml/2006/main" xmlns:r="http://schemas.openxmlformats.org/officeDocument/2006/relationships" xmlns:p="http://schemas.openxmlformats.org/presentationml/2006/main">
  <p:tag name="GENSWF_SLIDE_UID" val="{9C1F9179-0A2F-4E08-BBF1-FE048495FFE7}:469"/>
</p:tagLst>
</file>

<file path=ppt/tags/tag26.xml><?xml version="1.0" encoding="utf-8"?>
<p:tagLst xmlns:a="http://schemas.openxmlformats.org/drawingml/2006/main" xmlns:r="http://schemas.openxmlformats.org/officeDocument/2006/relationships" xmlns:p="http://schemas.openxmlformats.org/presentationml/2006/main">
  <p:tag name="GENSWF_SLIDE_UID" val="{F9B5FBE0-9A1C-4864-8DE4-C0F32E9151A6}:471"/>
</p:tagLst>
</file>

<file path=ppt/tags/tag27.xml><?xml version="1.0" encoding="utf-8"?>
<p:tagLst xmlns:a="http://schemas.openxmlformats.org/drawingml/2006/main" xmlns:r="http://schemas.openxmlformats.org/officeDocument/2006/relationships" xmlns:p="http://schemas.openxmlformats.org/presentationml/2006/main">
  <p:tag name="GENSWF_SLIDE_UID" val="{44C42BFF-B784-4219-8F35-89A10D6781BD}:470"/>
</p:tagLst>
</file>

<file path=ppt/tags/tag28.xml><?xml version="1.0" encoding="utf-8"?>
<p:tagLst xmlns:a="http://schemas.openxmlformats.org/drawingml/2006/main" xmlns:r="http://schemas.openxmlformats.org/officeDocument/2006/relationships" xmlns:p="http://schemas.openxmlformats.org/presentationml/2006/main">
  <p:tag name="GENSWF_SLIDE_UID" val="{D34A732D-5EE4-4F54-B139-22745CE27A07}:472"/>
</p:tagLst>
</file>

<file path=ppt/tags/tag29.xml><?xml version="1.0" encoding="utf-8"?>
<p:tagLst xmlns:a="http://schemas.openxmlformats.org/drawingml/2006/main" xmlns:r="http://schemas.openxmlformats.org/officeDocument/2006/relationships" xmlns:p="http://schemas.openxmlformats.org/presentationml/2006/main">
  <p:tag name="GENSWF_SLIDE_UID" val="{F558F6B8-1B69-452F-AB13-490DBBA29655}:473"/>
</p:tagLst>
</file>

<file path=ppt/tags/tag3.xml><?xml version="1.0" encoding="utf-8"?>
<p:tagLst xmlns:a="http://schemas.openxmlformats.org/drawingml/2006/main" xmlns:r="http://schemas.openxmlformats.org/officeDocument/2006/relationships" xmlns:p="http://schemas.openxmlformats.org/presentationml/2006/main">
  <p:tag name="GENSWF_SLIDE_UID" val="{4E9601DD-A9ED-4BC9-82D4-AD6F430E11D8}:256"/>
</p:tagLst>
</file>

<file path=ppt/tags/tag30.xml><?xml version="1.0" encoding="utf-8"?>
<p:tagLst xmlns:a="http://schemas.openxmlformats.org/drawingml/2006/main" xmlns:r="http://schemas.openxmlformats.org/officeDocument/2006/relationships" xmlns:p="http://schemas.openxmlformats.org/presentationml/2006/main">
  <p:tag name="GENSWF_SLIDE_UID" val="{1BA483CC-66F0-479B-918A-45BA5F29E120}:475"/>
</p:tagLst>
</file>

<file path=ppt/tags/tag31.xml><?xml version="1.0" encoding="utf-8"?>
<p:tagLst xmlns:a="http://schemas.openxmlformats.org/drawingml/2006/main" xmlns:r="http://schemas.openxmlformats.org/officeDocument/2006/relationships" xmlns:p="http://schemas.openxmlformats.org/presentationml/2006/main">
  <p:tag name="GENSWF_SLIDE_UID" val="{749BF6D1-2AF1-4F58-BD65-C22198C0C50A}:474"/>
</p:tagLst>
</file>

<file path=ppt/tags/tag32.xml><?xml version="1.0" encoding="utf-8"?>
<p:tagLst xmlns:a="http://schemas.openxmlformats.org/drawingml/2006/main" xmlns:r="http://schemas.openxmlformats.org/officeDocument/2006/relationships" xmlns:p="http://schemas.openxmlformats.org/presentationml/2006/main">
  <p:tag name="GENSWF_SLIDE_UID" val="{E9A64133-079F-460B-8B66-FBBB2EA8A362}:267"/>
</p:tagLst>
</file>

<file path=ppt/tags/tag33.xml><?xml version="1.0" encoding="utf-8"?>
<p:tagLst xmlns:a="http://schemas.openxmlformats.org/drawingml/2006/main" xmlns:r="http://schemas.openxmlformats.org/officeDocument/2006/relationships" xmlns:p="http://schemas.openxmlformats.org/presentationml/2006/main">
  <p:tag name="PA" val="v4.0.0"/>
</p:tagLst>
</file>

<file path=ppt/tags/tag34.xml><?xml version="1.0" encoding="utf-8"?>
<p:tagLst xmlns:a="http://schemas.openxmlformats.org/drawingml/2006/main" xmlns:r="http://schemas.openxmlformats.org/officeDocument/2006/relationships" xmlns:p="http://schemas.openxmlformats.org/presentationml/2006/main">
  <p:tag name="PA" val="v4.0.0"/>
</p:tagLst>
</file>

<file path=ppt/tags/tag35.xml><?xml version="1.0" encoding="utf-8"?>
<p:tagLst xmlns:a="http://schemas.openxmlformats.org/drawingml/2006/main" xmlns:r="http://schemas.openxmlformats.org/officeDocument/2006/relationships" xmlns:p="http://schemas.openxmlformats.org/presentationml/2006/main">
  <p:tag name="PA" val="v4.0.0"/>
</p:tagLst>
</file>

<file path=ppt/tags/tag36.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GENSWF_SLIDE_UID" val="{B8EC5D5F-E55E-4CD9-A2DB-B4FDD16BFAB0}:258"/>
</p:tagLst>
</file>

<file path=ppt/tags/tag7.xml><?xml version="1.0" encoding="utf-8"?>
<p:tagLst xmlns:a="http://schemas.openxmlformats.org/drawingml/2006/main" xmlns:r="http://schemas.openxmlformats.org/officeDocument/2006/relationships" xmlns:p="http://schemas.openxmlformats.org/presentationml/2006/main">
  <p:tag name="GENSWF_SLIDE_UID" val="{D31D54BE-39AB-4250-9F3D-A516AB71323B}:299"/>
</p:tagLst>
</file>

<file path=ppt/tags/tag8.xml><?xml version="1.0" encoding="utf-8"?>
<p:tagLst xmlns:a="http://schemas.openxmlformats.org/drawingml/2006/main" xmlns:r="http://schemas.openxmlformats.org/officeDocument/2006/relationships" xmlns:p="http://schemas.openxmlformats.org/presentationml/2006/main">
  <p:tag name="GENSWF_SLIDE_UID" val="{721D599D-E9E5-4F8B-BA59-2F2A2568D0DA}:436"/>
</p:tagLst>
</file>

<file path=ppt/tags/tag9.xml><?xml version="1.0" encoding="utf-8"?>
<p:tagLst xmlns:a="http://schemas.openxmlformats.org/drawingml/2006/main" xmlns:r="http://schemas.openxmlformats.org/officeDocument/2006/relationships" xmlns:p="http://schemas.openxmlformats.org/presentationml/2006/main">
  <p:tag name="GENSWF_SLIDE_UID" val="{675B89A1-1E26-4834-981B-4F774180A978}:435"/>
</p:tagLst>
</file>

<file path=ppt/theme/theme1.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千图</Template>
  <TotalTime>3128</TotalTime>
  <Words>2375</Words>
  <Application>Microsoft Office PowerPoint</Application>
  <PresentationFormat>Widescreen</PresentationFormat>
  <Paragraphs>151</Paragraphs>
  <Slides>29</Slides>
  <Notes>29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等线</vt:lpstr>
      <vt:lpstr>楷体</vt:lpstr>
      <vt:lpstr>#9Slide03 Arima Madurai Medium</vt:lpstr>
      <vt:lpstr>Arial</vt:lpstr>
      <vt:lpstr>Calibri</vt:lpstr>
      <vt:lpstr>Times New Roman</vt:lpstr>
      <vt:lpstr>叶根友毛笔行书简体2012版</vt:lpstr>
      <vt:lpstr>禹卫书法行书简体</vt:lpstr>
      <vt:lpstr>https://www.freeppt7.com</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1.7. NÓI VÀ NGHE...</dc:title>
  <dc:creator>https://www.freeppt7.com</dc:creator>
  <cp:keywords>https:/www.freeppt7.com</cp:keywords>
  <cp:lastModifiedBy>Office</cp:lastModifiedBy>
  <cp:revision>479</cp:revision>
  <dcterms:created xsi:type="dcterms:W3CDTF">2018-05-12T14:50:40Z</dcterms:created>
  <dcterms:modified xsi:type="dcterms:W3CDTF">2025-05-17T00:59:03Z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