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03/11/2025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03/11/2025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sv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5.sv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18" Type="http://schemas.openxmlformats.org/officeDocument/2006/relationships/slide" Target="slide32.xml"/><Relationship Id="rId3" Type="http://schemas.openxmlformats.org/officeDocument/2006/relationships/image" Target="../media/image53.png"/><Relationship Id="rId21" Type="http://schemas.openxmlformats.org/officeDocument/2006/relationships/slide" Target="slide35.xml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59.png"/><Relationship Id="rId14" Type="http://schemas.openxmlformats.org/officeDocument/2006/relationships/image" Target="../media/image65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9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1.pn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3.png"/><Relationship Id="rId1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75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76.jp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4.png"/><Relationship Id="rId11" Type="http://schemas.openxmlformats.org/officeDocument/2006/relationships/image" Target="../media/image74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188</TotalTime>
  <Words>2029</Words>
  <Application>Microsoft Office PowerPoint</Application>
  <PresentationFormat>Widescreen</PresentationFormat>
  <Paragraphs>206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DELL</cp:lastModifiedBy>
  <cp:revision>4</cp:revision>
  <dcterms:created xsi:type="dcterms:W3CDTF">2022-08-09T04:15:14Z</dcterms:created>
  <dcterms:modified xsi:type="dcterms:W3CDTF">2025-11-03T03:35:55Z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