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52"/>
  </p:notesMasterIdLst>
  <p:sldIdLst>
    <p:sldId id="295" r:id="rId4"/>
    <p:sldId id="256" r:id="rId5"/>
    <p:sldId id="296" r:id="rId6"/>
    <p:sldId id="299" r:id="rId7"/>
    <p:sldId id="301" r:id="rId8"/>
    <p:sldId id="302" r:id="rId9"/>
    <p:sldId id="306" r:id="rId10"/>
    <p:sldId id="361" r:id="rId11"/>
    <p:sldId id="305" r:id="rId12"/>
    <p:sldId id="371" r:id="rId13"/>
    <p:sldId id="313" r:id="rId14"/>
    <p:sldId id="372" r:id="rId15"/>
    <p:sldId id="374" r:id="rId16"/>
    <p:sldId id="297" r:id="rId17"/>
    <p:sldId id="362" r:id="rId18"/>
    <p:sldId id="363" r:id="rId19"/>
    <p:sldId id="310" r:id="rId20"/>
    <p:sldId id="315" r:id="rId21"/>
    <p:sldId id="357" r:id="rId22"/>
    <p:sldId id="308" r:id="rId23"/>
    <p:sldId id="316" r:id="rId24"/>
    <p:sldId id="317" r:id="rId25"/>
    <p:sldId id="318" r:id="rId26"/>
    <p:sldId id="319" r:id="rId27"/>
    <p:sldId id="335" r:id="rId28"/>
    <p:sldId id="373" r:id="rId29"/>
    <p:sldId id="336" r:id="rId30"/>
    <p:sldId id="337" r:id="rId31"/>
    <p:sldId id="365" r:id="rId32"/>
    <p:sldId id="368" r:id="rId33"/>
    <p:sldId id="366" r:id="rId34"/>
    <p:sldId id="342" r:id="rId35"/>
    <p:sldId id="369" r:id="rId36"/>
    <p:sldId id="343" r:id="rId37"/>
    <p:sldId id="367" r:id="rId38"/>
    <p:sldId id="344" r:id="rId39"/>
    <p:sldId id="345" r:id="rId40"/>
    <p:sldId id="338" r:id="rId41"/>
    <p:sldId id="346" r:id="rId42"/>
    <p:sldId id="347" r:id="rId43"/>
    <p:sldId id="348" r:id="rId44"/>
    <p:sldId id="349" r:id="rId45"/>
    <p:sldId id="350" r:id="rId46"/>
    <p:sldId id="351" r:id="rId47"/>
    <p:sldId id="352" r:id="rId48"/>
    <p:sldId id="353" r:id="rId49"/>
    <p:sldId id="354" r:id="rId50"/>
    <p:sldId id="355" r:id="rId51"/>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SimSun" panose="02010600030101010101" pitchFamily="2" charset="-122"/>
      <p:regular r:id="rId57"/>
    </p:embeddedFont>
    <p:embeddedFont>
      <p:font typeface="Calibri Light" panose="020F0302020204030204" pitchFamily="34" charset="0"/>
      <p:regular r:id="rId58"/>
      <p:italic r:id="rId59"/>
    </p:embeddedFont>
    <p:embeddedFont>
      <p:font typeface="Wingdings 3" panose="05040102010807070707" pitchFamily="18" charset="2"/>
      <p:regular r:id="rId60"/>
    </p:embeddedFont>
    <p:embeddedFont>
      <p:font typeface="SimSun" panose="02010600030101010101" pitchFamily="2" charset="-122"/>
      <p:regular r:id="rId57"/>
    </p:embeddedFont>
    <p:embeddedFont>
      <p:font typeface=".VnTime" panose="020B7200000000000000" pitchFamily="34" charset="0"/>
      <p:regular r:id="rId61"/>
    </p:embeddedFont>
    <p:embeddedFont>
      <p:font typeface="微软雅黑" panose="020B0503020204020204" pitchFamily="34" charset="-122"/>
      <p:regular r:id="rId62"/>
      <p:bold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941"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6324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74553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173457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90741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1396028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381183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38</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242882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bài</a:t>
            </a:r>
            <a:r>
              <a:rPr lang="en-US" baseline="0" dirty="0" smtClean="0"/>
              <a:t> ở </a:t>
            </a:r>
            <a:r>
              <a:rPr lang="en-US" baseline="0" dirty="0" err="1" smtClean="0"/>
              <a:t>nhà</a:t>
            </a:r>
            <a:r>
              <a:rPr lang="en-US" baseline="0" dirty="0" smtClean="0"/>
              <a:t>, </a:t>
            </a:r>
            <a:r>
              <a:rPr lang="en-US" baseline="0" dirty="0" err="1" smtClean="0"/>
              <a:t>hãy</a:t>
            </a:r>
            <a:r>
              <a:rPr lang="en-US" baseline="0" dirty="0" smtClean="0"/>
              <a:t> </a:t>
            </a:r>
            <a:r>
              <a:rPr lang="en-US" baseline="0" dirty="0" err="1" smtClean="0"/>
              <a:t>giới</a:t>
            </a:r>
            <a:r>
              <a:rPr lang="en-US" baseline="0" dirty="0" smtClean="0"/>
              <a:t> </a:t>
            </a:r>
            <a:r>
              <a:rPr lang="en-US" baseline="0" dirty="0" err="1" smtClean="0"/>
              <a:t>thiệu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Thanh</a:t>
            </a:r>
            <a:r>
              <a:rPr lang="en-US" baseline="0" dirty="0" smtClean="0"/>
              <a:t> </a:t>
            </a:r>
            <a:r>
              <a:rPr lang="en-US" baseline="0" dirty="0" err="1" smtClean="0"/>
              <a:t>Tịnh</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08477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268119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8/26/2025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8/26/2025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slideLayout" Target="../slideLayouts/slideLayout7.xml"/><Relationship Id="rId12" Type="http://schemas.openxmlformats.org/officeDocument/2006/relationships/image" Target="NULL"/><Relationship Id="rId17" Type="http://schemas.openxmlformats.org/officeDocument/2006/relationships/image" Target="../media/image8.png"/><Relationship Id="rId2" Type="http://schemas.openxmlformats.org/officeDocument/2006/relationships/video" Target="../media/media1.mp4"/><Relationship Id="rId16" Type="http://schemas.openxmlformats.org/officeDocument/2006/relationships/image" Target="NULL"/><Relationship Id="rId1" Type="http://schemas.microsoft.com/office/2007/relationships/media" Target="../media/media1.mp4"/><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8.svg"/><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NUL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31.png"/><Relationship Id="rId5" Type="http://schemas.openxmlformats.org/officeDocument/2006/relationships/audio" Target="../media/audio3.wav"/><Relationship Id="rId15" Type="http://schemas.openxmlformats.org/officeDocument/2006/relationships/image" Target="../media/image3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31.png"/><Relationship Id="rId5" Type="http://schemas.openxmlformats.org/officeDocument/2006/relationships/audio" Target="../media/audio3.wav"/><Relationship Id="rId15" Type="http://schemas.openxmlformats.org/officeDocument/2006/relationships/image" Target="../media/image3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35.png"/><Relationship Id="rId10" Type="http://schemas.openxmlformats.org/officeDocument/2006/relationships/image" Target="../media/image28.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3.png"/><Relationship Id="rId7" Type="http://schemas.openxmlformats.org/officeDocument/2006/relationships/image" Target="NULL"/><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8.sv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NUL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17" Type="http://schemas.openxmlformats.org/officeDocument/2006/relationships/image" Target="../media/image23.png"/><Relationship Id="rId2" Type="http://schemas.openxmlformats.org/officeDocument/2006/relationships/notesSlide" Target="../notesSlides/notesSlide20.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46.png"/><Relationship Id="rId15" Type="http://schemas.openxmlformats.org/officeDocument/2006/relationships/image" Target="../media/image47.png"/><Relationship Id="rId4" Type="http://schemas.openxmlformats.org/officeDocument/2006/relationships/image" Target="../media/image17.png"/><Relationship Id="rId14"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4.png"/><Relationship Id="rId17" Type="http://schemas.openxmlformats.org/officeDocument/2006/relationships/image" Target="../media/image48.png"/><Relationship Id="rId2" Type="http://schemas.openxmlformats.org/officeDocument/2006/relationships/notesSlide" Target="../notesSlides/notesSlide21.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46.png"/><Relationship Id="rId15" Type="http://schemas.openxmlformats.org/officeDocument/2006/relationships/image" Target="../media/image47.png"/><Relationship Id="rId4" Type="http://schemas.openxmlformats.org/officeDocument/2006/relationships/image" Target="../media/image17.png"/><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17" Type="http://schemas.openxmlformats.org/officeDocument/2006/relationships/image" Target="../media/image49.png"/><Relationship Id="rId2" Type="http://schemas.openxmlformats.org/officeDocument/2006/relationships/notesSlide" Target="../notesSlides/notesSlide22.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46.png"/><Relationship Id="rId15" Type="http://schemas.openxmlformats.org/officeDocument/2006/relationships/image" Target="../media/image47.png"/><Relationship Id="rId4" Type="http://schemas.openxmlformats.org/officeDocument/2006/relationships/image" Target="../media/image17.png"/><Relationship Id="rId14"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18" Type="http://schemas.openxmlformats.org/officeDocument/2006/relationships/image" Target="../media/image12.png"/><Relationship Id="rId3" Type="http://schemas.openxmlformats.org/officeDocument/2006/relationships/image" Target="../media/image3.png"/><Relationship Id="rId17" Type="http://schemas.openxmlformats.org/officeDocument/2006/relationships/image" Target="../media/image11.png"/><Relationship Id="rId2" Type="http://schemas.openxmlformats.org/officeDocument/2006/relationships/notesSlide" Target="../notesSlides/notesSlide23.xml"/><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image" Target="../media/image28.svg"/><Relationship Id="rId9" Type="http://schemas.openxmlformats.org/officeDocument/2006/relationships/image" Target="../media/image4.png"/><Relationship Id="rId1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17" Type="http://schemas.openxmlformats.org/officeDocument/2006/relationships/image" Target="../media/image50.jpg"/><Relationship Id="rId2" Type="http://schemas.openxmlformats.org/officeDocument/2006/relationships/notesSlide" Target="../notesSlides/notesSlide24.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46.png"/><Relationship Id="rId15" Type="http://schemas.openxmlformats.org/officeDocument/2006/relationships/image" Target="../media/image47.png"/><Relationship Id="rId4" Type="http://schemas.openxmlformats.org/officeDocument/2006/relationships/image" Target="../media/image16.png"/><Relationship Id="rId1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jpg"/><Relationship Id="rId15" Type="http://schemas.openxmlformats.org/officeDocument/2006/relationships/image" Target="../media/image47.png"/><Relationship Id="rId4" Type="http://schemas.openxmlformats.org/officeDocument/2006/relationships/image" Target="../media/image16.png"/><Relationship Id="rId14"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61.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10" Type="http://schemas.openxmlformats.org/officeDocument/2006/relationships/image" Target="../media/image56.png"/><Relationship Id="rId9"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7.png"/><Relationship Id="rId7" Type="http://schemas.openxmlformats.org/officeDocument/2006/relationships/image" Target="../media/image74.sv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6.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slideLayout" Target="../slideLayouts/slideLayout12.xml"/><Relationship Id="rId7" Type="http://schemas.openxmlformats.org/officeDocument/2006/relationships/image" Target="../media/image74.gif"/><Relationship Id="rId12" Type="http://schemas.openxmlformats.org/officeDocument/2006/relationships/image" Target="../media/image7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3.gif"/><Relationship Id="rId11" Type="http://schemas.openxmlformats.org/officeDocument/2006/relationships/image" Target="../media/image78.png"/><Relationship Id="rId5" Type="http://schemas.openxmlformats.org/officeDocument/2006/relationships/image" Target="../media/image72.gif"/><Relationship Id="rId10" Type="http://schemas.openxmlformats.org/officeDocument/2006/relationships/image" Target="../media/image77.png"/><Relationship Id="rId4" Type="http://schemas.openxmlformats.org/officeDocument/2006/relationships/image" Target="../media/image71.gif"/><Relationship Id="rId9" Type="http://schemas.openxmlformats.org/officeDocument/2006/relationships/image" Target="../media/image76.png"/><Relationship Id="rId1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71.gif"/><Relationship Id="rId18" Type="http://schemas.openxmlformats.org/officeDocument/2006/relationships/slide" Target="slide48.xml"/><Relationship Id="rId3" Type="http://schemas.openxmlformats.org/officeDocument/2006/relationships/audio" Target="../media/audio5.wav"/><Relationship Id="rId21" Type="http://schemas.openxmlformats.org/officeDocument/2006/relationships/slide" Target="slide14.xml"/><Relationship Id="rId7" Type="http://schemas.openxmlformats.org/officeDocument/2006/relationships/image" Target="../media/image83.gif"/><Relationship Id="rId12" Type="http://schemas.openxmlformats.org/officeDocument/2006/relationships/slide" Target="slide41.xml"/><Relationship Id="rId17" Type="http://schemas.openxmlformats.org/officeDocument/2006/relationships/image" Target="../media/image86.gif"/><Relationship Id="rId2" Type="http://schemas.openxmlformats.org/officeDocument/2006/relationships/audio" Target="../media/audio4.wav"/><Relationship Id="rId16" Type="http://schemas.openxmlformats.org/officeDocument/2006/relationships/slide" Target="slide42.xml"/><Relationship Id="rId20"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slide" Target="slide45.xml"/><Relationship Id="rId11" Type="http://schemas.openxmlformats.org/officeDocument/2006/relationships/image" Target="../media/image74.gif"/><Relationship Id="rId5" Type="http://schemas.openxmlformats.org/officeDocument/2006/relationships/image" Target="../media/image82.gif"/><Relationship Id="rId15" Type="http://schemas.openxmlformats.org/officeDocument/2006/relationships/image" Target="../media/image85.gif"/><Relationship Id="rId10" Type="http://schemas.openxmlformats.org/officeDocument/2006/relationships/slide" Target="slide43.xml"/><Relationship Id="rId19" Type="http://schemas.openxmlformats.org/officeDocument/2006/relationships/image" Target="../media/image72.gif"/><Relationship Id="rId4" Type="http://schemas.openxmlformats.org/officeDocument/2006/relationships/slide" Target="slide44.xml"/><Relationship Id="rId9" Type="http://schemas.openxmlformats.org/officeDocument/2006/relationships/image" Target="../media/image84.gif"/><Relationship Id="rId14" Type="http://schemas.openxmlformats.org/officeDocument/2006/relationships/slide" Target="slide46.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71.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86.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74.gif"/></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84.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85.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84.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0.xml"/><Relationship Id="rId4" Type="http://schemas.openxmlformats.org/officeDocument/2006/relationships/image" Target="../media/image72.gif"/></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10" Type="http://schemas.openxmlformats.org/officeDocument/2006/relationships/image" Target="../media/image28.sv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11">
            <a:alphaModFix amt="31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flipH="1">
            <a:off x="12850772" y="4838715"/>
            <a:ext cx="8142263" cy="10438799"/>
          </a:xfrm>
          <a:prstGeom prst="rect">
            <a:avLst/>
          </a:prstGeom>
        </p:spPr>
      </p:pic>
      <p:pic>
        <p:nvPicPr>
          <p:cNvPr id="34"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69100" y="563149"/>
            <a:ext cx="16380700" cy="9228564"/>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dirty="0" err="1" smtClean="0">
                <a:solidFill>
                  <a:prstClr val="white"/>
                </a:solidFill>
                <a:latin typeface="Times New Roman" panose="02020603050405020304" pitchFamily="18" charset="0"/>
                <a:cs typeface="Times New Roman" panose="02020603050405020304" pitchFamily="18" charset="0"/>
              </a:rPr>
              <a:t>Đâu</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là</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ngôi</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kể</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được</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tác</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giả</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Thanh</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Tịnh</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sử</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dụng</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trong</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truyện</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ngắn</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Tôi</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đi</a:t>
            </a:r>
            <a:r>
              <a:rPr lang="en-US" sz="6600" dirty="0" smtClean="0">
                <a:solidFill>
                  <a:prstClr val="white"/>
                </a:solidFill>
                <a:latin typeface="Times New Roman" panose="02020603050405020304" pitchFamily="18" charset="0"/>
                <a:cs typeface="Times New Roman" panose="02020603050405020304" pitchFamily="18" charset="0"/>
              </a:rPr>
              <a:t> </a:t>
            </a:r>
            <a:r>
              <a:rPr lang="en-US" sz="6600" dirty="0" err="1" smtClean="0">
                <a:solidFill>
                  <a:prstClr val="white"/>
                </a:solidFill>
                <a:latin typeface="Times New Roman" panose="02020603050405020304" pitchFamily="18" charset="0"/>
                <a:cs typeface="Times New Roman" panose="02020603050405020304" pitchFamily="18" charset="0"/>
              </a:rPr>
              <a:t>học</a:t>
            </a:r>
            <a:r>
              <a:rPr lang="en-US" sz="6600" dirty="0" smtClean="0">
                <a:solidFill>
                  <a:prstClr val="white"/>
                </a:solidFill>
                <a:latin typeface="Times New Roman" panose="02020603050405020304" pitchFamily="18" charset="0"/>
                <a:cs typeface="Times New Roman" panose="02020603050405020304" pitchFamily="18" charset="0"/>
              </a:rPr>
              <a:t>”</a:t>
            </a:r>
            <a:endParaRPr lang="vi-VN" sz="6600" b="1" dirty="0">
              <a:solidFill>
                <a:prstClr val="white"/>
              </a:solidFill>
              <a:latin typeface="Times New Roman" pitchFamily="18" charset="0"/>
              <a:cs typeface="Times New Roman" pitchFamily="18" charset="0"/>
            </a:endParaRPr>
          </a:p>
        </p:txBody>
      </p:sp>
      <p:sp>
        <p:nvSpPr>
          <p:cNvPr id="22" name="Rectangle 21"/>
          <p:cNvSpPr/>
          <p:nvPr/>
        </p:nvSpPr>
        <p:spPr>
          <a:xfrm>
            <a:off x="8985339" y="5953447"/>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prstClr val="black"/>
                </a:solidFill>
                <a:latin typeface="Times New Roman" panose="02020603050405020304" pitchFamily="18" charset="0"/>
                <a:cs typeface="Times New Roman" panose="02020603050405020304" pitchFamily="18" charset="0"/>
              </a:rPr>
              <a:t>D. </a:t>
            </a:r>
            <a:r>
              <a:rPr lang="en-US" sz="4800" dirty="0" err="1" smtClean="0">
                <a:solidFill>
                  <a:prstClr val="black"/>
                </a:solidFill>
                <a:latin typeface="Times New Roman" panose="02020603050405020304" pitchFamily="18" charset="0"/>
                <a:cs typeface="Times New Roman" panose="02020603050405020304" pitchFamily="18" charset="0"/>
              </a:rPr>
              <a:t>Kết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hợp</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nhiều</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ngôi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kể</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17320" y="5957689"/>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prstClr val="black"/>
                </a:solidFill>
                <a:latin typeface="Times New Roman" panose="02020603050405020304" pitchFamily="18" charset="0"/>
                <a:cs typeface="Times New Roman" panose="02020603050405020304" pitchFamily="18" charset="0"/>
              </a:rPr>
              <a:t>C. </a:t>
            </a:r>
            <a:r>
              <a:rPr lang="en-US" sz="4800" dirty="0" err="1" smtClean="0">
                <a:solidFill>
                  <a:prstClr val="black"/>
                </a:solidFill>
                <a:latin typeface="Times New Roman" panose="02020603050405020304" pitchFamily="18" charset="0"/>
                <a:cs typeface="Times New Roman" panose="02020603050405020304" pitchFamily="18" charset="0"/>
              </a:rPr>
              <a:t>Ngôi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thứ</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nhất</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5938" y="3571560"/>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prstClr val="black"/>
                </a:solidFill>
                <a:latin typeface="Times New Roman" panose="02020603050405020304" pitchFamily="18" charset="0"/>
                <a:cs typeface="Times New Roman" panose="02020603050405020304" pitchFamily="18" charset="0"/>
              </a:rPr>
              <a:t>A. </a:t>
            </a:r>
            <a:r>
              <a:rPr lang="en-US" sz="4800" dirty="0" err="1" smtClean="0">
                <a:solidFill>
                  <a:prstClr val="black"/>
                </a:solidFill>
                <a:latin typeface="Times New Roman" panose="02020603050405020304" pitchFamily="18" charset="0"/>
                <a:cs typeface="Times New Roman" panose="02020603050405020304" pitchFamily="18" charset="0"/>
              </a:rPr>
              <a:t>Ngôi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thứ</a:t>
            </a:r>
            <a:r>
              <a:rPr lang="en-US" sz="4800" dirty="0" smtClean="0">
                <a:solidFill>
                  <a:prstClr val="black"/>
                </a:solidFill>
                <a:latin typeface="Times New Roman" panose="02020603050405020304" pitchFamily="18" charset="0"/>
                <a:cs typeface="Times New Roman" panose="02020603050405020304" pitchFamily="18" charset="0"/>
              </a:rPr>
              <a:t> 3</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996531" y="3577844"/>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prstClr val="black"/>
                </a:solidFill>
                <a:latin typeface="Times New Roman" panose="02020603050405020304" pitchFamily="18" charset="0"/>
                <a:cs typeface="Times New Roman" panose="02020603050405020304" pitchFamily="18" charset="0"/>
              </a:rPr>
              <a:t>B. </a:t>
            </a:r>
            <a:r>
              <a:rPr lang="en-US" sz="4800" dirty="0" err="1" smtClean="0">
                <a:solidFill>
                  <a:prstClr val="black"/>
                </a:solidFill>
                <a:latin typeface="Times New Roman" panose="02020603050405020304" pitchFamily="18" charset="0"/>
                <a:cs typeface="Times New Roman" panose="02020603050405020304" pitchFamily="18" charset="0"/>
              </a:rPr>
              <a:t>Ngôi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thứ</a:t>
            </a:r>
            <a:r>
              <a:rPr lang="en-US" sz="4800" dirty="0" smtClean="0">
                <a:solidFill>
                  <a:prstClr val="black"/>
                </a:solidFill>
                <a:latin typeface="Times New Roman" panose="02020603050405020304" pitchFamily="18" charset="0"/>
                <a:cs typeface="Times New Roman" panose="02020603050405020304" pitchFamily="18" charset="0"/>
              </a:rPr>
              <a:t> 2</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36953" y="5991660"/>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9331" y="3621606"/>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69785" y="3639002"/>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1428" y="6073409"/>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a:t>
            </a:r>
            <a:r>
              <a:rPr lang="vi-VN" sz="4800" dirty="0" smtClean="0">
                <a:solidFill>
                  <a:schemeClr val="tx1"/>
                </a:solidFill>
                <a:latin typeface="Times New Roman" panose="02020603050405020304" pitchFamily="18" charset="0"/>
                <a:cs typeface="Times New Roman" panose="02020603050405020304" pitchFamily="18" charset="0"/>
              </a:rPr>
              <a:t>lạ</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2. </a:t>
            </a:r>
            <a:r>
              <a:rPr lang="en-US" sz="6600" b="1" dirty="0" err="1" smtClean="0">
                <a:solidFill>
                  <a:srgbClr val="163943"/>
                </a:solidFill>
                <a:latin typeface="Times New Roman" panose="02020603050405020304" pitchFamily="18" charset="0"/>
                <a:cs typeface="Times New Roman" panose="02020603050405020304" pitchFamily="18" charset="0"/>
              </a:rPr>
              <a:t>Tìm</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hiểu</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smtClean="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smtClean="0">
                <a:solidFill>
                  <a:prstClr val="black">
                    <a:lumMod val="95000"/>
                    <a:lumOff val="5000"/>
                  </a:prstClr>
                </a:solidFill>
                <a:latin typeface="Times New Roman" panose="02020603050405020304" pitchFamily="18" charset="0"/>
                <a:cs typeface="Times New Roman" panose="02020603050405020304" pitchFamily="18" charset="0"/>
              </a:rPr>
              <a:t>Tác</a:t>
            </a:r>
            <a:r>
              <a:rPr lang="en-US" sz="48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smtClean="0">
                <a:solidFill>
                  <a:prstClr val="black">
                    <a:lumMod val="95000"/>
                    <a:lumOff val="5000"/>
                  </a:prstClr>
                </a:solidFill>
                <a:latin typeface="Times New Roman" panose="02020603050405020304" pitchFamily="18" charset="0"/>
                <a:cs typeface="Times New Roman" panose="02020603050405020304" pitchFamily="18" charset="0"/>
              </a:rPr>
              <a:t>phẩm</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sp>
      <p:sp>
        <p:nvSpPr>
          <p:cNvPr id="2" name="Rectangle 1"/>
          <p:cNvSpPr/>
          <p:nvPr/>
        </p:nvSpPr>
        <p:spPr>
          <a:xfrm>
            <a:off x="2045894" y="3366368"/>
            <a:ext cx="14706600" cy="3139321"/>
          </a:xfrm>
          <a:prstGeom prst="rect">
            <a:avLst/>
          </a:prstGeom>
        </p:spPr>
        <p:txBody>
          <a:bodyPr wrap="square">
            <a:spAutoFit/>
          </a:bodyPr>
          <a:lstStyle/>
          <a:p>
            <a:pPr algn="just">
              <a:lnSpc>
                <a:spcPct val="150000"/>
              </a:lnSpc>
              <a:spcAft>
                <a:spcPts val="0"/>
              </a:spcAft>
              <a:tabLst>
                <a:tab pos="876300" algn="l"/>
              </a:tabLs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kể theo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men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055">
            <a:off x="16586225" y="-1063904"/>
            <a:ext cx="5011394" cy="4428250"/>
          </a:xfrm>
          <a:prstGeom prst="rect">
            <a:avLst/>
          </a:prstGeom>
        </p:spPr>
      </p:pic>
      <p:pic>
        <p:nvPicPr>
          <p:cNvPr id="9"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7247" y="3893655"/>
            <a:ext cx="1602201" cy="1668960"/>
          </a:xfrm>
          <a:prstGeom prst="rect">
            <a:avLst/>
          </a:prstGeom>
        </p:spPr>
      </p:pic>
      <p:sp>
        <p:nvSpPr>
          <p:cNvPr id="10" name="TextBox 8"/>
          <p:cNvSpPr txBox="1"/>
          <p:nvPr/>
        </p:nvSpPr>
        <p:spPr>
          <a:xfrm>
            <a:off x="1627716" y="5774091"/>
            <a:ext cx="2921264" cy="418384"/>
          </a:xfrm>
          <a:prstGeom prst="rect">
            <a:avLst/>
          </a:prstGeom>
        </p:spPr>
        <p:txBody>
          <a:bodyPr lIns="0" tIns="0" rIns="0" bIns="0" rtlCol="0" anchor="t">
            <a:spAutoFit/>
          </a:bodyPr>
          <a:lstStyle/>
          <a:p>
            <a:pPr algn="ctr">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Bố</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6554452"/>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2768289"/>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5181527"/>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7443101"/>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2. </a:t>
            </a:r>
            <a:r>
              <a:rPr lang="en-US" sz="6600" b="1" dirty="0" err="1" smtClean="0">
                <a:solidFill>
                  <a:srgbClr val="163943"/>
                </a:solidFill>
                <a:latin typeface="Times New Roman" panose="02020603050405020304" pitchFamily="18" charset="0"/>
                <a:cs typeface="Times New Roman" panose="02020603050405020304" pitchFamily="18" charset="0"/>
              </a:rPr>
              <a:t>Tìm</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hiểu</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7870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asvg="http://schemas.microsoft.com/office/drawing/2016/SVG/main" xmlns="" r:embed="rId10"/>
                </a:ext>
              </a:extLst>
            </a:blip>
            <a:srcRect/>
            <a:stretch>
              <a:fillRect t="-14583"/>
            </a:stretch>
          </a:blipFill>
        </p:spPr>
      </p:sp>
      <p:pic>
        <p:nvPicPr>
          <p:cNvPr id="4" name="Picture 3"/>
          <p:cNvPicPr>
            <a:picLocks noChangeAspect="1"/>
          </p:cNvPicPr>
          <p:nvPr/>
        </p:nvPicPr>
        <p:blipFill>
          <a:blip r:embed="rId11"/>
          <a:stretch>
            <a:fillRect/>
          </a:stretch>
        </p:blipFill>
        <p:spPr>
          <a:xfrm>
            <a:off x="2057400" y="723900"/>
            <a:ext cx="13509907" cy="3078747"/>
          </a:xfrm>
          <a:prstGeom prst="rect">
            <a:avLst/>
          </a:prstGeom>
        </p:spPr>
      </p:pic>
    </p:spTree>
    <p:extLst>
      <p:ext uri="{BB962C8B-B14F-4D97-AF65-F5344CB8AC3E}">
        <p14:creationId xmlns:p14="http://schemas.microsoft.com/office/powerpoint/2010/main" val="162143240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smtClean="0">
                <a:solidFill>
                  <a:srgbClr val="163943"/>
                </a:solidFill>
                <a:latin typeface="Times New Roman" panose="02020603050405020304" pitchFamily="18" charset="0"/>
                <a:cs typeface="Times New Roman" panose="02020603050405020304" pitchFamily="18" charset="0"/>
              </a:rPr>
              <a:t>Hoạt</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động</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Hoạt</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động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theo</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cặp</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bàn</a:t>
            </a:r>
            <a:endParaRPr lang="en-US" sz="4400" dirty="0" smtClean="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Tìm</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hiểu</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về</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bối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cảnh</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và</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nhân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vật</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trong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văn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bản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Tôi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học</a:t>
            </a:r>
            <a:r>
              <a:rPr lang="en-US" sz="4400" dirty="0" smtClean="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Thời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gian</a:t>
            </a:r>
            <a:r>
              <a:rPr lang="en-US" sz="4400" dirty="0" smtClean="0">
                <a:solidFill>
                  <a:srgbClr val="163943"/>
                </a:solidFill>
                <a:latin typeface="Times New Roman" panose="02020603050405020304" pitchFamily="18" charset="0"/>
                <a:cs typeface="Times New Roman" panose="02020603050405020304" pitchFamily="18" charset="0"/>
              </a:rPr>
              <a:t>: 10 </a:t>
            </a:r>
            <a:r>
              <a:rPr lang="en-US" sz="4400" dirty="0" err="1" smtClean="0">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smtClean="0">
                <a:solidFill>
                  <a:schemeClr val="tx1">
                    <a:lumMod val="95000"/>
                    <a:lumOff val="5000"/>
                  </a:schemeClr>
                </a:solidFill>
                <a:latin typeface="Times New Roman"/>
                <a:ea typeface="Times New Roman"/>
              </a:rPr>
              <a:t>Thời</a:t>
            </a:r>
            <a:r>
              <a:rPr lang="en-US" sz="4800" dirty="0" smtClean="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smtClean="0">
                <a:solidFill>
                  <a:schemeClr val="tx1">
                    <a:lumMod val="95000"/>
                    <a:lumOff val="5000"/>
                  </a:schemeClr>
                </a:solidFill>
                <a:latin typeface="Times New Roman"/>
                <a:ea typeface="Times New Roman"/>
              </a:rPr>
              <a:t>giả</a:t>
            </a:r>
            <a:endParaRPr lang="en-US" sz="4800" dirty="0" smtClean="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smtClean="0">
                <a:solidFill>
                  <a:schemeClr val="tx1">
                    <a:lumMod val="95000"/>
                    <a:lumOff val="5000"/>
                  </a:schemeClr>
                </a:solidFill>
                <a:latin typeface="Times New Roman"/>
                <a:ea typeface="Times New Roman"/>
                <a:cs typeface="Times New Roman"/>
              </a:rPr>
              <a:t>Rút</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ngắn</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khoảng</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cách</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giữa</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quá</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khứ</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và</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hiện</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5468600" y="3817523"/>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Khung</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5881645" cy="6347892"/>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Cảnh</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được</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miêu</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tả</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qua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các</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chi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tiết</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về</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không</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gian</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thời</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gian</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một</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buổi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mai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đầy</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sương</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thu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và</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gió</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lạnh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...con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đường</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làng</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dài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và</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hẹp</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cảnh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vật</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xung</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quanh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đều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thay</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đổi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3" name="TextBox 5"/>
          <p:cNvSpPr txBox="1"/>
          <p:nvPr/>
        </p:nvSpPr>
        <p:spPr>
          <a:xfrm>
            <a:off x="7733346" y="1943100"/>
            <a:ext cx="7329445" cy="6347892"/>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Con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người</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được</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miêu</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tả</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cụ</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rPr>
              <a:t>thể</a:t>
            </a:r>
            <a:r>
              <a:rPr lang="en-US" sz="4800"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Mẹ</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tôi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âu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yếm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nắm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tay</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tôi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dẫn</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mấy</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cậu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nhỏ</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trạc</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bằng</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tuổi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tôi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áo</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quần</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tươm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tất</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nhí</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nhảnh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gọi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tên</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nhau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hay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trao</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sách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vở</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cho</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nhau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xem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Mấy</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cậu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đi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trước</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ôm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sách</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vở</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nhiều</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lại</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kèm</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cả</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bút</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thước</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smtClean="0">
                <a:solidFill>
                  <a:srgbClr val="F6D0BB">
                    <a:lumMod val="10000"/>
                  </a:srgbClr>
                </a:solidFill>
                <a:latin typeface="Times New Roman" panose="02020603050405020304" pitchFamily="18" charset="0"/>
                <a:cs typeface="Times New Roman" panose="02020603050405020304" pitchFamily="18" charset="0"/>
              </a:rPr>
              <a:t>nữa</a:t>
            </a:r>
            <a:r>
              <a:rPr lang="en-US" sz="4800" i="1" dirty="0" smtClean="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6"/>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7"/>
              <a:srcRect/>
              <a:stretch>
                <a:fillRect t="-44570" r="-10966"/>
              </a:stretch>
            </a:blipFill>
          </p:spPr>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sp>
      </p:grpSp>
    </p:spTree>
    <p:extLst>
      <p:ext uri="{BB962C8B-B14F-4D97-AF65-F5344CB8AC3E}">
        <p14:creationId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Tự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Cảm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1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chỉ</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282372" y="3794303"/>
            <a:ext cx="7048198" cy="4154984"/>
          </a:xfrm>
          <a:prstGeom prst="rect">
            <a:avLst/>
          </a:prstGeom>
          <a:noFill/>
        </p:spPr>
        <p:txBody>
          <a:bodyPr wrap="square" rtlCol="0">
            <a:spAutoFit/>
          </a:bodyPr>
          <a:lstStyle/>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tay</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thật chặt</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lên</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lại cẩn thận</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1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chỉ</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17"/>
            <a:stretch>
              <a:fillRect/>
            </a:stretch>
          </a:blipFill>
        </p:spPr>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smtClean="0">
                <a:solidFill>
                  <a:schemeClr val="tx1">
                    <a:lumMod val="95000"/>
                    <a:lumOff val="5000"/>
                  </a:schemeClr>
                </a:solidFill>
                <a:latin typeface="Times New Roman" pitchFamily="18" charset="0"/>
                <a:cs typeface="Times New Roman" pitchFamily="18" charset="0"/>
              </a:rPr>
              <a:t>Nghệ</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thuật</a:t>
            </a:r>
            <a:r>
              <a:rPr lang="en-US" sz="4400" b="1" dirty="0" smtClean="0">
                <a:solidFill>
                  <a:schemeClr val="tx1">
                    <a:lumMod val="95000"/>
                    <a:lumOff val="5000"/>
                  </a:schemeClr>
                </a:solidFill>
                <a:latin typeface="Times New Roman" pitchFamily="18" charset="0"/>
                <a:cs typeface="Times New Roman" pitchFamily="18" charset="0"/>
              </a:rPr>
              <a:t>: </a:t>
            </a:r>
            <a:r>
              <a:rPr lang="en-US" sz="4400" dirty="0" err="1" smtClean="0">
                <a:solidFill>
                  <a:schemeClr val="tx1">
                    <a:lumMod val="95000"/>
                    <a:lumOff val="5000"/>
                  </a:schemeClr>
                </a:solidFill>
                <a:latin typeface="Times New Roman" pitchFamily="18" charset="0"/>
                <a:cs typeface="Times New Roman" pitchFamily="18" charset="0"/>
              </a:rPr>
              <a:t>Từ</a:t>
            </a:r>
            <a:r>
              <a:rPr lang="en-US" sz="4400" dirty="0" smtClean="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17"/>
            <a:srcRect/>
            <a:stretch>
              <a:fillRect/>
            </a:stretch>
          </p:blipFill>
          <p:spPr>
            <a:xfrm>
              <a:off x="0" y="0"/>
              <a:ext cx="7401441" cy="5199512"/>
            </a:xfrm>
            <a:prstGeom prst="rect">
              <a:avLst/>
            </a:prstGeom>
          </p:spPr>
        </p:pic>
        <p:pic>
          <p:nvPicPr>
            <p:cNvPr id="26" name="Picture 11"/>
            <p:cNvPicPr>
              <a:picLocks noChangeAspect="1"/>
            </p:cNvPicPr>
            <p:nvPr/>
          </p:nvPicPr>
          <p:blipFill>
            <a:blip r:embed="rId17"/>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8"/>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Ở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smtClean="0">
                <a:solidFill>
                  <a:schemeClr val="tx1">
                    <a:lumMod val="95000"/>
                    <a:lumOff val="5000"/>
                  </a:schemeClr>
                </a:solidFill>
                <a:latin typeface="Times New Roman" panose="02020603050405020304" pitchFamily="18" charset="0"/>
                <a:cs typeface="Times New Roman" panose="02020603050405020304" pitchFamily="18" charset="0"/>
              </a:rPr>
              <a:t>trường</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Không</a:t>
            </a:r>
            <a:r>
              <a:rPr lang="en-US" sz="4400" b="1" dirty="0" smtClean="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Cảm</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Tâm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trạng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của</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nhân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vật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tôi</a:t>
            </a:r>
            <a:r>
              <a:rPr lang="en-US" sz="4400" b="1" dirty="0" smtClean="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Khi</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Hồi</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Nghệ</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thuật</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rPr>
              <a:t>miêu</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tả</a:t>
            </a:r>
            <a:r>
              <a:rPr lang="en-US" sz="4400" b="1" dirty="0" smtClean="0">
                <a:solidFill>
                  <a:schemeClr val="tx1">
                    <a:lumMod val="95000"/>
                    <a:lumOff val="5000"/>
                  </a:schemeClr>
                </a:solidFill>
                <a:latin typeface="Times New Roman" pitchFamily="18" charset="0"/>
                <a:cs typeface="Times New Roman" pitchFamily="18" charset="0"/>
              </a:rPr>
              <a:t> chi </a:t>
            </a:r>
            <a:r>
              <a:rPr lang="en-US" sz="4400" b="1" dirty="0" err="1" smtClean="0">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cảm</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xúc</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tâm</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trạng</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smtClean="0">
                <a:solidFill>
                  <a:prstClr val="black"/>
                </a:solidFill>
                <a:latin typeface="Times New Roman" pitchFamily="18" charset="0"/>
                <a:cs typeface="Times New Roman" pitchFamily="18" charset="0"/>
              </a:rPr>
              <a:t>Tác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giả</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miêu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tả</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tâm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lí</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nhân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vật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nhẹ</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nhàng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chân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thực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tinh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tế</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đầy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cảm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xúc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Đồng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thời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khắc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họa</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thành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công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nhân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vật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tôi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hồn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nhiên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trong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sáng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nhưng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cũng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rất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nhạy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cảm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đã</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bắt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đầu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có</a:t>
            </a:r>
            <a:r>
              <a:rPr lang="en-US" sz="4400" b="1" dirty="0" smtClean="0">
                <a:solidFill>
                  <a:prstClr val="black"/>
                </a:solidFill>
                <a:latin typeface="Times New Roman" pitchFamily="18" charset="0"/>
                <a:cs typeface="Times New Roman" pitchFamily="18" charset="0"/>
              </a:rPr>
              <a:t> ý </a:t>
            </a:r>
            <a:r>
              <a:rPr lang="en-US" sz="4400" b="1" dirty="0" err="1" smtClean="0">
                <a:solidFill>
                  <a:prstClr val="black"/>
                </a:solidFill>
                <a:latin typeface="Times New Roman" pitchFamily="18" charset="0"/>
                <a:cs typeface="Times New Roman" pitchFamily="18" charset="0"/>
              </a:rPr>
              <a:t>thức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sự</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trưởng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thành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ngay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trong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ngày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đầu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tiên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học</a:t>
            </a:r>
            <a:r>
              <a:rPr lang="en-US" sz="4400" b="1" dirty="0" smtClean="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pic>
        <p:nvPicPr>
          <p:cNvPr id="3" name="Picture 2"/>
          <p:cNvPicPr>
            <a:picLocks noChangeAspect="1"/>
          </p:cNvPicPr>
          <p:nvPr/>
        </p:nvPicPr>
        <p:blipFill>
          <a:blip r:embed="rId7"/>
          <a:stretch>
            <a:fillRect/>
          </a:stretch>
        </p:blipFill>
        <p:spPr>
          <a:xfrm>
            <a:off x="609600" y="266700"/>
            <a:ext cx="17369009" cy="3706689"/>
          </a:xfrm>
          <a:prstGeom prst="rect">
            <a:avLst/>
          </a:prstGeom>
        </p:spPr>
      </p:pic>
    </p:spTree>
    <p:extLst>
      <p:ext uri="{BB962C8B-B14F-4D97-AF65-F5344CB8AC3E}">
        <p14:creationId xmlns:p14="http://schemas.microsoft.com/office/powerpoint/2010/main" val="4282201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66854" y="7161180"/>
            <a:ext cx="2434965" cy="1540790"/>
          </a:xfrm>
          <a:prstGeom prst="rect">
            <a:avLst/>
          </a:prstGeom>
        </p:spPr>
      </p:pic>
      <p:sp>
        <p:nvSpPr>
          <p:cNvPr id="18" name="Freeform 3"/>
          <p:cNvSpPr/>
          <p:nvPr/>
        </p:nvSpPr>
        <p:spPr>
          <a:xfrm>
            <a:off x="3958950" y="3808086"/>
            <a:ext cx="10134600" cy="6278729"/>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 name="Picture 1"/>
          <p:cNvPicPr>
            <a:picLocks noChangeAspect="1"/>
          </p:cNvPicPr>
          <p:nvPr/>
        </p:nvPicPr>
        <p:blipFill>
          <a:blip r:embed="rId10"/>
          <a:stretch>
            <a:fillRect/>
          </a:stretch>
        </p:blipFill>
        <p:spPr>
          <a:xfrm>
            <a:off x="2512932" y="1137405"/>
            <a:ext cx="13156308" cy="3115326"/>
          </a:xfrm>
          <a:prstGeom prst="rect">
            <a:avLst/>
          </a:prstGeom>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smtClean="0">
                <a:solidFill>
                  <a:prstClr val="black"/>
                </a:solidFill>
                <a:latin typeface="Times New Roman" pitchFamily="18" charset="0"/>
                <a:cs typeface="Times New Roman" pitchFamily="18" charset="0"/>
              </a:rPr>
              <a:t>Chia </a:t>
            </a:r>
            <a:r>
              <a:rPr lang="en-US" sz="4400" b="1" dirty="0" err="1" smtClean="0">
                <a:solidFill>
                  <a:prstClr val="black"/>
                </a:solidFill>
                <a:latin typeface="Times New Roman" pitchFamily="18" charset="0"/>
                <a:cs typeface="Times New Roman" pitchFamily="18" charset="0"/>
              </a:rPr>
              <a:t>lớp</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thành</a:t>
            </a:r>
            <a:r>
              <a:rPr lang="en-US" sz="4400" b="1" dirty="0" smtClean="0">
                <a:solidFill>
                  <a:prstClr val="black"/>
                </a:solidFill>
                <a:latin typeface="Times New Roman" pitchFamily="18" charset="0"/>
                <a:cs typeface="Times New Roman" pitchFamily="18" charset="0"/>
              </a:rPr>
              <a:t> 4 </a:t>
            </a:r>
            <a:r>
              <a:rPr lang="en-US" sz="4400" b="1" dirty="0" err="1" smtClean="0">
                <a:solidFill>
                  <a:prstClr val="black"/>
                </a:solidFill>
                <a:latin typeface="Times New Roman" pitchFamily="18" charset="0"/>
                <a:cs typeface="Times New Roman" pitchFamily="18" charset="0"/>
              </a:rPr>
              <a:t>nhóm</a:t>
            </a:r>
            <a:endParaRPr lang="en-US" sz="4400" b="1" dirty="0" smtClean="0">
              <a:solidFill>
                <a:prstClr val="black"/>
              </a:solidFill>
              <a:latin typeface="Times New Roman" pitchFamily="18" charset="0"/>
              <a:cs typeface="Times New Roman" pitchFamily="18" charset="0"/>
            </a:endParaRPr>
          </a:p>
          <a:p>
            <a:pPr algn="just">
              <a:lnSpc>
                <a:spcPct val="150000"/>
              </a:lnSpc>
            </a:pPr>
            <a:r>
              <a:rPr lang="en-US" sz="4400" b="1" dirty="0" err="1" smtClean="0">
                <a:solidFill>
                  <a:prstClr val="black"/>
                </a:solidFill>
                <a:latin typeface="Times New Roman" pitchFamily="18" charset="0"/>
                <a:cs typeface="Times New Roman" pitchFamily="18" charset="0"/>
              </a:rPr>
              <a:t>Yêu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cầu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Truyện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ngắn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Tôi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học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một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truyện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ngắn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giàu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chất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thơ</a:t>
            </a:r>
            <a:r>
              <a:rPr lang="en-US" sz="4400" b="1" dirty="0" smtClean="0">
                <a:solidFill>
                  <a:prstClr val="black"/>
                </a:solidFill>
                <a:latin typeface="Times New Roman" pitchFamily="18" charset="0"/>
                <a:cs typeface="Times New Roman" pitchFamily="18" charset="0"/>
              </a:rPr>
              <a:t>. Theo </a:t>
            </a:r>
            <a:r>
              <a:rPr lang="en-US" sz="4400" b="1" dirty="0" err="1" smtClean="0">
                <a:solidFill>
                  <a:prstClr val="black"/>
                </a:solidFill>
                <a:latin typeface="Times New Roman" pitchFamily="18" charset="0"/>
                <a:cs typeface="Times New Roman" pitchFamily="18" charset="0"/>
              </a:rPr>
              <a:t>em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điều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gì</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tạo</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nên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đặc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điểm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ấy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nội</a:t>
            </a:r>
            <a:r>
              <a:rPr lang="en-US" sz="4400" b="1" dirty="0" smtClean="0">
                <a:solidFill>
                  <a:prstClr val="black"/>
                </a:solidFill>
                <a:latin typeface="Times New Roman" pitchFamily="18" charset="0"/>
                <a:cs typeface="Times New Roman" pitchFamily="18" charset="0"/>
              </a:rPr>
              <a:t> dung, </a:t>
            </a:r>
            <a:r>
              <a:rPr lang="en-US" sz="4400" b="1" dirty="0" err="1" smtClean="0">
                <a:solidFill>
                  <a:prstClr val="black"/>
                </a:solidFill>
                <a:latin typeface="Times New Roman" pitchFamily="18" charset="0"/>
                <a:cs typeface="Times New Roman" pitchFamily="18" charset="0"/>
              </a:rPr>
              <a:t>hình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thức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ngôn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ngữ</a:t>
            </a:r>
            <a:r>
              <a:rPr lang="en-US" sz="4400" b="1" dirty="0" smtClean="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pic>
        <p:nvPicPr>
          <p:cNvPr id="4" name="Picture 3"/>
          <p:cNvPicPr>
            <a:picLocks noChangeAspect="1"/>
          </p:cNvPicPr>
          <p:nvPr/>
        </p:nvPicPr>
        <p:blipFill rotWithShape="1">
          <a:blip r:embed="rId10"/>
          <a:srcRect t="2244"/>
          <a:stretch/>
        </p:blipFill>
        <p:spPr>
          <a:xfrm>
            <a:off x="685800" y="2476500"/>
            <a:ext cx="7426566" cy="5030740"/>
          </a:xfrm>
          <a:prstGeom prst="rect">
            <a:avLst/>
          </a:prstGeom>
        </p:spPr>
      </p:pic>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nội</a:t>
            </a:r>
            <a:r>
              <a:rPr lang="en-US" sz="4400" b="1" dirty="0" smtClean="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hình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Tập</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trung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miêu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những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xúc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diễn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biến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tâm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trạng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vừa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vui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mừng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phấn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vừa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ngỡ</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ngàng</a:t>
            </a:r>
            <a:r>
              <a:rPr lang="en-US" sz="4000" dirty="0" smtClean="0">
                <a:solidFill>
                  <a:prstClr val="black"/>
                </a:solidFill>
                <a:latin typeface="Times New Roman" pitchFamily="18" charset="0"/>
                <a:cs typeface="Times New Roman" pitchFamily="18" charset="0"/>
              </a:rPr>
              <a:t>, lo </a:t>
            </a:r>
            <a:r>
              <a:rPr lang="en-US" sz="4000" dirty="0" err="1" smtClean="0">
                <a:solidFill>
                  <a:prstClr val="black"/>
                </a:solidFill>
                <a:latin typeface="Times New Roman" pitchFamily="18" charset="0"/>
                <a:cs typeface="Times New Roman" pitchFamily="18" charset="0"/>
              </a:rPr>
              <a:t>sợ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của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vật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tôi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trong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buổi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đầu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tiên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đến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trường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một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cách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thực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động</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ngôn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ngữ</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miêu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Cốt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truyện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rất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đơn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giản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nhẹ</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nhàng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có</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huống</a:t>
            </a:r>
            <a:r>
              <a:rPr lang="en-US" sz="4000" dirty="0" smtClean="0">
                <a:solidFill>
                  <a:prstClr val="black"/>
                </a:solidFill>
                <a:latin typeface="Times New Roman" pitchFamily="18" charset="0"/>
                <a:cs typeface="Times New Roman" pitchFamily="18" charset="0"/>
              </a:rPr>
              <a:t> gay </a:t>
            </a:r>
            <a:r>
              <a:rPr lang="en-US" sz="4000" dirty="0" err="1" smtClean="0">
                <a:solidFill>
                  <a:prstClr val="black"/>
                </a:solidFill>
                <a:latin typeface="Times New Roman" pitchFamily="18" charset="0"/>
                <a:cs typeface="Times New Roman" pitchFamily="18" charset="0"/>
              </a:rPr>
              <a:t>cấn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nhiều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sự</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kiện</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Tả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vật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tâm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trạng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tế</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giàu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ảnh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sinh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động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với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nhiều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biện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pháp</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từ</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nhất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ví</a:t>
            </a:r>
            <a:r>
              <a:rPr lang="en-US" sz="4000" dirty="0" smtClean="0">
                <a:solidFill>
                  <a:prstClr val="black"/>
                </a:solidFill>
                <a:latin typeface="Times New Roman" pitchFamily="18" charset="0"/>
                <a:cs typeface="Times New Roman" pitchFamily="18" charset="0"/>
              </a:rPr>
              <a:t> von, so </a:t>
            </a:r>
            <a:r>
              <a:rPr lang="en-US" sz="4000" dirty="0" err="1" smtClean="0">
                <a:solidFill>
                  <a:prstClr val="black"/>
                </a:solidFill>
                <a:latin typeface="Times New Roman" pitchFamily="18" charset="0"/>
                <a:cs typeface="Times New Roman" pitchFamily="18" charset="0"/>
              </a:rPr>
              <a:t>sánh</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sp>
    </p:spTree>
    <p:extLst>
      <p:ext uri="{BB962C8B-B14F-4D97-AF65-F5344CB8AC3E}">
        <p14:creationId xmlns:p14="http://schemas.microsoft.com/office/powerpoint/2010/main" val="585882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2" name="Picture 1"/>
          <p:cNvPicPr>
            <a:picLocks noChangeAspect="1"/>
          </p:cNvPicPr>
          <p:nvPr/>
        </p:nvPicPr>
        <p:blipFill>
          <a:blip r:embed="rId8"/>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smtClean="0">
                <a:solidFill>
                  <a:srgbClr val="000000"/>
                </a:solidFill>
                <a:latin typeface="+mj-lt"/>
              </a:rPr>
              <a:t>     </a:t>
            </a:r>
            <a:r>
              <a:rPr lang="vi-VN" sz="4400" dirty="0" smtClean="0">
                <a:solidFill>
                  <a:srgbClr val="000000"/>
                </a:solidFill>
                <a:latin typeface="+mj-lt"/>
              </a:rPr>
              <a:t>Chào </a:t>
            </a:r>
            <a:r>
              <a:rPr lang="vi-VN" sz="4400" dirty="0">
                <a:solidFill>
                  <a:srgbClr val="000000"/>
                </a:solidFill>
                <a:latin typeface="+mj-lt"/>
              </a:rPr>
              <a:t>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a:off x="14477119" y="5947530"/>
            <a:ext cx="3558365" cy="4339470"/>
          </a:xfrm>
          <a:prstGeom prst="rect">
            <a:avLst/>
          </a:prstGeom>
        </p:spPr>
      </p:pic>
      <p:pic>
        <p:nvPicPr>
          <p:cNvPr id="9" name="Picture 9"/>
          <p:cNvPicPr>
            <a:picLocks noChangeAspect="1"/>
          </p:cNvPicPr>
          <p:nvPr/>
        </p:nvPicPr>
        <p:blipFill>
          <a:blip r:embed="rId4"/>
          <a:srcRect l="6527" r="25242" b="34944"/>
          <a:stretch>
            <a:fillRect/>
          </a:stretch>
        </p:blipFill>
        <p:spPr>
          <a:xfrm rot="-9528897">
            <a:off x="8094875" y="-1916987"/>
            <a:ext cx="11968379" cy="4247615"/>
          </a:xfrm>
          <a:prstGeom prst="rect">
            <a:avLst/>
          </a:prstGeom>
        </p:spPr>
      </p:pic>
      <p:pic>
        <p:nvPicPr>
          <p:cNvPr id="10" name="Picture 10"/>
          <p:cNvPicPr>
            <a:picLocks noChangeAspect="1"/>
          </p:cNvPicPr>
          <p:nvPr/>
        </p:nvPicPr>
        <p:blipFill>
          <a:blip r:embed="rId5"/>
          <a:srcRect/>
          <a:stretch>
            <a:fillRect/>
          </a:stretch>
        </p:blipFill>
        <p:spPr>
          <a:xfrm rot="-10113293">
            <a:off x="12602022" y="9465127"/>
            <a:ext cx="6926204" cy="1480476"/>
          </a:xfrm>
          <a:prstGeom prst="rect">
            <a:avLst/>
          </a:prstGeom>
        </p:spPr>
      </p:pic>
      <p:pic>
        <p:nvPicPr>
          <p:cNvPr id="11" name="Picture 11"/>
          <p:cNvPicPr>
            <a:picLocks noChangeAspect="1"/>
          </p:cNvPicPr>
          <p:nvPr/>
        </p:nvPicPr>
        <p:blipFill>
          <a:blip r:embed="rId6"/>
          <a:srcRect l="34894"/>
          <a:stretch>
            <a:fillRect/>
          </a:stretch>
        </p:blipFill>
        <p:spPr>
          <a:xfrm rot="-7789528">
            <a:off x="12786171" y="-48955"/>
            <a:ext cx="7962615" cy="4410540"/>
          </a:xfrm>
          <a:prstGeom prst="rect">
            <a:avLst/>
          </a:prstGeom>
        </p:spPr>
      </p:pic>
      <p:sp>
        <p:nvSpPr>
          <p:cNvPr id="14" name="Rectangle 13"/>
          <p:cNvSpPr/>
          <p:nvPr/>
        </p:nvSpPr>
        <p:spPr>
          <a:xfrm>
            <a:off x="2006811" y="2946612"/>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68898" y="4285404"/>
            <a:ext cx="11049000" cy="4296048"/>
          </a:xfrm>
          <a:prstGeom prst="rect">
            <a:avLst/>
          </a:prstGeom>
        </p:spPr>
        <p:txBody>
          <a:bodyPr wrap="square">
            <a:spAutoFit/>
          </a:bodyPr>
          <a:lstStyle/>
          <a:p>
            <a:pPr algn="just">
              <a:lnSpc>
                <a:spcPct val="150000"/>
              </a:lnSpc>
              <a:spcAft>
                <a:spcPts val="1067"/>
              </a:spcAft>
              <a:tabLst>
                <a:tab pos="2997125" algn="l"/>
              </a:tabLst>
            </a:pP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gọi</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nối</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iọng</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97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055">
            <a:off x="16586225" y="-1063904"/>
            <a:ext cx="5011394" cy="4428250"/>
          </a:xfrm>
          <a:prstGeom prst="rect">
            <a:avLst/>
          </a:prstGeom>
        </p:spPr>
      </p:pic>
      <p:sp>
        <p:nvSpPr>
          <p:cNvPr id="29" name="Rectangle 28"/>
          <p:cNvSpPr/>
          <p:nvPr/>
        </p:nvSpPr>
        <p:spPr>
          <a:xfrm>
            <a:off x="1195105" y="2503196"/>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1945)</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tam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7"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2. </a:t>
            </a:r>
            <a:r>
              <a:rPr lang="en-US" sz="6600" b="1" dirty="0" err="1" smtClean="0">
                <a:solidFill>
                  <a:srgbClr val="163943"/>
                </a:solidFill>
                <a:latin typeface="Times New Roman" panose="02020603050405020304" pitchFamily="18" charset="0"/>
                <a:cs typeface="Times New Roman" panose="02020603050405020304" pitchFamily="18" charset="0"/>
              </a:rPr>
              <a:t>Tìm</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hiểu</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38200" y="1827005"/>
            <a:ext cx="5995253" cy="1048364"/>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smtClean="0">
                <a:solidFill>
                  <a:srgbClr val="163943"/>
                </a:solidFill>
                <a:latin typeface="Times New Roman" panose="02020603050405020304" pitchFamily="18" charset="0"/>
                <a:cs typeface="Times New Roman" panose="02020603050405020304" pitchFamily="18" charset="0"/>
              </a:rPr>
              <a:t>Hoạt</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động</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Hoạt</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động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theo</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cặp</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đôi</a:t>
            </a:r>
            <a:endParaRPr lang="en-US" sz="4400" dirty="0" smtClean="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Tìm</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hiểu</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chung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về</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văn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bản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Tôi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học</a:t>
            </a:r>
            <a:r>
              <a:rPr lang="en-US" sz="4400" dirty="0" smtClean="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Thời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gian</a:t>
            </a:r>
            <a:r>
              <a:rPr lang="en-US" sz="4400" dirty="0" smtClean="0">
                <a:solidFill>
                  <a:srgbClr val="163943"/>
                </a:solidFill>
                <a:latin typeface="Times New Roman" panose="02020603050405020304" pitchFamily="18" charset="0"/>
                <a:cs typeface="Times New Roman" panose="02020603050405020304" pitchFamily="18" charset="0"/>
              </a:rPr>
              <a:t>: 3 </a:t>
            </a:r>
            <a:r>
              <a:rPr lang="en-US" sz="4400" dirty="0" err="1" smtClean="0">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2661545"/>
            <a:ext cx="16675220" cy="4511123"/>
          </a:xfrm>
          <a:prstGeom prst="rect">
            <a:avLst/>
          </a:prstGeom>
        </p:spPr>
      </p:pic>
      <p:sp>
        <p:nvSpPr>
          <p:cNvPr id="6"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2. </a:t>
            </a:r>
            <a:r>
              <a:rPr lang="en-US" sz="6600" b="1" dirty="0" err="1" smtClean="0">
                <a:solidFill>
                  <a:srgbClr val="163943"/>
                </a:solidFill>
                <a:latin typeface="Times New Roman" panose="02020603050405020304" pitchFamily="18" charset="0"/>
                <a:cs typeface="Times New Roman" panose="02020603050405020304" pitchFamily="18" charset="0"/>
              </a:rPr>
              <a:t>Tìm</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hiểu</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7"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0455" y="3265008"/>
            <a:ext cx="1602201" cy="1668960"/>
          </a:xfrm>
          <a:prstGeom prst="rect">
            <a:avLst/>
          </a:prstGeom>
        </p:spPr>
      </p:pic>
      <p:sp>
        <p:nvSpPr>
          <p:cNvPr id="12" name="TextBox 8"/>
          <p:cNvSpPr txBox="1"/>
          <p:nvPr/>
        </p:nvSpPr>
        <p:spPr>
          <a:xfrm>
            <a:off x="320924" y="5145444"/>
            <a:ext cx="2921264" cy="418384"/>
          </a:xfrm>
          <a:prstGeom prst="rect">
            <a:avLst/>
          </a:prstGeom>
        </p:spPr>
        <p:txBody>
          <a:bodyPr lIns="0" tIns="0" rIns="0" bIns="0" rtlCol="0" anchor="t">
            <a:spAutoFit/>
          </a:bodyPr>
          <a:lstStyle/>
          <a:p>
            <a:pPr algn="ctr">
              <a:lnSpc>
                <a:spcPts val="3119"/>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5696" y="3243939"/>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67600" y="3032463"/>
            <a:ext cx="1602201" cy="1668960"/>
          </a:xfrm>
          <a:prstGeom prst="rect">
            <a:avLst/>
          </a:prstGeom>
        </p:spPr>
      </p:pic>
      <p:sp>
        <p:nvSpPr>
          <p:cNvPr id="15" name="TextBox 8"/>
          <p:cNvSpPr txBox="1"/>
          <p:nvPr/>
        </p:nvSpPr>
        <p:spPr>
          <a:xfrm>
            <a:off x="4448662" y="5124375"/>
            <a:ext cx="2921264" cy="418384"/>
          </a:xfrm>
          <a:prstGeom prst="rect">
            <a:avLst/>
          </a:prstGeom>
        </p:spPr>
        <p:txBody>
          <a:bodyPr lIns="0" tIns="0" rIns="0" bIns="0" rtlCol="0" anchor="t">
            <a:spAutoFit/>
          </a:bodyPr>
          <a:lstStyle/>
          <a:p>
            <a:pPr algn="ctr">
              <a:lnSpc>
                <a:spcPts val="3119"/>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4912899"/>
            <a:ext cx="3465064" cy="1231106"/>
          </a:xfrm>
          <a:prstGeom prst="rect">
            <a:avLst/>
          </a:prstGeom>
        </p:spPr>
        <p:txBody>
          <a:bodyPr wrap="square" lIns="0" tIns="0" rIns="0" bIns="0" rtlCol="0" anchor="t">
            <a:spAutoFit/>
          </a:bodyPr>
          <a:lstStyle/>
          <a:p>
            <a:pPr algn="ct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5877530"/>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5904736"/>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6028936"/>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86914" y="2999443"/>
            <a:ext cx="1602201" cy="1668960"/>
          </a:xfrm>
          <a:prstGeom prst="rect">
            <a:avLst/>
          </a:prstGeom>
        </p:spPr>
      </p:pic>
      <p:sp>
        <p:nvSpPr>
          <p:cNvPr id="21" name="TextBox 8"/>
          <p:cNvSpPr txBox="1"/>
          <p:nvPr/>
        </p:nvSpPr>
        <p:spPr>
          <a:xfrm>
            <a:off x="12655482" y="4879879"/>
            <a:ext cx="3465064" cy="466474"/>
          </a:xfrm>
          <a:prstGeom prst="rect">
            <a:avLst/>
          </a:prstGeom>
        </p:spPr>
        <p:txBody>
          <a:bodyPr wrap="square" lIns="0" tIns="0" rIns="0" bIns="0" rtlCol="0" anchor="t">
            <a:spAutoFit/>
          </a:bodyPr>
          <a:lstStyle/>
          <a:p>
            <a:pPr algn="ctr">
              <a:lnSpc>
                <a:spcPts val="3600"/>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5995916"/>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2762</Words>
  <Application>Microsoft Office PowerPoint</Application>
  <PresentationFormat>Custom</PresentationFormat>
  <Paragraphs>277</Paragraphs>
  <Slides>48</Slides>
  <Notes>38</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48</vt:i4>
      </vt:variant>
    </vt:vector>
  </HeadingPairs>
  <TitlesOfParts>
    <vt:vector size="62" baseType="lpstr">
      <vt:lpstr>Calibri</vt:lpstr>
      <vt:lpstr>Times New Roman</vt:lpstr>
      <vt:lpstr>SimSun</vt:lpstr>
      <vt:lpstr>Calibri Light</vt:lpstr>
      <vt:lpstr>Wingdings</vt:lpstr>
      <vt:lpstr>Wingdings 3</vt:lpstr>
      <vt:lpstr>SimSun</vt:lpstr>
      <vt:lpstr>.VnTime</vt:lpstr>
      <vt:lpstr>微软雅黑</vt:lpstr>
      <vt:lpstr>Arial</vt:lpstr>
      <vt:lpstr>Tahoma</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dc:creator>ASUS</dc:creator>
  <cp:lastModifiedBy>Thao</cp:lastModifiedBy>
  <cp:revision>88</cp:revision>
  <dcterms:created xsi:type="dcterms:W3CDTF">2006-08-16T00:00:00Z</dcterms:created>
  <dcterms:modified xsi:type="dcterms:W3CDTF">2025-08-26T14:03:51Z</dcterms:modified>
  <dc:identifier>DAFf8oO80-M</dc:identifier>
</cp:coreProperties>
</file>