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35"/>
  </p:notesMasterIdLst>
  <p:sldIdLst>
    <p:sldId id="259" r:id="rId2"/>
    <p:sldId id="260" r:id="rId3"/>
    <p:sldId id="261" r:id="rId4"/>
    <p:sldId id="303" r:id="rId5"/>
    <p:sldId id="304" r:id="rId6"/>
    <p:sldId id="306" r:id="rId7"/>
    <p:sldId id="262" r:id="rId8"/>
    <p:sldId id="307" r:id="rId9"/>
    <p:sldId id="311" r:id="rId10"/>
    <p:sldId id="308" r:id="rId11"/>
    <p:sldId id="266" r:id="rId12"/>
    <p:sldId id="314" r:id="rId13"/>
    <p:sldId id="348" r:id="rId14"/>
    <p:sldId id="316" r:id="rId15"/>
    <p:sldId id="326" r:id="rId16"/>
    <p:sldId id="318" r:id="rId17"/>
    <p:sldId id="320" r:id="rId18"/>
    <p:sldId id="351" r:id="rId19"/>
    <p:sldId id="323" r:id="rId20"/>
    <p:sldId id="322" r:id="rId21"/>
    <p:sldId id="352" r:id="rId22"/>
    <p:sldId id="353" r:id="rId23"/>
    <p:sldId id="325" r:id="rId24"/>
    <p:sldId id="272" r:id="rId25"/>
    <p:sldId id="331" r:id="rId26"/>
    <p:sldId id="332" r:id="rId27"/>
    <p:sldId id="333" r:id="rId28"/>
    <p:sldId id="334" r:id="rId29"/>
    <p:sldId id="340" r:id="rId30"/>
    <p:sldId id="355" r:id="rId31"/>
    <p:sldId id="341" r:id="rId32"/>
    <p:sldId id="268" r:id="rId33"/>
    <p:sldId id="342" r:id="rId34"/>
  </p:sldIdLst>
  <p:sldSz cx="9144000" cy="5143500" type="screen16x9"/>
  <p:notesSz cx="6858000" cy="9144000"/>
  <p:embeddedFontLst>
    <p:embeddedFont>
      <p:font typeface="Albert Sans" panose="020B0604020202020204" charset="0"/>
      <p:regular r:id="rId36"/>
      <p:bold r:id="rId37"/>
      <p:italic r:id="rId38"/>
      <p:boldItalic r:id="rId39"/>
    </p:embeddedFont>
    <p:embeddedFont>
      <p:font typeface="Nunito Light" panose="00000400000000000000" pitchFamily="2" charset="-93"/>
      <p:regular r:id="rId40"/>
      <p:italic r:id="rId41"/>
    </p:embeddedFont>
    <p:embeddedFont>
      <p:font typeface="Days One"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498"/>
    <a:srgbClr val="B32A27"/>
    <a:srgbClr val="FFCC66"/>
    <a:srgbClr val="FFE697"/>
    <a:srgbClr val="B1C36D"/>
    <a:srgbClr val="FFF0C9"/>
    <a:srgbClr val="EEE1FF"/>
    <a:srgbClr val="CCCCFF"/>
    <a:srgbClr val="F79646"/>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11E34-D566-4F41-A4E1-5651DEE9AABB}" v="26" dt="2024-02-14T17:19:42.459"/>
  </p1510:revLst>
</p1510:revInfo>
</file>

<file path=ppt/tableStyles.xml><?xml version="1.0" encoding="utf-8"?>
<a:tblStyleLst xmlns:a="http://schemas.openxmlformats.org/drawingml/2006/main" def="{5E9019A3-8E26-4829-918F-E7AE44070989}">
  <a:tblStyle styleId="{5E9019A3-8E26-4829-918F-E7AE4407098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393E17-2B46-46FF-ACC6-CC3DCF544B2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g Phạm" userId="3b0f1452-9bb4-4d03-8600-dabfff190bae" providerId="ADAL" clId="{B8411E34-D566-4F41-A4E1-5651DEE9AABB}"/>
    <pc:docChg chg="custSel modSld sldOrd">
      <pc:chgData name="Giang Phạm" userId="3b0f1452-9bb4-4d03-8600-dabfff190bae" providerId="ADAL" clId="{B8411E34-D566-4F41-A4E1-5651DEE9AABB}" dt="2024-02-14T17:19:45.680" v="259" actId="20577"/>
      <pc:docMkLst>
        <pc:docMk/>
      </pc:docMkLst>
      <pc:sldChg chg="addSp delSp modSp mod modClrScheme modAnim chgLayout">
        <pc:chgData name="Giang Phạm" userId="3b0f1452-9bb4-4d03-8600-dabfff190bae" providerId="ADAL" clId="{B8411E34-D566-4F41-A4E1-5651DEE9AABB}" dt="2024-02-14T17:03:13.088" v="171"/>
        <pc:sldMkLst>
          <pc:docMk/>
          <pc:sldMk cId="0" sldId="257"/>
        </pc:sldMkLst>
        <pc:spChg chg="add mod">
          <ac:chgData name="Giang Phạm" userId="3b0f1452-9bb4-4d03-8600-dabfff190bae" providerId="ADAL" clId="{B8411E34-D566-4F41-A4E1-5651DEE9AABB}" dt="2024-02-14T16:56:51.279" v="156" actId="1037"/>
          <ac:spMkLst>
            <pc:docMk/>
            <pc:sldMk cId="0" sldId="257"/>
            <ac:spMk id="2" creationId="{CC321CEF-C180-F739-EEDC-87B64429CA6C}"/>
          </ac:spMkLst>
        </pc:spChg>
        <pc:spChg chg="add mod">
          <ac:chgData name="Giang Phạm" userId="3b0f1452-9bb4-4d03-8600-dabfff190bae" providerId="ADAL" clId="{B8411E34-D566-4F41-A4E1-5651DEE9AABB}" dt="2024-02-14T16:56:54.145" v="157" actId="1076"/>
          <ac:spMkLst>
            <pc:docMk/>
            <pc:sldMk cId="0" sldId="257"/>
            <ac:spMk id="9" creationId="{F54E2D94-1A42-9549-F3D9-6D55BEF593FE}"/>
          </ac:spMkLst>
        </pc:spChg>
        <pc:spChg chg="add del mod ord">
          <ac:chgData name="Giang Phạm" userId="3b0f1452-9bb4-4d03-8600-dabfff190bae" providerId="ADAL" clId="{B8411E34-D566-4F41-A4E1-5651DEE9AABB}" dt="2024-02-14T16:55:01.705" v="52" actId="478"/>
          <ac:spMkLst>
            <pc:docMk/>
            <pc:sldMk cId="0" sldId="257"/>
            <ac:spMk id="10" creationId="{372DD776-A0AF-744A-9211-8C189B4798BD}"/>
          </ac:spMkLst>
        </pc:spChg>
        <pc:spChg chg="add del mod ord">
          <ac:chgData name="Giang Phạm" userId="3b0f1452-9bb4-4d03-8600-dabfff190bae" providerId="ADAL" clId="{B8411E34-D566-4F41-A4E1-5651DEE9AABB}" dt="2024-02-14T16:55:01.705" v="52" actId="478"/>
          <ac:spMkLst>
            <pc:docMk/>
            <pc:sldMk cId="0" sldId="257"/>
            <ac:spMk id="11" creationId="{84CA73EF-C664-B7CB-24FF-954EE1914CAD}"/>
          </ac:spMkLst>
        </pc:spChg>
        <pc:spChg chg="add mod">
          <ac:chgData name="Giang Phạm" userId="3b0f1452-9bb4-4d03-8600-dabfff190bae" providerId="ADAL" clId="{B8411E34-D566-4F41-A4E1-5651DEE9AABB}" dt="2024-02-14T16:55:30.661" v="63"/>
          <ac:spMkLst>
            <pc:docMk/>
            <pc:sldMk cId="0" sldId="257"/>
            <ac:spMk id="13" creationId="{6D74264B-4CD7-6CCD-AD8E-CC20F652180A}"/>
          </ac:spMkLst>
        </pc:spChg>
        <pc:spChg chg="add mod">
          <ac:chgData name="Giang Phạm" userId="3b0f1452-9bb4-4d03-8600-dabfff190bae" providerId="ADAL" clId="{B8411E34-D566-4F41-A4E1-5651DEE9AABB}" dt="2024-02-14T16:57:10.285" v="160" actId="1076"/>
          <ac:spMkLst>
            <pc:docMk/>
            <pc:sldMk cId="0" sldId="257"/>
            <ac:spMk id="16" creationId="{752871A2-DADF-A06A-7018-812C4ADED7EF}"/>
          </ac:spMkLst>
        </pc:spChg>
        <pc:picChg chg="add mod">
          <ac:chgData name="Giang Phạm" userId="3b0f1452-9bb4-4d03-8600-dabfff190bae" providerId="ADAL" clId="{B8411E34-D566-4F41-A4E1-5651DEE9AABB}" dt="2024-02-14T16:56:51.279" v="156" actId="1037"/>
          <ac:picMkLst>
            <pc:docMk/>
            <pc:sldMk cId="0" sldId="257"/>
            <ac:picMk id="3" creationId="{152084C2-65BD-9E17-D655-70963B8BD272}"/>
          </ac:picMkLst>
        </pc:picChg>
        <pc:picChg chg="add mod">
          <ac:chgData name="Giang Phạm" userId="3b0f1452-9bb4-4d03-8600-dabfff190bae" providerId="ADAL" clId="{B8411E34-D566-4F41-A4E1-5651DEE9AABB}" dt="2024-02-14T16:56:51.279" v="156" actId="1037"/>
          <ac:picMkLst>
            <pc:docMk/>
            <pc:sldMk cId="0" sldId="257"/>
            <ac:picMk id="5" creationId="{26ACC0AE-6681-F56B-04FD-A1686E8198DF}"/>
          </ac:picMkLst>
        </pc:picChg>
        <pc:picChg chg="del">
          <ac:chgData name="Giang Phạm" userId="3b0f1452-9bb4-4d03-8600-dabfff190bae" providerId="ADAL" clId="{B8411E34-D566-4F41-A4E1-5651DEE9AABB}" dt="2024-02-14T16:41:46.873" v="0" actId="478"/>
          <ac:picMkLst>
            <pc:docMk/>
            <pc:sldMk cId="0" sldId="257"/>
            <ac:picMk id="6" creationId="{1BC5D4E5-9DE0-4E51-4890-B135B32AE3CC}"/>
          </ac:picMkLst>
        </pc:picChg>
        <pc:picChg chg="del">
          <ac:chgData name="Giang Phạm" userId="3b0f1452-9bb4-4d03-8600-dabfff190bae" providerId="ADAL" clId="{B8411E34-D566-4F41-A4E1-5651DEE9AABB}" dt="2024-02-14T16:41:46.873" v="0" actId="478"/>
          <ac:picMkLst>
            <pc:docMk/>
            <pc:sldMk cId="0" sldId="257"/>
            <ac:picMk id="8" creationId="{4EA2B428-D228-47E9-7CF1-0603E5F2C211}"/>
          </ac:picMkLst>
        </pc:picChg>
        <pc:picChg chg="del">
          <ac:chgData name="Giang Phạm" userId="3b0f1452-9bb4-4d03-8600-dabfff190bae" providerId="ADAL" clId="{B8411E34-D566-4F41-A4E1-5651DEE9AABB}" dt="2024-02-14T16:41:46.873" v="0" actId="478"/>
          <ac:picMkLst>
            <pc:docMk/>
            <pc:sldMk cId="0" sldId="257"/>
            <ac:picMk id="12" creationId="{72200CED-7197-7E2D-960A-720D0993B01B}"/>
          </ac:picMkLst>
        </pc:picChg>
        <pc:picChg chg="add mod">
          <ac:chgData name="Giang Phạm" userId="3b0f1452-9bb4-4d03-8600-dabfff190bae" providerId="ADAL" clId="{B8411E34-D566-4F41-A4E1-5651DEE9AABB}" dt="2024-02-14T16:55:40.805" v="65" actId="14826"/>
          <ac:picMkLst>
            <pc:docMk/>
            <pc:sldMk cId="0" sldId="257"/>
            <ac:picMk id="14" creationId="{030D0AA9-EC68-B285-85B8-0F1B0883B963}"/>
          </ac:picMkLst>
        </pc:picChg>
        <pc:picChg chg="add mod">
          <ac:chgData name="Giang Phạm" userId="3b0f1452-9bb4-4d03-8600-dabfff190bae" providerId="ADAL" clId="{B8411E34-D566-4F41-A4E1-5651DEE9AABB}" dt="2024-02-14T16:55:36.172" v="64" actId="14826"/>
          <ac:picMkLst>
            <pc:docMk/>
            <pc:sldMk cId="0" sldId="257"/>
            <ac:picMk id="15" creationId="{A3258B15-D22A-32EA-FFE3-7E4E24EC8687}"/>
          </ac:picMkLst>
        </pc:picChg>
      </pc:sldChg>
      <pc:sldChg chg="addSp delSp modSp mod">
        <pc:chgData name="Giang Phạm" userId="3b0f1452-9bb4-4d03-8600-dabfff190bae" providerId="ADAL" clId="{B8411E34-D566-4F41-A4E1-5651DEE9AABB}" dt="2024-02-14T17:19:45.680" v="259" actId="20577"/>
        <pc:sldMkLst>
          <pc:docMk/>
          <pc:sldMk cId="0" sldId="258"/>
        </pc:sldMkLst>
        <pc:spChg chg="add del mod">
          <ac:chgData name="Giang Phạm" userId="3b0f1452-9bb4-4d03-8600-dabfff190bae" providerId="ADAL" clId="{B8411E34-D566-4F41-A4E1-5651DEE9AABB}" dt="2024-02-14T17:14:00.550" v="224" actId="478"/>
          <ac:spMkLst>
            <pc:docMk/>
            <pc:sldMk cId="0" sldId="258"/>
            <ac:spMk id="3" creationId="{CEE98B31-0973-95F3-EAA9-648641175B57}"/>
          </ac:spMkLst>
        </pc:spChg>
        <pc:spChg chg="add del mod">
          <ac:chgData name="Giang Phạm" userId="3b0f1452-9bb4-4d03-8600-dabfff190bae" providerId="ADAL" clId="{B8411E34-D566-4F41-A4E1-5651DEE9AABB}" dt="2024-02-14T17:14:00.550" v="224" actId="478"/>
          <ac:spMkLst>
            <pc:docMk/>
            <pc:sldMk cId="0" sldId="258"/>
            <ac:spMk id="5" creationId="{D751DF79-985F-D592-A622-E4911BFC987A}"/>
          </ac:spMkLst>
        </pc:spChg>
        <pc:spChg chg="add del mod">
          <ac:chgData name="Giang Phạm" userId="3b0f1452-9bb4-4d03-8600-dabfff190bae" providerId="ADAL" clId="{B8411E34-D566-4F41-A4E1-5651DEE9AABB}" dt="2024-02-14T17:14:00.550" v="224" actId="478"/>
          <ac:spMkLst>
            <pc:docMk/>
            <pc:sldMk cId="0" sldId="258"/>
            <ac:spMk id="7" creationId="{8D63F1C7-C84C-5CBA-CCA2-442C0C566FA4}"/>
          </ac:spMkLst>
        </pc:spChg>
        <pc:spChg chg="add del mod">
          <ac:chgData name="Giang Phạm" userId="3b0f1452-9bb4-4d03-8600-dabfff190bae" providerId="ADAL" clId="{B8411E34-D566-4F41-A4E1-5651DEE9AABB}" dt="2024-02-14T17:14:00.550" v="224" actId="478"/>
          <ac:spMkLst>
            <pc:docMk/>
            <pc:sldMk cId="0" sldId="258"/>
            <ac:spMk id="9" creationId="{E4E83527-A5F0-3DBB-693C-9F22E929D520}"/>
          </ac:spMkLst>
        </pc:spChg>
        <pc:spChg chg="add del mod">
          <ac:chgData name="Giang Phạm" userId="3b0f1452-9bb4-4d03-8600-dabfff190bae" providerId="ADAL" clId="{B8411E34-D566-4F41-A4E1-5651DEE9AABB}" dt="2024-02-14T17:14:00.550" v="224" actId="478"/>
          <ac:spMkLst>
            <pc:docMk/>
            <pc:sldMk cId="0" sldId="258"/>
            <ac:spMk id="11" creationId="{C60CE540-EE0D-0E34-50ED-0B6EBBDDC1F0}"/>
          </ac:spMkLst>
        </pc:spChg>
        <pc:spChg chg="add del mod">
          <ac:chgData name="Giang Phạm" userId="3b0f1452-9bb4-4d03-8600-dabfff190bae" providerId="ADAL" clId="{B8411E34-D566-4F41-A4E1-5651DEE9AABB}" dt="2024-02-14T17:14:00.550" v="224" actId="478"/>
          <ac:spMkLst>
            <pc:docMk/>
            <pc:sldMk cId="0" sldId="258"/>
            <ac:spMk id="13" creationId="{D68834CF-F45E-3B14-873A-F9DCA8B6C5E5}"/>
          </ac:spMkLst>
        </pc:spChg>
        <pc:spChg chg="add del mod">
          <ac:chgData name="Giang Phạm" userId="3b0f1452-9bb4-4d03-8600-dabfff190bae" providerId="ADAL" clId="{B8411E34-D566-4F41-A4E1-5651DEE9AABB}" dt="2024-02-14T17:14:00.550" v="224" actId="478"/>
          <ac:spMkLst>
            <pc:docMk/>
            <pc:sldMk cId="0" sldId="258"/>
            <ac:spMk id="15" creationId="{19885254-0918-9EC4-9D8B-3E9BEF41188F}"/>
          </ac:spMkLst>
        </pc:spChg>
        <pc:spChg chg="add del mod">
          <ac:chgData name="Giang Phạm" userId="3b0f1452-9bb4-4d03-8600-dabfff190bae" providerId="ADAL" clId="{B8411E34-D566-4F41-A4E1-5651DEE9AABB}" dt="2024-02-14T17:14:00.550" v="224" actId="478"/>
          <ac:spMkLst>
            <pc:docMk/>
            <pc:sldMk cId="0" sldId="258"/>
            <ac:spMk id="17" creationId="{EEF0E911-A626-A0EC-3368-F9B1893205B2}"/>
          </ac:spMkLst>
        </pc:spChg>
        <pc:spChg chg="add del mod">
          <ac:chgData name="Giang Phạm" userId="3b0f1452-9bb4-4d03-8600-dabfff190bae" providerId="ADAL" clId="{B8411E34-D566-4F41-A4E1-5651DEE9AABB}" dt="2024-02-14T17:14:00.550" v="224" actId="478"/>
          <ac:spMkLst>
            <pc:docMk/>
            <pc:sldMk cId="0" sldId="258"/>
            <ac:spMk id="19" creationId="{39187948-7A88-16FC-F781-82E376F999C6}"/>
          </ac:spMkLst>
        </pc:spChg>
        <pc:spChg chg="add del mod">
          <ac:chgData name="Giang Phạm" userId="3b0f1452-9bb4-4d03-8600-dabfff190bae" providerId="ADAL" clId="{B8411E34-D566-4F41-A4E1-5651DEE9AABB}" dt="2024-02-14T17:14:00.550" v="224" actId="478"/>
          <ac:spMkLst>
            <pc:docMk/>
            <pc:sldMk cId="0" sldId="258"/>
            <ac:spMk id="21" creationId="{2DD42AC7-6368-4A85-F3B8-65B5CBAC8723}"/>
          </ac:spMkLst>
        </pc:spChg>
        <pc:spChg chg="add del mod">
          <ac:chgData name="Giang Phạm" userId="3b0f1452-9bb4-4d03-8600-dabfff190bae" providerId="ADAL" clId="{B8411E34-D566-4F41-A4E1-5651DEE9AABB}" dt="2024-02-14T17:14:02.910" v="225" actId="478"/>
          <ac:spMkLst>
            <pc:docMk/>
            <pc:sldMk cId="0" sldId="258"/>
            <ac:spMk id="23" creationId="{1A6E6DD2-F3C0-3D87-8285-73D18876B092}"/>
          </ac:spMkLst>
        </pc:spChg>
        <pc:spChg chg="add del mod">
          <ac:chgData name="Giang Phạm" userId="3b0f1452-9bb4-4d03-8600-dabfff190bae" providerId="ADAL" clId="{B8411E34-D566-4F41-A4E1-5651DEE9AABB}" dt="2024-02-14T17:14:07.760" v="227" actId="478"/>
          <ac:spMkLst>
            <pc:docMk/>
            <pc:sldMk cId="0" sldId="258"/>
            <ac:spMk id="25" creationId="{498A9267-79AC-60D8-E029-84226CBC12B1}"/>
          </ac:spMkLst>
        </pc:spChg>
        <pc:spChg chg="add del mod">
          <ac:chgData name="Giang Phạm" userId="3b0f1452-9bb4-4d03-8600-dabfff190bae" providerId="ADAL" clId="{B8411E34-D566-4F41-A4E1-5651DEE9AABB}" dt="2024-02-14T17:14:07.760" v="227" actId="478"/>
          <ac:spMkLst>
            <pc:docMk/>
            <pc:sldMk cId="0" sldId="258"/>
            <ac:spMk id="27" creationId="{00FFAC08-787C-50DC-40AC-6B021E3BA97B}"/>
          </ac:spMkLst>
        </pc:spChg>
        <pc:spChg chg="add mod">
          <ac:chgData name="Giang Phạm" userId="3b0f1452-9bb4-4d03-8600-dabfff190bae" providerId="ADAL" clId="{B8411E34-D566-4F41-A4E1-5651DEE9AABB}" dt="2024-02-14T17:17:40.739" v="246" actId="1076"/>
          <ac:spMkLst>
            <pc:docMk/>
            <pc:sldMk cId="0" sldId="258"/>
            <ac:spMk id="28" creationId="{F24E2CD7-45B8-EFB1-BEA4-D80A27D0B1E1}"/>
          </ac:spMkLst>
        </pc:spChg>
        <pc:spChg chg="add mod">
          <ac:chgData name="Giang Phạm" userId="3b0f1452-9bb4-4d03-8600-dabfff190bae" providerId="ADAL" clId="{B8411E34-D566-4F41-A4E1-5651DEE9AABB}" dt="2024-02-14T17:19:40.638" v="255" actId="164"/>
          <ac:spMkLst>
            <pc:docMk/>
            <pc:sldMk cId="0" sldId="258"/>
            <ac:spMk id="30" creationId="{22694C2D-6C3A-CC83-67F1-77A9C7EDBB77}"/>
          </ac:spMkLst>
        </pc:spChg>
        <pc:spChg chg="mod">
          <ac:chgData name="Giang Phạm" userId="3b0f1452-9bb4-4d03-8600-dabfff190bae" providerId="ADAL" clId="{B8411E34-D566-4F41-A4E1-5651DEE9AABB}" dt="2024-02-14T17:19:45.680" v="259" actId="20577"/>
          <ac:spMkLst>
            <pc:docMk/>
            <pc:sldMk cId="0" sldId="258"/>
            <ac:spMk id="897" creationId="{37D32394-2A80-0C8D-D617-C363CCE5B93E}"/>
          </ac:spMkLst>
        </pc:spChg>
        <pc:spChg chg="mod">
          <ac:chgData name="Giang Phạm" userId="3b0f1452-9bb4-4d03-8600-dabfff190bae" providerId="ADAL" clId="{B8411E34-D566-4F41-A4E1-5651DEE9AABB}" dt="2024-02-14T17:19:42.459" v="256"/>
          <ac:spMkLst>
            <pc:docMk/>
            <pc:sldMk cId="0" sldId="258"/>
            <ac:spMk id="898" creationId="{567D4211-78FB-2487-E8CE-325625E5054A}"/>
          </ac:spMkLst>
        </pc:spChg>
        <pc:spChg chg="mod">
          <ac:chgData name="Giang Phạm" userId="3b0f1452-9bb4-4d03-8600-dabfff190bae" providerId="ADAL" clId="{B8411E34-D566-4F41-A4E1-5651DEE9AABB}" dt="2024-02-14T17:19:40.638" v="255" actId="164"/>
          <ac:spMkLst>
            <pc:docMk/>
            <pc:sldMk cId="0" sldId="258"/>
            <ac:spMk id="905"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06"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07"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08" creationId="{00000000-0000-0000-0000-000000000000}"/>
          </ac:spMkLst>
        </pc:spChg>
        <pc:spChg chg="del">
          <ac:chgData name="Giang Phạm" userId="3b0f1452-9bb4-4d03-8600-dabfff190bae" providerId="ADAL" clId="{B8411E34-D566-4F41-A4E1-5651DEE9AABB}" dt="2024-02-14T17:14:06.194" v="226" actId="478"/>
          <ac:spMkLst>
            <pc:docMk/>
            <pc:sldMk cId="0" sldId="258"/>
            <ac:spMk id="909"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0"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1"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2"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3" creationId="{00000000-0000-0000-0000-000000000000}"/>
          </ac:spMkLst>
        </pc:spChg>
        <pc:spChg chg="del">
          <ac:chgData name="Giang Phạm" userId="3b0f1452-9bb4-4d03-8600-dabfff190bae" providerId="ADAL" clId="{B8411E34-D566-4F41-A4E1-5651DEE9AABB}" dt="2024-02-14T17:14:06.194" v="226" actId="478"/>
          <ac:spMkLst>
            <pc:docMk/>
            <pc:sldMk cId="0" sldId="258"/>
            <ac:spMk id="914"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5"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6"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7"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8"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19"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20" creationId="{00000000-0000-0000-0000-000000000000}"/>
          </ac:spMkLst>
        </pc:spChg>
        <pc:spChg chg="del">
          <ac:chgData name="Giang Phạm" userId="3b0f1452-9bb4-4d03-8600-dabfff190bae" providerId="ADAL" clId="{B8411E34-D566-4F41-A4E1-5651DEE9AABB}" dt="2024-02-14T17:13:57.421" v="223" actId="478"/>
          <ac:spMkLst>
            <pc:docMk/>
            <pc:sldMk cId="0" sldId="258"/>
            <ac:spMk id="921" creationId="{00000000-0000-0000-0000-000000000000}"/>
          </ac:spMkLst>
        </pc:spChg>
        <pc:grpChg chg="add mod">
          <ac:chgData name="Giang Phạm" userId="3b0f1452-9bb4-4d03-8600-dabfff190bae" providerId="ADAL" clId="{B8411E34-D566-4F41-A4E1-5651DEE9AABB}" dt="2024-02-14T17:19:40.638" v="255" actId="164"/>
          <ac:grpSpMkLst>
            <pc:docMk/>
            <pc:sldMk cId="0" sldId="258"/>
            <ac:grpSpMk id="31" creationId="{8D356F3E-50BF-E070-199B-F87A01817152}"/>
          </ac:grpSpMkLst>
        </pc:grpChg>
        <pc:grpChg chg="add mod">
          <ac:chgData name="Giang Phạm" userId="3b0f1452-9bb4-4d03-8600-dabfff190bae" providerId="ADAL" clId="{B8411E34-D566-4F41-A4E1-5651DEE9AABB}" dt="2024-02-14T17:19:44.068" v="257" actId="1076"/>
          <ac:grpSpMkLst>
            <pc:docMk/>
            <pc:sldMk cId="0" sldId="258"/>
            <ac:grpSpMk id="896" creationId="{1C638187-10B8-81C7-1D01-F86C188670F0}"/>
          </ac:grpSpMkLst>
        </pc:grpChg>
      </pc:sldChg>
      <pc:sldChg chg="addSp delSp modSp mod ord modAnim modNotes">
        <pc:chgData name="Giang Phạm" userId="3b0f1452-9bb4-4d03-8600-dabfff190bae" providerId="ADAL" clId="{B8411E34-D566-4F41-A4E1-5651DEE9AABB}" dt="2024-02-14T17:13:41.478" v="222"/>
        <pc:sldMkLst>
          <pc:docMk/>
          <pc:sldMk cId="0" sldId="259"/>
        </pc:sldMkLst>
        <pc:spChg chg="add mod">
          <ac:chgData name="Giang Phạm" userId="3b0f1452-9bb4-4d03-8600-dabfff190bae" providerId="ADAL" clId="{B8411E34-D566-4F41-A4E1-5651DEE9AABB}" dt="2024-02-14T17:13:24.134" v="216" actId="1076"/>
          <ac:spMkLst>
            <pc:docMk/>
            <pc:sldMk cId="0" sldId="259"/>
            <ac:spMk id="3" creationId="{64B0F8B3-7DCE-0421-3E4D-9C7703FF3662}"/>
          </ac:spMkLst>
        </pc:spChg>
        <pc:spChg chg="add del mod">
          <ac:chgData name="Giang Phạm" userId="3b0f1452-9bb4-4d03-8600-dabfff190bae" providerId="ADAL" clId="{B8411E34-D566-4F41-A4E1-5651DEE9AABB}" dt="2024-02-14T17:03:33.278" v="175" actId="478"/>
          <ac:spMkLst>
            <pc:docMk/>
            <pc:sldMk cId="0" sldId="259"/>
            <ac:spMk id="3" creationId="{FB909060-32E2-FEC7-CB42-A7BAAA01606C}"/>
          </ac:spMkLst>
        </pc:spChg>
        <pc:spChg chg="add del mod">
          <ac:chgData name="Giang Phạm" userId="3b0f1452-9bb4-4d03-8600-dabfff190bae" providerId="ADAL" clId="{B8411E34-D566-4F41-A4E1-5651DEE9AABB}" dt="2024-02-14T17:03:33.278" v="175" actId="478"/>
          <ac:spMkLst>
            <pc:docMk/>
            <pc:sldMk cId="0" sldId="259"/>
            <ac:spMk id="5" creationId="{F1330D55-0FC4-D016-F7DC-1BAD8A223F10}"/>
          </ac:spMkLst>
        </pc:spChg>
        <pc:spChg chg="add del mod">
          <ac:chgData name="Giang Phạm" userId="3b0f1452-9bb4-4d03-8600-dabfff190bae" providerId="ADAL" clId="{B8411E34-D566-4F41-A4E1-5651DEE9AABB}" dt="2024-02-14T17:03:33.278" v="175" actId="478"/>
          <ac:spMkLst>
            <pc:docMk/>
            <pc:sldMk cId="0" sldId="259"/>
            <ac:spMk id="7" creationId="{BD9B48C1-08B5-629E-14EA-68404DB0AB9E}"/>
          </ac:spMkLst>
        </pc:spChg>
        <pc:spChg chg="add mod">
          <ac:chgData name="Giang Phạm" userId="3b0f1452-9bb4-4d03-8600-dabfff190bae" providerId="ADAL" clId="{B8411E34-D566-4F41-A4E1-5651DEE9AABB}" dt="2024-02-14T17:13:29.560" v="219" actId="1076"/>
          <ac:spMkLst>
            <pc:docMk/>
            <pc:sldMk cId="0" sldId="259"/>
            <ac:spMk id="8" creationId="{4AAF062E-9A23-FA69-C7EE-C2370CD8C089}"/>
          </ac:spMkLst>
        </pc:spChg>
        <pc:spChg chg="del">
          <ac:chgData name="Giang Phạm" userId="3b0f1452-9bb4-4d03-8600-dabfff190bae" providerId="ADAL" clId="{B8411E34-D566-4F41-A4E1-5651DEE9AABB}" dt="2024-02-14T17:03:32.803" v="174" actId="478"/>
          <ac:spMkLst>
            <pc:docMk/>
            <pc:sldMk cId="0" sldId="259"/>
            <ac:spMk id="926" creationId="{00000000-0000-0000-0000-000000000000}"/>
          </ac:spMkLst>
        </pc:spChg>
        <pc:spChg chg="del">
          <ac:chgData name="Giang Phạm" userId="3b0f1452-9bb4-4d03-8600-dabfff190bae" providerId="ADAL" clId="{B8411E34-D566-4F41-A4E1-5651DEE9AABB}" dt="2024-02-14T17:03:32.803" v="174" actId="478"/>
          <ac:spMkLst>
            <pc:docMk/>
            <pc:sldMk cId="0" sldId="259"/>
            <ac:spMk id="927" creationId="{00000000-0000-0000-0000-000000000000}"/>
          </ac:spMkLst>
        </pc:spChg>
        <pc:spChg chg="del">
          <ac:chgData name="Giang Phạm" userId="3b0f1452-9bb4-4d03-8600-dabfff190bae" providerId="ADAL" clId="{B8411E34-D566-4F41-A4E1-5651DEE9AABB}" dt="2024-02-14T17:03:32.803" v="174" actId="478"/>
          <ac:spMkLst>
            <pc:docMk/>
            <pc:sldMk cId="0" sldId="259"/>
            <ac:spMk id="928" creationId="{00000000-0000-0000-0000-000000000000}"/>
          </ac:spMkLst>
        </pc:spChg>
      </pc:sldChg>
      <pc:sldChg chg="ord">
        <pc:chgData name="Giang Phạm" userId="3b0f1452-9bb4-4d03-8600-dabfff190bae" providerId="ADAL" clId="{B8411E34-D566-4F41-A4E1-5651DEE9AABB}" dt="2024-02-14T16:41:52.676" v="2"/>
        <pc:sldMkLst>
          <pc:docMk/>
          <pc:sldMk cId="3369552943" sldId="29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1620" b="0" i="0" u="none" strike="noStrike" kern="1200" spc="0" baseline="0">
                <a:solidFill>
                  <a:schemeClr val="bg1">
                    <a:lumMod val="10000"/>
                  </a:schemeClr>
                </a:solidFill>
                <a:latin typeface="Arial" panose="020B0604020202020204" pitchFamily="34" charset="0"/>
                <a:ea typeface="+mn-ea"/>
                <a:cs typeface="Arial" panose="020B0604020202020204" pitchFamily="34" charset="0"/>
              </a:defRPr>
            </a:pPr>
            <a:r>
              <a:rPr lang="en-US">
                <a:solidFill>
                  <a:schemeClr val="bg1">
                    <a:lumMod val="10000"/>
                  </a:schemeClr>
                </a:solidFill>
              </a:rPr>
              <a:t>Biểu đồ thể hiện số dân và tỉ lệ gia tăng dân số của </a:t>
            </a:r>
          </a:p>
          <a:p>
            <a:pPr>
              <a:lnSpc>
                <a:spcPct val="150000"/>
              </a:lnSpc>
              <a:defRPr>
                <a:solidFill>
                  <a:schemeClr val="bg1">
                    <a:lumMod val="10000"/>
                  </a:schemeClr>
                </a:solidFill>
              </a:defRPr>
            </a:pPr>
            <a:r>
              <a:rPr lang="en-US">
                <a:solidFill>
                  <a:schemeClr val="bg1">
                    <a:lumMod val="10000"/>
                  </a:schemeClr>
                </a:solidFill>
              </a:rPr>
              <a:t>nước ta, giai đoạn 1989 - 2021</a:t>
            </a:r>
          </a:p>
        </c:rich>
      </c:tx>
      <c:layout>
        <c:manualLayout>
          <c:xMode val="edge"/>
          <c:yMode val="edge"/>
          <c:x val="0.16952539697262589"/>
          <c:y val="2.1008383745673453E-3"/>
        </c:manualLayout>
      </c:layout>
      <c:overlay val="0"/>
      <c:spPr>
        <a:noFill/>
        <a:ln>
          <a:noFill/>
        </a:ln>
        <a:effectLst/>
      </c:spPr>
      <c:txPr>
        <a:bodyPr rot="0" spcFirstLastPara="1" vertOverflow="ellipsis" vert="horz" wrap="square" anchor="ctr" anchorCtr="1"/>
        <a:lstStyle/>
        <a:p>
          <a:pPr>
            <a:lnSpc>
              <a:spcPct val="150000"/>
            </a:lnSpc>
            <a:defRPr sz="1620" b="0" i="0" u="none" strike="noStrike" kern="1200" spc="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Số dân </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35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1989</c:v>
                </c:pt>
                <c:pt idx="1">
                  <c:v>1999</c:v>
                </c:pt>
                <c:pt idx="2">
                  <c:v>2009</c:v>
                </c:pt>
                <c:pt idx="3">
                  <c:v>2021</c:v>
                </c:pt>
              </c:numCache>
            </c:numRef>
          </c:cat>
          <c:val>
            <c:numRef>
              <c:f>Sheet1!$B$2:$B$5</c:f>
              <c:numCache>
                <c:formatCode>General</c:formatCode>
                <c:ptCount val="4"/>
                <c:pt idx="0">
                  <c:v>64.400000000000006</c:v>
                </c:pt>
                <c:pt idx="1">
                  <c:v>76.5</c:v>
                </c:pt>
                <c:pt idx="2">
                  <c:v>86</c:v>
                </c:pt>
                <c:pt idx="3">
                  <c:v>98.5</c:v>
                </c:pt>
              </c:numCache>
            </c:numRef>
          </c:val>
          <c:extLst xmlns:c16r2="http://schemas.microsoft.com/office/drawing/2015/06/chart">
            <c:ext xmlns:c16="http://schemas.microsoft.com/office/drawing/2014/chart" uri="{C3380CC4-5D6E-409C-BE32-E72D297353CC}">
              <c16:uniqueId val="{00000000-3D45-48F0-8C05-ED641AF4245E}"/>
            </c:ext>
          </c:extLst>
        </c:ser>
        <c:ser>
          <c:idx val="1"/>
          <c:order val="1"/>
          <c:tx>
            <c:strRef>
              <c:f>Sheet1!$C$1</c:f>
              <c:strCache>
                <c:ptCount val="1"/>
                <c:pt idx="0">
                  <c:v>Column2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3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1989</c:v>
                </c:pt>
                <c:pt idx="1">
                  <c:v>1999</c:v>
                </c:pt>
                <c:pt idx="2">
                  <c:v>2009</c:v>
                </c:pt>
                <c:pt idx="3">
                  <c:v>2021</c:v>
                </c:pt>
              </c:numCache>
            </c:num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1-3D45-48F0-8C05-ED641AF4245E}"/>
            </c:ext>
          </c:extLst>
        </c:ser>
        <c:dLbls>
          <c:showLegendKey val="0"/>
          <c:showVal val="1"/>
          <c:showCatName val="0"/>
          <c:showSerName val="0"/>
          <c:showPercent val="0"/>
          <c:showBubbleSize val="0"/>
        </c:dLbls>
        <c:gapWidth val="219"/>
        <c:axId val="-554677232"/>
        <c:axId val="-554676688"/>
      </c:barChart>
      <c:lineChart>
        <c:grouping val="standard"/>
        <c:varyColors val="0"/>
        <c:ser>
          <c:idx val="2"/>
          <c:order val="2"/>
          <c:tx>
            <c:strRef>
              <c:f>Sheet1!$D$1</c:f>
              <c:strCache>
                <c:ptCount val="1"/>
                <c:pt idx="0">
                  <c:v>Tỉ lệ gia tăng dân số</c:v>
                </c:pt>
              </c:strCache>
            </c:strRef>
          </c:tx>
          <c:spPr>
            <a:ln w="28575" cap="rnd">
              <a:solidFill>
                <a:srgbClr val="FFC000"/>
              </a:solidFill>
              <a:round/>
            </a:ln>
            <a:effectLst/>
          </c:spPr>
          <c:marker>
            <c:symbol val="none"/>
          </c:marker>
          <c:dLbls>
            <c:spPr>
              <a:noFill/>
              <a:ln>
                <a:noFill/>
              </a:ln>
              <a:effectLst/>
            </c:spPr>
            <c:txPr>
              <a:bodyPr rot="0" spcFirstLastPara="1" vertOverflow="ellipsis" vert="horz" wrap="square" anchor="ctr" anchorCtr="1"/>
              <a:lstStyle/>
              <a:p>
                <a:pPr>
                  <a:defRPr sz="1350" b="0" i="0" u="none" strike="noStrike" kern="1200" baseline="0">
                    <a:solidFill>
                      <a:srgbClr val="00B05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1989</c:v>
                </c:pt>
                <c:pt idx="1">
                  <c:v>1999</c:v>
                </c:pt>
                <c:pt idx="2">
                  <c:v>2009</c:v>
                </c:pt>
                <c:pt idx="3">
                  <c:v>2021</c:v>
                </c:pt>
              </c:numCache>
            </c:numRef>
          </c:cat>
          <c:val>
            <c:numRef>
              <c:f>Sheet1!$D$2:$D$5</c:f>
              <c:numCache>
                <c:formatCode>General</c:formatCode>
                <c:ptCount val="4"/>
                <c:pt idx="0">
                  <c:v>2.1</c:v>
                </c:pt>
                <c:pt idx="1">
                  <c:v>1.51</c:v>
                </c:pt>
                <c:pt idx="2">
                  <c:v>1.06</c:v>
                </c:pt>
                <c:pt idx="3">
                  <c:v>0.94</c:v>
                </c:pt>
              </c:numCache>
            </c:numRef>
          </c:val>
          <c:smooth val="0"/>
          <c:extLst xmlns:c16r2="http://schemas.microsoft.com/office/drawing/2015/06/chart">
            <c:ext xmlns:c16="http://schemas.microsoft.com/office/drawing/2014/chart" uri="{C3380CC4-5D6E-409C-BE32-E72D297353CC}">
              <c16:uniqueId val="{00000002-3D45-48F0-8C05-ED641AF4245E}"/>
            </c:ext>
          </c:extLst>
        </c:ser>
        <c:dLbls>
          <c:showLegendKey val="0"/>
          <c:showVal val="0"/>
          <c:showCatName val="0"/>
          <c:showSerName val="0"/>
          <c:showPercent val="0"/>
          <c:showBubbleSize val="0"/>
        </c:dLbls>
        <c:marker val="1"/>
        <c:smooth val="0"/>
        <c:axId val="-554674512"/>
        <c:axId val="-554672336"/>
      </c:lineChart>
      <c:catAx>
        <c:axId val="-554677232"/>
        <c:scaling>
          <c:orientation val="minMax"/>
        </c:scaling>
        <c:delete val="0"/>
        <c:axPos val="b"/>
        <c:numFmt formatCode="General" sourceLinked="1"/>
        <c:majorTickMark val="none"/>
        <c:minorTickMark val="none"/>
        <c:tickLblPos val="nextTo"/>
        <c:spPr>
          <a:noFill/>
          <a:ln w="9525" cap="flat" cmpd="sng" algn="ctr">
            <a:solidFill>
              <a:schemeClr val="accent5">
                <a:lumMod val="10000"/>
              </a:schemeClr>
            </a:solidFill>
            <a:round/>
          </a:ln>
          <a:effectLst/>
        </c:spPr>
        <c:txPr>
          <a:bodyPr rot="-60000000" spcFirstLastPara="1" vertOverflow="ellipsis" vert="horz" wrap="square" anchor="ctr" anchorCtr="1"/>
          <a:lstStyle/>
          <a:p>
            <a:pPr>
              <a:defRPr sz="135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crossAx val="-554676688"/>
        <c:crosses val="autoZero"/>
        <c:auto val="1"/>
        <c:lblAlgn val="ctr"/>
        <c:lblOffset val="100"/>
        <c:noMultiLvlLbl val="0"/>
      </c:catAx>
      <c:valAx>
        <c:axId val="-554676688"/>
        <c:scaling>
          <c:orientation val="minMax"/>
        </c:scaling>
        <c:delete val="0"/>
        <c:axPos val="l"/>
        <c:majorGridlines>
          <c:spPr>
            <a:ln w="9525" cap="flat" cmpd="sng" algn="ctr">
              <a:solidFill>
                <a:schemeClr val="accent5">
                  <a:lumMod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4677232"/>
        <c:crosses val="autoZero"/>
        <c:crossBetween val="between"/>
      </c:valAx>
      <c:valAx>
        <c:axId val="-55467233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3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4674512"/>
        <c:crosses val="max"/>
        <c:crossBetween val="between"/>
      </c:valAx>
      <c:catAx>
        <c:axId val="-554674512"/>
        <c:scaling>
          <c:orientation val="minMax"/>
        </c:scaling>
        <c:delete val="1"/>
        <c:axPos val="b"/>
        <c:numFmt formatCode="General" sourceLinked="1"/>
        <c:majorTickMark val="out"/>
        <c:minorTickMark val="none"/>
        <c:tickLblPos val="nextTo"/>
        <c:crossAx val="-554672336"/>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35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legendEntry>
      <c:legendEntry>
        <c:idx val="1"/>
        <c:delete val="1"/>
      </c:legendEntry>
      <c:legendEntry>
        <c:idx val="2"/>
        <c:txPr>
          <a:bodyPr rot="0" spcFirstLastPara="1" vertOverflow="ellipsis" vert="horz" wrap="square" anchor="ctr" anchorCtr="1"/>
          <a:lstStyle/>
          <a:p>
            <a:pPr>
              <a:defRPr sz="1350" b="0" i="0" u="none" strike="noStrike" kern="1200" baseline="0">
                <a:solidFill>
                  <a:schemeClr val="bg1">
                    <a:lumMod val="10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3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35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625113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101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8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266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794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0546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67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298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886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79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099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15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616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432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00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908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069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326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058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09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234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344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63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506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829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67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67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644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52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681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6844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89700" y="811075"/>
            <a:ext cx="4403400" cy="28929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35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89425" y="3704225"/>
            <a:ext cx="44037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lbert Sans"/>
                <a:ea typeface="Albert Sans"/>
                <a:cs typeface="Albert Sans"/>
                <a:sym typeface="Albert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63927" y="257004"/>
            <a:ext cx="8765456" cy="4565254"/>
            <a:chOff x="163927" y="257004"/>
            <a:chExt cx="8765456" cy="4565254"/>
          </a:xfrm>
        </p:grpSpPr>
        <p:sp>
          <p:nvSpPr>
            <p:cNvPr id="12" name="Google Shape;12;p2"/>
            <p:cNvSpPr/>
            <p:nvPr/>
          </p:nvSpPr>
          <p:spPr>
            <a:xfrm>
              <a:off x="8538154" y="257004"/>
              <a:ext cx="391229" cy="120051"/>
            </a:xfrm>
            <a:custGeom>
              <a:avLst/>
              <a:gdLst/>
              <a:ahLst/>
              <a:cxnLst/>
              <a:rect l="l" t="t" r="r" b="b"/>
              <a:pathLst>
                <a:path w="1473" h="452" extrusionOk="0">
                  <a:moveTo>
                    <a:pt x="0" y="452"/>
                  </a:moveTo>
                  <a:cubicBezTo>
                    <a:pt x="40" y="392"/>
                    <a:pt x="85" y="337"/>
                    <a:pt x="133" y="283"/>
                  </a:cubicBezTo>
                  <a:cubicBezTo>
                    <a:pt x="182" y="231"/>
                    <a:pt x="231" y="179"/>
                    <a:pt x="298" y="137"/>
                  </a:cubicBezTo>
                  <a:cubicBezTo>
                    <a:pt x="316" y="127"/>
                    <a:pt x="334" y="117"/>
                    <a:pt x="361" y="111"/>
                  </a:cubicBezTo>
                  <a:cubicBezTo>
                    <a:pt x="367" y="110"/>
                    <a:pt x="375" y="110"/>
                    <a:pt x="383" y="110"/>
                  </a:cubicBezTo>
                  <a:cubicBezTo>
                    <a:pt x="390" y="111"/>
                    <a:pt x="394" y="112"/>
                    <a:pt x="399" y="112"/>
                  </a:cubicBezTo>
                  <a:cubicBezTo>
                    <a:pt x="410" y="114"/>
                    <a:pt x="419" y="116"/>
                    <a:pt x="429" y="118"/>
                  </a:cubicBezTo>
                  <a:cubicBezTo>
                    <a:pt x="466" y="127"/>
                    <a:pt x="501" y="138"/>
                    <a:pt x="536" y="150"/>
                  </a:cubicBezTo>
                  <a:cubicBezTo>
                    <a:pt x="604" y="175"/>
                    <a:pt x="669" y="204"/>
                    <a:pt x="735" y="235"/>
                  </a:cubicBezTo>
                  <a:lnTo>
                    <a:pt x="679" y="244"/>
                  </a:lnTo>
                  <a:cubicBezTo>
                    <a:pt x="734" y="191"/>
                    <a:pt x="789" y="143"/>
                    <a:pt x="850" y="98"/>
                  </a:cubicBezTo>
                  <a:cubicBezTo>
                    <a:pt x="881" y="76"/>
                    <a:pt x="913" y="55"/>
                    <a:pt x="947" y="36"/>
                  </a:cubicBezTo>
                  <a:cubicBezTo>
                    <a:pt x="965" y="27"/>
                    <a:pt x="983" y="18"/>
                    <a:pt x="1003" y="11"/>
                  </a:cubicBezTo>
                  <a:cubicBezTo>
                    <a:pt x="1013" y="7"/>
                    <a:pt x="1025" y="5"/>
                    <a:pt x="1036" y="2"/>
                  </a:cubicBezTo>
                  <a:cubicBezTo>
                    <a:pt x="1047" y="0"/>
                    <a:pt x="1060" y="1"/>
                    <a:pt x="1072" y="0"/>
                  </a:cubicBezTo>
                  <a:cubicBezTo>
                    <a:pt x="1117" y="4"/>
                    <a:pt x="1153" y="18"/>
                    <a:pt x="1188" y="32"/>
                  </a:cubicBezTo>
                  <a:cubicBezTo>
                    <a:pt x="1223" y="47"/>
                    <a:pt x="1257" y="64"/>
                    <a:pt x="1289" y="82"/>
                  </a:cubicBezTo>
                  <a:cubicBezTo>
                    <a:pt x="1354" y="119"/>
                    <a:pt x="1415" y="159"/>
                    <a:pt x="1473" y="205"/>
                  </a:cubicBezTo>
                  <a:cubicBezTo>
                    <a:pt x="1404" y="178"/>
                    <a:pt x="1337" y="150"/>
                    <a:pt x="1269" y="126"/>
                  </a:cubicBezTo>
                  <a:cubicBezTo>
                    <a:pt x="1235" y="114"/>
                    <a:pt x="1201" y="102"/>
                    <a:pt x="1167" y="94"/>
                  </a:cubicBezTo>
                  <a:cubicBezTo>
                    <a:pt x="1134" y="85"/>
                    <a:pt x="1099" y="76"/>
                    <a:pt x="1070" y="78"/>
                  </a:cubicBezTo>
                  <a:cubicBezTo>
                    <a:pt x="1048" y="79"/>
                    <a:pt x="1019" y="94"/>
                    <a:pt x="991" y="111"/>
                  </a:cubicBezTo>
                  <a:cubicBezTo>
                    <a:pt x="962" y="129"/>
                    <a:pt x="934" y="151"/>
                    <a:pt x="907" y="173"/>
                  </a:cubicBezTo>
                  <a:cubicBezTo>
                    <a:pt x="852" y="217"/>
                    <a:pt x="799" y="265"/>
                    <a:pt x="748" y="314"/>
                  </a:cubicBezTo>
                  <a:lnTo>
                    <a:pt x="722" y="338"/>
                  </a:lnTo>
                  <a:lnTo>
                    <a:pt x="692" y="323"/>
                  </a:lnTo>
                  <a:cubicBezTo>
                    <a:pt x="630" y="292"/>
                    <a:pt x="566" y="263"/>
                    <a:pt x="502" y="236"/>
                  </a:cubicBezTo>
                  <a:cubicBezTo>
                    <a:pt x="471" y="223"/>
                    <a:pt x="438" y="210"/>
                    <a:pt x="407" y="201"/>
                  </a:cubicBezTo>
                  <a:cubicBezTo>
                    <a:pt x="400" y="199"/>
                    <a:pt x="392" y="196"/>
                    <a:pt x="385" y="195"/>
                  </a:cubicBezTo>
                  <a:lnTo>
                    <a:pt x="375" y="193"/>
                  </a:lnTo>
                  <a:cubicBezTo>
                    <a:pt x="374" y="193"/>
                    <a:pt x="374" y="192"/>
                    <a:pt x="371" y="192"/>
                  </a:cubicBezTo>
                  <a:cubicBezTo>
                    <a:pt x="363" y="192"/>
                    <a:pt x="348" y="197"/>
                    <a:pt x="334" y="204"/>
                  </a:cubicBezTo>
                  <a:cubicBezTo>
                    <a:pt x="277" y="232"/>
                    <a:pt x="220" y="275"/>
                    <a:pt x="165" y="318"/>
                  </a:cubicBezTo>
                  <a:cubicBezTo>
                    <a:pt x="109" y="361"/>
                    <a:pt x="55"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 name="Google Shape;13;p2"/>
            <p:cNvGrpSpPr/>
            <p:nvPr/>
          </p:nvGrpSpPr>
          <p:grpSpPr>
            <a:xfrm>
              <a:off x="279218" y="284578"/>
              <a:ext cx="864780" cy="240926"/>
              <a:chOff x="279218" y="284578"/>
              <a:chExt cx="864780" cy="240926"/>
            </a:xfrm>
          </p:grpSpPr>
          <p:sp>
            <p:nvSpPr>
              <p:cNvPr id="14" name="Google Shape;14;p2"/>
              <p:cNvSpPr/>
              <p:nvPr/>
            </p:nvSpPr>
            <p:spPr>
              <a:xfrm>
                <a:off x="882913" y="445027"/>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279218" y="284578"/>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 name="Google Shape;16;p2"/>
            <p:cNvGrpSpPr/>
            <p:nvPr/>
          </p:nvGrpSpPr>
          <p:grpSpPr>
            <a:xfrm>
              <a:off x="163927" y="3611388"/>
              <a:ext cx="548995" cy="1210870"/>
              <a:chOff x="163927" y="3618549"/>
              <a:chExt cx="548995" cy="1210870"/>
            </a:xfrm>
          </p:grpSpPr>
          <p:sp>
            <p:nvSpPr>
              <p:cNvPr id="17" name="Google Shape;17;p2"/>
              <p:cNvSpPr/>
              <p:nvPr/>
            </p:nvSpPr>
            <p:spPr>
              <a:xfrm>
                <a:off x="163927" y="3618549"/>
                <a:ext cx="548995" cy="1210870"/>
              </a:xfrm>
              <a:custGeom>
                <a:avLst/>
                <a:gdLst/>
                <a:ahLst/>
                <a:cxnLst/>
                <a:rect l="l" t="t" r="r" b="b"/>
                <a:pathLst>
                  <a:path w="2067" h="4559" extrusionOk="0">
                    <a:moveTo>
                      <a:pt x="2067" y="4559"/>
                    </a:moveTo>
                    <a:lnTo>
                      <a:pt x="0" y="4559"/>
                    </a:lnTo>
                    <a:lnTo>
                      <a:pt x="242" y="3492"/>
                    </a:lnTo>
                    <a:cubicBezTo>
                      <a:pt x="437" y="3479"/>
                      <a:pt x="682" y="3429"/>
                      <a:pt x="902" y="3286"/>
                    </a:cubicBezTo>
                    <a:lnTo>
                      <a:pt x="262" y="3405"/>
                    </a:lnTo>
                    <a:lnTo>
                      <a:pt x="557" y="2100"/>
                    </a:lnTo>
                    <a:cubicBezTo>
                      <a:pt x="648" y="2058"/>
                      <a:pt x="737" y="2003"/>
                      <a:pt x="820" y="1932"/>
                    </a:cubicBezTo>
                    <a:lnTo>
                      <a:pt x="578" y="2009"/>
                    </a:lnTo>
                    <a:lnTo>
                      <a:pt x="617" y="1835"/>
                    </a:lnTo>
                    <a:cubicBezTo>
                      <a:pt x="742" y="1780"/>
                      <a:pt x="870" y="1703"/>
                      <a:pt x="982" y="1594"/>
                    </a:cubicBezTo>
                    <a:lnTo>
                      <a:pt x="642" y="1727"/>
                    </a:lnTo>
                    <a:lnTo>
                      <a:pt x="1033" y="0"/>
                    </a:lnTo>
                    <a:lnTo>
                      <a:pt x="1255" y="976"/>
                    </a:lnTo>
                    <a:lnTo>
                      <a:pt x="1056" y="926"/>
                    </a:lnTo>
                    <a:cubicBezTo>
                      <a:pt x="1056" y="926"/>
                      <a:pt x="1137" y="984"/>
                      <a:pt x="1270" y="1045"/>
                    </a:cubicBezTo>
                    <a:lnTo>
                      <a:pt x="1588" y="2443"/>
                    </a:lnTo>
                    <a:lnTo>
                      <a:pt x="1357" y="2386"/>
                    </a:lnTo>
                    <a:cubicBezTo>
                      <a:pt x="1357" y="2386"/>
                      <a:pt x="1452" y="2453"/>
                      <a:pt x="1605" y="2520"/>
                    </a:cubicBezTo>
                    <a:lnTo>
                      <a:pt x="1825" y="3488"/>
                    </a:lnTo>
                    <a:lnTo>
                      <a:pt x="1375" y="3376"/>
                    </a:lnTo>
                    <a:cubicBezTo>
                      <a:pt x="1387" y="3384"/>
                      <a:pt x="1576" y="3515"/>
                      <a:pt x="1848" y="3589"/>
                    </a:cubicBezTo>
                    <a:lnTo>
                      <a:pt x="1886" y="3758"/>
                    </a:lnTo>
                    <a:lnTo>
                      <a:pt x="1196" y="3586"/>
                    </a:lnTo>
                    <a:cubicBezTo>
                      <a:pt x="1196" y="3586"/>
                      <a:pt x="1502" y="3804"/>
                      <a:pt x="1905" y="3844"/>
                    </a:cubicBezTo>
                    <a:lnTo>
                      <a:pt x="1960" y="4086"/>
                    </a:lnTo>
                    <a:lnTo>
                      <a:pt x="1730" y="4029"/>
                    </a:lnTo>
                    <a:cubicBezTo>
                      <a:pt x="1730" y="4029"/>
                      <a:pt x="1825" y="4096"/>
                      <a:pt x="1977" y="4162"/>
                    </a:cubicBezTo>
                    <a:lnTo>
                      <a:pt x="2067" y="455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261402" y="3843247"/>
                <a:ext cx="353779" cy="986173"/>
              </a:xfrm>
              <a:custGeom>
                <a:avLst/>
                <a:gdLst/>
                <a:ahLst/>
                <a:cxnLst/>
                <a:rect l="l" t="t" r="r" b="b"/>
                <a:pathLst>
                  <a:path w="1332" h="3713" extrusionOk="0">
                    <a:moveTo>
                      <a:pt x="1320" y="2332"/>
                    </a:moveTo>
                    <a:cubicBezTo>
                      <a:pt x="1206" y="2376"/>
                      <a:pt x="782" y="2548"/>
                      <a:pt x="691" y="2598"/>
                    </a:cubicBezTo>
                    <a:cubicBezTo>
                      <a:pt x="691" y="2579"/>
                      <a:pt x="690" y="2560"/>
                      <a:pt x="690" y="2540"/>
                    </a:cubicBezTo>
                    <a:cubicBezTo>
                      <a:pt x="793" y="2480"/>
                      <a:pt x="895" y="2421"/>
                      <a:pt x="998" y="2361"/>
                    </a:cubicBezTo>
                    <a:cubicBezTo>
                      <a:pt x="1107" y="2297"/>
                      <a:pt x="1226" y="2240"/>
                      <a:pt x="1328" y="2165"/>
                    </a:cubicBezTo>
                    <a:cubicBezTo>
                      <a:pt x="1333" y="2161"/>
                      <a:pt x="1330" y="2151"/>
                      <a:pt x="1323" y="2154"/>
                    </a:cubicBezTo>
                    <a:cubicBezTo>
                      <a:pt x="1210" y="2201"/>
                      <a:pt x="1105" y="2271"/>
                      <a:pt x="1000" y="2332"/>
                    </a:cubicBezTo>
                    <a:cubicBezTo>
                      <a:pt x="896" y="2393"/>
                      <a:pt x="793" y="2456"/>
                      <a:pt x="690" y="2520"/>
                    </a:cubicBezTo>
                    <a:cubicBezTo>
                      <a:pt x="690" y="2372"/>
                      <a:pt x="689" y="2225"/>
                      <a:pt x="688" y="2078"/>
                    </a:cubicBezTo>
                    <a:cubicBezTo>
                      <a:pt x="854" y="2011"/>
                      <a:pt x="1019" y="1923"/>
                      <a:pt x="1171" y="1832"/>
                    </a:cubicBezTo>
                    <a:cubicBezTo>
                      <a:pt x="1176" y="1829"/>
                      <a:pt x="1173" y="1819"/>
                      <a:pt x="1167" y="1822"/>
                    </a:cubicBezTo>
                    <a:cubicBezTo>
                      <a:pt x="1006" y="1888"/>
                      <a:pt x="838" y="1967"/>
                      <a:pt x="688" y="2058"/>
                    </a:cubicBezTo>
                    <a:cubicBezTo>
                      <a:pt x="688" y="1981"/>
                      <a:pt x="691" y="1391"/>
                      <a:pt x="672" y="643"/>
                    </a:cubicBezTo>
                    <a:cubicBezTo>
                      <a:pt x="772" y="593"/>
                      <a:pt x="875" y="548"/>
                      <a:pt x="976" y="497"/>
                    </a:cubicBezTo>
                    <a:cubicBezTo>
                      <a:pt x="982" y="494"/>
                      <a:pt x="978" y="482"/>
                      <a:pt x="971" y="485"/>
                    </a:cubicBezTo>
                    <a:cubicBezTo>
                      <a:pt x="869" y="525"/>
                      <a:pt x="771" y="572"/>
                      <a:pt x="671" y="616"/>
                    </a:cubicBezTo>
                    <a:cubicBezTo>
                      <a:pt x="665" y="412"/>
                      <a:pt x="658" y="209"/>
                      <a:pt x="645" y="5"/>
                    </a:cubicBezTo>
                    <a:cubicBezTo>
                      <a:pt x="645" y="-1"/>
                      <a:pt x="635" y="-1"/>
                      <a:pt x="635" y="5"/>
                    </a:cubicBezTo>
                    <a:cubicBezTo>
                      <a:pt x="621" y="383"/>
                      <a:pt x="622" y="1115"/>
                      <a:pt x="627" y="1493"/>
                    </a:cubicBezTo>
                    <a:cubicBezTo>
                      <a:pt x="523" y="1410"/>
                      <a:pt x="412" y="1337"/>
                      <a:pt x="306" y="1256"/>
                    </a:cubicBezTo>
                    <a:cubicBezTo>
                      <a:pt x="302" y="1253"/>
                      <a:pt x="298" y="1260"/>
                      <a:pt x="302" y="1263"/>
                    </a:cubicBezTo>
                    <a:cubicBezTo>
                      <a:pt x="412" y="1347"/>
                      <a:pt x="516" y="1441"/>
                      <a:pt x="627" y="1525"/>
                    </a:cubicBezTo>
                    <a:cubicBezTo>
                      <a:pt x="627" y="1546"/>
                      <a:pt x="627" y="1567"/>
                      <a:pt x="628" y="1589"/>
                    </a:cubicBezTo>
                    <a:cubicBezTo>
                      <a:pt x="515" y="1537"/>
                      <a:pt x="401" y="1489"/>
                      <a:pt x="287" y="1440"/>
                    </a:cubicBezTo>
                    <a:cubicBezTo>
                      <a:pt x="278" y="1436"/>
                      <a:pt x="270" y="1449"/>
                      <a:pt x="279" y="1454"/>
                    </a:cubicBezTo>
                    <a:cubicBezTo>
                      <a:pt x="395" y="1509"/>
                      <a:pt x="511" y="1566"/>
                      <a:pt x="628" y="1619"/>
                    </a:cubicBezTo>
                    <a:cubicBezTo>
                      <a:pt x="631" y="1806"/>
                      <a:pt x="648" y="2482"/>
                      <a:pt x="655" y="2809"/>
                    </a:cubicBezTo>
                    <a:cubicBezTo>
                      <a:pt x="442" y="2702"/>
                      <a:pt x="227" y="2597"/>
                      <a:pt x="11" y="2495"/>
                    </a:cubicBezTo>
                    <a:cubicBezTo>
                      <a:pt x="3" y="2491"/>
                      <a:pt x="-4" y="2503"/>
                      <a:pt x="4" y="2508"/>
                    </a:cubicBezTo>
                    <a:cubicBezTo>
                      <a:pt x="215" y="2628"/>
                      <a:pt x="433" y="2737"/>
                      <a:pt x="655" y="2835"/>
                    </a:cubicBezTo>
                    <a:cubicBezTo>
                      <a:pt x="661" y="3106"/>
                      <a:pt x="667" y="3429"/>
                      <a:pt x="670" y="3701"/>
                    </a:cubicBezTo>
                    <a:cubicBezTo>
                      <a:pt x="671" y="3717"/>
                      <a:pt x="696" y="3717"/>
                      <a:pt x="696" y="3701"/>
                    </a:cubicBezTo>
                    <a:cubicBezTo>
                      <a:pt x="692" y="3354"/>
                      <a:pt x="692" y="2957"/>
                      <a:pt x="691" y="2610"/>
                    </a:cubicBezTo>
                    <a:cubicBezTo>
                      <a:pt x="803" y="2582"/>
                      <a:pt x="1227" y="2401"/>
                      <a:pt x="1328" y="2351"/>
                    </a:cubicBezTo>
                    <a:cubicBezTo>
                      <a:pt x="1338" y="2346"/>
                      <a:pt x="1331" y="2328"/>
                      <a:pt x="1320" y="23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9" name="Google Shape;19;p2"/>
          <p:cNvSpPr/>
          <p:nvPr/>
        </p:nvSpPr>
        <p:spPr>
          <a:xfrm flipH="1">
            <a:off x="163928" y="4819570"/>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901925" y="2366000"/>
            <a:ext cx="3492300" cy="688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1010150" y="1246025"/>
            <a:ext cx="927000" cy="44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500" b="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 name="Google Shape;23;p3"/>
          <p:cNvSpPr txBox="1">
            <a:spLocks noGrp="1"/>
          </p:cNvSpPr>
          <p:nvPr>
            <p:ph type="subTitle" idx="1"/>
          </p:nvPr>
        </p:nvSpPr>
        <p:spPr>
          <a:xfrm>
            <a:off x="901936" y="3054200"/>
            <a:ext cx="3492300" cy="68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lbert Sans"/>
                <a:ea typeface="Albert Sans"/>
                <a:cs typeface="Albert Sans"/>
                <a:sym typeface="Alber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4" name="Google Shape;24;p3"/>
          <p:cNvGrpSpPr/>
          <p:nvPr/>
        </p:nvGrpSpPr>
        <p:grpSpPr>
          <a:xfrm>
            <a:off x="78602" y="171785"/>
            <a:ext cx="9543116" cy="4661925"/>
            <a:chOff x="78602" y="171785"/>
            <a:chExt cx="9543116" cy="4661925"/>
          </a:xfrm>
        </p:grpSpPr>
        <p:grpSp>
          <p:nvGrpSpPr>
            <p:cNvPr id="25" name="Google Shape;25;p3"/>
            <p:cNvGrpSpPr/>
            <p:nvPr/>
          </p:nvGrpSpPr>
          <p:grpSpPr>
            <a:xfrm flipH="1">
              <a:off x="163928" y="4818013"/>
              <a:ext cx="8816139" cy="15675"/>
              <a:chOff x="163935" y="4825175"/>
              <a:chExt cx="8816139" cy="15675"/>
            </a:xfrm>
          </p:grpSpPr>
          <p:sp>
            <p:nvSpPr>
              <p:cNvPr id="26" name="Google Shape;26;p3"/>
              <p:cNvSpPr/>
              <p:nvPr/>
            </p:nvSpPr>
            <p:spPr>
              <a:xfrm>
                <a:off x="163935" y="4825175"/>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 name="Google Shape;27;p3"/>
              <p:cNvSpPr/>
              <p:nvPr/>
            </p:nvSpPr>
            <p:spPr>
              <a:xfrm>
                <a:off x="163935" y="4832351"/>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8" name="Google Shape;28;p3"/>
            <p:cNvGrpSpPr/>
            <p:nvPr/>
          </p:nvGrpSpPr>
          <p:grpSpPr>
            <a:xfrm flipH="1">
              <a:off x="163927" y="3870613"/>
              <a:ext cx="431600" cy="951645"/>
              <a:chOff x="8548476" y="3877775"/>
              <a:chExt cx="431600" cy="951645"/>
            </a:xfrm>
          </p:grpSpPr>
          <p:sp>
            <p:nvSpPr>
              <p:cNvPr id="29" name="Google Shape;29;p3"/>
              <p:cNvSpPr/>
              <p:nvPr/>
            </p:nvSpPr>
            <p:spPr>
              <a:xfrm>
                <a:off x="8548476" y="3877775"/>
                <a:ext cx="431600" cy="951645"/>
              </a:xfrm>
              <a:custGeom>
                <a:avLst/>
                <a:gdLst/>
                <a:ahLst/>
                <a:cxnLst/>
                <a:rect l="l" t="t" r="r" b="b"/>
                <a:pathLst>
                  <a:path w="1625" h="3583" extrusionOk="0">
                    <a:moveTo>
                      <a:pt x="0" y="3583"/>
                    </a:moveTo>
                    <a:lnTo>
                      <a:pt x="1625" y="3583"/>
                    </a:lnTo>
                    <a:lnTo>
                      <a:pt x="1434" y="2744"/>
                    </a:lnTo>
                    <a:cubicBezTo>
                      <a:pt x="1281" y="2734"/>
                      <a:pt x="1088" y="2695"/>
                      <a:pt x="915" y="2582"/>
                    </a:cubicBezTo>
                    <a:lnTo>
                      <a:pt x="1419" y="2676"/>
                    </a:lnTo>
                    <a:lnTo>
                      <a:pt x="1187" y="1650"/>
                    </a:lnTo>
                    <a:cubicBezTo>
                      <a:pt x="1116" y="1617"/>
                      <a:pt x="1045" y="1574"/>
                      <a:pt x="980" y="1519"/>
                    </a:cubicBezTo>
                    <a:lnTo>
                      <a:pt x="1170" y="1579"/>
                    </a:lnTo>
                    <a:lnTo>
                      <a:pt x="1139" y="1442"/>
                    </a:lnTo>
                    <a:cubicBezTo>
                      <a:pt x="1042" y="1399"/>
                      <a:pt x="941" y="1338"/>
                      <a:pt x="853" y="1253"/>
                    </a:cubicBezTo>
                    <a:lnTo>
                      <a:pt x="1120" y="1357"/>
                    </a:lnTo>
                    <a:lnTo>
                      <a:pt x="812" y="0"/>
                    </a:lnTo>
                    <a:lnTo>
                      <a:pt x="639" y="767"/>
                    </a:lnTo>
                    <a:lnTo>
                      <a:pt x="795" y="728"/>
                    </a:lnTo>
                    <a:cubicBezTo>
                      <a:pt x="795" y="728"/>
                      <a:pt x="731" y="773"/>
                      <a:pt x="626" y="821"/>
                    </a:cubicBezTo>
                    <a:lnTo>
                      <a:pt x="377" y="1920"/>
                    </a:lnTo>
                    <a:lnTo>
                      <a:pt x="558" y="1875"/>
                    </a:lnTo>
                    <a:cubicBezTo>
                      <a:pt x="558" y="1875"/>
                      <a:pt x="484" y="1928"/>
                      <a:pt x="363" y="1980"/>
                    </a:cubicBezTo>
                    <a:lnTo>
                      <a:pt x="191" y="2741"/>
                    </a:lnTo>
                    <a:lnTo>
                      <a:pt x="544" y="2653"/>
                    </a:lnTo>
                    <a:cubicBezTo>
                      <a:pt x="535" y="2660"/>
                      <a:pt x="386" y="2763"/>
                      <a:pt x="173" y="2821"/>
                    </a:cubicBezTo>
                    <a:lnTo>
                      <a:pt x="143" y="2953"/>
                    </a:lnTo>
                    <a:lnTo>
                      <a:pt x="685" y="2818"/>
                    </a:lnTo>
                    <a:cubicBezTo>
                      <a:pt x="685" y="2818"/>
                      <a:pt x="444" y="2990"/>
                      <a:pt x="127" y="3021"/>
                    </a:cubicBezTo>
                    <a:lnTo>
                      <a:pt x="84" y="3211"/>
                    </a:lnTo>
                    <a:lnTo>
                      <a:pt x="265" y="3166"/>
                    </a:lnTo>
                    <a:cubicBezTo>
                      <a:pt x="265" y="3166"/>
                      <a:pt x="191" y="3219"/>
                      <a:pt x="71" y="3271"/>
                    </a:cubicBezTo>
                    <a:lnTo>
                      <a:pt x="0" y="3583"/>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a:off x="8625234" y="4054399"/>
                <a:ext cx="278083" cy="775021"/>
              </a:xfrm>
              <a:custGeom>
                <a:avLst/>
                <a:gdLst/>
                <a:ahLst/>
                <a:cxnLst/>
                <a:rect l="l" t="t" r="r" b="b"/>
                <a:pathLst>
                  <a:path w="1047" h="2918" extrusionOk="0">
                    <a:moveTo>
                      <a:pt x="10" y="1833"/>
                    </a:moveTo>
                    <a:cubicBezTo>
                      <a:pt x="100" y="1867"/>
                      <a:pt x="433" y="2002"/>
                      <a:pt x="504" y="2042"/>
                    </a:cubicBezTo>
                    <a:cubicBezTo>
                      <a:pt x="505" y="2027"/>
                      <a:pt x="505" y="2012"/>
                      <a:pt x="505" y="1996"/>
                    </a:cubicBezTo>
                    <a:cubicBezTo>
                      <a:pt x="424" y="1949"/>
                      <a:pt x="344" y="1902"/>
                      <a:pt x="263" y="1856"/>
                    </a:cubicBezTo>
                    <a:cubicBezTo>
                      <a:pt x="177" y="1805"/>
                      <a:pt x="84" y="1760"/>
                      <a:pt x="3" y="1701"/>
                    </a:cubicBezTo>
                    <a:cubicBezTo>
                      <a:pt x="0" y="1698"/>
                      <a:pt x="2" y="1690"/>
                      <a:pt x="7" y="1692"/>
                    </a:cubicBezTo>
                    <a:cubicBezTo>
                      <a:pt x="96" y="1729"/>
                      <a:pt x="178" y="1784"/>
                      <a:pt x="261" y="1833"/>
                    </a:cubicBezTo>
                    <a:cubicBezTo>
                      <a:pt x="343" y="1881"/>
                      <a:pt x="424" y="1930"/>
                      <a:pt x="505" y="1980"/>
                    </a:cubicBezTo>
                    <a:cubicBezTo>
                      <a:pt x="505" y="1864"/>
                      <a:pt x="505" y="1748"/>
                      <a:pt x="506" y="1633"/>
                    </a:cubicBezTo>
                    <a:cubicBezTo>
                      <a:pt x="376" y="1581"/>
                      <a:pt x="246" y="1511"/>
                      <a:pt x="127" y="1440"/>
                    </a:cubicBezTo>
                    <a:cubicBezTo>
                      <a:pt x="123" y="1437"/>
                      <a:pt x="125" y="1430"/>
                      <a:pt x="130" y="1432"/>
                    </a:cubicBezTo>
                    <a:cubicBezTo>
                      <a:pt x="257" y="1484"/>
                      <a:pt x="388" y="1546"/>
                      <a:pt x="506" y="1617"/>
                    </a:cubicBezTo>
                    <a:cubicBezTo>
                      <a:pt x="507" y="1557"/>
                      <a:pt x="504" y="1093"/>
                      <a:pt x="519" y="505"/>
                    </a:cubicBezTo>
                    <a:cubicBezTo>
                      <a:pt x="441" y="466"/>
                      <a:pt x="359" y="431"/>
                      <a:pt x="280" y="390"/>
                    </a:cubicBezTo>
                    <a:cubicBezTo>
                      <a:pt x="275" y="388"/>
                      <a:pt x="279" y="379"/>
                      <a:pt x="284" y="381"/>
                    </a:cubicBezTo>
                    <a:cubicBezTo>
                      <a:pt x="364" y="412"/>
                      <a:pt x="442" y="449"/>
                      <a:pt x="520" y="484"/>
                    </a:cubicBezTo>
                    <a:cubicBezTo>
                      <a:pt x="524" y="324"/>
                      <a:pt x="530" y="164"/>
                      <a:pt x="540" y="4"/>
                    </a:cubicBezTo>
                    <a:cubicBezTo>
                      <a:pt x="540" y="-1"/>
                      <a:pt x="548" y="-1"/>
                      <a:pt x="548" y="4"/>
                    </a:cubicBezTo>
                    <a:cubicBezTo>
                      <a:pt x="560" y="301"/>
                      <a:pt x="559" y="876"/>
                      <a:pt x="555" y="1173"/>
                    </a:cubicBezTo>
                    <a:cubicBezTo>
                      <a:pt x="637" y="1108"/>
                      <a:pt x="724" y="1050"/>
                      <a:pt x="807" y="987"/>
                    </a:cubicBezTo>
                    <a:cubicBezTo>
                      <a:pt x="810" y="985"/>
                      <a:pt x="813" y="990"/>
                      <a:pt x="810" y="992"/>
                    </a:cubicBezTo>
                    <a:cubicBezTo>
                      <a:pt x="723" y="1059"/>
                      <a:pt x="642" y="1132"/>
                      <a:pt x="555" y="1198"/>
                    </a:cubicBezTo>
                    <a:cubicBezTo>
                      <a:pt x="554" y="1215"/>
                      <a:pt x="554" y="1232"/>
                      <a:pt x="554" y="1248"/>
                    </a:cubicBezTo>
                    <a:cubicBezTo>
                      <a:pt x="643" y="1208"/>
                      <a:pt x="733" y="1170"/>
                      <a:pt x="822" y="1132"/>
                    </a:cubicBezTo>
                    <a:cubicBezTo>
                      <a:pt x="829" y="1129"/>
                      <a:pt x="835" y="1139"/>
                      <a:pt x="828" y="1142"/>
                    </a:cubicBezTo>
                    <a:cubicBezTo>
                      <a:pt x="737" y="1186"/>
                      <a:pt x="646" y="1231"/>
                      <a:pt x="554" y="1272"/>
                    </a:cubicBezTo>
                    <a:cubicBezTo>
                      <a:pt x="551" y="1419"/>
                      <a:pt x="538" y="1951"/>
                      <a:pt x="533" y="2208"/>
                    </a:cubicBezTo>
                    <a:cubicBezTo>
                      <a:pt x="700" y="2123"/>
                      <a:pt x="869" y="2041"/>
                      <a:pt x="1038" y="1961"/>
                    </a:cubicBezTo>
                    <a:cubicBezTo>
                      <a:pt x="1045" y="1958"/>
                      <a:pt x="1050" y="1967"/>
                      <a:pt x="1044" y="1971"/>
                    </a:cubicBezTo>
                    <a:cubicBezTo>
                      <a:pt x="878" y="2065"/>
                      <a:pt x="707" y="2151"/>
                      <a:pt x="532" y="2228"/>
                    </a:cubicBezTo>
                    <a:cubicBezTo>
                      <a:pt x="528" y="2441"/>
                      <a:pt x="523" y="2695"/>
                      <a:pt x="520" y="2908"/>
                    </a:cubicBezTo>
                    <a:cubicBezTo>
                      <a:pt x="520" y="2921"/>
                      <a:pt x="500" y="2921"/>
                      <a:pt x="500" y="2908"/>
                    </a:cubicBezTo>
                    <a:cubicBezTo>
                      <a:pt x="503" y="2636"/>
                      <a:pt x="504" y="2324"/>
                      <a:pt x="504" y="2051"/>
                    </a:cubicBezTo>
                    <a:cubicBezTo>
                      <a:pt x="416" y="2029"/>
                      <a:pt x="83" y="1886"/>
                      <a:pt x="4" y="1847"/>
                    </a:cubicBezTo>
                    <a:cubicBezTo>
                      <a:pt x="-5" y="1843"/>
                      <a:pt x="1" y="1829"/>
                      <a:pt x="10" y="18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 name="Google Shape;31;p3"/>
            <p:cNvGrpSpPr/>
            <p:nvPr/>
          </p:nvGrpSpPr>
          <p:grpSpPr>
            <a:xfrm>
              <a:off x="8347104" y="1223387"/>
              <a:ext cx="1274614" cy="401587"/>
              <a:chOff x="8248254" y="137912"/>
              <a:chExt cx="1274614" cy="401587"/>
            </a:xfrm>
          </p:grpSpPr>
          <p:sp>
            <p:nvSpPr>
              <p:cNvPr id="32" name="Google Shape;32;p3"/>
              <p:cNvSpPr/>
              <p:nvPr/>
            </p:nvSpPr>
            <p:spPr>
              <a:xfrm>
                <a:off x="8397787" y="328613"/>
                <a:ext cx="1125082" cy="210886"/>
              </a:xfrm>
              <a:custGeom>
                <a:avLst/>
                <a:gdLst/>
                <a:ahLst/>
                <a:cxnLst/>
                <a:rect l="l" t="t" r="r" b="b"/>
                <a:pathLst>
                  <a:path w="4236" h="794" extrusionOk="0">
                    <a:moveTo>
                      <a:pt x="4224" y="775"/>
                    </a:moveTo>
                    <a:cubicBezTo>
                      <a:pt x="4001" y="775"/>
                      <a:pt x="253" y="800"/>
                      <a:pt x="18" y="792"/>
                    </a:cubicBezTo>
                    <a:cubicBezTo>
                      <a:pt x="1" y="792"/>
                      <a:pt x="-8" y="767"/>
                      <a:pt x="9" y="758"/>
                    </a:cubicBezTo>
                    <a:cubicBezTo>
                      <a:pt x="157" y="685"/>
                      <a:pt x="326" y="700"/>
                      <a:pt x="480" y="648"/>
                    </a:cubicBezTo>
                    <a:cubicBezTo>
                      <a:pt x="571" y="617"/>
                      <a:pt x="626" y="558"/>
                      <a:pt x="689" y="490"/>
                    </a:cubicBezTo>
                    <a:cubicBezTo>
                      <a:pt x="744" y="431"/>
                      <a:pt x="807" y="386"/>
                      <a:pt x="884" y="362"/>
                    </a:cubicBezTo>
                    <a:cubicBezTo>
                      <a:pt x="953" y="342"/>
                      <a:pt x="1027" y="339"/>
                      <a:pt x="1097" y="356"/>
                    </a:cubicBezTo>
                    <a:cubicBezTo>
                      <a:pt x="1173" y="374"/>
                      <a:pt x="1239" y="417"/>
                      <a:pt x="1311" y="445"/>
                    </a:cubicBezTo>
                    <a:cubicBezTo>
                      <a:pt x="1491" y="513"/>
                      <a:pt x="1666" y="448"/>
                      <a:pt x="1795" y="315"/>
                    </a:cubicBezTo>
                    <a:cubicBezTo>
                      <a:pt x="1901" y="205"/>
                      <a:pt x="2005" y="101"/>
                      <a:pt x="2149" y="42"/>
                    </a:cubicBezTo>
                    <a:cubicBezTo>
                      <a:pt x="2270" y="-7"/>
                      <a:pt x="2404" y="-18"/>
                      <a:pt x="2525" y="37"/>
                    </a:cubicBezTo>
                    <a:cubicBezTo>
                      <a:pt x="2662" y="99"/>
                      <a:pt x="2756" y="225"/>
                      <a:pt x="2886" y="300"/>
                    </a:cubicBezTo>
                    <a:cubicBezTo>
                      <a:pt x="3039" y="389"/>
                      <a:pt x="3222" y="368"/>
                      <a:pt x="3391" y="395"/>
                    </a:cubicBezTo>
                    <a:cubicBezTo>
                      <a:pt x="3560" y="422"/>
                      <a:pt x="3690" y="565"/>
                      <a:pt x="3838" y="647"/>
                    </a:cubicBezTo>
                    <a:cubicBezTo>
                      <a:pt x="3888" y="675"/>
                      <a:pt x="3940" y="698"/>
                      <a:pt x="3999" y="697"/>
                    </a:cubicBezTo>
                    <a:cubicBezTo>
                      <a:pt x="4033" y="696"/>
                      <a:pt x="4065" y="687"/>
                      <a:pt x="4098" y="683"/>
                    </a:cubicBezTo>
                    <a:cubicBezTo>
                      <a:pt x="4149" y="676"/>
                      <a:pt x="4197" y="678"/>
                      <a:pt x="4232" y="720"/>
                    </a:cubicBezTo>
                    <a:cubicBezTo>
                      <a:pt x="4240" y="731"/>
                      <a:pt x="4238" y="775"/>
                      <a:pt x="4224" y="77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3"/>
              <p:cNvSpPr/>
              <p:nvPr/>
            </p:nvSpPr>
            <p:spPr>
              <a:xfrm>
                <a:off x="8555553" y="137912"/>
                <a:ext cx="250461" cy="109958"/>
              </a:xfrm>
              <a:custGeom>
                <a:avLst/>
                <a:gdLst/>
                <a:ahLst/>
                <a:cxnLst/>
                <a:rect l="l" t="t" r="r" b="b"/>
                <a:pathLst>
                  <a:path w="943" h="414" extrusionOk="0">
                    <a:moveTo>
                      <a:pt x="0" y="90"/>
                    </a:moveTo>
                    <a:cubicBezTo>
                      <a:pt x="43" y="67"/>
                      <a:pt x="87" y="49"/>
                      <a:pt x="132" y="33"/>
                    </a:cubicBezTo>
                    <a:cubicBezTo>
                      <a:pt x="178" y="18"/>
                      <a:pt x="224" y="3"/>
                      <a:pt x="276" y="0"/>
                    </a:cubicBezTo>
                    <a:cubicBezTo>
                      <a:pt x="290" y="0"/>
                      <a:pt x="303" y="-1"/>
                      <a:pt x="321" y="5"/>
                    </a:cubicBezTo>
                    <a:cubicBezTo>
                      <a:pt x="325" y="6"/>
                      <a:pt x="330" y="9"/>
                      <a:pt x="335" y="11"/>
                    </a:cubicBezTo>
                    <a:cubicBezTo>
                      <a:pt x="338" y="14"/>
                      <a:pt x="340" y="16"/>
                      <a:pt x="343" y="18"/>
                    </a:cubicBezTo>
                    <a:cubicBezTo>
                      <a:pt x="349" y="22"/>
                      <a:pt x="354" y="26"/>
                      <a:pt x="359" y="30"/>
                    </a:cubicBezTo>
                    <a:cubicBezTo>
                      <a:pt x="378" y="48"/>
                      <a:pt x="395" y="65"/>
                      <a:pt x="411" y="83"/>
                    </a:cubicBezTo>
                    <a:cubicBezTo>
                      <a:pt x="444" y="120"/>
                      <a:pt x="472" y="158"/>
                      <a:pt x="501" y="197"/>
                    </a:cubicBezTo>
                    <a:lnTo>
                      <a:pt x="465" y="184"/>
                    </a:lnTo>
                    <a:cubicBezTo>
                      <a:pt x="514" y="171"/>
                      <a:pt x="562" y="160"/>
                      <a:pt x="612" y="153"/>
                    </a:cubicBezTo>
                    <a:cubicBezTo>
                      <a:pt x="637" y="150"/>
                      <a:pt x="663" y="148"/>
                      <a:pt x="689" y="148"/>
                    </a:cubicBezTo>
                    <a:cubicBezTo>
                      <a:pt x="702" y="148"/>
                      <a:pt x="716" y="148"/>
                      <a:pt x="730" y="151"/>
                    </a:cubicBezTo>
                    <a:cubicBezTo>
                      <a:pt x="736" y="151"/>
                      <a:pt x="744" y="154"/>
                      <a:pt x="752" y="156"/>
                    </a:cubicBezTo>
                    <a:cubicBezTo>
                      <a:pt x="759" y="158"/>
                      <a:pt x="767" y="163"/>
                      <a:pt x="774" y="166"/>
                    </a:cubicBezTo>
                    <a:cubicBezTo>
                      <a:pt x="799" y="183"/>
                      <a:pt x="815" y="202"/>
                      <a:pt x="832" y="222"/>
                    </a:cubicBezTo>
                    <a:cubicBezTo>
                      <a:pt x="848" y="242"/>
                      <a:pt x="861" y="262"/>
                      <a:pt x="875" y="283"/>
                    </a:cubicBezTo>
                    <a:cubicBezTo>
                      <a:pt x="901" y="326"/>
                      <a:pt x="924" y="369"/>
                      <a:pt x="943" y="414"/>
                    </a:cubicBezTo>
                    <a:cubicBezTo>
                      <a:pt x="912" y="377"/>
                      <a:pt x="881" y="339"/>
                      <a:pt x="849" y="303"/>
                    </a:cubicBezTo>
                    <a:cubicBezTo>
                      <a:pt x="833" y="285"/>
                      <a:pt x="817" y="267"/>
                      <a:pt x="800" y="251"/>
                    </a:cubicBezTo>
                    <a:cubicBezTo>
                      <a:pt x="783" y="236"/>
                      <a:pt x="765" y="220"/>
                      <a:pt x="748" y="211"/>
                    </a:cubicBezTo>
                    <a:cubicBezTo>
                      <a:pt x="734" y="205"/>
                      <a:pt x="713" y="205"/>
                      <a:pt x="690" y="206"/>
                    </a:cubicBezTo>
                    <a:cubicBezTo>
                      <a:pt x="668" y="207"/>
                      <a:pt x="645" y="211"/>
                      <a:pt x="622" y="215"/>
                    </a:cubicBezTo>
                    <a:cubicBezTo>
                      <a:pt x="576" y="223"/>
                      <a:pt x="529" y="235"/>
                      <a:pt x="484" y="247"/>
                    </a:cubicBezTo>
                    <a:lnTo>
                      <a:pt x="461" y="253"/>
                    </a:lnTo>
                    <a:lnTo>
                      <a:pt x="448" y="234"/>
                    </a:lnTo>
                    <a:cubicBezTo>
                      <a:pt x="421" y="197"/>
                      <a:pt x="393" y="159"/>
                      <a:pt x="364" y="123"/>
                    </a:cubicBezTo>
                    <a:cubicBezTo>
                      <a:pt x="350" y="105"/>
                      <a:pt x="335" y="87"/>
                      <a:pt x="320" y="72"/>
                    </a:cubicBezTo>
                    <a:cubicBezTo>
                      <a:pt x="316" y="69"/>
                      <a:pt x="312" y="64"/>
                      <a:pt x="309" y="62"/>
                    </a:cubicBezTo>
                    <a:lnTo>
                      <a:pt x="303" y="57"/>
                    </a:lnTo>
                    <a:cubicBezTo>
                      <a:pt x="303" y="57"/>
                      <a:pt x="303" y="56"/>
                      <a:pt x="301" y="56"/>
                    </a:cubicBezTo>
                    <a:cubicBezTo>
                      <a:pt x="296" y="53"/>
                      <a:pt x="286" y="51"/>
                      <a:pt x="276" y="51"/>
                    </a:cubicBezTo>
                    <a:cubicBezTo>
                      <a:pt x="234" y="49"/>
                      <a:pt x="186" y="56"/>
                      <a:pt x="140" y="64"/>
                    </a:cubicBezTo>
                    <a:cubicBezTo>
                      <a:pt x="94" y="71"/>
                      <a:pt x="47" y="81"/>
                      <a:pt x="0" y="9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3"/>
              <p:cNvSpPr/>
              <p:nvPr/>
            </p:nvSpPr>
            <p:spPr>
              <a:xfrm>
                <a:off x="8248254" y="322504"/>
                <a:ext cx="391229" cy="120051"/>
              </a:xfrm>
              <a:custGeom>
                <a:avLst/>
                <a:gdLst/>
                <a:ahLst/>
                <a:cxnLst/>
                <a:rect l="l" t="t" r="r" b="b"/>
                <a:pathLst>
                  <a:path w="1473" h="452" extrusionOk="0">
                    <a:moveTo>
                      <a:pt x="0" y="452"/>
                    </a:moveTo>
                    <a:cubicBezTo>
                      <a:pt x="40" y="392"/>
                      <a:pt x="85" y="337"/>
                      <a:pt x="133" y="283"/>
                    </a:cubicBezTo>
                    <a:cubicBezTo>
                      <a:pt x="182" y="231"/>
                      <a:pt x="231" y="179"/>
                      <a:pt x="298" y="137"/>
                    </a:cubicBezTo>
                    <a:cubicBezTo>
                      <a:pt x="316" y="127"/>
                      <a:pt x="334" y="117"/>
                      <a:pt x="361" y="111"/>
                    </a:cubicBezTo>
                    <a:cubicBezTo>
                      <a:pt x="367" y="110"/>
                      <a:pt x="375" y="110"/>
                      <a:pt x="383" y="110"/>
                    </a:cubicBezTo>
                    <a:cubicBezTo>
                      <a:pt x="390" y="111"/>
                      <a:pt x="394" y="112"/>
                      <a:pt x="399" y="112"/>
                    </a:cubicBezTo>
                    <a:cubicBezTo>
                      <a:pt x="410" y="114"/>
                      <a:pt x="419" y="116"/>
                      <a:pt x="429" y="118"/>
                    </a:cubicBezTo>
                    <a:cubicBezTo>
                      <a:pt x="466" y="127"/>
                      <a:pt x="501" y="138"/>
                      <a:pt x="536" y="150"/>
                    </a:cubicBezTo>
                    <a:cubicBezTo>
                      <a:pt x="604" y="175"/>
                      <a:pt x="669" y="204"/>
                      <a:pt x="735" y="235"/>
                    </a:cubicBezTo>
                    <a:lnTo>
                      <a:pt x="679" y="244"/>
                    </a:lnTo>
                    <a:cubicBezTo>
                      <a:pt x="734" y="191"/>
                      <a:pt x="789" y="143"/>
                      <a:pt x="850" y="98"/>
                    </a:cubicBezTo>
                    <a:cubicBezTo>
                      <a:pt x="881" y="76"/>
                      <a:pt x="913" y="55"/>
                      <a:pt x="947" y="36"/>
                    </a:cubicBezTo>
                    <a:cubicBezTo>
                      <a:pt x="965" y="27"/>
                      <a:pt x="983" y="18"/>
                      <a:pt x="1003" y="11"/>
                    </a:cubicBezTo>
                    <a:cubicBezTo>
                      <a:pt x="1013" y="7"/>
                      <a:pt x="1025" y="5"/>
                      <a:pt x="1036" y="2"/>
                    </a:cubicBezTo>
                    <a:cubicBezTo>
                      <a:pt x="1047" y="0"/>
                      <a:pt x="1060" y="1"/>
                      <a:pt x="1072" y="0"/>
                    </a:cubicBezTo>
                    <a:cubicBezTo>
                      <a:pt x="1117" y="4"/>
                      <a:pt x="1153" y="18"/>
                      <a:pt x="1188" y="32"/>
                    </a:cubicBezTo>
                    <a:cubicBezTo>
                      <a:pt x="1223" y="47"/>
                      <a:pt x="1257" y="64"/>
                      <a:pt x="1289" y="82"/>
                    </a:cubicBezTo>
                    <a:cubicBezTo>
                      <a:pt x="1354" y="119"/>
                      <a:pt x="1415" y="159"/>
                      <a:pt x="1473" y="205"/>
                    </a:cubicBezTo>
                    <a:cubicBezTo>
                      <a:pt x="1404" y="178"/>
                      <a:pt x="1337" y="150"/>
                      <a:pt x="1269" y="126"/>
                    </a:cubicBezTo>
                    <a:cubicBezTo>
                      <a:pt x="1235" y="114"/>
                      <a:pt x="1201" y="102"/>
                      <a:pt x="1167" y="94"/>
                    </a:cubicBezTo>
                    <a:cubicBezTo>
                      <a:pt x="1134" y="85"/>
                      <a:pt x="1099" y="76"/>
                      <a:pt x="1070" y="78"/>
                    </a:cubicBezTo>
                    <a:cubicBezTo>
                      <a:pt x="1048" y="79"/>
                      <a:pt x="1019" y="94"/>
                      <a:pt x="991" y="111"/>
                    </a:cubicBezTo>
                    <a:cubicBezTo>
                      <a:pt x="962" y="129"/>
                      <a:pt x="934" y="151"/>
                      <a:pt x="907" y="173"/>
                    </a:cubicBezTo>
                    <a:cubicBezTo>
                      <a:pt x="852" y="217"/>
                      <a:pt x="799" y="265"/>
                      <a:pt x="748" y="314"/>
                    </a:cubicBezTo>
                    <a:lnTo>
                      <a:pt x="722" y="338"/>
                    </a:lnTo>
                    <a:lnTo>
                      <a:pt x="692" y="323"/>
                    </a:lnTo>
                    <a:cubicBezTo>
                      <a:pt x="630" y="292"/>
                      <a:pt x="566" y="263"/>
                      <a:pt x="502" y="236"/>
                    </a:cubicBezTo>
                    <a:cubicBezTo>
                      <a:pt x="471" y="223"/>
                      <a:pt x="438" y="210"/>
                      <a:pt x="407" y="201"/>
                    </a:cubicBezTo>
                    <a:cubicBezTo>
                      <a:pt x="400" y="199"/>
                      <a:pt x="392" y="196"/>
                      <a:pt x="385" y="195"/>
                    </a:cubicBezTo>
                    <a:lnTo>
                      <a:pt x="375" y="193"/>
                    </a:lnTo>
                    <a:cubicBezTo>
                      <a:pt x="374" y="193"/>
                      <a:pt x="374" y="192"/>
                      <a:pt x="371" y="192"/>
                    </a:cubicBezTo>
                    <a:cubicBezTo>
                      <a:pt x="363" y="192"/>
                      <a:pt x="348" y="197"/>
                      <a:pt x="334" y="204"/>
                    </a:cubicBezTo>
                    <a:cubicBezTo>
                      <a:pt x="277" y="232"/>
                      <a:pt x="220" y="275"/>
                      <a:pt x="165" y="318"/>
                    </a:cubicBezTo>
                    <a:cubicBezTo>
                      <a:pt x="109" y="361"/>
                      <a:pt x="55"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5" name="Google Shape;35;p3"/>
            <p:cNvSpPr/>
            <p:nvPr/>
          </p:nvSpPr>
          <p:spPr>
            <a:xfrm flipH="1">
              <a:off x="3625506" y="171785"/>
              <a:ext cx="1256288" cy="216464"/>
            </a:xfrm>
            <a:custGeom>
              <a:avLst/>
              <a:gdLst/>
              <a:ahLst/>
              <a:cxnLst/>
              <a:rect l="l" t="t" r="r" b="b"/>
              <a:pathLst>
                <a:path w="4730" h="815" extrusionOk="0">
                  <a:moveTo>
                    <a:pt x="4663" y="815"/>
                  </a:moveTo>
                  <a:lnTo>
                    <a:pt x="17" y="815"/>
                  </a:lnTo>
                  <a:cubicBezTo>
                    <a:pt x="-2" y="815"/>
                    <a:pt x="-8" y="795"/>
                    <a:pt x="10" y="786"/>
                  </a:cubicBezTo>
                  <a:cubicBezTo>
                    <a:pt x="177" y="708"/>
                    <a:pt x="363" y="728"/>
                    <a:pt x="535" y="674"/>
                  </a:cubicBezTo>
                  <a:cubicBezTo>
                    <a:pt x="637" y="642"/>
                    <a:pt x="700" y="578"/>
                    <a:pt x="771" y="504"/>
                  </a:cubicBezTo>
                  <a:cubicBezTo>
                    <a:pt x="833" y="440"/>
                    <a:pt x="904" y="391"/>
                    <a:pt x="991" y="367"/>
                  </a:cubicBezTo>
                  <a:cubicBezTo>
                    <a:pt x="1067" y="346"/>
                    <a:pt x="1149" y="345"/>
                    <a:pt x="1226" y="365"/>
                  </a:cubicBezTo>
                  <a:cubicBezTo>
                    <a:pt x="1310" y="386"/>
                    <a:pt x="1382" y="436"/>
                    <a:pt x="1462" y="468"/>
                  </a:cubicBezTo>
                  <a:cubicBezTo>
                    <a:pt x="1660" y="548"/>
                    <a:pt x="1856" y="480"/>
                    <a:pt x="2001" y="335"/>
                  </a:cubicBezTo>
                  <a:cubicBezTo>
                    <a:pt x="2121" y="216"/>
                    <a:pt x="2239" y="104"/>
                    <a:pt x="2401" y="41"/>
                  </a:cubicBezTo>
                  <a:cubicBezTo>
                    <a:pt x="2536" y="-10"/>
                    <a:pt x="2684" y="-18"/>
                    <a:pt x="2817" y="44"/>
                  </a:cubicBezTo>
                  <a:cubicBezTo>
                    <a:pt x="2968" y="117"/>
                    <a:pt x="3070" y="258"/>
                    <a:pt x="3211" y="344"/>
                  </a:cubicBezTo>
                  <a:cubicBezTo>
                    <a:pt x="3379" y="447"/>
                    <a:pt x="3582" y="428"/>
                    <a:pt x="3769" y="461"/>
                  </a:cubicBezTo>
                  <a:cubicBezTo>
                    <a:pt x="3957" y="495"/>
                    <a:pt x="4112" y="576"/>
                    <a:pt x="4274" y="670"/>
                  </a:cubicBezTo>
                  <a:cubicBezTo>
                    <a:pt x="4330" y="703"/>
                    <a:pt x="4387" y="730"/>
                    <a:pt x="4452" y="730"/>
                  </a:cubicBezTo>
                  <a:cubicBezTo>
                    <a:pt x="4489" y="729"/>
                    <a:pt x="4525" y="720"/>
                    <a:pt x="4562" y="716"/>
                  </a:cubicBezTo>
                  <a:cubicBezTo>
                    <a:pt x="4619" y="711"/>
                    <a:pt x="4672" y="713"/>
                    <a:pt x="4709" y="761"/>
                  </a:cubicBezTo>
                  <a:cubicBezTo>
                    <a:pt x="4718" y="773"/>
                    <a:pt x="4772" y="815"/>
                    <a:pt x="4663" y="81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6" name="Google Shape;36;p3"/>
            <p:cNvGrpSpPr/>
            <p:nvPr/>
          </p:nvGrpSpPr>
          <p:grpSpPr>
            <a:xfrm>
              <a:off x="78602" y="2841367"/>
              <a:ext cx="759747" cy="591217"/>
              <a:chOff x="87578" y="684765"/>
              <a:chExt cx="562943" cy="438101"/>
            </a:xfrm>
          </p:grpSpPr>
          <p:sp>
            <p:nvSpPr>
              <p:cNvPr id="37" name="Google Shape;37;p3"/>
              <p:cNvSpPr/>
              <p:nvPr/>
            </p:nvSpPr>
            <p:spPr>
              <a:xfrm flipH="1">
                <a:off x="87578" y="1042390"/>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3"/>
              <p:cNvSpPr/>
              <p:nvPr/>
            </p:nvSpPr>
            <p:spPr>
              <a:xfrm flipH="1">
                <a:off x="259026" y="684765"/>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9" name="Google Shape;39;p3"/>
            <p:cNvGrpSpPr/>
            <p:nvPr/>
          </p:nvGrpSpPr>
          <p:grpSpPr>
            <a:xfrm flipH="1">
              <a:off x="512590" y="4256945"/>
              <a:ext cx="405713" cy="576766"/>
              <a:chOff x="8248241" y="4256945"/>
              <a:chExt cx="405713" cy="576766"/>
            </a:xfrm>
          </p:grpSpPr>
          <p:sp>
            <p:nvSpPr>
              <p:cNvPr id="40" name="Google Shape;40;p3"/>
              <p:cNvSpPr/>
              <p:nvPr/>
            </p:nvSpPr>
            <p:spPr>
              <a:xfrm rot="1239400">
                <a:off x="8296385" y="4300936"/>
                <a:ext cx="309424" cy="329344"/>
              </a:xfrm>
              <a:custGeom>
                <a:avLst/>
                <a:gdLst/>
                <a:ahLst/>
                <a:cxnLst/>
                <a:rect l="l" t="t" r="r" b="b"/>
                <a:pathLst>
                  <a:path w="1165" h="1240" extrusionOk="0">
                    <a:moveTo>
                      <a:pt x="383" y="30"/>
                    </a:moveTo>
                    <a:lnTo>
                      <a:pt x="383" y="30"/>
                    </a:lnTo>
                    <a:cubicBezTo>
                      <a:pt x="676" y="-69"/>
                      <a:pt x="998" y="90"/>
                      <a:pt x="1097" y="384"/>
                    </a:cubicBezTo>
                    <a:lnTo>
                      <a:pt x="1135" y="497"/>
                    </a:lnTo>
                    <a:cubicBezTo>
                      <a:pt x="1234" y="791"/>
                      <a:pt x="1075" y="1112"/>
                      <a:pt x="781" y="1211"/>
                    </a:cubicBezTo>
                    <a:cubicBezTo>
                      <a:pt x="487" y="1310"/>
                      <a:pt x="166" y="1151"/>
                      <a:pt x="67" y="857"/>
                    </a:cubicBezTo>
                    <a:lnTo>
                      <a:pt x="29" y="744"/>
                    </a:lnTo>
                    <a:cubicBezTo>
                      <a:pt x="-70" y="451"/>
                      <a:pt x="89" y="129"/>
                      <a:pt x="383" y="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3"/>
              <p:cNvSpPr/>
              <p:nvPr/>
            </p:nvSpPr>
            <p:spPr>
              <a:xfrm rot="1239400">
                <a:off x="8296385" y="4300936"/>
                <a:ext cx="309424" cy="329344"/>
              </a:xfrm>
              <a:custGeom>
                <a:avLst/>
                <a:gdLst/>
                <a:ahLst/>
                <a:cxnLst/>
                <a:rect l="l" t="t" r="r" b="b"/>
                <a:pathLst>
                  <a:path w="1165" h="1240" extrusionOk="0">
                    <a:moveTo>
                      <a:pt x="324" y="1167"/>
                    </a:moveTo>
                    <a:cubicBezTo>
                      <a:pt x="458" y="1243"/>
                      <a:pt x="624" y="1264"/>
                      <a:pt x="781" y="1211"/>
                    </a:cubicBezTo>
                    <a:cubicBezTo>
                      <a:pt x="1075" y="1112"/>
                      <a:pt x="1234" y="791"/>
                      <a:pt x="1135" y="497"/>
                    </a:cubicBezTo>
                    <a:lnTo>
                      <a:pt x="1097" y="384"/>
                    </a:lnTo>
                    <a:cubicBezTo>
                      <a:pt x="998" y="90"/>
                      <a:pt x="676" y="-69"/>
                      <a:pt x="383" y="30"/>
                    </a:cubicBezTo>
                    <a:cubicBezTo>
                      <a:pt x="333" y="47"/>
                      <a:pt x="286" y="70"/>
                      <a:pt x="245" y="99"/>
                    </a:cubicBezTo>
                    <a:cubicBezTo>
                      <a:pt x="271" y="85"/>
                      <a:pt x="299" y="72"/>
                      <a:pt x="329" y="62"/>
                    </a:cubicBezTo>
                    <a:cubicBezTo>
                      <a:pt x="585" y="-24"/>
                      <a:pt x="864" y="114"/>
                      <a:pt x="951" y="370"/>
                    </a:cubicBezTo>
                    <a:lnTo>
                      <a:pt x="984" y="468"/>
                    </a:lnTo>
                    <a:cubicBezTo>
                      <a:pt x="1070" y="724"/>
                      <a:pt x="931" y="1003"/>
                      <a:pt x="676" y="1090"/>
                    </a:cubicBezTo>
                    <a:cubicBezTo>
                      <a:pt x="539" y="1136"/>
                      <a:pt x="395" y="1118"/>
                      <a:pt x="277" y="1051"/>
                    </a:cubicBezTo>
                    <a:cubicBezTo>
                      <a:pt x="175" y="994"/>
                      <a:pt x="94" y="900"/>
                      <a:pt x="54" y="781"/>
                    </a:cubicBezTo>
                    <a:lnTo>
                      <a:pt x="21" y="683"/>
                    </a:lnTo>
                    <a:cubicBezTo>
                      <a:pt x="11" y="655"/>
                      <a:pt x="4" y="625"/>
                      <a:pt x="0" y="596"/>
                    </a:cubicBezTo>
                    <a:cubicBezTo>
                      <a:pt x="3" y="645"/>
                      <a:pt x="12" y="695"/>
                      <a:pt x="29" y="745"/>
                    </a:cubicBezTo>
                    <a:lnTo>
                      <a:pt x="67" y="857"/>
                    </a:lnTo>
                    <a:cubicBezTo>
                      <a:pt x="113" y="994"/>
                      <a:pt x="207" y="1101"/>
                      <a:pt x="324" y="116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3"/>
              <p:cNvSpPr/>
              <p:nvPr/>
            </p:nvSpPr>
            <p:spPr>
              <a:xfrm rot="1239400">
                <a:off x="8362449" y="4316006"/>
                <a:ext cx="180608" cy="501984"/>
              </a:xfrm>
              <a:custGeom>
                <a:avLst/>
                <a:gdLst/>
                <a:ahLst/>
                <a:cxnLst/>
                <a:rect l="l" t="t" r="r" b="b"/>
                <a:pathLst>
                  <a:path w="680" h="1890" extrusionOk="0">
                    <a:moveTo>
                      <a:pt x="680" y="1857"/>
                    </a:moveTo>
                    <a:lnTo>
                      <a:pt x="0" y="0"/>
                    </a:lnTo>
                    <a:lnTo>
                      <a:pt x="583" y="1890"/>
                    </a:lnTo>
                    <a:lnTo>
                      <a:pt x="680" y="18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5"/>
          <p:cNvSpPr txBox="1">
            <a:spLocks noGrp="1"/>
          </p:cNvSpPr>
          <p:nvPr>
            <p:ph type="subTitle" idx="1"/>
          </p:nvPr>
        </p:nvSpPr>
        <p:spPr>
          <a:xfrm>
            <a:off x="5000475" y="2481726"/>
            <a:ext cx="3110100" cy="134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6" name="Google Shape;76;p5"/>
          <p:cNvSpPr txBox="1">
            <a:spLocks noGrp="1"/>
          </p:cNvSpPr>
          <p:nvPr>
            <p:ph type="subTitle" idx="2"/>
          </p:nvPr>
        </p:nvSpPr>
        <p:spPr>
          <a:xfrm>
            <a:off x="1033717" y="2481726"/>
            <a:ext cx="3110100" cy="134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7" name="Google Shape;77;p5"/>
          <p:cNvSpPr txBox="1">
            <a:spLocks noGrp="1"/>
          </p:cNvSpPr>
          <p:nvPr>
            <p:ph type="subTitle" idx="3"/>
          </p:nvPr>
        </p:nvSpPr>
        <p:spPr>
          <a:xfrm>
            <a:off x="5000461" y="1967900"/>
            <a:ext cx="3110100" cy="62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ays One"/>
              <a:buNone/>
              <a:defRPr sz="2000">
                <a:latin typeface="Days One"/>
                <a:ea typeface="Days One"/>
                <a:cs typeface="Days One"/>
                <a:sym typeface="Days One"/>
              </a:defRPr>
            </a:lvl1pPr>
            <a:lvl2pPr lvl="1" algn="ctr" rtl="0">
              <a:lnSpc>
                <a:spcPct val="100000"/>
              </a:lnSpc>
              <a:spcBef>
                <a:spcPts val="0"/>
              </a:spcBef>
              <a:spcAft>
                <a:spcPts val="0"/>
              </a:spcAft>
              <a:buSzPts val="2400"/>
              <a:buFont typeface="Days One"/>
              <a:buNone/>
              <a:defRPr sz="2400" b="1">
                <a:latin typeface="Days One"/>
                <a:ea typeface="Days One"/>
                <a:cs typeface="Days One"/>
                <a:sym typeface="Days One"/>
              </a:defRPr>
            </a:lvl2pPr>
            <a:lvl3pPr lvl="2" algn="ctr" rtl="0">
              <a:lnSpc>
                <a:spcPct val="100000"/>
              </a:lnSpc>
              <a:spcBef>
                <a:spcPts val="0"/>
              </a:spcBef>
              <a:spcAft>
                <a:spcPts val="0"/>
              </a:spcAft>
              <a:buSzPts val="2400"/>
              <a:buFont typeface="Days One"/>
              <a:buNone/>
              <a:defRPr sz="2400" b="1">
                <a:latin typeface="Days One"/>
                <a:ea typeface="Days One"/>
                <a:cs typeface="Days One"/>
                <a:sym typeface="Days One"/>
              </a:defRPr>
            </a:lvl3pPr>
            <a:lvl4pPr lvl="3" algn="ctr" rtl="0">
              <a:lnSpc>
                <a:spcPct val="100000"/>
              </a:lnSpc>
              <a:spcBef>
                <a:spcPts val="0"/>
              </a:spcBef>
              <a:spcAft>
                <a:spcPts val="0"/>
              </a:spcAft>
              <a:buSzPts val="2400"/>
              <a:buFont typeface="Days One"/>
              <a:buNone/>
              <a:defRPr sz="2400" b="1">
                <a:latin typeface="Days One"/>
                <a:ea typeface="Days One"/>
                <a:cs typeface="Days One"/>
                <a:sym typeface="Days One"/>
              </a:defRPr>
            </a:lvl4pPr>
            <a:lvl5pPr lvl="4" algn="ctr" rtl="0">
              <a:lnSpc>
                <a:spcPct val="100000"/>
              </a:lnSpc>
              <a:spcBef>
                <a:spcPts val="0"/>
              </a:spcBef>
              <a:spcAft>
                <a:spcPts val="0"/>
              </a:spcAft>
              <a:buSzPts val="2400"/>
              <a:buFont typeface="Days One"/>
              <a:buNone/>
              <a:defRPr sz="2400" b="1">
                <a:latin typeface="Days One"/>
                <a:ea typeface="Days One"/>
                <a:cs typeface="Days One"/>
                <a:sym typeface="Days One"/>
              </a:defRPr>
            </a:lvl5pPr>
            <a:lvl6pPr lvl="5" algn="ctr" rtl="0">
              <a:lnSpc>
                <a:spcPct val="100000"/>
              </a:lnSpc>
              <a:spcBef>
                <a:spcPts val="0"/>
              </a:spcBef>
              <a:spcAft>
                <a:spcPts val="0"/>
              </a:spcAft>
              <a:buSzPts val="2400"/>
              <a:buFont typeface="Days One"/>
              <a:buNone/>
              <a:defRPr sz="2400" b="1">
                <a:latin typeface="Days One"/>
                <a:ea typeface="Days One"/>
                <a:cs typeface="Days One"/>
                <a:sym typeface="Days One"/>
              </a:defRPr>
            </a:lvl6pPr>
            <a:lvl7pPr lvl="6" algn="ctr" rtl="0">
              <a:lnSpc>
                <a:spcPct val="100000"/>
              </a:lnSpc>
              <a:spcBef>
                <a:spcPts val="0"/>
              </a:spcBef>
              <a:spcAft>
                <a:spcPts val="0"/>
              </a:spcAft>
              <a:buSzPts val="2400"/>
              <a:buFont typeface="Days One"/>
              <a:buNone/>
              <a:defRPr sz="2400" b="1">
                <a:latin typeface="Days One"/>
                <a:ea typeface="Days One"/>
                <a:cs typeface="Days One"/>
                <a:sym typeface="Days One"/>
              </a:defRPr>
            </a:lvl7pPr>
            <a:lvl8pPr lvl="7" algn="ctr" rtl="0">
              <a:lnSpc>
                <a:spcPct val="100000"/>
              </a:lnSpc>
              <a:spcBef>
                <a:spcPts val="0"/>
              </a:spcBef>
              <a:spcAft>
                <a:spcPts val="0"/>
              </a:spcAft>
              <a:buSzPts val="2400"/>
              <a:buFont typeface="Days One"/>
              <a:buNone/>
              <a:defRPr sz="2400" b="1">
                <a:latin typeface="Days One"/>
                <a:ea typeface="Days One"/>
                <a:cs typeface="Days One"/>
                <a:sym typeface="Days One"/>
              </a:defRPr>
            </a:lvl8pPr>
            <a:lvl9pPr lvl="8" algn="ctr" rtl="0">
              <a:lnSpc>
                <a:spcPct val="100000"/>
              </a:lnSpc>
              <a:spcBef>
                <a:spcPts val="0"/>
              </a:spcBef>
              <a:spcAft>
                <a:spcPts val="0"/>
              </a:spcAft>
              <a:buSzPts val="2400"/>
              <a:buFont typeface="Days One"/>
              <a:buNone/>
              <a:defRPr sz="2400" b="1">
                <a:latin typeface="Days One"/>
                <a:ea typeface="Days One"/>
                <a:cs typeface="Days One"/>
                <a:sym typeface="Days One"/>
              </a:defRPr>
            </a:lvl9pPr>
          </a:lstStyle>
          <a:p>
            <a:endParaRPr/>
          </a:p>
        </p:txBody>
      </p:sp>
      <p:sp>
        <p:nvSpPr>
          <p:cNvPr id="78" name="Google Shape;78;p5"/>
          <p:cNvSpPr txBox="1">
            <a:spLocks noGrp="1"/>
          </p:cNvSpPr>
          <p:nvPr>
            <p:ph type="subTitle" idx="4"/>
          </p:nvPr>
        </p:nvSpPr>
        <p:spPr>
          <a:xfrm>
            <a:off x="1033425" y="1967900"/>
            <a:ext cx="3110100" cy="62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ays One"/>
              <a:buNone/>
              <a:defRPr sz="2000">
                <a:latin typeface="Days One"/>
                <a:ea typeface="Days One"/>
                <a:cs typeface="Days One"/>
                <a:sym typeface="Days One"/>
              </a:defRPr>
            </a:lvl1pPr>
            <a:lvl2pPr lvl="1" algn="ctr" rtl="0">
              <a:lnSpc>
                <a:spcPct val="100000"/>
              </a:lnSpc>
              <a:spcBef>
                <a:spcPts val="0"/>
              </a:spcBef>
              <a:spcAft>
                <a:spcPts val="0"/>
              </a:spcAft>
              <a:buSzPts val="2400"/>
              <a:buFont typeface="Days One"/>
              <a:buNone/>
              <a:defRPr sz="2400" b="1">
                <a:latin typeface="Days One"/>
                <a:ea typeface="Days One"/>
                <a:cs typeface="Days One"/>
                <a:sym typeface="Days One"/>
              </a:defRPr>
            </a:lvl2pPr>
            <a:lvl3pPr lvl="2" algn="ctr" rtl="0">
              <a:lnSpc>
                <a:spcPct val="100000"/>
              </a:lnSpc>
              <a:spcBef>
                <a:spcPts val="0"/>
              </a:spcBef>
              <a:spcAft>
                <a:spcPts val="0"/>
              </a:spcAft>
              <a:buSzPts val="2400"/>
              <a:buFont typeface="Days One"/>
              <a:buNone/>
              <a:defRPr sz="2400" b="1">
                <a:latin typeface="Days One"/>
                <a:ea typeface="Days One"/>
                <a:cs typeface="Days One"/>
                <a:sym typeface="Days One"/>
              </a:defRPr>
            </a:lvl3pPr>
            <a:lvl4pPr lvl="3" algn="ctr" rtl="0">
              <a:lnSpc>
                <a:spcPct val="100000"/>
              </a:lnSpc>
              <a:spcBef>
                <a:spcPts val="0"/>
              </a:spcBef>
              <a:spcAft>
                <a:spcPts val="0"/>
              </a:spcAft>
              <a:buSzPts val="2400"/>
              <a:buFont typeface="Days One"/>
              <a:buNone/>
              <a:defRPr sz="2400" b="1">
                <a:latin typeface="Days One"/>
                <a:ea typeface="Days One"/>
                <a:cs typeface="Days One"/>
                <a:sym typeface="Days One"/>
              </a:defRPr>
            </a:lvl4pPr>
            <a:lvl5pPr lvl="4" algn="ctr" rtl="0">
              <a:lnSpc>
                <a:spcPct val="100000"/>
              </a:lnSpc>
              <a:spcBef>
                <a:spcPts val="0"/>
              </a:spcBef>
              <a:spcAft>
                <a:spcPts val="0"/>
              </a:spcAft>
              <a:buSzPts val="2400"/>
              <a:buFont typeface="Days One"/>
              <a:buNone/>
              <a:defRPr sz="2400" b="1">
                <a:latin typeface="Days One"/>
                <a:ea typeface="Days One"/>
                <a:cs typeface="Days One"/>
                <a:sym typeface="Days One"/>
              </a:defRPr>
            </a:lvl5pPr>
            <a:lvl6pPr lvl="5" algn="ctr" rtl="0">
              <a:lnSpc>
                <a:spcPct val="100000"/>
              </a:lnSpc>
              <a:spcBef>
                <a:spcPts val="0"/>
              </a:spcBef>
              <a:spcAft>
                <a:spcPts val="0"/>
              </a:spcAft>
              <a:buSzPts val="2400"/>
              <a:buFont typeface="Days One"/>
              <a:buNone/>
              <a:defRPr sz="2400" b="1">
                <a:latin typeface="Days One"/>
                <a:ea typeface="Days One"/>
                <a:cs typeface="Days One"/>
                <a:sym typeface="Days One"/>
              </a:defRPr>
            </a:lvl6pPr>
            <a:lvl7pPr lvl="6" algn="ctr" rtl="0">
              <a:lnSpc>
                <a:spcPct val="100000"/>
              </a:lnSpc>
              <a:spcBef>
                <a:spcPts val="0"/>
              </a:spcBef>
              <a:spcAft>
                <a:spcPts val="0"/>
              </a:spcAft>
              <a:buSzPts val="2400"/>
              <a:buFont typeface="Days One"/>
              <a:buNone/>
              <a:defRPr sz="2400" b="1">
                <a:latin typeface="Days One"/>
                <a:ea typeface="Days One"/>
                <a:cs typeface="Days One"/>
                <a:sym typeface="Days One"/>
              </a:defRPr>
            </a:lvl7pPr>
            <a:lvl8pPr lvl="7" algn="ctr" rtl="0">
              <a:lnSpc>
                <a:spcPct val="100000"/>
              </a:lnSpc>
              <a:spcBef>
                <a:spcPts val="0"/>
              </a:spcBef>
              <a:spcAft>
                <a:spcPts val="0"/>
              </a:spcAft>
              <a:buSzPts val="2400"/>
              <a:buFont typeface="Days One"/>
              <a:buNone/>
              <a:defRPr sz="2400" b="1">
                <a:latin typeface="Days One"/>
                <a:ea typeface="Days One"/>
                <a:cs typeface="Days One"/>
                <a:sym typeface="Days One"/>
              </a:defRPr>
            </a:lvl8pPr>
            <a:lvl9pPr lvl="8" algn="ctr" rtl="0">
              <a:lnSpc>
                <a:spcPct val="100000"/>
              </a:lnSpc>
              <a:spcBef>
                <a:spcPts val="0"/>
              </a:spcBef>
              <a:spcAft>
                <a:spcPts val="0"/>
              </a:spcAft>
              <a:buSzPts val="2400"/>
              <a:buFont typeface="Days One"/>
              <a:buNone/>
              <a:defRPr sz="2400" b="1">
                <a:latin typeface="Days One"/>
                <a:ea typeface="Days One"/>
                <a:cs typeface="Days One"/>
                <a:sym typeface="Days One"/>
              </a:defRPr>
            </a:lvl9pPr>
          </a:lstStyle>
          <a:p>
            <a:endParaRPr/>
          </a:p>
        </p:txBody>
      </p:sp>
      <p:grpSp>
        <p:nvGrpSpPr>
          <p:cNvPr id="79" name="Google Shape;79;p5"/>
          <p:cNvGrpSpPr/>
          <p:nvPr/>
        </p:nvGrpSpPr>
        <p:grpSpPr>
          <a:xfrm>
            <a:off x="-64469" y="76348"/>
            <a:ext cx="9044544" cy="4757363"/>
            <a:chOff x="-64469" y="76348"/>
            <a:chExt cx="9044544" cy="4757363"/>
          </a:xfrm>
        </p:grpSpPr>
        <p:grpSp>
          <p:nvGrpSpPr>
            <p:cNvPr id="80" name="Google Shape;80;p5"/>
            <p:cNvGrpSpPr/>
            <p:nvPr/>
          </p:nvGrpSpPr>
          <p:grpSpPr>
            <a:xfrm>
              <a:off x="163935" y="4818013"/>
              <a:ext cx="8816139" cy="15675"/>
              <a:chOff x="163935" y="4825175"/>
              <a:chExt cx="8816139" cy="15675"/>
            </a:xfrm>
          </p:grpSpPr>
          <p:sp>
            <p:nvSpPr>
              <p:cNvPr id="81" name="Google Shape;81;p5"/>
              <p:cNvSpPr/>
              <p:nvPr/>
            </p:nvSpPr>
            <p:spPr>
              <a:xfrm>
                <a:off x="163935" y="4825175"/>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 name="Google Shape;82;p5"/>
              <p:cNvSpPr/>
              <p:nvPr/>
            </p:nvSpPr>
            <p:spPr>
              <a:xfrm>
                <a:off x="163935" y="4832351"/>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83" name="Google Shape;83;p5"/>
            <p:cNvGrpSpPr/>
            <p:nvPr/>
          </p:nvGrpSpPr>
          <p:grpSpPr>
            <a:xfrm>
              <a:off x="8548476" y="3870613"/>
              <a:ext cx="431600" cy="951645"/>
              <a:chOff x="8548476" y="3877775"/>
              <a:chExt cx="431600" cy="951645"/>
            </a:xfrm>
          </p:grpSpPr>
          <p:sp>
            <p:nvSpPr>
              <p:cNvPr id="84" name="Google Shape;84;p5"/>
              <p:cNvSpPr/>
              <p:nvPr/>
            </p:nvSpPr>
            <p:spPr>
              <a:xfrm>
                <a:off x="8548476" y="3877775"/>
                <a:ext cx="431600" cy="951645"/>
              </a:xfrm>
              <a:custGeom>
                <a:avLst/>
                <a:gdLst/>
                <a:ahLst/>
                <a:cxnLst/>
                <a:rect l="l" t="t" r="r" b="b"/>
                <a:pathLst>
                  <a:path w="1625" h="3583" extrusionOk="0">
                    <a:moveTo>
                      <a:pt x="0" y="3583"/>
                    </a:moveTo>
                    <a:lnTo>
                      <a:pt x="1625" y="3583"/>
                    </a:lnTo>
                    <a:lnTo>
                      <a:pt x="1434" y="2744"/>
                    </a:lnTo>
                    <a:cubicBezTo>
                      <a:pt x="1281" y="2734"/>
                      <a:pt x="1088" y="2695"/>
                      <a:pt x="915" y="2582"/>
                    </a:cubicBezTo>
                    <a:lnTo>
                      <a:pt x="1419" y="2676"/>
                    </a:lnTo>
                    <a:lnTo>
                      <a:pt x="1187" y="1650"/>
                    </a:lnTo>
                    <a:cubicBezTo>
                      <a:pt x="1116" y="1617"/>
                      <a:pt x="1045" y="1574"/>
                      <a:pt x="980" y="1519"/>
                    </a:cubicBezTo>
                    <a:lnTo>
                      <a:pt x="1170" y="1579"/>
                    </a:lnTo>
                    <a:lnTo>
                      <a:pt x="1139" y="1442"/>
                    </a:lnTo>
                    <a:cubicBezTo>
                      <a:pt x="1042" y="1399"/>
                      <a:pt x="941" y="1338"/>
                      <a:pt x="853" y="1253"/>
                    </a:cubicBezTo>
                    <a:lnTo>
                      <a:pt x="1120" y="1357"/>
                    </a:lnTo>
                    <a:lnTo>
                      <a:pt x="812" y="0"/>
                    </a:lnTo>
                    <a:lnTo>
                      <a:pt x="639" y="767"/>
                    </a:lnTo>
                    <a:lnTo>
                      <a:pt x="795" y="728"/>
                    </a:lnTo>
                    <a:cubicBezTo>
                      <a:pt x="795" y="728"/>
                      <a:pt x="731" y="773"/>
                      <a:pt x="626" y="821"/>
                    </a:cubicBezTo>
                    <a:lnTo>
                      <a:pt x="377" y="1920"/>
                    </a:lnTo>
                    <a:lnTo>
                      <a:pt x="558" y="1875"/>
                    </a:lnTo>
                    <a:cubicBezTo>
                      <a:pt x="558" y="1875"/>
                      <a:pt x="484" y="1928"/>
                      <a:pt x="363" y="1980"/>
                    </a:cubicBezTo>
                    <a:lnTo>
                      <a:pt x="191" y="2741"/>
                    </a:lnTo>
                    <a:lnTo>
                      <a:pt x="544" y="2653"/>
                    </a:lnTo>
                    <a:cubicBezTo>
                      <a:pt x="535" y="2660"/>
                      <a:pt x="386" y="2763"/>
                      <a:pt x="173" y="2821"/>
                    </a:cubicBezTo>
                    <a:lnTo>
                      <a:pt x="143" y="2953"/>
                    </a:lnTo>
                    <a:lnTo>
                      <a:pt x="685" y="2818"/>
                    </a:lnTo>
                    <a:cubicBezTo>
                      <a:pt x="685" y="2818"/>
                      <a:pt x="444" y="2990"/>
                      <a:pt x="127" y="3021"/>
                    </a:cubicBezTo>
                    <a:lnTo>
                      <a:pt x="84" y="3211"/>
                    </a:lnTo>
                    <a:lnTo>
                      <a:pt x="265" y="3166"/>
                    </a:lnTo>
                    <a:cubicBezTo>
                      <a:pt x="265" y="3166"/>
                      <a:pt x="191" y="3219"/>
                      <a:pt x="71" y="3271"/>
                    </a:cubicBezTo>
                    <a:lnTo>
                      <a:pt x="0" y="3583"/>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5"/>
              <p:cNvSpPr/>
              <p:nvPr/>
            </p:nvSpPr>
            <p:spPr>
              <a:xfrm>
                <a:off x="8625234" y="4054399"/>
                <a:ext cx="278083" cy="775021"/>
              </a:xfrm>
              <a:custGeom>
                <a:avLst/>
                <a:gdLst/>
                <a:ahLst/>
                <a:cxnLst/>
                <a:rect l="l" t="t" r="r" b="b"/>
                <a:pathLst>
                  <a:path w="1047" h="2918" extrusionOk="0">
                    <a:moveTo>
                      <a:pt x="10" y="1833"/>
                    </a:moveTo>
                    <a:cubicBezTo>
                      <a:pt x="100" y="1867"/>
                      <a:pt x="433" y="2002"/>
                      <a:pt x="504" y="2042"/>
                    </a:cubicBezTo>
                    <a:cubicBezTo>
                      <a:pt x="505" y="2027"/>
                      <a:pt x="505" y="2012"/>
                      <a:pt x="505" y="1996"/>
                    </a:cubicBezTo>
                    <a:cubicBezTo>
                      <a:pt x="424" y="1949"/>
                      <a:pt x="344" y="1902"/>
                      <a:pt x="263" y="1856"/>
                    </a:cubicBezTo>
                    <a:cubicBezTo>
                      <a:pt x="177" y="1805"/>
                      <a:pt x="84" y="1760"/>
                      <a:pt x="3" y="1701"/>
                    </a:cubicBezTo>
                    <a:cubicBezTo>
                      <a:pt x="0" y="1698"/>
                      <a:pt x="2" y="1690"/>
                      <a:pt x="7" y="1692"/>
                    </a:cubicBezTo>
                    <a:cubicBezTo>
                      <a:pt x="96" y="1729"/>
                      <a:pt x="178" y="1784"/>
                      <a:pt x="261" y="1833"/>
                    </a:cubicBezTo>
                    <a:cubicBezTo>
                      <a:pt x="343" y="1881"/>
                      <a:pt x="424" y="1930"/>
                      <a:pt x="505" y="1980"/>
                    </a:cubicBezTo>
                    <a:cubicBezTo>
                      <a:pt x="505" y="1864"/>
                      <a:pt x="505" y="1748"/>
                      <a:pt x="506" y="1633"/>
                    </a:cubicBezTo>
                    <a:cubicBezTo>
                      <a:pt x="376" y="1581"/>
                      <a:pt x="246" y="1511"/>
                      <a:pt x="127" y="1440"/>
                    </a:cubicBezTo>
                    <a:cubicBezTo>
                      <a:pt x="123" y="1437"/>
                      <a:pt x="125" y="1430"/>
                      <a:pt x="130" y="1432"/>
                    </a:cubicBezTo>
                    <a:cubicBezTo>
                      <a:pt x="257" y="1484"/>
                      <a:pt x="388" y="1546"/>
                      <a:pt x="506" y="1617"/>
                    </a:cubicBezTo>
                    <a:cubicBezTo>
                      <a:pt x="507" y="1557"/>
                      <a:pt x="504" y="1093"/>
                      <a:pt x="519" y="505"/>
                    </a:cubicBezTo>
                    <a:cubicBezTo>
                      <a:pt x="441" y="466"/>
                      <a:pt x="359" y="431"/>
                      <a:pt x="280" y="390"/>
                    </a:cubicBezTo>
                    <a:cubicBezTo>
                      <a:pt x="275" y="388"/>
                      <a:pt x="279" y="379"/>
                      <a:pt x="284" y="381"/>
                    </a:cubicBezTo>
                    <a:cubicBezTo>
                      <a:pt x="364" y="412"/>
                      <a:pt x="442" y="449"/>
                      <a:pt x="520" y="484"/>
                    </a:cubicBezTo>
                    <a:cubicBezTo>
                      <a:pt x="524" y="324"/>
                      <a:pt x="530" y="164"/>
                      <a:pt x="540" y="4"/>
                    </a:cubicBezTo>
                    <a:cubicBezTo>
                      <a:pt x="540" y="-1"/>
                      <a:pt x="548" y="-1"/>
                      <a:pt x="548" y="4"/>
                    </a:cubicBezTo>
                    <a:cubicBezTo>
                      <a:pt x="560" y="301"/>
                      <a:pt x="559" y="876"/>
                      <a:pt x="555" y="1173"/>
                    </a:cubicBezTo>
                    <a:cubicBezTo>
                      <a:pt x="637" y="1108"/>
                      <a:pt x="724" y="1050"/>
                      <a:pt x="807" y="987"/>
                    </a:cubicBezTo>
                    <a:cubicBezTo>
                      <a:pt x="810" y="985"/>
                      <a:pt x="813" y="990"/>
                      <a:pt x="810" y="992"/>
                    </a:cubicBezTo>
                    <a:cubicBezTo>
                      <a:pt x="723" y="1059"/>
                      <a:pt x="642" y="1132"/>
                      <a:pt x="555" y="1198"/>
                    </a:cubicBezTo>
                    <a:cubicBezTo>
                      <a:pt x="554" y="1215"/>
                      <a:pt x="554" y="1232"/>
                      <a:pt x="554" y="1248"/>
                    </a:cubicBezTo>
                    <a:cubicBezTo>
                      <a:pt x="643" y="1208"/>
                      <a:pt x="733" y="1170"/>
                      <a:pt x="822" y="1132"/>
                    </a:cubicBezTo>
                    <a:cubicBezTo>
                      <a:pt x="829" y="1129"/>
                      <a:pt x="835" y="1139"/>
                      <a:pt x="828" y="1142"/>
                    </a:cubicBezTo>
                    <a:cubicBezTo>
                      <a:pt x="737" y="1186"/>
                      <a:pt x="646" y="1231"/>
                      <a:pt x="554" y="1272"/>
                    </a:cubicBezTo>
                    <a:cubicBezTo>
                      <a:pt x="551" y="1419"/>
                      <a:pt x="538" y="1951"/>
                      <a:pt x="533" y="2208"/>
                    </a:cubicBezTo>
                    <a:cubicBezTo>
                      <a:pt x="700" y="2123"/>
                      <a:pt x="869" y="2041"/>
                      <a:pt x="1038" y="1961"/>
                    </a:cubicBezTo>
                    <a:cubicBezTo>
                      <a:pt x="1045" y="1958"/>
                      <a:pt x="1050" y="1967"/>
                      <a:pt x="1044" y="1971"/>
                    </a:cubicBezTo>
                    <a:cubicBezTo>
                      <a:pt x="878" y="2065"/>
                      <a:pt x="707" y="2151"/>
                      <a:pt x="532" y="2228"/>
                    </a:cubicBezTo>
                    <a:cubicBezTo>
                      <a:pt x="528" y="2441"/>
                      <a:pt x="523" y="2695"/>
                      <a:pt x="520" y="2908"/>
                    </a:cubicBezTo>
                    <a:cubicBezTo>
                      <a:pt x="520" y="2921"/>
                      <a:pt x="500" y="2921"/>
                      <a:pt x="500" y="2908"/>
                    </a:cubicBezTo>
                    <a:cubicBezTo>
                      <a:pt x="503" y="2636"/>
                      <a:pt x="504" y="2324"/>
                      <a:pt x="504" y="2051"/>
                    </a:cubicBezTo>
                    <a:cubicBezTo>
                      <a:pt x="416" y="2029"/>
                      <a:pt x="83" y="1886"/>
                      <a:pt x="4" y="1847"/>
                    </a:cubicBezTo>
                    <a:cubicBezTo>
                      <a:pt x="-5" y="1843"/>
                      <a:pt x="1" y="1829"/>
                      <a:pt x="10" y="18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6" name="Google Shape;86;p5"/>
            <p:cNvGrpSpPr/>
            <p:nvPr/>
          </p:nvGrpSpPr>
          <p:grpSpPr>
            <a:xfrm>
              <a:off x="694596" y="3945778"/>
              <a:ext cx="397603" cy="876480"/>
              <a:chOff x="694596" y="3952939"/>
              <a:chExt cx="397603" cy="876480"/>
            </a:xfrm>
          </p:grpSpPr>
          <p:sp>
            <p:nvSpPr>
              <p:cNvPr id="87" name="Google Shape;87;p5"/>
              <p:cNvSpPr/>
              <p:nvPr/>
            </p:nvSpPr>
            <p:spPr>
              <a:xfrm>
                <a:off x="694596" y="3952939"/>
                <a:ext cx="397603" cy="876480"/>
              </a:xfrm>
              <a:custGeom>
                <a:avLst/>
                <a:gdLst/>
                <a:ahLst/>
                <a:cxnLst/>
                <a:rect l="l" t="t" r="r" b="b"/>
                <a:pathLst>
                  <a:path w="1497" h="3300" extrusionOk="0">
                    <a:moveTo>
                      <a:pt x="0" y="3300"/>
                    </a:moveTo>
                    <a:lnTo>
                      <a:pt x="1497" y="3300"/>
                    </a:lnTo>
                    <a:lnTo>
                      <a:pt x="1321" y="2527"/>
                    </a:lnTo>
                    <a:cubicBezTo>
                      <a:pt x="1180" y="2518"/>
                      <a:pt x="1003" y="2482"/>
                      <a:pt x="843" y="2378"/>
                    </a:cubicBezTo>
                    <a:lnTo>
                      <a:pt x="1307" y="2464"/>
                    </a:lnTo>
                    <a:lnTo>
                      <a:pt x="1093" y="1520"/>
                    </a:lnTo>
                    <a:cubicBezTo>
                      <a:pt x="1028" y="1489"/>
                      <a:pt x="963" y="1450"/>
                      <a:pt x="903" y="1399"/>
                    </a:cubicBezTo>
                    <a:lnTo>
                      <a:pt x="1078" y="1454"/>
                    </a:lnTo>
                    <a:lnTo>
                      <a:pt x="1050" y="1328"/>
                    </a:lnTo>
                    <a:cubicBezTo>
                      <a:pt x="960" y="1288"/>
                      <a:pt x="867" y="1232"/>
                      <a:pt x="786" y="1154"/>
                    </a:cubicBezTo>
                    <a:lnTo>
                      <a:pt x="1032" y="1250"/>
                    </a:lnTo>
                    <a:lnTo>
                      <a:pt x="749" y="0"/>
                    </a:lnTo>
                    <a:lnTo>
                      <a:pt x="588" y="706"/>
                    </a:lnTo>
                    <a:lnTo>
                      <a:pt x="732" y="670"/>
                    </a:lnTo>
                    <a:cubicBezTo>
                      <a:pt x="732" y="670"/>
                      <a:pt x="674" y="712"/>
                      <a:pt x="577" y="756"/>
                    </a:cubicBezTo>
                    <a:lnTo>
                      <a:pt x="347" y="1768"/>
                    </a:lnTo>
                    <a:lnTo>
                      <a:pt x="514" y="1727"/>
                    </a:lnTo>
                    <a:cubicBezTo>
                      <a:pt x="514" y="1727"/>
                      <a:pt x="446" y="1775"/>
                      <a:pt x="335" y="1824"/>
                    </a:cubicBezTo>
                    <a:lnTo>
                      <a:pt x="176" y="2525"/>
                    </a:lnTo>
                    <a:lnTo>
                      <a:pt x="501" y="2444"/>
                    </a:lnTo>
                    <a:cubicBezTo>
                      <a:pt x="493" y="2450"/>
                      <a:pt x="356" y="2544"/>
                      <a:pt x="159" y="2598"/>
                    </a:cubicBezTo>
                    <a:lnTo>
                      <a:pt x="132" y="2720"/>
                    </a:lnTo>
                    <a:lnTo>
                      <a:pt x="631" y="2596"/>
                    </a:lnTo>
                    <a:cubicBezTo>
                      <a:pt x="631" y="2596"/>
                      <a:pt x="409" y="2753"/>
                      <a:pt x="117" y="2783"/>
                    </a:cubicBezTo>
                    <a:lnTo>
                      <a:pt x="78" y="2957"/>
                    </a:lnTo>
                    <a:lnTo>
                      <a:pt x="244" y="2916"/>
                    </a:lnTo>
                    <a:cubicBezTo>
                      <a:pt x="244" y="2916"/>
                      <a:pt x="176" y="2965"/>
                      <a:pt x="65" y="3013"/>
                    </a:cubicBezTo>
                    <a:lnTo>
                      <a:pt x="0" y="330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 name="Google Shape;88;p5"/>
              <p:cNvSpPr/>
              <p:nvPr/>
            </p:nvSpPr>
            <p:spPr>
              <a:xfrm>
                <a:off x="765245" y="4115486"/>
                <a:ext cx="256038" cy="713933"/>
              </a:xfrm>
              <a:custGeom>
                <a:avLst/>
                <a:gdLst/>
                <a:ahLst/>
                <a:cxnLst/>
                <a:rect l="l" t="t" r="r" b="b"/>
                <a:pathLst>
                  <a:path w="964" h="2688" extrusionOk="0">
                    <a:moveTo>
                      <a:pt x="10" y="1688"/>
                    </a:moveTo>
                    <a:cubicBezTo>
                      <a:pt x="92" y="1720"/>
                      <a:pt x="399" y="1845"/>
                      <a:pt x="465" y="1881"/>
                    </a:cubicBezTo>
                    <a:cubicBezTo>
                      <a:pt x="465" y="1867"/>
                      <a:pt x="465" y="1853"/>
                      <a:pt x="465" y="1839"/>
                    </a:cubicBezTo>
                    <a:cubicBezTo>
                      <a:pt x="391" y="1796"/>
                      <a:pt x="317" y="1753"/>
                      <a:pt x="243" y="1709"/>
                    </a:cubicBezTo>
                    <a:cubicBezTo>
                      <a:pt x="163" y="1663"/>
                      <a:pt x="78" y="1622"/>
                      <a:pt x="4" y="1567"/>
                    </a:cubicBezTo>
                    <a:cubicBezTo>
                      <a:pt x="0" y="1565"/>
                      <a:pt x="2" y="1557"/>
                      <a:pt x="7" y="1559"/>
                    </a:cubicBezTo>
                    <a:cubicBezTo>
                      <a:pt x="89" y="1593"/>
                      <a:pt x="165" y="1644"/>
                      <a:pt x="241" y="1689"/>
                    </a:cubicBezTo>
                    <a:cubicBezTo>
                      <a:pt x="316" y="1733"/>
                      <a:pt x="391" y="1778"/>
                      <a:pt x="465" y="1824"/>
                    </a:cubicBezTo>
                    <a:cubicBezTo>
                      <a:pt x="466" y="1717"/>
                      <a:pt x="466" y="1611"/>
                      <a:pt x="467" y="1504"/>
                    </a:cubicBezTo>
                    <a:cubicBezTo>
                      <a:pt x="347" y="1456"/>
                      <a:pt x="227" y="1392"/>
                      <a:pt x="117" y="1326"/>
                    </a:cubicBezTo>
                    <a:cubicBezTo>
                      <a:pt x="113" y="1324"/>
                      <a:pt x="116" y="1317"/>
                      <a:pt x="120" y="1319"/>
                    </a:cubicBezTo>
                    <a:cubicBezTo>
                      <a:pt x="237" y="1367"/>
                      <a:pt x="358" y="1424"/>
                      <a:pt x="467" y="1490"/>
                    </a:cubicBezTo>
                    <a:cubicBezTo>
                      <a:pt x="467" y="1434"/>
                      <a:pt x="465" y="1007"/>
                      <a:pt x="479" y="466"/>
                    </a:cubicBezTo>
                    <a:cubicBezTo>
                      <a:pt x="406" y="429"/>
                      <a:pt x="331" y="397"/>
                      <a:pt x="259" y="360"/>
                    </a:cubicBezTo>
                    <a:cubicBezTo>
                      <a:pt x="254" y="358"/>
                      <a:pt x="257" y="349"/>
                      <a:pt x="262" y="351"/>
                    </a:cubicBezTo>
                    <a:cubicBezTo>
                      <a:pt x="336" y="380"/>
                      <a:pt x="407" y="414"/>
                      <a:pt x="479" y="446"/>
                    </a:cubicBezTo>
                    <a:cubicBezTo>
                      <a:pt x="483" y="299"/>
                      <a:pt x="489" y="151"/>
                      <a:pt x="498" y="4"/>
                    </a:cubicBezTo>
                    <a:cubicBezTo>
                      <a:pt x="498" y="-1"/>
                      <a:pt x="505" y="-1"/>
                      <a:pt x="506" y="4"/>
                    </a:cubicBezTo>
                    <a:cubicBezTo>
                      <a:pt x="516" y="278"/>
                      <a:pt x="515" y="807"/>
                      <a:pt x="512" y="1081"/>
                    </a:cubicBezTo>
                    <a:cubicBezTo>
                      <a:pt x="587" y="1021"/>
                      <a:pt x="667" y="968"/>
                      <a:pt x="744" y="909"/>
                    </a:cubicBezTo>
                    <a:cubicBezTo>
                      <a:pt x="747" y="907"/>
                      <a:pt x="750" y="912"/>
                      <a:pt x="747" y="914"/>
                    </a:cubicBezTo>
                    <a:cubicBezTo>
                      <a:pt x="667" y="975"/>
                      <a:pt x="592" y="1043"/>
                      <a:pt x="511" y="1104"/>
                    </a:cubicBezTo>
                    <a:cubicBezTo>
                      <a:pt x="511" y="1119"/>
                      <a:pt x="511" y="1135"/>
                      <a:pt x="511" y="1150"/>
                    </a:cubicBezTo>
                    <a:cubicBezTo>
                      <a:pt x="592" y="1113"/>
                      <a:pt x="675" y="1078"/>
                      <a:pt x="758" y="1043"/>
                    </a:cubicBezTo>
                    <a:cubicBezTo>
                      <a:pt x="764" y="1040"/>
                      <a:pt x="770" y="1049"/>
                      <a:pt x="763" y="1052"/>
                    </a:cubicBezTo>
                    <a:cubicBezTo>
                      <a:pt x="679" y="1093"/>
                      <a:pt x="595" y="1134"/>
                      <a:pt x="510" y="1172"/>
                    </a:cubicBezTo>
                    <a:cubicBezTo>
                      <a:pt x="508" y="1308"/>
                      <a:pt x="496" y="1797"/>
                      <a:pt x="491" y="2034"/>
                    </a:cubicBezTo>
                    <a:cubicBezTo>
                      <a:pt x="645" y="1956"/>
                      <a:pt x="800" y="1880"/>
                      <a:pt x="957" y="1806"/>
                    </a:cubicBezTo>
                    <a:cubicBezTo>
                      <a:pt x="963" y="1804"/>
                      <a:pt x="968" y="1812"/>
                      <a:pt x="962" y="1815"/>
                    </a:cubicBezTo>
                    <a:cubicBezTo>
                      <a:pt x="810" y="1903"/>
                      <a:pt x="652" y="1982"/>
                      <a:pt x="491" y="2052"/>
                    </a:cubicBezTo>
                    <a:cubicBezTo>
                      <a:pt x="486" y="2249"/>
                      <a:pt x="482" y="2482"/>
                      <a:pt x="480" y="2679"/>
                    </a:cubicBezTo>
                    <a:cubicBezTo>
                      <a:pt x="480" y="2691"/>
                      <a:pt x="461" y="2691"/>
                      <a:pt x="461" y="2679"/>
                    </a:cubicBezTo>
                    <a:cubicBezTo>
                      <a:pt x="464" y="2428"/>
                      <a:pt x="464" y="2141"/>
                      <a:pt x="465" y="1889"/>
                    </a:cubicBezTo>
                    <a:cubicBezTo>
                      <a:pt x="384" y="1869"/>
                      <a:pt x="77" y="1738"/>
                      <a:pt x="4" y="1702"/>
                    </a:cubicBezTo>
                    <a:cubicBezTo>
                      <a:pt x="-4" y="1698"/>
                      <a:pt x="2" y="1685"/>
                      <a:pt x="10" y="168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9" name="Google Shape;89;p5"/>
            <p:cNvGrpSpPr/>
            <p:nvPr/>
          </p:nvGrpSpPr>
          <p:grpSpPr>
            <a:xfrm>
              <a:off x="163927" y="3611388"/>
              <a:ext cx="548995" cy="1210870"/>
              <a:chOff x="163927" y="3618549"/>
              <a:chExt cx="548995" cy="1210870"/>
            </a:xfrm>
          </p:grpSpPr>
          <p:sp>
            <p:nvSpPr>
              <p:cNvPr id="90" name="Google Shape;90;p5"/>
              <p:cNvSpPr/>
              <p:nvPr/>
            </p:nvSpPr>
            <p:spPr>
              <a:xfrm>
                <a:off x="163927" y="3618549"/>
                <a:ext cx="548995" cy="1210870"/>
              </a:xfrm>
              <a:custGeom>
                <a:avLst/>
                <a:gdLst/>
                <a:ahLst/>
                <a:cxnLst/>
                <a:rect l="l" t="t" r="r" b="b"/>
                <a:pathLst>
                  <a:path w="2067" h="4559" extrusionOk="0">
                    <a:moveTo>
                      <a:pt x="2067" y="4559"/>
                    </a:moveTo>
                    <a:lnTo>
                      <a:pt x="0" y="4559"/>
                    </a:lnTo>
                    <a:lnTo>
                      <a:pt x="242" y="3492"/>
                    </a:lnTo>
                    <a:cubicBezTo>
                      <a:pt x="437" y="3479"/>
                      <a:pt x="682" y="3429"/>
                      <a:pt x="902" y="3286"/>
                    </a:cubicBezTo>
                    <a:lnTo>
                      <a:pt x="262" y="3405"/>
                    </a:lnTo>
                    <a:lnTo>
                      <a:pt x="557" y="2100"/>
                    </a:lnTo>
                    <a:cubicBezTo>
                      <a:pt x="648" y="2058"/>
                      <a:pt x="737" y="2003"/>
                      <a:pt x="820" y="1932"/>
                    </a:cubicBezTo>
                    <a:lnTo>
                      <a:pt x="578" y="2009"/>
                    </a:lnTo>
                    <a:lnTo>
                      <a:pt x="617" y="1835"/>
                    </a:lnTo>
                    <a:cubicBezTo>
                      <a:pt x="742" y="1780"/>
                      <a:pt x="870" y="1703"/>
                      <a:pt x="982" y="1594"/>
                    </a:cubicBezTo>
                    <a:lnTo>
                      <a:pt x="642" y="1727"/>
                    </a:lnTo>
                    <a:lnTo>
                      <a:pt x="1033" y="0"/>
                    </a:lnTo>
                    <a:lnTo>
                      <a:pt x="1255" y="976"/>
                    </a:lnTo>
                    <a:lnTo>
                      <a:pt x="1056" y="926"/>
                    </a:lnTo>
                    <a:cubicBezTo>
                      <a:pt x="1056" y="926"/>
                      <a:pt x="1137" y="984"/>
                      <a:pt x="1270" y="1045"/>
                    </a:cubicBezTo>
                    <a:lnTo>
                      <a:pt x="1588" y="2443"/>
                    </a:lnTo>
                    <a:lnTo>
                      <a:pt x="1357" y="2386"/>
                    </a:lnTo>
                    <a:cubicBezTo>
                      <a:pt x="1357" y="2386"/>
                      <a:pt x="1452" y="2453"/>
                      <a:pt x="1605" y="2520"/>
                    </a:cubicBezTo>
                    <a:lnTo>
                      <a:pt x="1825" y="3488"/>
                    </a:lnTo>
                    <a:lnTo>
                      <a:pt x="1375" y="3376"/>
                    </a:lnTo>
                    <a:cubicBezTo>
                      <a:pt x="1387" y="3384"/>
                      <a:pt x="1576" y="3515"/>
                      <a:pt x="1848" y="3589"/>
                    </a:cubicBezTo>
                    <a:lnTo>
                      <a:pt x="1886" y="3758"/>
                    </a:lnTo>
                    <a:lnTo>
                      <a:pt x="1196" y="3586"/>
                    </a:lnTo>
                    <a:cubicBezTo>
                      <a:pt x="1196" y="3586"/>
                      <a:pt x="1502" y="3804"/>
                      <a:pt x="1905" y="3844"/>
                    </a:cubicBezTo>
                    <a:lnTo>
                      <a:pt x="1960" y="4086"/>
                    </a:lnTo>
                    <a:lnTo>
                      <a:pt x="1730" y="4029"/>
                    </a:lnTo>
                    <a:cubicBezTo>
                      <a:pt x="1730" y="4029"/>
                      <a:pt x="1825" y="4096"/>
                      <a:pt x="1977" y="4162"/>
                    </a:cubicBezTo>
                    <a:lnTo>
                      <a:pt x="2067" y="455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 name="Google Shape;91;p5"/>
              <p:cNvSpPr/>
              <p:nvPr/>
            </p:nvSpPr>
            <p:spPr>
              <a:xfrm>
                <a:off x="261402" y="3843247"/>
                <a:ext cx="353779" cy="986173"/>
              </a:xfrm>
              <a:custGeom>
                <a:avLst/>
                <a:gdLst/>
                <a:ahLst/>
                <a:cxnLst/>
                <a:rect l="l" t="t" r="r" b="b"/>
                <a:pathLst>
                  <a:path w="1332" h="3713" extrusionOk="0">
                    <a:moveTo>
                      <a:pt x="1320" y="2332"/>
                    </a:moveTo>
                    <a:cubicBezTo>
                      <a:pt x="1206" y="2376"/>
                      <a:pt x="782" y="2548"/>
                      <a:pt x="691" y="2598"/>
                    </a:cubicBezTo>
                    <a:cubicBezTo>
                      <a:pt x="691" y="2579"/>
                      <a:pt x="690" y="2560"/>
                      <a:pt x="690" y="2540"/>
                    </a:cubicBezTo>
                    <a:cubicBezTo>
                      <a:pt x="793" y="2480"/>
                      <a:pt x="895" y="2421"/>
                      <a:pt x="998" y="2361"/>
                    </a:cubicBezTo>
                    <a:cubicBezTo>
                      <a:pt x="1107" y="2297"/>
                      <a:pt x="1226" y="2240"/>
                      <a:pt x="1328" y="2165"/>
                    </a:cubicBezTo>
                    <a:cubicBezTo>
                      <a:pt x="1333" y="2161"/>
                      <a:pt x="1330" y="2151"/>
                      <a:pt x="1323" y="2154"/>
                    </a:cubicBezTo>
                    <a:cubicBezTo>
                      <a:pt x="1210" y="2201"/>
                      <a:pt x="1105" y="2271"/>
                      <a:pt x="1000" y="2332"/>
                    </a:cubicBezTo>
                    <a:cubicBezTo>
                      <a:pt x="896" y="2393"/>
                      <a:pt x="793" y="2456"/>
                      <a:pt x="690" y="2520"/>
                    </a:cubicBezTo>
                    <a:cubicBezTo>
                      <a:pt x="690" y="2372"/>
                      <a:pt x="689" y="2225"/>
                      <a:pt x="688" y="2078"/>
                    </a:cubicBezTo>
                    <a:cubicBezTo>
                      <a:pt x="854" y="2011"/>
                      <a:pt x="1019" y="1923"/>
                      <a:pt x="1171" y="1832"/>
                    </a:cubicBezTo>
                    <a:cubicBezTo>
                      <a:pt x="1176" y="1829"/>
                      <a:pt x="1173" y="1819"/>
                      <a:pt x="1167" y="1822"/>
                    </a:cubicBezTo>
                    <a:cubicBezTo>
                      <a:pt x="1006" y="1888"/>
                      <a:pt x="838" y="1967"/>
                      <a:pt x="688" y="2058"/>
                    </a:cubicBezTo>
                    <a:cubicBezTo>
                      <a:pt x="688" y="1981"/>
                      <a:pt x="691" y="1391"/>
                      <a:pt x="672" y="643"/>
                    </a:cubicBezTo>
                    <a:cubicBezTo>
                      <a:pt x="772" y="593"/>
                      <a:pt x="875" y="548"/>
                      <a:pt x="976" y="497"/>
                    </a:cubicBezTo>
                    <a:cubicBezTo>
                      <a:pt x="982" y="494"/>
                      <a:pt x="978" y="482"/>
                      <a:pt x="971" y="485"/>
                    </a:cubicBezTo>
                    <a:cubicBezTo>
                      <a:pt x="869" y="525"/>
                      <a:pt x="771" y="572"/>
                      <a:pt x="671" y="616"/>
                    </a:cubicBezTo>
                    <a:cubicBezTo>
                      <a:pt x="665" y="412"/>
                      <a:pt x="658" y="209"/>
                      <a:pt x="645" y="5"/>
                    </a:cubicBezTo>
                    <a:cubicBezTo>
                      <a:pt x="645" y="-1"/>
                      <a:pt x="635" y="-1"/>
                      <a:pt x="635" y="5"/>
                    </a:cubicBezTo>
                    <a:cubicBezTo>
                      <a:pt x="621" y="383"/>
                      <a:pt x="622" y="1115"/>
                      <a:pt x="627" y="1493"/>
                    </a:cubicBezTo>
                    <a:cubicBezTo>
                      <a:pt x="523" y="1410"/>
                      <a:pt x="412" y="1337"/>
                      <a:pt x="306" y="1256"/>
                    </a:cubicBezTo>
                    <a:cubicBezTo>
                      <a:pt x="302" y="1253"/>
                      <a:pt x="298" y="1260"/>
                      <a:pt x="302" y="1263"/>
                    </a:cubicBezTo>
                    <a:cubicBezTo>
                      <a:pt x="412" y="1347"/>
                      <a:pt x="516" y="1441"/>
                      <a:pt x="627" y="1525"/>
                    </a:cubicBezTo>
                    <a:cubicBezTo>
                      <a:pt x="627" y="1546"/>
                      <a:pt x="627" y="1567"/>
                      <a:pt x="628" y="1589"/>
                    </a:cubicBezTo>
                    <a:cubicBezTo>
                      <a:pt x="515" y="1537"/>
                      <a:pt x="401" y="1489"/>
                      <a:pt x="287" y="1440"/>
                    </a:cubicBezTo>
                    <a:cubicBezTo>
                      <a:pt x="278" y="1436"/>
                      <a:pt x="270" y="1449"/>
                      <a:pt x="279" y="1454"/>
                    </a:cubicBezTo>
                    <a:cubicBezTo>
                      <a:pt x="395" y="1509"/>
                      <a:pt x="511" y="1566"/>
                      <a:pt x="628" y="1619"/>
                    </a:cubicBezTo>
                    <a:cubicBezTo>
                      <a:pt x="631" y="1806"/>
                      <a:pt x="648" y="2482"/>
                      <a:pt x="655" y="2809"/>
                    </a:cubicBezTo>
                    <a:cubicBezTo>
                      <a:pt x="442" y="2702"/>
                      <a:pt x="227" y="2597"/>
                      <a:pt x="11" y="2495"/>
                    </a:cubicBezTo>
                    <a:cubicBezTo>
                      <a:pt x="3" y="2491"/>
                      <a:pt x="-4" y="2503"/>
                      <a:pt x="4" y="2508"/>
                    </a:cubicBezTo>
                    <a:cubicBezTo>
                      <a:pt x="215" y="2628"/>
                      <a:pt x="433" y="2737"/>
                      <a:pt x="655" y="2835"/>
                    </a:cubicBezTo>
                    <a:cubicBezTo>
                      <a:pt x="661" y="3106"/>
                      <a:pt x="667" y="3429"/>
                      <a:pt x="670" y="3701"/>
                    </a:cubicBezTo>
                    <a:cubicBezTo>
                      <a:pt x="671" y="3717"/>
                      <a:pt x="696" y="3717"/>
                      <a:pt x="696" y="3701"/>
                    </a:cubicBezTo>
                    <a:cubicBezTo>
                      <a:pt x="692" y="3354"/>
                      <a:pt x="692" y="2957"/>
                      <a:pt x="691" y="2610"/>
                    </a:cubicBezTo>
                    <a:cubicBezTo>
                      <a:pt x="803" y="2582"/>
                      <a:pt x="1227" y="2401"/>
                      <a:pt x="1328" y="2351"/>
                    </a:cubicBezTo>
                    <a:cubicBezTo>
                      <a:pt x="1338" y="2346"/>
                      <a:pt x="1331" y="2328"/>
                      <a:pt x="1320" y="23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2" name="Google Shape;92;p5"/>
            <p:cNvGrpSpPr/>
            <p:nvPr/>
          </p:nvGrpSpPr>
          <p:grpSpPr>
            <a:xfrm>
              <a:off x="8248254" y="137912"/>
              <a:ext cx="557760" cy="304643"/>
              <a:chOff x="8248254" y="137912"/>
              <a:chExt cx="557760" cy="304643"/>
            </a:xfrm>
          </p:grpSpPr>
          <p:sp>
            <p:nvSpPr>
              <p:cNvPr id="93" name="Google Shape;93;p5"/>
              <p:cNvSpPr/>
              <p:nvPr/>
            </p:nvSpPr>
            <p:spPr>
              <a:xfrm>
                <a:off x="8555553" y="137912"/>
                <a:ext cx="250461" cy="109958"/>
              </a:xfrm>
              <a:custGeom>
                <a:avLst/>
                <a:gdLst/>
                <a:ahLst/>
                <a:cxnLst/>
                <a:rect l="l" t="t" r="r" b="b"/>
                <a:pathLst>
                  <a:path w="943" h="414" extrusionOk="0">
                    <a:moveTo>
                      <a:pt x="0" y="90"/>
                    </a:moveTo>
                    <a:cubicBezTo>
                      <a:pt x="43" y="67"/>
                      <a:pt x="87" y="49"/>
                      <a:pt x="132" y="33"/>
                    </a:cubicBezTo>
                    <a:cubicBezTo>
                      <a:pt x="178" y="18"/>
                      <a:pt x="224" y="3"/>
                      <a:pt x="276" y="0"/>
                    </a:cubicBezTo>
                    <a:cubicBezTo>
                      <a:pt x="290" y="0"/>
                      <a:pt x="303" y="-1"/>
                      <a:pt x="321" y="5"/>
                    </a:cubicBezTo>
                    <a:cubicBezTo>
                      <a:pt x="325" y="6"/>
                      <a:pt x="330" y="9"/>
                      <a:pt x="335" y="11"/>
                    </a:cubicBezTo>
                    <a:cubicBezTo>
                      <a:pt x="338" y="14"/>
                      <a:pt x="340" y="16"/>
                      <a:pt x="343" y="18"/>
                    </a:cubicBezTo>
                    <a:cubicBezTo>
                      <a:pt x="349" y="22"/>
                      <a:pt x="354" y="26"/>
                      <a:pt x="359" y="30"/>
                    </a:cubicBezTo>
                    <a:cubicBezTo>
                      <a:pt x="378" y="48"/>
                      <a:pt x="395" y="65"/>
                      <a:pt x="411" y="83"/>
                    </a:cubicBezTo>
                    <a:cubicBezTo>
                      <a:pt x="444" y="120"/>
                      <a:pt x="472" y="158"/>
                      <a:pt x="501" y="197"/>
                    </a:cubicBezTo>
                    <a:lnTo>
                      <a:pt x="465" y="184"/>
                    </a:lnTo>
                    <a:cubicBezTo>
                      <a:pt x="514" y="171"/>
                      <a:pt x="562" y="160"/>
                      <a:pt x="612" y="153"/>
                    </a:cubicBezTo>
                    <a:cubicBezTo>
                      <a:pt x="637" y="150"/>
                      <a:pt x="663" y="148"/>
                      <a:pt x="689" y="148"/>
                    </a:cubicBezTo>
                    <a:cubicBezTo>
                      <a:pt x="702" y="148"/>
                      <a:pt x="716" y="148"/>
                      <a:pt x="730" y="151"/>
                    </a:cubicBezTo>
                    <a:cubicBezTo>
                      <a:pt x="736" y="151"/>
                      <a:pt x="744" y="154"/>
                      <a:pt x="752" y="156"/>
                    </a:cubicBezTo>
                    <a:cubicBezTo>
                      <a:pt x="759" y="158"/>
                      <a:pt x="767" y="163"/>
                      <a:pt x="774" y="166"/>
                    </a:cubicBezTo>
                    <a:cubicBezTo>
                      <a:pt x="799" y="183"/>
                      <a:pt x="815" y="202"/>
                      <a:pt x="832" y="222"/>
                    </a:cubicBezTo>
                    <a:cubicBezTo>
                      <a:pt x="848" y="242"/>
                      <a:pt x="861" y="262"/>
                      <a:pt x="875" y="283"/>
                    </a:cubicBezTo>
                    <a:cubicBezTo>
                      <a:pt x="901" y="326"/>
                      <a:pt x="924" y="369"/>
                      <a:pt x="943" y="414"/>
                    </a:cubicBezTo>
                    <a:cubicBezTo>
                      <a:pt x="912" y="377"/>
                      <a:pt x="881" y="339"/>
                      <a:pt x="849" y="303"/>
                    </a:cubicBezTo>
                    <a:cubicBezTo>
                      <a:pt x="833" y="285"/>
                      <a:pt x="817" y="267"/>
                      <a:pt x="800" y="251"/>
                    </a:cubicBezTo>
                    <a:cubicBezTo>
                      <a:pt x="783" y="236"/>
                      <a:pt x="765" y="220"/>
                      <a:pt x="748" y="211"/>
                    </a:cubicBezTo>
                    <a:cubicBezTo>
                      <a:pt x="734" y="205"/>
                      <a:pt x="713" y="205"/>
                      <a:pt x="690" y="206"/>
                    </a:cubicBezTo>
                    <a:cubicBezTo>
                      <a:pt x="668" y="207"/>
                      <a:pt x="645" y="211"/>
                      <a:pt x="622" y="215"/>
                    </a:cubicBezTo>
                    <a:cubicBezTo>
                      <a:pt x="576" y="223"/>
                      <a:pt x="529" y="235"/>
                      <a:pt x="484" y="247"/>
                    </a:cubicBezTo>
                    <a:lnTo>
                      <a:pt x="461" y="253"/>
                    </a:lnTo>
                    <a:lnTo>
                      <a:pt x="448" y="234"/>
                    </a:lnTo>
                    <a:cubicBezTo>
                      <a:pt x="421" y="197"/>
                      <a:pt x="393" y="159"/>
                      <a:pt x="364" y="123"/>
                    </a:cubicBezTo>
                    <a:cubicBezTo>
                      <a:pt x="350" y="105"/>
                      <a:pt x="335" y="87"/>
                      <a:pt x="320" y="72"/>
                    </a:cubicBezTo>
                    <a:cubicBezTo>
                      <a:pt x="316" y="69"/>
                      <a:pt x="312" y="64"/>
                      <a:pt x="309" y="62"/>
                    </a:cubicBezTo>
                    <a:lnTo>
                      <a:pt x="303" y="57"/>
                    </a:lnTo>
                    <a:cubicBezTo>
                      <a:pt x="303" y="57"/>
                      <a:pt x="303" y="56"/>
                      <a:pt x="301" y="56"/>
                    </a:cubicBezTo>
                    <a:cubicBezTo>
                      <a:pt x="296" y="53"/>
                      <a:pt x="286" y="51"/>
                      <a:pt x="276" y="51"/>
                    </a:cubicBezTo>
                    <a:cubicBezTo>
                      <a:pt x="234" y="49"/>
                      <a:pt x="186" y="56"/>
                      <a:pt x="140" y="64"/>
                    </a:cubicBezTo>
                    <a:cubicBezTo>
                      <a:pt x="94" y="71"/>
                      <a:pt x="47" y="81"/>
                      <a:pt x="0" y="9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94;p5"/>
              <p:cNvSpPr/>
              <p:nvPr/>
            </p:nvSpPr>
            <p:spPr>
              <a:xfrm>
                <a:off x="8248254" y="322504"/>
                <a:ext cx="391229" cy="120051"/>
              </a:xfrm>
              <a:custGeom>
                <a:avLst/>
                <a:gdLst/>
                <a:ahLst/>
                <a:cxnLst/>
                <a:rect l="l" t="t" r="r" b="b"/>
                <a:pathLst>
                  <a:path w="1473" h="452" extrusionOk="0">
                    <a:moveTo>
                      <a:pt x="0" y="452"/>
                    </a:moveTo>
                    <a:cubicBezTo>
                      <a:pt x="40" y="392"/>
                      <a:pt x="85" y="337"/>
                      <a:pt x="133" y="283"/>
                    </a:cubicBezTo>
                    <a:cubicBezTo>
                      <a:pt x="182" y="231"/>
                      <a:pt x="231" y="179"/>
                      <a:pt x="298" y="137"/>
                    </a:cubicBezTo>
                    <a:cubicBezTo>
                      <a:pt x="316" y="127"/>
                      <a:pt x="334" y="117"/>
                      <a:pt x="361" y="111"/>
                    </a:cubicBezTo>
                    <a:cubicBezTo>
                      <a:pt x="367" y="110"/>
                      <a:pt x="375" y="110"/>
                      <a:pt x="383" y="110"/>
                    </a:cubicBezTo>
                    <a:cubicBezTo>
                      <a:pt x="390" y="111"/>
                      <a:pt x="394" y="112"/>
                      <a:pt x="399" y="112"/>
                    </a:cubicBezTo>
                    <a:cubicBezTo>
                      <a:pt x="410" y="114"/>
                      <a:pt x="419" y="116"/>
                      <a:pt x="429" y="118"/>
                    </a:cubicBezTo>
                    <a:cubicBezTo>
                      <a:pt x="466" y="127"/>
                      <a:pt x="501" y="138"/>
                      <a:pt x="536" y="150"/>
                    </a:cubicBezTo>
                    <a:cubicBezTo>
                      <a:pt x="604" y="175"/>
                      <a:pt x="669" y="204"/>
                      <a:pt x="735" y="235"/>
                    </a:cubicBezTo>
                    <a:lnTo>
                      <a:pt x="679" y="244"/>
                    </a:lnTo>
                    <a:cubicBezTo>
                      <a:pt x="734" y="191"/>
                      <a:pt x="789" y="143"/>
                      <a:pt x="850" y="98"/>
                    </a:cubicBezTo>
                    <a:cubicBezTo>
                      <a:pt x="881" y="76"/>
                      <a:pt x="913" y="55"/>
                      <a:pt x="947" y="36"/>
                    </a:cubicBezTo>
                    <a:cubicBezTo>
                      <a:pt x="965" y="27"/>
                      <a:pt x="983" y="18"/>
                      <a:pt x="1003" y="11"/>
                    </a:cubicBezTo>
                    <a:cubicBezTo>
                      <a:pt x="1013" y="7"/>
                      <a:pt x="1025" y="5"/>
                      <a:pt x="1036" y="2"/>
                    </a:cubicBezTo>
                    <a:cubicBezTo>
                      <a:pt x="1047" y="0"/>
                      <a:pt x="1060" y="1"/>
                      <a:pt x="1072" y="0"/>
                    </a:cubicBezTo>
                    <a:cubicBezTo>
                      <a:pt x="1117" y="4"/>
                      <a:pt x="1153" y="18"/>
                      <a:pt x="1188" y="32"/>
                    </a:cubicBezTo>
                    <a:cubicBezTo>
                      <a:pt x="1223" y="47"/>
                      <a:pt x="1257" y="64"/>
                      <a:pt x="1289" y="82"/>
                    </a:cubicBezTo>
                    <a:cubicBezTo>
                      <a:pt x="1354" y="119"/>
                      <a:pt x="1415" y="159"/>
                      <a:pt x="1473" y="205"/>
                    </a:cubicBezTo>
                    <a:cubicBezTo>
                      <a:pt x="1404" y="178"/>
                      <a:pt x="1337" y="150"/>
                      <a:pt x="1269" y="126"/>
                    </a:cubicBezTo>
                    <a:cubicBezTo>
                      <a:pt x="1235" y="114"/>
                      <a:pt x="1201" y="102"/>
                      <a:pt x="1167" y="94"/>
                    </a:cubicBezTo>
                    <a:cubicBezTo>
                      <a:pt x="1134" y="85"/>
                      <a:pt x="1099" y="76"/>
                      <a:pt x="1070" y="78"/>
                    </a:cubicBezTo>
                    <a:cubicBezTo>
                      <a:pt x="1048" y="79"/>
                      <a:pt x="1019" y="94"/>
                      <a:pt x="991" y="111"/>
                    </a:cubicBezTo>
                    <a:cubicBezTo>
                      <a:pt x="962" y="129"/>
                      <a:pt x="934" y="151"/>
                      <a:pt x="907" y="173"/>
                    </a:cubicBezTo>
                    <a:cubicBezTo>
                      <a:pt x="852" y="217"/>
                      <a:pt x="799" y="265"/>
                      <a:pt x="748" y="314"/>
                    </a:cubicBezTo>
                    <a:lnTo>
                      <a:pt x="722" y="338"/>
                    </a:lnTo>
                    <a:lnTo>
                      <a:pt x="692" y="323"/>
                    </a:lnTo>
                    <a:cubicBezTo>
                      <a:pt x="630" y="292"/>
                      <a:pt x="566" y="263"/>
                      <a:pt x="502" y="236"/>
                    </a:cubicBezTo>
                    <a:cubicBezTo>
                      <a:pt x="471" y="223"/>
                      <a:pt x="438" y="210"/>
                      <a:pt x="407" y="201"/>
                    </a:cubicBezTo>
                    <a:cubicBezTo>
                      <a:pt x="400" y="199"/>
                      <a:pt x="392" y="196"/>
                      <a:pt x="385" y="195"/>
                    </a:cubicBezTo>
                    <a:lnTo>
                      <a:pt x="375" y="193"/>
                    </a:lnTo>
                    <a:cubicBezTo>
                      <a:pt x="374" y="193"/>
                      <a:pt x="374" y="192"/>
                      <a:pt x="371" y="192"/>
                    </a:cubicBezTo>
                    <a:cubicBezTo>
                      <a:pt x="363" y="192"/>
                      <a:pt x="348" y="197"/>
                      <a:pt x="334" y="204"/>
                    </a:cubicBezTo>
                    <a:cubicBezTo>
                      <a:pt x="277" y="232"/>
                      <a:pt x="220" y="275"/>
                      <a:pt x="165" y="318"/>
                    </a:cubicBezTo>
                    <a:cubicBezTo>
                      <a:pt x="109" y="361"/>
                      <a:pt x="55"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5" name="Google Shape;95;p5"/>
            <p:cNvGrpSpPr/>
            <p:nvPr/>
          </p:nvGrpSpPr>
          <p:grpSpPr>
            <a:xfrm>
              <a:off x="-64469" y="76348"/>
              <a:ext cx="1256288" cy="449156"/>
              <a:chOff x="-64469" y="76348"/>
              <a:chExt cx="1256288" cy="449156"/>
            </a:xfrm>
          </p:grpSpPr>
          <p:sp>
            <p:nvSpPr>
              <p:cNvPr id="96" name="Google Shape;96;p5"/>
              <p:cNvSpPr/>
              <p:nvPr/>
            </p:nvSpPr>
            <p:spPr>
              <a:xfrm>
                <a:off x="-64469" y="76348"/>
                <a:ext cx="1256288" cy="216464"/>
              </a:xfrm>
              <a:custGeom>
                <a:avLst/>
                <a:gdLst/>
                <a:ahLst/>
                <a:cxnLst/>
                <a:rect l="l" t="t" r="r" b="b"/>
                <a:pathLst>
                  <a:path w="4730" h="815" extrusionOk="0">
                    <a:moveTo>
                      <a:pt x="4663" y="815"/>
                    </a:moveTo>
                    <a:lnTo>
                      <a:pt x="17" y="815"/>
                    </a:lnTo>
                    <a:cubicBezTo>
                      <a:pt x="-2" y="815"/>
                      <a:pt x="-8" y="795"/>
                      <a:pt x="10" y="786"/>
                    </a:cubicBezTo>
                    <a:cubicBezTo>
                      <a:pt x="177" y="708"/>
                      <a:pt x="363" y="728"/>
                      <a:pt x="535" y="674"/>
                    </a:cubicBezTo>
                    <a:cubicBezTo>
                      <a:pt x="637" y="642"/>
                      <a:pt x="700" y="578"/>
                      <a:pt x="771" y="504"/>
                    </a:cubicBezTo>
                    <a:cubicBezTo>
                      <a:pt x="833" y="440"/>
                      <a:pt x="904" y="391"/>
                      <a:pt x="991" y="367"/>
                    </a:cubicBezTo>
                    <a:cubicBezTo>
                      <a:pt x="1067" y="346"/>
                      <a:pt x="1149" y="345"/>
                      <a:pt x="1226" y="365"/>
                    </a:cubicBezTo>
                    <a:cubicBezTo>
                      <a:pt x="1310" y="386"/>
                      <a:pt x="1382" y="436"/>
                      <a:pt x="1462" y="468"/>
                    </a:cubicBezTo>
                    <a:cubicBezTo>
                      <a:pt x="1660" y="548"/>
                      <a:pt x="1856" y="480"/>
                      <a:pt x="2001" y="335"/>
                    </a:cubicBezTo>
                    <a:cubicBezTo>
                      <a:pt x="2121" y="216"/>
                      <a:pt x="2239" y="104"/>
                      <a:pt x="2401" y="41"/>
                    </a:cubicBezTo>
                    <a:cubicBezTo>
                      <a:pt x="2536" y="-10"/>
                      <a:pt x="2684" y="-18"/>
                      <a:pt x="2817" y="44"/>
                    </a:cubicBezTo>
                    <a:cubicBezTo>
                      <a:pt x="2968" y="117"/>
                      <a:pt x="3070" y="258"/>
                      <a:pt x="3211" y="344"/>
                    </a:cubicBezTo>
                    <a:cubicBezTo>
                      <a:pt x="3379" y="447"/>
                      <a:pt x="3582" y="428"/>
                      <a:pt x="3769" y="461"/>
                    </a:cubicBezTo>
                    <a:cubicBezTo>
                      <a:pt x="3957" y="495"/>
                      <a:pt x="4112" y="576"/>
                      <a:pt x="4274" y="670"/>
                    </a:cubicBezTo>
                    <a:cubicBezTo>
                      <a:pt x="4330" y="703"/>
                      <a:pt x="4387" y="730"/>
                      <a:pt x="4452" y="730"/>
                    </a:cubicBezTo>
                    <a:cubicBezTo>
                      <a:pt x="4489" y="729"/>
                      <a:pt x="4525" y="720"/>
                      <a:pt x="4562" y="716"/>
                    </a:cubicBezTo>
                    <a:cubicBezTo>
                      <a:pt x="4619" y="711"/>
                      <a:pt x="4672" y="713"/>
                      <a:pt x="4709" y="761"/>
                    </a:cubicBezTo>
                    <a:cubicBezTo>
                      <a:pt x="4718" y="773"/>
                      <a:pt x="4772" y="815"/>
                      <a:pt x="4663" y="81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5"/>
              <p:cNvSpPr/>
              <p:nvPr/>
            </p:nvSpPr>
            <p:spPr>
              <a:xfrm>
                <a:off x="882913" y="445027"/>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 name="Google Shape;98;p5"/>
              <p:cNvSpPr/>
              <p:nvPr/>
            </p:nvSpPr>
            <p:spPr>
              <a:xfrm>
                <a:off x="279218" y="284578"/>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9" name="Google Shape;99;p5"/>
            <p:cNvGrpSpPr/>
            <p:nvPr/>
          </p:nvGrpSpPr>
          <p:grpSpPr>
            <a:xfrm flipH="1">
              <a:off x="8446547" y="4212735"/>
              <a:ext cx="184858" cy="612516"/>
              <a:chOff x="535140" y="4212735"/>
              <a:chExt cx="184858" cy="612516"/>
            </a:xfrm>
          </p:grpSpPr>
          <p:sp>
            <p:nvSpPr>
              <p:cNvPr id="100" name="Google Shape;100;p5"/>
              <p:cNvSpPr/>
              <p:nvPr/>
            </p:nvSpPr>
            <p:spPr>
              <a:xfrm>
                <a:off x="535140" y="4212735"/>
                <a:ext cx="184858" cy="464800"/>
              </a:xfrm>
              <a:custGeom>
                <a:avLst/>
                <a:gdLst/>
                <a:ahLst/>
                <a:cxnLst/>
                <a:rect l="l" t="t" r="r" b="b"/>
                <a:pathLst>
                  <a:path w="696" h="1750" extrusionOk="0">
                    <a:moveTo>
                      <a:pt x="686" y="1581"/>
                    </a:moveTo>
                    <a:cubicBezTo>
                      <a:pt x="636" y="1756"/>
                      <a:pt x="436" y="1750"/>
                      <a:pt x="349" y="1750"/>
                    </a:cubicBezTo>
                    <a:cubicBezTo>
                      <a:pt x="261" y="1750"/>
                      <a:pt x="62" y="1756"/>
                      <a:pt x="10" y="1581"/>
                    </a:cubicBezTo>
                    <a:cubicBezTo>
                      <a:pt x="-41" y="1406"/>
                      <a:pt x="123" y="0"/>
                      <a:pt x="349" y="0"/>
                    </a:cubicBezTo>
                    <a:cubicBezTo>
                      <a:pt x="574" y="0"/>
                      <a:pt x="737" y="1406"/>
                      <a:pt x="686" y="15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 name="Google Shape;101;p5"/>
              <p:cNvGrpSpPr/>
              <p:nvPr/>
            </p:nvGrpSpPr>
            <p:grpSpPr>
              <a:xfrm>
                <a:off x="535140" y="4219949"/>
                <a:ext cx="184858" cy="605302"/>
                <a:chOff x="535140" y="4212735"/>
                <a:chExt cx="184858" cy="605302"/>
              </a:xfrm>
            </p:grpSpPr>
            <p:sp>
              <p:nvSpPr>
                <p:cNvPr id="102" name="Google Shape;102;p5"/>
                <p:cNvSpPr/>
                <p:nvPr/>
              </p:nvSpPr>
              <p:spPr>
                <a:xfrm>
                  <a:off x="535140" y="4212735"/>
                  <a:ext cx="184858" cy="464800"/>
                </a:xfrm>
                <a:custGeom>
                  <a:avLst/>
                  <a:gdLst/>
                  <a:ahLst/>
                  <a:cxnLst/>
                  <a:rect l="l" t="t" r="r" b="b"/>
                  <a:pathLst>
                    <a:path w="696" h="1750" extrusionOk="0">
                      <a:moveTo>
                        <a:pt x="686" y="1581"/>
                      </a:moveTo>
                      <a:cubicBezTo>
                        <a:pt x="636" y="1756"/>
                        <a:pt x="436" y="1750"/>
                        <a:pt x="348" y="1750"/>
                      </a:cubicBezTo>
                      <a:cubicBezTo>
                        <a:pt x="261" y="1750"/>
                        <a:pt x="62" y="1756"/>
                        <a:pt x="10" y="1581"/>
                      </a:cubicBezTo>
                      <a:cubicBezTo>
                        <a:pt x="2" y="1553"/>
                        <a:pt x="-1" y="1491"/>
                        <a:pt x="2" y="1408"/>
                      </a:cubicBezTo>
                      <a:cubicBezTo>
                        <a:pt x="3" y="1433"/>
                        <a:pt x="6" y="1452"/>
                        <a:pt x="9" y="1465"/>
                      </a:cubicBezTo>
                      <a:cubicBezTo>
                        <a:pt x="57" y="1627"/>
                        <a:pt x="242" y="1621"/>
                        <a:pt x="323" y="1621"/>
                      </a:cubicBezTo>
                      <a:cubicBezTo>
                        <a:pt x="404" y="1621"/>
                        <a:pt x="589" y="1627"/>
                        <a:pt x="636" y="1465"/>
                      </a:cubicBezTo>
                      <a:cubicBezTo>
                        <a:pt x="682" y="1306"/>
                        <a:pt x="538" y="52"/>
                        <a:pt x="335" y="2"/>
                      </a:cubicBezTo>
                      <a:cubicBezTo>
                        <a:pt x="340" y="1"/>
                        <a:pt x="344" y="0"/>
                        <a:pt x="348" y="0"/>
                      </a:cubicBezTo>
                      <a:cubicBezTo>
                        <a:pt x="574" y="0"/>
                        <a:pt x="737" y="1406"/>
                        <a:pt x="686" y="158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 name="Google Shape;103;p5"/>
                <p:cNvSpPr/>
                <p:nvPr/>
              </p:nvSpPr>
              <p:spPr>
                <a:xfrm>
                  <a:off x="615882" y="4212735"/>
                  <a:ext cx="23904" cy="605302"/>
                </a:xfrm>
                <a:custGeom>
                  <a:avLst/>
                  <a:gdLst/>
                  <a:ahLst/>
                  <a:cxnLst/>
                  <a:rect l="l" t="t" r="r" b="b"/>
                  <a:pathLst>
                    <a:path w="90" h="2279" extrusionOk="0">
                      <a:moveTo>
                        <a:pt x="0" y="2279"/>
                      </a:moveTo>
                      <a:lnTo>
                        <a:pt x="45" y="0"/>
                      </a:lnTo>
                      <a:lnTo>
                        <a:pt x="90" y="2279"/>
                      </a:lnTo>
                      <a:lnTo>
                        <a:pt x="0" y="227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4" name="Google Shape;104;p5"/>
            <p:cNvGrpSpPr/>
            <p:nvPr/>
          </p:nvGrpSpPr>
          <p:grpSpPr>
            <a:xfrm flipH="1">
              <a:off x="512590" y="4256945"/>
              <a:ext cx="405713" cy="576766"/>
              <a:chOff x="8248241" y="4256945"/>
              <a:chExt cx="405713" cy="576766"/>
            </a:xfrm>
          </p:grpSpPr>
          <p:sp>
            <p:nvSpPr>
              <p:cNvPr id="105" name="Google Shape;105;p5"/>
              <p:cNvSpPr/>
              <p:nvPr/>
            </p:nvSpPr>
            <p:spPr>
              <a:xfrm rot="1239400">
                <a:off x="8296385" y="4300936"/>
                <a:ext cx="309424" cy="329344"/>
              </a:xfrm>
              <a:custGeom>
                <a:avLst/>
                <a:gdLst/>
                <a:ahLst/>
                <a:cxnLst/>
                <a:rect l="l" t="t" r="r" b="b"/>
                <a:pathLst>
                  <a:path w="1165" h="1240" extrusionOk="0">
                    <a:moveTo>
                      <a:pt x="383" y="30"/>
                    </a:moveTo>
                    <a:lnTo>
                      <a:pt x="383" y="30"/>
                    </a:lnTo>
                    <a:cubicBezTo>
                      <a:pt x="676" y="-69"/>
                      <a:pt x="998" y="90"/>
                      <a:pt x="1097" y="384"/>
                    </a:cubicBezTo>
                    <a:lnTo>
                      <a:pt x="1135" y="497"/>
                    </a:lnTo>
                    <a:cubicBezTo>
                      <a:pt x="1234" y="791"/>
                      <a:pt x="1075" y="1112"/>
                      <a:pt x="781" y="1211"/>
                    </a:cubicBezTo>
                    <a:cubicBezTo>
                      <a:pt x="487" y="1310"/>
                      <a:pt x="166" y="1151"/>
                      <a:pt x="67" y="857"/>
                    </a:cubicBezTo>
                    <a:lnTo>
                      <a:pt x="29" y="744"/>
                    </a:lnTo>
                    <a:cubicBezTo>
                      <a:pt x="-70" y="451"/>
                      <a:pt x="89" y="129"/>
                      <a:pt x="383" y="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 name="Google Shape;106;p5"/>
              <p:cNvSpPr/>
              <p:nvPr/>
            </p:nvSpPr>
            <p:spPr>
              <a:xfrm rot="1239400">
                <a:off x="8296385" y="4300936"/>
                <a:ext cx="309424" cy="329344"/>
              </a:xfrm>
              <a:custGeom>
                <a:avLst/>
                <a:gdLst/>
                <a:ahLst/>
                <a:cxnLst/>
                <a:rect l="l" t="t" r="r" b="b"/>
                <a:pathLst>
                  <a:path w="1165" h="1240" extrusionOk="0">
                    <a:moveTo>
                      <a:pt x="324" y="1167"/>
                    </a:moveTo>
                    <a:cubicBezTo>
                      <a:pt x="458" y="1243"/>
                      <a:pt x="624" y="1264"/>
                      <a:pt x="781" y="1211"/>
                    </a:cubicBezTo>
                    <a:cubicBezTo>
                      <a:pt x="1075" y="1112"/>
                      <a:pt x="1234" y="791"/>
                      <a:pt x="1135" y="497"/>
                    </a:cubicBezTo>
                    <a:lnTo>
                      <a:pt x="1097" y="384"/>
                    </a:lnTo>
                    <a:cubicBezTo>
                      <a:pt x="998" y="90"/>
                      <a:pt x="676" y="-69"/>
                      <a:pt x="383" y="30"/>
                    </a:cubicBezTo>
                    <a:cubicBezTo>
                      <a:pt x="333" y="47"/>
                      <a:pt x="286" y="70"/>
                      <a:pt x="245" y="99"/>
                    </a:cubicBezTo>
                    <a:cubicBezTo>
                      <a:pt x="271" y="85"/>
                      <a:pt x="299" y="72"/>
                      <a:pt x="329" y="62"/>
                    </a:cubicBezTo>
                    <a:cubicBezTo>
                      <a:pt x="585" y="-24"/>
                      <a:pt x="864" y="114"/>
                      <a:pt x="951" y="370"/>
                    </a:cubicBezTo>
                    <a:lnTo>
                      <a:pt x="984" y="468"/>
                    </a:lnTo>
                    <a:cubicBezTo>
                      <a:pt x="1070" y="724"/>
                      <a:pt x="931" y="1003"/>
                      <a:pt x="676" y="1090"/>
                    </a:cubicBezTo>
                    <a:cubicBezTo>
                      <a:pt x="539" y="1136"/>
                      <a:pt x="395" y="1118"/>
                      <a:pt x="277" y="1051"/>
                    </a:cubicBezTo>
                    <a:cubicBezTo>
                      <a:pt x="175" y="994"/>
                      <a:pt x="94" y="900"/>
                      <a:pt x="54" y="781"/>
                    </a:cubicBezTo>
                    <a:lnTo>
                      <a:pt x="21" y="683"/>
                    </a:lnTo>
                    <a:cubicBezTo>
                      <a:pt x="11" y="655"/>
                      <a:pt x="4" y="625"/>
                      <a:pt x="0" y="596"/>
                    </a:cubicBezTo>
                    <a:cubicBezTo>
                      <a:pt x="3" y="645"/>
                      <a:pt x="12" y="695"/>
                      <a:pt x="29" y="745"/>
                    </a:cubicBezTo>
                    <a:lnTo>
                      <a:pt x="67" y="857"/>
                    </a:lnTo>
                    <a:cubicBezTo>
                      <a:pt x="113" y="994"/>
                      <a:pt x="207" y="1101"/>
                      <a:pt x="324" y="116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 name="Google Shape;107;p5"/>
              <p:cNvSpPr/>
              <p:nvPr/>
            </p:nvSpPr>
            <p:spPr>
              <a:xfrm rot="1239400">
                <a:off x="8362449" y="4316006"/>
                <a:ext cx="180608" cy="501984"/>
              </a:xfrm>
              <a:custGeom>
                <a:avLst/>
                <a:gdLst/>
                <a:ahLst/>
                <a:cxnLst/>
                <a:rect l="l" t="t" r="r" b="b"/>
                <a:pathLst>
                  <a:path w="680" h="1890" extrusionOk="0">
                    <a:moveTo>
                      <a:pt x="680" y="1857"/>
                    </a:moveTo>
                    <a:lnTo>
                      <a:pt x="0" y="0"/>
                    </a:lnTo>
                    <a:lnTo>
                      <a:pt x="583" y="1890"/>
                    </a:lnTo>
                    <a:lnTo>
                      <a:pt x="680" y="18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6"/>
        <p:cNvGrpSpPr/>
        <p:nvPr/>
      </p:nvGrpSpPr>
      <p:grpSpPr>
        <a:xfrm>
          <a:off x="0" y="0"/>
          <a:ext cx="0" cy="0"/>
          <a:chOff x="0" y="0"/>
          <a:chExt cx="0" cy="0"/>
        </a:xfrm>
      </p:grpSpPr>
      <p:sp>
        <p:nvSpPr>
          <p:cNvPr id="137" name="Google Shape;137;p7"/>
          <p:cNvSpPr txBox="1">
            <a:spLocks noGrp="1"/>
          </p:cNvSpPr>
          <p:nvPr>
            <p:ph type="title"/>
          </p:nvPr>
        </p:nvSpPr>
        <p:spPr>
          <a:xfrm>
            <a:off x="720558" y="445025"/>
            <a:ext cx="4386900" cy="1013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 name="Google Shape;138;p7"/>
          <p:cNvSpPr txBox="1">
            <a:spLocks noGrp="1"/>
          </p:cNvSpPr>
          <p:nvPr>
            <p:ph type="subTitle" idx="1"/>
          </p:nvPr>
        </p:nvSpPr>
        <p:spPr>
          <a:xfrm>
            <a:off x="720450" y="1700300"/>
            <a:ext cx="4386900" cy="2903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lbert Sans"/>
                <a:ea typeface="Albert Sans"/>
                <a:cs typeface="Albert Sans"/>
                <a:sym typeface="Albert Sans"/>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39" name="Google Shape;139;p7"/>
          <p:cNvSpPr>
            <a:spLocks noGrp="1"/>
          </p:cNvSpPr>
          <p:nvPr>
            <p:ph type="pic" idx="2"/>
          </p:nvPr>
        </p:nvSpPr>
        <p:spPr>
          <a:xfrm>
            <a:off x="5107450" y="964656"/>
            <a:ext cx="3323400" cy="3322500"/>
          </a:xfrm>
          <a:prstGeom prst="ellipse">
            <a:avLst/>
          </a:prstGeom>
          <a:noFill/>
          <a:ln>
            <a:noFill/>
          </a:ln>
        </p:spPr>
      </p:sp>
      <p:grpSp>
        <p:nvGrpSpPr>
          <p:cNvPr id="140" name="Google Shape;140;p7"/>
          <p:cNvGrpSpPr/>
          <p:nvPr/>
        </p:nvGrpSpPr>
        <p:grpSpPr>
          <a:xfrm>
            <a:off x="87578" y="684765"/>
            <a:ext cx="9617816" cy="4148945"/>
            <a:chOff x="87578" y="684765"/>
            <a:chExt cx="9617816" cy="4148945"/>
          </a:xfrm>
        </p:grpSpPr>
        <p:grpSp>
          <p:nvGrpSpPr>
            <p:cNvPr id="141" name="Google Shape;141;p7"/>
            <p:cNvGrpSpPr/>
            <p:nvPr/>
          </p:nvGrpSpPr>
          <p:grpSpPr>
            <a:xfrm>
              <a:off x="163935" y="4818013"/>
              <a:ext cx="8816139" cy="15675"/>
              <a:chOff x="163935" y="4825175"/>
              <a:chExt cx="8816139" cy="15675"/>
            </a:xfrm>
          </p:grpSpPr>
          <p:sp>
            <p:nvSpPr>
              <p:cNvPr id="142" name="Google Shape;142;p7"/>
              <p:cNvSpPr/>
              <p:nvPr/>
            </p:nvSpPr>
            <p:spPr>
              <a:xfrm>
                <a:off x="163935" y="4825175"/>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43;p7"/>
              <p:cNvSpPr/>
              <p:nvPr/>
            </p:nvSpPr>
            <p:spPr>
              <a:xfrm>
                <a:off x="163935" y="4832351"/>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44" name="Google Shape;144;p7"/>
            <p:cNvGrpSpPr/>
            <p:nvPr/>
          </p:nvGrpSpPr>
          <p:grpSpPr>
            <a:xfrm>
              <a:off x="8548476" y="3870613"/>
              <a:ext cx="431600" cy="951645"/>
              <a:chOff x="8548476" y="3877775"/>
              <a:chExt cx="431600" cy="951645"/>
            </a:xfrm>
          </p:grpSpPr>
          <p:sp>
            <p:nvSpPr>
              <p:cNvPr id="145" name="Google Shape;145;p7"/>
              <p:cNvSpPr/>
              <p:nvPr/>
            </p:nvSpPr>
            <p:spPr>
              <a:xfrm>
                <a:off x="8548476" y="3877775"/>
                <a:ext cx="431600" cy="951645"/>
              </a:xfrm>
              <a:custGeom>
                <a:avLst/>
                <a:gdLst/>
                <a:ahLst/>
                <a:cxnLst/>
                <a:rect l="l" t="t" r="r" b="b"/>
                <a:pathLst>
                  <a:path w="1625" h="3583" extrusionOk="0">
                    <a:moveTo>
                      <a:pt x="0" y="3583"/>
                    </a:moveTo>
                    <a:lnTo>
                      <a:pt x="1625" y="3583"/>
                    </a:lnTo>
                    <a:lnTo>
                      <a:pt x="1434" y="2744"/>
                    </a:lnTo>
                    <a:cubicBezTo>
                      <a:pt x="1281" y="2734"/>
                      <a:pt x="1088" y="2695"/>
                      <a:pt x="915" y="2582"/>
                    </a:cubicBezTo>
                    <a:lnTo>
                      <a:pt x="1419" y="2676"/>
                    </a:lnTo>
                    <a:lnTo>
                      <a:pt x="1187" y="1650"/>
                    </a:lnTo>
                    <a:cubicBezTo>
                      <a:pt x="1116" y="1617"/>
                      <a:pt x="1045" y="1574"/>
                      <a:pt x="980" y="1519"/>
                    </a:cubicBezTo>
                    <a:lnTo>
                      <a:pt x="1170" y="1579"/>
                    </a:lnTo>
                    <a:lnTo>
                      <a:pt x="1139" y="1442"/>
                    </a:lnTo>
                    <a:cubicBezTo>
                      <a:pt x="1042" y="1399"/>
                      <a:pt x="941" y="1338"/>
                      <a:pt x="853" y="1253"/>
                    </a:cubicBezTo>
                    <a:lnTo>
                      <a:pt x="1120" y="1357"/>
                    </a:lnTo>
                    <a:lnTo>
                      <a:pt x="812" y="0"/>
                    </a:lnTo>
                    <a:lnTo>
                      <a:pt x="639" y="767"/>
                    </a:lnTo>
                    <a:lnTo>
                      <a:pt x="795" y="728"/>
                    </a:lnTo>
                    <a:cubicBezTo>
                      <a:pt x="795" y="728"/>
                      <a:pt x="731" y="773"/>
                      <a:pt x="626" y="821"/>
                    </a:cubicBezTo>
                    <a:lnTo>
                      <a:pt x="377" y="1920"/>
                    </a:lnTo>
                    <a:lnTo>
                      <a:pt x="558" y="1875"/>
                    </a:lnTo>
                    <a:cubicBezTo>
                      <a:pt x="558" y="1875"/>
                      <a:pt x="484" y="1928"/>
                      <a:pt x="363" y="1980"/>
                    </a:cubicBezTo>
                    <a:lnTo>
                      <a:pt x="191" y="2741"/>
                    </a:lnTo>
                    <a:lnTo>
                      <a:pt x="544" y="2653"/>
                    </a:lnTo>
                    <a:cubicBezTo>
                      <a:pt x="535" y="2660"/>
                      <a:pt x="386" y="2763"/>
                      <a:pt x="173" y="2821"/>
                    </a:cubicBezTo>
                    <a:lnTo>
                      <a:pt x="143" y="2953"/>
                    </a:lnTo>
                    <a:lnTo>
                      <a:pt x="685" y="2818"/>
                    </a:lnTo>
                    <a:cubicBezTo>
                      <a:pt x="685" y="2818"/>
                      <a:pt x="444" y="2990"/>
                      <a:pt x="127" y="3021"/>
                    </a:cubicBezTo>
                    <a:lnTo>
                      <a:pt x="84" y="3211"/>
                    </a:lnTo>
                    <a:lnTo>
                      <a:pt x="265" y="3166"/>
                    </a:lnTo>
                    <a:cubicBezTo>
                      <a:pt x="265" y="3166"/>
                      <a:pt x="191" y="3219"/>
                      <a:pt x="71" y="3271"/>
                    </a:cubicBezTo>
                    <a:lnTo>
                      <a:pt x="0" y="3583"/>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146;p7"/>
              <p:cNvSpPr/>
              <p:nvPr/>
            </p:nvSpPr>
            <p:spPr>
              <a:xfrm>
                <a:off x="8625234" y="4054399"/>
                <a:ext cx="278083" cy="775021"/>
              </a:xfrm>
              <a:custGeom>
                <a:avLst/>
                <a:gdLst/>
                <a:ahLst/>
                <a:cxnLst/>
                <a:rect l="l" t="t" r="r" b="b"/>
                <a:pathLst>
                  <a:path w="1047" h="2918" extrusionOk="0">
                    <a:moveTo>
                      <a:pt x="10" y="1833"/>
                    </a:moveTo>
                    <a:cubicBezTo>
                      <a:pt x="100" y="1867"/>
                      <a:pt x="433" y="2002"/>
                      <a:pt x="504" y="2042"/>
                    </a:cubicBezTo>
                    <a:cubicBezTo>
                      <a:pt x="505" y="2027"/>
                      <a:pt x="505" y="2012"/>
                      <a:pt x="505" y="1996"/>
                    </a:cubicBezTo>
                    <a:cubicBezTo>
                      <a:pt x="424" y="1949"/>
                      <a:pt x="344" y="1902"/>
                      <a:pt x="263" y="1856"/>
                    </a:cubicBezTo>
                    <a:cubicBezTo>
                      <a:pt x="177" y="1805"/>
                      <a:pt x="84" y="1760"/>
                      <a:pt x="3" y="1701"/>
                    </a:cubicBezTo>
                    <a:cubicBezTo>
                      <a:pt x="0" y="1698"/>
                      <a:pt x="2" y="1690"/>
                      <a:pt x="7" y="1692"/>
                    </a:cubicBezTo>
                    <a:cubicBezTo>
                      <a:pt x="96" y="1729"/>
                      <a:pt x="178" y="1784"/>
                      <a:pt x="261" y="1833"/>
                    </a:cubicBezTo>
                    <a:cubicBezTo>
                      <a:pt x="343" y="1881"/>
                      <a:pt x="424" y="1930"/>
                      <a:pt x="505" y="1980"/>
                    </a:cubicBezTo>
                    <a:cubicBezTo>
                      <a:pt x="505" y="1864"/>
                      <a:pt x="505" y="1748"/>
                      <a:pt x="506" y="1633"/>
                    </a:cubicBezTo>
                    <a:cubicBezTo>
                      <a:pt x="376" y="1581"/>
                      <a:pt x="246" y="1511"/>
                      <a:pt x="127" y="1440"/>
                    </a:cubicBezTo>
                    <a:cubicBezTo>
                      <a:pt x="123" y="1437"/>
                      <a:pt x="125" y="1430"/>
                      <a:pt x="130" y="1432"/>
                    </a:cubicBezTo>
                    <a:cubicBezTo>
                      <a:pt x="257" y="1484"/>
                      <a:pt x="388" y="1546"/>
                      <a:pt x="506" y="1617"/>
                    </a:cubicBezTo>
                    <a:cubicBezTo>
                      <a:pt x="507" y="1557"/>
                      <a:pt x="504" y="1093"/>
                      <a:pt x="519" y="505"/>
                    </a:cubicBezTo>
                    <a:cubicBezTo>
                      <a:pt x="441" y="466"/>
                      <a:pt x="359" y="431"/>
                      <a:pt x="280" y="390"/>
                    </a:cubicBezTo>
                    <a:cubicBezTo>
                      <a:pt x="275" y="388"/>
                      <a:pt x="279" y="379"/>
                      <a:pt x="284" y="381"/>
                    </a:cubicBezTo>
                    <a:cubicBezTo>
                      <a:pt x="364" y="412"/>
                      <a:pt x="442" y="449"/>
                      <a:pt x="520" y="484"/>
                    </a:cubicBezTo>
                    <a:cubicBezTo>
                      <a:pt x="524" y="324"/>
                      <a:pt x="530" y="164"/>
                      <a:pt x="540" y="4"/>
                    </a:cubicBezTo>
                    <a:cubicBezTo>
                      <a:pt x="540" y="-1"/>
                      <a:pt x="548" y="-1"/>
                      <a:pt x="548" y="4"/>
                    </a:cubicBezTo>
                    <a:cubicBezTo>
                      <a:pt x="560" y="301"/>
                      <a:pt x="559" y="876"/>
                      <a:pt x="555" y="1173"/>
                    </a:cubicBezTo>
                    <a:cubicBezTo>
                      <a:pt x="637" y="1108"/>
                      <a:pt x="724" y="1050"/>
                      <a:pt x="807" y="987"/>
                    </a:cubicBezTo>
                    <a:cubicBezTo>
                      <a:pt x="810" y="985"/>
                      <a:pt x="813" y="990"/>
                      <a:pt x="810" y="992"/>
                    </a:cubicBezTo>
                    <a:cubicBezTo>
                      <a:pt x="723" y="1059"/>
                      <a:pt x="642" y="1132"/>
                      <a:pt x="555" y="1198"/>
                    </a:cubicBezTo>
                    <a:cubicBezTo>
                      <a:pt x="554" y="1215"/>
                      <a:pt x="554" y="1232"/>
                      <a:pt x="554" y="1248"/>
                    </a:cubicBezTo>
                    <a:cubicBezTo>
                      <a:pt x="643" y="1208"/>
                      <a:pt x="733" y="1170"/>
                      <a:pt x="822" y="1132"/>
                    </a:cubicBezTo>
                    <a:cubicBezTo>
                      <a:pt x="829" y="1129"/>
                      <a:pt x="835" y="1139"/>
                      <a:pt x="828" y="1142"/>
                    </a:cubicBezTo>
                    <a:cubicBezTo>
                      <a:pt x="737" y="1186"/>
                      <a:pt x="646" y="1231"/>
                      <a:pt x="554" y="1272"/>
                    </a:cubicBezTo>
                    <a:cubicBezTo>
                      <a:pt x="551" y="1419"/>
                      <a:pt x="538" y="1951"/>
                      <a:pt x="533" y="2208"/>
                    </a:cubicBezTo>
                    <a:cubicBezTo>
                      <a:pt x="700" y="2123"/>
                      <a:pt x="869" y="2041"/>
                      <a:pt x="1038" y="1961"/>
                    </a:cubicBezTo>
                    <a:cubicBezTo>
                      <a:pt x="1045" y="1958"/>
                      <a:pt x="1050" y="1967"/>
                      <a:pt x="1044" y="1971"/>
                    </a:cubicBezTo>
                    <a:cubicBezTo>
                      <a:pt x="878" y="2065"/>
                      <a:pt x="707" y="2151"/>
                      <a:pt x="532" y="2228"/>
                    </a:cubicBezTo>
                    <a:cubicBezTo>
                      <a:pt x="528" y="2441"/>
                      <a:pt x="523" y="2695"/>
                      <a:pt x="520" y="2908"/>
                    </a:cubicBezTo>
                    <a:cubicBezTo>
                      <a:pt x="520" y="2921"/>
                      <a:pt x="500" y="2921"/>
                      <a:pt x="500" y="2908"/>
                    </a:cubicBezTo>
                    <a:cubicBezTo>
                      <a:pt x="503" y="2636"/>
                      <a:pt x="504" y="2324"/>
                      <a:pt x="504" y="2051"/>
                    </a:cubicBezTo>
                    <a:cubicBezTo>
                      <a:pt x="416" y="2029"/>
                      <a:pt x="83" y="1886"/>
                      <a:pt x="4" y="1847"/>
                    </a:cubicBezTo>
                    <a:cubicBezTo>
                      <a:pt x="-5" y="1843"/>
                      <a:pt x="1" y="1829"/>
                      <a:pt x="10" y="18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7" name="Google Shape;147;p7"/>
            <p:cNvGrpSpPr/>
            <p:nvPr/>
          </p:nvGrpSpPr>
          <p:grpSpPr>
            <a:xfrm>
              <a:off x="163927" y="3611388"/>
              <a:ext cx="548995" cy="1210870"/>
              <a:chOff x="163927" y="3618549"/>
              <a:chExt cx="548995" cy="1210870"/>
            </a:xfrm>
          </p:grpSpPr>
          <p:sp>
            <p:nvSpPr>
              <p:cNvPr id="148" name="Google Shape;148;p7"/>
              <p:cNvSpPr/>
              <p:nvPr/>
            </p:nvSpPr>
            <p:spPr>
              <a:xfrm>
                <a:off x="163927" y="3618549"/>
                <a:ext cx="548995" cy="1210870"/>
              </a:xfrm>
              <a:custGeom>
                <a:avLst/>
                <a:gdLst/>
                <a:ahLst/>
                <a:cxnLst/>
                <a:rect l="l" t="t" r="r" b="b"/>
                <a:pathLst>
                  <a:path w="2067" h="4559" extrusionOk="0">
                    <a:moveTo>
                      <a:pt x="2067" y="4559"/>
                    </a:moveTo>
                    <a:lnTo>
                      <a:pt x="0" y="4559"/>
                    </a:lnTo>
                    <a:lnTo>
                      <a:pt x="242" y="3492"/>
                    </a:lnTo>
                    <a:cubicBezTo>
                      <a:pt x="437" y="3479"/>
                      <a:pt x="682" y="3429"/>
                      <a:pt x="902" y="3286"/>
                    </a:cubicBezTo>
                    <a:lnTo>
                      <a:pt x="262" y="3405"/>
                    </a:lnTo>
                    <a:lnTo>
                      <a:pt x="557" y="2100"/>
                    </a:lnTo>
                    <a:cubicBezTo>
                      <a:pt x="648" y="2058"/>
                      <a:pt x="737" y="2003"/>
                      <a:pt x="820" y="1932"/>
                    </a:cubicBezTo>
                    <a:lnTo>
                      <a:pt x="578" y="2009"/>
                    </a:lnTo>
                    <a:lnTo>
                      <a:pt x="617" y="1835"/>
                    </a:lnTo>
                    <a:cubicBezTo>
                      <a:pt x="742" y="1780"/>
                      <a:pt x="870" y="1703"/>
                      <a:pt x="982" y="1594"/>
                    </a:cubicBezTo>
                    <a:lnTo>
                      <a:pt x="642" y="1727"/>
                    </a:lnTo>
                    <a:lnTo>
                      <a:pt x="1033" y="0"/>
                    </a:lnTo>
                    <a:lnTo>
                      <a:pt x="1255" y="976"/>
                    </a:lnTo>
                    <a:lnTo>
                      <a:pt x="1056" y="926"/>
                    </a:lnTo>
                    <a:cubicBezTo>
                      <a:pt x="1056" y="926"/>
                      <a:pt x="1137" y="984"/>
                      <a:pt x="1270" y="1045"/>
                    </a:cubicBezTo>
                    <a:lnTo>
                      <a:pt x="1588" y="2443"/>
                    </a:lnTo>
                    <a:lnTo>
                      <a:pt x="1357" y="2386"/>
                    </a:lnTo>
                    <a:cubicBezTo>
                      <a:pt x="1357" y="2386"/>
                      <a:pt x="1452" y="2453"/>
                      <a:pt x="1605" y="2520"/>
                    </a:cubicBezTo>
                    <a:lnTo>
                      <a:pt x="1825" y="3488"/>
                    </a:lnTo>
                    <a:lnTo>
                      <a:pt x="1375" y="3376"/>
                    </a:lnTo>
                    <a:cubicBezTo>
                      <a:pt x="1387" y="3384"/>
                      <a:pt x="1576" y="3515"/>
                      <a:pt x="1848" y="3589"/>
                    </a:cubicBezTo>
                    <a:lnTo>
                      <a:pt x="1886" y="3758"/>
                    </a:lnTo>
                    <a:lnTo>
                      <a:pt x="1196" y="3586"/>
                    </a:lnTo>
                    <a:cubicBezTo>
                      <a:pt x="1196" y="3586"/>
                      <a:pt x="1502" y="3804"/>
                      <a:pt x="1905" y="3844"/>
                    </a:cubicBezTo>
                    <a:lnTo>
                      <a:pt x="1960" y="4086"/>
                    </a:lnTo>
                    <a:lnTo>
                      <a:pt x="1730" y="4029"/>
                    </a:lnTo>
                    <a:cubicBezTo>
                      <a:pt x="1730" y="4029"/>
                      <a:pt x="1825" y="4096"/>
                      <a:pt x="1977" y="4162"/>
                    </a:cubicBezTo>
                    <a:lnTo>
                      <a:pt x="2067" y="455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7"/>
              <p:cNvSpPr/>
              <p:nvPr/>
            </p:nvSpPr>
            <p:spPr>
              <a:xfrm>
                <a:off x="261402" y="3843247"/>
                <a:ext cx="353779" cy="986173"/>
              </a:xfrm>
              <a:custGeom>
                <a:avLst/>
                <a:gdLst/>
                <a:ahLst/>
                <a:cxnLst/>
                <a:rect l="l" t="t" r="r" b="b"/>
                <a:pathLst>
                  <a:path w="1332" h="3713" extrusionOk="0">
                    <a:moveTo>
                      <a:pt x="1320" y="2332"/>
                    </a:moveTo>
                    <a:cubicBezTo>
                      <a:pt x="1206" y="2376"/>
                      <a:pt x="782" y="2548"/>
                      <a:pt x="691" y="2598"/>
                    </a:cubicBezTo>
                    <a:cubicBezTo>
                      <a:pt x="691" y="2579"/>
                      <a:pt x="690" y="2560"/>
                      <a:pt x="690" y="2540"/>
                    </a:cubicBezTo>
                    <a:cubicBezTo>
                      <a:pt x="793" y="2480"/>
                      <a:pt x="895" y="2421"/>
                      <a:pt x="998" y="2361"/>
                    </a:cubicBezTo>
                    <a:cubicBezTo>
                      <a:pt x="1107" y="2297"/>
                      <a:pt x="1226" y="2240"/>
                      <a:pt x="1328" y="2165"/>
                    </a:cubicBezTo>
                    <a:cubicBezTo>
                      <a:pt x="1333" y="2161"/>
                      <a:pt x="1330" y="2151"/>
                      <a:pt x="1323" y="2154"/>
                    </a:cubicBezTo>
                    <a:cubicBezTo>
                      <a:pt x="1210" y="2201"/>
                      <a:pt x="1105" y="2271"/>
                      <a:pt x="1000" y="2332"/>
                    </a:cubicBezTo>
                    <a:cubicBezTo>
                      <a:pt x="896" y="2393"/>
                      <a:pt x="793" y="2456"/>
                      <a:pt x="690" y="2520"/>
                    </a:cubicBezTo>
                    <a:cubicBezTo>
                      <a:pt x="690" y="2372"/>
                      <a:pt x="689" y="2225"/>
                      <a:pt x="688" y="2078"/>
                    </a:cubicBezTo>
                    <a:cubicBezTo>
                      <a:pt x="854" y="2011"/>
                      <a:pt x="1019" y="1923"/>
                      <a:pt x="1171" y="1832"/>
                    </a:cubicBezTo>
                    <a:cubicBezTo>
                      <a:pt x="1176" y="1829"/>
                      <a:pt x="1173" y="1819"/>
                      <a:pt x="1167" y="1822"/>
                    </a:cubicBezTo>
                    <a:cubicBezTo>
                      <a:pt x="1006" y="1888"/>
                      <a:pt x="838" y="1967"/>
                      <a:pt x="688" y="2058"/>
                    </a:cubicBezTo>
                    <a:cubicBezTo>
                      <a:pt x="688" y="1981"/>
                      <a:pt x="691" y="1391"/>
                      <a:pt x="672" y="643"/>
                    </a:cubicBezTo>
                    <a:cubicBezTo>
                      <a:pt x="772" y="593"/>
                      <a:pt x="875" y="548"/>
                      <a:pt x="976" y="497"/>
                    </a:cubicBezTo>
                    <a:cubicBezTo>
                      <a:pt x="982" y="494"/>
                      <a:pt x="978" y="482"/>
                      <a:pt x="971" y="485"/>
                    </a:cubicBezTo>
                    <a:cubicBezTo>
                      <a:pt x="869" y="525"/>
                      <a:pt x="771" y="572"/>
                      <a:pt x="671" y="616"/>
                    </a:cubicBezTo>
                    <a:cubicBezTo>
                      <a:pt x="665" y="412"/>
                      <a:pt x="658" y="209"/>
                      <a:pt x="645" y="5"/>
                    </a:cubicBezTo>
                    <a:cubicBezTo>
                      <a:pt x="645" y="-1"/>
                      <a:pt x="635" y="-1"/>
                      <a:pt x="635" y="5"/>
                    </a:cubicBezTo>
                    <a:cubicBezTo>
                      <a:pt x="621" y="383"/>
                      <a:pt x="622" y="1115"/>
                      <a:pt x="627" y="1493"/>
                    </a:cubicBezTo>
                    <a:cubicBezTo>
                      <a:pt x="523" y="1410"/>
                      <a:pt x="412" y="1337"/>
                      <a:pt x="306" y="1256"/>
                    </a:cubicBezTo>
                    <a:cubicBezTo>
                      <a:pt x="302" y="1253"/>
                      <a:pt x="298" y="1260"/>
                      <a:pt x="302" y="1263"/>
                    </a:cubicBezTo>
                    <a:cubicBezTo>
                      <a:pt x="412" y="1347"/>
                      <a:pt x="516" y="1441"/>
                      <a:pt x="627" y="1525"/>
                    </a:cubicBezTo>
                    <a:cubicBezTo>
                      <a:pt x="627" y="1546"/>
                      <a:pt x="627" y="1567"/>
                      <a:pt x="628" y="1589"/>
                    </a:cubicBezTo>
                    <a:cubicBezTo>
                      <a:pt x="515" y="1537"/>
                      <a:pt x="401" y="1489"/>
                      <a:pt x="287" y="1440"/>
                    </a:cubicBezTo>
                    <a:cubicBezTo>
                      <a:pt x="278" y="1436"/>
                      <a:pt x="270" y="1449"/>
                      <a:pt x="279" y="1454"/>
                    </a:cubicBezTo>
                    <a:cubicBezTo>
                      <a:pt x="395" y="1509"/>
                      <a:pt x="511" y="1566"/>
                      <a:pt x="628" y="1619"/>
                    </a:cubicBezTo>
                    <a:cubicBezTo>
                      <a:pt x="631" y="1806"/>
                      <a:pt x="648" y="2482"/>
                      <a:pt x="655" y="2809"/>
                    </a:cubicBezTo>
                    <a:cubicBezTo>
                      <a:pt x="442" y="2702"/>
                      <a:pt x="227" y="2597"/>
                      <a:pt x="11" y="2495"/>
                    </a:cubicBezTo>
                    <a:cubicBezTo>
                      <a:pt x="3" y="2491"/>
                      <a:pt x="-4" y="2503"/>
                      <a:pt x="4" y="2508"/>
                    </a:cubicBezTo>
                    <a:cubicBezTo>
                      <a:pt x="215" y="2628"/>
                      <a:pt x="433" y="2737"/>
                      <a:pt x="655" y="2835"/>
                    </a:cubicBezTo>
                    <a:cubicBezTo>
                      <a:pt x="661" y="3106"/>
                      <a:pt x="667" y="3429"/>
                      <a:pt x="670" y="3701"/>
                    </a:cubicBezTo>
                    <a:cubicBezTo>
                      <a:pt x="671" y="3717"/>
                      <a:pt x="696" y="3717"/>
                      <a:pt x="696" y="3701"/>
                    </a:cubicBezTo>
                    <a:cubicBezTo>
                      <a:pt x="692" y="3354"/>
                      <a:pt x="692" y="2957"/>
                      <a:pt x="691" y="2610"/>
                    </a:cubicBezTo>
                    <a:cubicBezTo>
                      <a:pt x="803" y="2582"/>
                      <a:pt x="1227" y="2401"/>
                      <a:pt x="1328" y="2351"/>
                    </a:cubicBezTo>
                    <a:cubicBezTo>
                      <a:pt x="1338" y="2346"/>
                      <a:pt x="1331" y="2328"/>
                      <a:pt x="1320" y="23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0" name="Google Shape;150;p7"/>
            <p:cNvGrpSpPr/>
            <p:nvPr/>
          </p:nvGrpSpPr>
          <p:grpSpPr>
            <a:xfrm>
              <a:off x="8430779" y="899912"/>
              <a:ext cx="1274614" cy="401587"/>
              <a:chOff x="8248254" y="137912"/>
              <a:chExt cx="1274614" cy="401587"/>
            </a:xfrm>
          </p:grpSpPr>
          <p:sp>
            <p:nvSpPr>
              <p:cNvPr id="151" name="Google Shape;151;p7"/>
              <p:cNvSpPr/>
              <p:nvPr/>
            </p:nvSpPr>
            <p:spPr>
              <a:xfrm>
                <a:off x="8397787" y="328613"/>
                <a:ext cx="1125082" cy="210886"/>
              </a:xfrm>
              <a:custGeom>
                <a:avLst/>
                <a:gdLst/>
                <a:ahLst/>
                <a:cxnLst/>
                <a:rect l="l" t="t" r="r" b="b"/>
                <a:pathLst>
                  <a:path w="4236" h="794" extrusionOk="0">
                    <a:moveTo>
                      <a:pt x="4224" y="775"/>
                    </a:moveTo>
                    <a:cubicBezTo>
                      <a:pt x="4001" y="775"/>
                      <a:pt x="253" y="800"/>
                      <a:pt x="18" y="792"/>
                    </a:cubicBezTo>
                    <a:cubicBezTo>
                      <a:pt x="1" y="792"/>
                      <a:pt x="-8" y="767"/>
                      <a:pt x="9" y="758"/>
                    </a:cubicBezTo>
                    <a:cubicBezTo>
                      <a:pt x="157" y="685"/>
                      <a:pt x="326" y="700"/>
                      <a:pt x="480" y="648"/>
                    </a:cubicBezTo>
                    <a:cubicBezTo>
                      <a:pt x="571" y="617"/>
                      <a:pt x="626" y="558"/>
                      <a:pt x="689" y="490"/>
                    </a:cubicBezTo>
                    <a:cubicBezTo>
                      <a:pt x="744" y="431"/>
                      <a:pt x="807" y="386"/>
                      <a:pt x="884" y="362"/>
                    </a:cubicBezTo>
                    <a:cubicBezTo>
                      <a:pt x="953" y="342"/>
                      <a:pt x="1027" y="339"/>
                      <a:pt x="1097" y="356"/>
                    </a:cubicBezTo>
                    <a:cubicBezTo>
                      <a:pt x="1173" y="374"/>
                      <a:pt x="1239" y="417"/>
                      <a:pt x="1311" y="445"/>
                    </a:cubicBezTo>
                    <a:cubicBezTo>
                      <a:pt x="1491" y="513"/>
                      <a:pt x="1666" y="448"/>
                      <a:pt x="1795" y="315"/>
                    </a:cubicBezTo>
                    <a:cubicBezTo>
                      <a:pt x="1901" y="205"/>
                      <a:pt x="2005" y="101"/>
                      <a:pt x="2149" y="42"/>
                    </a:cubicBezTo>
                    <a:cubicBezTo>
                      <a:pt x="2270" y="-7"/>
                      <a:pt x="2404" y="-18"/>
                      <a:pt x="2525" y="37"/>
                    </a:cubicBezTo>
                    <a:cubicBezTo>
                      <a:pt x="2662" y="99"/>
                      <a:pt x="2756" y="225"/>
                      <a:pt x="2886" y="300"/>
                    </a:cubicBezTo>
                    <a:cubicBezTo>
                      <a:pt x="3039" y="389"/>
                      <a:pt x="3222" y="368"/>
                      <a:pt x="3391" y="395"/>
                    </a:cubicBezTo>
                    <a:cubicBezTo>
                      <a:pt x="3560" y="422"/>
                      <a:pt x="3690" y="565"/>
                      <a:pt x="3838" y="647"/>
                    </a:cubicBezTo>
                    <a:cubicBezTo>
                      <a:pt x="3888" y="675"/>
                      <a:pt x="3940" y="698"/>
                      <a:pt x="3999" y="697"/>
                    </a:cubicBezTo>
                    <a:cubicBezTo>
                      <a:pt x="4033" y="696"/>
                      <a:pt x="4065" y="687"/>
                      <a:pt x="4098" y="683"/>
                    </a:cubicBezTo>
                    <a:cubicBezTo>
                      <a:pt x="4149" y="676"/>
                      <a:pt x="4197" y="678"/>
                      <a:pt x="4232" y="720"/>
                    </a:cubicBezTo>
                    <a:cubicBezTo>
                      <a:pt x="4240" y="731"/>
                      <a:pt x="4238" y="775"/>
                      <a:pt x="4224" y="77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 name="Google Shape;152;p7"/>
              <p:cNvSpPr/>
              <p:nvPr/>
            </p:nvSpPr>
            <p:spPr>
              <a:xfrm>
                <a:off x="8555553" y="137912"/>
                <a:ext cx="250461" cy="109958"/>
              </a:xfrm>
              <a:custGeom>
                <a:avLst/>
                <a:gdLst/>
                <a:ahLst/>
                <a:cxnLst/>
                <a:rect l="l" t="t" r="r" b="b"/>
                <a:pathLst>
                  <a:path w="943" h="414" extrusionOk="0">
                    <a:moveTo>
                      <a:pt x="0" y="90"/>
                    </a:moveTo>
                    <a:cubicBezTo>
                      <a:pt x="43" y="67"/>
                      <a:pt x="87" y="49"/>
                      <a:pt x="132" y="33"/>
                    </a:cubicBezTo>
                    <a:cubicBezTo>
                      <a:pt x="178" y="18"/>
                      <a:pt x="224" y="3"/>
                      <a:pt x="276" y="0"/>
                    </a:cubicBezTo>
                    <a:cubicBezTo>
                      <a:pt x="290" y="0"/>
                      <a:pt x="303" y="-1"/>
                      <a:pt x="321" y="5"/>
                    </a:cubicBezTo>
                    <a:cubicBezTo>
                      <a:pt x="325" y="6"/>
                      <a:pt x="330" y="9"/>
                      <a:pt x="335" y="11"/>
                    </a:cubicBezTo>
                    <a:cubicBezTo>
                      <a:pt x="338" y="14"/>
                      <a:pt x="340" y="16"/>
                      <a:pt x="343" y="18"/>
                    </a:cubicBezTo>
                    <a:cubicBezTo>
                      <a:pt x="349" y="22"/>
                      <a:pt x="354" y="26"/>
                      <a:pt x="359" y="30"/>
                    </a:cubicBezTo>
                    <a:cubicBezTo>
                      <a:pt x="378" y="48"/>
                      <a:pt x="395" y="65"/>
                      <a:pt x="411" y="83"/>
                    </a:cubicBezTo>
                    <a:cubicBezTo>
                      <a:pt x="444" y="120"/>
                      <a:pt x="472" y="158"/>
                      <a:pt x="501" y="197"/>
                    </a:cubicBezTo>
                    <a:lnTo>
                      <a:pt x="465" y="184"/>
                    </a:lnTo>
                    <a:cubicBezTo>
                      <a:pt x="514" y="171"/>
                      <a:pt x="562" y="160"/>
                      <a:pt x="612" y="153"/>
                    </a:cubicBezTo>
                    <a:cubicBezTo>
                      <a:pt x="637" y="150"/>
                      <a:pt x="663" y="148"/>
                      <a:pt x="689" y="148"/>
                    </a:cubicBezTo>
                    <a:cubicBezTo>
                      <a:pt x="702" y="148"/>
                      <a:pt x="716" y="148"/>
                      <a:pt x="730" y="151"/>
                    </a:cubicBezTo>
                    <a:cubicBezTo>
                      <a:pt x="736" y="151"/>
                      <a:pt x="744" y="154"/>
                      <a:pt x="752" y="156"/>
                    </a:cubicBezTo>
                    <a:cubicBezTo>
                      <a:pt x="759" y="158"/>
                      <a:pt x="767" y="163"/>
                      <a:pt x="774" y="166"/>
                    </a:cubicBezTo>
                    <a:cubicBezTo>
                      <a:pt x="799" y="183"/>
                      <a:pt x="815" y="202"/>
                      <a:pt x="832" y="222"/>
                    </a:cubicBezTo>
                    <a:cubicBezTo>
                      <a:pt x="848" y="242"/>
                      <a:pt x="861" y="262"/>
                      <a:pt x="875" y="283"/>
                    </a:cubicBezTo>
                    <a:cubicBezTo>
                      <a:pt x="901" y="326"/>
                      <a:pt x="924" y="369"/>
                      <a:pt x="943" y="414"/>
                    </a:cubicBezTo>
                    <a:cubicBezTo>
                      <a:pt x="912" y="377"/>
                      <a:pt x="881" y="339"/>
                      <a:pt x="849" y="303"/>
                    </a:cubicBezTo>
                    <a:cubicBezTo>
                      <a:pt x="833" y="285"/>
                      <a:pt x="817" y="267"/>
                      <a:pt x="800" y="251"/>
                    </a:cubicBezTo>
                    <a:cubicBezTo>
                      <a:pt x="783" y="236"/>
                      <a:pt x="765" y="220"/>
                      <a:pt x="748" y="211"/>
                    </a:cubicBezTo>
                    <a:cubicBezTo>
                      <a:pt x="734" y="205"/>
                      <a:pt x="713" y="205"/>
                      <a:pt x="690" y="206"/>
                    </a:cubicBezTo>
                    <a:cubicBezTo>
                      <a:pt x="668" y="207"/>
                      <a:pt x="645" y="211"/>
                      <a:pt x="622" y="215"/>
                    </a:cubicBezTo>
                    <a:cubicBezTo>
                      <a:pt x="576" y="223"/>
                      <a:pt x="529" y="235"/>
                      <a:pt x="484" y="247"/>
                    </a:cubicBezTo>
                    <a:lnTo>
                      <a:pt x="461" y="253"/>
                    </a:lnTo>
                    <a:lnTo>
                      <a:pt x="448" y="234"/>
                    </a:lnTo>
                    <a:cubicBezTo>
                      <a:pt x="421" y="197"/>
                      <a:pt x="393" y="159"/>
                      <a:pt x="364" y="123"/>
                    </a:cubicBezTo>
                    <a:cubicBezTo>
                      <a:pt x="350" y="105"/>
                      <a:pt x="335" y="87"/>
                      <a:pt x="320" y="72"/>
                    </a:cubicBezTo>
                    <a:cubicBezTo>
                      <a:pt x="316" y="69"/>
                      <a:pt x="312" y="64"/>
                      <a:pt x="309" y="62"/>
                    </a:cubicBezTo>
                    <a:lnTo>
                      <a:pt x="303" y="57"/>
                    </a:lnTo>
                    <a:cubicBezTo>
                      <a:pt x="303" y="57"/>
                      <a:pt x="303" y="56"/>
                      <a:pt x="301" y="56"/>
                    </a:cubicBezTo>
                    <a:cubicBezTo>
                      <a:pt x="296" y="53"/>
                      <a:pt x="286" y="51"/>
                      <a:pt x="276" y="51"/>
                    </a:cubicBezTo>
                    <a:cubicBezTo>
                      <a:pt x="234" y="49"/>
                      <a:pt x="186" y="56"/>
                      <a:pt x="140" y="64"/>
                    </a:cubicBezTo>
                    <a:cubicBezTo>
                      <a:pt x="94" y="71"/>
                      <a:pt x="47" y="81"/>
                      <a:pt x="0" y="9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7"/>
              <p:cNvSpPr/>
              <p:nvPr/>
            </p:nvSpPr>
            <p:spPr>
              <a:xfrm>
                <a:off x="8248254" y="322504"/>
                <a:ext cx="391229" cy="120051"/>
              </a:xfrm>
              <a:custGeom>
                <a:avLst/>
                <a:gdLst/>
                <a:ahLst/>
                <a:cxnLst/>
                <a:rect l="l" t="t" r="r" b="b"/>
                <a:pathLst>
                  <a:path w="1473" h="452" extrusionOk="0">
                    <a:moveTo>
                      <a:pt x="0" y="452"/>
                    </a:moveTo>
                    <a:cubicBezTo>
                      <a:pt x="40" y="392"/>
                      <a:pt x="85" y="337"/>
                      <a:pt x="133" y="283"/>
                    </a:cubicBezTo>
                    <a:cubicBezTo>
                      <a:pt x="182" y="231"/>
                      <a:pt x="231" y="179"/>
                      <a:pt x="298" y="137"/>
                    </a:cubicBezTo>
                    <a:cubicBezTo>
                      <a:pt x="316" y="127"/>
                      <a:pt x="334" y="117"/>
                      <a:pt x="361" y="111"/>
                    </a:cubicBezTo>
                    <a:cubicBezTo>
                      <a:pt x="367" y="110"/>
                      <a:pt x="375" y="110"/>
                      <a:pt x="383" y="110"/>
                    </a:cubicBezTo>
                    <a:cubicBezTo>
                      <a:pt x="390" y="111"/>
                      <a:pt x="394" y="112"/>
                      <a:pt x="399" y="112"/>
                    </a:cubicBezTo>
                    <a:cubicBezTo>
                      <a:pt x="410" y="114"/>
                      <a:pt x="419" y="116"/>
                      <a:pt x="429" y="118"/>
                    </a:cubicBezTo>
                    <a:cubicBezTo>
                      <a:pt x="466" y="127"/>
                      <a:pt x="501" y="138"/>
                      <a:pt x="536" y="150"/>
                    </a:cubicBezTo>
                    <a:cubicBezTo>
                      <a:pt x="604" y="175"/>
                      <a:pt x="669" y="204"/>
                      <a:pt x="735" y="235"/>
                    </a:cubicBezTo>
                    <a:lnTo>
                      <a:pt x="679" y="244"/>
                    </a:lnTo>
                    <a:cubicBezTo>
                      <a:pt x="734" y="191"/>
                      <a:pt x="789" y="143"/>
                      <a:pt x="850" y="98"/>
                    </a:cubicBezTo>
                    <a:cubicBezTo>
                      <a:pt x="881" y="76"/>
                      <a:pt x="913" y="55"/>
                      <a:pt x="947" y="36"/>
                    </a:cubicBezTo>
                    <a:cubicBezTo>
                      <a:pt x="965" y="27"/>
                      <a:pt x="983" y="18"/>
                      <a:pt x="1003" y="11"/>
                    </a:cubicBezTo>
                    <a:cubicBezTo>
                      <a:pt x="1013" y="7"/>
                      <a:pt x="1025" y="5"/>
                      <a:pt x="1036" y="2"/>
                    </a:cubicBezTo>
                    <a:cubicBezTo>
                      <a:pt x="1047" y="0"/>
                      <a:pt x="1060" y="1"/>
                      <a:pt x="1072" y="0"/>
                    </a:cubicBezTo>
                    <a:cubicBezTo>
                      <a:pt x="1117" y="4"/>
                      <a:pt x="1153" y="18"/>
                      <a:pt x="1188" y="32"/>
                    </a:cubicBezTo>
                    <a:cubicBezTo>
                      <a:pt x="1223" y="47"/>
                      <a:pt x="1257" y="64"/>
                      <a:pt x="1289" y="82"/>
                    </a:cubicBezTo>
                    <a:cubicBezTo>
                      <a:pt x="1354" y="119"/>
                      <a:pt x="1415" y="159"/>
                      <a:pt x="1473" y="205"/>
                    </a:cubicBezTo>
                    <a:cubicBezTo>
                      <a:pt x="1404" y="178"/>
                      <a:pt x="1337" y="150"/>
                      <a:pt x="1269" y="126"/>
                    </a:cubicBezTo>
                    <a:cubicBezTo>
                      <a:pt x="1235" y="114"/>
                      <a:pt x="1201" y="102"/>
                      <a:pt x="1167" y="94"/>
                    </a:cubicBezTo>
                    <a:cubicBezTo>
                      <a:pt x="1134" y="85"/>
                      <a:pt x="1099" y="76"/>
                      <a:pt x="1070" y="78"/>
                    </a:cubicBezTo>
                    <a:cubicBezTo>
                      <a:pt x="1048" y="79"/>
                      <a:pt x="1019" y="94"/>
                      <a:pt x="991" y="111"/>
                    </a:cubicBezTo>
                    <a:cubicBezTo>
                      <a:pt x="962" y="129"/>
                      <a:pt x="934" y="151"/>
                      <a:pt x="907" y="173"/>
                    </a:cubicBezTo>
                    <a:cubicBezTo>
                      <a:pt x="852" y="217"/>
                      <a:pt x="799" y="265"/>
                      <a:pt x="748" y="314"/>
                    </a:cubicBezTo>
                    <a:lnTo>
                      <a:pt x="722" y="338"/>
                    </a:lnTo>
                    <a:lnTo>
                      <a:pt x="692" y="323"/>
                    </a:lnTo>
                    <a:cubicBezTo>
                      <a:pt x="630" y="292"/>
                      <a:pt x="566" y="263"/>
                      <a:pt x="502" y="236"/>
                    </a:cubicBezTo>
                    <a:cubicBezTo>
                      <a:pt x="471" y="223"/>
                      <a:pt x="438" y="210"/>
                      <a:pt x="407" y="201"/>
                    </a:cubicBezTo>
                    <a:cubicBezTo>
                      <a:pt x="400" y="199"/>
                      <a:pt x="392" y="196"/>
                      <a:pt x="385" y="195"/>
                    </a:cubicBezTo>
                    <a:lnTo>
                      <a:pt x="375" y="193"/>
                    </a:lnTo>
                    <a:cubicBezTo>
                      <a:pt x="374" y="193"/>
                      <a:pt x="374" y="192"/>
                      <a:pt x="371" y="192"/>
                    </a:cubicBezTo>
                    <a:cubicBezTo>
                      <a:pt x="363" y="192"/>
                      <a:pt x="348" y="197"/>
                      <a:pt x="334" y="204"/>
                    </a:cubicBezTo>
                    <a:cubicBezTo>
                      <a:pt x="277" y="232"/>
                      <a:pt x="220" y="275"/>
                      <a:pt x="165" y="318"/>
                    </a:cubicBezTo>
                    <a:cubicBezTo>
                      <a:pt x="109" y="361"/>
                      <a:pt x="55"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4" name="Google Shape;154;p7"/>
            <p:cNvGrpSpPr/>
            <p:nvPr/>
          </p:nvGrpSpPr>
          <p:grpSpPr>
            <a:xfrm flipH="1">
              <a:off x="87578" y="684765"/>
              <a:ext cx="562942" cy="438101"/>
              <a:chOff x="131280" y="1530703"/>
              <a:chExt cx="562942" cy="438101"/>
            </a:xfrm>
          </p:grpSpPr>
          <p:sp>
            <p:nvSpPr>
              <p:cNvPr id="155" name="Google Shape;155;p7"/>
              <p:cNvSpPr/>
              <p:nvPr/>
            </p:nvSpPr>
            <p:spPr>
              <a:xfrm>
                <a:off x="433138" y="1888327"/>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 name="Google Shape;156;p7"/>
              <p:cNvSpPr/>
              <p:nvPr/>
            </p:nvSpPr>
            <p:spPr>
              <a:xfrm>
                <a:off x="131280" y="1530703"/>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7" name="Google Shape;157;p7"/>
            <p:cNvGrpSpPr/>
            <p:nvPr/>
          </p:nvGrpSpPr>
          <p:grpSpPr>
            <a:xfrm>
              <a:off x="512590" y="4212735"/>
              <a:ext cx="184858" cy="612516"/>
              <a:chOff x="535140" y="4212735"/>
              <a:chExt cx="184858" cy="612516"/>
            </a:xfrm>
          </p:grpSpPr>
          <p:sp>
            <p:nvSpPr>
              <p:cNvPr id="158" name="Google Shape;158;p7"/>
              <p:cNvSpPr/>
              <p:nvPr/>
            </p:nvSpPr>
            <p:spPr>
              <a:xfrm>
                <a:off x="535140" y="4212735"/>
                <a:ext cx="184858" cy="464800"/>
              </a:xfrm>
              <a:custGeom>
                <a:avLst/>
                <a:gdLst/>
                <a:ahLst/>
                <a:cxnLst/>
                <a:rect l="l" t="t" r="r" b="b"/>
                <a:pathLst>
                  <a:path w="696" h="1750" extrusionOk="0">
                    <a:moveTo>
                      <a:pt x="686" y="1581"/>
                    </a:moveTo>
                    <a:cubicBezTo>
                      <a:pt x="636" y="1756"/>
                      <a:pt x="436" y="1750"/>
                      <a:pt x="349" y="1750"/>
                    </a:cubicBezTo>
                    <a:cubicBezTo>
                      <a:pt x="261" y="1750"/>
                      <a:pt x="62" y="1756"/>
                      <a:pt x="10" y="1581"/>
                    </a:cubicBezTo>
                    <a:cubicBezTo>
                      <a:pt x="-41" y="1406"/>
                      <a:pt x="123" y="0"/>
                      <a:pt x="349" y="0"/>
                    </a:cubicBezTo>
                    <a:cubicBezTo>
                      <a:pt x="574" y="0"/>
                      <a:pt x="737" y="1406"/>
                      <a:pt x="686" y="15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59" name="Google Shape;159;p7"/>
              <p:cNvGrpSpPr/>
              <p:nvPr/>
            </p:nvGrpSpPr>
            <p:grpSpPr>
              <a:xfrm>
                <a:off x="535140" y="4219949"/>
                <a:ext cx="184858" cy="605302"/>
                <a:chOff x="535140" y="4212735"/>
                <a:chExt cx="184858" cy="605302"/>
              </a:xfrm>
            </p:grpSpPr>
            <p:sp>
              <p:nvSpPr>
                <p:cNvPr id="160" name="Google Shape;160;p7"/>
                <p:cNvSpPr/>
                <p:nvPr/>
              </p:nvSpPr>
              <p:spPr>
                <a:xfrm>
                  <a:off x="535140" y="4212735"/>
                  <a:ext cx="184858" cy="464800"/>
                </a:xfrm>
                <a:custGeom>
                  <a:avLst/>
                  <a:gdLst/>
                  <a:ahLst/>
                  <a:cxnLst/>
                  <a:rect l="l" t="t" r="r" b="b"/>
                  <a:pathLst>
                    <a:path w="696" h="1750" extrusionOk="0">
                      <a:moveTo>
                        <a:pt x="686" y="1581"/>
                      </a:moveTo>
                      <a:cubicBezTo>
                        <a:pt x="636" y="1756"/>
                        <a:pt x="436" y="1750"/>
                        <a:pt x="348" y="1750"/>
                      </a:cubicBezTo>
                      <a:cubicBezTo>
                        <a:pt x="261" y="1750"/>
                        <a:pt x="62" y="1756"/>
                        <a:pt x="10" y="1581"/>
                      </a:cubicBezTo>
                      <a:cubicBezTo>
                        <a:pt x="2" y="1553"/>
                        <a:pt x="-1" y="1491"/>
                        <a:pt x="2" y="1408"/>
                      </a:cubicBezTo>
                      <a:cubicBezTo>
                        <a:pt x="3" y="1433"/>
                        <a:pt x="6" y="1452"/>
                        <a:pt x="9" y="1465"/>
                      </a:cubicBezTo>
                      <a:cubicBezTo>
                        <a:pt x="57" y="1627"/>
                        <a:pt x="242" y="1621"/>
                        <a:pt x="323" y="1621"/>
                      </a:cubicBezTo>
                      <a:cubicBezTo>
                        <a:pt x="404" y="1621"/>
                        <a:pt x="589" y="1627"/>
                        <a:pt x="636" y="1465"/>
                      </a:cubicBezTo>
                      <a:cubicBezTo>
                        <a:pt x="682" y="1306"/>
                        <a:pt x="538" y="52"/>
                        <a:pt x="335" y="2"/>
                      </a:cubicBezTo>
                      <a:cubicBezTo>
                        <a:pt x="340" y="1"/>
                        <a:pt x="344" y="0"/>
                        <a:pt x="348" y="0"/>
                      </a:cubicBezTo>
                      <a:cubicBezTo>
                        <a:pt x="574" y="0"/>
                        <a:pt x="737" y="1406"/>
                        <a:pt x="686" y="158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7"/>
                <p:cNvSpPr/>
                <p:nvPr/>
              </p:nvSpPr>
              <p:spPr>
                <a:xfrm>
                  <a:off x="615882" y="4212735"/>
                  <a:ext cx="23904" cy="605302"/>
                </a:xfrm>
                <a:custGeom>
                  <a:avLst/>
                  <a:gdLst/>
                  <a:ahLst/>
                  <a:cxnLst/>
                  <a:rect l="l" t="t" r="r" b="b"/>
                  <a:pathLst>
                    <a:path w="90" h="2279" extrusionOk="0">
                      <a:moveTo>
                        <a:pt x="0" y="2279"/>
                      </a:moveTo>
                      <a:lnTo>
                        <a:pt x="45" y="0"/>
                      </a:lnTo>
                      <a:lnTo>
                        <a:pt x="90" y="2279"/>
                      </a:lnTo>
                      <a:lnTo>
                        <a:pt x="0" y="227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62" name="Google Shape;162;p7"/>
            <p:cNvGrpSpPr/>
            <p:nvPr/>
          </p:nvGrpSpPr>
          <p:grpSpPr>
            <a:xfrm>
              <a:off x="8225691" y="4256945"/>
              <a:ext cx="405713" cy="576766"/>
              <a:chOff x="8248241" y="4256945"/>
              <a:chExt cx="405713" cy="576766"/>
            </a:xfrm>
          </p:grpSpPr>
          <p:sp>
            <p:nvSpPr>
              <p:cNvPr id="163" name="Google Shape;163;p7"/>
              <p:cNvSpPr/>
              <p:nvPr/>
            </p:nvSpPr>
            <p:spPr>
              <a:xfrm rot="1239400">
                <a:off x="8296385" y="4300936"/>
                <a:ext cx="309424" cy="329344"/>
              </a:xfrm>
              <a:custGeom>
                <a:avLst/>
                <a:gdLst/>
                <a:ahLst/>
                <a:cxnLst/>
                <a:rect l="l" t="t" r="r" b="b"/>
                <a:pathLst>
                  <a:path w="1165" h="1240" extrusionOk="0">
                    <a:moveTo>
                      <a:pt x="383" y="30"/>
                    </a:moveTo>
                    <a:lnTo>
                      <a:pt x="383" y="30"/>
                    </a:lnTo>
                    <a:cubicBezTo>
                      <a:pt x="676" y="-69"/>
                      <a:pt x="998" y="90"/>
                      <a:pt x="1097" y="384"/>
                    </a:cubicBezTo>
                    <a:lnTo>
                      <a:pt x="1135" y="497"/>
                    </a:lnTo>
                    <a:cubicBezTo>
                      <a:pt x="1234" y="791"/>
                      <a:pt x="1075" y="1112"/>
                      <a:pt x="781" y="1211"/>
                    </a:cubicBezTo>
                    <a:cubicBezTo>
                      <a:pt x="487" y="1310"/>
                      <a:pt x="166" y="1151"/>
                      <a:pt x="67" y="857"/>
                    </a:cubicBezTo>
                    <a:lnTo>
                      <a:pt x="29" y="744"/>
                    </a:lnTo>
                    <a:cubicBezTo>
                      <a:pt x="-70" y="451"/>
                      <a:pt x="89" y="129"/>
                      <a:pt x="383" y="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7"/>
              <p:cNvSpPr/>
              <p:nvPr/>
            </p:nvSpPr>
            <p:spPr>
              <a:xfrm rot="1239400">
                <a:off x="8296385" y="4300936"/>
                <a:ext cx="309424" cy="329344"/>
              </a:xfrm>
              <a:custGeom>
                <a:avLst/>
                <a:gdLst/>
                <a:ahLst/>
                <a:cxnLst/>
                <a:rect l="l" t="t" r="r" b="b"/>
                <a:pathLst>
                  <a:path w="1165" h="1240" extrusionOk="0">
                    <a:moveTo>
                      <a:pt x="324" y="1167"/>
                    </a:moveTo>
                    <a:cubicBezTo>
                      <a:pt x="458" y="1243"/>
                      <a:pt x="624" y="1264"/>
                      <a:pt x="781" y="1211"/>
                    </a:cubicBezTo>
                    <a:cubicBezTo>
                      <a:pt x="1075" y="1112"/>
                      <a:pt x="1234" y="791"/>
                      <a:pt x="1135" y="497"/>
                    </a:cubicBezTo>
                    <a:lnTo>
                      <a:pt x="1097" y="384"/>
                    </a:lnTo>
                    <a:cubicBezTo>
                      <a:pt x="998" y="90"/>
                      <a:pt x="676" y="-69"/>
                      <a:pt x="383" y="30"/>
                    </a:cubicBezTo>
                    <a:cubicBezTo>
                      <a:pt x="333" y="47"/>
                      <a:pt x="286" y="70"/>
                      <a:pt x="245" y="99"/>
                    </a:cubicBezTo>
                    <a:cubicBezTo>
                      <a:pt x="271" y="85"/>
                      <a:pt x="299" y="72"/>
                      <a:pt x="329" y="62"/>
                    </a:cubicBezTo>
                    <a:cubicBezTo>
                      <a:pt x="585" y="-24"/>
                      <a:pt x="864" y="114"/>
                      <a:pt x="951" y="370"/>
                    </a:cubicBezTo>
                    <a:lnTo>
                      <a:pt x="984" y="468"/>
                    </a:lnTo>
                    <a:cubicBezTo>
                      <a:pt x="1070" y="724"/>
                      <a:pt x="931" y="1003"/>
                      <a:pt x="676" y="1090"/>
                    </a:cubicBezTo>
                    <a:cubicBezTo>
                      <a:pt x="539" y="1136"/>
                      <a:pt x="395" y="1118"/>
                      <a:pt x="277" y="1051"/>
                    </a:cubicBezTo>
                    <a:cubicBezTo>
                      <a:pt x="175" y="994"/>
                      <a:pt x="94" y="900"/>
                      <a:pt x="54" y="781"/>
                    </a:cubicBezTo>
                    <a:lnTo>
                      <a:pt x="21" y="683"/>
                    </a:lnTo>
                    <a:cubicBezTo>
                      <a:pt x="11" y="655"/>
                      <a:pt x="4" y="625"/>
                      <a:pt x="0" y="596"/>
                    </a:cubicBezTo>
                    <a:cubicBezTo>
                      <a:pt x="3" y="645"/>
                      <a:pt x="12" y="695"/>
                      <a:pt x="29" y="745"/>
                    </a:cubicBezTo>
                    <a:lnTo>
                      <a:pt x="67" y="857"/>
                    </a:lnTo>
                    <a:cubicBezTo>
                      <a:pt x="113" y="994"/>
                      <a:pt x="207" y="1101"/>
                      <a:pt x="324" y="116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7"/>
              <p:cNvSpPr/>
              <p:nvPr/>
            </p:nvSpPr>
            <p:spPr>
              <a:xfrm rot="1239400">
                <a:off x="8362449" y="4316006"/>
                <a:ext cx="180608" cy="501984"/>
              </a:xfrm>
              <a:custGeom>
                <a:avLst/>
                <a:gdLst/>
                <a:ahLst/>
                <a:cxnLst/>
                <a:rect l="l" t="t" r="r" b="b"/>
                <a:pathLst>
                  <a:path w="680" h="1890" extrusionOk="0">
                    <a:moveTo>
                      <a:pt x="680" y="1857"/>
                    </a:moveTo>
                    <a:lnTo>
                      <a:pt x="0" y="0"/>
                    </a:lnTo>
                    <a:lnTo>
                      <a:pt x="583" y="1890"/>
                    </a:lnTo>
                    <a:lnTo>
                      <a:pt x="680" y="18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5"/>
        <p:cNvGrpSpPr/>
        <p:nvPr/>
      </p:nvGrpSpPr>
      <p:grpSpPr>
        <a:xfrm>
          <a:off x="0" y="0"/>
          <a:ext cx="0" cy="0"/>
          <a:chOff x="0" y="0"/>
          <a:chExt cx="0" cy="0"/>
        </a:xfrm>
      </p:grpSpPr>
      <p:sp>
        <p:nvSpPr>
          <p:cNvPr id="196" name="Google Shape;196;p9"/>
          <p:cNvSpPr txBox="1">
            <a:spLocks noGrp="1"/>
          </p:cNvSpPr>
          <p:nvPr>
            <p:ph type="title"/>
          </p:nvPr>
        </p:nvSpPr>
        <p:spPr>
          <a:xfrm>
            <a:off x="2135550" y="1655488"/>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97" name="Google Shape;197;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1"/>
        <p:cNvGrpSpPr/>
        <p:nvPr/>
      </p:nvGrpSpPr>
      <p:grpSpPr>
        <a:xfrm>
          <a:off x="0" y="0"/>
          <a:ext cx="0" cy="0"/>
          <a:chOff x="0" y="0"/>
          <a:chExt cx="0" cy="0"/>
        </a:xfrm>
      </p:grpSpPr>
      <p:sp>
        <p:nvSpPr>
          <p:cNvPr id="202" name="Google Shape;202;p11"/>
          <p:cNvSpPr txBox="1">
            <a:spLocks noGrp="1"/>
          </p:cNvSpPr>
          <p:nvPr>
            <p:ph type="title" hasCustomPrompt="1"/>
          </p:nvPr>
        </p:nvSpPr>
        <p:spPr>
          <a:xfrm>
            <a:off x="713225" y="1660488"/>
            <a:ext cx="3822900" cy="1095300"/>
          </a:xfrm>
          <a:prstGeom prst="rect">
            <a:avLst/>
          </a:prstGeom>
        </p:spPr>
        <p:txBody>
          <a:bodyPr spcFirstLastPara="1" wrap="square" lIns="91425" tIns="91425" rIns="91425" bIns="91425" anchor="b" anchorCtr="0">
            <a:noAutofit/>
          </a:bodyPr>
          <a:lstStyle>
            <a:lvl1pPr lvl="0" algn="l">
              <a:spcBef>
                <a:spcPts val="0"/>
              </a:spcBef>
              <a:spcAft>
                <a:spcPts val="0"/>
              </a:spcAft>
              <a:buSzPts val="9600"/>
              <a:buNone/>
              <a:defRPr sz="6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3" name="Google Shape;203;p11"/>
          <p:cNvSpPr txBox="1">
            <a:spLocks noGrp="1"/>
          </p:cNvSpPr>
          <p:nvPr>
            <p:ph type="subTitle" idx="1"/>
          </p:nvPr>
        </p:nvSpPr>
        <p:spPr>
          <a:xfrm>
            <a:off x="713225" y="2756113"/>
            <a:ext cx="3822900" cy="726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4" name="Google Shape;204;p11"/>
          <p:cNvGrpSpPr/>
          <p:nvPr/>
        </p:nvGrpSpPr>
        <p:grpSpPr>
          <a:xfrm>
            <a:off x="163927" y="137912"/>
            <a:ext cx="8816149" cy="4695798"/>
            <a:chOff x="163927" y="137912"/>
            <a:chExt cx="8816149" cy="4695798"/>
          </a:xfrm>
        </p:grpSpPr>
        <p:grpSp>
          <p:nvGrpSpPr>
            <p:cNvPr id="205" name="Google Shape;205;p11"/>
            <p:cNvGrpSpPr/>
            <p:nvPr/>
          </p:nvGrpSpPr>
          <p:grpSpPr>
            <a:xfrm flipH="1">
              <a:off x="163927" y="3870613"/>
              <a:ext cx="431600" cy="951645"/>
              <a:chOff x="8548476" y="3877775"/>
              <a:chExt cx="431600" cy="951645"/>
            </a:xfrm>
          </p:grpSpPr>
          <p:sp>
            <p:nvSpPr>
              <p:cNvPr id="206" name="Google Shape;206;p11"/>
              <p:cNvSpPr/>
              <p:nvPr/>
            </p:nvSpPr>
            <p:spPr>
              <a:xfrm>
                <a:off x="8548476" y="3877775"/>
                <a:ext cx="431600" cy="951645"/>
              </a:xfrm>
              <a:custGeom>
                <a:avLst/>
                <a:gdLst/>
                <a:ahLst/>
                <a:cxnLst/>
                <a:rect l="l" t="t" r="r" b="b"/>
                <a:pathLst>
                  <a:path w="1625" h="3583" extrusionOk="0">
                    <a:moveTo>
                      <a:pt x="0" y="3583"/>
                    </a:moveTo>
                    <a:lnTo>
                      <a:pt x="1625" y="3583"/>
                    </a:lnTo>
                    <a:lnTo>
                      <a:pt x="1434" y="2744"/>
                    </a:lnTo>
                    <a:cubicBezTo>
                      <a:pt x="1281" y="2734"/>
                      <a:pt x="1088" y="2695"/>
                      <a:pt x="915" y="2582"/>
                    </a:cubicBezTo>
                    <a:lnTo>
                      <a:pt x="1419" y="2676"/>
                    </a:lnTo>
                    <a:lnTo>
                      <a:pt x="1187" y="1650"/>
                    </a:lnTo>
                    <a:cubicBezTo>
                      <a:pt x="1116" y="1617"/>
                      <a:pt x="1045" y="1574"/>
                      <a:pt x="980" y="1519"/>
                    </a:cubicBezTo>
                    <a:lnTo>
                      <a:pt x="1170" y="1579"/>
                    </a:lnTo>
                    <a:lnTo>
                      <a:pt x="1139" y="1442"/>
                    </a:lnTo>
                    <a:cubicBezTo>
                      <a:pt x="1042" y="1399"/>
                      <a:pt x="941" y="1338"/>
                      <a:pt x="853" y="1253"/>
                    </a:cubicBezTo>
                    <a:lnTo>
                      <a:pt x="1120" y="1357"/>
                    </a:lnTo>
                    <a:lnTo>
                      <a:pt x="812" y="0"/>
                    </a:lnTo>
                    <a:lnTo>
                      <a:pt x="639" y="767"/>
                    </a:lnTo>
                    <a:lnTo>
                      <a:pt x="795" y="728"/>
                    </a:lnTo>
                    <a:cubicBezTo>
                      <a:pt x="795" y="728"/>
                      <a:pt x="731" y="773"/>
                      <a:pt x="626" y="821"/>
                    </a:cubicBezTo>
                    <a:lnTo>
                      <a:pt x="377" y="1920"/>
                    </a:lnTo>
                    <a:lnTo>
                      <a:pt x="558" y="1875"/>
                    </a:lnTo>
                    <a:cubicBezTo>
                      <a:pt x="558" y="1875"/>
                      <a:pt x="484" y="1928"/>
                      <a:pt x="363" y="1980"/>
                    </a:cubicBezTo>
                    <a:lnTo>
                      <a:pt x="191" y="2741"/>
                    </a:lnTo>
                    <a:lnTo>
                      <a:pt x="544" y="2653"/>
                    </a:lnTo>
                    <a:cubicBezTo>
                      <a:pt x="535" y="2660"/>
                      <a:pt x="386" y="2763"/>
                      <a:pt x="173" y="2821"/>
                    </a:cubicBezTo>
                    <a:lnTo>
                      <a:pt x="143" y="2953"/>
                    </a:lnTo>
                    <a:lnTo>
                      <a:pt x="685" y="2818"/>
                    </a:lnTo>
                    <a:cubicBezTo>
                      <a:pt x="685" y="2818"/>
                      <a:pt x="444" y="2990"/>
                      <a:pt x="127" y="3021"/>
                    </a:cubicBezTo>
                    <a:lnTo>
                      <a:pt x="84" y="3211"/>
                    </a:lnTo>
                    <a:lnTo>
                      <a:pt x="265" y="3166"/>
                    </a:lnTo>
                    <a:cubicBezTo>
                      <a:pt x="265" y="3166"/>
                      <a:pt x="191" y="3219"/>
                      <a:pt x="71" y="3271"/>
                    </a:cubicBezTo>
                    <a:lnTo>
                      <a:pt x="0" y="3583"/>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 name="Google Shape;207;p11"/>
              <p:cNvSpPr/>
              <p:nvPr/>
            </p:nvSpPr>
            <p:spPr>
              <a:xfrm>
                <a:off x="8625234" y="4054399"/>
                <a:ext cx="278083" cy="775021"/>
              </a:xfrm>
              <a:custGeom>
                <a:avLst/>
                <a:gdLst/>
                <a:ahLst/>
                <a:cxnLst/>
                <a:rect l="l" t="t" r="r" b="b"/>
                <a:pathLst>
                  <a:path w="1047" h="2918" extrusionOk="0">
                    <a:moveTo>
                      <a:pt x="10" y="1833"/>
                    </a:moveTo>
                    <a:cubicBezTo>
                      <a:pt x="100" y="1867"/>
                      <a:pt x="433" y="2002"/>
                      <a:pt x="504" y="2042"/>
                    </a:cubicBezTo>
                    <a:cubicBezTo>
                      <a:pt x="505" y="2027"/>
                      <a:pt x="505" y="2012"/>
                      <a:pt x="505" y="1996"/>
                    </a:cubicBezTo>
                    <a:cubicBezTo>
                      <a:pt x="424" y="1949"/>
                      <a:pt x="344" y="1902"/>
                      <a:pt x="263" y="1856"/>
                    </a:cubicBezTo>
                    <a:cubicBezTo>
                      <a:pt x="177" y="1805"/>
                      <a:pt x="84" y="1760"/>
                      <a:pt x="3" y="1701"/>
                    </a:cubicBezTo>
                    <a:cubicBezTo>
                      <a:pt x="0" y="1698"/>
                      <a:pt x="2" y="1690"/>
                      <a:pt x="7" y="1692"/>
                    </a:cubicBezTo>
                    <a:cubicBezTo>
                      <a:pt x="96" y="1729"/>
                      <a:pt x="178" y="1784"/>
                      <a:pt x="261" y="1833"/>
                    </a:cubicBezTo>
                    <a:cubicBezTo>
                      <a:pt x="343" y="1881"/>
                      <a:pt x="424" y="1930"/>
                      <a:pt x="505" y="1980"/>
                    </a:cubicBezTo>
                    <a:cubicBezTo>
                      <a:pt x="505" y="1864"/>
                      <a:pt x="505" y="1748"/>
                      <a:pt x="506" y="1633"/>
                    </a:cubicBezTo>
                    <a:cubicBezTo>
                      <a:pt x="376" y="1581"/>
                      <a:pt x="246" y="1511"/>
                      <a:pt x="127" y="1440"/>
                    </a:cubicBezTo>
                    <a:cubicBezTo>
                      <a:pt x="123" y="1437"/>
                      <a:pt x="125" y="1430"/>
                      <a:pt x="130" y="1432"/>
                    </a:cubicBezTo>
                    <a:cubicBezTo>
                      <a:pt x="257" y="1484"/>
                      <a:pt x="388" y="1546"/>
                      <a:pt x="506" y="1617"/>
                    </a:cubicBezTo>
                    <a:cubicBezTo>
                      <a:pt x="507" y="1557"/>
                      <a:pt x="504" y="1093"/>
                      <a:pt x="519" y="505"/>
                    </a:cubicBezTo>
                    <a:cubicBezTo>
                      <a:pt x="441" y="466"/>
                      <a:pt x="359" y="431"/>
                      <a:pt x="280" y="390"/>
                    </a:cubicBezTo>
                    <a:cubicBezTo>
                      <a:pt x="275" y="388"/>
                      <a:pt x="279" y="379"/>
                      <a:pt x="284" y="381"/>
                    </a:cubicBezTo>
                    <a:cubicBezTo>
                      <a:pt x="364" y="412"/>
                      <a:pt x="442" y="449"/>
                      <a:pt x="520" y="484"/>
                    </a:cubicBezTo>
                    <a:cubicBezTo>
                      <a:pt x="524" y="324"/>
                      <a:pt x="530" y="164"/>
                      <a:pt x="540" y="4"/>
                    </a:cubicBezTo>
                    <a:cubicBezTo>
                      <a:pt x="540" y="-1"/>
                      <a:pt x="548" y="-1"/>
                      <a:pt x="548" y="4"/>
                    </a:cubicBezTo>
                    <a:cubicBezTo>
                      <a:pt x="560" y="301"/>
                      <a:pt x="559" y="876"/>
                      <a:pt x="555" y="1173"/>
                    </a:cubicBezTo>
                    <a:cubicBezTo>
                      <a:pt x="637" y="1108"/>
                      <a:pt x="724" y="1050"/>
                      <a:pt x="807" y="987"/>
                    </a:cubicBezTo>
                    <a:cubicBezTo>
                      <a:pt x="810" y="985"/>
                      <a:pt x="813" y="990"/>
                      <a:pt x="810" y="992"/>
                    </a:cubicBezTo>
                    <a:cubicBezTo>
                      <a:pt x="723" y="1059"/>
                      <a:pt x="642" y="1132"/>
                      <a:pt x="555" y="1198"/>
                    </a:cubicBezTo>
                    <a:cubicBezTo>
                      <a:pt x="554" y="1215"/>
                      <a:pt x="554" y="1232"/>
                      <a:pt x="554" y="1248"/>
                    </a:cubicBezTo>
                    <a:cubicBezTo>
                      <a:pt x="643" y="1208"/>
                      <a:pt x="733" y="1170"/>
                      <a:pt x="822" y="1132"/>
                    </a:cubicBezTo>
                    <a:cubicBezTo>
                      <a:pt x="829" y="1129"/>
                      <a:pt x="835" y="1139"/>
                      <a:pt x="828" y="1142"/>
                    </a:cubicBezTo>
                    <a:cubicBezTo>
                      <a:pt x="737" y="1186"/>
                      <a:pt x="646" y="1231"/>
                      <a:pt x="554" y="1272"/>
                    </a:cubicBezTo>
                    <a:cubicBezTo>
                      <a:pt x="551" y="1419"/>
                      <a:pt x="538" y="1951"/>
                      <a:pt x="533" y="2208"/>
                    </a:cubicBezTo>
                    <a:cubicBezTo>
                      <a:pt x="700" y="2123"/>
                      <a:pt x="869" y="2041"/>
                      <a:pt x="1038" y="1961"/>
                    </a:cubicBezTo>
                    <a:cubicBezTo>
                      <a:pt x="1045" y="1958"/>
                      <a:pt x="1050" y="1967"/>
                      <a:pt x="1044" y="1971"/>
                    </a:cubicBezTo>
                    <a:cubicBezTo>
                      <a:pt x="878" y="2065"/>
                      <a:pt x="707" y="2151"/>
                      <a:pt x="532" y="2228"/>
                    </a:cubicBezTo>
                    <a:cubicBezTo>
                      <a:pt x="528" y="2441"/>
                      <a:pt x="523" y="2695"/>
                      <a:pt x="520" y="2908"/>
                    </a:cubicBezTo>
                    <a:cubicBezTo>
                      <a:pt x="520" y="2921"/>
                      <a:pt x="500" y="2921"/>
                      <a:pt x="500" y="2908"/>
                    </a:cubicBezTo>
                    <a:cubicBezTo>
                      <a:pt x="503" y="2636"/>
                      <a:pt x="504" y="2324"/>
                      <a:pt x="504" y="2051"/>
                    </a:cubicBezTo>
                    <a:cubicBezTo>
                      <a:pt x="416" y="2029"/>
                      <a:pt x="83" y="1886"/>
                      <a:pt x="4" y="1847"/>
                    </a:cubicBezTo>
                    <a:cubicBezTo>
                      <a:pt x="-5" y="1843"/>
                      <a:pt x="1" y="1829"/>
                      <a:pt x="10" y="18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8" name="Google Shape;208;p11"/>
            <p:cNvGrpSpPr/>
            <p:nvPr/>
          </p:nvGrpSpPr>
          <p:grpSpPr>
            <a:xfrm flipH="1">
              <a:off x="8431080" y="3611388"/>
              <a:ext cx="548995" cy="1210870"/>
              <a:chOff x="163927" y="3618549"/>
              <a:chExt cx="548995" cy="1210870"/>
            </a:xfrm>
          </p:grpSpPr>
          <p:sp>
            <p:nvSpPr>
              <p:cNvPr id="209" name="Google Shape;209;p11"/>
              <p:cNvSpPr/>
              <p:nvPr/>
            </p:nvSpPr>
            <p:spPr>
              <a:xfrm>
                <a:off x="163927" y="3618549"/>
                <a:ext cx="548995" cy="1210870"/>
              </a:xfrm>
              <a:custGeom>
                <a:avLst/>
                <a:gdLst/>
                <a:ahLst/>
                <a:cxnLst/>
                <a:rect l="l" t="t" r="r" b="b"/>
                <a:pathLst>
                  <a:path w="2067" h="4559" extrusionOk="0">
                    <a:moveTo>
                      <a:pt x="2067" y="4559"/>
                    </a:moveTo>
                    <a:lnTo>
                      <a:pt x="0" y="4559"/>
                    </a:lnTo>
                    <a:lnTo>
                      <a:pt x="242" y="3492"/>
                    </a:lnTo>
                    <a:cubicBezTo>
                      <a:pt x="437" y="3479"/>
                      <a:pt x="682" y="3429"/>
                      <a:pt x="902" y="3286"/>
                    </a:cubicBezTo>
                    <a:lnTo>
                      <a:pt x="262" y="3405"/>
                    </a:lnTo>
                    <a:lnTo>
                      <a:pt x="557" y="2100"/>
                    </a:lnTo>
                    <a:cubicBezTo>
                      <a:pt x="648" y="2058"/>
                      <a:pt x="737" y="2003"/>
                      <a:pt x="820" y="1932"/>
                    </a:cubicBezTo>
                    <a:lnTo>
                      <a:pt x="578" y="2009"/>
                    </a:lnTo>
                    <a:lnTo>
                      <a:pt x="617" y="1835"/>
                    </a:lnTo>
                    <a:cubicBezTo>
                      <a:pt x="742" y="1780"/>
                      <a:pt x="870" y="1703"/>
                      <a:pt x="982" y="1594"/>
                    </a:cubicBezTo>
                    <a:lnTo>
                      <a:pt x="642" y="1727"/>
                    </a:lnTo>
                    <a:lnTo>
                      <a:pt x="1033" y="0"/>
                    </a:lnTo>
                    <a:lnTo>
                      <a:pt x="1255" y="976"/>
                    </a:lnTo>
                    <a:lnTo>
                      <a:pt x="1056" y="926"/>
                    </a:lnTo>
                    <a:cubicBezTo>
                      <a:pt x="1056" y="926"/>
                      <a:pt x="1137" y="984"/>
                      <a:pt x="1270" y="1045"/>
                    </a:cubicBezTo>
                    <a:lnTo>
                      <a:pt x="1588" y="2443"/>
                    </a:lnTo>
                    <a:lnTo>
                      <a:pt x="1357" y="2386"/>
                    </a:lnTo>
                    <a:cubicBezTo>
                      <a:pt x="1357" y="2386"/>
                      <a:pt x="1452" y="2453"/>
                      <a:pt x="1605" y="2520"/>
                    </a:cubicBezTo>
                    <a:lnTo>
                      <a:pt x="1825" y="3488"/>
                    </a:lnTo>
                    <a:lnTo>
                      <a:pt x="1375" y="3376"/>
                    </a:lnTo>
                    <a:cubicBezTo>
                      <a:pt x="1387" y="3384"/>
                      <a:pt x="1576" y="3515"/>
                      <a:pt x="1848" y="3589"/>
                    </a:cubicBezTo>
                    <a:lnTo>
                      <a:pt x="1886" y="3758"/>
                    </a:lnTo>
                    <a:lnTo>
                      <a:pt x="1196" y="3586"/>
                    </a:lnTo>
                    <a:cubicBezTo>
                      <a:pt x="1196" y="3586"/>
                      <a:pt x="1502" y="3804"/>
                      <a:pt x="1905" y="3844"/>
                    </a:cubicBezTo>
                    <a:lnTo>
                      <a:pt x="1960" y="4086"/>
                    </a:lnTo>
                    <a:lnTo>
                      <a:pt x="1730" y="4029"/>
                    </a:lnTo>
                    <a:cubicBezTo>
                      <a:pt x="1730" y="4029"/>
                      <a:pt x="1825" y="4096"/>
                      <a:pt x="1977" y="4162"/>
                    </a:cubicBezTo>
                    <a:lnTo>
                      <a:pt x="2067" y="455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11"/>
              <p:cNvSpPr/>
              <p:nvPr/>
            </p:nvSpPr>
            <p:spPr>
              <a:xfrm>
                <a:off x="261402" y="3843247"/>
                <a:ext cx="353779" cy="986173"/>
              </a:xfrm>
              <a:custGeom>
                <a:avLst/>
                <a:gdLst/>
                <a:ahLst/>
                <a:cxnLst/>
                <a:rect l="l" t="t" r="r" b="b"/>
                <a:pathLst>
                  <a:path w="1332" h="3713" extrusionOk="0">
                    <a:moveTo>
                      <a:pt x="1320" y="2332"/>
                    </a:moveTo>
                    <a:cubicBezTo>
                      <a:pt x="1206" y="2376"/>
                      <a:pt x="782" y="2548"/>
                      <a:pt x="691" y="2598"/>
                    </a:cubicBezTo>
                    <a:cubicBezTo>
                      <a:pt x="691" y="2579"/>
                      <a:pt x="690" y="2560"/>
                      <a:pt x="690" y="2540"/>
                    </a:cubicBezTo>
                    <a:cubicBezTo>
                      <a:pt x="793" y="2480"/>
                      <a:pt x="895" y="2421"/>
                      <a:pt x="998" y="2361"/>
                    </a:cubicBezTo>
                    <a:cubicBezTo>
                      <a:pt x="1107" y="2297"/>
                      <a:pt x="1226" y="2240"/>
                      <a:pt x="1328" y="2165"/>
                    </a:cubicBezTo>
                    <a:cubicBezTo>
                      <a:pt x="1333" y="2161"/>
                      <a:pt x="1330" y="2151"/>
                      <a:pt x="1323" y="2154"/>
                    </a:cubicBezTo>
                    <a:cubicBezTo>
                      <a:pt x="1210" y="2201"/>
                      <a:pt x="1105" y="2271"/>
                      <a:pt x="1000" y="2332"/>
                    </a:cubicBezTo>
                    <a:cubicBezTo>
                      <a:pt x="896" y="2393"/>
                      <a:pt x="793" y="2456"/>
                      <a:pt x="690" y="2520"/>
                    </a:cubicBezTo>
                    <a:cubicBezTo>
                      <a:pt x="690" y="2372"/>
                      <a:pt x="689" y="2225"/>
                      <a:pt x="688" y="2078"/>
                    </a:cubicBezTo>
                    <a:cubicBezTo>
                      <a:pt x="854" y="2011"/>
                      <a:pt x="1019" y="1923"/>
                      <a:pt x="1171" y="1832"/>
                    </a:cubicBezTo>
                    <a:cubicBezTo>
                      <a:pt x="1176" y="1829"/>
                      <a:pt x="1173" y="1819"/>
                      <a:pt x="1167" y="1822"/>
                    </a:cubicBezTo>
                    <a:cubicBezTo>
                      <a:pt x="1006" y="1888"/>
                      <a:pt x="838" y="1967"/>
                      <a:pt x="688" y="2058"/>
                    </a:cubicBezTo>
                    <a:cubicBezTo>
                      <a:pt x="688" y="1981"/>
                      <a:pt x="691" y="1391"/>
                      <a:pt x="672" y="643"/>
                    </a:cubicBezTo>
                    <a:cubicBezTo>
                      <a:pt x="772" y="593"/>
                      <a:pt x="875" y="548"/>
                      <a:pt x="976" y="497"/>
                    </a:cubicBezTo>
                    <a:cubicBezTo>
                      <a:pt x="982" y="494"/>
                      <a:pt x="978" y="482"/>
                      <a:pt x="971" y="485"/>
                    </a:cubicBezTo>
                    <a:cubicBezTo>
                      <a:pt x="869" y="525"/>
                      <a:pt x="771" y="572"/>
                      <a:pt x="671" y="616"/>
                    </a:cubicBezTo>
                    <a:cubicBezTo>
                      <a:pt x="665" y="412"/>
                      <a:pt x="658" y="209"/>
                      <a:pt x="645" y="5"/>
                    </a:cubicBezTo>
                    <a:cubicBezTo>
                      <a:pt x="645" y="-1"/>
                      <a:pt x="635" y="-1"/>
                      <a:pt x="635" y="5"/>
                    </a:cubicBezTo>
                    <a:cubicBezTo>
                      <a:pt x="621" y="383"/>
                      <a:pt x="622" y="1115"/>
                      <a:pt x="627" y="1493"/>
                    </a:cubicBezTo>
                    <a:cubicBezTo>
                      <a:pt x="523" y="1410"/>
                      <a:pt x="412" y="1337"/>
                      <a:pt x="306" y="1256"/>
                    </a:cubicBezTo>
                    <a:cubicBezTo>
                      <a:pt x="302" y="1253"/>
                      <a:pt x="298" y="1260"/>
                      <a:pt x="302" y="1263"/>
                    </a:cubicBezTo>
                    <a:cubicBezTo>
                      <a:pt x="412" y="1347"/>
                      <a:pt x="516" y="1441"/>
                      <a:pt x="627" y="1525"/>
                    </a:cubicBezTo>
                    <a:cubicBezTo>
                      <a:pt x="627" y="1546"/>
                      <a:pt x="627" y="1567"/>
                      <a:pt x="628" y="1589"/>
                    </a:cubicBezTo>
                    <a:cubicBezTo>
                      <a:pt x="515" y="1537"/>
                      <a:pt x="401" y="1489"/>
                      <a:pt x="287" y="1440"/>
                    </a:cubicBezTo>
                    <a:cubicBezTo>
                      <a:pt x="278" y="1436"/>
                      <a:pt x="270" y="1449"/>
                      <a:pt x="279" y="1454"/>
                    </a:cubicBezTo>
                    <a:cubicBezTo>
                      <a:pt x="395" y="1509"/>
                      <a:pt x="511" y="1566"/>
                      <a:pt x="628" y="1619"/>
                    </a:cubicBezTo>
                    <a:cubicBezTo>
                      <a:pt x="631" y="1806"/>
                      <a:pt x="648" y="2482"/>
                      <a:pt x="655" y="2809"/>
                    </a:cubicBezTo>
                    <a:cubicBezTo>
                      <a:pt x="442" y="2702"/>
                      <a:pt x="227" y="2597"/>
                      <a:pt x="11" y="2495"/>
                    </a:cubicBezTo>
                    <a:cubicBezTo>
                      <a:pt x="3" y="2491"/>
                      <a:pt x="-4" y="2503"/>
                      <a:pt x="4" y="2508"/>
                    </a:cubicBezTo>
                    <a:cubicBezTo>
                      <a:pt x="215" y="2628"/>
                      <a:pt x="433" y="2737"/>
                      <a:pt x="655" y="2835"/>
                    </a:cubicBezTo>
                    <a:cubicBezTo>
                      <a:pt x="661" y="3106"/>
                      <a:pt x="667" y="3429"/>
                      <a:pt x="670" y="3701"/>
                    </a:cubicBezTo>
                    <a:cubicBezTo>
                      <a:pt x="671" y="3717"/>
                      <a:pt x="696" y="3717"/>
                      <a:pt x="696" y="3701"/>
                    </a:cubicBezTo>
                    <a:cubicBezTo>
                      <a:pt x="692" y="3354"/>
                      <a:pt x="692" y="2957"/>
                      <a:pt x="691" y="2610"/>
                    </a:cubicBezTo>
                    <a:cubicBezTo>
                      <a:pt x="803" y="2582"/>
                      <a:pt x="1227" y="2401"/>
                      <a:pt x="1328" y="2351"/>
                    </a:cubicBezTo>
                    <a:cubicBezTo>
                      <a:pt x="1338" y="2346"/>
                      <a:pt x="1331" y="2328"/>
                      <a:pt x="1320" y="23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11" name="Google Shape;211;p11"/>
            <p:cNvGrpSpPr/>
            <p:nvPr/>
          </p:nvGrpSpPr>
          <p:grpSpPr>
            <a:xfrm flipH="1">
              <a:off x="163928" y="4818013"/>
              <a:ext cx="8816139" cy="15675"/>
              <a:chOff x="163935" y="4825175"/>
              <a:chExt cx="8816139" cy="15675"/>
            </a:xfrm>
          </p:grpSpPr>
          <p:sp>
            <p:nvSpPr>
              <p:cNvPr id="212" name="Google Shape;212;p11"/>
              <p:cNvSpPr/>
              <p:nvPr/>
            </p:nvSpPr>
            <p:spPr>
              <a:xfrm>
                <a:off x="163935" y="4825175"/>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3" name="Google Shape;213;p11"/>
              <p:cNvSpPr/>
              <p:nvPr/>
            </p:nvSpPr>
            <p:spPr>
              <a:xfrm>
                <a:off x="163935" y="4832351"/>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14" name="Google Shape;214;p11"/>
            <p:cNvGrpSpPr/>
            <p:nvPr/>
          </p:nvGrpSpPr>
          <p:grpSpPr>
            <a:xfrm flipH="1">
              <a:off x="8446547" y="4212735"/>
              <a:ext cx="184858" cy="612516"/>
              <a:chOff x="535140" y="4212735"/>
              <a:chExt cx="184858" cy="612516"/>
            </a:xfrm>
          </p:grpSpPr>
          <p:sp>
            <p:nvSpPr>
              <p:cNvPr id="215" name="Google Shape;215;p11"/>
              <p:cNvSpPr/>
              <p:nvPr/>
            </p:nvSpPr>
            <p:spPr>
              <a:xfrm>
                <a:off x="535140" y="4212735"/>
                <a:ext cx="184858" cy="464800"/>
              </a:xfrm>
              <a:custGeom>
                <a:avLst/>
                <a:gdLst/>
                <a:ahLst/>
                <a:cxnLst/>
                <a:rect l="l" t="t" r="r" b="b"/>
                <a:pathLst>
                  <a:path w="696" h="1750" extrusionOk="0">
                    <a:moveTo>
                      <a:pt x="686" y="1581"/>
                    </a:moveTo>
                    <a:cubicBezTo>
                      <a:pt x="636" y="1756"/>
                      <a:pt x="436" y="1750"/>
                      <a:pt x="349" y="1750"/>
                    </a:cubicBezTo>
                    <a:cubicBezTo>
                      <a:pt x="261" y="1750"/>
                      <a:pt x="62" y="1756"/>
                      <a:pt x="10" y="1581"/>
                    </a:cubicBezTo>
                    <a:cubicBezTo>
                      <a:pt x="-41" y="1406"/>
                      <a:pt x="123" y="0"/>
                      <a:pt x="349" y="0"/>
                    </a:cubicBezTo>
                    <a:cubicBezTo>
                      <a:pt x="574" y="0"/>
                      <a:pt x="737" y="1406"/>
                      <a:pt x="686" y="15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16" name="Google Shape;216;p11"/>
              <p:cNvGrpSpPr/>
              <p:nvPr/>
            </p:nvGrpSpPr>
            <p:grpSpPr>
              <a:xfrm>
                <a:off x="535140" y="4219949"/>
                <a:ext cx="184858" cy="605302"/>
                <a:chOff x="535140" y="4212735"/>
                <a:chExt cx="184858" cy="605302"/>
              </a:xfrm>
            </p:grpSpPr>
            <p:sp>
              <p:nvSpPr>
                <p:cNvPr id="217" name="Google Shape;217;p11"/>
                <p:cNvSpPr/>
                <p:nvPr/>
              </p:nvSpPr>
              <p:spPr>
                <a:xfrm>
                  <a:off x="535140" y="4212735"/>
                  <a:ext cx="184858" cy="464800"/>
                </a:xfrm>
                <a:custGeom>
                  <a:avLst/>
                  <a:gdLst/>
                  <a:ahLst/>
                  <a:cxnLst/>
                  <a:rect l="l" t="t" r="r" b="b"/>
                  <a:pathLst>
                    <a:path w="696" h="1750" extrusionOk="0">
                      <a:moveTo>
                        <a:pt x="686" y="1581"/>
                      </a:moveTo>
                      <a:cubicBezTo>
                        <a:pt x="636" y="1756"/>
                        <a:pt x="436" y="1750"/>
                        <a:pt x="348" y="1750"/>
                      </a:cubicBezTo>
                      <a:cubicBezTo>
                        <a:pt x="261" y="1750"/>
                        <a:pt x="62" y="1756"/>
                        <a:pt x="10" y="1581"/>
                      </a:cubicBezTo>
                      <a:cubicBezTo>
                        <a:pt x="2" y="1553"/>
                        <a:pt x="-1" y="1491"/>
                        <a:pt x="2" y="1408"/>
                      </a:cubicBezTo>
                      <a:cubicBezTo>
                        <a:pt x="3" y="1433"/>
                        <a:pt x="6" y="1452"/>
                        <a:pt x="9" y="1465"/>
                      </a:cubicBezTo>
                      <a:cubicBezTo>
                        <a:pt x="57" y="1627"/>
                        <a:pt x="242" y="1621"/>
                        <a:pt x="323" y="1621"/>
                      </a:cubicBezTo>
                      <a:cubicBezTo>
                        <a:pt x="404" y="1621"/>
                        <a:pt x="589" y="1627"/>
                        <a:pt x="636" y="1465"/>
                      </a:cubicBezTo>
                      <a:cubicBezTo>
                        <a:pt x="682" y="1306"/>
                        <a:pt x="538" y="52"/>
                        <a:pt x="335" y="2"/>
                      </a:cubicBezTo>
                      <a:cubicBezTo>
                        <a:pt x="340" y="1"/>
                        <a:pt x="344" y="0"/>
                        <a:pt x="348" y="0"/>
                      </a:cubicBezTo>
                      <a:cubicBezTo>
                        <a:pt x="574" y="0"/>
                        <a:pt x="737" y="1406"/>
                        <a:pt x="686" y="158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 name="Google Shape;218;p11"/>
                <p:cNvSpPr/>
                <p:nvPr/>
              </p:nvSpPr>
              <p:spPr>
                <a:xfrm>
                  <a:off x="615882" y="4212735"/>
                  <a:ext cx="23904" cy="605302"/>
                </a:xfrm>
                <a:custGeom>
                  <a:avLst/>
                  <a:gdLst/>
                  <a:ahLst/>
                  <a:cxnLst/>
                  <a:rect l="l" t="t" r="r" b="b"/>
                  <a:pathLst>
                    <a:path w="90" h="2279" extrusionOk="0">
                      <a:moveTo>
                        <a:pt x="0" y="2279"/>
                      </a:moveTo>
                      <a:lnTo>
                        <a:pt x="45" y="0"/>
                      </a:lnTo>
                      <a:lnTo>
                        <a:pt x="90" y="2279"/>
                      </a:lnTo>
                      <a:lnTo>
                        <a:pt x="0" y="227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19" name="Google Shape;219;p11"/>
            <p:cNvGrpSpPr/>
            <p:nvPr/>
          </p:nvGrpSpPr>
          <p:grpSpPr>
            <a:xfrm flipH="1">
              <a:off x="512590" y="4256945"/>
              <a:ext cx="405713" cy="576766"/>
              <a:chOff x="8248241" y="4256945"/>
              <a:chExt cx="405713" cy="576766"/>
            </a:xfrm>
          </p:grpSpPr>
          <p:sp>
            <p:nvSpPr>
              <p:cNvPr id="220" name="Google Shape;220;p11"/>
              <p:cNvSpPr/>
              <p:nvPr/>
            </p:nvSpPr>
            <p:spPr>
              <a:xfrm rot="1239400">
                <a:off x="8296385" y="4300936"/>
                <a:ext cx="309424" cy="329344"/>
              </a:xfrm>
              <a:custGeom>
                <a:avLst/>
                <a:gdLst/>
                <a:ahLst/>
                <a:cxnLst/>
                <a:rect l="l" t="t" r="r" b="b"/>
                <a:pathLst>
                  <a:path w="1165" h="1240" extrusionOk="0">
                    <a:moveTo>
                      <a:pt x="383" y="30"/>
                    </a:moveTo>
                    <a:lnTo>
                      <a:pt x="383" y="30"/>
                    </a:lnTo>
                    <a:cubicBezTo>
                      <a:pt x="676" y="-69"/>
                      <a:pt x="998" y="90"/>
                      <a:pt x="1097" y="384"/>
                    </a:cubicBezTo>
                    <a:lnTo>
                      <a:pt x="1135" y="497"/>
                    </a:lnTo>
                    <a:cubicBezTo>
                      <a:pt x="1234" y="791"/>
                      <a:pt x="1075" y="1112"/>
                      <a:pt x="781" y="1211"/>
                    </a:cubicBezTo>
                    <a:cubicBezTo>
                      <a:pt x="487" y="1310"/>
                      <a:pt x="166" y="1151"/>
                      <a:pt x="67" y="857"/>
                    </a:cubicBezTo>
                    <a:lnTo>
                      <a:pt x="29" y="744"/>
                    </a:lnTo>
                    <a:cubicBezTo>
                      <a:pt x="-70" y="451"/>
                      <a:pt x="89" y="129"/>
                      <a:pt x="383" y="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1"/>
              <p:cNvSpPr/>
              <p:nvPr/>
            </p:nvSpPr>
            <p:spPr>
              <a:xfrm rot="1239400">
                <a:off x="8296385" y="4300936"/>
                <a:ext cx="309424" cy="329344"/>
              </a:xfrm>
              <a:custGeom>
                <a:avLst/>
                <a:gdLst/>
                <a:ahLst/>
                <a:cxnLst/>
                <a:rect l="l" t="t" r="r" b="b"/>
                <a:pathLst>
                  <a:path w="1165" h="1240" extrusionOk="0">
                    <a:moveTo>
                      <a:pt x="324" y="1167"/>
                    </a:moveTo>
                    <a:cubicBezTo>
                      <a:pt x="458" y="1243"/>
                      <a:pt x="624" y="1264"/>
                      <a:pt x="781" y="1211"/>
                    </a:cubicBezTo>
                    <a:cubicBezTo>
                      <a:pt x="1075" y="1112"/>
                      <a:pt x="1234" y="791"/>
                      <a:pt x="1135" y="497"/>
                    </a:cubicBezTo>
                    <a:lnTo>
                      <a:pt x="1097" y="384"/>
                    </a:lnTo>
                    <a:cubicBezTo>
                      <a:pt x="998" y="90"/>
                      <a:pt x="676" y="-69"/>
                      <a:pt x="383" y="30"/>
                    </a:cubicBezTo>
                    <a:cubicBezTo>
                      <a:pt x="333" y="47"/>
                      <a:pt x="286" y="70"/>
                      <a:pt x="245" y="99"/>
                    </a:cubicBezTo>
                    <a:cubicBezTo>
                      <a:pt x="271" y="85"/>
                      <a:pt x="299" y="72"/>
                      <a:pt x="329" y="62"/>
                    </a:cubicBezTo>
                    <a:cubicBezTo>
                      <a:pt x="585" y="-24"/>
                      <a:pt x="864" y="114"/>
                      <a:pt x="951" y="370"/>
                    </a:cubicBezTo>
                    <a:lnTo>
                      <a:pt x="984" y="468"/>
                    </a:lnTo>
                    <a:cubicBezTo>
                      <a:pt x="1070" y="724"/>
                      <a:pt x="931" y="1003"/>
                      <a:pt x="676" y="1090"/>
                    </a:cubicBezTo>
                    <a:cubicBezTo>
                      <a:pt x="539" y="1136"/>
                      <a:pt x="395" y="1118"/>
                      <a:pt x="277" y="1051"/>
                    </a:cubicBezTo>
                    <a:cubicBezTo>
                      <a:pt x="175" y="994"/>
                      <a:pt x="94" y="900"/>
                      <a:pt x="54" y="781"/>
                    </a:cubicBezTo>
                    <a:lnTo>
                      <a:pt x="21" y="683"/>
                    </a:lnTo>
                    <a:cubicBezTo>
                      <a:pt x="11" y="655"/>
                      <a:pt x="4" y="625"/>
                      <a:pt x="0" y="596"/>
                    </a:cubicBezTo>
                    <a:cubicBezTo>
                      <a:pt x="3" y="645"/>
                      <a:pt x="12" y="695"/>
                      <a:pt x="29" y="745"/>
                    </a:cubicBezTo>
                    <a:lnTo>
                      <a:pt x="67" y="857"/>
                    </a:lnTo>
                    <a:cubicBezTo>
                      <a:pt x="113" y="994"/>
                      <a:pt x="207" y="1101"/>
                      <a:pt x="324" y="116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1"/>
              <p:cNvSpPr/>
              <p:nvPr/>
            </p:nvSpPr>
            <p:spPr>
              <a:xfrm rot="1239400">
                <a:off x="8362449" y="4316006"/>
                <a:ext cx="180608" cy="501984"/>
              </a:xfrm>
              <a:custGeom>
                <a:avLst/>
                <a:gdLst/>
                <a:ahLst/>
                <a:cxnLst/>
                <a:rect l="l" t="t" r="r" b="b"/>
                <a:pathLst>
                  <a:path w="680" h="1890" extrusionOk="0">
                    <a:moveTo>
                      <a:pt x="680" y="1857"/>
                    </a:moveTo>
                    <a:lnTo>
                      <a:pt x="0" y="0"/>
                    </a:lnTo>
                    <a:lnTo>
                      <a:pt x="583" y="1890"/>
                    </a:lnTo>
                    <a:lnTo>
                      <a:pt x="680" y="18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3" name="Google Shape;223;p11"/>
            <p:cNvGrpSpPr/>
            <p:nvPr/>
          </p:nvGrpSpPr>
          <p:grpSpPr>
            <a:xfrm>
              <a:off x="8248254" y="137912"/>
              <a:ext cx="557760" cy="304643"/>
              <a:chOff x="8248254" y="137912"/>
              <a:chExt cx="557760" cy="304643"/>
            </a:xfrm>
          </p:grpSpPr>
          <p:sp>
            <p:nvSpPr>
              <p:cNvPr id="224" name="Google Shape;224;p11"/>
              <p:cNvSpPr/>
              <p:nvPr/>
            </p:nvSpPr>
            <p:spPr>
              <a:xfrm>
                <a:off x="8555553" y="137912"/>
                <a:ext cx="250461" cy="109958"/>
              </a:xfrm>
              <a:custGeom>
                <a:avLst/>
                <a:gdLst/>
                <a:ahLst/>
                <a:cxnLst/>
                <a:rect l="l" t="t" r="r" b="b"/>
                <a:pathLst>
                  <a:path w="943" h="414" extrusionOk="0">
                    <a:moveTo>
                      <a:pt x="0" y="90"/>
                    </a:moveTo>
                    <a:cubicBezTo>
                      <a:pt x="43" y="67"/>
                      <a:pt x="87" y="49"/>
                      <a:pt x="132" y="33"/>
                    </a:cubicBezTo>
                    <a:cubicBezTo>
                      <a:pt x="178" y="18"/>
                      <a:pt x="224" y="3"/>
                      <a:pt x="276" y="0"/>
                    </a:cubicBezTo>
                    <a:cubicBezTo>
                      <a:pt x="290" y="0"/>
                      <a:pt x="303" y="-1"/>
                      <a:pt x="321" y="5"/>
                    </a:cubicBezTo>
                    <a:cubicBezTo>
                      <a:pt x="325" y="6"/>
                      <a:pt x="330" y="9"/>
                      <a:pt x="335" y="11"/>
                    </a:cubicBezTo>
                    <a:cubicBezTo>
                      <a:pt x="338" y="14"/>
                      <a:pt x="340" y="16"/>
                      <a:pt x="343" y="18"/>
                    </a:cubicBezTo>
                    <a:cubicBezTo>
                      <a:pt x="349" y="22"/>
                      <a:pt x="354" y="26"/>
                      <a:pt x="359" y="30"/>
                    </a:cubicBezTo>
                    <a:cubicBezTo>
                      <a:pt x="378" y="48"/>
                      <a:pt x="395" y="65"/>
                      <a:pt x="411" y="83"/>
                    </a:cubicBezTo>
                    <a:cubicBezTo>
                      <a:pt x="444" y="120"/>
                      <a:pt x="472" y="158"/>
                      <a:pt x="501" y="197"/>
                    </a:cubicBezTo>
                    <a:lnTo>
                      <a:pt x="465" y="184"/>
                    </a:lnTo>
                    <a:cubicBezTo>
                      <a:pt x="514" y="171"/>
                      <a:pt x="562" y="160"/>
                      <a:pt x="612" y="153"/>
                    </a:cubicBezTo>
                    <a:cubicBezTo>
                      <a:pt x="637" y="150"/>
                      <a:pt x="663" y="148"/>
                      <a:pt x="689" y="148"/>
                    </a:cubicBezTo>
                    <a:cubicBezTo>
                      <a:pt x="702" y="148"/>
                      <a:pt x="716" y="148"/>
                      <a:pt x="730" y="151"/>
                    </a:cubicBezTo>
                    <a:cubicBezTo>
                      <a:pt x="736" y="151"/>
                      <a:pt x="744" y="154"/>
                      <a:pt x="752" y="156"/>
                    </a:cubicBezTo>
                    <a:cubicBezTo>
                      <a:pt x="759" y="158"/>
                      <a:pt x="767" y="163"/>
                      <a:pt x="774" y="166"/>
                    </a:cubicBezTo>
                    <a:cubicBezTo>
                      <a:pt x="799" y="183"/>
                      <a:pt x="815" y="202"/>
                      <a:pt x="832" y="222"/>
                    </a:cubicBezTo>
                    <a:cubicBezTo>
                      <a:pt x="848" y="242"/>
                      <a:pt x="861" y="262"/>
                      <a:pt x="875" y="283"/>
                    </a:cubicBezTo>
                    <a:cubicBezTo>
                      <a:pt x="901" y="326"/>
                      <a:pt x="924" y="369"/>
                      <a:pt x="943" y="414"/>
                    </a:cubicBezTo>
                    <a:cubicBezTo>
                      <a:pt x="912" y="377"/>
                      <a:pt x="881" y="339"/>
                      <a:pt x="849" y="303"/>
                    </a:cubicBezTo>
                    <a:cubicBezTo>
                      <a:pt x="833" y="285"/>
                      <a:pt x="817" y="267"/>
                      <a:pt x="800" y="251"/>
                    </a:cubicBezTo>
                    <a:cubicBezTo>
                      <a:pt x="783" y="236"/>
                      <a:pt x="765" y="220"/>
                      <a:pt x="748" y="211"/>
                    </a:cubicBezTo>
                    <a:cubicBezTo>
                      <a:pt x="734" y="205"/>
                      <a:pt x="713" y="205"/>
                      <a:pt x="690" y="206"/>
                    </a:cubicBezTo>
                    <a:cubicBezTo>
                      <a:pt x="668" y="207"/>
                      <a:pt x="645" y="211"/>
                      <a:pt x="622" y="215"/>
                    </a:cubicBezTo>
                    <a:cubicBezTo>
                      <a:pt x="576" y="223"/>
                      <a:pt x="529" y="235"/>
                      <a:pt x="484" y="247"/>
                    </a:cubicBezTo>
                    <a:lnTo>
                      <a:pt x="461" y="253"/>
                    </a:lnTo>
                    <a:lnTo>
                      <a:pt x="448" y="234"/>
                    </a:lnTo>
                    <a:cubicBezTo>
                      <a:pt x="421" y="197"/>
                      <a:pt x="393" y="159"/>
                      <a:pt x="364" y="123"/>
                    </a:cubicBezTo>
                    <a:cubicBezTo>
                      <a:pt x="350" y="105"/>
                      <a:pt x="335" y="87"/>
                      <a:pt x="320" y="72"/>
                    </a:cubicBezTo>
                    <a:cubicBezTo>
                      <a:pt x="316" y="69"/>
                      <a:pt x="312" y="64"/>
                      <a:pt x="309" y="62"/>
                    </a:cubicBezTo>
                    <a:lnTo>
                      <a:pt x="303" y="57"/>
                    </a:lnTo>
                    <a:cubicBezTo>
                      <a:pt x="303" y="57"/>
                      <a:pt x="303" y="56"/>
                      <a:pt x="301" y="56"/>
                    </a:cubicBezTo>
                    <a:cubicBezTo>
                      <a:pt x="296" y="53"/>
                      <a:pt x="286" y="51"/>
                      <a:pt x="276" y="51"/>
                    </a:cubicBezTo>
                    <a:cubicBezTo>
                      <a:pt x="234" y="49"/>
                      <a:pt x="186" y="56"/>
                      <a:pt x="140" y="64"/>
                    </a:cubicBezTo>
                    <a:cubicBezTo>
                      <a:pt x="94" y="71"/>
                      <a:pt x="47" y="81"/>
                      <a:pt x="0" y="9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 name="Google Shape;225;p11"/>
              <p:cNvSpPr/>
              <p:nvPr/>
            </p:nvSpPr>
            <p:spPr>
              <a:xfrm>
                <a:off x="8248254" y="322504"/>
                <a:ext cx="391229" cy="120051"/>
              </a:xfrm>
              <a:custGeom>
                <a:avLst/>
                <a:gdLst/>
                <a:ahLst/>
                <a:cxnLst/>
                <a:rect l="l" t="t" r="r" b="b"/>
                <a:pathLst>
                  <a:path w="1473" h="452" extrusionOk="0">
                    <a:moveTo>
                      <a:pt x="0" y="452"/>
                    </a:moveTo>
                    <a:cubicBezTo>
                      <a:pt x="40" y="392"/>
                      <a:pt x="85" y="337"/>
                      <a:pt x="133" y="283"/>
                    </a:cubicBezTo>
                    <a:cubicBezTo>
                      <a:pt x="182" y="231"/>
                      <a:pt x="231" y="179"/>
                      <a:pt x="298" y="137"/>
                    </a:cubicBezTo>
                    <a:cubicBezTo>
                      <a:pt x="316" y="127"/>
                      <a:pt x="334" y="117"/>
                      <a:pt x="361" y="111"/>
                    </a:cubicBezTo>
                    <a:cubicBezTo>
                      <a:pt x="367" y="110"/>
                      <a:pt x="375" y="110"/>
                      <a:pt x="383" y="110"/>
                    </a:cubicBezTo>
                    <a:cubicBezTo>
                      <a:pt x="390" y="111"/>
                      <a:pt x="394" y="112"/>
                      <a:pt x="399" y="112"/>
                    </a:cubicBezTo>
                    <a:cubicBezTo>
                      <a:pt x="410" y="114"/>
                      <a:pt x="419" y="116"/>
                      <a:pt x="429" y="118"/>
                    </a:cubicBezTo>
                    <a:cubicBezTo>
                      <a:pt x="466" y="127"/>
                      <a:pt x="501" y="138"/>
                      <a:pt x="536" y="150"/>
                    </a:cubicBezTo>
                    <a:cubicBezTo>
                      <a:pt x="604" y="175"/>
                      <a:pt x="669" y="204"/>
                      <a:pt x="735" y="235"/>
                    </a:cubicBezTo>
                    <a:lnTo>
                      <a:pt x="679" y="244"/>
                    </a:lnTo>
                    <a:cubicBezTo>
                      <a:pt x="734" y="191"/>
                      <a:pt x="789" y="143"/>
                      <a:pt x="850" y="98"/>
                    </a:cubicBezTo>
                    <a:cubicBezTo>
                      <a:pt x="881" y="76"/>
                      <a:pt x="913" y="55"/>
                      <a:pt x="947" y="36"/>
                    </a:cubicBezTo>
                    <a:cubicBezTo>
                      <a:pt x="965" y="27"/>
                      <a:pt x="983" y="18"/>
                      <a:pt x="1003" y="11"/>
                    </a:cubicBezTo>
                    <a:cubicBezTo>
                      <a:pt x="1013" y="7"/>
                      <a:pt x="1025" y="5"/>
                      <a:pt x="1036" y="2"/>
                    </a:cubicBezTo>
                    <a:cubicBezTo>
                      <a:pt x="1047" y="0"/>
                      <a:pt x="1060" y="1"/>
                      <a:pt x="1072" y="0"/>
                    </a:cubicBezTo>
                    <a:cubicBezTo>
                      <a:pt x="1117" y="4"/>
                      <a:pt x="1153" y="18"/>
                      <a:pt x="1188" y="32"/>
                    </a:cubicBezTo>
                    <a:cubicBezTo>
                      <a:pt x="1223" y="47"/>
                      <a:pt x="1257" y="64"/>
                      <a:pt x="1289" y="82"/>
                    </a:cubicBezTo>
                    <a:cubicBezTo>
                      <a:pt x="1354" y="119"/>
                      <a:pt x="1415" y="159"/>
                      <a:pt x="1473" y="205"/>
                    </a:cubicBezTo>
                    <a:cubicBezTo>
                      <a:pt x="1404" y="178"/>
                      <a:pt x="1337" y="150"/>
                      <a:pt x="1269" y="126"/>
                    </a:cubicBezTo>
                    <a:cubicBezTo>
                      <a:pt x="1235" y="114"/>
                      <a:pt x="1201" y="102"/>
                      <a:pt x="1167" y="94"/>
                    </a:cubicBezTo>
                    <a:cubicBezTo>
                      <a:pt x="1134" y="85"/>
                      <a:pt x="1099" y="76"/>
                      <a:pt x="1070" y="78"/>
                    </a:cubicBezTo>
                    <a:cubicBezTo>
                      <a:pt x="1048" y="79"/>
                      <a:pt x="1019" y="94"/>
                      <a:pt x="991" y="111"/>
                    </a:cubicBezTo>
                    <a:cubicBezTo>
                      <a:pt x="962" y="129"/>
                      <a:pt x="934" y="151"/>
                      <a:pt x="907" y="173"/>
                    </a:cubicBezTo>
                    <a:cubicBezTo>
                      <a:pt x="852" y="217"/>
                      <a:pt x="799" y="265"/>
                      <a:pt x="748" y="314"/>
                    </a:cubicBezTo>
                    <a:lnTo>
                      <a:pt x="722" y="338"/>
                    </a:lnTo>
                    <a:lnTo>
                      <a:pt x="692" y="323"/>
                    </a:lnTo>
                    <a:cubicBezTo>
                      <a:pt x="630" y="292"/>
                      <a:pt x="566" y="263"/>
                      <a:pt x="502" y="236"/>
                    </a:cubicBezTo>
                    <a:cubicBezTo>
                      <a:pt x="471" y="223"/>
                      <a:pt x="438" y="210"/>
                      <a:pt x="407" y="201"/>
                    </a:cubicBezTo>
                    <a:cubicBezTo>
                      <a:pt x="400" y="199"/>
                      <a:pt x="392" y="196"/>
                      <a:pt x="385" y="195"/>
                    </a:cubicBezTo>
                    <a:lnTo>
                      <a:pt x="375" y="193"/>
                    </a:lnTo>
                    <a:cubicBezTo>
                      <a:pt x="374" y="193"/>
                      <a:pt x="374" y="192"/>
                      <a:pt x="371" y="192"/>
                    </a:cubicBezTo>
                    <a:cubicBezTo>
                      <a:pt x="363" y="192"/>
                      <a:pt x="348" y="197"/>
                      <a:pt x="334" y="204"/>
                    </a:cubicBezTo>
                    <a:cubicBezTo>
                      <a:pt x="277" y="232"/>
                      <a:pt x="220" y="275"/>
                      <a:pt x="165" y="318"/>
                    </a:cubicBezTo>
                    <a:cubicBezTo>
                      <a:pt x="109" y="361"/>
                      <a:pt x="55"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6" name="Google Shape;226;p11"/>
            <p:cNvGrpSpPr/>
            <p:nvPr/>
          </p:nvGrpSpPr>
          <p:grpSpPr>
            <a:xfrm>
              <a:off x="279218" y="284578"/>
              <a:ext cx="864780" cy="240926"/>
              <a:chOff x="279218" y="284578"/>
              <a:chExt cx="864780" cy="240926"/>
            </a:xfrm>
          </p:grpSpPr>
          <p:sp>
            <p:nvSpPr>
              <p:cNvPr id="227" name="Google Shape;227;p11"/>
              <p:cNvSpPr/>
              <p:nvPr/>
            </p:nvSpPr>
            <p:spPr>
              <a:xfrm>
                <a:off x="882913" y="445027"/>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8" name="Google Shape;228;p11"/>
              <p:cNvSpPr/>
              <p:nvPr/>
            </p:nvSpPr>
            <p:spPr>
              <a:xfrm>
                <a:off x="279218" y="284578"/>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71"/>
        <p:cNvGrpSpPr/>
        <p:nvPr/>
      </p:nvGrpSpPr>
      <p:grpSpPr>
        <a:xfrm>
          <a:off x="0" y="0"/>
          <a:ext cx="0" cy="0"/>
          <a:chOff x="0" y="0"/>
          <a:chExt cx="0" cy="0"/>
        </a:xfrm>
      </p:grpSpPr>
      <p:sp>
        <p:nvSpPr>
          <p:cNvPr id="272" name="Google Shape;27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3" name="Google Shape;273;p14"/>
          <p:cNvGrpSpPr/>
          <p:nvPr/>
        </p:nvGrpSpPr>
        <p:grpSpPr>
          <a:xfrm>
            <a:off x="-64469" y="76348"/>
            <a:ext cx="9044544" cy="4757363"/>
            <a:chOff x="-64469" y="76348"/>
            <a:chExt cx="9044544" cy="4757363"/>
          </a:xfrm>
        </p:grpSpPr>
        <p:grpSp>
          <p:nvGrpSpPr>
            <p:cNvPr id="274" name="Google Shape;274;p14"/>
            <p:cNvGrpSpPr/>
            <p:nvPr/>
          </p:nvGrpSpPr>
          <p:grpSpPr>
            <a:xfrm flipH="1">
              <a:off x="163927" y="3870613"/>
              <a:ext cx="431600" cy="951645"/>
              <a:chOff x="8548476" y="3877775"/>
              <a:chExt cx="431600" cy="951645"/>
            </a:xfrm>
          </p:grpSpPr>
          <p:sp>
            <p:nvSpPr>
              <p:cNvPr id="275" name="Google Shape;275;p14"/>
              <p:cNvSpPr/>
              <p:nvPr/>
            </p:nvSpPr>
            <p:spPr>
              <a:xfrm>
                <a:off x="8548476" y="3877775"/>
                <a:ext cx="431600" cy="951645"/>
              </a:xfrm>
              <a:custGeom>
                <a:avLst/>
                <a:gdLst/>
                <a:ahLst/>
                <a:cxnLst/>
                <a:rect l="l" t="t" r="r" b="b"/>
                <a:pathLst>
                  <a:path w="1625" h="3583" extrusionOk="0">
                    <a:moveTo>
                      <a:pt x="0" y="3583"/>
                    </a:moveTo>
                    <a:lnTo>
                      <a:pt x="1625" y="3583"/>
                    </a:lnTo>
                    <a:lnTo>
                      <a:pt x="1434" y="2744"/>
                    </a:lnTo>
                    <a:cubicBezTo>
                      <a:pt x="1281" y="2734"/>
                      <a:pt x="1088" y="2695"/>
                      <a:pt x="915" y="2582"/>
                    </a:cubicBezTo>
                    <a:lnTo>
                      <a:pt x="1419" y="2676"/>
                    </a:lnTo>
                    <a:lnTo>
                      <a:pt x="1187" y="1650"/>
                    </a:lnTo>
                    <a:cubicBezTo>
                      <a:pt x="1116" y="1617"/>
                      <a:pt x="1045" y="1574"/>
                      <a:pt x="980" y="1519"/>
                    </a:cubicBezTo>
                    <a:lnTo>
                      <a:pt x="1170" y="1579"/>
                    </a:lnTo>
                    <a:lnTo>
                      <a:pt x="1139" y="1442"/>
                    </a:lnTo>
                    <a:cubicBezTo>
                      <a:pt x="1042" y="1399"/>
                      <a:pt x="941" y="1338"/>
                      <a:pt x="853" y="1253"/>
                    </a:cubicBezTo>
                    <a:lnTo>
                      <a:pt x="1120" y="1357"/>
                    </a:lnTo>
                    <a:lnTo>
                      <a:pt x="812" y="0"/>
                    </a:lnTo>
                    <a:lnTo>
                      <a:pt x="639" y="767"/>
                    </a:lnTo>
                    <a:lnTo>
                      <a:pt x="795" y="728"/>
                    </a:lnTo>
                    <a:cubicBezTo>
                      <a:pt x="795" y="728"/>
                      <a:pt x="731" y="773"/>
                      <a:pt x="626" y="821"/>
                    </a:cubicBezTo>
                    <a:lnTo>
                      <a:pt x="377" y="1920"/>
                    </a:lnTo>
                    <a:lnTo>
                      <a:pt x="558" y="1875"/>
                    </a:lnTo>
                    <a:cubicBezTo>
                      <a:pt x="558" y="1875"/>
                      <a:pt x="484" y="1928"/>
                      <a:pt x="363" y="1980"/>
                    </a:cubicBezTo>
                    <a:lnTo>
                      <a:pt x="191" y="2741"/>
                    </a:lnTo>
                    <a:lnTo>
                      <a:pt x="544" y="2653"/>
                    </a:lnTo>
                    <a:cubicBezTo>
                      <a:pt x="535" y="2660"/>
                      <a:pt x="386" y="2763"/>
                      <a:pt x="173" y="2821"/>
                    </a:cubicBezTo>
                    <a:lnTo>
                      <a:pt x="143" y="2953"/>
                    </a:lnTo>
                    <a:lnTo>
                      <a:pt x="685" y="2818"/>
                    </a:lnTo>
                    <a:cubicBezTo>
                      <a:pt x="685" y="2818"/>
                      <a:pt x="444" y="2990"/>
                      <a:pt x="127" y="3021"/>
                    </a:cubicBezTo>
                    <a:lnTo>
                      <a:pt x="84" y="3211"/>
                    </a:lnTo>
                    <a:lnTo>
                      <a:pt x="265" y="3166"/>
                    </a:lnTo>
                    <a:cubicBezTo>
                      <a:pt x="265" y="3166"/>
                      <a:pt x="191" y="3219"/>
                      <a:pt x="71" y="3271"/>
                    </a:cubicBezTo>
                    <a:lnTo>
                      <a:pt x="0" y="3583"/>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4"/>
              <p:cNvSpPr/>
              <p:nvPr/>
            </p:nvSpPr>
            <p:spPr>
              <a:xfrm>
                <a:off x="8625234" y="4054399"/>
                <a:ext cx="278083" cy="775021"/>
              </a:xfrm>
              <a:custGeom>
                <a:avLst/>
                <a:gdLst/>
                <a:ahLst/>
                <a:cxnLst/>
                <a:rect l="l" t="t" r="r" b="b"/>
                <a:pathLst>
                  <a:path w="1047" h="2918" extrusionOk="0">
                    <a:moveTo>
                      <a:pt x="10" y="1833"/>
                    </a:moveTo>
                    <a:cubicBezTo>
                      <a:pt x="100" y="1867"/>
                      <a:pt x="433" y="2002"/>
                      <a:pt x="504" y="2042"/>
                    </a:cubicBezTo>
                    <a:cubicBezTo>
                      <a:pt x="505" y="2027"/>
                      <a:pt x="505" y="2012"/>
                      <a:pt x="505" y="1996"/>
                    </a:cubicBezTo>
                    <a:cubicBezTo>
                      <a:pt x="424" y="1949"/>
                      <a:pt x="344" y="1902"/>
                      <a:pt x="263" y="1856"/>
                    </a:cubicBezTo>
                    <a:cubicBezTo>
                      <a:pt x="177" y="1805"/>
                      <a:pt x="84" y="1760"/>
                      <a:pt x="3" y="1701"/>
                    </a:cubicBezTo>
                    <a:cubicBezTo>
                      <a:pt x="0" y="1698"/>
                      <a:pt x="2" y="1690"/>
                      <a:pt x="7" y="1692"/>
                    </a:cubicBezTo>
                    <a:cubicBezTo>
                      <a:pt x="96" y="1729"/>
                      <a:pt x="178" y="1784"/>
                      <a:pt x="261" y="1833"/>
                    </a:cubicBezTo>
                    <a:cubicBezTo>
                      <a:pt x="343" y="1881"/>
                      <a:pt x="424" y="1930"/>
                      <a:pt x="505" y="1980"/>
                    </a:cubicBezTo>
                    <a:cubicBezTo>
                      <a:pt x="505" y="1864"/>
                      <a:pt x="505" y="1748"/>
                      <a:pt x="506" y="1633"/>
                    </a:cubicBezTo>
                    <a:cubicBezTo>
                      <a:pt x="376" y="1581"/>
                      <a:pt x="246" y="1511"/>
                      <a:pt x="127" y="1440"/>
                    </a:cubicBezTo>
                    <a:cubicBezTo>
                      <a:pt x="123" y="1437"/>
                      <a:pt x="125" y="1430"/>
                      <a:pt x="130" y="1432"/>
                    </a:cubicBezTo>
                    <a:cubicBezTo>
                      <a:pt x="257" y="1484"/>
                      <a:pt x="388" y="1546"/>
                      <a:pt x="506" y="1617"/>
                    </a:cubicBezTo>
                    <a:cubicBezTo>
                      <a:pt x="507" y="1557"/>
                      <a:pt x="504" y="1093"/>
                      <a:pt x="519" y="505"/>
                    </a:cubicBezTo>
                    <a:cubicBezTo>
                      <a:pt x="441" y="466"/>
                      <a:pt x="359" y="431"/>
                      <a:pt x="280" y="390"/>
                    </a:cubicBezTo>
                    <a:cubicBezTo>
                      <a:pt x="275" y="388"/>
                      <a:pt x="279" y="379"/>
                      <a:pt x="284" y="381"/>
                    </a:cubicBezTo>
                    <a:cubicBezTo>
                      <a:pt x="364" y="412"/>
                      <a:pt x="442" y="449"/>
                      <a:pt x="520" y="484"/>
                    </a:cubicBezTo>
                    <a:cubicBezTo>
                      <a:pt x="524" y="324"/>
                      <a:pt x="530" y="164"/>
                      <a:pt x="540" y="4"/>
                    </a:cubicBezTo>
                    <a:cubicBezTo>
                      <a:pt x="540" y="-1"/>
                      <a:pt x="548" y="-1"/>
                      <a:pt x="548" y="4"/>
                    </a:cubicBezTo>
                    <a:cubicBezTo>
                      <a:pt x="560" y="301"/>
                      <a:pt x="559" y="876"/>
                      <a:pt x="555" y="1173"/>
                    </a:cubicBezTo>
                    <a:cubicBezTo>
                      <a:pt x="637" y="1108"/>
                      <a:pt x="724" y="1050"/>
                      <a:pt x="807" y="987"/>
                    </a:cubicBezTo>
                    <a:cubicBezTo>
                      <a:pt x="810" y="985"/>
                      <a:pt x="813" y="990"/>
                      <a:pt x="810" y="992"/>
                    </a:cubicBezTo>
                    <a:cubicBezTo>
                      <a:pt x="723" y="1059"/>
                      <a:pt x="642" y="1132"/>
                      <a:pt x="555" y="1198"/>
                    </a:cubicBezTo>
                    <a:cubicBezTo>
                      <a:pt x="554" y="1215"/>
                      <a:pt x="554" y="1232"/>
                      <a:pt x="554" y="1248"/>
                    </a:cubicBezTo>
                    <a:cubicBezTo>
                      <a:pt x="643" y="1208"/>
                      <a:pt x="733" y="1170"/>
                      <a:pt x="822" y="1132"/>
                    </a:cubicBezTo>
                    <a:cubicBezTo>
                      <a:pt x="829" y="1129"/>
                      <a:pt x="835" y="1139"/>
                      <a:pt x="828" y="1142"/>
                    </a:cubicBezTo>
                    <a:cubicBezTo>
                      <a:pt x="737" y="1186"/>
                      <a:pt x="646" y="1231"/>
                      <a:pt x="554" y="1272"/>
                    </a:cubicBezTo>
                    <a:cubicBezTo>
                      <a:pt x="551" y="1419"/>
                      <a:pt x="538" y="1951"/>
                      <a:pt x="533" y="2208"/>
                    </a:cubicBezTo>
                    <a:cubicBezTo>
                      <a:pt x="700" y="2123"/>
                      <a:pt x="869" y="2041"/>
                      <a:pt x="1038" y="1961"/>
                    </a:cubicBezTo>
                    <a:cubicBezTo>
                      <a:pt x="1045" y="1958"/>
                      <a:pt x="1050" y="1967"/>
                      <a:pt x="1044" y="1971"/>
                    </a:cubicBezTo>
                    <a:cubicBezTo>
                      <a:pt x="878" y="2065"/>
                      <a:pt x="707" y="2151"/>
                      <a:pt x="532" y="2228"/>
                    </a:cubicBezTo>
                    <a:cubicBezTo>
                      <a:pt x="528" y="2441"/>
                      <a:pt x="523" y="2695"/>
                      <a:pt x="520" y="2908"/>
                    </a:cubicBezTo>
                    <a:cubicBezTo>
                      <a:pt x="520" y="2921"/>
                      <a:pt x="500" y="2921"/>
                      <a:pt x="500" y="2908"/>
                    </a:cubicBezTo>
                    <a:cubicBezTo>
                      <a:pt x="503" y="2636"/>
                      <a:pt x="504" y="2324"/>
                      <a:pt x="504" y="2051"/>
                    </a:cubicBezTo>
                    <a:cubicBezTo>
                      <a:pt x="416" y="2029"/>
                      <a:pt x="83" y="1886"/>
                      <a:pt x="4" y="1847"/>
                    </a:cubicBezTo>
                    <a:cubicBezTo>
                      <a:pt x="-5" y="1843"/>
                      <a:pt x="1" y="1829"/>
                      <a:pt x="10" y="18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7" name="Google Shape;277;p14"/>
            <p:cNvGrpSpPr/>
            <p:nvPr/>
          </p:nvGrpSpPr>
          <p:grpSpPr>
            <a:xfrm flipH="1">
              <a:off x="8431080" y="3611388"/>
              <a:ext cx="548995" cy="1210870"/>
              <a:chOff x="163927" y="3618549"/>
              <a:chExt cx="548995" cy="1210870"/>
            </a:xfrm>
          </p:grpSpPr>
          <p:sp>
            <p:nvSpPr>
              <p:cNvPr id="278" name="Google Shape;278;p14"/>
              <p:cNvSpPr/>
              <p:nvPr/>
            </p:nvSpPr>
            <p:spPr>
              <a:xfrm>
                <a:off x="163927" y="3618549"/>
                <a:ext cx="548995" cy="1210870"/>
              </a:xfrm>
              <a:custGeom>
                <a:avLst/>
                <a:gdLst/>
                <a:ahLst/>
                <a:cxnLst/>
                <a:rect l="l" t="t" r="r" b="b"/>
                <a:pathLst>
                  <a:path w="2067" h="4559" extrusionOk="0">
                    <a:moveTo>
                      <a:pt x="2067" y="4559"/>
                    </a:moveTo>
                    <a:lnTo>
                      <a:pt x="0" y="4559"/>
                    </a:lnTo>
                    <a:lnTo>
                      <a:pt x="242" y="3492"/>
                    </a:lnTo>
                    <a:cubicBezTo>
                      <a:pt x="437" y="3479"/>
                      <a:pt x="682" y="3429"/>
                      <a:pt x="902" y="3286"/>
                    </a:cubicBezTo>
                    <a:lnTo>
                      <a:pt x="262" y="3405"/>
                    </a:lnTo>
                    <a:lnTo>
                      <a:pt x="557" y="2100"/>
                    </a:lnTo>
                    <a:cubicBezTo>
                      <a:pt x="648" y="2058"/>
                      <a:pt x="737" y="2003"/>
                      <a:pt x="820" y="1932"/>
                    </a:cubicBezTo>
                    <a:lnTo>
                      <a:pt x="578" y="2009"/>
                    </a:lnTo>
                    <a:lnTo>
                      <a:pt x="617" y="1835"/>
                    </a:lnTo>
                    <a:cubicBezTo>
                      <a:pt x="742" y="1780"/>
                      <a:pt x="870" y="1703"/>
                      <a:pt x="982" y="1594"/>
                    </a:cubicBezTo>
                    <a:lnTo>
                      <a:pt x="642" y="1727"/>
                    </a:lnTo>
                    <a:lnTo>
                      <a:pt x="1033" y="0"/>
                    </a:lnTo>
                    <a:lnTo>
                      <a:pt x="1255" y="976"/>
                    </a:lnTo>
                    <a:lnTo>
                      <a:pt x="1056" y="926"/>
                    </a:lnTo>
                    <a:cubicBezTo>
                      <a:pt x="1056" y="926"/>
                      <a:pt x="1137" y="984"/>
                      <a:pt x="1270" y="1045"/>
                    </a:cubicBezTo>
                    <a:lnTo>
                      <a:pt x="1588" y="2443"/>
                    </a:lnTo>
                    <a:lnTo>
                      <a:pt x="1357" y="2386"/>
                    </a:lnTo>
                    <a:cubicBezTo>
                      <a:pt x="1357" y="2386"/>
                      <a:pt x="1452" y="2453"/>
                      <a:pt x="1605" y="2520"/>
                    </a:cubicBezTo>
                    <a:lnTo>
                      <a:pt x="1825" y="3488"/>
                    </a:lnTo>
                    <a:lnTo>
                      <a:pt x="1375" y="3376"/>
                    </a:lnTo>
                    <a:cubicBezTo>
                      <a:pt x="1387" y="3384"/>
                      <a:pt x="1576" y="3515"/>
                      <a:pt x="1848" y="3589"/>
                    </a:cubicBezTo>
                    <a:lnTo>
                      <a:pt x="1886" y="3758"/>
                    </a:lnTo>
                    <a:lnTo>
                      <a:pt x="1196" y="3586"/>
                    </a:lnTo>
                    <a:cubicBezTo>
                      <a:pt x="1196" y="3586"/>
                      <a:pt x="1502" y="3804"/>
                      <a:pt x="1905" y="3844"/>
                    </a:cubicBezTo>
                    <a:lnTo>
                      <a:pt x="1960" y="4086"/>
                    </a:lnTo>
                    <a:lnTo>
                      <a:pt x="1730" y="4029"/>
                    </a:lnTo>
                    <a:cubicBezTo>
                      <a:pt x="1730" y="4029"/>
                      <a:pt x="1825" y="4096"/>
                      <a:pt x="1977" y="4162"/>
                    </a:cubicBezTo>
                    <a:lnTo>
                      <a:pt x="2067" y="455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4"/>
              <p:cNvSpPr/>
              <p:nvPr/>
            </p:nvSpPr>
            <p:spPr>
              <a:xfrm>
                <a:off x="261402" y="3843247"/>
                <a:ext cx="353779" cy="986173"/>
              </a:xfrm>
              <a:custGeom>
                <a:avLst/>
                <a:gdLst/>
                <a:ahLst/>
                <a:cxnLst/>
                <a:rect l="l" t="t" r="r" b="b"/>
                <a:pathLst>
                  <a:path w="1332" h="3713" extrusionOk="0">
                    <a:moveTo>
                      <a:pt x="1320" y="2332"/>
                    </a:moveTo>
                    <a:cubicBezTo>
                      <a:pt x="1206" y="2376"/>
                      <a:pt x="782" y="2548"/>
                      <a:pt x="691" y="2598"/>
                    </a:cubicBezTo>
                    <a:cubicBezTo>
                      <a:pt x="691" y="2579"/>
                      <a:pt x="690" y="2560"/>
                      <a:pt x="690" y="2540"/>
                    </a:cubicBezTo>
                    <a:cubicBezTo>
                      <a:pt x="793" y="2480"/>
                      <a:pt x="895" y="2421"/>
                      <a:pt x="998" y="2361"/>
                    </a:cubicBezTo>
                    <a:cubicBezTo>
                      <a:pt x="1107" y="2297"/>
                      <a:pt x="1226" y="2240"/>
                      <a:pt x="1328" y="2165"/>
                    </a:cubicBezTo>
                    <a:cubicBezTo>
                      <a:pt x="1333" y="2161"/>
                      <a:pt x="1330" y="2151"/>
                      <a:pt x="1323" y="2154"/>
                    </a:cubicBezTo>
                    <a:cubicBezTo>
                      <a:pt x="1210" y="2201"/>
                      <a:pt x="1105" y="2271"/>
                      <a:pt x="1000" y="2332"/>
                    </a:cubicBezTo>
                    <a:cubicBezTo>
                      <a:pt x="896" y="2393"/>
                      <a:pt x="793" y="2456"/>
                      <a:pt x="690" y="2520"/>
                    </a:cubicBezTo>
                    <a:cubicBezTo>
                      <a:pt x="690" y="2372"/>
                      <a:pt x="689" y="2225"/>
                      <a:pt x="688" y="2078"/>
                    </a:cubicBezTo>
                    <a:cubicBezTo>
                      <a:pt x="854" y="2011"/>
                      <a:pt x="1019" y="1923"/>
                      <a:pt x="1171" y="1832"/>
                    </a:cubicBezTo>
                    <a:cubicBezTo>
                      <a:pt x="1176" y="1829"/>
                      <a:pt x="1173" y="1819"/>
                      <a:pt x="1167" y="1822"/>
                    </a:cubicBezTo>
                    <a:cubicBezTo>
                      <a:pt x="1006" y="1888"/>
                      <a:pt x="838" y="1967"/>
                      <a:pt x="688" y="2058"/>
                    </a:cubicBezTo>
                    <a:cubicBezTo>
                      <a:pt x="688" y="1981"/>
                      <a:pt x="691" y="1391"/>
                      <a:pt x="672" y="643"/>
                    </a:cubicBezTo>
                    <a:cubicBezTo>
                      <a:pt x="772" y="593"/>
                      <a:pt x="875" y="548"/>
                      <a:pt x="976" y="497"/>
                    </a:cubicBezTo>
                    <a:cubicBezTo>
                      <a:pt x="982" y="494"/>
                      <a:pt x="978" y="482"/>
                      <a:pt x="971" y="485"/>
                    </a:cubicBezTo>
                    <a:cubicBezTo>
                      <a:pt x="869" y="525"/>
                      <a:pt x="771" y="572"/>
                      <a:pt x="671" y="616"/>
                    </a:cubicBezTo>
                    <a:cubicBezTo>
                      <a:pt x="665" y="412"/>
                      <a:pt x="658" y="209"/>
                      <a:pt x="645" y="5"/>
                    </a:cubicBezTo>
                    <a:cubicBezTo>
                      <a:pt x="645" y="-1"/>
                      <a:pt x="635" y="-1"/>
                      <a:pt x="635" y="5"/>
                    </a:cubicBezTo>
                    <a:cubicBezTo>
                      <a:pt x="621" y="383"/>
                      <a:pt x="622" y="1115"/>
                      <a:pt x="627" y="1493"/>
                    </a:cubicBezTo>
                    <a:cubicBezTo>
                      <a:pt x="523" y="1410"/>
                      <a:pt x="412" y="1337"/>
                      <a:pt x="306" y="1256"/>
                    </a:cubicBezTo>
                    <a:cubicBezTo>
                      <a:pt x="302" y="1253"/>
                      <a:pt x="298" y="1260"/>
                      <a:pt x="302" y="1263"/>
                    </a:cubicBezTo>
                    <a:cubicBezTo>
                      <a:pt x="412" y="1347"/>
                      <a:pt x="516" y="1441"/>
                      <a:pt x="627" y="1525"/>
                    </a:cubicBezTo>
                    <a:cubicBezTo>
                      <a:pt x="627" y="1546"/>
                      <a:pt x="627" y="1567"/>
                      <a:pt x="628" y="1589"/>
                    </a:cubicBezTo>
                    <a:cubicBezTo>
                      <a:pt x="515" y="1537"/>
                      <a:pt x="401" y="1489"/>
                      <a:pt x="287" y="1440"/>
                    </a:cubicBezTo>
                    <a:cubicBezTo>
                      <a:pt x="278" y="1436"/>
                      <a:pt x="270" y="1449"/>
                      <a:pt x="279" y="1454"/>
                    </a:cubicBezTo>
                    <a:cubicBezTo>
                      <a:pt x="395" y="1509"/>
                      <a:pt x="511" y="1566"/>
                      <a:pt x="628" y="1619"/>
                    </a:cubicBezTo>
                    <a:cubicBezTo>
                      <a:pt x="631" y="1806"/>
                      <a:pt x="648" y="2482"/>
                      <a:pt x="655" y="2809"/>
                    </a:cubicBezTo>
                    <a:cubicBezTo>
                      <a:pt x="442" y="2702"/>
                      <a:pt x="227" y="2597"/>
                      <a:pt x="11" y="2495"/>
                    </a:cubicBezTo>
                    <a:cubicBezTo>
                      <a:pt x="3" y="2491"/>
                      <a:pt x="-4" y="2503"/>
                      <a:pt x="4" y="2508"/>
                    </a:cubicBezTo>
                    <a:cubicBezTo>
                      <a:pt x="215" y="2628"/>
                      <a:pt x="433" y="2737"/>
                      <a:pt x="655" y="2835"/>
                    </a:cubicBezTo>
                    <a:cubicBezTo>
                      <a:pt x="661" y="3106"/>
                      <a:pt x="667" y="3429"/>
                      <a:pt x="670" y="3701"/>
                    </a:cubicBezTo>
                    <a:cubicBezTo>
                      <a:pt x="671" y="3717"/>
                      <a:pt x="696" y="3717"/>
                      <a:pt x="696" y="3701"/>
                    </a:cubicBezTo>
                    <a:cubicBezTo>
                      <a:pt x="692" y="3354"/>
                      <a:pt x="692" y="2957"/>
                      <a:pt x="691" y="2610"/>
                    </a:cubicBezTo>
                    <a:cubicBezTo>
                      <a:pt x="803" y="2582"/>
                      <a:pt x="1227" y="2401"/>
                      <a:pt x="1328" y="2351"/>
                    </a:cubicBezTo>
                    <a:cubicBezTo>
                      <a:pt x="1338" y="2346"/>
                      <a:pt x="1331" y="2328"/>
                      <a:pt x="1320" y="23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80" name="Google Shape;280;p14"/>
            <p:cNvGrpSpPr/>
            <p:nvPr/>
          </p:nvGrpSpPr>
          <p:grpSpPr>
            <a:xfrm flipH="1">
              <a:off x="163928" y="4818013"/>
              <a:ext cx="8816139" cy="15675"/>
              <a:chOff x="163935" y="4825175"/>
              <a:chExt cx="8816139" cy="15675"/>
            </a:xfrm>
          </p:grpSpPr>
          <p:sp>
            <p:nvSpPr>
              <p:cNvPr id="281" name="Google Shape;281;p14"/>
              <p:cNvSpPr/>
              <p:nvPr/>
            </p:nvSpPr>
            <p:spPr>
              <a:xfrm>
                <a:off x="163935" y="4825175"/>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2" name="Google Shape;282;p14"/>
              <p:cNvSpPr/>
              <p:nvPr/>
            </p:nvSpPr>
            <p:spPr>
              <a:xfrm>
                <a:off x="163935" y="4832351"/>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83" name="Google Shape;283;p14"/>
            <p:cNvGrpSpPr/>
            <p:nvPr/>
          </p:nvGrpSpPr>
          <p:grpSpPr>
            <a:xfrm flipH="1">
              <a:off x="8446547" y="4212735"/>
              <a:ext cx="184858" cy="612516"/>
              <a:chOff x="535140" y="4212735"/>
              <a:chExt cx="184858" cy="612516"/>
            </a:xfrm>
          </p:grpSpPr>
          <p:sp>
            <p:nvSpPr>
              <p:cNvPr id="284" name="Google Shape;284;p14"/>
              <p:cNvSpPr/>
              <p:nvPr/>
            </p:nvSpPr>
            <p:spPr>
              <a:xfrm>
                <a:off x="535140" y="4212735"/>
                <a:ext cx="184858" cy="464800"/>
              </a:xfrm>
              <a:custGeom>
                <a:avLst/>
                <a:gdLst/>
                <a:ahLst/>
                <a:cxnLst/>
                <a:rect l="l" t="t" r="r" b="b"/>
                <a:pathLst>
                  <a:path w="696" h="1750" extrusionOk="0">
                    <a:moveTo>
                      <a:pt x="686" y="1581"/>
                    </a:moveTo>
                    <a:cubicBezTo>
                      <a:pt x="636" y="1756"/>
                      <a:pt x="436" y="1750"/>
                      <a:pt x="349" y="1750"/>
                    </a:cubicBezTo>
                    <a:cubicBezTo>
                      <a:pt x="261" y="1750"/>
                      <a:pt x="62" y="1756"/>
                      <a:pt x="10" y="1581"/>
                    </a:cubicBezTo>
                    <a:cubicBezTo>
                      <a:pt x="-41" y="1406"/>
                      <a:pt x="123" y="0"/>
                      <a:pt x="349" y="0"/>
                    </a:cubicBezTo>
                    <a:cubicBezTo>
                      <a:pt x="574" y="0"/>
                      <a:pt x="737" y="1406"/>
                      <a:pt x="686" y="15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85" name="Google Shape;285;p14"/>
              <p:cNvGrpSpPr/>
              <p:nvPr/>
            </p:nvGrpSpPr>
            <p:grpSpPr>
              <a:xfrm>
                <a:off x="535140" y="4219949"/>
                <a:ext cx="184858" cy="605302"/>
                <a:chOff x="535140" y="4212735"/>
                <a:chExt cx="184858" cy="605302"/>
              </a:xfrm>
            </p:grpSpPr>
            <p:sp>
              <p:nvSpPr>
                <p:cNvPr id="286" name="Google Shape;286;p14"/>
                <p:cNvSpPr/>
                <p:nvPr/>
              </p:nvSpPr>
              <p:spPr>
                <a:xfrm>
                  <a:off x="535140" y="4212735"/>
                  <a:ext cx="184858" cy="464800"/>
                </a:xfrm>
                <a:custGeom>
                  <a:avLst/>
                  <a:gdLst/>
                  <a:ahLst/>
                  <a:cxnLst/>
                  <a:rect l="l" t="t" r="r" b="b"/>
                  <a:pathLst>
                    <a:path w="696" h="1750" extrusionOk="0">
                      <a:moveTo>
                        <a:pt x="686" y="1581"/>
                      </a:moveTo>
                      <a:cubicBezTo>
                        <a:pt x="636" y="1756"/>
                        <a:pt x="436" y="1750"/>
                        <a:pt x="348" y="1750"/>
                      </a:cubicBezTo>
                      <a:cubicBezTo>
                        <a:pt x="261" y="1750"/>
                        <a:pt x="62" y="1756"/>
                        <a:pt x="10" y="1581"/>
                      </a:cubicBezTo>
                      <a:cubicBezTo>
                        <a:pt x="2" y="1553"/>
                        <a:pt x="-1" y="1491"/>
                        <a:pt x="2" y="1408"/>
                      </a:cubicBezTo>
                      <a:cubicBezTo>
                        <a:pt x="3" y="1433"/>
                        <a:pt x="6" y="1452"/>
                        <a:pt x="9" y="1465"/>
                      </a:cubicBezTo>
                      <a:cubicBezTo>
                        <a:pt x="57" y="1627"/>
                        <a:pt x="242" y="1621"/>
                        <a:pt x="323" y="1621"/>
                      </a:cubicBezTo>
                      <a:cubicBezTo>
                        <a:pt x="404" y="1621"/>
                        <a:pt x="589" y="1627"/>
                        <a:pt x="636" y="1465"/>
                      </a:cubicBezTo>
                      <a:cubicBezTo>
                        <a:pt x="682" y="1306"/>
                        <a:pt x="538" y="52"/>
                        <a:pt x="335" y="2"/>
                      </a:cubicBezTo>
                      <a:cubicBezTo>
                        <a:pt x="340" y="1"/>
                        <a:pt x="344" y="0"/>
                        <a:pt x="348" y="0"/>
                      </a:cubicBezTo>
                      <a:cubicBezTo>
                        <a:pt x="574" y="0"/>
                        <a:pt x="737" y="1406"/>
                        <a:pt x="686" y="158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4"/>
                <p:cNvSpPr/>
                <p:nvPr/>
              </p:nvSpPr>
              <p:spPr>
                <a:xfrm>
                  <a:off x="615882" y="4212735"/>
                  <a:ext cx="23904" cy="605302"/>
                </a:xfrm>
                <a:custGeom>
                  <a:avLst/>
                  <a:gdLst/>
                  <a:ahLst/>
                  <a:cxnLst/>
                  <a:rect l="l" t="t" r="r" b="b"/>
                  <a:pathLst>
                    <a:path w="90" h="2279" extrusionOk="0">
                      <a:moveTo>
                        <a:pt x="0" y="2279"/>
                      </a:moveTo>
                      <a:lnTo>
                        <a:pt x="45" y="0"/>
                      </a:lnTo>
                      <a:lnTo>
                        <a:pt x="90" y="2279"/>
                      </a:lnTo>
                      <a:lnTo>
                        <a:pt x="0" y="227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88" name="Google Shape;288;p14"/>
            <p:cNvGrpSpPr/>
            <p:nvPr/>
          </p:nvGrpSpPr>
          <p:grpSpPr>
            <a:xfrm flipH="1">
              <a:off x="512590" y="4256945"/>
              <a:ext cx="405713" cy="576766"/>
              <a:chOff x="8248241" y="4256945"/>
              <a:chExt cx="405713" cy="576766"/>
            </a:xfrm>
          </p:grpSpPr>
          <p:sp>
            <p:nvSpPr>
              <p:cNvPr id="289" name="Google Shape;289;p14"/>
              <p:cNvSpPr/>
              <p:nvPr/>
            </p:nvSpPr>
            <p:spPr>
              <a:xfrm rot="1239400">
                <a:off x="8296385" y="4300936"/>
                <a:ext cx="309424" cy="329344"/>
              </a:xfrm>
              <a:custGeom>
                <a:avLst/>
                <a:gdLst/>
                <a:ahLst/>
                <a:cxnLst/>
                <a:rect l="l" t="t" r="r" b="b"/>
                <a:pathLst>
                  <a:path w="1165" h="1240" extrusionOk="0">
                    <a:moveTo>
                      <a:pt x="383" y="30"/>
                    </a:moveTo>
                    <a:lnTo>
                      <a:pt x="383" y="30"/>
                    </a:lnTo>
                    <a:cubicBezTo>
                      <a:pt x="676" y="-69"/>
                      <a:pt x="998" y="90"/>
                      <a:pt x="1097" y="384"/>
                    </a:cubicBezTo>
                    <a:lnTo>
                      <a:pt x="1135" y="497"/>
                    </a:lnTo>
                    <a:cubicBezTo>
                      <a:pt x="1234" y="791"/>
                      <a:pt x="1075" y="1112"/>
                      <a:pt x="781" y="1211"/>
                    </a:cubicBezTo>
                    <a:cubicBezTo>
                      <a:pt x="487" y="1310"/>
                      <a:pt x="166" y="1151"/>
                      <a:pt x="67" y="857"/>
                    </a:cubicBezTo>
                    <a:lnTo>
                      <a:pt x="29" y="744"/>
                    </a:lnTo>
                    <a:cubicBezTo>
                      <a:pt x="-70" y="451"/>
                      <a:pt x="89" y="129"/>
                      <a:pt x="383" y="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4"/>
              <p:cNvSpPr/>
              <p:nvPr/>
            </p:nvSpPr>
            <p:spPr>
              <a:xfrm rot="1239400">
                <a:off x="8296385" y="4300936"/>
                <a:ext cx="309424" cy="329344"/>
              </a:xfrm>
              <a:custGeom>
                <a:avLst/>
                <a:gdLst/>
                <a:ahLst/>
                <a:cxnLst/>
                <a:rect l="l" t="t" r="r" b="b"/>
                <a:pathLst>
                  <a:path w="1165" h="1240" extrusionOk="0">
                    <a:moveTo>
                      <a:pt x="324" y="1167"/>
                    </a:moveTo>
                    <a:cubicBezTo>
                      <a:pt x="458" y="1243"/>
                      <a:pt x="624" y="1264"/>
                      <a:pt x="781" y="1211"/>
                    </a:cubicBezTo>
                    <a:cubicBezTo>
                      <a:pt x="1075" y="1112"/>
                      <a:pt x="1234" y="791"/>
                      <a:pt x="1135" y="497"/>
                    </a:cubicBezTo>
                    <a:lnTo>
                      <a:pt x="1097" y="384"/>
                    </a:lnTo>
                    <a:cubicBezTo>
                      <a:pt x="998" y="90"/>
                      <a:pt x="676" y="-69"/>
                      <a:pt x="383" y="30"/>
                    </a:cubicBezTo>
                    <a:cubicBezTo>
                      <a:pt x="333" y="47"/>
                      <a:pt x="286" y="70"/>
                      <a:pt x="245" y="99"/>
                    </a:cubicBezTo>
                    <a:cubicBezTo>
                      <a:pt x="271" y="85"/>
                      <a:pt x="299" y="72"/>
                      <a:pt x="329" y="62"/>
                    </a:cubicBezTo>
                    <a:cubicBezTo>
                      <a:pt x="585" y="-24"/>
                      <a:pt x="864" y="114"/>
                      <a:pt x="951" y="370"/>
                    </a:cubicBezTo>
                    <a:lnTo>
                      <a:pt x="984" y="468"/>
                    </a:lnTo>
                    <a:cubicBezTo>
                      <a:pt x="1070" y="724"/>
                      <a:pt x="931" y="1003"/>
                      <a:pt x="676" y="1090"/>
                    </a:cubicBezTo>
                    <a:cubicBezTo>
                      <a:pt x="539" y="1136"/>
                      <a:pt x="395" y="1118"/>
                      <a:pt x="277" y="1051"/>
                    </a:cubicBezTo>
                    <a:cubicBezTo>
                      <a:pt x="175" y="994"/>
                      <a:pt x="94" y="900"/>
                      <a:pt x="54" y="781"/>
                    </a:cubicBezTo>
                    <a:lnTo>
                      <a:pt x="21" y="683"/>
                    </a:lnTo>
                    <a:cubicBezTo>
                      <a:pt x="11" y="655"/>
                      <a:pt x="4" y="625"/>
                      <a:pt x="0" y="596"/>
                    </a:cubicBezTo>
                    <a:cubicBezTo>
                      <a:pt x="3" y="645"/>
                      <a:pt x="12" y="695"/>
                      <a:pt x="29" y="745"/>
                    </a:cubicBezTo>
                    <a:lnTo>
                      <a:pt x="67" y="857"/>
                    </a:lnTo>
                    <a:cubicBezTo>
                      <a:pt x="113" y="994"/>
                      <a:pt x="207" y="1101"/>
                      <a:pt x="324" y="116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4"/>
              <p:cNvSpPr/>
              <p:nvPr/>
            </p:nvSpPr>
            <p:spPr>
              <a:xfrm rot="1239400">
                <a:off x="8362449" y="4316006"/>
                <a:ext cx="180608" cy="501984"/>
              </a:xfrm>
              <a:custGeom>
                <a:avLst/>
                <a:gdLst/>
                <a:ahLst/>
                <a:cxnLst/>
                <a:rect l="l" t="t" r="r" b="b"/>
                <a:pathLst>
                  <a:path w="680" h="1890" extrusionOk="0">
                    <a:moveTo>
                      <a:pt x="680" y="1857"/>
                    </a:moveTo>
                    <a:lnTo>
                      <a:pt x="0" y="0"/>
                    </a:lnTo>
                    <a:lnTo>
                      <a:pt x="583" y="1890"/>
                    </a:lnTo>
                    <a:lnTo>
                      <a:pt x="680" y="18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92" name="Google Shape;292;p14"/>
            <p:cNvGrpSpPr/>
            <p:nvPr/>
          </p:nvGrpSpPr>
          <p:grpSpPr>
            <a:xfrm>
              <a:off x="8248254" y="137912"/>
              <a:ext cx="557760" cy="304643"/>
              <a:chOff x="8248254" y="137912"/>
              <a:chExt cx="557760" cy="304643"/>
            </a:xfrm>
          </p:grpSpPr>
          <p:sp>
            <p:nvSpPr>
              <p:cNvPr id="293" name="Google Shape;293;p14"/>
              <p:cNvSpPr/>
              <p:nvPr/>
            </p:nvSpPr>
            <p:spPr>
              <a:xfrm>
                <a:off x="8555553" y="137912"/>
                <a:ext cx="250461" cy="109958"/>
              </a:xfrm>
              <a:custGeom>
                <a:avLst/>
                <a:gdLst/>
                <a:ahLst/>
                <a:cxnLst/>
                <a:rect l="l" t="t" r="r" b="b"/>
                <a:pathLst>
                  <a:path w="943" h="414" extrusionOk="0">
                    <a:moveTo>
                      <a:pt x="0" y="90"/>
                    </a:moveTo>
                    <a:cubicBezTo>
                      <a:pt x="43" y="67"/>
                      <a:pt x="87" y="49"/>
                      <a:pt x="132" y="33"/>
                    </a:cubicBezTo>
                    <a:cubicBezTo>
                      <a:pt x="178" y="18"/>
                      <a:pt x="224" y="3"/>
                      <a:pt x="276" y="0"/>
                    </a:cubicBezTo>
                    <a:cubicBezTo>
                      <a:pt x="290" y="0"/>
                      <a:pt x="303" y="-1"/>
                      <a:pt x="321" y="5"/>
                    </a:cubicBezTo>
                    <a:cubicBezTo>
                      <a:pt x="325" y="6"/>
                      <a:pt x="330" y="9"/>
                      <a:pt x="335" y="11"/>
                    </a:cubicBezTo>
                    <a:cubicBezTo>
                      <a:pt x="338" y="14"/>
                      <a:pt x="340" y="16"/>
                      <a:pt x="343" y="18"/>
                    </a:cubicBezTo>
                    <a:cubicBezTo>
                      <a:pt x="349" y="22"/>
                      <a:pt x="354" y="26"/>
                      <a:pt x="359" y="30"/>
                    </a:cubicBezTo>
                    <a:cubicBezTo>
                      <a:pt x="378" y="48"/>
                      <a:pt x="395" y="65"/>
                      <a:pt x="411" y="83"/>
                    </a:cubicBezTo>
                    <a:cubicBezTo>
                      <a:pt x="444" y="120"/>
                      <a:pt x="472" y="158"/>
                      <a:pt x="501" y="197"/>
                    </a:cubicBezTo>
                    <a:lnTo>
                      <a:pt x="465" y="184"/>
                    </a:lnTo>
                    <a:cubicBezTo>
                      <a:pt x="514" y="171"/>
                      <a:pt x="562" y="160"/>
                      <a:pt x="612" y="153"/>
                    </a:cubicBezTo>
                    <a:cubicBezTo>
                      <a:pt x="637" y="150"/>
                      <a:pt x="663" y="148"/>
                      <a:pt x="689" y="148"/>
                    </a:cubicBezTo>
                    <a:cubicBezTo>
                      <a:pt x="702" y="148"/>
                      <a:pt x="716" y="148"/>
                      <a:pt x="730" y="151"/>
                    </a:cubicBezTo>
                    <a:cubicBezTo>
                      <a:pt x="736" y="151"/>
                      <a:pt x="744" y="154"/>
                      <a:pt x="752" y="156"/>
                    </a:cubicBezTo>
                    <a:cubicBezTo>
                      <a:pt x="759" y="158"/>
                      <a:pt x="767" y="163"/>
                      <a:pt x="774" y="166"/>
                    </a:cubicBezTo>
                    <a:cubicBezTo>
                      <a:pt x="799" y="183"/>
                      <a:pt x="815" y="202"/>
                      <a:pt x="832" y="222"/>
                    </a:cubicBezTo>
                    <a:cubicBezTo>
                      <a:pt x="848" y="242"/>
                      <a:pt x="861" y="262"/>
                      <a:pt x="875" y="283"/>
                    </a:cubicBezTo>
                    <a:cubicBezTo>
                      <a:pt x="901" y="326"/>
                      <a:pt x="924" y="369"/>
                      <a:pt x="943" y="414"/>
                    </a:cubicBezTo>
                    <a:cubicBezTo>
                      <a:pt x="912" y="377"/>
                      <a:pt x="881" y="339"/>
                      <a:pt x="849" y="303"/>
                    </a:cubicBezTo>
                    <a:cubicBezTo>
                      <a:pt x="833" y="285"/>
                      <a:pt x="817" y="267"/>
                      <a:pt x="800" y="251"/>
                    </a:cubicBezTo>
                    <a:cubicBezTo>
                      <a:pt x="783" y="236"/>
                      <a:pt x="765" y="220"/>
                      <a:pt x="748" y="211"/>
                    </a:cubicBezTo>
                    <a:cubicBezTo>
                      <a:pt x="734" y="205"/>
                      <a:pt x="713" y="205"/>
                      <a:pt x="690" y="206"/>
                    </a:cubicBezTo>
                    <a:cubicBezTo>
                      <a:pt x="668" y="207"/>
                      <a:pt x="645" y="211"/>
                      <a:pt x="622" y="215"/>
                    </a:cubicBezTo>
                    <a:cubicBezTo>
                      <a:pt x="576" y="223"/>
                      <a:pt x="529" y="235"/>
                      <a:pt x="484" y="247"/>
                    </a:cubicBezTo>
                    <a:lnTo>
                      <a:pt x="461" y="253"/>
                    </a:lnTo>
                    <a:lnTo>
                      <a:pt x="448" y="234"/>
                    </a:lnTo>
                    <a:cubicBezTo>
                      <a:pt x="421" y="197"/>
                      <a:pt x="393" y="159"/>
                      <a:pt x="364" y="123"/>
                    </a:cubicBezTo>
                    <a:cubicBezTo>
                      <a:pt x="350" y="105"/>
                      <a:pt x="335" y="87"/>
                      <a:pt x="320" y="72"/>
                    </a:cubicBezTo>
                    <a:cubicBezTo>
                      <a:pt x="316" y="69"/>
                      <a:pt x="312" y="64"/>
                      <a:pt x="309" y="62"/>
                    </a:cubicBezTo>
                    <a:lnTo>
                      <a:pt x="303" y="57"/>
                    </a:lnTo>
                    <a:cubicBezTo>
                      <a:pt x="303" y="57"/>
                      <a:pt x="303" y="56"/>
                      <a:pt x="301" y="56"/>
                    </a:cubicBezTo>
                    <a:cubicBezTo>
                      <a:pt x="296" y="53"/>
                      <a:pt x="286" y="51"/>
                      <a:pt x="276" y="51"/>
                    </a:cubicBezTo>
                    <a:cubicBezTo>
                      <a:pt x="234" y="49"/>
                      <a:pt x="186" y="56"/>
                      <a:pt x="140" y="64"/>
                    </a:cubicBezTo>
                    <a:cubicBezTo>
                      <a:pt x="94" y="71"/>
                      <a:pt x="47" y="81"/>
                      <a:pt x="0" y="9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4"/>
              <p:cNvSpPr/>
              <p:nvPr/>
            </p:nvSpPr>
            <p:spPr>
              <a:xfrm>
                <a:off x="8248254" y="322504"/>
                <a:ext cx="391229" cy="120051"/>
              </a:xfrm>
              <a:custGeom>
                <a:avLst/>
                <a:gdLst/>
                <a:ahLst/>
                <a:cxnLst/>
                <a:rect l="l" t="t" r="r" b="b"/>
                <a:pathLst>
                  <a:path w="1473" h="452" extrusionOk="0">
                    <a:moveTo>
                      <a:pt x="0" y="452"/>
                    </a:moveTo>
                    <a:cubicBezTo>
                      <a:pt x="40" y="392"/>
                      <a:pt x="85" y="337"/>
                      <a:pt x="133" y="283"/>
                    </a:cubicBezTo>
                    <a:cubicBezTo>
                      <a:pt x="182" y="231"/>
                      <a:pt x="231" y="179"/>
                      <a:pt x="298" y="137"/>
                    </a:cubicBezTo>
                    <a:cubicBezTo>
                      <a:pt x="316" y="127"/>
                      <a:pt x="334" y="117"/>
                      <a:pt x="361" y="111"/>
                    </a:cubicBezTo>
                    <a:cubicBezTo>
                      <a:pt x="367" y="110"/>
                      <a:pt x="375" y="110"/>
                      <a:pt x="383" y="110"/>
                    </a:cubicBezTo>
                    <a:cubicBezTo>
                      <a:pt x="390" y="111"/>
                      <a:pt x="394" y="112"/>
                      <a:pt x="399" y="112"/>
                    </a:cubicBezTo>
                    <a:cubicBezTo>
                      <a:pt x="410" y="114"/>
                      <a:pt x="419" y="116"/>
                      <a:pt x="429" y="118"/>
                    </a:cubicBezTo>
                    <a:cubicBezTo>
                      <a:pt x="466" y="127"/>
                      <a:pt x="501" y="138"/>
                      <a:pt x="536" y="150"/>
                    </a:cubicBezTo>
                    <a:cubicBezTo>
                      <a:pt x="604" y="175"/>
                      <a:pt x="669" y="204"/>
                      <a:pt x="735" y="235"/>
                    </a:cubicBezTo>
                    <a:lnTo>
                      <a:pt x="679" y="244"/>
                    </a:lnTo>
                    <a:cubicBezTo>
                      <a:pt x="734" y="191"/>
                      <a:pt x="789" y="143"/>
                      <a:pt x="850" y="98"/>
                    </a:cubicBezTo>
                    <a:cubicBezTo>
                      <a:pt x="881" y="76"/>
                      <a:pt x="913" y="55"/>
                      <a:pt x="947" y="36"/>
                    </a:cubicBezTo>
                    <a:cubicBezTo>
                      <a:pt x="965" y="27"/>
                      <a:pt x="983" y="18"/>
                      <a:pt x="1003" y="11"/>
                    </a:cubicBezTo>
                    <a:cubicBezTo>
                      <a:pt x="1013" y="7"/>
                      <a:pt x="1025" y="5"/>
                      <a:pt x="1036" y="2"/>
                    </a:cubicBezTo>
                    <a:cubicBezTo>
                      <a:pt x="1047" y="0"/>
                      <a:pt x="1060" y="1"/>
                      <a:pt x="1072" y="0"/>
                    </a:cubicBezTo>
                    <a:cubicBezTo>
                      <a:pt x="1117" y="4"/>
                      <a:pt x="1153" y="18"/>
                      <a:pt x="1188" y="32"/>
                    </a:cubicBezTo>
                    <a:cubicBezTo>
                      <a:pt x="1223" y="47"/>
                      <a:pt x="1257" y="64"/>
                      <a:pt x="1289" y="82"/>
                    </a:cubicBezTo>
                    <a:cubicBezTo>
                      <a:pt x="1354" y="119"/>
                      <a:pt x="1415" y="159"/>
                      <a:pt x="1473" y="205"/>
                    </a:cubicBezTo>
                    <a:cubicBezTo>
                      <a:pt x="1404" y="178"/>
                      <a:pt x="1337" y="150"/>
                      <a:pt x="1269" y="126"/>
                    </a:cubicBezTo>
                    <a:cubicBezTo>
                      <a:pt x="1235" y="114"/>
                      <a:pt x="1201" y="102"/>
                      <a:pt x="1167" y="94"/>
                    </a:cubicBezTo>
                    <a:cubicBezTo>
                      <a:pt x="1134" y="85"/>
                      <a:pt x="1099" y="76"/>
                      <a:pt x="1070" y="78"/>
                    </a:cubicBezTo>
                    <a:cubicBezTo>
                      <a:pt x="1048" y="79"/>
                      <a:pt x="1019" y="94"/>
                      <a:pt x="991" y="111"/>
                    </a:cubicBezTo>
                    <a:cubicBezTo>
                      <a:pt x="962" y="129"/>
                      <a:pt x="934" y="151"/>
                      <a:pt x="907" y="173"/>
                    </a:cubicBezTo>
                    <a:cubicBezTo>
                      <a:pt x="852" y="217"/>
                      <a:pt x="799" y="265"/>
                      <a:pt x="748" y="314"/>
                    </a:cubicBezTo>
                    <a:lnTo>
                      <a:pt x="722" y="338"/>
                    </a:lnTo>
                    <a:lnTo>
                      <a:pt x="692" y="323"/>
                    </a:lnTo>
                    <a:cubicBezTo>
                      <a:pt x="630" y="292"/>
                      <a:pt x="566" y="263"/>
                      <a:pt x="502" y="236"/>
                    </a:cubicBezTo>
                    <a:cubicBezTo>
                      <a:pt x="471" y="223"/>
                      <a:pt x="438" y="210"/>
                      <a:pt x="407" y="201"/>
                    </a:cubicBezTo>
                    <a:cubicBezTo>
                      <a:pt x="400" y="199"/>
                      <a:pt x="392" y="196"/>
                      <a:pt x="385" y="195"/>
                    </a:cubicBezTo>
                    <a:lnTo>
                      <a:pt x="375" y="193"/>
                    </a:lnTo>
                    <a:cubicBezTo>
                      <a:pt x="374" y="193"/>
                      <a:pt x="374" y="192"/>
                      <a:pt x="371" y="192"/>
                    </a:cubicBezTo>
                    <a:cubicBezTo>
                      <a:pt x="363" y="192"/>
                      <a:pt x="348" y="197"/>
                      <a:pt x="334" y="204"/>
                    </a:cubicBezTo>
                    <a:cubicBezTo>
                      <a:pt x="277" y="232"/>
                      <a:pt x="220" y="275"/>
                      <a:pt x="165" y="318"/>
                    </a:cubicBezTo>
                    <a:cubicBezTo>
                      <a:pt x="109" y="361"/>
                      <a:pt x="55"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95" name="Google Shape;295;p14"/>
            <p:cNvGrpSpPr/>
            <p:nvPr/>
          </p:nvGrpSpPr>
          <p:grpSpPr>
            <a:xfrm>
              <a:off x="-64469" y="76348"/>
              <a:ext cx="1256288" cy="449156"/>
              <a:chOff x="-64469" y="76348"/>
              <a:chExt cx="1256288" cy="449156"/>
            </a:xfrm>
          </p:grpSpPr>
          <p:sp>
            <p:nvSpPr>
              <p:cNvPr id="296" name="Google Shape;296;p14"/>
              <p:cNvSpPr/>
              <p:nvPr/>
            </p:nvSpPr>
            <p:spPr>
              <a:xfrm>
                <a:off x="-64469" y="76348"/>
                <a:ext cx="1256288" cy="216464"/>
              </a:xfrm>
              <a:custGeom>
                <a:avLst/>
                <a:gdLst/>
                <a:ahLst/>
                <a:cxnLst/>
                <a:rect l="l" t="t" r="r" b="b"/>
                <a:pathLst>
                  <a:path w="4730" h="815" extrusionOk="0">
                    <a:moveTo>
                      <a:pt x="4663" y="815"/>
                    </a:moveTo>
                    <a:lnTo>
                      <a:pt x="17" y="815"/>
                    </a:lnTo>
                    <a:cubicBezTo>
                      <a:pt x="-2" y="815"/>
                      <a:pt x="-8" y="795"/>
                      <a:pt x="10" y="786"/>
                    </a:cubicBezTo>
                    <a:cubicBezTo>
                      <a:pt x="177" y="708"/>
                      <a:pt x="363" y="728"/>
                      <a:pt x="535" y="674"/>
                    </a:cubicBezTo>
                    <a:cubicBezTo>
                      <a:pt x="637" y="642"/>
                      <a:pt x="700" y="578"/>
                      <a:pt x="771" y="504"/>
                    </a:cubicBezTo>
                    <a:cubicBezTo>
                      <a:pt x="833" y="440"/>
                      <a:pt x="904" y="391"/>
                      <a:pt x="991" y="367"/>
                    </a:cubicBezTo>
                    <a:cubicBezTo>
                      <a:pt x="1067" y="346"/>
                      <a:pt x="1149" y="345"/>
                      <a:pt x="1226" y="365"/>
                    </a:cubicBezTo>
                    <a:cubicBezTo>
                      <a:pt x="1310" y="386"/>
                      <a:pt x="1382" y="436"/>
                      <a:pt x="1462" y="468"/>
                    </a:cubicBezTo>
                    <a:cubicBezTo>
                      <a:pt x="1660" y="548"/>
                      <a:pt x="1856" y="480"/>
                      <a:pt x="2001" y="335"/>
                    </a:cubicBezTo>
                    <a:cubicBezTo>
                      <a:pt x="2121" y="216"/>
                      <a:pt x="2239" y="104"/>
                      <a:pt x="2401" y="41"/>
                    </a:cubicBezTo>
                    <a:cubicBezTo>
                      <a:pt x="2536" y="-10"/>
                      <a:pt x="2684" y="-18"/>
                      <a:pt x="2817" y="44"/>
                    </a:cubicBezTo>
                    <a:cubicBezTo>
                      <a:pt x="2968" y="117"/>
                      <a:pt x="3070" y="258"/>
                      <a:pt x="3211" y="344"/>
                    </a:cubicBezTo>
                    <a:cubicBezTo>
                      <a:pt x="3379" y="447"/>
                      <a:pt x="3582" y="428"/>
                      <a:pt x="3769" y="461"/>
                    </a:cubicBezTo>
                    <a:cubicBezTo>
                      <a:pt x="3957" y="495"/>
                      <a:pt x="4112" y="576"/>
                      <a:pt x="4274" y="670"/>
                    </a:cubicBezTo>
                    <a:cubicBezTo>
                      <a:pt x="4330" y="703"/>
                      <a:pt x="4387" y="730"/>
                      <a:pt x="4452" y="730"/>
                    </a:cubicBezTo>
                    <a:cubicBezTo>
                      <a:pt x="4489" y="729"/>
                      <a:pt x="4525" y="720"/>
                      <a:pt x="4562" y="716"/>
                    </a:cubicBezTo>
                    <a:cubicBezTo>
                      <a:pt x="4619" y="711"/>
                      <a:pt x="4672" y="713"/>
                      <a:pt x="4709" y="761"/>
                    </a:cubicBezTo>
                    <a:cubicBezTo>
                      <a:pt x="4718" y="773"/>
                      <a:pt x="4772" y="815"/>
                      <a:pt x="4663" y="81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14"/>
              <p:cNvSpPr/>
              <p:nvPr/>
            </p:nvSpPr>
            <p:spPr>
              <a:xfrm>
                <a:off x="882913" y="445027"/>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4"/>
              <p:cNvSpPr/>
              <p:nvPr/>
            </p:nvSpPr>
            <p:spPr>
              <a:xfrm>
                <a:off x="279218" y="284578"/>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99"/>
        <p:cNvGrpSpPr/>
        <p:nvPr/>
      </p:nvGrpSpPr>
      <p:grpSpPr>
        <a:xfrm>
          <a:off x="0" y="0"/>
          <a:ext cx="0" cy="0"/>
          <a:chOff x="0" y="0"/>
          <a:chExt cx="0" cy="0"/>
        </a:xfrm>
      </p:grpSpPr>
      <p:sp>
        <p:nvSpPr>
          <p:cNvPr id="300" name="Google Shape;3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 name="Google Shape;301;p15"/>
          <p:cNvSpPr txBox="1">
            <a:spLocks noGrp="1"/>
          </p:cNvSpPr>
          <p:nvPr>
            <p:ph type="subTitle" idx="1"/>
          </p:nvPr>
        </p:nvSpPr>
        <p:spPr>
          <a:xfrm>
            <a:off x="4731476" y="1408725"/>
            <a:ext cx="3699300" cy="313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lbert Sans"/>
                <a:ea typeface="Albert Sans"/>
                <a:cs typeface="Albert Sans"/>
                <a:sym typeface="Alber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5"/>
          <p:cNvSpPr txBox="1">
            <a:spLocks noGrp="1"/>
          </p:cNvSpPr>
          <p:nvPr>
            <p:ph type="subTitle" idx="2"/>
          </p:nvPr>
        </p:nvSpPr>
        <p:spPr>
          <a:xfrm>
            <a:off x="720000" y="1408725"/>
            <a:ext cx="3699300" cy="313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lbert Sans"/>
                <a:ea typeface="Albert Sans"/>
                <a:cs typeface="Albert Sans"/>
                <a:sym typeface="Alber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3" name="Google Shape;303;p15"/>
          <p:cNvGrpSpPr/>
          <p:nvPr/>
        </p:nvGrpSpPr>
        <p:grpSpPr>
          <a:xfrm>
            <a:off x="87578" y="684765"/>
            <a:ext cx="9617816" cy="4148945"/>
            <a:chOff x="87578" y="684765"/>
            <a:chExt cx="9617816" cy="4148945"/>
          </a:xfrm>
        </p:grpSpPr>
        <p:grpSp>
          <p:nvGrpSpPr>
            <p:cNvPr id="304" name="Google Shape;304;p15"/>
            <p:cNvGrpSpPr/>
            <p:nvPr/>
          </p:nvGrpSpPr>
          <p:grpSpPr>
            <a:xfrm>
              <a:off x="163935" y="4818013"/>
              <a:ext cx="8816139" cy="15675"/>
              <a:chOff x="163935" y="4825175"/>
              <a:chExt cx="8816139" cy="15675"/>
            </a:xfrm>
          </p:grpSpPr>
          <p:sp>
            <p:nvSpPr>
              <p:cNvPr id="305" name="Google Shape;305;p15"/>
              <p:cNvSpPr/>
              <p:nvPr/>
            </p:nvSpPr>
            <p:spPr>
              <a:xfrm>
                <a:off x="163935" y="4825175"/>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6" name="Google Shape;306;p15"/>
              <p:cNvSpPr/>
              <p:nvPr/>
            </p:nvSpPr>
            <p:spPr>
              <a:xfrm>
                <a:off x="163935" y="4832351"/>
                <a:ext cx="8816139" cy="8499"/>
              </a:xfrm>
              <a:custGeom>
                <a:avLst/>
                <a:gdLst/>
                <a:ahLst/>
                <a:cxnLst/>
                <a:rect l="l" t="t" r="r" b="b"/>
                <a:pathLst>
                  <a:path w="14561" h="32" extrusionOk="0">
                    <a:moveTo>
                      <a:pt x="0" y="16"/>
                    </a:moveTo>
                    <a:cubicBezTo>
                      <a:pt x="4664" y="-5"/>
                      <a:pt x="9896" y="-6"/>
                      <a:pt x="14561" y="16"/>
                    </a:cubicBezTo>
                    <a:cubicBezTo>
                      <a:pt x="9896" y="38"/>
                      <a:pt x="4664" y="38"/>
                      <a:pt x="0"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307" name="Google Shape;307;p15"/>
            <p:cNvGrpSpPr/>
            <p:nvPr/>
          </p:nvGrpSpPr>
          <p:grpSpPr>
            <a:xfrm>
              <a:off x="8548476" y="3870613"/>
              <a:ext cx="431600" cy="951645"/>
              <a:chOff x="8548476" y="3877775"/>
              <a:chExt cx="431600" cy="951645"/>
            </a:xfrm>
          </p:grpSpPr>
          <p:sp>
            <p:nvSpPr>
              <p:cNvPr id="308" name="Google Shape;308;p15"/>
              <p:cNvSpPr/>
              <p:nvPr/>
            </p:nvSpPr>
            <p:spPr>
              <a:xfrm>
                <a:off x="8548476" y="3877775"/>
                <a:ext cx="431600" cy="951645"/>
              </a:xfrm>
              <a:custGeom>
                <a:avLst/>
                <a:gdLst/>
                <a:ahLst/>
                <a:cxnLst/>
                <a:rect l="l" t="t" r="r" b="b"/>
                <a:pathLst>
                  <a:path w="1625" h="3583" extrusionOk="0">
                    <a:moveTo>
                      <a:pt x="0" y="3583"/>
                    </a:moveTo>
                    <a:lnTo>
                      <a:pt x="1625" y="3583"/>
                    </a:lnTo>
                    <a:lnTo>
                      <a:pt x="1434" y="2744"/>
                    </a:lnTo>
                    <a:cubicBezTo>
                      <a:pt x="1281" y="2734"/>
                      <a:pt x="1088" y="2695"/>
                      <a:pt x="915" y="2582"/>
                    </a:cubicBezTo>
                    <a:lnTo>
                      <a:pt x="1419" y="2676"/>
                    </a:lnTo>
                    <a:lnTo>
                      <a:pt x="1187" y="1650"/>
                    </a:lnTo>
                    <a:cubicBezTo>
                      <a:pt x="1116" y="1617"/>
                      <a:pt x="1045" y="1574"/>
                      <a:pt x="980" y="1519"/>
                    </a:cubicBezTo>
                    <a:lnTo>
                      <a:pt x="1170" y="1579"/>
                    </a:lnTo>
                    <a:lnTo>
                      <a:pt x="1139" y="1442"/>
                    </a:lnTo>
                    <a:cubicBezTo>
                      <a:pt x="1042" y="1399"/>
                      <a:pt x="941" y="1338"/>
                      <a:pt x="853" y="1253"/>
                    </a:cubicBezTo>
                    <a:lnTo>
                      <a:pt x="1120" y="1357"/>
                    </a:lnTo>
                    <a:lnTo>
                      <a:pt x="812" y="0"/>
                    </a:lnTo>
                    <a:lnTo>
                      <a:pt x="639" y="767"/>
                    </a:lnTo>
                    <a:lnTo>
                      <a:pt x="795" y="728"/>
                    </a:lnTo>
                    <a:cubicBezTo>
                      <a:pt x="795" y="728"/>
                      <a:pt x="731" y="773"/>
                      <a:pt x="626" y="821"/>
                    </a:cubicBezTo>
                    <a:lnTo>
                      <a:pt x="377" y="1920"/>
                    </a:lnTo>
                    <a:lnTo>
                      <a:pt x="558" y="1875"/>
                    </a:lnTo>
                    <a:cubicBezTo>
                      <a:pt x="558" y="1875"/>
                      <a:pt x="484" y="1928"/>
                      <a:pt x="363" y="1980"/>
                    </a:cubicBezTo>
                    <a:lnTo>
                      <a:pt x="191" y="2741"/>
                    </a:lnTo>
                    <a:lnTo>
                      <a:pt x="544" y="2653"/>
                    </a:lnTo>
                    <a:cubicBezTo>
                      <a:pt x="535" y="2660"/>
                      <a:pt x="386" y="2763"/>
                      <a:pt x="173" y="2821"/>
                    </a:cubicBezTo>
                    <a:lnTo>
                      <a:pt x="143" y="2953"/>
                    </a:lnTo>
                    <a:lnTo>
                      <a:pt x="685" y="2818"/>
                    </a:lnTo>
                    <a:cubicBezTo>
                      <a:pt x="685" y="2818"/>
                      <a:pt x="444" y="2990"/>
                      <a:pt x="127" y="3021"/>
                    </a:cubicBezTo>
                    <a:lnTo>
                      <a:pt x="84" y="3211"/>
                    </a:lnTo>
                    <a:lnTo>
                      <a:pt x="265" y="3166"/>
                    </a:lnTo>
                    <a:cubicBezTo>
                      <a:pt x="265" y="3166"/>
                      <a:pt x="191" y="3219"/>
                      <a:pt x="71" y="3271"/>
                    </a:cubicBezTo>
                    <a:lnTo>
                      <a:pt x="0" y="3583"/>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5"/>
              <p:cNvSpPr/>
              <p:nvPr/>
            </p:nvSpPr>
            <p:spPr>
              <a:xfrm>
                <a:off x="8625234" y="4054399"/>
                <a:ext cx="278083" cy="775021"/>
              </a:xfrm>
              <a:custGeom>
                <a:avLst/>
                <a:gdLst/>
                <a:ahLst/>
                <a:cxnLst/>
                <a:rect l="l" t="t" r="r" b="b"/>
                <a:pathLst>
                  <a:path w="1047" h="2918" extrusionOk="0">
                    <a:moveTo>
                      <a:pt x="10" y="1833"/>
                    </a:moveTo>
                    <a:cubicBezTo>
                      <a:pt x="100" y="1867"/>
                      <a:pt x="433" y="2002"/>
                      <a:pt x="504" y="2042"/>
                    </a:cubicBezTo>
                    <a:cubicBezTo>
                      <a:pt x="505" y="2027"/>
                      <a:pt x="505" y="2012"/>
                      <a:pt x="505" y="1996"/>
                    </a:cubicBezTo>
                    <a:cubicBezTo>
                      <a:pt x="424" y="1949"/>
                      <a:pt x="344" y="1902"/>
                      <a:pt x="263" y="1856"/>
                    </a:cubicBezTo>
                    <a:cubicBezTo>
                      <a:pt x="177" y="1805"/>
                      <a:pt x="84" y="1760"/>
                      <a:pt x="3" y="1701"/>
                    </a:cubicBezTo>
                    <a:cubicBezTo>
                      <a:pt x="0" y="1698"/>
                      <a:pt x="2" y="1690"/>
                      <a:pt x="7" y="1692"/>
                    </a:cubicBezTo>
                    <a:cubicBezTo>
                      <a:pt x="96" y="1729"/>
                      <a:pt x="178" y="1784"/>
                      <a:pt x="261" y="1833"/>
                    </a:cubicBezTo>
                    <a:cubicBezTo>
                      <a:pt x="343" y="1881"/>
                      <a:pt x="424" y="1930"/>
                      <a:pt x="505" y="1980"/>
                    </a:cubicBezTo>
                    <a:cubicBezTo>
                      <a:pt x="505" y="1864"/>
                      <a:pt x="505" y="1748"/>
                      <a:pt x="506" y="1633"/>
                    </a:cubicBezTo>
                    <a:cubicBezTo>
                      <a:pt x="376" y="1581"/>
                      <a:pt x="246" y="1511"/>
                      <a:pt x="127" y="1440"/>
                    </a:cubicBezTo>
                    <a:cubicBezTo>
                      <a:pt x="123" y="1437"/>
                      <a:pt x="125" y="1430"/>
                      <a:pt x="130" y="1432"/>
                    </a:cubicBezTo>
                    <a:cubicBezTo>
                      <a:pt x="257" y="1484"/>
                      <a:pt x="388" y="1546"/>
                      <a:pt x="506" y="1617"/>
                    </a:cubicBezTo>
                    <a:cubicBezTo>
                      <a:pt x="507" y="1557"/>
                      <a:pt x="504" y="1093"/>
                      <a:pt x="519" y="505"/>
                    </a:cubicBezTo>
                    <a:cubicBezTo>
                      <a:pt x="441" y="466"/>
                      <a:pt x="359" y="431"/>
                      <a:pt x="280" y="390"/>
                    </a:cubicBezTo>
                    <a:cubicBezTo>
                      <a:pt x="275" y="388"/>
                      <a:pt x="279" y="379"/>
                      <a:pt x="284" y="381"/>
                    </a:cubicBezTo>
                    <a:cubicBezTo>
                      <a:pt x="364" y="412"/>
                      <a:pt x="442" y="449"/>
                      <a:pt x="520" y="484"/>
                    </a:cubicBezTo>
                    <a:cubicBezTo>
                      <a:pt x="524" y="324"/>
                      <a:pt x="530" y="164"/>
                      <a:pt x="540" y="4"/>
                    </a:cubicBezTo>
                    <a:cubicBezTo>
                      <a:pt x="540" y="-1"/>
                      <a:pt x="548" y="-1"/>
                      <a:pt x="548" y="4"/>
                    </a:cubicBezTo>
                    <a:cubicBezTo>
                      <a:pt x="560" y="301"/>
                      <a:pt x="559" y="876"/>
                      <a:pt x="555" y="1173"/>
                    </a:cubicBezTo>
                    <a:cubicBezTo>
                      <a:pt x="637" y="1108"/>
                      <a:pt x="724" y="1050"/>
                      <a:pt x="807" y="987"/>
                    </a:cubicBezTo>
                    <a:cubicBezTo>
                      <a:pt x="810" y="985"/>
                      <a:pt x="813" y="990"/>
                      <a:pt x="810" y="992"/>
                    </a:cubicBezTo>
                    <a:cubicBezTo>
                      <a:pt x="723" y="1059"/>
                      <a:pt x="642" y="1132"/>
                      <a:pt x="555" y="1198"/>
                    </a:cubicBezTo>
                    <a:cubicBezTo>
                      <a:pt x="554" y="1215"/>
                      <a:pt x="554" y="1232"/>
                      <a:pt x="554" y="1248"/>
                    </a:cubicBezTo>
                    <a:cubicBezTo>
                      <a:pt x="643" y="1208"/>
                      <a:pt x="733" y="1170"/>
                      <a:pt x="822" y="1132"/>
                    </a:cubicBezTo>
                    <a:cubicBezTo>
                      <a:pt x="829" y="1129"/>
                      <a:pt x="835" y="1139"/>
                      <a:pt x="828" y="1142"/>
                    </a:cubicBezTo>
                    <a:cubicBezTo>
                      <a:pt x="737" y="1186"/>
                      <a:pt x="646" y="1231"/>
                      <a:pt x="554" y="1272"/>
                    </a:cubicBezTo>
                    <a:cubicBezTo>
                      <a:pt x="551" y="1419"/>
                      <a:pt x="538" y="1951"/>
                      <a:pt x="533" y="2208"/>
                    </a:cubicBezTo>
                    <a:cubicBezTo>
                      <a:pt x="700" y="2123"/>
                      <a:pt x="869" y="2041"/>
                      <a:pt x="1038" y="1961"/>
                    </a:cubicBezTo>
                    <a:cubicBezTo>
                      <a:pt x="1045" y="1958"/>
                      <a:pt x="1050" y="1967"/>
                      <a:pt x="1044" y="1971"/>
                    </a:cubicBezTo>
                    <a:cubicBezTo>
                      <a:pt x="878" y="2065"/>
                      <a:pt x="707" y="2151"/>
                      <a:pt x="532" y="2228"/>
                    </a:cubicBezTo>
                    <a:cubicBezTo>
                      <a:pt x="528" y="2441"/>
                      <a:pt x="523" y="2695"/>
                      <a:pt x="520" y="2908"/>
                    </a:cubicBezTo>
                    <a:cubicBezTo>
                      <a:pt x="520" y="2921"/>
                      <a:pt x="500" y="2921"/>
                      <a:pt x="500" y="2908"/>
                    </a:cubicBezTo>
                    <a:cubicBezTo>
                      <a:pt x="503" y="2636"/>
                      <a:pt x="504" y="2324"/>
                      <a:pt x="504" y="2051"/>
                    </a:cubicBezTo>
                    <a:cubicBezTo>
                      <a:pt x="416" y="2029"/>
                      <a:pt x="83" y="1886"/>
                      <a:pt x="4" y="1847"/>
                    </a:cubicBezTo>
                    <a:cubicBezTo>
                      <a:pt x="-5" y="1843"/>
                      <a:pt x="1" y="1829"/>
                      <a:pt x="10" y="18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0" name="Google Shape;310;p15"/>
            <p:cNvGrpSpPr/>
            <p:nvPr/>
          </p:nvGrpSpPr>
          <p:grpSpPr>
            <a:xfrm>
              <a:off x="694596" y="3945778"/>
              <a:ext cx="397603" cy="876480"/>
              <a:chOff x="694596" y="3952939"/>
              <a:chExt cx="397603" cy="876480"/>
            </a:xfrm>
          </p:grpSpPr>
          <p:sp>
            <p:nvSpPr>
              <p:cNvPr id="311" name="Google Shape;311;p15"/>
              <p:cNvSpPr/>
              <p:nvPr/>
            </p:nvSpPr>
            <p:spPr>
              <a:xfrm>
                <a:off x="694596" y="3952939"/>
                <a:ext cx="397603" cy="876480"/>
              </a:xfrm>
              <a:custGeom>
                <a:avLst/>
                <a:gdLst/>
                <a:ahLst/>
                <a:cxnLst/>
                <a:rect l="l" t="t" r="r" b="b"/>
                <a:pathLst>
                  <a:path w="1497" h="3300" extrusionOk="0">
                    <a:moveTo>
                      <a:pt x="0" y="3300"/>
                    </a:moveTo>
                    <a:lnTo>
                      <a:pt x="1497" y="3300"/>
                    </a:lnTo>
                    <a:lnTo>
                      <a:pt x="1321" y="2527"/>
                    </a:lnTo>
                    <a:cubicBezTo>
                      <a:pt x="1180" y="2518"/>
                      <a:pt x="1003" y="2482"/>
                      <a:pt x="843" y="2378"/>
                    </a:cubicBezTo>
                    <a:lnTo>
                      <a:pt x="1307" y="2464"/>
                    </a:lnTo>
                    <a:lnTo>
                      <a:pt x="1093" y="1520"/>
                    </a:lnTo>
                    <a:cubicBezTo>
                      <a:pt x="1028" y="1489"/>
                      <a:pt x="963" y="1450"/>
                      <a:pt x="903" y="1399"/>
                    </a:cubicBezTo>
                    <a:lnTo>
                      <a:pt x="1078" y="1454"/>
                    </a:lnTo>
                    <a:lnTo>
                      <a:pt x="1050" y="1328"/>
                    </a:lnTo>
                    <a:cubicBezTo>
                      <a:pt x="960" y="1288"/>
                      <a:pt x="867" y="1232"/>
                      <a:pt x="786" y="1154"/>
                    </a:cubicBezTo>
                    <a:lnTo>
                      <a:pt x="1032" y="1250"/>
                    </a:lnTo>
                    <a:lnTo>
                      <a:pt x="749" y="0"/>
                    </a:lnTo>
                    <a:lnTo>
                      <a:pt x="588" y="706"/>
                    </a:lnTo>
                    <a:lnTo>
                      <a:pt x="732" y="670"/>
                    </a:lnTo>
                    <a:cubicBezTo>
                      <a:pt x="732" y="670"/>
                      <a:pt x="674" y="712"/>
                      <a:pt x="577" y="756"/>
                    </a:cubicBezTo>
                    <a:lnTo>
                      <a:pt x="347" y="1768"/>
                    </a:lnTo>
                    <a:lnTo>
                      <a:pt x="514" y="1727"/>
                    </a:lnTo>
                    <a:cubicBezTo>
                      <a:pt x="514" y="1727"/>
                      <a:pt x="446" y="1775"/>
                      <a:pt x="335" y="1824"/>
                    </a:cubicBezTo>
                    <a:lnTo>
                      <a:pt x="176" y="2525"/>
                    </a:lnTo>
                    <a:lnTo>
                      <a:pt x="501" y="2444"/>
                    </a:lnTo>
                    <a:cubicBezTo>
                      <a:pt x="493" y="2450"/>
                      <a:pt x="356" y="2544"/>
                      <a:pt x="159" y="2598"/>
                    </a:cubicBezTo>
                    <a:lnTo>
                      <a:pt x="132" y="2720"/>
                    </a:lnTo>
                    <a:lnTo>
                      <a:pt x="631" y="2596"/>
                    </a:lnTo>
                    <a:cubicBezTo>
                      <a:pt x="631" y="2596"/>
                      <a:pt x="409" y="2753"/>
                      <a:pt x="117" y="2783"/>
                    </a:cubicBezTo>
                    <a:lnTo>
                      <a:pt x="78" y="2957"/>
                    </a:lnTo>
                    <a:lnTo>
                      <a:pt x="244" y="2916"/>
                    </a:lnTo>
                    <a:cubicBezTo>
                      <a:pt x="244" y="2916"/>
                      <a:pt x="176" y="2965"/>
                      <a:pt x="65" y="3013"/>
                    </a:cubicBezTo>
                    <a:lnTo>
                      <a:pt x="0" y="330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15"/>
              <p:cNvSpPr/>
              <p:nvPr/>
            </p:nvSpPr>
            <p:spPr>
              <a:xfrm>
                <a:off x="765245" y="4115486"/>
                <a:ext cx="256038" cy="713933"/>
              </a:xfrm>
              <a:custGeom>
                <a:avLst/>
                <a:gdLst/>
                <a:ahLst/>
                <a:cxnLst/>
                <a:rect l="l" t="t" r="r" b="b"/>
                <a:pathLst>
                  <a:path w="964" h="2688" extrusionOk="0">
                    <a:moveTo>
                      <a:pt x="10" y="1688"/>
                    </a:moveTo>
                    <a:cubicBezTo>
                      <a:pt x="92" y="1720"/>
                      <a:pt x="399" y="1845"/>
                      <a:pt x="465" y="1881"/>
                    </a:cubicBezTo>
                    <a:cubicBezTo>
                      <a:pt x="465" y="1867"/>
                      <a:pt x="465" y="1853"/>
                      <a:pt x="465" y="1839"/>
                    </a:cubicBezTo>
                    <a:cubicBezTo>
                      <a:pt x="391" y="1796"/>
                      <a:pt x="317" y="1753"/>
                      <a:pt x="243" y="1709"/>
                    </a:cubicBezTo>
                    <a:cubicBezTo>
                      <a:pt x="163" y="1663"/>
                      <a:pt x="78" y="1622"/>
                      <a:pt x="4" y="1567"/>
                    </a:cubicBezTo>
                    <a:cubicBezTo>
                      <a:pt x="0" y="1565"/>
                      <a:pt x="2" y="1557"/>
                      <a:pt x="7" y="1559"/>
                    </a:cubicBezTo>
                    <a:cubicBezTo>
                      <a:pt x="89" y="1593"/>
                      <a:pt x="165" y="1644"/>
                      <a:pt x="241" y="1689"/>
                    </a:cubicBezTo>
                    <a:cubicBezTo>
                      <a:pt x="316" y="1733"/>
                      <a:pt x="391" y="1778"/>
                      <a:pt x="465" y="1824"/>
                    </a:cubicBezTo>
                    <a:cubicBezTo>
                      <a:pt x="466" y="1717"/>
                      <a:pt x="466" y="1611"/>
                      <a:pt x="467" y="1504"/>
                    </a:cubicBezTo>
                    <a:cubicBezTo>
                      <a:pt x="347" y="1456"/>
                      <a:pt x="227" y="1392"/>
                      <a:pt x="117" y="1326"/>
                    </a:cubicBezTo>
                    <a:cubicBezTo>
                      <a:pt x="113" y="1324"/>
                      <a:pt x="116" y="1317"/>
                      <a:pt x="120" y="1319"/>
                    </a:cubicBezTo>
                    <a:cubicBezTo>
                      <a:pt x="237" y="1367"/>
                      <a:pt x="358" y="1424"/>
                      <a:pt x="467" y="1490"/>
                    </a:cubicBezTo>
                    <a:cubicBezTo>
                      <a:pt x="467" y="1434"/>
                      <a:pt x="465" y="1007"/>
                      <a:pt x="479" y="466"/>
                    </a:cubicBezTo>
                    <a:cubicBezTo>
                      <a:pt x="406" y="429"/>
                      <a:pt x="331" y="397"/>
                      <a:pt x="259" y="360"/>
                    </a:cubicBezTo>
                    <a:cubicBezTo>
                      <a:pt x="254" y="358"/>
                      <a:pt x="257" y="349"/>
                      <a:pt x="262" y="351"/>
                    </a:cubicBezTo>
                    <a:cubicBezTo>
                      <a:pt x="336" y="380"/>
                      <a:pt x="407" y="414"/>
                      <a:pt x="479" y="446"/>
                    </a:cubicBezTo>
                    <a:cubicBezTo>
                      <a:pt x="483" y="299"/>
                      <a:pt x="489" y="151"/>
                      <a:pt x="498" y="4"/>
                    </a:cubicBezTo>
                    <a:cubicBezTo>
                      <a:pt x="498" y="-1"/>
                      <a:pt x="505" y="-1"/>
                      <a:pt x="506" y="4"/>
                    </a:cubicBezTo>
                    <a:cubicBezTo>
                      <a:pt x="516" y="278"/>
                      <a:pt x="515" y="807"/>
                      <a:pt x="512" y="1081"/>
                    </a:cubicBezTo>
                    <a:cubicBezTo>
                      <a:pt x="587" y="1021"/>
                      <a:pt x="667" y="968"/>
                      <a:pt x="744" y="909"/>
                    </a:cubicBezTo>
                    <a:cubicBezTo>
                      <a:pt x="747" y="907"/>
                      <a:pt x="750" y="912"/>
                      <a:pt x="747" y="914"/>
                    </a:cubicBezTo>
                    <a:cubicBezTo>
                      <a:pt x="667" y="975"/>
                      <a:pt x="592" y="1043"/>
                      <a:pt x="511" y="1104"/>
                    </a:cubicBezTo>
                    <a:cubicBezTo>
                      <a:pt x="511" y="1119"/>
                      <a:pt x="511" y="1135"/>
                      <a:pt x="511" y="1150"/>
                    </a:cubicBezTo>
                    <a:cubicBezTo>
                      <a:pt x="592" y="1113"/>
                      <a:pt x="675" y="1078"/>
                      <a:pt x="758" y="1043"/>
                    </a:cubicBezTo>
                    <a:cubicBezTo>
                      <a:pt x="764" y="1040"/>
                      <a:pt x="770" y="1049"/>
                      <a:pt x="763" y="1052"/>
                    </a:cubicBezTo>
                    <a:cubicBezTo>
                      <a:pt x="679" y="1093"/>
                      <a:pt x="595" y="1134"/>
                      <a:pt x="510" y="1172"/>
                    </a:cubicBezTo>
                    <a:cubicBezTo>
                      <a:pt x="508" y="1308"/>
                      <a:pt x="496" y="1797"/>
                      <a:pt x="491" y="2034"/>
                    </a:cubicBezTo>
                    <a:cubicBezTo>
                      <a:pt x="645" y="1956"/>
                      <a:pt x="800" y="1880"/>
                      <a:pt x="957" y="1806"/>
                    </a:cubicBezTo>
                    <a:cubicBezTo>
                      <a:pt x="963" y="1804"/>
                      <a:pt x="968" y="1812"/>
                      <a:pt x="962" y="1815"/>
                    </a:cubicBezTo>
                    <a:cubicBezTo>
                      <a:pt x="810" y="1903"/>
                      <a:pt x="652" y="1982"/>
                      <a:pt x="491" y="2052"/>
                    </a:cubicBezTo>
                    <a:cubicBezTo>
                      <a:pt x="486" y="2249"/>
                      <a:pt x="482" y="2482"/>
                      <a:pt x="480" y="2679"/>
                    </a:cubicBezTo>
                    <a:cubicBezTo>
                      <a:pt x="480" y="2691"/>
                      <a:pt x="461" y="2691"/>
                      <a:pt x="461" y="2679"/>
                    </a:cubicBezTo>
                    <a:cubicBezTo>
                      <a:pt x="464" y="2428"/>
                      <a:pt x="464" y="2141"/>
                      <a:pt x="465" y="1889"/>
                    </a:cubicBezTo>
                    <a:cubicBezTo>
                      <a:pt x="384" y="1869"/>
                      <a:pt x="77" y="1738"/>
                      <a:pt x="4" y="1702"/>
                    </a:cubicBezTo>
                    <a:cubicBezTo>
                      <a:pt x="-4" y="1698"/>
                      <a:pt x="2" y="1685"/>
                      <a:pt x="10" y="168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3" name="Google Shape;313;p15"/>
            <p:cNvGrpSpPr/>
            <p:nvPr/>
          </p:nvGrpSpPr>
          <p:grpSpPr>
            <a:xfrm>
              <a:off x="163927" y="3611388"/>
              <a:ext cx="548995" cy="1210870"/>
              <a:chOff x="163927" y="3618549"/>
              <a:chExt cx="548995" cy="1210870"/>
            </a:xfrm>
          </p:grpSpPr>
          <p:sp>
            <p:nvSpPr>
              <p:cNvPr id="314" name="Google Shape;314;p15"/>
              <p:cNvSpPr/>
              <p:nvPr/>
            </p:nvSpPr>
            <p:spPr>
              <a:xfrm>
                <a:off x="163927" y="3618549"/>
                <a:ext cx="548995" cy="1210870"/>
              </a:xfrm>
              <a:custGeom>
                <a:avLst/>
                <a:gdLst/>
                <a:ahLst/>
                <a:cxnLst/>
                <a:rect l="l" t="t" r="r" b="b"/>
                <a:pathLst>
                  <a:path w="2067" h="4559" extrusionOk="0">
                    <a:moveTo>
                      <a:pt x="2067" y="4559"/>
                    </a:moveTo>
                    <a:lnTo>
                      <a:pt x="0" y="4559"/>
                    </a:lnTo>
                    <a:lnTo>
                      <a:pt x="242" y="3492"/>
                    </a:lnTo>
                    <a:cubicBezTo>
                      <a:pt x="437" y="3479"/>
                      <a:pt x="682" y="3429"/>
                      <a:pt x="902" y="3286"/>
                    </a:cubicBezTo>
                    <a:lnTo>
                      <a:pt x="262" y="3405"/>
                    </a:lnTo>
                    <a:lnTo>
                      <a:pt x="557" y="2100"/>
                    </a:lnTo>
                    <a:cubicBezTo>
                      <a:pt x="648" y="2058"/>
                      <a:pt x="737" y="2003"/>
                      <a:pt x="820" y="1932"/>
                    </a:cubicBezTo>
                    <a:lnTo>
                      <a:pt x="578" y="2009"/>
                    </a:lnTo>
                    <a:lnTo>
                      <a:pt x="617" y="1835"/>
                    </a:lnTo>
                    <a:cubicBezTo>
                      <a:pt x="742" y="1780"/>
                      <a:pt x="870" y="1703"/>
                      <a:pt x="982" y="1594"/>
                    </a:cubicBezTo>
                    <a:lnTo>
                      <a:pt x="642" y="1727"/>
                    </a:lnTo>
                    <a:lnTo>
                      <a:pt x="1033" y="0"/>
                    </a:lnTo>
                    <a:lnTo>
                      <a:pt x="1255" y="976"/>
                    </a:lnTo>
                    <a:lnTo>
                      <a:pt x="1056" y="926"/>
                    </a:lnTo>
                    <a:cubicBezTo>
                      <a:pt x="1056" y="926"/>
                      <a:pt x="1137" y="984"/>
                      <a:pt x="1270" y="1045"/>
                    </a:cubicBezTo>
                    <a:lnTo>
                      <a:pt x="1588" y="2443"/>
                    </a:lnTo>
                    <a:lnTo>
                      <a:pt x="1357" y="2386"/>
                    </a:lnTo>
                    <a:cubicBezTo>
                      <a:pt x="1357" y="2386"/>
                      <a:pt x="1452" y="2453"/>
                      <a:pt x="1605" y="2520"/>
                    </a:cubicBezTo>
                    <a:lnTo>
                      <a:pt x="1825" y="3488"/>
                    </a:lnTo>
                    <a:lnTo>
                      <a:pt x="1375" y="3376"/>
                    </a:lnTo>
                    <a:cubicBezTo>
                      <a:pt x="1387" y="3384"/>
                      <a:pt x="1576" y="3515"/>
                      <a:pt x="1848" y="3589"/>
                    </a:cubicBezTo>
                    <a:lnTo>
                      <a:pt x="1886" y="3758"/>
                    </a:lnTo>
                    <a:lnTo>
                      <a:pt x="1196" y="3586"/>
                    </a:lnTo>
                    <a:cubicBezTo>
                      <a:pt x="1196" y="3586"/>
                      <a:pt x="1502" y="3804"/>
                      <a:pt x="1905" y="3844"/>
                    </a:cubicBezTo>
                    <a:lnTo>
                      <a:pt x="1960" y="4086"/>
                    </a:lnTo>
                    <a:lnTo>
                      <a:pt x="1730" y="4029"/>
                    </a:lnTo>
                    <a:cubicBezTo>
                      <a:pt x="1730" y="4029"/>
                      <a:pt x="1825" y="4096"/>
                      <a:pt x="1977" y="4162"/>
                    </a:cubicBezTo>
                    <a:lnTo>
                      <a:pt x="2067" y="455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5"/>
              <p:cNvSpPr/>
              <p:nvPr/>
            </p:nvSpPr>
            <p:spPr>
              <a:xfrm>
                <a:off x="261402" y="3843247"/>
                <a:ext cx="353779" cy="986173"/>
              </a:xfrm>
              <a:custGeom>
                <a:avLst/>
                <a:gdLst/>
                <a:ahLst/>
                <a:cxnLst/>
                <a:rect l="l" t="t" r="r" b="b"/>
                <a:pathLst>
                  <a:path w="1332" h="3713" extrusionOk="0">
                    <a:moveTo>
                      <a:pt x="1320" y="2332"/>
                    </a:moveTo>
                    <a:cubicBezTo>
                      <a:pt x="1206" y="2376"/>
                      <a:pt x="782" y="2548"/>
                      <a:pt x="691" y="2598"/>
                    </a:cubicBezTo>
                    <a:cubicBezTo>
                      <a:pt x="691" y="2579"/>
                      <a:pt x="690" y="2560"/>
                      <a:pt x="690" y="2540"/>
                    </a:cubicBezTo>
                    <a:cubicBezTo>
                      <a:pt x="793" y="2480"/>
                      <a:pt x="895" y="2421"/>
                      <a:pt x="998" y="2361"/>
                    </a:cubicBezTo>
                    <a:cubicBezTo>
                      <a:pt x="1107" y="2297"/>
                      <a:pt x="1226" y="2240"/>
                      <a:pt x="1328" y="2165"/>
                    </a:cubicBezTo>
                    <a:cubicBezTo>
                      <a:pt x="1333" y="2161"/>
                      <a:pt x="1330" y="2151"/>
                      <a:pt x="1323" y="2154"/>
                    </a:cubicBezTo>
                    <a:cubicBezTo>
                      <a:pt x="1210" y="2201"/>
                      <a:pt x="1105" y="2271"/>
                      <a:pt x="1000" y="2332"/>
                    </a:cubicBezTo>
                    <a:cubicBezTo>
                      <a:pt x="896" y="2393"/>
                      <a:pt x="793" y="2456"/>
                      <a:pt x="690" y="2520"/>
                    </a:cubicBezTo>
                    <a:cubicBezTo>
                      <a:pt x="690" y="2372"/>
                      <a:pt x="689" y="2225"/>
                      <a:pt x="688" y="2078"/>
                    </a:cubicBezTo>
                    <a:cubicBezTo>
                      <a:pt x="854" y="2011"/>
                      <a:pt x="1019" y="1923"/>
                      <a:pt x="1171" y="1832"/>
                    </a:cubicBezTo>
                    <a:cubicBezTo>
                      <a:pt x="1176" y="1829"/>
                      <a:pt x="1173" y="1819"/>
                      <a:pt x="1167" y="1822"/>
                    </a:cubicBezTo>
                    <a:cubicBezTo>
                      <a:pt x="1006" y="1888"/>
                      <a:pt x="838" y="1967"/>
                      <a:pt x="688" y="2058"/>
                    </a:cubicBezTo>
                    <a:cubicBezTo>
                      <a:pt x="688" y="1981"/>
                      <a:pt x="691" y="1391"/>
                      <a:pt x="672" y="643"/>
                    </a:cubicBezTo>
                    <a:cubicBezTo>
                      <a:pt x="772" y="593"/>
                      <a:pt x="875" y="548"/>
                      <a:pt x="976" y="497"/>
                    </a:cubicBezTo>
                    <a:cubicBezTo>
                      <a:pt x="982" y="494"/>
                      <a:pt x="978" y="482"/>
                      <a:pt x="971" y="485"/>
                    </a:cubicBezTo>
                    <a:cubicBezTo>
                      <a:pt x="869" y="525"/>
                      <a:pt x="771" y="572"/>
                      <a:pt x="671" y="616"/>
                    </a:cubicBezTo>
                    <a:cubicBezTo>
                      <a:pt x="665" y="412"/>
                      <a:pt x="658" y="209"/>
                      <a:pt x="645" y="5"/>
                    </a:cubicBezTo>
                    <a:cubicBezTo>
                      <a:pt x="645" y="-1"/>
                      <a:pt x="635" y="-1"/>
                      <a:pt x="635" y="5"/>
                    </a:cubicBezTo>
                    <a:cubicBezTo>
                      <a:pt x="621" y="383"/>
                      <a:pt x="622" y="1115"/>
                      <a:pt x="627" y="1493"/>
                    </a:cubicBezTo>
                    <a:cubicBezTo>
                      <a:pt x="523" y="1410"/>
                      <a:pt x="412" y="1337"/>
                      <a:pt x="306" y="1256"/>
                    </a:cubicBezTo>
                    <a:cubicBezTo>
                      <a:pt x="302" y="1253"/>
                      <a:pt x="298" y="1260"/>
                      <a:pt x="302" y="1263"/>
                    </a:cubicBezTo>
                    <a:cubicBezTo>
                      <a:pt x="412" y="1347"/>
                      <a:pt x="516" y="1441"/>
                      <a:pt x="627" y="1525"/>
                    </a:cubicBezTo>
                    <a:cubicBezTo>
                      <a:pt x="627" y="1546"/>
                      <a:pt x="627" y="1567"/>
                      <a:pt x="628" y="1589"/>
                    </a:cubicBezTo>
                    <a:cubicBezTo>
                      <a:pt x="515" y="1537"/>
                      <a:pt x="401" y="1489"/>
                      <a:pt x="287" y="1440"/>
                    </a:cubicBezTo>
                    <a:cubicBezTo>
                      <a:pt x="278" y="1436"/>
                      <a:pt x="270" y="1449"/>
                      <a:pt x="279" y="1454"/>
                    </a:cubicBezTo>
                    <a:cubicBezTo>
                      <a:pt x="395" y="1509"/>
                      <a:pt x="511" y="1566"/>
                      <a:pt x="628" y="1619"/>
                    </a:cubicBezTo>
                    <a:cubicBezTo>
                      <a:pt x="631" y="1806"/>
                      <a:pt x="648" y="2482"/>
                      <a:pt x="655" y="2809"/>
                    </a:cubicBezTo>
                    <a:cubicBezTo>
                      <a:pt x="442" y="2702"/>
                      <a:pt x="227" y="2597"/>
                      <a:pt x="11" y="2495"/>
                    </a:cubicBezTo>
                    <a:cubicBezTo>
                      <a:pt x="3" y="2491"/>
                      <a:pt x="-4" y="2503"/>
                      <a:pt x="4" y="2508"/>
                    </a:cubicBezTo>
                    <a:cubicBezTo>
                      <a:pt x="215" y="2628"/>
                      <a:pt x="433" y="2737"/>
                      <a:pt x="655" y="2835"/>
                    </a:cubicBezTo>
                    <a:cubicBezTo>
                      <a:pt x="661" y="3106"/>
                      <a:pt x="667" y="3429"/>
                      <a:pt x="670" y="3701"/>
                    </a:cubicBezTo>
                    <a:cubicBezTo>
                      <a:pt x="671" y="3717"/>
                      <a:pt x="696" y="3717"/>
                      <a:pt x="696" y="3701"/>
                    </a:cubicBezTo>
                    <a:cubicBezTo>
                      <a:pt x="692" y="3354"/>
                      <a:pt x="692" y="2957"/>
                      <a:pt x="691" y="2610"/>
                    </a:cubicBezTo>
                    <a:cubicBezTo>
                      <a:pt x="803" y="2582"/>
                      <a:pt x="1227" y="2401"/>
                      <a:pt x="1328" y="2351"/>
                    </a:cubicBezTo>
                    <a:cubicBezTo>
                      <a:pt x="1338" y="2346"/>
                      <a:pt x="1331" y="2328"/>
                      <a:pt x="1320" y="23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6" name="Google Shape;316;p15"/>
            <p:cNvGrpSpPr/>
            <p:nvPr/>
          </p:nvGrpSpPr>
          <p:grpSpPr>
            <a:xfrm>
              <a:off x="512590" y="4212735"/>
              <a:ext cx="184858" cy="612516"/>
              <a:chOff x="535140" y="4212735"/>
              <a:chExt cx="184858" cy="612516"/>
            </a:xfrm>
          </p:grpSpPr>
          <p:sp>
            <p:nvSpPr>
              <p:cNvPr id="317" name="Google Shape;317;p15"/>
              <p:cNvSpPr/>
              <p:nvPr/>
            </p:nvSpPr>
            <p:spPr>
              <a:xfrm>
                <a:off x="535140" y="4212735"/>
                <a:ext cx="184858" cy="464800"/>
              </a:xfrm>
              <a:custGeom>
                <a:avLst/>
                <a:gdLst/>
                <a:ahLst/>
                <a:cxnLst/>
                <a:rect l="l" t="t" r="r" b="b"/>
                <a:pathLst>
                  <a:path w="696" h="1750" extrusionOk="0">
                    <a:moveTo>
                      <a:pt x="686" y="1581"/>
                    </a:moveTo>
                    <a:cubicBezTo>
                      <a:pt x="636" y="1756"/>
                      <a:pt x="436" y="1750"/>
                      <a:pt x="349" y="1750"/>
                    </a:cubicBezTo>
                    <a:cubicBezTo>
                      <a:pt x="261" y="1750"/>
                      <a:pt x="62" y="1756"/>
                      <a:pt x="10" y="1581"/>
                    </a:cubicBezTo>
                    <a:cubicBezTo>
                      <a:pt x="-41" y="1406"/>
                      <a:pt x="123" y="0"/>
                      <a:pt x="349" y="0"/>
                    </a:cubicBezTo>
                    <a:cubicBezTo>
                      <a:pt x="574" y="0"/>
                      <a:pt x="737" y="1406"/>
                      <a:pt x="686" y="15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18" name="Google Shape;318;p15"/>
              <p:cNvGrpSpPr/>
              <p:nvPr/>
            </p:nvGrpSpPr>
            <p:grpSpPr>
              <a:xfrm>
                <a:off x="535140" y="4219949"/>
                <a:ext cx="184858" cy="605302"/>
                <a:chOff x="535140" y="4212735"/>
                <a:chExt cx="184858" cy="605302"/>
              </a:xfrm>
            </p:grpSpPr>
            <p:sp>
              <p:nvSpPr>
                <p:cNvPr id="319" name="Google Shape;319;p15"/>
                <p:cNvSpPr/>
                <p:nvPr/>
              </p:nvSpPr>
              <p:spPr>
                <a:xfrm>
                  <a:off x="535140" y="4212735"/>
                  <a:ext cx="184858" cy="464800"/>
                </a:xfrm>
                <a:custGeom>
                  <a:avLst/>
                  <a:gdLst/>
                  <a:ahLst/>
                  <a:cxnLst/>
                  <a:rect l="l" t="t" r="r" b="b"/>
                  <a:pathLst>
                    <a:path w="696" h="1750" extrusionOk="0">
                      <a:moveTo>
                        <a:pt x="686" y="1581"/>
                      </a:moveTo>
                      <a:cubicBezTo>
                        <a:pt x="636" y="1756"/>
                        <a:pt x="436" y="1750"/>
                        <a:pt x="348" y="1750"/>
                      </a:cubicBezTo>
                      <a:cubicBezTo>
                        <a:pt x="261" y="1750"/>
                        <a:pt x="62" y="1756"/>
                        <a:pt x="10" y="1581"/>
                      </a:cubicBezTo>
                      <a:cubicBezTo>
                        <a:pt x="2" y="1553"/>
                        <a:pt x="-1" y="1491"/>
                        <a:pt x="2" y="1408"/>
                      </a:cubicBezTo>
                      <a:cubicBezTo>
                        <a:pt x="3" y="1433"/>
                        <a:pt x="6" y="1452"/>
                        <a:pt x="9" y="1465"/>
                      </a:cubicBezTo>
                      <a:cubicBezTo>
                        <a:pt x="57" y="1627"/>
                        <a:pt x="242" y="1621"/>
                        <a:pt x="323" y="1621"/>
                      </a:cubicBezTo>
                      <a:cubicBezTo>
                        <a:pt x="404" y="1621"/>
                        <a:pt x="589" y="1627"/>
                        <a:pt x="636" y="1465"/>
                      </a:cubicBezTo>
                      <a:cubicBezTo>
                        <a:pt x="682" y="1306"/>
                        <a:pt x="538" y="52"/>
                        <a:pt x="335" y="2"/>
                      </a:cubicBezTo>
                      <a:cubicBezTo>
                        <a:pt x="340" y="1"/>
                        <a:pt x="344" y="0"/>
                        <a:pt x="348" y="0"/>
                      </a:cubicBezTo>
                      <a:cubicBezTo>
                        <a:pt x="574" y="0"/>
                        <a:pt x="737" y="1406"/>
                        <a:pt x="686" y="158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5"/>
                <p:cNvSpPr/>
                <p:nvPr/>
              </p:nvSpPr>
              <p:spPr>
                <a:xfrm>
                  <a:off x="615882" y="4212735"/>
                  <a:ext cx="23904" cy="605302"/>
                </a:xfrm>
                <a:custGeom>
                  <a:avLst/>
                  <a:gdLst/>
                  <a:ahLst/>
                  <a:cxnLst/>
                  <a:rect l="l" t="t" r="r" b="b"/>
                  <a:pathLst>
                    <a:path w="90" h="2279" extrusionOk="0">
                      <a:moveTo>
                        <a:pt x="0" y="2279"/>
                      </a:moveTo>
                      <a:lnTo>
                        <a:pt x="45" y="0"/>
                      </a:lnTo>
                      <a:lnTo>
                        <a:pt x="90" y="2279"/>
                      </a:lnTo>
                      <a:lnTo>
                        <a:pt x="0" y="227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21" name="Google Shape;321;p15"/>
            <p:cNvGrpSpPr/>
            <p:nvPr/>
          </p:nvGrpSpPr>
          <p:grpSpPr>
            <a:xfrm>
              <a:off x="8225691" y="4256945"/>
              <a:ext cx="405713" cy="576766"/>
              <a:chOff x="8248241" y="4256945"/>
              <a:chExt cx="405713" cy="576766"/>
            </a:xfrm>
          </p:grpSpPr>
          <p:sp>
            <p:nvSpPr>
              <p:cNvPr id="322" name="Google Shape;322;p15"/>
              <p:cNvSpPr/>
              <p:nvPr/>
            </p:nvSpPr>
            <p:spPr>
              <a:xfrm rot="1239400">
                <a:off x="8296385" y="4300936"/>
                <a:ext cx="309424" cy="329344"/>
              </a:xfrm>
              <a:custGeom>
                <a:avLst/>
                <a:gdLst/>
                <a:ahLst/>
                <a:cxnLst/>
                <a:rect l="l" t="t" r="r" b="b"/>
                <a:pathLst>
                  <a:path w="1165" h="1240" extrusionOk="0">
                    <a:moveTo>
                      <a:pt x="383" y="30"/>
                    </a:moveTo>
                    <a:lnTo>
                      <a:pt x="383" y="30"/>
                    </a:lnTo>
                    <a:cubicBezTo>
                      <a:pt x="676" y="-69"/>
                      <a:pt x="998" y="90"/>
                      <a:pt x="1097" y="384"/>
                    </a:cubicBezTo>
                    <a:lnTo>
                      <a:pt x="1135" y="497"/>
                    </a:lnTo>
                    <a:cubicBezTo>
                      <a:pt x="1234" y="791"/>
                      <a:pt x="1075" y="1112"/>
                      <a:pt x="781" y="1211"/>
                    </a:cubicBezTo>
                    <a:cubicBezTo>
                      <a:pt x="487" y="1310"/>
                      <a:pt x="166" y="1151"/>
                      <a:pt x="67" y="857"/>
                    </a:cubicBezTo>
                    <a:lnTo>
                      <a:pt x="29" y="744"/>
                    </a:lnTo>
                    <a:cubicBezTo>
                      <a:pt x="-70" y="451"/>
                      <a:pt x="89" y="129"/>
                      <a:pt x="383" y="3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5"/>
              <p:cNvSpPr/>
              <p:nvPr/>
            </p:nvSpPr>
            <p:spPr>
              <a:xfrm rot="1239400">
                <a:off x="8296385" y="4300936"/>
                <a:ext cx="309424" cy="329344"/>
              </a:xfrm>
              <a:custGeom>
                <a:avLst/>
                <a:gdLst/>
                <a:ahLst/>
                <a:cxnLst/>
                <a:rect l="l" t="t" r="r" b="b"/>
                <a:pathLst>
                  <a:path w="1165" h="1240" extrusionOk="0">
                    <a:moveTo>
                      <a:pt x="324" y="1167"/>
                    </a:moveTo>
                    <a:cubicBezTo>
                      <a:pt x="458" y="1243"/>
                      <a:pt x="624" y="1264"/>
                      <a:pt x="781" y="1211"/>
                    </a:cubicBezTo>
                    <a:cubicBezTo>
                      <a:pt x="1075" y="1112"/>
                      <a:pt x="1234" y="791"/>
                      <a:pt x="1135" y="497"/>
                    </a:cubicBezTo>
                    <a:lnTo>
                      <a:pt x="1097" y="384"/>
                    </a:lnTo>
                    <a:cubicBezTo>
                      <a:pt x="998" y="90"/>
                      <a:pt x="676" y="-69"/>
                      <a:pt x="383" y="30"/>
                    </a:cubicBezTo>
                    <a:cubicBezTo>
                      <a:pt x="333" y="47"/>
                      <a:pt x="286" y="70"/>
                      <a:pt x="245" y="99"/>
                    </a:cubicBezTo>
                    <a:cubicBezTo>
                      <a:pt x="271" y="85"/>
                      <a:pt x="299" y="72"/>
                      <a:pt x="329" y="62"/>
                    </a:cubicBezTo>
                    <a:cubicBezTo>
                      <a:pt x="585" y="-24"/>
                      <a:pt x="864" y="114"/>
                      <a:pt x="951" y="370"/>
                    </a:cubicBezTo>
                    <a:lnTo>
                      <a:pt x="984" y="468"/>
                    </a:lnTo>
                    <a:cubicBezTo>
                      <a:pt x="1070" y="724"/>
                      <a:pt x="931" y="1003"/>
                      <a:pt x="676" y="1090"/>
                    </a:cubicBezTo>
                    <a:cubicBezTo>
                      <a:pt x="539" y="1136"/>
                      <a:pt x="395" y="1118"/>
                      <a:pt x="277" y="1051"/>
                    </a:cubicBezTo>
                    <a:cubicBezTo>
                      <a:pt x="175" y="994"/>
                      <a:pt x="94" y="900"/>
                      <a:pt x="54" y="781"/>
                    </a:cubicBezTo>
                    <a:lnTo>
                      <a:pt x="21" y="683"/>
                    </a:lnTo>
                    <a:cubicBezTo>
                      <a:pt x="11" y="655"/>
                      <a:pt x="4" y="625"/>
                      <a:pt x="0" y="596"/>
                    </a:cubicBezTo>
                    <a:cubicBezTo>
                      <a:pt x="3" y="645"/>
                      <a:pt x="12" y="695"/>
                      <a:pt x="29" y="745"/>
                    </a:cubicBezTo>
                    <a:lnTo>
                      <a:pt x="67" y="857"/>
                    </a:lnTo>
                    <a:cubicBezTo>
                      <a:pt x="113" y="994"/>
                      <a:pt x="207" y="1101"/>
                      <a:pt x="324" y="116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5"/>
              <p:cNvSpPr/>
              <p:nvPr/>
            </p:nvSpPr>
            <p:spPr>
              <a:xfrm rot="1239400">
                <a:off x="8362449" y="4316006"/>
                <a:ext cx="180608" cy="501984"/>
              </a:xfrm>
              <a:custGeom>
                <a:avLst/>
                <a:gdLst/>
                <a:ahLst/>
                <a:cxnLst/>
                <a:rect l="l" t="t" r="r" b="b"/>
                <a:pathLst>
                  <a:path w="680" h="1890" extrusionOk="0">
                    <a:moveTo>
                      <a:pt x="680" y="1857"/>
                    </a:moveTo>
                    <a:lnTo>
                      <a:pt x="0" y="0"/>
                    </a:lnTo>
                    <a:lnTo>
                      <a:pt x="583" y="1890"/>
                    </a:lnTo>
                    <a:lnTo>
                      <a:pt x="680" y="185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25" name="Google Shape;325;p15"/>
            <p:cNvGrpSpPr/>
            <p:nvPr/>
          </p:nvGrpSpPr>
          <p:grpSpPr>
            <a:xfrm>
              <a:off x="8430779" y="899912"/>
              <a:ext cx="1274614" cy="401587"/>
              <a:chOff x="8248254" y="137912"/>
              <a:chExt cx="1274614" cy="401587"/>
            </a:xfrm>
          </p:grpSpPr>
          <p:sp>
            <p:nvSpPr>
              <p:cNvPr id="326" name="Google Shape;326;p15"/>
              <p:cNvSpPr/>
              <p:nvPr/>
            </p:nvSpPr>
            <p:spPr>
              <a:xfrm>
                <a:off x="8397787" y="328613"/>
                <a:ext cx="1125082" cy="210886"/>
              </a:xfrm>
              <a:custGeom>
                <a:avLst/>
                <a:gdLst/>
                <a:ahLst/>
                <a:cxnLst/>
                <a:rect l="l" t="t" r="r" b="b"/>
                <a:pathLst>
                  <a:path w="4236" h="794" extrusionOk="0">
                    <a:moveTo>
                      <a:pt x="4224" y="775"/>
                    </a:moveTo>
                    <a:cubicBezTo>
                      <a:pt x="4001" y="775"/>
                      <a:pt x="253" y="800"/>
                      <a:pt x="18" y="792"/>
                    </a:cubicBezTo>
                    <a:cubicBezTo>
                      <a:pt x="1" y="792"/>
                      <a:pt x="-8" y="767"/>
                      <a:pt x="9" y="758"/>
                    </a:cubicBezTo>
                    <a:cubicBezTo>
                      <a:pt x="157" y="685"/>
                      <a:pt x="326" y="700"/>
                      <a:pt x="480" y="648"/>
                    </a:cubicBezTo>
                    <a:cubicBezTo>
                      <a:pt x="571" y="617"/>
                      <a:pt x="626" y="558"/>
                      <a:pt x="689" y="490"/>
                    </a:cubicBezTo>
                    <a:cubicBezTo>
                      <a:pt x="744" y="431"/>
                      <a:pt x="807" y="386"/>
                      <a:pt x="884" y="362"/>
                    </a:cubicBezTo>
                    <a:cubicBezTo>
                      <a:pt x="953" y="342"/>
                      <a:pt x="1027" y="339"/>
                      <a:pt x="1097" y="356"/>
                    </a:cubicBezTo>
                    <a:cubicBezTo>
                      <a:pt x="1173" y="374"/>
                      <a:pt x="1239" y="417"/>
                      <a:pt x="1311" y="445"/>
                    </a:cubicBezTo>
                    <a:cubicBezTo>
                      <a:pt x="1491" y="513"/>
                      <a:pt x="1666" y="448"/>
                      <a:pt x="1795" y="315"/>
                    </a:cubicBezTo>
                    <a:cubicBezTo>
                      <a:pt x="1901" y="205"/>
                      <a:pt x="2005" y="101"/>
                      <a:pt x="2149" y="42"/>
                    </a:cubicBezTo>
                    <a:cubicBezTo>
                      <a:pt x="2270" y="-7"/>
                      <a:pt x="2404" y="-18"/>
                      <a:pt x="2525" y="37"/>
                    </a:cubicBezTo>
                    <a:cubicBezTo>
                      <a:pt x="2662" y="99"/>
                      <a:pt x="2756" y="225"/>
                      <a:pt x="2886" y="300"/>
                    </a:cubicBezTo>
                    <a:cubicBezTo>
                      <a:pt x="3039" y="389"/>
                      <a:pt x="3222" y="368"/>
                      <a:pt x="3391" y="395"/>
                    </a:cubicBezTo>
                    <a:cubicBezTo>
                      <a:pt x="3560" y="422"/>
                      <a:pt x="3690" y="565"/>
                      <a:pt x="3838" y="647"/>
                    </a:cubicBezTo>
                    <a:cubicBezTo>
                      <a:pt x="3888" y="675"/>
                      <a:pt x="3940" y="698"/>
                      <a:pt x="3999" y="697"/>
                    </a:cubicBezTo>
                    <a:cubicBezTo>
                      <a:pt x="4033" y="696"/>
                      <a:pt x="4065" y="687"/>
                      <a:pt x="4098" y="683"/>
                    </a:cubicBezTo>
                    <a:cubicBezTo>
                      <a:pt x="4149" y="676"/>
                      <a:pt x="4197" y="678"/>
                      <a:pt x="4232" y="720"/>
                    </a:cubicBezTo>
                    <a:cubicBezTo>
                      <a:pt x="4240" y="731"/>
                      <a:pt x="4238" y="775"/>
                      <a:pt x="4224" y="77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5"/>
              <p:cNvSpPr/>
              <p:nvPr/>
            </p:nvSpPr>
            <p:spPr>
              <a:xfrm>
                <a:off x="8555553" y="137912"/>
                <a:ext cx="250461" cy="109958"/>
              </a:xfrm>
              <a:custGeom>
                <a:avLst/>
                <a:gdLst/>
                <a:ahLst/>
                <a:cxnLst/>
                <a:rect l="l" t="t" r="r" b="b"/>
                <a:pathLst>
                  <a:path w="943" h="414" extrusionOk="0">
                    <a:moveTo>
                      <a:pt x="0" y="90"/>
                    </a:moveTo>
                    <a:cubicBezTo>
                      <a:pt x="43" y="67"/>
                      <a:pt x="87" y="49"/>
                      <a:pt x="132" y="33"/>
                    </a:cubicBezTo>
                    <a:cubicBezTo>
                      <a:pt x="178" y="18"/>
                      <a:pt x="224" y="3"/>
                      <a:pt x="276" y="0"/>
                    </a:cubicBezTo>
                    <a:cubicBezTo>
                      <a:pt x="290" y="0"/>
                      <a:pt x="303" y="-1"/>
                      <a:pt x="321" y="5"/>
                    </a:cubicBezTo>
                    <a:cubicBezTo>
                      <a:pt x="325" y="6"/>
                      <a:pt x="330" y="9"/>
                      <a:pt x="335" y="11"/>
                    </a:cubicBezTo>
                    <a:cubicBezTo>
                      <a:pt x="338" y="14"/>
                      <a:pt x="340" y="16"/>
                      <a:pt x="343" y="18"/>
                    </a:cubicBezTo>
                    <a:cubicBezTo>
                      <a:pt x="349" y="22"/>
                      <a:pt x="354" y="26"/>
                      <a:pt x="359" y="30"/>
                    </a:cubicBezTo>
                    <a:cubicBezTo>
                      <a:pt x="378" y="48"/>
                      <a:pt x="395" y="65"/>
                      <a:pt x="411" y="83"/>
                    </a:cubicBezTo>
                    <a:cubicBezTo>
                      <a:pt x="444" y="120"/>
                      <a:pt x="472" y="158"/>
                      <a:pt x="501" y="197"/>
                    </a:cubicBezTo>
                    <a:lnTo>
                      <a:pt x="465" y="184"/>
                    </a:lnTo>
                    <a:cubicBezTo>
                      <a:pt x="514" y="171"/>
                      <a:pt x="562" y="160"/>
                      <a:pt x="612" y="153"/>
                    </a:cubicBezTo>
                    <a:cubicBezTo>
                      <a:pt x="637" y="150"/>
                      <a:pt x="663" y="148"/>
                      <a:pt x="689" y="148"/>
                    </a:cubicBezTo>
                    <a:cubicBezTo>
                      <a:pt x="702" y="148"/>
                      <a:pt x="716" y="148"/>
                      <a:pt x="730" y="151"/>
                    </a:cubicBezTo>
                    <a:cubicBezTo>
                      <a:pt x="736" y="151"/>
                      <a:pt x="744" y="154"/>
                      <a:pt x="752" y="156"/>
                    </a:cubicBezTo>
                    <a:cubicBezTo>
                      <a:pt x="759" y="158"/>
                      <a:pt x="767" y="163"/>
                      <a:pt x="774" y="166"/>
                    </a:cubicBezTo>
                    <a:cubicBezTo>
                      <a:pt x="799" y="183"/>
                      <a:pt x="815" y="202"/>
                      <a:pt x="832" y="222"/>
                    </a:cubicBezTo>
                    <a:cubicBezTo>
                      <a:pt x="848" y="242"/>
                      <a:pt x="861" y="262"/>
                      <a:pt x="875" y="283"/>
                    </a:cubicBezTo>
                    <a:cubicBezTo>
                      <a:pt x="901" y="326"/>
                      <a:pt x="924" y="369"/>
                      <a:pt x="943" y="414"/>
                    </a:cubicBezTo>
                    <a:cubicBezTo>
                      <a:pt x="912" y="377"/>
                      <a:pt x="881" y="339"/>
                      <a:pt x="849" y="303"/>
                    </a:cubicBezTo>
                    <a:cubicBezTo>
                      <a:pt x="833" y="285"/>
                      <a:pt x="817" y="267"/>
                      <a:pt x="800" y="251"/>
                    </a:cubicBezTo>
                    <a:cubicBezTo>
                      <a:pt x="783" y="236"/>
                      <a:pt x="765" y="220"/>
                      <a:pt x="748" y="211"/>
                    </a:cubicBezTo>
                    <a:cubicBezTo>
                      <a:pt x="734" y="205"/>
                      <a:pt x="713" y="205"/>
                      <a:pt x="690" y="206"/>
                    </a:cubicBezTo>
                    <a:cubicBezTo>
                      <a:pt x="668" y="207"/>
                      <a:pt x="645" y="211"/>
                      <a:pt x="622" y="215"/>
                    </a:cubicBezTo>
                    <a:cubicBezTo>
                      <a:pt x="576" y="223"/>
                      <a:pt x="529" y="235"/>
                      <a:pt x="484" y="247"/>
                    </a:cubicBezTo>
                    <a:lnTo>
                      <a:pt x="461" y="253"/>
                    </a:lnTo>
                    <a:lnTo>
                      <a:pt x="448" y="234"/>
                    </a:lnTo>
                    <a:cubicBezTo>
                      <a:pt x="421" y="197"/>
                      <a:pt x="393" y="159"/>
                      <a:pt x="364" y="123"/>
                    </a:cubicBezTo>
                    <a:cubicBezTo>
                      <a:pt x="350" y="105"/>
                      <a:pt x="335" y="87"/>
                      <a:pt x="320" y="72"/>
                    </a:cubicBezTo>
                    <a:cubicBezTo>
                      <a:pt x="316" y="69"/>
                      <a:pt x="312" y="64"/>
                      <a:pt x="309" y="62"/>
                    </a:cubicBezTo>
                    <a:lnTo>
                      <a:pt x="303" y="57"/>
                    </a:lnTo>
                    <a:cubicBezTo>
                      <a:pt x="303" y="57"/>
                      <a:pt x="303" y="56"/>
                      <a:pt x="301" y="56"/>
                    </a:cubicBezTo>
                    <a:cubicBezTo>
                      <a:pt x="296" y="53"/>
                      <a:pt x="286" y="51"/>
                      <a:pt x="276" y="51"/>
                    </a:cubicBezTo>
                    <a:cubicBezTo>
                      <a:pt x="234" y="49"/>
                      <a:pt x="186" y="56"/>
                      <a:pt x="140" y="64"/>
                    </a:cubicBezTo>
                    <a:cubicBezTo>
                      <a:pt x="94" y="71"/>
                      <a:pt x="47" y="81"/>
                      <a:pt x="0" y="9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5"/>
              <p:cNvSpPr/>
              <p:nvPr/>
            </p:nvSpPr>
            <p:spPr>
              <a:xfrm>
                <a:off x="8248254" y="322504"/>
                <a:ext cx="391229" cy="120051"/>
              </a:xfrm>
              <a:custGeom>
                <a:avLst/>
                <a:gdLst/>
                <a:ahLst/>
                <a:cxnLst/>
                <a:rect l="l" t="t" r="r" b="b"/>
                <a:pathLst>
                  <a:path w="1473" h="452" extrusionOk="0">
                    <a:moveTo>
                      <a:pt x="0" y="452"/>
                    </a:moveTo>
                    <a:cubicBezTo>
                      <a:pt x="40" y="392"/>
                      <a:pt x="85" y="337"/>
                      <a:pt x="133" y="283"/>
                    </a:cubicBezTo>
                    <a:cubicBezTo>
                      <a:pt x="182" y="231"/>
                      <a:pt x="231" y="179"/>
                      <a:pt x="298" y="137"/>
                    </a:cubicBezTo>
                    <a:cubicBezTo>
                      <a:pt x="316" y="127"/>
                      <a:pt x="334" y="117"/>
                      <a:pt x="361" y="111"/>
                    </a:cubicBezTo>
                    <a:cubicBezTo>
                      <a:pt x="367" y="110"/>
                      <a:pt x="375" y="110"/>
                      <a:pt x="383" y="110"/>
                    </a:cubicBezTo>
                    <a:cubicBezTo>
                      <a:pt x="390" y="111"/>
                      <a:pt x="394" y="112"/>
                      <a:pt x="399" y="112"/>
                    </a:cubicBezTo>
                    <a:cubicBezTo>
                      <a:pt x="410" y="114"/>
                      <a:pt x="419" y="116"/>
                      <a:pt x="429" y="118"/>
                    </a:cubicBezTo>
                    <a:cubicBezTo>
                      <a:pt x="466" y="127"/>
                      <a:pt x="501" y="138"/>
                      <a:pt x="536" y="150"/>
                    </a:cubicBezTo>
                    <a:cubicBezTo>
                      <a:pt x="604" y="175"/>
                      <a:pt x="669" y="204"/>
                      <a:pt x="735" y="235"/>
                    </a:cubicBezTo>
                    <a:lnTo>
                      <a:pt x="679" y="244"/>
                    </a:lnTo>
                    <a:cubicBezTo>
                      <a:pt x="734" y="191"/>
                      <a:pt x="789" y="143"/>
                      <a:pt x="850" y="98"/>
                    </a:cubicBezTo>
                    <a:cubicBezTo>
                      <a:pt x="881" y="76"/>
                      <a:pt x="913" y="55"/>
                      <a:pt x="947" y="36"/>
                    </a:cubicBezTo>
                    <a:cubicBezTo>
                      <a:pt x="965" y="27"/>
                      <a:pt x="983" y="18"/>
                      <a:pt x="1003" y="11"/>
                    </a:cubicBezTo>
                    <a:cubicBezTo>
                      <a:pt x="1013" y="7"/>
                      <a:pt x="1025" y="5"/>
                      <a:pt x="1036" y="2"/>
                    </a:cubicBezTo>
                    <a:cubicBezTo>
                      <a:pt x="1047" y="0"/>
                      <a:pt x="1060" y="1"/>
                      <a:pt x="1072" y="0"/>
                    </a:cubicBezTo>
                    <a:cubicBezTo>
                      <a:pt x="1117" y="4"/>
                      <a:pt x="1153" y="18"/>
                      <a:pt x="1188" y="32"/>
                    </a:cubicBezTo>
                    <a:cubicBezTo>
                      <a:pt x="1223" y="47"/>
                      <a:pt x="1257" y="64"/>
                      <a:pt x="1289" y="82"/>
                    </a:cubicBezTo>
                    <a:cubicBezTo>
                      <a:pt x="1354" y="119"/>
                      <a:pt x="1415" y="159"/>
                      <a:pt x="1473" y="205"/>
                    </a:cubicBezTo>
                    <a:cubicBezTo>
                      <a:pt x="1404" y="178"/>
                      <a:pt x="1337" y="150"/>
                      <a:pt x="1269" y="126"/>
                    </a:cubicBezTo>
                    <a:cubicBezTo>
                      <a:pt x="1235" y="114"/>
                      <a:pt x="1201" y="102"/>
                      <a:pt x="1167" y="94"/>
                    </a:cubicBezTo>
                    <a:cubicBezTo>
                      <a:pt x="1134" y="85"/>
                      <a:pt x="1099" y="76"/>
                      <a:pt x="1070" y="78"/>
                    </a:cubicBezTo>
                    <a:cubicBezTo>
                      <a:pt x="1048" y="79"/>
                      <a:pt x="1019" y="94"/>
                      <a:pt x="991" y="111"/>
                    </a:cubicBezTo>
                    <a:cubicBezTo>
                      <a:pt x="962" y="129"/>
                      <a:pt x="934" y="151"/>
                      <a:pt x="907" y="173"/>
                    </a:cubicBezTo>
                    <a:cubicBezTo>
                      <a:pt x="852" y="217"/>
                      <a:pt x="799" y="265"/>
                      <a:pt x="748" y="314"/>
                    </a:cubicBezTo>
                    <a:lnTo>
                      <a:pt x="722" y="338"/>
                    </a:lnTo>
                    <a:lnTo>
                      <a:pt x="692" y="323"/>
                    </a:lnTo>
                    <a:cubicBezTo>
                      <a:pt x="630" y="292"/>
                      <a:pt x="566" y="263"/>
                      <a:pt x="502" y="236"/>
                    </a:cubicBezTo>
                    <a:cubicBezTo>
                      <a:pt x="471" y="223"/>
                      <a:pt x="438" y="210"/>
                      <a:pt x="407" y="201"/>
                    </a:cubicBezTo>
                    <a:cubicBezTo>
                      <a:pt x="400" y="199"/>
                      <a:pt x="392" y="196"/>
                      <a:pt x="385" y="195"/>
                    </a:cubicBezTo>
                    <a:lnTo>
                      <a:pt x="375" y="193"/>
                    </a:lnTo>
                    <a:cubicBezTo>
                      <a:pt x="374" y="193"/>
                      <a:pt x="374" y="192"/>
                      <a:pt x="371" y="192"/>
                    </a:cubicBezTo>
                    <a:cubicBezTo>
                      <a:pt x="363" y="192"/>
                      <a:pt x="348" y="197"/>
                      <a:pt x="334" y="204"/>
                    </a:cubicBezTo>
                    <a:cubicBezTo>
                      <a:pt x="277" y="232"/>
                      <a:pt x="220" y="275"/>
                      <a:pt x="165" y="318"/>
                    </a:cubicBezTo>
                    <a:cubicBezTo>
                      <a:pt x="109" y="361"/>
                      <a:pt x="55"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29" name="Google Shape;329;p15"/>
            <p:cNvGrpSpPr/>
            <p:nvPr/>
          </p:nvGrpSpPr>
          <p:grpSpPr>
            <a:xfrm flipH="1">
              <a:off x="87578" y="684765"/>
              <a:ext cx="562942" cy="438101"/>
              <a:chOff x="131280" y="1530703"/>
              <a:chExt cx="562942" cy="438101"/>
            </a:xfrm>
          </p:grpSpPr>
          <p:sp>
            <p:nvSpPr>
              <p:cNvPr id="330" name="Google Shape;330;p15"/>
              <p:cNvSpPr/>
              <p:nvPr/>
            </p:nvSpPr>
            <p:spPr>
              <a:xfrm>
                <a:off x="433138" y="1888327"/>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15"/>
              <p:cNvSpPr/>
              <p:nvPr/>
            </p:nvSpPr>
            <p:spPr>
              <a:xfrm>
                <a:off x="131280" y="1530703"/>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5640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Days One"/>
              <a:buNone/>
              <a:defRPr sz="3000">
                <a:solidFill>
                  <a:schemeClr val="dk1"/>
                </a:solidFill>
                <a:latin typeface="Days One"/>
                <a:ea typeface="Days One"/>
                <a:cs typeface="Days One"/>
                <a:sym typeface="Days One"/>
              </a:defRPr>
            </a:lvl1pPr>
            <a:lvl2pPr lvl="1"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2pPr>
            <a:lvl3pPr lvl="2"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3pPr>
            <a:lvl4pPr lvl="3"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4pPr>
            <a:lvl5pPr lvl="4"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5pPr>
            <a:lvl6pPr lvl="5"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6pPr>
            <a:lvl7pPr lvl="6"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7pPr>
            <a:lvl8pPr lvl="7"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8pPr>
            <a:lvl9pPr lvl="8" rtl="0">
              <a:spcBef>
                <a:spcPts val="0"/>
              </a:spcBef>
              <a:spcAft>
                <a:spcPts val="0"/>
              </a:spcAft>
              <a:buClr>
                <a:schemeClr val="dk1"/>
              </a:buClr>
              <a:buSzPts val="3000"/>
              <a:buFont typeface="Days One"/>
              <a:buNone/>
              <a:defRPr sz="3000" b="1">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5" r:id="rId5"/>
    <p:sldLayoutId id="2147483657" r:id="rId6"/>
    <p:sldLayoutId id="2147483660" r:id="rId7"/>
    <p:sldLayoutId id="2147483661" r:id="rId8"/>
    <p:sldLayoutId id="2147483671" r:id="rId9"/>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8" name="Rectangle 7">
            <a:extLst>
              <a:ext uri="{FF2B5EF4-FFF2-40B4-BE49-F238E27FC236}">
                <a16:creationId xmlns="" xmlns:a16="http://schemas.microsoft.com/office/drawing/2014/main" id="{4AAF062E-9A23-FA69-C7EE-C2370CD8C089}"/>
              </a:ext>
            </a:extLst>
          </p:cNvPr>
          <p:cNvSpPr/>
          <p:nvPr/>
        </p:nvSpPr>
        <p:spPr>
          <a:xfrm>
            <a:off x="3369526" y="1033340"/>
            <a:ext cx="2404947" cy="117000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kern="0">
                <a:effectLst/>
                <a:ea typeface="Times New Roman" panose="02020603050405020304" pitchFamily="18" charset="0"/>
              </a:rPr>
              <a:t>BÀI </a:t>
            </a:r>
            <a:r>
              <a:rPr lang="en-US" sz="5400" b="1" kern="0">
                <a:effectLst/>
                <a:ea typeface="Times New Roman" panose="02020603050405020304" pitchFamily="18" charset="0"/>
              </a:rPr>
              <a:t>1</a:t>
            </a:r>
            <a:endParaRPr lang="en-US" sz="4400"/>
          </a:p>
        </p:txBody>
      </p:sp>
      <p:sp>
        <p:nvSpPr>
          <p:cNvPr id="3" name="TextBox 2">
            <a:extLst>
              <a:ext uri="{FF2B5EF4-FFF2-40B4-BE49-F238E27FC236}">
                <a16:creationId xmlns="" xmlns:a16="http://schemas.microsoft.com/office/drawing/2014/main" id="{64B0F8B3-7DCE-0421-3E4D-9C7703FF3662}"/>
              </a:ext>
            </a:extLst>
          </p:cNvPr>
          <p:cNvSpPr txBox="1"/>
          <p:nvPr/>
        </p:nvSpPr>
        <p:spPr>
          <a:xfrm>
            <a:off x="330578" y="2623324"/>
            <a:ext cx="8334145" cy="1015663"/>
          </a:xfrm>
          <a:prstGeom prst="rect">
            <a:avLst/>
          </a:prstGeom>
          <a:noFill/>
        </p:spPr>
        <p:txBody>
          <a:bodyPr wrap="square">
            <a:spAutoFit/>
          </a:bodyPr>
          <a:lstStyle/>
          <a:p>
            <a:pPr algn="ctr"/>
            <a:r>
              <a:rPr lang="en-US" sz="6000" b="1" kern="0">
                <a:solidFill>
                  <a:schemeClr val="bg2">
                    <a:lumMod val="75000"/>
                  </a:schemeClr>
                </a:solidFill>
                <a:effectLst/>
                <a:latin typeface="+mn-lt"/>
                <a:ea typeface="Times New Roman" panose="02020603050405020304" pitchFamily="18" charset="0"/>
              </a:rPr>
              <a:t>DÂN TỘC VÀ DÂN SỐ</a:t>
            </a:r>
            <a:endParaRPr lang="en-US" sz="6000">
              <a:solidFill>
                <a:schemeClr val="bg2">
                  <a:lumMod val="75000"/>
                </a:schemeClr>
              </a:solidFill>
              <a:latin typeface="+mn-lt"/>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pSp>
        <p:nvGrpSpPr>
          <p:cNvPr id="2" name="Nhóm 1">
            <a:extLst>
              <a:ext uri="{FF2B5EF4-FFF2-40B4-BE49-F238E27FC236}">
                <a16:creationId xmlns="" xmlns:a16="http://schemas.microsoft.com/office/drawing/2014/main" id="{79A14160-8919-5DD4-C28C-B5926BA5E052}"/>
              </a:ext>
            </a:extLst>
          </p:cNvPr>
          <p:cNvGrpSpPr/>
          <p:nvPr/>
        </p:nvGrpSpPr>
        <p:grpSpPr>
          <a:xfrm>
            <a:off x="393817" y="206359"/>
            <a:ext cx="3902793" cy="3625004"/>
            <a:chOff x="393817" y="206359"/>
            <a:chExt cx="3902793" cy="3625004"/>
          </a:xfrm>
        </p:grpSpPr>
        <p:sp>
          <p:nvSpPr>
            <p:cNvPr id="11" name="Rectangle 10"/>
            <p:cNvSpPr/>
            <p:nvPr/>
          </p:nvSpPr>
          <p:spPr>
            <a:xfrm>
              <a:off x="836243" y="2981002"/>
              <a:ext cx="3017940" cy="850361"/>
            </a:xfrm>
            <a:prstGeom prst="rect">
              <a:avLst/>
            </a:prstGeom>
          </p:spPr>
          <p:txBody>
            <a:bodyPr wrap="square">
              <a:spAutoFit/>
            </a:bodyPr>
            <a:lstStyle/>
            <a:p>
              <a:pPr algn="ctr">
                <a:lnSpc>
                  <a:spcPct val="150000"/>
                </a:lnSpc>
              </a:pPr>
              <a:r>
                <a:rPr lang="vi-VN" sz="1750" i="1">
                  <a:solidFill>
                    <a:prstClr val="black"/>
                  </a:solidFill>
                  <a:cs typeface="Arial" panose="020B0604020202020204" pitchFamily="34" charset="0"/>
                </a:rPr>
                <a:t>Thủ tướng gặp gỡ bà con kiều bào Việt Nam ở</a:t>
              </a:r>
              <a:r>
                <a:rPr lang="en-US" sz="1750" i="1">
                  <a:solidFill>
                    <a:prstClr val="black"/>
                  </a:solidFill>
                  <a:cs typeface="Arial" panose="020B0604020202020204" pitchFamily="34" charset="0"/>
                </a:rPr>
                <a:t> Bỉ</a:t>
              </a:r>
              <a:endParaRPr lang="en-US" sz="1750" i="1"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93817" y="206359"/>
              <a:ext cx="3902793" cy="2774643"/>
              <a:chOff x="637161" y="257892"/>
              <a:chExt cx="3902793" cy="2774643"/>
            </a:xfrm>
          </p:grpSpPr>
          <p:pic>
            <p:nvPicPr>
              <p:cNvPr id="18" name="Picture 17"/>
              <p:cNvPicPr>
                <a:picLocks noChangeAspect="1"/>
              </p:cNvPicPr>
              <p:nvPr/>
            </p:nvPicPr>
            <p:blipFill rotWithShape="1">
              <a:blip r:embed="rId3"/>
              <a:srcRect r="33647"/>
              <a:stretch/>
            </p:blipFill>
            <p:spPr>
              <a:xfrm>
                <a:off x="637161" y="419735"/>
                <a:ext cx="3902793" cy="26128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189" y="257892"/>
                <a:ext cx="315386" cy="323686"/>
              </a:xfrm>
              <a:prstGeom prst="rect">
                <a:avLst/>
              </a:prstGeom>
            </p:spPr>
          </p:pic>
        </p:grpSp>
      </p:grpSp>
      <p:grpSp>
        <p:nvGrpSpPr>
          <p:cNvPr id="3" name="Nhóm 2">
            <a:extLst>
              <a:ext uri="{FF2B5EF4-FFF2-40B4-BE49-F238E27FC236}">
                <a16:creationId xmlns="" xmlns:a16="http://schemas.microsoft.com/office/drawing/2014/main" id="{5F908A44-A381-39A2-1097-338B2D9A636E}"/>
              </a:ext>
            </a:extLst>
          </p:cNvPr>
          <p:cNvGrpSpPr/>
          <p:nvPr/>
        </p:nvGrpSpPr>
        <p:grpSpPr>
          <a:xfrm>
            <a:off x="4536031" y="1077987"/>
            <a:ext cx="4282058" cy="3736452"/>
            <a:chOff x="4536031" y="1077987"/>
            <a:chExt cx="4282058" cy="3736452"/>
          </a:xfrm>
        </p:grpSpPr>
        <p:sp>
          <p:nvSpPr>
            <p:cNvPr id="10" name="Rectangle 9"/>
            <p:cNvSpPr/>
            <p:nvPr/>
          </p:nvSpPr>
          <p:spPr>
            <a:xfrm rot="282930">
              <a:off x="4779964" y="3964078"/>
              <a:ext cx="3263783" cy="850361"/>
            </a:xfrm>
            <a:prstGeom prst="rect">
              <a:avLst/>
            </a:prstGeom>
          </p:spPr>
          <p:txBody>
            <a:bodyPr wrap="square">
              <a:spAutoFit/>
            </a:bodyPr>
            <a:lstStyle/>
            <a:p>
              <a:pPr algn="ctr">
                <a:lnSpc>
                  <a:spcPct val="150000"/>
                </a:lnSpc>
              </a:pPr>
              <a:r>
                <a:rPr lang="vi-VN" sz="1750" i="1">
                  <a:solidFill>
                    <a:prstClr val="black"/>
                  </a:solidFill>
                  <a:latin typeface="Arial" panose="020B0604020202020204" pitchFamily="34" charset="0"/>
                  <a:cs typeface="Arial" panose="020B0604020202020204" pitchFamily="34" charset="0"/>
                </a:rPr>
                <a:t>Chi hội người Việt Nam tại thành phố Kobe (Nhật Bản)</a:t>
              </a:r>
              <a:endParaRPr lang="en-US" sz="1750" i="1" dirty="0">
                <a:solidFill>
                  <a:prstClr val="black"/>
                </a:solidFill>
                <a:latin typeface="Arial" panose="020B0604020202020204" pitchFamily="34" charset="0"/>
                <a:cs typeface="Arial" panose="020B0604020202020204" pitchFamily="34" charset="0"/>
              </a:endParaRPr>
            </a:p>
          </p:txBody>
        </p:sp>
        <p:grpSp>
          <p:nvGrpSpPr>
            <p:cNvPr id="21" name="Group 20"/>
            <p:cNvGrpSpPr/>
            <p:nvPr/>
          </p:nvGrpSpPr>
          <p:grpSpPr>
            <a:xfrm>
              <a:off x="4536031" y="1077987"/>
              <a:ext cx="4282058" cy="2980046"/>
              <a:chOff x="4564174" y="2030512"/>
              <a:chExt cx="4282058" cy="2980046"/>
            </a:xfrm>
          </p:grpSpPr>
          <p:pic>
            <p:nvPicPr>
              <p:cNvPr id="20" name="Picture 19"/>
              <p:cNvPicPr>
                <a:picLocks noChangeAspect="1"/>
              </p:cNvPicPr>
              <p:nvPr/>
            </p:nvPicPr>
            <p:blipFill>
              <a:blip r:embed="rId5"/>
              <a:srcRect/>
              <a:stretch/>
            </p:blipFill>
            <p:spPr>
              <a:xfrm rot="252382">
                <a:off x="4564174" y="2183730"/>
                <a:ext cx="4282058" cy="2826828"/>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203" y="2030512"/>
                <a:ext cx="315386" cy="323686"/>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26351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111" name="Google Shape;1485;p43"/>
          <p:cNvGrpSpPr/>
          <p:nvPr/>
        </p:nvGrpSpPr>
        <p:grpSpPr>
          <a:xfrm>
            <a:off x="4687747" y="924043"/>
            <a:ext cx="4199731" cy="3893981"/>
            <a:chOff x="4407025" y="541597"/>
            <a:chExt cx="4573051" cy="4276427"/>
          </a:xfrm>
        </p:grpSpPr>
        <p:sp>
          <p:nvSpPr>
            <p:cNvPr id="112" name="Google Shape;1486;p43"/>
            <p:cNvSpPr/>
            <p:nvPr/>
          </p:nvSpPr>
          <p:spPr>
            <a:xfrm>
              <a:off x="5917059" y="3831783"/>
              <a:ext cx="1243635" cy="986240"/>
            </a:xfrm>
            <a:custGeom>
              <a:avLst/>
              <a:gdLst/>
              <a:ahLst/>
              <a:cxnLst/>
              <a:rect l="l" t="t" r="r" b="b"/>
              <a:pathLst>
                <a:path w="3996" h="3169" extrusionOk="0">
                  <a:moveTo>
                    <a:pt x="3996" y="0"/>
                  </a:moveTo>
                  <a:cubicBezTo>
                    <a:pt x="3996" y="0"/>
                    <a:pt x="3996" y="2"/>
                    <a:pt x="3995" y="6"/>
                  </a:cubicBezTo>
                  <a:cubicBezTo>
                    <a:pt x="3995" y="7"/>
                    <a:pt x="3995" y="8"/>
                    <a:pt x="3994" y="9"/>
                  </a:cubicBezTo>
                  <a:cubicBezTo>
                    <a:pt x="3994" y="13"/>
                    <a:pt x="3993" y="16"/>
                    <a:pt x="3992" y="20"/>
                  </a:cubicBezTo>
                  <a:cubicBezTo>
                    <a:pt x="3992" y="23"/>
                    <a:pt x="3992" y="25"/>
                    <a:pt x="3991" y="27"/>
                  </a:cubicBezTo>
                  <a:cubicBezTo>
                    <a:pt x="3990" y="32"/>
                    <a:pt x="3989" y="37"/>
                    <a:pt x="3988" y="43"/>
                  </a:cubicBezTo>
                  <a:cubicBezTo>
                    <a:pt x="3988" y="46"/>
                    <a:pt x="3987" y="50"/>
                    <a:pt x="3986" y="54"/>
                  </a:cubicBezTo>
                  <a:cubicBezTo>
                    <a:pt x="3985" y="62"/>
                    <a:pt x="3984" y="70"/>
                    <a:pt x="3982" y="80"/>
                  </a:cubicBezTo>
                  <a:cubicBezTo>
                    <a:pt x="3979" y="95"/>
                    <a:pt x="3976" y="112"/>
                    <a:pt x="3973" y="131"/>
                  </a:cubicBezTo>
                  <a:cubicBezTo>
                    <a:pt x="3967" y="159"/>
                    <a:pt x="3961" y="191"/>
                    <a:pt x="3955" y="228"/>
                  </a:cubicBezTo>
                  <a:cubicBezTo>
                    <a:pt x="3953" y="238"/>
                    <a:pt x="3951" y="249"/>
                    <a:pt x="3949" y="261"/>
                  </a:cubicBezTo>
                  <a:cubicBezTo>
                    <a:pt x="3946" y="276"/>
                    <a:pt x="3943" y="292"/>
                    <a:pt x="3940" y="308"/>
                  </a:cubicBezTo>
                  <a:cubicBezTo>
                    <a:pt x="3937" y="326"/>
                    <a:pt x="3934" y="344"/>
                    <a:pt x="3930" y="364"/>
                  </a:cubicBezTo>
                  <a:lnTo>
                    <a:pt x="3930" y="365"/>
                  </a:lnTo>
                  <a:cubicBezTo>
                    <a:pt x="3927" y="378"/>
                    <a:pt x="3925" y="392"/>
                    <a:pt x="3922" y="406"/>
                  </a:cubicBezTo>
                  <a:cubicBezTo>
                    <a:pt x="3915" y="449"/>
                    <a:pt x="3907" y="494"/>
                    <a:pt x="3898" y="542"/>
                  </a:cubicBezTo>
                  <a:cubicBezTo>
                    <a:pt x="3897" y="544"/>
                    <a:pt x="3897" y="545"/>
                    <a:pt x="3897" y="546"/>
                  </a:cubicBezTo>
                  <a:cubicBezTo>
                    <a:pt x="3887" y="600"/>
                    <a:pt x="3877" y="658"/>
                    <a:pt x="3866" y="718"/>
                  </a:cubicBezTo>
                  <a:cubicBezTo>
                    <a:pt x="3863" y="734"/>
                    <a:pt x="3860" y="750"/>
                    <a:pt x="3857" y="766"/>
                  </a:cubicBezTo>
                  <a:cubicBezTo>
                    <a:pt x="3854" y="782"/>
                    <a:pt x="3851" y="799"/>
                    <a:pt x="3848" y="816"/>
                  </a:cubicBezTo>
                  <a:cubicBezTo>
                    <a:pt x="3848" y="816"/>
                    <a:pt x="3847" y="817"/>
                    <a:pt x="3848" y="817"/>
                  </a:cubicBezTo>
                  <a:cubicBezTo>
                    <a:pt x="3846" y="827"/>
                    <a:pt x="3844" y="838"/>
                    <a:pt x="3842" y="849"/>
                  </a:cubicBezTo>
                  <a:lnTo>
                    <a:pt x="3842" y="849"/>
                  </a:lnTo>
                  <a:cubicBezTo>
                    <a:pt x="3827" y="934"/>
                    <a:pt x="3811" y="1023"/>
                    <a:pt x="3793" y="1117"/>
                  </a:cubicBezTo>
                  <a:cubicBezTo>
                    <a:pt x="3787" y="1149"/>
                    <a:pt x="3782" y="1181"/>
                    <a:pt x="3776" y="1214"/>
                  </a:cubicBezTo>
                  <a:cubicBezTo>
                    <a:pt x="3764" y="1277"/>
                    <a:pt x="3752" y="1342"/>
                    <a:pt x="3740" y="1409"/>
                  </a:cubicBezTo>
                  <a:cubicBezTo>
                    <a:pt x="3737" y="1424"/>
                    <a:pt x="3734" y="1440"/>
                    <a:pt x="3732" y="1456"/>
                  </a:cubicBezTo>
                  <a:cubicBezTo>
                    <a:pt x="3714" y="1553"/>
                    <a:pt x="3696" y="1654"/>
                    <a:pt x="3677" y="1758"/>
                  </a:cubicBezTo>
                  <a:cubicBezTo>
                    <a:pt x="3674" y="1769"/>
                    <a:pt x="3673" y="1780"/>
                    <a:pt x="3671" y="1790"/>
                  </a:cubicBezTo>
                  <a:cubicBezTo>
                    <a:pt x="3662" y="1840"/>
                    <a:pt x="3652" y="1889"/>
                    <a:pt x="3644" y="1940"/>
                  </a:cubicBezTo>
                  <a:cubicBezTo>
                    <a:pt x="3643" y="1944"/>
                    <a:pt x="3642" y="1948"/>
                    <a:pt x="3641" y="1952"/>
                  </a:cubicBezTo>
                  <a:cubicBezTo>
                    <a:pt x="3637" y="1975"/>
                    <a:pt x="3633" y="2000"/>
                    <a:pt x="3628" y="2024"/>
                  </a:cubicBezTo>
                  <a:cubicBezTo>
                    <a:pt x="3611" y="2120"/>
                    <a:pt x="3593" y="2219"/>
                    <a:pt x="3574" y="2321"/>
                  </a:cubicBezTo>
                  <a:cubicBezTo>
                    <a:pt x="3570" y="2345"/>
                    <a:pt x="3565" y="2371"/>
                    <a:pt x="3561" y="2397"/>
                  </a:cubicBezTo>
                  <a:cubicBezTo>
                    <a:pt x="3551" y="2448"/>
                    <a:pt x="3542" y="2499"/>
                    <a:pt x="3532" y="2551"/>
                  </a:cubicBezTo>
                  <a:cubicBezTo>
                    <a:pt x="3521" y="2616"/>
                    <a:pt x="3509" y="2681"/>
                    <a:pt x="3497" y="2747"/>
                  </a:cubicBezTo>
                  <a:cubicBezTo>
                    <a:pt x="3485" y="2813"/>
                    <a:pt x="3473" y="2879"/>
                    <a:pt x="3461" y="2946"/>
                  </a:cubicBezTo>
                  <a:cubicBezTo>
                    <a:pt x="3454" y="2980"/>
                    <a:pt x="3448" y="3013"/>
                    <a:pt x="3442" y="3047"/>
                  </a:cubicBezTo>
                  <a:cubicBezTo>
                    <a:pt x="3435" y="3088"/>
                    <a:pt x="3427" y="3128"/>
                    <a:pt x="3420" y="3169"/>
                  </a:cubicBezTo>
                  <a:lnTo>
                    <a:pt x="0" y="3169"/>
                  </a:lnTo>
                  <a:cubicBezTo>
                    <a:pt x="423" y="1414"/>
                    <a:pt x="779" y="0"/>
                    <a:pt x="779" y="0"/>
                  </a:cubicBezTo>
                  <a:lnTo>
                    <a:pt x="3996"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 name="Google Shape;1487;p43"/>
            <p:cNvSpPr/>
            <p:nvPr/>
          </p:nvSpPr>
          <p:spPr>
            <a:xfrm>
              <a:off x="6180973" y="3831783"/>
              <a:ext cx="1585355" cy="986240"/>
            </a:xfrm>
            <a:custGeom>
              <a:avLst/>
              <a:gdLst/>
              <a:ahLst/>
              <a:cxnLst/>
              <a:rect l="l" t="t" r="r" b="b"/>
              <a:pathLst>
                <a:path w="5094" h="3169" extrusionOk="0">
                  <a:moveTo>
                    <a:pt x="5094" y="3169"/>
                  </a:moveTo>
                  <a:lnTo>
                    <a:pt x="1401" y="3169"/>
                  </a:lnTo>
                  <a:cubicBezTo>
                    <a:pt x="1394" y="2829"/>
                    <a:pt x="1388" y="2500"/>
                    <a:pt x="1379" y="2190"/>
                  </a:cubicBezTo>
                  <a:lnTo>
                    <a:pt x="1379" y="2189"/>
                  </a:lnTo>
                  <a:cubicBezTo>
                    <a:pt x="1379" y="2182"/>
                    <a:pt x="1379" y="2174"/>
                    <a:pt x="1379" y="2167"/>
                  </a:cubicBezTo>
                  <a:cubicBezTo>
                    <a:pt x="1379" y="2167"/>
                    <a:pt x="947" y="1912"/>
                    <a:pt x="715" y="1712"/>
                  </a:cubicBezTo>
                  <a:cubicBezTo>
                    <a:pt x="670" y="1673"/>
                    <a:pt x="632" y="1636"/>
                    <a:pt x="607" y="1604"/>
                  </a:cubicBezTo>
                  <a:cubicBezTo>
                    <a:pt x="607" y="1603"/>
                    <a:pt x="607" y="1603"/>
                    <a:pt x="606" y="1603"/>
                  </a:cubicBezTo>
                  <a:lnTo>
                    <a:pt x="606" y="1603"/>
                  </a:lnTo>
                  <a:cubicBezTo>
                    <a:pt x="457" y="1413"/>
                    <a:pt x="308" y="685"/>
                    <a:pt x="0" y="0"/>
                  </a:cubicBezTo>
                  <a:lnTo>
                    <a:pt x="4517" y="0"/>
                  </a:lnTo>
                  <a:cubicBezTo>
                    <a:pt x="5063" y="1337"/>
                    <a:pt x="5094" y="3020"/>
                    <a:pt x="5094" y="316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4" name="Google Shape;1488;p43"/>
            <p:cNvSpPr/>
            <p:nvPr/>
          </p:nvSpPr>
          <p:spPr>
            <a:xfrm>
              <a:off x="7844438" y="2512534"/>
              <a:ext cx="919655" cy="1205647"/>
            </a:xfrm>
            <a:custGeom>
              <a:avLst/>
              <a:gdLst/>
              <a:ahLst/>
              <a:cxnLst/>
              <a:rect l="l" t="t" r="r" b="b"/>
              <a:pathLst>
                <a:path w="2955" h="3874" extrusionOk="0">
                  <a:moveTo>
                    <a:pt x="1098" y="33"/>
                  </a:moveTo>
                  <a:cubicBezTo>
                    <a:pt x="1218" y="-179"/>
                    <a:pt x="3079" y="689"/>
                    <a:pt x="2948" y="1022"/>
                  </a:cubicBezTo>
                  <a:cubicBezTo>
                    <a:pt x="2311" y="2641"/>
                    <a:pt x="1273" y="3660"/>
                    <a:pt x="976" y="3810"/>
                  </a:cubicBezTo>
                  <a:cubicBezTo>
                    <a:pt x="587" y="4007"/>
                    <a:pt x="128" y="3712"/>
                    <a:pt x="36" y="3442"/>
                  </a:cubicBezTo>
                  <a:cubicBezTo>
                    <a:pt x="-96" y="3050"/>
                    <a:pt x="112" y="1784"/>
                    <a:pt x="1098" y="33"/>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1489;p43"/>
            <p:cNvSpPr/>
            <p:nvPr/>
          </p:nvSpPr>
          <p:spPr>
            <a:xfrm>
              <a:off x="8719585" y="1802337"/>
              <a:ext cx="260491" cy="787685"/>
            </a:xfrm>
            <a:custGeom>
              <a:avLst/>
              <a:gdLst/>
              <a:ahLst/>
              <a:cxnLst/>
              <a:rect l="l" t="t" r="r" b="b"/>
              <a:pathLst>
                <a:path w="837" h="2531" extrusionOk="0">
                  <a:moveTo>
                    <a:pt x="522" y="2531"/>
                  </a:moveTo>
                  <a:cubicBezTo>
                    <a:pt x="678" y="2081"/>
                    <a:pt x="834" y="1378"/>
                    <a:pt x="837" y="1162"/>
                  </a:cubicBezTo>
                  <a:cubicBezTo>
                    <a:pt x="841" y="946"/>
                    <a:pt x="744" y="130"/>
                    <a:pt x="524" y="19"/>
                  </a:cubicBezTo>
                  <a:cubicBezTo>
                    <a:pt x="246" y="-120"/>
                    <a:pt x="236" y="530"/>
                    <a:pt x="224" y="801"/>
                  </a:cubicBezTo>
                  <a:cubicBezTo>
                    <a:pt x="212" y="1081"/>
                    <a:pt x="0" y="1392"/>
                    <a:pt x="0" y="1392"/>
                  </a:cubicBezTo>
                  <a:lnTo>
                    <a:pt x="522" y="2531"/>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490;p43"/>
            <p:cNvSpPr/>
            <p:nvPr/>
          </p:nvSpPr>
          <p:spPr>
            <a:xfrm>
              <a:off x="7948696" y="1325864"/>
              <a:ext cx="1022669" cy="402401"/>
            </a:xfrm>
            <a:custGeom>
              <a:avLst/>
              <a:gdLst/>
              <a:ahLst/>
              <a:cxnLst/>
              <a:rect l="l" t="t" r="r" b="b"/>
              <a:pathLst>
                <a:path w="3286" h="1293" extrusionOk="0">
                  <a:moveTo>
                    <a:pt x="0" y="1293"/>
                  </a:moveTo>
                  <a:lnTo>
                    <a:pt x="3286" y="1288"/>
                  </a:lnTo>
                  <a:cubicBezTo>
                    <a:pt x="3286" y="1288"/>
                    <a:pt x="3122" y="1076"/>
                    <a:pt x="2942" y="1049"/>
                  </a:cubicBezTo>
                  <a:cubicBezTo>
                    <a:pt x="2942" y="1049"/>
                    <a:pt x="2590" y="7"/>
                    <a:pt x="2004" y="0"/>
                  </a:cubicBezTo>
                  <a:cubicBezTo>
                    <a:pt x="1458" y="-6"/>
                    <a:pt x="1241" y="643"/>
                    <a:pt x="1241" y="643"/>
                  </a:cubicBezTo>
                  <a:cubicBezTo>
                    <a:pt x="1241" y="643"/>
                    <a:pt x="988" y="352"/>
                    <a:pt x="746" y="486"/>
                  </a:cubicBezTo>
                  <a:cubicBezTo>
                    <a:pt x="505" y="619"/>
                    <a:pt x="369" y="1000"/>
                    <a:pt x="369" y="1000"/>
                  </a:cubicBezTo>
                  <a:cubicBezTo>
                    <a:pt x="369" y="1000"/>
                    <a:pt x="98" y="1147"/>
                    <a:pt x="0" y="129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491;p43"/>
            <p:cNvSpPr/>
            <p:nvPr/>
          </p:nvSpPr>
          <p:spPr>
            <a:xfrm>
              <a:off x="4407025" y="1648596"/>
              <a:ext cx="1293119" cy="416717"/>
            </a:xfrm>
            <a:custGeom>
              <a:avLst/>
              <a:gdLst/>
              <a:ahLst/>
              <a:cxnLst/>
              <a:rect l="l" t="t" r="r" b="b"/>
              <a:pathLst>
                <a:path w="4155" h="1339" extrusionOk="0">
                  <a:moveTo>
                    <a:pt x="4155" y="1333"/>
                  </a:moveTo>
                  <a:lnTo>
                    <a:pt x="0" y="1339"/>
                  </a:lnTo>
                  <a:cubicBezTo>
                    <a:pt x="0" y="1339"/>
                    <a:pt x="0" y="1073"/>
                    <a:pt x="572" y="1021"/>
                  </a:cubicBezTo>
                  <a:cubicBezTo>
                    <a:pt x="572" y="1021"/>
                    <a:pt x="1093" y="-141"/>
                    <a:pt x="1892" y="14"/>
                  </a:cubicBezTo>
                  <a:cubicBezTo>
                    <a:pt x="2389" y="110"/>
                    <a:pt x="2644" y="792"/>
                    <a:pt x="2644" y="792"/>
                  </a:cubicBezTo>
                  <a:cubicBezTo>
                    <a:pt x="2644" y="792"/>
                    <a:pt x="3018" y="255"/>
                    <a:pt x="3319" y="358"/>
                  </a:cubicBezTo>
                  <a:cubicBezTo>
                    <a:pt x="3620" y="462"/>
                    <a:pt x="3798" y="1033"/>
                    <a:pt x="3798" y="1033"/>
                  </a:cubicBezTo>
                  <a:cubicBezTo>
                    <a:pt x="3798" y="1033"/>
                    <a:pt x="4108" y="1183"/>
                    <a:pt x="4155" y="133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492;p43"/>
            <p:cNvSpPr/>
            <p:nvPr/>
          </p:nvSpPr>
          <p:spPr>
            <a:xfrm>
              <a:off x="7182475" y="815779"/>
              <a:ext cx="879196" cy="326465"/>
            </a:xfrm>
            <a:custGeom>
              <a:avLst/>
              <a:gdLst/>
              <a:ahLst/>
              <a:cxnLst/>
              <a:rect l="l" t="t" r="r" b="b"/>
              <a:pathLst>
                <a:path w="2825" h="1049" extrusionOk="0">
                  <a:moveTo>
                    <a:pt x="2825" y="1045"/>
                  </a:moveTo>
                  <a:lnTo>
                    <a:pt x="0" y="1049"/>
                  </a:lnTo>
                  <a:cubicBezTo>
                    <a:pt x="0" y="1049"/>
                    <a:pt x="266" y="801"/>
                    <a:pt x="385" y="800"/>
                  </a:cubicBezTo>
                  <a:cubicBezTo>
                    <a:pt x="503" y="800"/>
                    <a:pt x="848" y="-34"/>
                    <a:pt x="1290" y="1"/>
                  </a:cubicBezTo>
                  <a:cubicBezTo>
                    <a:pt x="1732" y="36"/>
                    <a:pt x="1968" y="656"/>
                    <a:pt x="1968" y="656"/>
                  </a:cubicBezTo>
                  <a:cubicBezTo>
                    <a:pt x="1968" y="656"/>
                    <a:pt x="2504" y="487"/>
                    <a:pt x="2825" y="104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493;p43"/>
            <p:cNvSpPr/>
            <p:nvPr/>
          </p:nvSpPr>
          <p:spPr>
            <a:xfrm>
              <a:off x="6867522" y="1947364"/>
              <a:ext cx="879196" cy="326465"/>
            </a:xfrm>
            <a:custGeom>
              <a:avLst/>
              <a:gdLst/>
              <a:ahLst/>
              <a:cxnLst/>
              <a:rect l="l" t="t" r="r" b="b"/>
              <a:pathLst>
                <a:path w="2825" h="1049" extrusionOk="0">
                  <a:moveTo>
                    <a:pt x="2825" y="1045"/>
                  </a:moveTo>
                  <a:lnTo>
                    <a:pt x="0" y="1049"/>
                  </a:lnTo>
                  <a:cubicBezTo>
                    <a:pt x="0" y="1049"/>
                    <a:pt x="266" y="801"/>
                    <a:pt x="384" y="800"/>
                  </a:cubicBezTo>
                  <a:cubicBezTo>
                    <a:pt x="503" y="800"/>
                    <a:pt x="848" y="-34"/>
                    <a:pt x="1290" y="1"/>
                  </a:cubicBezTo>
                  <a:cubicBezTo>
                    <a:pt x="1732" y="36"/>
                    <a:pt x="1967" y="656"/>
                    <a:pt x="1967" y="656"/>
                  </a:cubicBezTo>
                  <a:cubicBezTo>
                    <a:pt x="1967" y="656"/>
                    <a:pt x="2504" y="487"/>
                    <a:pt x="2825" y="104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 name="Google Shape;1494;p43"/>
            <p:cNvSpPr/>
            <p:nvPr/>
          </p:nvSpPr>
          <p:spPr>
            <a:xfrm>
              <a:off x="4731627" y="541597"/>
              <a:ext cx="879196" cy="326465"/>
            </a:xfrm>
            <a:custGeom>
              <a:avLst/>
              <a:gdLst/>
              <a:ahLst/>
              <a:cxnLst/>
              <a:rect l="l" t="t" r="r" b="b"/>
              <a:pathLst>
                <a:path w="2825" h="1049" extrusionOk="0">
                  <a:moveTo>
                    <a:pt x="2825" y="1044"/>
                  </a:moveTo>
                  <a:lnTo>
                    <a:pt x="0" y="1049"/>
                  </a:lnTo>
                  <a:cubicBezTo>
                    <a:pt x="0" y="1049"/>
                    <a:pt x="266" y="800"/>
                    <a:pt x="385" y="800"/>
                  </a:cubicBezTo>
                  <a:cubicBezTo>
                    <a:pt x="503" y="800"/>
                    <a:pt x="848" y="-33"/>
                    <a:pt x="1290" y="1"/>
                  </a:cubicBezTo>
                  <a:cubicBezTo>
                    <a:pt x="1732" y="35"/>
                    <a:pt x="1968" y="655"/>
                    <a:pt x="1968" y="655"/>
                  </a:cubicBezTo>
                  <a:cubicBezTo>
                    <a:pt x="1968" y="655"/>
                    <a:pt x="2505" y="486"/>
                    <a:pt x="2825" y="104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 name="Google Shape;1495;p43"/>
            <p:cNvSpPr/>
            <p:nvPr/>
          </p:nvSpPr>
          <p:spPr>
            <a:xfrm>
              <a:off x="5522123" y="1342669"/>
              <a:ext cx="751596" cy="295343"/>
            </a:xfrm>
            <a:custGeom>
              <a:avLst/>
              <a:gdLst/>
              <a:ahLst/>
              <a:cxnLst/>
              <a:rect l="l" t="t" r="r" b="b"/>
              <a:pathLst>
                <a:path w="2415" h="949" extrusionOk="0">
                  <a:moveTo>
                    <a:pt x="2415" y="946"/>
                  </a:moveTo>
                  <a:lnTo>
                    <a:pt x="0" y="949"/>
                  </a:lnTo>
                  <a:cubicBezTo>
                    <a:pt x="0" y="949"/>
                    <a:pt x="118" y="793"/>
                    <a:pt x="251" y="773"/>
                  </a:cubicBezTo>
                  <a:cubicBezTo>
                    <a:pt x="251" y="773"/>
                    <a:pt x="507" y="6"/>
                    <a:pt x="939" y="0"/>
                  </a:cubicBezTo>
                  <a:cubicBezTo>
                    <a:pt x="1340" y="-6"/>
                    <a:pt x="1501" y="470"/>
                    <a:pt x="1501" y="470"/>
                  </a:cubicBezTo>
                  <a:cubicBezTo>
                    <a:pt x="1501" y="470"/>
                    <a:pt x="1687" y="256"/>
                    <a:pt x="1864" y="354"/>
                  </a:cubicBezTo>
                  <a:cubicBezTo>
                    <a:pt x="2042" y="451"/>
                    <a:pt x="2143" y="731"/>
                    <a:pt x="2143" y="731"/>
                  </a:cubicBezTo>
                  <a:cubicBezTo>
                    <a:pt x="2143" y="731"/>
                    <a:pt x="2342" y="838"/>
                    <a:pt x="2415" y="946"/>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 name="Google Shape;1496;p43"/>
            <p:cNvSpPr/>
            <p:nvPr/>
          </p:nvSpPr>
          <p:spPr>
            <a:xfrm>
              <a:off x="6823329" y="3952223"/>
              <a:ext cx="176462" cy="865800"/>
            </a:xfrm>
            <a:custGeom>
              <a:avLst/>
              <a:gdLst/>
              <a:ahLst/>
              <a:cxnLst/>
              <a:rect l="l" t="t" r="r" b="b"/>
              <a:pathLst>
                <a:path w="567" h="2782" extrusionOk="0">
                  <a:moveTo>
                    <a:pt x="567" y="8"/>
                  </a:moveTo>
                  <a:cubicBezTo>
                    <a:pt x="395" y="933"/>
                    <a:pt x="222" y="1857"/>
                    <a:pt x="47" y="2782"/>
                  </a:cubicBezTo>
                  <a:lnTo>
                    <a:pt x="0" y="2782"/>
                  </a:lnTo>
                  <a:cubicBezTo>
                    <a:pt x="181" y="1855"/>
                    <a:pt x="369" y="930"/>
                    <a:pt x="555" y="4"/>
                  </a:cubicBezTo>
                  <a:cubicBezTo>
                    <a:pt x="557" y="-3"/>
                    <a:pt x="568" y="0"/>
                    <a:pt x="567" y="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 name="Google Shape;1497;p43"/>
            <p:cNvSpPr/>
            <p:nvPr/>
          </p:nvSpPr>
          <p:spPr>
            <a:xfrm>
              <a:off x="6332536" y="4315414"/>
              <a:ext cx="377199" cy="256441"/>
            </a:xfrm>
            <a:custGeom>
              <a:avLst/>
              <a:gdLst/>
              <a:ahLst/>
              <a:cxnLst/>
              <a:rect l="l" t="t" r="r" b="b"/>
              <a:pathLst>
                <a:path w="1212" h="824" extrusionOk="0">
                  <a:moveTo>
                    <a:pt x="13" y="1"/>
                  </a:moveTo>
                  <a:cubicBezTo>
                    <a:pt x="233" y="91"/>
                    <a:pt x="430" y="229"/>
                    <a:pt x="625" y="363"/>
                  </a:cubicBezTo>
                  <a:cubicBezTo>
                    <a:pt x="828" y="501"/>
                    <a:pt x="1014" y="661"/>
                    <a:pt x="1209" y="810"/>
                  </a:cubicBezTo>
                  <a:cubicBezTo>
                    <a:pt x="1216" y="815"/>
                    <a:pt x="1209" y="828"/>
                    <a:pt x="1201" y="822"/>
                  </a:cubicBezTo>
                  <a:cubicBezTo>
                    <a:pt x="995" y="691"/>
                    <a:pt x="780" y="576"/>
                    <a:pt x="577" y="441"/>
                  </a:cubicBezTo>
                  <a:cubicBezTo>
                    <a:pt x="380" y="310"/>
                    <a:pt x="174" y="182"/>
                    <a:pt x="3" y="17"/>
                  </a:cubicBezTo>
                  <a:cubicBezTo>
                    <a:pt x="-4" y="11"/>
                    <a:pt x="4" y="-3"/>
                    <a:pt x="13" y="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 name="Google Shape;1498;p43"/>
            <p:cNvSpPr/>
            <p:nvPr/>
          </p:nvSpPr>
          <p:spPr>
            <a:xfrm>
              <a:off x="6323511" y="3918612"/>
              <a:ext cx="228435" cy="539024"/>
            </a:xfrm>
            <a:custGeom>
              <a:avLst/>
              <a:gdLst/>
              <a:ahLst/>
              <a:cxnLst/>
              <a:rect l="l" t="t" r="r" b="b"/>
              <a:pathLst>
                <a:path w="734" h="1732" extrusionOk="0">
                  <a:moveTo>
                    <a:pt x="14" y="6"/>
                  </a:moveTo>
                  <a:cubicBezTo>
                    <a:pt x="40" y="146"/>
                    <a:pt x="74" y="285"/>
                    <a:pt x="105" y="425"/>
                  </a:cubicBezTo>
                  <a:cubicBezTo>
                    <a:pt x="133" y="556"/>
                    <a:pt x="154" y="690"/>
                    <a:pt x="189" y="820"/>
                  </a:cubicBezTo>
                  <a:cubicBezTo>
                    <a:pt x="223" y="946"/>
                    <a:pt x="276" y="1061"/>
                    <a:pt x="373" y="1151"/>
                  </a:cubicBezTo>
                  <a:cubicBezTo>
                    <a:pt x="424" y="1198"/>
                    <a:pt x="481" y="1241"/>
                    <a:pt x="536" y="1285"/>
                  </a:cubicBezTo>
                  <a:cubicBezTo>
                    <a:pt x="565" y="1308"/>
                    <a:pt x="597" y="1331"/>
                    <a:pt x="628" y="1355"/>
                  </a:cubicBezTo>
                  <a:cubicBezTo>
                    <a:pt x="624" y="1336"/>
                    <a:pt x="621" y="1317"/>
                    <a:pt x="617" y="1298"/>
                  </a:cubicBezTo>
                  <a:cubicBezTo>
                    <a:pt x="608" y="1245"/>
                    <a:pt x="599" y="1191"/>
                    <a:pt x="590" y="1138"/>
                  </a:cubicBezTo>
                  <a:cubicBezTo>
                    <a:pt x="570" y="1020"/>
                    <a:pt x="551" y="901"/>
                    <a:pt x="533" y="782"/>
                  </a:cubicBezTo>
                  <a:cubicBezTo>
                    <a:pt x="497" y="549"/>
                    <a:pt x="465" y="313"/>
                    <a:pt x="416" y="82"/>
                  </a:cubicBezTo>
                  <a:cubicBezTo>
                    <a:pt x="414" y="73"/>
                    <a:pt x="428" y="69"/>
                    <a:pt x="430" y="79"/>
                  </a:cubicBezTo>
                  <a:cubicBezTo>
                    <a:pt x="489" y="307"/>
                    <a:pt x="553" y="534"/>
                    <a:pt x="603" y="765"/>
                  </a:cubicBezTo>
                  <a:cubicBezTo>
                    <a:pt x="628" y="878"/>
                    <a:pt x="717" y="1437"/>
                    <a:pt x="721" y="1477"/>
                  </a:cubicBezTo>
                  <a:cubicBezTo>
                    <a:pt x="725" y="1517"/>
                    <a:pt x="728" y="1558"/>
                    <a:pt x="730" y="1599"/>
                  </a:cubicBezTo>
                  <a:cubicBezTo>
                    <a:pt x="731" y="1640"/>
                    <a:pt x="739" y="1685"/>
                    <a:pt x="730" y="1725"/>
                  </a:cubicBezTo>
                  <a:cubicBezTo>
                    <a:pt x="727" y="1735"/>
                    <a:pt x="715" y="1734"/>
                    <a:pt x="711" y="1727"/>
                  </a:cubicBezTo>
                  <a:lnTo>
                    <a:pt x="710" y="1727"/>
                  </a:lnTo>
                  <a:cubicBezTo>
                    <a:pt x="690" y="1691"/>
                    <a:pt x="685" y="1645"/>
                    <a:pt x="675" y="1606"/>
                  </a:cubicBezTo>
                  <a:cubicBezTo>
                    <a:pt x="664" y="1566"/>
                    <a:pt x="655" y="1525"/>
                    <a:pt x="648" y="1485"/>
                  </a:cubicBezTo>
                  <a:cubicBezTo>
                    <a:pt x="646" y="1470"/>
                    <a:pt x="644" y="1455"/>
                    <a:pt x="641" y="1440"/>
                  </a:cubicBezTo>
                  <a:cubicBezTo>
                    <a:pt x="586" y="1407"/>
                    <a:pt x="535" y="1362"/>
                    <a:pt x="484" y="1325"/>
                  </a:cubicBezTo>
                  <a:cubicBezTo>
                    <a:pt x="428" y="1285"/>
                    <a:pt x="372" y="1246"/>
                    <a:pt x="319" y="1202"/>
                  </a:cubicBezTo>
                  <a:cubicBezTo>
                    <a:pt x="219" y="1117"/>
                    <a:pt x="156" y="1013"/>
                    <a:pt x="118" y="888"/>
                  </a:cubicBezTo>
                  <a:cubicBezTo>
                    <a:pt x="80" y="758"/>
                    <a:pt x="68" y="620"/>
                    <a:pt x="53" y="486"/>
                  </a:cubicBezTo>
                  <a:cubicBezTo>
                    <a:pt x="35" y="327"/>
                    <a:pt x="22" y="168"/>
                    <a:pt x="0" y="9"/>
                  </a:cubicBezTo>
                  <a:cubicBezTo>
                    <a:pt x="-2" y="0"/>
                    <a:pt x="12" y="-4"/>
                    <a:pt x="14" y="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5" name="Google Shape;1499;p43"/>
            <p:cNvSpPr/>
            <p:nvPr/>
          </p:nvSpPr>
          <p:spPr>
            <a:xfrm>
              <a:off x="7081640" y="3985835"/>
              <a:ext cx="431351" cy="317128"/>
            </a:xfrm>
            <a:custGeom>
              <a:avLst/>
              <a:gdLst/>
              <a:ahLst/>
              <a:cxnLst/>
              <a:rect l="l" t="t" r="r" b="b"/>
              <a:pathLst>
                <a:path w="1386" h="1019" extrusionOk="0">
                  <a:moveTo>
                    <a:pt x="1376" y="930"/>
                  </a:moveTo>
                  <a:cubicBezTo>
                    <a:pt x="1317" y="899"/>
                    <a:pt x="1089" y="954"/>
                    <a:pt x="673" y="883"/>
                  </a:cubicBezTo>
                  <a:cubicBezTo>
                    <a:pt x="593" y="869"/>
                    <a:pt x="513" y="844"/>
                    <a:pt x="449" y="792"/>
                  </a:cubicBezTo>
                  <a:cubicBezTo>
                    <a:pt x="341" y="703"/>
                    <a:pt x="259" y="561"/>
                    <a:pt x="193" y="440"/>
                  </a:cubicBezTo>
                  <a:cubicBezTo>
                    <a:pt x="121" y="306"/>
                    <a:pt x="48" y="153"/>
                    <a:pt x="14" y="5"/>
                  </a:cubicBezTo>
                  <a:cubicBezTo>
                    <a:pt x="12" y="-4"/>
                    <a:pt x="-1" y="0"/>
                    <a:pt x="0" y="9"/>
                  </a:cubicBezTo>
                  <a:cubicBezTo>
                    <a:pt x="16" y="95"/>
                    <a:pt x="24" y="181"/>
                    <a:pt x="47" y="266"/>
                  </a:cubicBezTo>
                  <a:cubicBezTo>
                    <a:pt x="69" y="346"/>
                    <a:pt x="99" y="424"/>
                    <a:pt x="133" y="500"/>
                  </a:cubicBezTo>
                  <a:cubicBezTo>
                    <a:pt x="196" y="641"/>
                    <a:pt x="269" y="792"/>
                    <a:pt x="396" y="887"/>
                  </a:cubicBezTo>
                  <a:cubicBezTo>
                    <a:pt x="529" y="987"/>
                    <a:pt x="714" y="1006"/>
                    <a:pt x="874" y="1017"/>
                  </a:cubicBezTo>
                  <a:cubicBezTo>
                    <a:pt x="967" y="1024"/>
                    <a:pt x="1332" y="1014"/>
                    <a:pt x="1381" y="962"/>
                  </a:cubicBezTo>
                  <a:cubicBezTo>
                    <a:pt x="1390" y="953"/>
                    <a:pt x="1388" y="936"/>
                    <a:pt x="1376" y="93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6" name="Google Shape;1500;p43"/>
            <p:cNvSpPr/>
            <p:nvPr/>
          </p:nvSpPr>
          <p:spPr>
            <a:xfrm>
              <a:off x="7460082" y="3896204"/>
              <a:ext cx="147518" cy="921819"/>
            </a:xfrm>
            <a:custGeom>
              <a:avLst/>
              <a:gdLst/>
              <a:ahLst/>
              <a:cxnLst/>
              <a:rect l="l" t="t" r="r" b="b"/>
              <a:pathLst>
                <a:path w="474" h="2962" extrusionOk="0">
                  <a:moveTo>
                    <a:pt x="0" y="0"/>
                  </a:moveTo>
                  <a:cubicBezTo>
                    <a:pt x="42" y="119"/>
                    <a:pt x="83" y="238"/>
                    <a:pt x="117" y="360"/>
                  </a:cubicBezTo>
                  <a:cubicBezTo>
                    <a:pt x="153" y="480"/>
                    <a:pt x="185" y="602"/>
                    <a:pt x="216" y="723"/>
                  </a:cubicBezTo>
                  <a:cubicBezTo>
                    <a:pt x="276" y="967"/>
                    <a:pt x="324" y="1214"/>
                    <a:pt x="357" y="1462"/>
                  </a:cubicBezTo>
                  <a:cubicBezTo>
                    <a:pt x="394" y="1710"/>
                    <a:pt x="406" y="1960"/>
                    <a:pt x="408" y="2211"/>
                  </a:cubicBezTo>
                  <a:lnTo>
                    <a:pt x="405" y="2399"/>
                  </a:lnTo>
                  <a:cubicBezTo>
                    <a:pt x="403" y="2461"/>
                    <a:pt x="396" y="2524"/>
                    <a:pt x="392" y="2586"/>
                  </a:cubicBezTo>
                  <a:lnTo>
                    <a:pt x="386" y="2681"/>
                  </a:lnTo>
                  <a:cubicBezTo>
                    <a:pt x="382" y="2712"/>
                    <a:pt x="377" y="2743"/>
                    <a:pt x="373" y="2774"/>
                  </a:cubicBezTo>
                  <a:cubicBezTo>
                    <a:pt x="364" y="2836"/>
                    <a:pt x="355" y="2899"/>
                    <a:pt x="347" y="2962"/>
                  </a:cubicBezTo>
                  <a:cubicBezTo>
                    <a:pt x="413" y="2718"/>
                    <a:pt x="462" y="2467"/>
                    <a:pt x="470" y="2212"/>
                  </a:cubicBezTo>
                  <a:cubicBezTo>
                    <a:pt x="481" y="1959"/>
                    <a:pt x="471" y="1703"/>
                    <a:pt x="435" y="1451"/>
                  </a:cubicBezTo>
                  <a:cubicBezTo>
                    <a:pt x="400" y="1200"/>
                    <a:pt x="348" y="950"/>
                    <a:pt x="275" y="707"/>
                  </a:cubicBezTo>
                  <a:cubicBezTo>
                    <a:pt x="204" y="464"/>
                    <a:pt x="114" y="226"/>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 name="Google Shape;1501;p43"/>
            <p:cNvSpPr/>
            <p:nvPr/>
          </p:nvSpPr>
          <p:spPr>
            <a:xfrm>
              <a:off x="5118160" y="2121645"/>
              <a:ext cx="1428189" cy="1592176"/>
            </a:xfrm>
            <a:custGeom>
              <a:avLst/>
              <a:gdLst/>
              <a:ahLst/>
              <a:cxnLst/>
              <a:rect l="l" t="t" r="r" b="b"/>
              <a:pathLst>
                <a:path w="4589" h="5116" extrusionOk="0">
                  <a:moveTo>
                    <a:pt x="3729" y="280"/>
                  </a:moveTo>
                  <a:cubicBezTo>
                    <a:pt x="3337" y="564"/>
                    <a:pt x="224" y="2922"/>
                    <a:pt x="58" y="2980"/>
                  </a:cubicBezTo>
                  <a:cubicBezTo>
                    <a:pt x="58" y="2980"/>
                    <a:pt x="-315" y="5195"/>
                    <a:pt x="834" y="5114"/>
                  </a:cubicBezTo>
                  <a:cubicBezTo>
                    <a:pt x="1579" y="5061"/>
                    <a:pt x="4005" y="1907"/>
                    <a:pt x="4498" y="695"/>
                  </a:cubicBezTo>
                  <a:cubicBezTo>
                    <a:pt x="4724" y="139"/>
                    <a:pt x="4549" y="-314"/>
                    <a:pt x="3729" y="280"/>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502;p43"/>
            <p:cNvSpPr/>
            <p:nvPr/>
          </p:nvSpPr>
          <p:spPr>
            <a:xfrm>
              <a:off x="5626381" y="2037306"/>
              <a:ext cx="961670" cy="937691"/>
            </a:xfrm>
            <a:custGeom>
              <a:avLst/>
              <a:gdLst/>
              <a:ahLst/>
              <a:cxnLst/>
              <a:rect l="l" t="t" r="r" b="b"/>
              <a:pathLst>
                <a:path w="3090" h="3013" extrusionOk="0">
                  <a:moveTo>
                    <a:pt x="0" y="1717"/>
                  </a:moveTo>
                  <a:lnTo>
                    <a:pt x="1650" y="3013"/>
                  </a:lnTo>
                  <a:cubicBezTo>
                    <a:pt x="1650" y="3013"/>
                    <a:pt x="2437" y="2016"/>
                    <a:pt x="2861" y="1093"/>
                  </a:cubicBezTo>
                  <a:cubicBezTo>
                    <a:pt x="3285" y="169"/>
                    <a:pt x="3135" y="-304"/>
                    <a:pt x="2284" y="213"/>
                  </a:cubicBezTo>
                  <a:cubicBezTo>
                    <a:pt x="1296" y="813"/>
                    <a:pt x="0" y="1717"/>
                    <a:pt x="0" y="171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503;p43"/>
            <p:cNvSpPr/>
            <p:nvPr/>
          </p:nvSpPr>
          <p:spPr>
            <a:xfrm>
              <a:off x="5756782" y="2501019"/>
              <a:ext cx="430106" cy="351673"/>
            </a:xfrm>
            <a:custGeom>
              <a:avLst/>
              <a:gdLst/>
              <a:ahLst/>
              <a:cxnLst/>
              <a:rect l="l" t="t" r="r" b="b"/>
              <a:pathLst>
                <a:path w="1382" h="1130" extrusionOk="0">
                  <a:moveTo>
                    <a:pt x="2" y="12"/>
                  </a:moveTo>
                  <a:cubicBezTo>
                    <a:pt x="623" y="605"/>
                    <a:pt x="1250" y="1028"/>
                    <a:pt x="1373" y="1129"/>
                  </a:cubicBezTo>
                  <a:cubicBezTo>
                    <a:pt x="1378" y="1134"/>
                    <a:pt x="1385" y="1124"/>
                    <a:pt x="1379" y="1120"/>
                  </a:cubicBezTo>
                  <a:cubicBezTo>
                    <a:pt x="1254" y="1027"/>
                    <a:pt x="586" y="436"/>
                    <a:pt x="10" y="1"/>
                  </a:cubicBezTo>
                  <a:cubicBezTo>
                    <a:pt x="3" y="-4"/>
                    <a:pt x="-4" y="6"/>
                    <a:pt x="2" y="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 name="Google Shape;1504;p43"/>
            <p:cNvSpPr/>
            <p:nvPr/>
          </p:nvSpPr>
          <p:spPr>
            <a:xfrm>
              <a:off x="5945380" y="2120712"/>
              <a:ext cx="642669" cy="854285"/>
            </a:xfrm>
            <a:custGeom>
              <a:avLst/>
              <a:gdLst/>
              <a:ahLst/>
              <a:cxnLst/>
              <a:rect l="l" t="t" r="r" b="b"/>
              <a:pathLst>
                <a:path w="2065" h="2745" extrusionOk="0">
                  <a:moveTo>
                    <a:pt x="2064" y="0"/>
                  </a:moveTo>
                  <a:cubicBezTo>
                    <a:pt x="2075" y="191"/>
                    <a:pt x="1996" y="476"/>
                    <a:pt x="1836" y="825"/>
                  </a:cubicBezTo>
                  <a:cubicBezTo>
                    <a:pt x="1412" y="1749"/>
                    <a:pt x="625" y="2745"/>
                    <a:pt x="625" y="2745"/>
                  </a:cubicBezTo>
                  <a:lnTo>
                    <a:pt x="0" y="2254"/>
                  </a:lnTo>
                  <a:lnTo>
                    <a:pt x="2064" y="0"/>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 name="Google Shape;1505;p43"/>
            <p:cNvSpPr/>
            <p:nvPr/>
          </p:nvSpPr>
          <p:spPr>
            <a:xfrm>
              <a:off x="6074536" y="1974751"/>
              <a:ext cx="1643864" cy="2114706"/>
            </a:xfrm>
            <a:custGeom>
              <a:avLst/>
              <a:gdLst/>
              <a:ahLst/>
              <a:cxnLst/>
              <a:rect l="l" t="t" r="r" b="b"/>
              <a:pathLst>
                <a:path w="5282" h="6795" extrusionOk="0">
                  <a:moveTo>
                    <a:pt x="0" y="6795"/>
                  </a:moveTo>
                  <a:lnTo>
                    <a:pt x="5282" y="6795"/>
                  </a:lnTo>
                  <a:cubicBezTo>
                    <a:pt x="5282" y="6795"/>
                    <a:pt x="4489" y="1841"/>
                    <a:pt x="2575" y="147"/>
                  </a:cubicBezTo>
                  <a:cubicBezTo>
                    <a:pt x="2339" y="-62"/>
                    <a:pt x="1646" y="-80"/>
                    <a:pt x="1275" y="302"/>
                  </a:cubicBezTo>
                  <a:cubicBezTo>
                    <a:pt x="260" y="1348"/>
                    <a:pt x="-14" y="6778"/>
                    <a:pt x="0" y="679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 name="Google Shape;1506;p43"/>
            <p:cNvSpPr/>
            <p:nvPr/>
          </p:nvSpPr>
          <p:spPr>
            <a:xfrm>
              <a:off x="4636394" y="2512845"/>
              <a:ext cx="923079" cy="1205024"/>
            </a:xfrm>
            <a:custGeom>
              <a:avLst/>
              <a:gdLst/>
              <a:ahLst/>
              <a:cxnLst/>
              <a:rect l="l" t="t" r="r" b="b"/>
              <a:pathLst>
                <a:path w="2966" h="3872" extrusionOk="0">
                  <a:moveTo>
                    <a:pt x="1851" y="32"/>
                  </a:moveTo>
                  <a:cubicBezTo>
                    <a:pt x="1730" y="-179"/>
                    <a:pt x="-126" y="699"/>
                    <a:pt x="7" y="1032"/>
                  </a:cubicBezTo>
                  <a:cubicBezTo>
                    <a:pt x="653" y="2648"/>
                    <a:pt x="1697" y="3660"/>
                    <a:pt x="1995" y="3809"/>
                  </a:cubicBezTo>
                  <a:cubicBezTo>
                    <a:pt x="2385" y="4004"/>
                    <a:pt x="2842" y="3706"/>
                    <a:pt x="2931" y="3435"/>
                  </a:cubicBezTo>
                  <a:cubicBezTo>
                    <a:pt x="3062" y="3042"/>
                    <a:pt x="2847" y="1777"/>
                    <a:pt x="1851" y="32"/>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 name="Google Shape;1507;p43"/>
            <p:cNvSpPr/>
            <p:nvPr/>
          </p:nvSpPr>
          <p:spPr>
            <a:xfrm>
              <a:off x="5309560" y="2703310"/>
              <a:ext cx="225323" cy="576681"/>
            </a:xfrm>
            <a:custGeom>
              <a:avLst/>
              <a:gdLst/>
              <a:ahLst/>
              <a:cxnLst/>
              <a:rect l="l" t="t" r="r" b="b"/>
              <a:pathLst>
                <a:path w="724" h="1853" extrusionOk="0">
                  <a:moveTo>
                    <a:pt x="0" y="0"/>
                  </a:moveTo>
                  <a:cubicBezTo>
                    <a:pt x="91" y="140"/>
                    <a:pt x="172" y="286"/>
                    <a:pt x="249" y="435"/>
                  </a:cubicBezTo>
                  <a:cubicBezTo>
                    <a:pt x="326" y="583"/>
                    <a:pt x="396" y="734"/>
                    <a:pt x="461" y="888"/>
                  </a:cubicBezTo>
                  <a:cubicBezTo>
                    <a:pt x="493" y="965"/>
                    <a:pt x="523" y="1044"/>
                    <a:pt x="553" y="1122"/>
                  </a:cubicBezTo>
                  <a:cubicBezTo>
                    <a:pt x="579" y="1201"/>
                    <a:pt x="609" y="1279"/>
                    <a:pt x="631" y="1360"/>
                  </a:cubicBezTo>
                  <a:cubicBezTo>
                    <a:pt x="678" y="1521"/>
                    <a:pt x="718" y="1685"/>
                    <a:pt x="724" y="1853"/>
                  </a:cubicBezTo>
                  <a:cubicBezTo>
                    <a:pt x="688" y="1690"/>
                    <a:pt x="635" y="1533"/>
                    <a:pt x="579" y="1377"/>
                  </a:cubicBezTo>
                  <a:cubicBezTo>
                    <a:pt x="522" y="1222"/>
                    <a:pt x="460" y="1068"/>
                    <a:pt x="396" y="916"/>
                  </a:cubicBezTo>
                  <a:cubicBezTo>
                    <a:pt x="268" y="609"/>
                    <a:pt x="130" y="308"/>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 name="Google Shape;1508;p43"/>
            <p:cNvSpPr/>
            <p:nvPr/>
          </p:nvSpPr>
          <p:spPr>
            <a:xfrm>
              <a:off x="4468336" y="1817275"/>
              <a:ext cx="832825" cy="1079605"/>
            </a:xfrm>
            <a:custGeom>
              <a:avLst/>
              <a:gdLst/>
              <a:ahLst/>
              <a:cxnLst/>
              <a:rect l="l" t="t" r="r" b="b"/>
              <a:pathLst>
                <a:path w="2676" h="3469" extrusionOk="0">
                  <a:moveTo>
                    <a:pt x="634" y="3469"/>
                  </a:moveTo>
                  <a:cubicBezTo>
                    <a:pt x="240" y="2875"/>
                    <a:pt x="-14" y="2087"/>
                    <a:pt x="1" y="1793"/>
                  </a:cubicBezTo>
                  <a:cubicBezTo>
                    <a:pt x="16" y="1498"/>
                    <a:pt x="498" y="509"/>
                    <a:pt x="653" y="308"/>
                  </a:cubicBezTo>
                  <a:cubicBezTo>
                    <a:pt x="807" y="108"/>
                    <a:pt x="1805" y="13"/>
                    <a:pt x="2031" y="1"/>
                  </a:cubicBezTo>
                  <a:cubicBezTo>
                    <a:pt x="2212" y="-10"/>
                    <a:pt x="2382" y="132"/>
                    <a:pt x="2103" y="380"/>
                  </a:cubicBezTo>
                  <a:cubicBezTo>
                    <a:pt x="1745" y="699"/>
                    <a:pt x="1259" y="703"/>
                    <a:pt x="1182" y="819"/>
                  </a:cubicBezTo>
                  <a:cubicBezTo>
                    <a:pt x="1104" y="938"/>
                    <a:pt x="1139" y="1434"/>
                    <a:pt x="1312" y="1544"/>
                  </a:cubicBezTo>
                  <a:cubicBezTo>
                    <a:pt x="1415" y="1608"/>
                    <a:pt x="1689" y="1568"/>
                    <a:pt x="1806" y="1383"/>
                  </a:cubicBezTo>
                  <a:cubicBezTo>
                    <a:pt x="1922" y="1199"/>
                    <a:pt x="1854" y="961"/>
                    <a:pt x="1942" y="680"/>
                  </a:cubicBezTo>
                  <a:cubicBezTo>
                    <a:pt x="2030" y="400"/>
                    <a:pt x="2378" y="199"/>
                    <a:pt x="2457" y="277"/>
                  </a:cubicBezTo>
                  <a:cubicBezTo>
                    <a:pt x="2536" y="355"/>
                    <a:pt x="2453" y="470"/>
                    <a:pt x="2483" y="890"/>
                  </a:cubicBezTo>
                  <a:cubicBezTo>
                    <a:pt x="2503" y="1160"/>
                    <a:pt x="2700" y="1522"/>
                    <a:pt x="2674" y="2027"/>
                  </a:cubicBezTo>
                  <a:cubicBezTo>
                    <a:pt x="2660" y="2280"/>
                    <a:pt x="2539" y="2782"/>
                    <a:pt x="2539" y="2782"/>
                  </a:cubicBezTo>
                  <a:lnTo>
                    <a:pt x="634" y="3469"/>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509;p43"/>
            <p:cNvSpPr/>
            <p:nvPr/>
          </p:nvSpPr>
          <p:spPr>
            <a:xfrm>
              <a:off x="4553921" y="1640193"/>
              <a:ext cx="321801" cy="820674"/>
            </a:xfrm>
            <a:custGeom>
              <a:avLst/>
              <a:gdLst/>
              <a:ahLst/>
              <a:cxnLst/>
              <a:rect l="l" t="t" r="r" b="b"/>
              <a:pathLst>
                <a:path w="1034" h="2637" extrusionOk="0">
                  <a:moveTo>
                    <a:pt x="265" y="2637"/>
                  </a:moveTo>
                  <a:cubicBezTo>
                    <a:pt x="117" y="2322"/>
                    <a:pt x="-73" y="1632"/>
                    <a:pt x="28" y="1134"/>
                  </a:cubicBezTo>
                  <a:cubicBezTo>
                    <a:pt x="96" y="797"/>
                    <a:pt x="456" y="-70"/>
                    <a:pt x="706" y="4"/>
                  </a:cubicBezTo>
                  <a:cubicBezTo>
                    <a:pt x="1063" y="109"/>
                    <a:pt x="717" y="1256"/>
                    <a:pt x="717" y="1401"/>
                  </a:cubicBezTo>
                  <a:cubicBezTo>
                    <a:pt x="716" y="1849"/>
                    <a:pt x="1034" y="2342"/>
                    <a:pt x="1034" y="2342"/>
                  </a:cubicBezTo>
                  <a:lnTo>
                    <a:pt x="265" y="2637"/>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510;p43"/>
            <p:cNvSpPr/>
            <p:nvPr/>
          </p:nvSpPr>
          <p:spPr>
            <a:xfrm>
              <a:off x="4475182" y="1673182"/>
              <a:ext cx="364439" cy="815383"/>
            </a:xfrm>
            <a:custGeom>
              <a:avLst/>
              <a:gdLst/>
              <a:ahLst/>
              <a:cxnLst/>
              <a:rect l="l" t="t" r="r" b="b"/>
              <a:pathLst>
                <a:path w="1171" h="2620" extrusionOk="0">
                  <a:moveTo>
                    <a:pt x="475" y="2620"/>
                  </a:moveTo>
                  <a:cubicBezTo>
                    <a:pt x="281" y="2339"/>
                    <a:pt x="-16" y="1703"/>
                    <a:pt x="1" y="1205"/>
                  </a:cubicBezTo>
                  <a:cubicBezTo>
                    <a:pt x="12" y="868"/>
                    <a:pt x="218" y="-29"/>
                    <a:pt x="472" y="1"/>
                  </a:cubicBezTo>
                  <a:cubicBezTo>
                    <a:pt x="834" y="45"/>
                    <a:pt x="687" y="1211"/>
                    <a:pt x="710" y="1351"/>
                  </a:cubicBezTo>
                  <a:cubicBezTo>
                    <a:pt x="783" y="1784"/>
                    <a:pt x="1171" y="2209"/>
                    <a:pt x="1171" y="2209"/>
                  </a:cubicBezTo>
                  <a:lnTo>
                    <a:pt x="475" y="2620"/>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511;p43"/>
            <p:cNvSpPr/>
            <p:nvPr/>
          </p:nvSpPr>
          <p:spPr>
            <a:xfrm>
              <a:off x="4667204" y="1711150"/>
              <a:ext cx="88386" cy="528443"/>
            </a:xfrm>
            <a:custGeom>
              <a:avLst/>
              <a:gdLst/>
              <a:ahLst/>
              <a:cxnLst/>
              <a:rect l="l" t="t" r="r" b="b"/>
              <a:pathLst>
                <a:path w="284" h="1698" extrusionOk="0">
                  <a:moveTo>
                    <a:pt x="284" y="1698"/>
                  </a:moveTo>
                  <a:cubicBezTo>
                    <a:pt x="241" y="1639"/>
                    <a:pt x="202" y="1577"/>
                    <a:pt x="168" y="1511"/>
                  </a:cubicBezTo>
                  <a:cubicBezTo>
                    <a:pt x="134" y="1446"/>
                    <a:pt x="103" y="1378"/>
                    <a:pt x="86" y="1304"/>
                  </a:cubicBezTo>
                  <a:cubicBezTo>
                    <a:pt x="82" y="1286"/>
                    <a:pt x="79" y="1267"/>
                    <a:pt x="78" y="1248"/>
                  </a:cubicBezTo>
                  <a:cubicBezTo>
                    <a:pt x="77" y="1228"/>
                    <a:pt x="77" y="1210"/>
                    <a:pt x="77" y="1192"/>
                  </a:cubicBezTo>
                  <a:lnTo>
                    <a:pt x="77" y="1082"/>
                  </a:lnTo>
                  <a:cubicBezTo>
                    <a:pt x="76" y="1009"/>
                    <a:pt x="76" y="935"/>
                    <a:pt x="77" y="862"/>
                  </a:cubicBezTo>
                  <a:lnTo>
                    <a:pt x="79" y="423"/>
                  </a:lnTo>
                  <a:cubicBezTo>
                    <a:pt x="79" y="350"/>
                    <a:pt x="79" y="277"/>
                    <a:pt x="70" y="205"/>
                  </a:cubicBezTo>
                  <a:cubicBezTo>
                    <a:pt x="62" y="133"/>
                    <a:pt x="38" y="63"/>
                    <a:pt x="0" y="0"/>
                  </a:cubicBezTo>
                  <a:cubicBezTo>
                    <a:pt x="44" y="59"/>
                    <a:pt x="72" y="130"/>
                    <a:pt x="85" y="203"/>
                  </a:cubicBezTo>
                  <a:cubicBezTo>
                    <a:pt x="99" y="275"/>
                    <a:pt x="101" y="350"/>
                    <a:pt x="104" y="423"/>
                  </a:cubicBezTo>
                  <a:cubicBezTo>
                    <a:pt x="110" y="569"/>
                    <a:pt x="109" y="716"/>
                    <a:pt x="111" y="862"/>
                  </a:cubicBezTo>
                  <a:cubicBezTo>
                    <a:pt x="112" y="935"/>
                    <a:pt x="112" y="1009"/>
                    <a:pt x="111" y="1082"/>
                  </a:cubicBezTo>
                  <a:lnTo>
                    <a:pt x="110" y="1192"/>
                  </a:lnTo>
                  <a:cubicBezTo>
                    <a:pt x="110" y="1210"/>
                    <a:pt x="109" y="1229"/>
                    <a:pt x="110" y="1246"/>
                  </a:cubicBezTo>
                  <a:cubicBezTo>
                    <a:pt x="111" y="1263"/>
                    <a:pt x="113" y="1281"/>
                    <a:pt x="116" y="1298"/>
                  </a:cubicBezTo>
                  <a:cubicBezTo>
                    <a:pt x="131" y="1368"/>
                    <a:pt x="155" y="1436"/>
                    <a:pt x="186" y="1503"/>
                  </a:cubicBezTo>
                  <a:cubicBezTo>
                    <a:pt x="215" y="1569"/>
                    <a:pt x="248" y="1634"/>
                    <a:pt x="284" y="169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8" name="Google Shape;1512;p43"/>
            <p:cNvSpPr/>
            <p:nvPr/>
          </p:nvSpPr>
          <p:spPr>
            <a:xfrm>
              <a:off x="4416362" y="1806383"/>
              <a:ext cx="261114" cy="787685"/>
            </a:xfrm>
            <a:custGeom>
              <a:avLst/>
              <a:gdLst/>
              <a:ahLst/>
              <a:cxnLst/>
              <a:rect l="l" t="t" r="r" b="b"/>
              <a:pathLst>
                <a:path w="839" h="2531" extrusionOk="0">
                  <a:moveTo>
                    <a:pt x="323" y="2531"/>
                  </a:moveTo>
                  <a:cubicBezTo>
                    <a:pt x="165" y="2082"/>
                    <a:pt x="4" y="1380"/>
                    <a:pt x="0" y="1164"/>
                  </a:cubicBezTo>
                  <a:cubicBezTo>
                    <a:pt x="-4" y="948"/>
                    <a:pt x="87" y="131"/>
                    <a:pt x="307" y="20"/>
                  </a:cubicBezTo>
                  <a:cubicBezTo>
                    <a:pt x="584" y="-121"/>
                    <a:pt x="598" y="529"/>
                    <a:pt x="611" y="799"/>
                  </a:cubicBezTo>
                  <a:cubicBezTo>
                    <a:pt x="625" y="1079"/>
                    <a:pt x="839" y="1389"/>
                    <a:pt x="839" y="1389"/>
                  </a:cubicBezTo>
                  <a:lnTo>
                    <a:pt x="323" y="2531"/>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513;p43"/>
            <p:cNvSpPr/>
            <p:nvPr/>
          </p:nvSpPr>
          <p:spPr>
            <a:xfrm>
              <a:off x="4523732" y="1806383"/>
              <a:ext cx="328648" cy="796088"/>
            </a:xfrm>
            <a:custGeom>
              <a:avLst/>
              <a:gdLst/>
              <a:ahLst/>
              <a:cxnLst/>
              <a:rect l="l" t="t" r="r" b="b"/>
              <a:pathLst>
                <a:path w="1056" h="2558" extrusionOk="0">
                  <a:moveTo>
                    <a:pt x="0" y="5"/>
                  </a:moveTo>
                  <a:cubicBezTo>
                    <a:pt x="30" y="-1"/>
                    <a:pt x="61" y="-3"/>
                    <a:pt x="91" y="6"/>
                  </a:cubicBezTo>
                  <a:cubicBezTo>
                    <a:pt x="120" y="15"/>
                    <a:pt x="146" y="35"/>
                    <a:pt x="164" y="59"/>
                  </a:cubicBezTo>
                  <a:cubicBezTo>
                    <a:pt x="201" y="110"/>
                    <a:pt x="217" y="171"/>
                    <a:pt x="230" y="230"/>
                  </a:cubicBezTo>
                  <a:cubicBezTo>
                    <a:pt x="255" y="348"/>
                    <a:pt x="265" y="470"/>
                    <a:pt x="267" y="591"/>
                  </a:cubicBezTo>
                  <a:cubicBezTo>
                    <a:pt x="270" y="712"/>
                    <a:pt x="266" y="834"/>
                    <a:pt x="298" y="947"/>
                  </a:cubicBezTo>
                  <a:cubicBezTo>
                    <a:pt x="331" y="1062"/>
                    <a:pt x="387" y="1168"/>
                    <a:pt x="453" y="1268"/>
                  </a:cubicBezTo>
                  <a:cubicBezTo>
                    <a:pt x="518" y="1368"/>
                    <a:pt x="592" y="1463"/>
                    <a:pt x="665" y="1560"/>
                  </a:cubicBezTo>
                  <a:cubicBezTo>
                    <a:pt x="739" y="1656"/>
                    <a:pt x="812" y="1753"/>
                    <a:pt x="871" y="1860"/>
                  </a:cubicBezTo>
                  <a:cubicBezTo>
                    <a:pt x="900" y="1913"/>
                    <a:pt x="926" y="1969"/>
                    <a:pt x="946" y="2026"/>
                  </a:cubicBezTo>
                  <a:cubicBezTo>
                    <a:pt x="967" y="2083"/>
                    <a:pt x="986" y="2141"/>
                    <a:pt x="1002" y="2200"/>
                  </a:cubicBezTo>
                  <a:cubicBezTo>
                    <a:pt x="1032" y="2317"/>
                    <a:pt x="1054" y="2437"/>
                    <a:pt x="1056" y="2558"/>
                  </a:cubicBezTo>
                  <a:cubicBezTo>
                    <a:pt x="1048" y="2437"/>
                    <a:pt x="1022" y="2319"/>
                    <a:pt x="988" y="2203"/>
                  </a:cubicBezTo>
                  <a:cubicBezTo>
                    <a:pt x="951" y="2089"/>
                    <a:pt x="911" y="1975"/>
                    <a:pt x="849" y="1872"/>
                  </a:cubicBezTo>
                  <a:cubicBezTo>
                    <a:pt x="725" y="1667"/>
                    <a:pt x="558" y="1490"/>
                    <a:pt x="424" y="1287"/>
                  </a:cubicBezTo>
                  <a:cubicBezTo>
                    <a:pt x="358" y="1185"/>
                    <a:pt x="300" y="1075"/>
                    <a:pt x="268" y="956"/>
                  </a:cubicBezTo>
                  <a:cubicBezTo>
                    <a:pt x="235" y="835"/>
                    <a:pt x="241" y="712"/>
                    <a:pt x="241" y="592"/>
                  </a:cubicBezTo>
                  <a:cubicBezTo>
                    <a:pt x="242" y="471"/>
                    <a:pt x="235" y="351"/>
                    <a:pt x="214" y="233"/>
                  </a:cubicBezTo>
                  <a:cubicBezTo>
                    <a:pt x="204" y="174"/>
                    <a:pt x="190" y="114"/>
                    <a:pt x="157" y="65"/>
                  </a:cubicBezTo>
                  <a:cubicBezTo>
                    <a:pt x="141" y="40"/>
                    <a:pt x="117" y="20"/>
                    <a:pt x="89" y="11"/>
                  </a:cubicBezTo>
                  <a:cubicBezTo>
                    <a:pt x="61" y="0"/>
                    <a:pt x="30" y="0"/>
                    <a:pt x="0"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 name="Google Shape;1514;p43"/>
            <p:cNvSpPr/>
            <p:nvPr/>
          </p:nvSpPr>
          <p:spPr>
            <a:xfrm>
              <a:off x="6891797" y="2090524"/>
              <a:ext cx="1393021" cy="1628277"/>
            </a:xfrm>
            <a:custGeom>
              <a:avLst/>
              <a:gdLst/>
              <a:ahLst/>
              <a:cxnLst/>
              <a:rect l="l" t="t" r="r" b="b"/>
              <a:pathLst>
                <a:path w="4476" h="5232" extrusionOk="0">
                  <a:moveTo>
                    <a:pt x="860" y="301"/>
                  </a:moveTo>
                  <a:cubicBezTo>
                    <a:pt x="1242" y="597"/>
                    <a:pt x="4276" y="3056"/>
                    <a:pt x="4440" y="3120"/>
                  </a:cubicBezTo>
                  <a:cubicBezTo>
                    <a:pt x="4440" y="3120"/>
                    <a:pt x="4740" y="5346"/>
                    <a:pt x="3595" y="5227"/>
                  </a:cubicBezTo>
                  <a:cubicBezTo>
                    <a:pt x="2851" y="5150"/>
                    <a:pt x="531" y="1917"/>
                    <a:pt x="78" y="690"/>
                  </a:cubicBezTo>
                  <a:cubicBezTo>
                    <a:pt x="-130" y="127"/>
                    <a:pt x="60" y="-321"/>
                    <a:pt x="860" y="301"/>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515;p43"/>
            <p:cNvSpPr/>
            <p:nvPr/>
          </p:nvSpPr>
          <p:spPr>
            <a:xfrm>
              <a:off x="6853828" y="2049132"/>
              <a:ext cx="960114" cy="950139"/>
            </a:xfrm>
            <a:custGeom>
              <a:avLst/>
              <a:gdLst/>
              <a:ahLst/>
              <a:cxnLst/>
              <a:rect l="l" t="t" r="r" b="b"/>
              <a:pathLst>
                <a:path w="3085" h="3053" extrusionOk="0">
                  <a:moveTo>
                    <a:pt x="3085" y="1812"/>
                  </a:moveTo>
                  <a:lnTo>
                    <a:pt x="1393" y="3053"/>
                  </a:lnTo>
                  <a:cubicBezTo>
                    <a:pt x="1393" y="3053"/>
                    <a:pt x="595" y="1895"/>
                    <a:pt x="202" y="958"/>
                  </a:cubicBezTo>
                  <a:cubicBezTo>
                    <a:pt x="-192" y="21"/>
                    <a:pt x="6" y="-184"/>
                    <a:pt x="673" y="149"/>
                  </a:cubicBezTo>
                  <a:cubicBezTo>
                    <a:pt x="1674" y="649"/>
                    <a:pt x="3085" y="1812"/>
                    <a:pt x="3085" y="181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516;p43"/>
            <p:cNvSpPr/>
            <p:nvPr/>
          </p:nvSpPr>
          <p:spPr>
            <a:xfrm>
              <a:off x="7244408" y="2538054"/>
              <a:ext cx="441310" cy="337668"/>
            </a:xfrm>
            <a:custGeom>
              <a:avLst/>
              <a:gdLst/>
              <a:ahLst/>
              <a:cxnLst/>
              <a:rect l="l" t="t" r="r" b="b"/>
              <a:pathLst>
                <a:path w="1418" h="1085" extrusionOk="0">
                  <a:moveTo>
                    <a:pt x="1416" y="12"/>
                  </a:moveTo>
                  <a:cubicBezTo>
                    <a:pt x="776" y="584"/>
                    <a:pt x="136" y="987"/>
                    <a:pt x="10" y="1084"/>
                  </a:cubicBezTo>
                  <a:cubicBezTo>
                    <a:pt x="4" y="1089"/>
                    <a:pt x="-3" y="1078"/>
                    <a:pt x="3" y="1074"/>
                  </a:cubicBezTo>
                  <a:cubicBezTo>
                    <a:pt x="132" y="985"/>
                    <a:pt x="818" y="417"/>
                    <a:pt x="1409" y="1"/>
                  </a:cubicBezTo>
                  <a:cubicBezTo>
                    <a:pt x="1416" y="-3"/>
                    <a:pt x="1422" y="7"/>
                    <a:pt x="1416" y="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517;p43"/>
            <p:cNvSpPr/>
            <p:nvPr/>
          </p:nvSpPr>
          <p:spPr>
            <a:xfrm>
              <a:off x="6979560" y="2524360"/>
              <a:ext cx="334250" cy="482694"/>
            </a:xfrm>
            <a:custGeom>
              <a:avLst/>
              <a:gdLst/>
              <a:ahLst/>
              <a:cxnLst/>
              <a:rect l="l" t="t" r="r" b="b"/>
              <a:pathLst>
                <a:path w="1074" h="1551" extrusionOk="0">
                  <a:moveTo>
                    <a:pt x="685" y="1125"/>
                  </a:moveTo>
                  <a:cubicBezTo>
                    <a:pt x="611" y="1019"/>
                    <a:pt x="392" y="686"/>
                    <a:pt x="322" y="577"/>
                  </a:cubicBezTo>
                  <a:cubicBezTo>
                    <a:pt x="308" y="554"/>
                    <a:pt x="294" y="532"/>
                    <a:pt x="280" y="509"/>
                  </a:cubicBezTo>
                  <a:cubicBezTo>
                    <a:pt x="225" y="463"/>
                    <a:pt x="136" y="396"/>
                    <a:pt x="36" y="270"/>
                  </a:cubicBezTo>
                  <a:cubicBezTo>
                    <a:pt x="33" y="266"/>
                    <a:pt x="38" y="260"/>
                    <a:pt x="43" y="264"/>
                  </a:cubicBezTo>
                  <a:cubicBezTo>
                    <a:pt x="134" y="348"/>
                    <a:pt x="171" y="364"/>
                    <a:pt x="218" y="413"/>
                  </a:cubicBezTo>
                  <a:cubicBezTo>
                    <a:pt x="113" y="245"/>
                    <a:pt x="88" y="183"/>
                    <a:pt x="1" y="7"/>
                  </a:cubicBezTo>
                  <a:cubicBezTo>
                    <a:pt x="-2" y="1"/>
                    <a:pt x="6" y="-3"/>
                    <a:pt x="9" y="2"/>
                  </a:cubicBezTo>
                  <a:cubicBezTo>
                    <a:pt x="163" y="210"/>
                    <a:pt x="225" y="321"/>
                    <a:pt x="370" y="534"/>
                  </a:cubicBezTo>
                  <a:cubicBezTo>
                    <a:pt x="440" y="638"/>
                    <a:pt x="989" y="1497"/>
                    <a:pt x="996" y="1495"/>
                  </a:cubicBezTo>
                  <a:cubicBezTo>
                    <a:pt x="996" y="1495"/>
                    <a:pt x="1040" y="1477"/>
                    <a:pt x="1064" y="1471"/>
                  </a:cubicBezTo>
                  <a:cubicBezTo>
                    <a:pt x="1086" y="1466"/>
                    <a:pt x="1068" y="1488"/>
                    <a:pt x="1061" y="1491"/>
                  </a:cubicBezTo>
                  <a:cubicBezTo>
                    <a:pt x="1055" y="1494"/>
                    <a:pt x="967" y="1551"/>
                    <a:pt x="967" y="1551"/>
                  </a:cubicBezTo>
                  <a:cubicBezTo>
                    <a:pt x="963" y="1548"/>
                    <a:pt x="749" y="1215"/>
                    <a:pt x="685" y="112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 name="Google Shape;1518;p43"/>
            <p:cNvSpPr/>
            <p:nvPr/>
          </p:nvSpPr>
          <p:spPr>
            <a:xfrm>
              <a:off x="6468850" y="2111686"/>
              <a:ext cx="477723" cy="278537"/>
            </a:xfrm>
            <a:custGeom>
              <a:avLst/>
              <a:gdLst/>
              <a:ahLst/>
              <a:cxnLst/>
              <a:rect l="l" t="t" r="r" b="b"/>
              <a:pathLst>
                <a:path w="1535" h="895" extrusionOk="0">
                  <a:moveTo>
                    <a:pt x="1526" y="3"/>
                  </a:moveTo>
                  <a:cubicBezTo>
                    <a:pt x="1383" y="280"/>
                    <a:pt x="1172" y="523"/>
                    <a:pt x="920" y="685"/>
                  </a:cubicBezTo>
                  <a:cubicBezTo>
                    <a:pt x="792" y="766"/>
                    <a:pt x="652" y="831"/>
                    <a:pt x="505" y="842"/>
                  </a:cubicBezTo>
                  <a:cubicBezTo>
                    <a:pt x="429" y="847"/>
                    <a:pt x="346" y="841"/>
                    <a:pt x="280" y="800"/>
                  </a:cubicBezTo>
                  <a:cubicBezTo>
                    <a:pt x="216" y="760"/>
                    <a:pt x="166" y="695"/>
                    <a:pt x="130" y="626"/>
                  </a:cubicBezTo>
                  <a:cubicBezTo>
                    <a:pt x="89" y="549"/>
                    <a:pt x="61" y="462"/>
                    <a:pt x="44" y="374"/>
                  </a:cubicBezTo>
                  <a:cubicBezTo>
                    <a:pt x="24" y="276"/>
                    <a:pt x="11" y="174"/>
                    <a:pt x="5" y="73"/>
                  </a:cubicBezTo>
                  <a:cubicBezTo>
                    <a:pt x="5" y="70"/>
                    <a:pt x="0" y="71"/>
                    <a:pt x="0" y="74"/>
                  </a:cubicBezTo>
                  <a:cubicBezTo>
                    <a:pt x="5" y="170"/>
                    <a:pt x="3" y="266"/>
                    <a:pt x="15" y="361"/>
                  </a:cubicBezTo>
                  <a:cubicBezTo>
                    <a:pt x="26" y="445"/>
                    <a:pt x="43" y="529"/>
                    <a:pt x="75" y="606"/>
                  </a:cubicBezTo>
                  <a:cubicBezTo>
                    <a:pt x="105" y="681"/>
                    <a:pt x="148" y="751"/>
                    <a:pt x="205" y="805"/>
                  </a:cubicBezTo>
                  <a:cubicBezTo>
                    <a:pt x="267" y="863"/>
                    <a:pt x="343" y="889"/>
                    <a:pt x="425" y="894"/>
                  </a:cubicBezTo>
                  <a:cubicBezTo>
                    <a:pt x="581" y="904"/>
                    <a:pt x="737" y="849"/>
                    <a:pt x="876" y="769"/>
                  </a:cubicBezTo>
                  <a:cubicBezTo>
                    <a:pt x="1010" y="691"/>
                    <a:pt x="1136" y="586"/>
                    <a:pt x="1242" y="468"/>
                  </a:cubicBezTo>
                  <a:cubicBezTo>
                    <a:pt x="1362" y="333"/>
                    <a:pt x="1462" y="176"/>
                    <a:pt x="1535" y="7"/>
                  </a:cubicBezTo>
                  <a:cubicBezTo>
                    <a:pt x="1537" y="1"/>
                    <a:pt x="1529" y="-2"/>
                    <a:pt x="1526" y="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 name="Google Shape;1519;p43"/>
            <p:cNvSpPr/>
            <p:nvPr/>
          </p:nvSpPr>
          <p:spPr>
            <a:xfrm>
              <a:off x="6492503" y="1659177"/>
              <a:ext cx="445667" cy="649817"/>
            </a:xfrm>
            <a:custGeom>
              <a:avLst/>
              <a:gdLst/>
              <a:ahLst/>
              <a:cxnLst/>
              <a:rect l="l" t="t" r="r" b="b"/>
              <a:pathLst>
                <a:path w="1432" h="2088" extrusionOk="0">
                  <a:moveTo>
                    <a:pt x="412" y="2082"/>
                  </a:moveTo>
                  <a:cubicBezTo>
                    <a:pt x="721" y="2146"/>
                    <a:pt x="1233" y="1662"/>
                    <a:pt x="1430" y="1276"/>
                  </a:cubicBezTo>
                  <a:cubicBezTo>
                    <a:pt x="1444" y="1249"/>
                    <a:pt x="1396" y="976"/>
                    <a:pt x="1354" y="641"/>
                  </a:cubicBezTo>
                  <a:cubicBezTo>
                    <a:pt x="1329" y="438"/>
                    <a:pt x="1306" y="211"/>
                    <a:pt x="1300" y="3"/>
                  </a:cubicBezTo>
                  <a:cubicBezTo>
                    <a:pt x="1299" y="-40"/>
                    <a:pt x="0" y="358"/>
                    <a:pt x="0" y="358"/>
                  </a:cubicBezTo>
                  <a:cubicBezTo>
                    <a:pt x="0" y="358"/>
                    <a:pt x="142" y="792"/>
                    <a:pt x="150" y="1155"/>
                  </a:cubicBezTo>
                  <a:cubicBezTo>
                    <a:pt x="150" y="1186"/>
                    <a:pt x="148" y="1214"/>
                    <a:pt x="143" y="1241"/>
                  </a:cubicBezTo>
                  <a:cubicBezTo>
                    <a:pt x="143" y="1245"/>
                    <a:pt x="142" y="1250"/>
                    <a:pt x="142" y="1255"/>
                  </a:cubicBezTo>
                  <a:cubicBezTo>
                    <a:pt x="120" y="1419"/>
                    <a:pt x="113" y="2020"/>
                    <a:pt x="412" y="2082"/>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1520;p43"/>
            <p:cNvSpPr/>
            <p:nvPr/>
          </p:nvSpPr>
          <p:spPr>
            <a:xfrm>
              <a:off x="6492503" y="1662289"/>
              <a:ext cx="379377" cy="389019"/>
            </a:xfrm>
            <a:custGeom>
              <a:avLst/>
              <a:gdLst/>
              <a:ahLst/>
              <a:cxnLst/>
              <a:rect l="l" t="t" r="r" b="b"/>
              <a:pathLst>
                <a:path w="1219" h="1250" extrusionOk="0">
                  <a:moveTo>
                    <a:pt x="1219" y="0"/>
                  </a:moveTo>
                  <a:cubicBezTo>
                    <a:pt x="1169" y="355"/>
                    <a:pt x="974" y="1213"/>
                    <a:pt x="276" y="1249"/>
                  </a:cubicBezTo>
                  <a:cubicBezTo>
                    <a:pt x="228" y="1252"/>
                    <a:pt x="183" y="1250"/>
                    <a:pt x="142" y="1246"/>
                  </a:cubicBezTo>
                  <a:cubicBezTo>
                    <a:pt x="142" y="1240"/>
                    <a:pt x="143" y="1235"/>
                    <a:pt x="144" y="1231"/>
                  </a:cubicBezTo>
                  <a:cubicBezTo>
                    <a:pt x="148" y="1204"/>
                    <a:pt x="150" y="1176"/>
                    <a:pt x="150" y="1146"/>
                  </a:cubicBezTo>
                  <a:cubicBezTo>
                    <a:pt x="142" y="781"/>
                    <a:pt x="0" y="348"/>
                    <a:pt x="0" y="348"/>
                  </a:cubicBezTo>
                  <a:cubicBezTo>
                    <a:pt x="0" y="348"/>
                    <a:pt x="937" y="60"/>
                    <a:pt x="1219"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 name="Google Shape;1521;p43"/>
            <p:cNvSpPr/>
            <p:nvPr/>
          </p:nvSpPr>
          <p:spPr>
            <a:xfrm>
              <a:off x="6258778" y="971388"/>
              <a:ext cx="701801" cy="990597"/>
            </a:xfrm>
            <a:custGeom>
              <a:avLst/>
              <a:gdLst/>
              <a:ahLst/>
              <a:cxnLst/>
              <a:rect l="l" t="t" r="r" b="b"/>
              <a:pathLst>
                <a:path w="2255" h="3183" extrusionOk="0">
                  <a:moveTo>
                    <a:pt x="2215" y="754"/>
                  </a:moveTo>
                  <a:cubicBezTo>
                    <a:pt x="2356" y="1219"/>
                    <a:pt x="2108" y="2559"/>
                    <a:pt x="1777" y="2857"/>
                  </a:cubicBezTo>
                  <a:cubicBezTo>
                    <a:pt x="1297" y="3289"/>
                    <a:pt x="514" y="3329"/>
                    <a:pt x="147" y="2753"/>
                  </a:cubicBezTo>
                  <a:cubicBezTo>
                    <a:pt x="-209" y="2194"/>
                    <a:pt x="146" y="454"/>
                    <a:pt x="515" y="183"/>
                  </a:cubicBezTo>
                  <a:cubicBezTo>
                    <a:pt x="1059" y="-216"/>
                    <a:pt x="2007" y="68"/>
                    <a:pt x="2215" y="754"/>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522;p43"/>
            <p:cNvSpPr/>
            <p:nvPr/>
          </p:nvSpPr>
          <p:spPr>
            <a:xfrm>
              <a:off x="6258778" y="971388"/>
              <a:ext cx="701801" cy="990597"/>
            </a:xfrm>
            <a:custGeom>
              <a:avLst/>
              <a:gdLst/>
              <a:ahLst/>
              <a:cxnLst/>
              <a:rect l="l" t="t" r="r" b="b"/>
              <a:pathLst>
                <a:path w="2255" h="3183" extrusionOk="0">
                  <a:moveTo>
                    <a:pt x="2215" y="754"/>
                  </a:moveTo>
                  <a:cubicBezTo>
                    <a:pt x="2356" y="1219"/>
                    <a:pt x="2108" y="2559"/>
                    <a:pt x="1777" y="2857"/>
                  </a:cubicBezTo>
                  <a:cubicBezTo>
                    <a:pt x="1297" y="3289"/>
                    <a:pt x="514" y="3329"/>
                    <a:pt x="147" y="2753"/>
                  </a:cubicBezTo>
                  <a:cubicBezTo>
                    <a:pt x="-209" y="2194"/>
                    <a:pt x="146" y="454"/>
                    <a:pt x="515" y="183"/>
                  </a:cubicBezTo>
                  <a:cubicBezTo>
                    <a:pt x="1059" y="-216"/>
                    <a:pt x="2007" y="68"/>
                    <a:pt x="2215" y="754"/>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523;p43"/>
            <p:cNvSpPr/>
            <p:nvPr/>
          </p:nvSpPr>
          <p:spPr>
            <a:xfrm>
              <a:off x="6598940" y="1500145"/>
              <a:ext cx="24898" cy="79671"/>
            </a:xfrm>
            <a:custGeom>
              <a:avLst/>
              <a:gdLst/>
              <a:ahLst/>
              <a:cxnLst/>
              <a:rect l="l" t="t" r="r" b="b"/>
              <a:pathLst>
                <a:path w="80" h="256" extrusionOk="0">
                  <a:moveTo>
                    <a:pt x="23" y="1"/>
                  </a:moveTo>
                  <a:cubicBezTo>
                    <a:pt x="24" y="-2"/>
                    <a:pt x="29" y="7"/>
                    <a:pt x="28" y="11"/>
                  </a:cubicBezTo>
                  <a:cubicBezTo>
                    <a:pt x="9" y="100"/>
                    <a:pt x="2" y="206"/>
                    <a:pt x="79" y="251"/>
                  </a:cubicBezTo>
                  <a:cubicBezTo>
                    <a:pt x="81" y="253"/>
                    <a:pt x="80" y="257"/>
                    <a:pt x="77" y="256"/>
                  </a:cubicBezTo>
                  <a:cubicBezTo>
                    <a:pt x="-20" y="224"/>
                    <a:pt x="-10" y="83"/>
                    <a:pt x="23" y="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 name="Google Shape;1524;p43"/>
            <p:cNvSpPr/>
            <p:nvPr/>
          </p:nvSpPr>
          <p:spPr>
            <a:xfrm>
              <a:off x="6601118" y="1475559"/>
              <a:ext cx="64423" cy="91808"/>
            </a:xfrm>
            <a:custGeom>
              <a:avLst/>
              <a:gdLst/>
              <a:ahLst/>
              <a:cxnLst/>
              <a:rect l="l" t="t" r="r" b="b"/>
              <a:pathLst>
                <a:path w="207" h="295" extrusionOk="0">
                  <a:moveTo>
                    <a:pt x="113" y="0"/>
                  </a:moveTo>
                  <a:cubicBezTo>
                    <a:pt x="261" y="16"/>
                    <a:pt x="220" y="309"/>
                    <a:pt x="83" y="295"/>
                  </a:cubicBezTo>
                  <a:cubicBezTo>
                    <a:pt x="-51" y="281"/>
                    <a:pt x="-10" y="-12"/>
                    <a:pt x="11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 name="Google Shape;1525;p43"/>
            <p:cNvSpPr/>
            <p:nvPr/>
          </p:nvSpPr>
          <p:spPr>
            <a:xfrm>
              <a:off x="6392913" y="1490186"/>
              <a:ext cx="36413" cy="73758"/>
            </a:xfrm>
            <a:custGeom>
              <a:avLst/>
              <a:gdLst/>
              <a:ahLst/>
              <a:cxnLst/>
              <a:rect l="l" t="t" r="r" b="b"/>
              <a:pathLst>
                <a:path w="117" h="237" extrusionOk="0">
                  <a:moveTo>
                    <a:pt x="114" y="1"/>
                  </a:moveTo>
                  <a:cubicBezTo>
                    <a:pt x="113" y="-2"/>
                    <a:pt x="107" y="5"/>
                    <a:pt x="106" y="9"/>
                  </a:cubicBezTo>
                  <a:cubicBezTo>
                    <a:pt x="104" y="101"/>
                    <a:pt x="86" y="206"/>
                    <a:pt x="2" y="232"/>
                  </a:cubicBezTo>
                  <a:cubicBezTo>
                    <a:pt x="-1" y="232"/>
                    <a:pt x="-1" y="237"/>
                    <a:pt x="2" y="237"/>
                  </a:cubicBezTo>
                  <a:cubicBezTo>
                    <a:pt x="104" y="228"/>
                    <a:pt x="127" y="89"/>
                    <a:pt x="114" y="1"/>
                  </a:cubicBezTo>
                  <a:close/>
                </a:path>
              </a:pathLst>
            </a:custGeom>
            <a:solidFill>
              <a:schemeClr val="dk1"/>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 name="Google Shape;1526;p43"/>
            <p:cNvSpPr/>
            <p:nvPr/>
          </p:nvSpPr>
          <p:spPr>
            <a:xfrm>
              <a:off x="6365214" y="1459065"/>
              <a:ext cx="63800" cy="92120"/>
            </a:xfrm>
            <a:custGeom>
              <a:avLst/>
              <a:gdLst/>
              <a:ahLst/>
              <a:cxnLst/>
              <a:rect l="l" t="t" r="r" b="b"/>
              <a:pathLst>
                <a:path w="205" h="296" extrusionOk="0">
                  <a:moveTo>
                    <a:pt x="126" y="1"/>
                  </a:moveTo>
                  <a:cubicBezTo>
                    <a:pt x="-20" y="-18"/>
                    <a:pt x="-48" y="277"/>
                    <a:pt x="88" y="295"/>
                  </a:cubicBezTo>
                  <a:cubicBezTo>
                    <a:pt x="221" y="312"/>
                    <a:pt x="249" y="17"/>
                    <a:pt x="126" y="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3" name="Google Shape;1527;p43"/>
            <p:cNvSpPr/>
            <p:nvPr/>
          </p:nvSpPr>
          <p:spPr>
            <a:xfrm>
              <a:off x="6607654" y="1321507"/>
              <a:ext cx="99279" cy="64110"/>
            </a:xfrm>
            <a:custGeom>
              <a:avLst/>
              <a:gdLst/>
              <a:ahLst/>
              <a:cxnLst/>
              <a:rect l="l" t="t" r="r" b="b"/>
              <a:pathLst>
                <a:path w="319" h="206" extrusionOk="0">
                  <a:moveTo>
                    <a:pt x="238" y="205"/>
                  </a:moveTo>
                  <a:cubicBezTo>
                    <a:pt x="197" y="196"/>
                    <a:pt x="161" y="181"/>
                    <a:pt x="122" y="169"/>
                  </a:cubicBezTo>
                  <a:cubicBezTo>
                    <a:pt x="77" y="154"/>
                    <a:pt x="40" y="148"/>
                    <a:pt x="10" y="109"/>
                  </a:cubicBezTo>
                  <a:cubicBezTo>
                    <a:pt x="-6" y="89"/>
                    <a:pt x="-1" y="51"/>
                    <a:pt x="17" y="33"/>
                  </a:cubicBezTo>
                  <a:cubicBezTo>
                    <a:pt x="60" y="-8"/>
                    <a:pt x="119" y="-4"/>
                    <a:pt x="173" y="11"/>
                  </a:cubicBezTo>
                  <a:cubicBezTo>
                    <a:pt x="232" y="28"/>
                    <a:pt x="273" y="55"/>
                    <a:pt x="308" y="105"/>
                  </a:cubicBezTo>
                  <a:cubicBezTo>
                    <a:pt x="343" y="153"/>
                    <a:pt x="291" y="216"/>
                    <a:pt x="238" y="205"/>
                  </a:cubicBez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4" name="Google Shape;1528;p43"/>
            <p:cNvSpPr/>
            <p:nvPr/>
          </p:nvSpPr>
          <p:spPr>
            <a:xfrm>
              <a:off x="6340939" y="1327731"/>
              <a:ext cx="101769" cy="55707"/>
            </a:xfrm>
            <a:custGeom>
              <a:avLst/>
              <a:gdLst/>
              <a:ahLst/>
              <a:cxnLst/>
              <a:rect l="l" t="t" r="r" b="b"/>
              <a:pathLst>
                <a:path w="327" h="179" extrusionOk="0">
                  <a:moveTo>
                    <a:pt x="68" y="179"/>
                  </a:moveTo>
                  <a:cubicBezTo>
                    <a:pt x="110" y="178"/>
                    <a:pt x="148" y="170"/>
                    <a:pt x="189" y="165"/>
                  </a:cubicBezTo>
                  <a:cubicBezTo>
                    <a:pt x="236" y="159"/>
                    <a:pt x="273" y="159"/>
                    <a:pt x="310" y="127"/>
                  </a:cubicBezTo>
                  <a:cubicBezTo>
                    <a:pt x="330" y="110"/>
                    <a:pt x="332" y="72"/>
                    <a:pt x="317" y="51"/>
                  </a:cubicBezTo>
                  <a:cubicBezTo>
                    <a:pt x="282" y="3"/>
                    <a:pt x="224" y="-4"/>
                    <a:pt x="168" y="1"/>
                  </a:cubicBezTo>
                  <a:cubicBezTo>
                    <a:pt x="107" y="6"/>
                    <a:pt x="61" y="25"/>
                    <a:pt x="18" y="68"/>
                  </a:cubicBezTo>
                  <a:cubicBezTo>
                    <a:pt x="-25" y="109"/>
                    <a:pt x="14" y="180"/>
                    <a:pt x="68" y="179"/>
                  </a:cubicBezTo>
                  <a:close/>
                </a:path>
              </a:pathLst>
            </a:custGeom>
            <a:solidFill>
              <a:schemeClr val="dk1"/>
            </a:solidFill>
            <a:ln>
              <a:noFill/>
            </a:ln>
          </p:spPr>
          <p:txBody>
            <a:bodyPr spcFirstLastPara="1" wrap="square" lIns="90000" tIns="19425" rIns="90000" bIns="19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5" name="Google Shape;1529;p43"/>
            <p:cNvSpPr/>
            <p:nvPr/>
          </p:nvSpPr>
          <p:spPr>
            <a:xfrm>
              <a:off x="6525492" y="1753165"/>
              <a:ext cx="59754" cy="23964"/>
            </a:xfrm>
            <a:custGeom>
              <a:avLst/>
              <a:gdLst/>
              <a:ahLst/>
              <a:cxnLst/>
              <a:rect l="l" t="t" r="r" b="b"/>
              <a:pathLst>
                <a:path w="192" h="77" extrusionOk="0">
                  <a:moveTo>
                    <a:pt x="183" y="1"/>
                  </a:moveTo>
                  <a:cubicBezTo>
                    <a:pt x="159" y="19"/>
                    <a:pt x="133" y="46"/>
                    <a:pt x="99" y="44"/>
                  </a:cubicBezTo>
                  <a:cubicBezTo>
                    <a:pt x="67" y="42"/>
                    <a:pt x="32" y="23"/>
                    <a:pt x="5" y="7"/>
                  </a:cubicBezTo>
                  <a:cubicBezTo>
                    <a:pt x="2" y="6"/>
                    <a:pt x="-1" y="8"/>
                    <a:pt x="0" y="11"/>
                  </a:cubicBezTo>
                  <a:cubicBezTo>
                    <a:pt x="19" y="50"/>
                    <a:pt x="66" y="78"/>
                    <a:pt x="109" y="77"/>
                  </a:cubicBezTo>
                  <a:cubicBezTo>
                    <a:pt x="151" y="75"/>
                    <a:pt x="176" y="43"/>
                    <a:pt x="192" y="7"/>
                  </a:cubicBezTo>
                  <a:cubicBezTo>
                    <a:pt x="194" y="1"/>
                    <a:pt x="187" y="-1"/>
                    <a:pt x="183"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 name="Google Shape;1530;p43"/>
            <p:cNvSpPr/>
            <p:nvPr/>
          </p:nvSpPr>
          <p:spPr>
            <a:xfrm>
              <a:off x="6403183" y="1340180"/>
              <a:ext cx="162457" cy="358520"/>
            </a:xfrm>
            <a:custGeom>
              <a:avLst/>
              <a:gdLst/>
              <a:ahLst/>
              <a:cxnLst/>
              <a:rect l="l" t="t" r="r" b="b"/>
              <a:pathLst>
                <a:path w="522" h="1152" extrusionOk="0">
                  <a:moveTo>
                    <a:pt x="519" y="1043"/>
                  </a:moveTo>
                  <a:cubicBezTo>
                    <a:pt x="457" y="1114"/>
                    <a:pt x="376" y="1147"/>
                    <a:pt x="293" y="1151"/>
                  </a:cubicBezTo>
                  <a:cubicBezTo>
                    <a:pt x="256" y="1154"/>
                    <a:pt x="218" y="1150"/>
                    <a:pt x="181" y="1141"/>
                  </a:cubicBezTo>
                  <a:cubicBezTo>
                    <a:pt x="174" y="1140"/>
                    <a:pt x="166" y="1138"/>
                    <a:pt x="160" y="1135"/>
                  </a:cubicBezTo>
                  <a:cubicBezTo>
                    <a:pt x="154" y="1134"/>
                    <a:pt x="148" y="1132"/>
                    <a:pt x="141" y="1130"/>
                  </a:cubicBezTo>
                  <a:cubicBezTo>
                    <a:pt x="130" y="1127"/>
                    <a:pt x="126" y="1117"/>
                    <a:pt x="125" y="1107"/>
                  </a:cubicBezTo>
                  <a:lnTo>
                    <a:pt x="125" y="1106"/>
                  </a:lnTo>
                  <a:cubicBezTo>
                    <a:pt x="126" y="1103"/>
                    <a:pt x="126" y="1100"/>
                    <a:pt x="127" y="1097"/>
                  </a:cubicBezTo>
                  <a:lnTo>
                    <a:pt x="128" y="1096"/>
                  </a:lnTo>
                  <a:lnTo>
                    <a:pt x="129" y="1088"/>
                  </a:lnTo>
                  <a:cubicBezTo>
                    <a:pt x="137" y="1018"/>
                    <a:pt x="158" y="912"/>
                    <a:pt x="158" y="912"/>
                  </a:cubicBezTo>
                  <a:cubicBezTo>
                    <a:pt x="131" y="922"/>
                    <a:pt x="-8" y="962"/>
                    <a:pt x="0" y="926"/>
                  </a:cubicBezTo>
                  <a:cubicBezTo>
                    <a:pt x="60" y="626"/>
                    <a:pt x="127" y="292"/>
                    <a:pt x="251" y="6"/>
                  </a:cubicBezTo>
                  <a:cubicBezTo>
                    <a:pt x="255" y="-4"/>
                    <a:pt x="269" y="1"/>
                    <a:pt x="267" y="10"/>
                  </a:cubicBezTo>
                  <a:cubicBezTo>
                    <a:pt x="220" y="301"/>
                    <a:pt x="123" y="582"/>
                    <a:pt x="71" y="873"/>
                  </a:cubicBezTo>
                  <a:cubicBezTo>
                    <a:pt x="115" y="863"/>
                    <a:pt x="187" y="844"/>
                    <a:pt x="224" y="849"/>
                  </a:cubicBezTo>
                  <a:cubicBezTo>
                    <a:pt x="233" y="854"/>
                    <a:pt x="178" y="1053"/>
                    <a:pt x="177" y="1084"/>
                  </a:cubicBezTo>
                  <a:cubicBezTo>
                    <a:pt x="177" y="1084"/>
                    <a:pt x="177" y="1086"/>
                    <a:pt x="177" y="1088"/>
                  </a:cubicBezTo>
                  <a:cubicBezTo>
                    <a:pt x="293" y="1119"/>
                    <a:pt x="386" y="1096"/>
                    <a:pt x="512" y="1033"/>
                  </a:cubicBezTo>
                  <a:cubicBezTo>
                    <a:pt x="519" y="1029"/>
                    <a:pt x="525" y="1036"/>
                    <a:pt x="519" y="10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7" name="Google Shape;1531;p43"/>
            <p:cNvSpPr/>
            <p:nvPr/>
          </p:nvSpPr>
          <p:spPr>
            <a:xfrm>
              <a:off x="6473830" y="1663845"/>
              <a:ext cx="97412" cy="70646"/>
            </a:xfrm>
            <a:custGeom>
              <a:avLst/>
              <a:gdLst/>
              <a:ahLst/>
              <a:cxnLst/>
              <a:rect l="l" t="t" r="r" b="b"/>
              <a:pathLst>
                <a:path w="313" h="227" extrusionOk="0">
                  <a:moveTo>
                    <a:pt x="0" y="71"/>
                  </a:moveTo>
                  <a:cubicBezTo>
                    <a:pt x="0" y="71"/>
                    <a:pt x="51" y="164"/>
                    <a:pt x="131" y="206"/>
                  </a:cubicBezTo>
                  <a:cubicBezTo>
                    <a:pt x="161" y="221"/>
                    <a:pt x="194" y="231"/>
                    <a:pt x="231" y="226"/>
                  </a:cubicBezTo>
                  <a:cubicBezTo>
                    <a:pt x="306" y="217"/>
                    <a:pt x="317" y="151"/>
                    <a:pt x="312" y="92"/>
                  </a:cubicBezTo>
                  <a:cubicBezTo>
                    <a:pt x="308" y="44"/>
                    <a:pt x="292" y="0"/>
                    <a:pt x="292" y="0"/>
                  </a:cubicBezTo>
                  <a:cubicBezTo>
                    <a:pt x="292" y="0"/>
                    <a:pt x="172" y="84"/>
                    <a:pt x="0" y="71"/>
                  </a:cubicBezTo>
                  <a:close/>
                </a:path>
              </a:pathLst>
            </a:custGeom>
            <a:solidFill>
              <a:schemeClr val="dk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8" name="Google Shape;1532;p43"/>
            <p:cNvSpPr/>
            <p:nvPr/>
          </p:nvSpPr>
          <p:spPr>
            <a:xfrm>
              <a:off x="6514599" y="1692477"/>
              <a:ext cx="56642" cy="42014"/>
            </a:xfrm>
            <a:custGeom>
              <a:avLst/>
              <a:gdLst/>
              <a:ahLst/>
              <a:cxnLst/>
              <a:rect l="l" t="t" r="r" b="b"/>
              <a:pathLst>
                <a:path w="182" h="135" extrusionOk="0">
                  <a:moveTo>
                    <a:pt x="0" y="114"/>
                  </a:moveTo>
                  <a:cubicBezTo>
                    <a:pt x="30" y="129"/>
                    <a:pt x="63" y="139"/>
                    <a:pt x="100" y="134"/>
                  </a:cubicBezTo>
                  <a:cubicBezTo>
                    <a:pt x="175" y="125"/>
                    <a:pt x="186" y="59"/>
                    <a:pt x="181" y="0"/>
                  </a:cubicBezTo>
                  <a:cubicBezTo>
                    <a:pt x="102" y="-3"/>
                    <a:pt x="18" y="39"/>
                    <a:pt x="0" y="114"/>
                  </a:cubicBezTo>
                  <a:close/>
                </a:path>
              </a:pathLst>
            </a:custGeom>
            <a:solidFill>
              <a:srgbClr val="FF97BB"/>
            </a:solidFill>
            <a:ln>
              <a:noFill/>
            </a:ln>
          </p:spPr>
          <p:txBody>
            <a:bodyPr spcFirstLastPara="1" wrap="square" lIns="90000" tIns="3600" rIns="90000" bIns="3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33;p43"/>
            <p:cNvSpPr/>
            <p:nvPr/>
          </p:nvSpPr>
          <p:spPr>
            <a:xfrm>
              <a:off x="6250997" y="821692"/>
              <a:ext cx="786764" cy="722641"/>
            </a:xfrm>
            <a:custGeom>
              <a:avLst/>
              <a:gdLst/>
              <a:ahLst/>
              <a:cxnLst/>
              <a:rect l="l" t="t" r="r" b="b"/>
              <a:pathLst>
                <a:path w="2528" h="2322" extrusionOk="0">
                  <a:moveTo>
                    <a:pt x="2250" y="2322"/>
                  </a:moveTo>
                  <a:cubicBezTo>
                    <a:pt x="2250" y="2322"/>
                    <a:pt x="2609" y="1509"/>
                    <a:pt x="2511" y="1079"/>
                  </a:cubicBezTo>
                  <a:cubicBezTo>
                    <a:pt x="2466" y="885"/>
                    <a:pt x="2181" y="787"/>
                    <a:pt x="2181" y="787"/>
                  </a:cubicBezTo>
                  <a:cubicBezTo>
                    <a:pt x="2181" y="787"/>
                    <a:pt x="2230" y="537"/>
                    <a:pt x="1982" y="357"/>
                  </a:cubicBezTo>
                  <a:cubicBezTo>
                    <a:pt x="1721" y="168"/>
                    <a:pt x="1164" y="290"/>
                    <a:pt x="1164" y="290"/>
                  </a:cubicBezTo>
                  <a:cubicBezTo>
                    <a:pt x="1164" y="290"/>
                    <a:pt x="730" y="-191"/>
                    <a:pt x="240" y="85"/>
                  </a:cubicBezTo>
                  <a:cubicBezTo>
                    <a:pt x="-250" y="361"/>
                    <a:pt x="162" y="904"/>
                    <a:pt x="162" y="904"/>
                  </a:cubicBezTo>
                  <a:cubicBezTo>
                    <a:pt x="162" y="904"/>
                    <a:pt x="7" y="1198"/>
                    <a:pt x="498" y="1349"/>
                  </a:cubicBezTo>
                  <a:cubicBezTo>
                    <a:pt x="976" y="1495"/>
                    <a:pt x="1872" y="1175"/>
                    <a:pt x="1872" y="1175"/>
                  </a:cubicBezTo>
                  <a:cubicBezTo>
                    <a:pt x="1872" y="1175"/>
                    <a:pt x="1859" y="1657"/>
                    <a:pt x="2010" y="2129"/>
                  </a:cubicBezTo>
                  <a:cubicBezTo>
                    <a:pt x="2066" y="2303"/>
                    <a:pt x="2250" y="2322"/>
                    <a:pt x="2250" y="23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0" name="Google Shape;1534;p43"/>
            <p:cNvSpPr/>
            <p:nvPr/>
          </p:nvSpPr>
          <p:spPr>
            <a:xfrm>
              <a:off x="6584624" y="879267"/>
              <a:ext cx="355724" cy="210070"/>
            </a:xfrm>
            <a:custGeom>
              <a:avLst/>
              <a:gdLst/>
              <a:ahLst/>
              <a:cxnLst/>
              <a:rect l="l" t="t" r="r" b="b"/>
              <a:pathLst>
                <a:path w="1143" h="675" extrusionOk="0">
                  <a:moveTo>
                    <a:pt x="3" y="124"/>
                  </a:moveTo>
                  <a:cubicBezTo>
                    <a:pt x="111" y="59"/>
                    <a:pt x="234" y="26"/>
                    <a:pt x="359" y="10"/>
                  </a:cubicBezTo>
                  <a:cubicBezTo>
                    <a:pt x="469" y="-4"/>
                    <a:pt x="584" y="-5"/>
                    <a:pt x="693" y="19"/>
                  </a:cubicBezTo>
                  <a:cubicBezTo>
                    <a:pt x="887" y="62"/>
                    <a:pt x="1071" y="178"/>
                    <a:pt x="1128" y="378"/>
                  </a:cubicBezTo>
                  <a:cubicBezTo>
                    <a:pt x="1157" y="479"/>
                    <a:pt x="1144" y="582"/>
                    <a:pt x="1093" y="674"/>
                  </a:cubicBezTo>
                  <a:cubicBezTo>
                    <a:pt x="1091" y="677"/>
                    <a:pt x="1085" y="673"/>
                    <a:pt x="1087" y="670"/>
                  </a:cubicBezTo>
                  <a:cubicBezTo>
                    <a:pt x="1188" y="506"/>
                    <a:pt x="1095" y="284"/>
                    <a:pt x="956" y="176"/>
                  </a:cubicBezTo>
                  <a:cubicBezTo>
                    <a:pt x="798" y="54"/>
                    <a:pt x="577" y="28"/>
                    <a:pt x="384" y="45"/>
                  </a:cubicBezTo>
                  <a:cubicBezTo>
                    <a:pt x="255" y="56"/>
                    <a:pt x="131" y="93"/>
                    <a:pt x="8" y="134"/>
                  </a:cubicBezTo>
                  <a:cubicBezTo>
                    <a:pt x="1" y="137"/>
                    <a:pt x="-3" y="127"/>
                    <a:pt x="3" y="1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 name="Google Shape;1535;p43"/>
            <p:cNvSpPr/>
            <p:nvPr/>
          </p:nvSpPr>
          <p:spPr>
            <a:xfrm>
              <a:off x="6218942" y="819514"/>
              <a:ext cx="375643" cy="318684"/>
            </a:xfrm>
            <a:custGeom>
              <a:avLst/>
              <a:gdLst/>
              <a:ahLst/>
              <a:cxnLst/>
              <a:rect l="l" t="t" r="r" b="b"/>
              <a:pathLst>
                <a:path w="1207" h="1024" extrusionOk="0">
                  <a:moveTo>
                    <a:pt x="5" y="389"/>
                  </a:moveTo>
                  <a:cubicBezTo>
                    <a:pt x="30" y="239"/>
                    <a:pt x="142" y="130"/>
                    <a:pt x="275" y="68"/>
                  </a:cubicBezTo>
                  <a:cubicBezTo>
                    <a:pt x="428" y="-4"/>
                    <a:pt x="604" y="-17"/>
                    <a:pt x="767" y="22"/>
                  </a:cubicBezTo>
                  <a:cubicBezTo>
                    <a:pt x="933" y="61"/>
                    <a:pt x="1083" y="150"/>
                    <a:pt x="1206" y="267"/>
                  </a:cubicBezTo>
                  <a:cubicBezTo>
                    <a:pt x="1208" y="269"/>
                    <a:pt x="1204" y="274"/>
                    <a:pt x="1201" y="272"/>
                  </a:cubicBezTo>
                  <a:cubicBezTo>
                    <a:pt x="977" y="67"/>
                    <a:pt x="656" y="-25"/>
                    <a:pt x="363" y="77"/>
                  </a:cubicBezTo>
                  <a:cubicBezTo>
                    <a:pt x="233" y="123"/>
                    <a:pt x="107" y="210"/>
                    <a:pt x="61" y="346"/>
                  </a:cubicBezTo>
                  <a:cubicBezTo>
                    <a:pt x="19" y="472"/>
                    <a:pt x="51" y="620"/>
                    <a:pt x="122" y="729"/>
                  </a:cubicBezTo>
                  <a:cubicBezTo>
                    <a:pt x="211" y="863"/>
                    <a:pt x="354" y="955"/>
                    <a:pt x="498" y="1019"/>
                  </a:cubicBezTo>
                  <a:cubicBezTo>
                    <a:pt x="501" y="1021"/>
                    <a:pt x="499" y="1026"/>
                    <a:pt x="496" y="1024"/>
                  </a:cubicBezTo>
                  <a:cubicBezTo>
                    <a:pt x="358" y="971"/>
                    <a:pt x="225" y="899"/>
                    <a:pt x="128" y="784"/>
                  </a:cubicBezTo>
                  <a:cubicBezTo>
                    <a:pt x="36" y="676"/>
                    <a:pt x="-18" y="532"/>
                    <a:pt x="5" y="38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 name="Google Shape;1536;p43"/>
            <p:cNvSpPr/>
            <p:nvPr/>
          </p:nvSpPr>
          <p:spPr>
            <a:xfrm>
              <a:off x="6371128" y="1157184"/>
              <a:ext cx="535298" cy="124175"/>
            </a:xfrm>
            <a:custGeom>
              <a:avLst/>
              <a:gdLst/>
              <a:ahLst/>
              <a:cxnLst/>
              <a:rect l="l" t="t" r="r" b="b"/>
              <a:pathLst>
                <a:path w="1720" h="399" extrusionOk="0">
                  <a:moveTo>
                    <a:pt x="3" y="310"/>
                  </a:moveTo>
                  <a:cubicBezTo>
                    <a:pt x="219" y="371"/>
                    <a:pt x="447" y="371"/>
                    <a:pt x="668" y="338"/>
                  </a:cubicBezTo>
                  <a:cubicBezTo>
                    <a:pt x="899" y="304"/>
                    <a:pt x="1122" y="240"/>
                    <a:pt x="1340" y="156"/>
                  </a:cubicBezTo>
                  <a:cubicBezTo>
                    <a:pt x="1467" y="108"/>
                    <a:pt x="1592" y="55"/>
                    <a:pt x="1715" y="0"/>
                  </a:cubicBezTo>
                  <a:cubicBezTo>
                    <a:pt x="1719" y="-2"/>
                    <a:pt x="1722" y="4"/>
                    <a:pt x="1718" y="6"/>
                  </a:cubicBezTo>
                  <a:cubicBezTo>
                    <a:pt x="1503" y="127"/>
                    <a:pt x="1282" y="238"/>
                    <a:pt x="1046" y="312"/>
                  </a:cubicBezTo>
                  <a:cubicBezTo>
                    <a:pt x="825" y="381"/>
                    <a:pt x="600" y="412"/>
                    <a:pt x="369" y="393"/>
                  </a:cubicBezTo>
                  <a:cubicBezTo>
                    <a:pt x="244" y="383"/>
                    <a:pt x="120" y="356"/>
                    <a:pt x="1" y="314"/>
                  </a:cubicBezTo>
                  <a:cubicBezTo>
                    <a:pt x="-2" y="313"/>
                    <a:pt x="0" y="309"/>
                    <a:pt x="3" y="3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537;p43"/>
            <p:cNvSpPr/>
            <p:nvPr/>
          </p:nvSpPr>
          <p:spPr>
            <a:xfrm>
              <a:off x="6831731" y="1442259"/>
              <a:ext cx="206339" cy="265778"/>
            </a:xfrm>
            <a:custGeom>
              <a:avLst/>
              <a:gdLst/>
              <a:ahLst/>
              <a:cxnLst/>
              <a:rect l="l" t="t" r="r" b="b"/>
              <a:pathLst>
                <a:path w="663" h="854" extrusionOk="0">
                  <a:moveTo>
                    <a:pt x="85" y="333"/>
                  </a:moveTo>
                  <a:cubicBezTo>
                    <a:pt x="85" y="333"/>
                    <a:pt x="398" y="-93"/>
                    <a:pt x="592" y="19"/>
                  </a:cubicBezTo>
                  <a:cubicBezTo>
                    <a:pt x="786" y="132"/>
                    <a:pt x="544" y="755"/>
                    <a:pt x="312" y="836"/>
                  </a:cubicBezTo>
                  <a:cubicBezTo>
                    <a:pt x="79" y="916"/>
                    <a:pt x="0" y="702"/>
                    <a:pt x="0" y="702"/>
                  </a:cubicBezTo>
                  <a:lnTo>
                    <a:pt x="85" y="333"/>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538;p43"/>
            <p:cNvSpPr/>
            <p:nvPr/>
          </p:nvSpPr>
          <p:spPr>
            <a:xfrm>
              <a:off x="6870945" y="1503257"/>
              <a:ext cx="122932" cy="164633"/>
            </a:xfrm>
            <a:custGeom>
              <a:avLst/>
              <a:gdLst/>
              <a:ahLst/>
              <a:cxnLst/>
              <a:rect l="l" t="t" r="r" b="b"/>
              <a:pathLst>
                <a:path w="395" h="529" extrusionOk="0">
                  <a:moveTo>
                    <a:pt x="392" y="0"/>
                  </a:moveTo>
                  <a:cubicBezTo>
                    <a:pt x="396" y="0"/>
                    <a:pt x="397" y="5"/>
                    <a:pt x="393" y="6"/>
                  </a:cubicBezTo>
                  <a:cubicBezTo>
                    <a:pt x="230" y="68"/>
                    <a:pt x="141" y="216"/>
                    <a:pt x="78" y="371"/>
                  </a:cubicBezTo>
                  <a:cubicBezTo>
                    <a:pt x="128" y="312"/>
                    <a:pt x="194" y="281"/>
                    <a:pt x="273" y="340"/>
                  </a:cubicBezTo>
                  <a:cubicBezTo>
                    <a:pt x="277" y="343"/>
                    <a:pt x="273" y="349"/>
                    <a:pt x="268" y="348"/>
                  </a:cubicBezTo>
                  <a:cubicBezTo>
                    <a:pt x="202" y="333"/>
                    <a:pt x="154" y="343"/>
                    <a:pt x="108" y="395"/>
                  </a:cubicBezTo>
                  <a:cubicBezTo>
                    <a:pt x="76" y="432"/>
                    <a:pt x="53" y="479"/>
                    <a:pt x="29" y="522"/>
                  </a:cubicBezTo>
                  <a:cubicBezTo>
                    <a:pt x="21" y="536"/>
                    <a:pt x="-5" y="528"/>
                    <a:pt x="1" y="511"/>
                  </a:cubicBezTo>
                  <a:cubicBezTo>
                    <a:pt x="2" y="510"/>
                    <a:pt x="2" y="509"/>
                    <a:pt x="3" y="508"/>
                  </a:cubicBezTo>
                  <a:cubicBezTo>
                    <a:pt x="3" y="301"/>
                    <a:pt x="170" y="16"/>
                    <a:pt x="39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 name="Google Shape;1539;p43"/>
            <p:cNvSpPr/>
            <p:nvPr/>
          </p:nvSpPr>
          <p:spPr>
            <a:xfrm>
              <a:off x="7868090" y="2703932"/>
              <a:ext cx="222211" cy="577615"/>
            </a:xfrm>
            <a:custGeom>
              <a:avLst/>
              <a:gdLst/>
              <a:ahLst/>
              <a:cxnLst/>
              <a:rect l="l" t="t" r="r" b="b"/>
              <a:pathLst>
                <a:path w="714" h="1856" extrusionOk="0">
                  <a:moveTo>
                    <a:pt x="714" y="0"/>
                  </a:moveTo>
                  <a:cubicBezTo>
                    <a:pt x="585" y="308"/>
                    <a:pt x="449" y="610"/>
                    <a:pt x="323" y="917"/>
                  </a:cubicBezTo>
                  <a:cubicBezTo>
                    <a:pt x="259" y="1070"/>
                    <a:pt x="199" y="1224"/>
                    <a:pt x="143" y="1380"/>
                  </a:cubicBezTo>
                  <a:cubicBezTo>
                    <a:pt x="88" y="1536"/>
                    <a:pt x="35" y="1693"/>
                    <a:pt x="0" y="1856"/>
                  </a:cubicBezTo>
                  <a:cubicBezTo>
                    <a:pt x="6" y="1689"/>
                    <a:pt x="45" y="1524"/>
                    <a:pt x="90" y="1363"/>
                  </a:cubicBezTo>
                  <a:cubicBezTo>
                    <a:pt x="112" y="1282"/>
                    <a:pt x="141" y="1204"/>
                    <a:pt x="167" y="1124"/>
                  </a:cubicBezTo>
                  <a:cubicBezTo>
                    <a:pt x="197" y="1046"/>
                    <a:pt x="226" y="968"/>
                    <a:pt x="258" y="890"/>
                  </a:cubicBezTo>
                  <a:cubicBezTo>
                    <a:pt x="322" y="736"/>
                    <a:pt x="391" y="584"/>
                    <a:pt x="468" y="436"/>
                  </a:cubicBezTo>
                  <a:cubicBezTo>
                    <a:pt x="543" y="287"/>
                    <a:pt x="623" y="140"/>
                    <a:pt x="714"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 name="Google Shape;1540;p43"/>
            <p:cNvSpPr/>
            <p:nvPr/>
          </p:nvSpPr>
          <p:spPr>
            <a:xfrm>
              <a:off x="8096836" y="1816653"/>
              <a:ext cx="832513" cy="1076804"/>
            </a:xfrm>
            <a:custGeom>
              <a:avLst/>
              <a:gdLst/>
              <a:ahLst/>
              <a:cxnLst/>
              <a:rect l="l" t="t" r="r" b="b"/>
              <a:pathLst>
                <a:path w="2675" h="3460" extrusionOk="0">
                  <a:moveTo>
                    <a:pt x="2051" y="3460"/>
                  </a:moveTo>
                  <a:cubicBezTo>
                    <a:pt x="2442" y="2864"/>
                    <a:pt x="2691" y="2075"/>
                    <a:pt x="2674" y="1780"/>
                  </a:cubicBezTo>
                  <a:cubicBezTo>
                    <a:pt x="2658" y="1486"/>
                    <a:pt x="2170" y="500"/>
                    <a:pt x="2014" y="300"/>
                  </a:cubicBezTo>
                  <a:cubicBezTo>
                    <a:pt x="1858" y="100"/>
                    <a:pt x="860" y="12"/>
                    <a:pt x="634" y="0"/>
                  </a:cubicBezTo>
                  <a:cubicBezTo>
                    <a:pt x="453" y="-9"/>
                    <a:pt x="284" y="134"/>
                    <a:pt x="565" y="381"/>
                  </a:cubicBezTo>
                  <a:cubicBezTo>
                    <a:pt x="925" y="697"/>
                    <a:pt x="1411" y="698"/>
                    <a:pt x="1488" y="814"/>
                  </a:cubicBezTo>
                  <a:cubicBezTo>
                    <a:pt x="1566" y="932"/>
                    <a:pt x="1535" y="1429"/>
                    <a:pt x="1362" y="1539"/>
                  </a:cubicBezTo>
                  <a:cubicBezTo>
                    <a:pt x="1259" y="1604"/>
                    <a:pt x="986" y="1565"/>
                    <a:pt x="868" y="1382"/>
                  </a:cubicBezTo>
                  <a:cubicBezTo>
                    <a:pt x="750" y="1198"/>
                    <a:pt x="817" y="959"/>
                    <a:pt x="727" y="680"/>
                  </a:cubicBezTo>
                  <a:cubicBezTo>
                    <a:pt x="637" y="400"/>
                    <a:pt x="288" y="201"/>
                    <a:pt x="210" y="279"/>
                  </a:cubicBezTo>
                  <a:cubicBezTo>
                    <a:pt x="132" y="357"/>
                    <a:pt x="215" y="472"/>
                    <a:pt x="187" y="892"/>
                  </a:cubicBezTo>
                  <a:cubicBezTo>
                    <a:pt x="169" y="1163"/>
                    <a:pt x="-27" y="1525"/>
                    <a:pt x="3" y="2030"/>
                  </a:cubicBezTo>
                  <a:cubicBezTo>
                    <a:pt x="18" y="2284"/>
                    <a:pt x="142" y="2784"/>
                    <a:pt x="142" y="2784"/>
                  </a:cubicBezTo>
                  <a:lnTo>
                    <a:pt x="2051" y="3460"/>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 name="Google Shape;1541;p43"/>
            <p:cNvSpPr/>
            <p:nvPr/>
          </p:nvSpPr>
          <p:spPr>
            <a:xfrm>
              <a:off x="8521961" y="1637081"/>
              <a:ext cx="320245" cy="820363"/>
            </a:xfrm>
            <a:custGeom>
              <a:avLst/>
              <a:gdLst/>
              <a:ahLst/>
              <a:cxnLst/>
              <a:rect l="l" t="t" r="r" b="b"/>
              <a:pathLst>
                <a:path w="1029" h="2636" extrusionOk="0">
                  <a:moveTo>
                    <a:pt x="771" y="2636"/>
                  </a:moveTo>
                  <a:cubicBezTo>
                    <a:pt x="917" y="2320"/>
                    <a:pt x="1103" y="1629"/>
                    <a:pt x="999" y="1131"/>
                  </a:cubicBezTo>
                  <a:cubicBezTo>
                    <a:pt x="929" y="795"/>
                    <a:pt x="564" y="-70"/>
                    <a:pt x="315" y="5"/>
                  </a:cubicBezTo>
                  <a:cubicBezTo>
                    <a:pt x="-41" y="113"/>
                    <a:pt x="311" y="1258"/>
                    <a:pt x="312" y="1403"/>
                  </a:cubicBezTo>
                  <a:cubicBezTo>
                    <a:pt x="315" y="1850"/>
                    <a:pt x="0" y="2345"/>
                    <a:pt x="0" y="2345"/>
                  </a:cubicBezTo>
                  <a:lnTo>
                    <a:pt x="771" y="2636"/>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1542;p43"/>
            <p:cNvSpPr/>
            <p:nvPr/>
          </p:nvSpPr>
          <p:spPr>
            <a:xfrm>
              <a:off x="8577980" y="1852754"/>
              <a:ext cx="46372" cy="370657"/>
            </a:xfrm>
            <a:custGeom>
              <a:avLst/>
              <a:gdLst/>
              <a:ahLst/>
              <a:cxnLst/>
              <a:rect l="l" t="t" r="r" b="b"/>
              <a:pathLst>
                <a:path w="149" h="1191" extrusionOk="0">
                  <a:moveTo>
                    <a:pt x="40" y="1191"/>
                  </a:moveTo>
                  <a:cubicBezTo>
                    <a:pt x="52" y="1141"/>
                    <a:pt x="65" y="1093"/>
                    <a:pt x="75" y="1043"/>
                  </a:cubicBezTo>
                  <a:cubicBezTo>
                    <a:pt x="87" y="994"/>
                    <a:pt x="96" y="945"/>
                    <a:pt x="103" y="895"/>
                  </a:cubicBezTo>
                  <a:cubicBezTo>
                    <a:pt x="110" y="845"/>
                    <a:pt x="115" y="796"/>
                    <a:pt x="114" y="746"/>
                  </a:cubicBezTo>
                  <a:cubicBezTo>
                    <a:pt x="115" y="697"/>
                    <a:pt x="108" y="648"/>
                    <a:pt x="100" y="598"/>
                  </a:cubicBezTo>
                  <a:cubicBezTo>
                    <a:pt x="84" y="499"/>
                    <a:pt x="63" y="400"/>
                    <a:pt x="46" y="300"/>
                  </a:cubicBezTo>
                  <a:cubicBezTo>
                    <a:pt x="28" y="201"/>
                    <a:pt x="9" y="101"/>
                    <a:pt x="0" y="0"/>
                  </a:cubicBezTo>
                  <a:cubicBezTo>
                    <a:pt x="11" y="49"/>
                    <a:pt x="23" y="98"/>
                    <a:pt x="36" y="147"/>
                  </a:cubicBezTo>
                  <a:lnTo>
                    <a:pt x="72" y="295"/>
                  </a:lnTo>
                  <a:cubicBezTo>
                    <a:pt x="96" y="393"/>
                    <a:pt x="117" y="492"/>
                    <a:pt x="134" y="593"/>
                  </a:cubicBezTo>
                  <a:cubicBezTo>
                    <a:pt x="143" y="642"/>
                    <a:pt x="150" y="695"/>
                    <a:pt x="148" y="747"/>
                  </a:cubicBezTo>
                  <a:cubicBezTo>
                    <a:pt x="147" y="798"/>
                    <a:pt x="141" y="850"/>
                    <a:pt x="131" y="900"/>
                  </a:cubicBezTo>
                  <a:cubicBezTo>
                    <a:pt x="120" y="950"/>
                    <a:pt x="107" y="999"/>
                    <a:pt x="92" y="1048"/>
                  </a:cubicBezTo>
                  <a:cubicBezTo>
                    <a:pt x="76" y="1096"/>
                    <a:pt x="59" y="1144"/>
                    <a:pt x="40" y="119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 name="Google Shape;1543;p43"/>
            <p:cNvSpPr/>
            <p:nvPr/>
          </p:nvSpPr>
          <p:spPr>
            <a:xfrm>
              <a:off x="8558062" y="1669758"/>
              <a:ext cx="362883" cy="815383"/>
            </a:xfrm>
            <a:custGeom>
              <a:avLst/>
              <a:gdLst/>
              <a:ahLst/>
              <a:cxnLst/>
              <a:rect l="l" t="t" r="r" b="b"/>
              <a:pathLst>
                <a:path w="1166" h="2620" extrusionOk="0">
                  <a:moveTo>
                    <a:pt x="699" y="2620"/>
                  </a:moveTo>
                  <a:cubicBezTo>
                    <a:pt x="891" y="2338"/>
                    <a:pt x="1184" y="1700"/>
                    <a:pt x="1165" y="1202"/>
                  </a:cubicBezTo>
                  <a:cubicBezTo>
                    <a:pt x="1151" y="865"/>
                    <a:pt x="940" y="-31"/>
                    <a:pt x="687" y="1"/>
                  </a:cubicBezTo>
                  <a:cubicBezTo>
                    <a:pt x="325" y="47"/>
                    <a:pt x="479" y="1212"/>
                    <a:pt x="456" y="1353"/>
                  </a:cubicBezTo>
                  <a:cubicBezTo>
                    <a:pt x="386" y="1786"/>
                    <a:pt x="0" y="2213"/>
                    <a:pt x="0" y="2213"/>
                  </a:cubicBezTo>
                  <a:lnTo>
                    <a:pt x="699" y="2620"/>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1544;p43"/>
            <p:cNvSpPr/>
            <p:nvPr/>
          </p:nvSpPr>
          <p:spPr>
            <a:xfrm>
              <a:off x="8641469" y="1708038"/>
              <a:ext cx="85585" cy="528754"/>
            </a:xfrm>
            <a:custGeom>
              <a:avLst/>
              <a:gdLst/>
              <a:ahLst/>
              <a:cxnLst/>
              <a:rect l="l" t="t" r="r" b="b"/>
              <a:pathLst>
                <a:path w="275" h="1699" extrusionOk="0">
                  <a:moveTo>
                    <a:pt x="0" y="1699"/>
                  </a:moveTo>
                  <a:cubicBezTo>
                    <a:pt x="35" y="1635"/>
                    <a:pt x="68" y="1570"/>
                    <a:pt x="97" y="1503"/>
                  </a:cubicBezTo>
                  <a:cubicBezTo>
                    <a:pt x="127" y="1437"/>
                    <a:pt x="151" y="1368"/>
                    <a:pt x="165" y="1298"/>
                  </a:cubicBezTo>
                  <a:cubicBezTo>
                    <a:pt x="169" y="1281"/>
                    <a:pt x="171" y="1263"/>
                    <a:pt x="172" y="1246"/>
                  </a:cubicBezTo>
                  <a:cubicBezTo>
                    <a:pt x="172" y="1229"/>
                    <a:pt x="172" y="1210"/>
                    <a:pt x="171" y="1192"/>
                  </a:cubicBezTo>
                  <a:lnTo>
                    <a:pt x="170" y="1082"/>
                  </a:lnTo>
                  <a:cubicBezTo>
                    <a:pt x="168" y="1009"/>
                    <a:pt x="168" y="936"/>
                    <a:pt x="168" y="862"/>
                  </a:cubicBezTo>
                  <a:cubicBezTo>
                    <a:pt x="169" y="716"/>
                    <a:pt x="167" y="569"/>
                    <a:pt x="173" y="423"/>
                  </a:cubicBezTo>
                  <a:cubicBezTo>
                    <a:pt x="175" y="350"/>
                    <a:pt x="177" y="276"/>
                    <a:pt x="190" y="203"/>
                  </a:cubicBezTo>
                  <a:cubicBezTo>
                    <a:pt x="203" y="130"/>
                    <a:pt x="231" y="59"/>
                    <a:pt x="275" y="0"/>
                  </a:cubicBezTo>
                  <a:cubicBezTo>
                    <a:pt x="236" y="63"/>
                    <a:pt x="213" y="133"/>
                    <a:pt x="206" y="205"/>
                  </a:cubicBezTo>
                  <a:cubicBezTo>
                    <a:pt x="197" y="277"/>
                    <a:pt x="197" y="350"/>
                    <a:pt x="198" y="423"/>
                  </a:cubicBezTo>
                  <a:lnTo>
                    <a:pt x="202" y="862"/>
                  </a:lnTo>
                  <a:cubicBezTo>
                    <a:pt x="203" y="935"/>
                    <a:pt x="204" y="1009"/>
                    <a:pt x="204" y="1082"/>
                  </a:cubicBezTo>
                  <a:lnTo>
                    <a:pt x="204" y="1192"/>
                  </a:lnTo>
                  <a:cubicBezTo>
                    <a:pt x="204" y="1210"/>
                    <a:pt x="204" y="1228"/>
                    <a:pt x="203" y="1248"/>
                  </a:cubicBezTo>
                  <a:cubicBezTo>
                    <a:pt x="202" y="1267"/>
                    <a:pt x="199" y="1286"/>
                    <a:pt x="195" y="1304"/>
                  </a:cubicBezTo>
                  <a:cubicBezTo>
                    <a:pt x="179" y="1378"/>
                    <a:pt x="148" y="1446"/>
                    <a:pt x="115" y="1512"/>
                  </a:cubicBezTo>
                  <a:cubicBezTo>
                    <a:pt x="82" y="1577"/>
                    <a:pt x="43" y="1640"/>
                    <a:pt x="0" y="169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1" name="Google Shape;1545;p43"/>
            <p:cNvSpPr/>
            <p:nvPr/>
          </p:nvSpPr>
          <p:spPr>
            <a:xfrm>
              <a:off x="8546547" y="1802337"/>
              <a:ext cx="324291" cy="797955"/>
            </a:xfrm>
            <a:custGeom>
              <a:avLst/>
              <a:gdLst/>
              <a:ahLst/>
              <a:cxnLst/>
              <a:rect l="l" t="t" r="r" b="b"/>
              <a:pathLst>
                <a:path w="1042" h="2564" extrusionOk="0">
                  <a:moveTo>
                    <a:pt x="1042" y="5"/>
                  </a:moveTo>
                  <a:cubicBezTo>
                    <a:pt x="1012" y="0"/>
                    <a:pt x="981" y="1"/>
                    <a:pt x="953" y="11"/>
                  </a:cubicBezTo>
                  <a:cubicBezTo>
                    <a:pt x="925" y="21"/>
                    <a:pt x="901" y="41"/>
                    <a:pt x="885" y="65"/>
                  </a:cubicBezTo>
                  <a:cubicBezTo>
                    <a:pt x="852" y="115"/>
                    <a:pt x="839" y="175"/>
                    <a:pt x="829" y="234"/>
                  </a:cubicBezTo>
                  <a:cubicBezTo>
                    <a:pt x="809" y="353"/>
                    <a:pt x="803" y="472"/>
                    <a:pt x="805" y="593"/>
                  </a:cubicBezTo>
                  <a:cubicBezTo>
                    <a:pt x="805" y="713"/>
                    <a:pt x="812" y="836"/>
                    <a:pt x="779" y="957"/>
                  </a:cubicBezTo>
                  <a:cubicBezTo>
                    <a:pt x="748" y="1076"/>
                    <a:pt x="691" y="1187"/>
                    <a:pt x="626" y="1289"/>
                  </a:cubicBezTo>
                  <a:cubicBezTo>
                    <a:pt x="493" y="1494"/>
                    <a:pt x="327" y="1671"/>
                    <a:pt x="203" y="1877"/>
                  </a:cubicBezTo>
                  <a:cubicBezTo>
                    <a:pt x="142" y="1980"/>
                    <a:pt x="103" y="2094"/>
                    <a:pt x="67" y="2209"/>
                  </a:cubicBezTo>
                  <a:cubicBezTo>
                    <a:pt x="33" y="2324"/>
                    <a:pt x="8" y="2443"/>
                    <a:pt x="0" y="2564"/>
                  </a:cubicBezTo>
                  <a:cubicBezTo>
                    <a:pt x="2" y="2443"/>
                    <a:pt x="23" y="2323"/>
                    <a:pt x="53" y="2205"/>
                  </a:cubicBezTo>
                  <a:cubicBezTo>
                    <a:pt x="68" y="2146"/>
                    <a:pt x="86" y="2089"/>
                    <a:pt x="107" y="2032"/>
                  </a:cubicBezTo>
                  <a:cubicBezTo>
                    <a:pt x="128" y="1975"/>
                    <a:pt x="153" y="1918"/>
                    <a:pt x="182" y="1865"/>
                  </a:cubicBezTo>
                  <a:cubicBezTo>
                    <a:pt x="240" y="1758"/>
                    <a:pt x="313" y="1660"/>
                    <a:pt x="386" y="1563"/>
                  </a:cubicBezTo>
                  <a:cubicBezTo>
                    <a:pt x="458" y="1467"/>
                    <a:pt x="532" y="1371"/>
                    <a:pt x="596" y="1270"/>
                  </a:cubicBezTo>
                  <a:cubicBezTo>
                    <a:pt x="661" y="1170"/>
                    <a:pt x="718" y="1063"/>
                    <a:pt x="749" y="949"/>
                  </a:cubicBezTo>
                  <a:cubicBezTo>
                    <a:pt x="780" y="835"/>
                    <a:pt x="776" y="713"/>
                    <a:pt x="779" y="593"/>
                  </a:cubicBezTo>
                  <a:cubicBezTo>
                    <a:pt x="780" y="472"/>
                    <a:pt x="789" y="350"/>
                    <a:pt x="813" y="231"/>
                  </a:cubicBezTo>
                  <a:cubicBezTo>
                    <a:pt x="826" y="172"/>
                    <a:pt x="841" y="111"/>
                    <a:pt x="878" y="60"/>
                  </a:cubicBezTo>
                  <a:cubicBezTo>
                    <a:pt x="896" y="36"/>
                    <a:pt x="922" y="15"/>
                    <a:pt x="951" y="6"/>
                  </a:cubicBezTo>
                  <a:cubicBezTo>
                    <a:pt x="981" y="-3"/>
                    <a:pt x="1012" y="-1"/>
                    <a:pt x="1042"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2" name="Google Shape;1546;p43"/>
            <p:cNvSpPr/>
            <p:nvPr/>
          </p:nvSpPr>
          <p:spPr>
            <a:xfrm>
              <a:off x="6202758" y="3134968"/>
              <a:ext cx="103636" cy="65666"/>
            </a:xfrm>
            <a:custGeom>
              <a:avLst/>
              <a:gdLst/>
              <a:ahLst/>
              <a:cxnLst/>
              <a:rect l="l" t="t" r="r" b="b"/>
              <a:pathLst>
                <a:path w="333" h="211" extrusionOk="0">
                  <a:moveTo>
                    <a:pt x="5" y="92"/>
                  </a:moveTo>
                  <a:cubicBezTo>
                    <a:pt x="-12" y="139"/>
                    <a:pt x="5" y="172"/>
                    <a:pt x="127" y="203"/>
                  </a:cubicBezTo>
                  <a:cubicBezTo>
                    <a:pt x="249" y="233"/>
                    <a:pt x="363" y="172"/>
                    <a:pt x="325" y="147"/>
                  </a:cubicBezTo>
                  <a:cubicBezTo>
                    <a:pt x="287" y="123"/>
                    <a:pt x="230" y="134"/>
                    <a:pt x="252" y="92"/>
                  </a:cubicBezTo>
                  <a:cubicBezTo>
                    <a:pt x="275" y="50"/>
                    <a:pt x="267" y="-10"/>
                    <a:pt x="169" y="1"/>
                  </a:cubicBezTo>
                  <a:cubicBezTo>
                    <a:pt x="70" y="12"/>
                    <a:pt x="21" y="50"/>
                    <a:pt x="5" y="92"/>
                  </a:cubicBezTo>
                  <a:close/>
                </a:path>
              </a:pathLst>
            </a:custGeom>
            <a:solidFill>
              <a:srgbClr val="000000"/>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3" name="Google Shape;1547;p43"/>
            <p:cNvSpPr/>
            <p:nvPr/>
          </p:nvSpPr>
          <p:spPr>
            <a:xfrm>
              <a:off x="6323200" y="3166401"/>
              <a:ext cx="69091" cy="49794"/>
            </a:xfrm>
            <a:custGeom>
              <a:avLst/>
              <a:gdLst/>
              <a:ahLst/>
              <a:cxnLst/>
              <a:rect l="l" t="t" r="r" b="b"/>
              <a:pathLst>
                <a:path w="222" h="160" extrusionOk="0">
                  <a:moveTo>
                    <a:pt x="44" y="4"/>
                  </a:moveTo>
                  <a:cubicBezTo>
                    <a:pt x="3" y="10"/>
                    <a:pt x="-20" y="82"/>
                    <a:pt x="21" y="128"/>
                  </a:cubicBezTo>
                  <a:cubicBezTo>
                    <a:pt x="63" y="174"/>
                    <a:pt x="63" y="166"/>
                    <a:pt x="113" y="128"/>
                  </a:cubicBezTo>
                  <a:cubicBezTo>
                    <a:pt x="162" y="90"/>
                    <a:pt x="238" y="71"/>
                    <a:pt x="219" y="33"/>
                  </a:cubicBezTo>
                  <a:cubicBezTo>
                    <a:pt x="200" y="-5"/>
                    <a:pt x="86" y="-2"/>
                    <a:pt x="44" y="4"/>
                  </a:cubicBezTo>
                  <a:close/>
                </a:path>
              </a:pathLst>
            </a:custGeom>
            <a:solidFill>
              <a:srgbClr val="000000"/>
            </a:solidFill>
            <a:ln>
              <a:noFill/>
            </a:ln>
          </p:spPr>
          <p:txBody>
            <a:bodyPr spcFirstLastPara="1" wrap="square" lIns="90000" tIns="12600" rIns="90000" bIns="126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 name="Google Shape;1548;p43"/>
            <p:cNvSpPr/>
            <p:nvPr/>
          </p:nvSpPr>
          <p:spPr>
            <a:xfrm>
              <a:off x="6439284" y="3208726"/>
              <a:ext cx="56953" cy="128843"/>
            </a:xfrm>
            <a:custGeom>
              <a:avLst/>
              <a:gdLst/>
              <a:ahLst/>
              <a:cxnLst/>
              <a:rect l="l" t="t" r="r" b="b"/>
              <a:pathLst>
                <a:path w="183" h="414" extrusionOk="0">
                  <a:moveTo>
                    <a:pt x="2" y="24"/>
                  </a:moveTo>
                  <a:cubicBezTo>
                    <a:pt x="21" y="-33"/>
                    <a:pt x="116" y="23"/>
                    <a:pt x="158" y="83"/>
                  </a:cubicBezTo>
                  <a:cubicBezTo>
                    <a:pt x="200" y="144"/>
                    <a:pt x="181" y="232"/>
                    <a:pt x="158" y="296"/>
                  </a:cubicBezTo>
                  <a:cubicBezTo>
                    <a:pt x="135" y="361"/>
                    <a:pt x="120" y="437"/>
                    <a:pt x="67" y="407"/>
                  </a:cubicBezTo>
                  <a:cubicBezTo>
                    <a:pt x="13" y="376"/>
                    <a:pt x="70" y="285"/>
                    <a:pt x="63" y="232"/>
                  </a:cubicBezTo>
                  <a:cubicBezTo>
                    <a:pt x="55" y="178"/>
                    <a:pt x="-13" y="70"/>
                    <a:pt x="2" y="2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175" name="Google Shape;1549;p43"/>
            <p:cNvGrpSpPr/>
            <p:nvPr/>
          </p:nvGrpSpPr>
          <p:grpSpPr>
            <a:xfrm>
              <a:off x="5422221" y="2106396"/>
              <a:ext cx="2533953" cy="2534535"/>
              <a:chOff x="5422221" y="2106396"/>
              <a:chExt cx="2533953" cy="2534535"/>
            </a:xfrm>
          </p:grpSpPr>
          <p:sp>
            <p:nvSpPr>
              <p:cNvPr id="189" name="Google Shape;1550;p43"/>
              <p:cNvSpPr/>
              <p:nvPr/>
            </p:nvSpPr>
            <p:spPr>
              <a:xfrm>
                <a:off x="5422221" y="2106396"/>
                <a:ext cx="2533953" cy="2534535"/>
              </a:xfrm>
              <a:custGeom>
                <a:avLst/>
                <a:gdLst/>
                <a:ahLst/>
                <a:cxnLst/>
                <a:rect l="l" t="t" r="r" b="b"/>
                <a:pathLst>
                  <a:path w="8142" h="8144" extrusionOk="0">
                    <a:moveTo>
                      <a:pt x="8142" y="4072"/>
                    </a:moveTo>
                    <a:cubicBezTo>
                      <a:pt x="8142" y="4967"/>
                      <a:pt x="7854" y="5794"/>
                      <a:pt x="7365" y="6466"/>
                    </a:cubicBezTo>
                    <a:lnTo>
                      <a:pt x="7365" y="6467"/>
                    </a:lnTo>
                    <a:cubicBezTo>
                      <a:pt x="6625" y="7483"/>
                      <a:pt x="5425" y="8144"/>
                      <a:pt x="4071" y="8144"/>
                    </a:cubicBezTo>
                    <a:cubicBezTo>
                      <a:pt x="1822" y="8144"/>
                      <a:pt x="0" y="6321"/>
                      <a:pt x="0" y="4072"/>
                    </a:cubicBezTo>
                    <a:cubicBezTo>
                      <a:pt x="0" y="2725"/>
                      <a:pt x="653" y="1532"/>
                      <a:pt x="1660" y="790"/>
                    </a:cubicBezTo>
                    <a:cubicBezTo>
                      <a:pt x="2335" y="294"/>
                      <a:pt x="3169" y="0"/>
                      <a:pt x="4071" y="0"/>
                    </a:cubicBezTo>
                    <a:cubicBezTo>
                      <a:pt x="4183" y="0"/>
                      <a:pt x="4294" y="4"/>
                      <a:pt x="4403" y="13"/>
                    </a:cubicBezTo>
                    <a:cubicBezTo>
                      <a:pt x="5052" y="66"/>
                      <a:pt x="5658" y="270"/>
                      <a:pt x="6185" y="591"/>
                    </a:cubicBezTo>
                    <a:cubicBezTo>
                      <a:pt x="6603" y="845"/>
                      <a:pt x="6971" y="1172"/>
                      <a:pt x="7272" y="1555"/>
                    </a:cubicBezTo>
                    <a:cubicBezTo>
                      <a:pt x="7363" y="1671"/>
                      <a:pt x="7448" y="1791"/>
                      <a:pt x="7526" y="1916"/>
                    </a:cubicBezTo>
                    <a:cubicBezTo>
                      <a:pt x="7916" y="2542"/>
                      <a:pt x="8142" y="3280"/>
                      <a:pt x="8142" y="407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 name="Google Shape;1551;p43"/>
              <p:cNvSpPr/>
              <p:nvPr/>
            </p:nvSpPr>
            <p:spPr>
              <a:xfrm>
                <a:off x="5638207" y="2106396"/>
                <a:ext cx="1468958" cy="2488475"/>
              </a:xfrm>
              <a:custGeom>
                <a:avLst/>
                <a:gdLst/>
                <a:ahLst/>
                <a:cxnLst/>
                <a:rect l="l" t="t" r="r" b="b"/>
                <a:pathLst>
                  <a:path w="4720" h="7996" extrusionOk="0">
                    <a:moveTo>
                      <a:pt x="4256" y="5994"/>
                    </a:moveTo>
                    <a:cubicBezTo>
                      <a:pt x="4205" y="6131"/>
                      <a:pt x="4291" y="6137"/>
                      <a:pt x="4296" y="6194"/>
                    </a:cubicBezTo>
                    <a:cubicBezTo>
                      <a:pt x="4302" y="6251"/>
                      <a:pt x="4296" y="6359"/>
                      <a:pt x="4131" y="6524"/>
                    </a:cubicBezTo>
                    <a:cubicBezTo>
                      <a:pt x="3966" y="6690"/>
                      <a:pt x="3692" y="6656"/>
                      <a:pt x="3635" y="6724"/>
                    </a:cubicBezTo>
                    <a:cubicBezTo>
                      <a:pt x="3578" y="6793"/>
                      <a:pt x="3481" y="7083"/>
                      <a:pt x="3344" y="7180"/>
                    </a:cubicBezTo>
                    <a:cubicBezTo>
                      <a:pt x="3207" y="7277"/>
                      <a:pt x="3184" y="7220"/>
                      <a:pt x="2990" y="7260"/>
                    </a:cubicBezTo>
                    <a:cubicBezTo>
                      <a:pt x="2796" y="7300"/>
                      <a:pt x="2648" y="7551"/>
                      <a:pt x="2591" y="7671"/>
                    </a:cubicBezTo>
                    <a:cubicBezTo>
                      <a:pt x="2534" y="7791"/>
                      <a:pt x="2603" y="7990"/>
                      <a:pt x="2466" y="7996"/>
                    </a:cubicBezTo>
                    <a:cubicBezTo>
                      <a:pt x="2329" y="8002"/>
                      <a:pt x="2266" y="7705"/>
                      <a:pt x="2141" y="7545"/>
                    </a:cubicBezTo>
                    <a:cubicBezTo>
                      <a:pt x="2015" y="7386"/>
                      <a:pt x="1975" y="7243"/>
                      <a:pt x="1935" y="7055"/>
                    </a:cubicBezTo>
                    <a:cubicBezTo>
                      <a:pt x="1895" y="6867"/>
                      <a:pt x="1958" y="6473"/>
                      <a:pt x="1935" y="6319"/>
                    </a:cubicBezTo>
                    <a:cubicBezTo>
                      <a:pt x="1912" y="6165"/>
                      <a:pt x="1502" y="5891"/>
                      <a:pt x="1354" y="5703"/>
                    </a:cubicBezTo>
                    <a:cubicBezTo>
                      <a:pt x="1205" y="5515"/>
                      <a:pt x="1000" y="5139"/>
                      <a:pt x="1011" y="5013"/>
                    </a:cubicBezTo>
                    <a:cubicBezTo>
                      <a:pt x="1023" y="4888"/>
                      <a:pt x="1114" y="4751"/>
                      <a:pt x="1182" y="4699"/>
                    </a:cubicBezTo>
                    <a:cubicBezTo>
                      <a:pt x="1251" y="4648"/>
                      <a:pt x="1222" y="4620"/>
                      <a:pt x="1234" y="4574"/>
                    </a:cubicBezTo>
                    <a:cubicBezTo>
                      <a:pt x="1245" y="4528"/>
                      <a:pt x="1302" y="4517"/>
                      <a:pt x="1314" y="4460"/>
                    </a:cubicBezTo>
                    <a:cubicBezTo>
                      <a:pt x="1325" y="4403"/>
                      <a:pt x="1279" y="4232"/>
                      <a:pt x="1222" y="4203"/>
                    </a:cubicBezTo>
                    <a:cubicBezTo>
                      <a:pt x="1165" y="4175"/>
                      <a:pt x="1125" y="4272"/>
                      <a:pt x="1091" y="4255"/>
                    </a:cubicBezTo>
                    <a:cubicBezTo>
                      <a:pt x="1057" y="4237"/>
                      <a:pt x="954" y="4118"/>
                      <a:pt x="914" y="4106"/>
                    </a:cubicBezTo>
                    <a:cubicBezTo>
                      <a:pt x="874" y="4095"/>
                      <a:pt x="886" y="4180"/>
                      <a:pt x="829" y="4072"/>
                    </a:cubicBezTo>
                    <a:cubicBezTo>
                      <a:pt x="772" y="3964"/>
                      <a:pt x="743" y="3690"/>
                      <a:pt x="698" y="3644"/>
                    </a:cubicBezTo>
                    <a:cubicBezTo>
                      <a:pt x="652" y="3599"/>
                      <a:pt x="618" y="3724"/>
                      <a:pt x="509" y="3644"/>
                    </a:cubicBezTo>
                    <a:cubicBezTo>
                      <a:pt x="401" y="3565"/>
                      <a:pt x="355" y="3411"/>
                      <a:pt x="310" y="3388"/>
                    </a:cubicBezTo>
                    <a:cubicBezTo>
                      <a:pt x="264" y="3365"/>
                      <a:pt x="202" y="3393"/>
                      <a:pt x="155" y="3302"/>
                    </a:cubicBezTo>
                    <a:cubicBezTo>
                      <a:pt x="108" y="3211"/>
                      <a:pt x="196" y="3046"/>
                      <a:pt x="155" y="3063"/>
                    </a:cubicBezTo>
                    <a:cubicBezTo>
                      <a:pt x="113" y="3080"/>
                      <a:pt x="25" y="3211"/>
                      <a:pt x="2" y="3085"/>
                    </a:cubicBezTo>
                    <a:cubicBezTo>
                      <a:pt x="-21" y="2960"/>
                      <a:pt x="116" y="2538"/>
                      <a:pt x="93" y="2310"/>
                    </a:cubicBezTo>
                    <a:cubicBezTo>
                      <a:pt x="70" y="2082"/>
                      <a:pt x="150" y="1842"/>
                      <a:pt x="310" y="1648"/>
                    </a:cubicBezTo>
                    <a:cubicBezTo>
                      <a:pt x="310" y="1648"/>
                      <a:pt x="333" y="1523"/>
                      <a:pt x="355" y="1443"/>
                    </a:cubicBezTo>
                    <a:cubicBezTo>
                      <a:pt x="378" y="1363"/>
                      <a:pt x="869" y="1044"/>
                      <a:pt x="926" y="952"/>
                    </a:cubicBezTo>
                    <a:cubicBezTo>
                      <a:pt x="950" y="914"/>
                      <a:pt x="958" y="855"/>
                      <a:pt x="966" y="790"/>
                    </a:cubicBezTo>
                    <a:cubicBezTo>
                      <a:pt x="1641" y="294"/>
                      <a:pt x="2475" y="0"/>
                      <a:pt x="3377" y="0"/>
                    </a:cubicBezTo>
                    <a:cubicBezTo>
                      <a:pt x="3489" y="0"/>
                      <a:pt x="3600" y="4"/>
                      <a:pt x="3709" y="13"/>
                    </a:cubicBezTo>
                    <a:cubicBezTo>
                      <a:pt x="3713" y="19"/>
                      <a:pt x="3716" y="24"/>
                      <a:pt x="3720" y="29"/>
                    </a:cubicBezTo>
                    <a:cubicBezTo>
                      <a:pt x="3770" y="91"/>
                      <a:pt x="3823" y="131"/>
                      <a:pt x="3968" y="185"/>
                    </a:cubicBezTo>
                    <a:cubicBezTo>
                      <a:pt x="4112" y="238"/>
                      <a:pt x="4146" y="306"/>
                      <a:pt x="4116" y="363"/>
                    </a:cubicBezTo>
                    <a:cubicBezTo>
                      <a:pt x="4085" y="420"/>
                      <a:pt x="4036" y="432"/>
                      <a:pt x="3979" y="435"/>
                    </a:cubicBezTo>
                    <a:cubicBezTo>
                      <a:pt x="3922" y="439"/>
                      <a:pt x="3869" y="409"/>
                      <a:pt x="3808" y="447"/>
                    </a:cubicBezTo>
                    <a:cubicBezTo>
                      <a:pt x="3747" y="485"/>
                      <a:pt x="3686" y="690"/>
                      <a:pt x="3606" y="702"/>
                    </a:cubicBezTo>
                    <a:cubicBezTo>
                      <a:pt x="3526" y="713"/>
                      <a:pt x="3386" y="519"/>
                      <a:pt x="3355" y="462"/>
                    </a:cubicBezTo>
                    <a:cubicBezTo>
                      <a:pt x="3325" y="405"/>
                      <a:pt x="3424" y="283"/>
                      <a:pt x="3377" y="226"/>
                    </a:cubicBezTo>
                    <a:cubicBezTo>
                      <a:pt x="3330" y="169"/>
                      <a:pt x="3249" y="181"/>
                      <a:pt x="3120" y="169"/>
                    </a:cubicBezTo>
                    <a:cubicBezTo>
                      <a:pt x="2990" y="158"/>
                      <a:pt x="2690" y="207"/>
                      <a:pt x="2701" y="257"/>
                    </a:cubicBezTo>
                    <a:cubicBezTo>
                      <a:pt x="2713" y="306"/>
                      <a:pt x="3142" y="249"/>
                      <a:pt x="3154" y="348"/>
                    </a:cubicBezTo>
                    <a:cubicBezTo>
                      <a:pt x="3165" y="447"/>
                      <a:pt x="2838" y="614"/>
                      <a:pt x="2781" y="599"/>
                    </a:cubicBezTo>
                    <a:cubicBezTo>
                      <a:pt x="2724" y="584"/>
                      <a:pt x="2648" y="485"/>
                      <a:pt x="2565" y="473"/>
                    </a:cubicBezTo>
                    <a:cubicBezTo>
                      <a:pt x="2481" y="462"/>
                      <a:pt x="2412" y="530"/>
                      <a:pt x="2360" y="538"/>
                    </a:cubicBezTo>
                    <a:cubicBezTo>
                      <a:pt x="2307" y="546"/>
                      <a:pt x="2245" y="481"/>
                      <a:pt x="2165" y="496"/>
                    </a:cubicBezTo>
                    <a:cubicBezTo>
                      <a:pt x="2085" y="511"/>
                      <a:pt x="2066" y="580"/>
                      <a:pt x="2025" y="607"/>
                    </a:cubicBezTo>
                    <a:cubicBezTo>
                      <a:pt x="1983" y="633"/>
                      <a:pt x="1884" y="633"/>
                      <a:pt x="1873" y="694"/>
                    </a:cubicBezTo>
                    <a:cubicBezTo>
                      <a:pt x="1861" y="755"/>
                      <a:pt x="1998" y="789"/>
                      <a:pt x="2032" y="827"/>
                    </a:cubicBezTo>
                    <a:cubicBezTo>
                      <a:pt x="2066" y="865"/>
                      <a:pt x="1990" y="994"/>
                      <a:pt x="2025" y="1021"/>
                    </a:cubicBezTo>
                    <a:cubicBezTo>
                      <a:pt x="2059" y="1047"/>
                      <a:pt x="2272" y="861"/>
                      <a:pt x="2325" y="816"/>
                    </a:cubicBezTo>
                    <a:cubicBezTo>
                      <a:pt x="2378" y="770"/>
                      <a:pt x="2424" y="572"/>
                      <a:pt x="2538" y="576"/>
                    </a:cubicBezTo>
                    <a:cubicBezTo>
                      <a:pt x="2652" y="580"/>
                      <a:pt x="2690" y="774"/>
                      <a:pt x="2728" y="793"/>
                    </a:cubicBezTo>
                    <a:cubicBezTo>
                      <a:pt x="2766" y="812"/>
                      <a:pt x="2850" y="747"/>
                      <a:pt x="2975" y="774"/>
                    </a:cubicBezTo>
                    <a:cubicBezTo>
                      <a:pt x="3101" y="800"/>
                      <a:pt x="3188" y="1074"/>
                      <a:pt x="3211" y="1158"/>
                    </a:cubicBezTo>
                    <a:cubicBezTo>
                      <a:pt x="3234" y="1241"/>
                      <a:pt x="3287" y="1325"/>
                      <a:pt x="3241" y="1359"/>
                    </a:cubicBezTo>
                    <a:cubicBezTo>
                      <a:pt x="3196" y="1394"/>
                      <a:pt x="2990" y="1337"/>
                      <a:pt x="2964" y="1283"/>
                    </a:cubicBezTo>
                    <a:cubicBezTo>
                      <a:pt x="2937" y="1230"/>
                      <a:pt x="3101" y="1150"/>
                      <a:pt x="3089" y="1131"/>
                    </a:cubicBezTo>
                    <a:cubicBezTo>
                      <a:pt x="3078" y="1112"/>
                      <a:pt x="2983" y="1086"/>
                      <a:pt x="2933" y="1115"/>
                    </a:cubicBezTo>
                    <a:cubicBezTo>
                      <a:pt x="2884" y="1145"/>
                      <a:pt x="2861" y="1207"/>
                      <a:pt x="2808" y="1222"/>
                    </a:cubicBezTo>
                    <a:cubicBezTo>
                      <a:pt x="2755" y="1238"/>
                      <a:pt x="2614" y="1078"/>
                      <a:pt x="2576" y="1124"/>
                    </a:cubicBezTo>
                    <a:cubicBezTo>
                      <a:pt x="2538" y="1169"/>
                      <a:pt x="2614" y="1314"/>
                      <a:pt x="2652" y="1348"/>
                    </a:cubicBezTo>
                    <a:cubicBezTo>
                      <a:pt x="2690" y="1382"/>
                      <a:pt x="2831" y="1401"/>
                      <a:pt x="2842" y="1439"/>
                    </a:cubicBezTo>
                    <a:cubicBezTo>
                      <a:pt x="2853" y="1477"/>
                      <a:pt x="2747" y="1561"/>
                      <a:pt x="2618" y="1553"/>
                    </a:cubicBezTo>
                    <a:cubicBezTo>
                      <a:pt x="2488" y="1546"/>
                      <a:pt x="2382" y="1447"/>
                      <a:pt x="2333" y="1489"/>
                    </a:cubicBezTo>
                    <a:cubicBezTo>
                      <a:pt x="2283" y="1530"/>
                      <a:pt x="2310" y="1641"/>
                      <a:pt x="2276" y="1679"/>
                    </a:cubicBezTo>
                    <a:cubicBezTo>
                      <a:pt x="2241" y="1717"/>
                      <a:pt x="2055" y="1690"/>
                      <a:pt x="1964" y="1789"/>
                    </a:cubicBezTo>
                    <a:cubicBezTo>
                      <a:pt x="1873" y="1888"/>
                      <a:pt x="1831" y="2036"/>
                      <a:pt x="1739" y="2120"/>
                    </a:cubicBezTo>
                    <a:cubicBezTo>
                      <a:pt x="1648" y="2203"/>
                      <a:pt x="1606" y="2097"/>
                      <a:pt x="1485" y="2215"/>
                    </a:cubicBezTo>
                    <a:cubicBezTo>
                      <a:pt x="1363" y="2333"/>
                      <a:pt x="1344" y="2595"/>
                      <a:pt x="1340" y="2686"/>
                    </a:cubicBezTo>
                    <a:cubicBezTo>
                      <a:pt x="1336" y="2777"/>
                      <a:pt x="1340" y="2850"/>
                      <a:pt x="1310" y="2838"/>
                    </a:cubicBezTo>
                    <a:cubicBezTo>
                      <a:pt x="1279" y="2827"/>
                      <a:pt x="1238" y="2747"/>
                      <a:pt x="1226" y="2698"/>
                    </a:cubicBezTo>
                    <a:cubicBezTo>
                      <a:pt x="1215" y="2648"/>
                      <a:pt x="1253" y="2565"/>
                      <a:pt x="1253" y="2534"/>
                    </a:cubicBezTo>
                    <a:cubicBezTo>
                      <a:pt x="1253" y="2504"/>
                      <a:pt x="1078" y="2348"/>
                      <a:pt x="975" y="2333"/>
                    </a:cubicBezTo>
                    <a:cubicBezTo>
                      <a:pt x="873" y="2317"/>
                      <a:pt x="781" y="2401"/>
                      <a:pt x="705" y="2462"/>
                    </a:cubicBezTo>
                    <a:cubicBezTo>
                      <a:pt x="629" y="2523"/>
                      <a:pt x="492" y="2511"/>
                      <a:pt x="443" y="2561"/>
                    </a:cubicBezTo>
                    <a:cubicBezTo>
                      <a:pt x="393" y="2610"/>
                      <a:pt x="355" y="3047"/>
                      <a:pt x="393" y="3150"/>
                    </a:cubicBezTo>
                    <a:cubicBezTo>
                      <a:pt x="432" y="3253"/>
                      <a:pt x="481" y="3253"/>
                      <a:pt x="603" y="3200"/>
                    </a:cubicBezTo>
                    <a:cubicBezTo>
                      <a:pt x="724" y="3146"/>
                      <a:pt x="656" y="3044"/>
                      <a:pt x="728" y="3066"/>
                    </a:cubicBezTo>
                    <a:cubicBezTo>
                      <a:pt x="800" y="3089"/>
                      <a:pt x="838" y="3165"/>
                      <a:pt x="838" y="3226"/>
                    </a:cubicBezTo>
                    <a:cubicBezTo>
                      <a:pt x="838" y="3287"/>
                      <a:pt x="694" y="3431"/>
                      <a:pt x="713" y="3473"/>
                    </a:cubicBezTo>
                    <a:cubicBezTo>
                      <a:pt x="732" y="3515"/>
                      <a:pt x="857" y="3466"/>
                      <a:pt x="918" y="3485"/>
                    </a:cubicBezTo>
                    <a:cubicBezTo>
                      <a:pt x="979" y="3504"/>
                      <a:pt x="1009" y="3542"/>
                      <a:pt x="990" y="3698"/>
                    </a:cubicBezTo>
                    <a:cubicBezTo>
                      <a:pt x="971" y="3853"/>
                      <a:pt x="983" y="3975"/>
                      <a:pt x="1074" y="4026"/>
                    </a:cubicBezTo>
                    <a:cubicBezTo>
                      <a:pt x="1165" y="4078"/>
                      <a:pt x="1217" y="3952"/>
                      <a:pt x="1257" y="3969"/>
                    </a:cubicBezTo>
                    <a:cubicBezTo>
                      <a:pt x="1296" y="3987"/>
                      <a:pt x="1354" y="4078"/>
                      <a:pt x="1411" y="4072"/>
                    </a:cubicBezTo>
                    <a:cubicBezTo>
                      <a:pt x="1468" y="4066"/>
                      <a:pt x="1439" y="4015"/>
                      <a:pt x="1547" y="3981"/>
                    </a:cubicBezTo>
                    <a:cubicBezTo>
                      <a:pt x="1656" y="3947"/>
                      <a:pt x="1616" y="3924"/>
                      <a:pt x="1639" y="3855"/>
                    </a:cubicBezTo>
                    <a:cubicBezTo>
                      <a:pt x="1662" y="3787"/>
                      <a:pt x="1730" y="3730"/>
                      <a:pt x="1804" y="3764"/>
                    </a:cubicBezTo>
                    <a:cubicBezTo>
                      <a:pt x="1878" y="3798"/>
                      <a:pt x="1827" y="3850"/>
                      <a:pt x="1833" y="3907"/>
                    </a:cubicBezTo>
                    <a:cubicBezTo>
                      <a:pt x="1838" y="3964"/>
                      <a:pt x="1969" y="3969"/>
                      <a:pt x="2072" y="4004"/>
                    </a:cubicBezTo>
                    <a:cubicBezTo>
                      <a:pt x="2175" y="4038"/>
                      <a:pt x="2232" y="4004"/>
                      <a:pt x="2437" y="4072"/>
                    </a:cubicBezTo>
                    <a:cubicBezTo>
                      <a:pt x="2642" y="4141"/>
                      <a:pt x="2654" y="4346"/>
                      <a:pt x="2739" y="4380"/>
                    </a:cubicBezTo>
                    <a:cubicBezTo>
                      <a:pt x="2825" y="4414"/>
                      <a:pt x="3110" y="4357"/>
                      <a:pt x="3315" y="4506"/>
                    </a:cubicBezTo>
                    <a:cubicBezTo>
                      <a:pt x="3521" y="4654"/>
                      <a:pt x="3464" y="4928"/>
                      <a:pt x="3566" y="5007"/>
                    </a:cubicBezTo>
                    <a:cubicBezTo>
                      <a:pt x="3669" y="5087"/>
                      <a:pt x="4051" y="5196"/>
                      <a:pt x="4199" y="5224"/>
                    </a:cubicBezTo>
                    <a:cubicBezTo>
                      <a:pt x="4348" y="5253"/>
                      <a:pt x="4370" y="5150"/>
                      <a:pt x="4490" y="5179"/>
                    </a:cubicBezTo>
                    <a:cubicBezTo>
                      <a:pt x="4610" y="5207"/>
                      <a:pt x="4678" y="5241"/>
                      <a:pt x="4718" y="5407"/>
                    </a:cubicBezTo>
                    <a:cubicBezTo>
                      <a:pt x="4754" y="5552"/>
                      <a:pt x="4308" y="5857"/>
                      <a:pt x="4256" y="599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1" name="Google Shape;1552;p43"/>
              <p:cNvSpPr/>
              <p:nvPr/>
            </p:nvSpPr>
            <p:spPr>
              <a:xfrm>
                <a:off x="6008869" y="3032266"/>
                <a:ext cx="164324" cy="144404"/>
              </a:xfrm>
              <a:custGeom>
                <a:avLst/>
                <a:gdLst/>
                <a:ahLst/>
                <a:cxnLst/>
                <a:rect l="l" t="t" r="r" b="b"/>
                <a:pathLst>
                  <a:path w="528" h="464" extrusionOk="0">
                    <a:moveTo>
                      <a:pt x="1" y="103"/>
                    </a:moveTo>
                    <a:cubicBezTo>
                      <a:pt x="5" y="135"/>
                      <a:pt x="100" y="148"/>
                      <a:pt x="214" y="213"/>
                    </a:cubicBezTo>
                    <a:cubicBezTo>
                      <a:pt x="328" y="278"/>
                      <a:pt x="370" y="468"/>
                      <a:pt x="431" y="464"/>
                    </a:cubicBezTo>
                    <a:cubicBezTo>
                      <a:pt x="491" y="460"/>
                      <a:pt x="472" y="373"/>
                      <a:pt x="495" y="350"/>
                    </a:cubicBezTo>
                    <a:cubicBezTo>
                      <a:pt x="518" y="327"/>
                      <a:pt x="556" y="278"/>
                      <a:pt x="495" y="228"/>
                    </a:cubicBezTo>
                    <a:cubicBezTo>
                      <a:pt x="434" y="179"/>
                      <a:pt x="375" y="72"/>
                      <a:pt x="264" y="57"/>
                    </a:cubicBezTo>
                    <a:cubicBezTo>
                      <a:pt x="153" y="42"/>
                      <a:pt x="134" y="-4"/>
                      <a:pt x="85" y="0"/>
                    </a:cubicBezTo>
                    <a:cubicBezTo>
                      <a:pt x="35" y="4"/>
                      <a:pt x="-7" y="38"/>
                      <a:pt x="1" y="10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2" name="Google Shape;1553;p43"/>
              <p:cNvSpPr/>
              <p:nvPr/>
            </p:nvSpPr>
            <p:spPr>
              <a:xfrm>
                <a:off x="6949061" y="2218745"/>
                <a:ext cx="82162" cy="49172"/>
              </a:xfrm>
              <a:custGeom>
                <a:avLst/>
                <a:gdLst/>
                <a:ahLst/>
                <a:cxnLst/>
                <a:rect l="l" t="t" r="r" b="b"/>
                <a:pathLst>
                  <a:path w="264" h="158" extrusionOk="0">
                    <a:moveTo>
                      <a:pt x="3" y="33"/>
                    </a:moveTo>
                    <a:cubicBezTo>
                      <a:pt x="-17" y="80"/>
                      <a:pt x="75" y="97"/>
                      <a:pt x="128" y="128"/>
                    </a:cubicBezTo>
                    <a:cubicBezTo>
                      <a:pt x="181" y="158"/>
                      <a:pt x="223" y="177"/>
                      <a:pt x="254" y="128"/>
                    </a:cubicBezTo>
                    <a:cubicBezTo>
                      <a:pt x="284" y="78"/>
                      <a:pt x="242" y="21"/>
                      <a:pt x="200" y="10"/>
                    </a:cubicBezTo>
                    <a:cubicBezTo>
                      <a:pt x="159" y="-2"/>
                      <a:pt x="22" y="-13"/>
                      <a:pt x="3" y="33"/>
                    </a:cubicBezTo>
                    <a:close/>
                  </a:path>
                </a:pathLst>
              </a:custGeom>
              <a:solidFill>
                <a:schemeClr val="accent4"/>
              </a:solidFill>
              <a:ln>
                <a:noFill/>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3" name="Google Shape;1554;p43"/>
              <p:cNvSpPr/>
              <p:nvPr/>
            </p:nvSpPr>
            <p:spPr>
              <a:xfrm>
                <a:off x="7171271" y="2336385"/>
                <a:ext cx="170237" cy="125108"/>
              </a:xfrm>
              <a:custGeom>
                <a:avLst/>
                <a:gdLst/>
                <a:ahLst/>
                <a:cxnLst/>
                <a:rect l="l" t="t" r="r" b="b"/>
                <a:pathLst>
                  <a:path w="547" h="402" extrusionOk="0">
                    <a:moveTo>
                      <a:pt x="7" y="99"/>
                    </a:moveTo>
                    <a:cubicBezTo>
                      <a:pt x="42" y="136"/>
                      <a:pt x="102" y="130"/>
                      <a:pt x="144" y="183"/>
                    </a:cubicBezTo>
                    <a:cubicBezTo>
                      <a:pt x="186" y="236"/>
                      <a:pt x="171" y="328"/>
                      <a:pt x="224" y="354"/>
                    </a:cubicBezTo>
                    <a:cubicBezTo>
                      <a:pt x="277" y="381"/>
                      <a:pt x="315" y="354"/>
                      <a:pt x="319" y="316"/>
                    </a:cubicBezTo>
                    <a:cubicBezTo>
                      <a:pt x="323" y="278"/>
                      <a:pt x="243" y="183"/>
                      <a:pt x="251" y="164"/>
                    </a:cubicBezTo>
                    <a:cubicBezTo>
                      <a:pt x="258" y="145"/>
                      <a:pt x="361" y="191"/>
                      <a:pt x="384" y="248"/>
                    </a:cubicBezTo>
                    <a:cubicBezTo>
                      <a:pt x="406" y="305"/>
                      <a:pt x="361" y="385"/>
                      <a:pt x="414" y="400"/>
                    </a:cubicBezTo>
                    <a:cubicBezTo>
                      <a:pt x="467" y="415"/>
                      <a:pt x="456" y="347"/>
                      <a:pt x="479" y="331"/>
                    </a:cubicBezTo>
                    <a:cubicBezTo>
                      <a:pt x="501" y="316"/>
                      <a:pt x="551" y="324"/>
                      <a:pt x="547" y="278"/>
                    </a:cubicBezTo>
                    <a:cubicBezTo>
                      <a:pt x="543" y="232"/>
                      <a:pt x="482" y="134"/>
                      <a:pt x="433" y="99"/>
                    </a:cubicBezTo>
                    <a:cubicBezTo>
                      <a:pt x="384" y="65"/>
                      <a:pt x="346" y="27"/>
                      <a:pt x="262" y="8"/>
                    </a:cubicBezTo>
                    <a:cubicBezTo>
                      <a:pt x="178" y="-11"/>
                      <a:pt x="98" y="4"/>
                      <a:pt x="57" y="39"/>
                    </a:cubicBezTo>
                    <a:cubicBezTo>
                      <a:pt x="15" y="73"/>
                      <a:pt x="-14" y="77"/>
                      <a:pt x="7" y="99"/>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4" name="Google Shape;1555;p43"/>
              <p:cNvSpPr/>
              <p:nvPr/>
            </p:nvSpPr>
            <p:spPr>
              <a:xfrm>
                <a:off x="7339018" y="2290325"/>
                <a:ext cx="346388" cy="412360"/>
              </a:xfrm>
              <a:custGeom>
                <a:avLst/>
                <a:gdLst/>
                <a:ahLst/>
                <a:cxnLst/>
                <a:rect l="l" t="t" r="r" b="b"/>
                <a:pathLst>
                  <a:path w="1113" h="1325" extrusionOk="0">
                    <a:moveTo>
                      <a:pt x="1113" y="964"/>
                    </a:moveTo>
                    <a:cubicBezTo>
                      <a:pt x="1109" y="983"/>
                      <a:pt x="1102" y="997"/>
                      <a:pt x="1092" y="1004"/>
                    </a:cubicBezTo>
                    <a:cubicBezTo>
                      <a:pt x="1012" y="1061"/>
                      <a:pt x="917" y="863"/>
                      <a:pt x="807" y="825"/>
                    </a:cubicBezTo>
                    <a:cubicBezTo>
                      <a:pt x="696" y="787"/>
                      <a:pt x="647" y="647"/>
                      <a:pt x="624" y="677"/>
                    </a:cubicBezTo>
                    <a:cubicBezTo>
                      <a:pt x="601" y="707"/>
                      <a:pt x="609" y="749"/>
                      <a:pt x="575" y="799"/>
                    </a:cubicBezTo>
                    <a:cubicBezTo>
                      <a:pt x="540" y="848"/>
                      <a:pt x="491" y="837"/>
                      <a:pt x="468" y="932"/>
                    </a:cubicBezTo>
                    <a:cubicBezTo>
                      <a:pt x="445" y="1027"/>
                      <a:pt x="575" y="1202"/>
                      <a:pt x="544" y="1259"/>
                    </a:cubicBezTo>
                    <a:cubicBezTo>
                      <a:pt x="514" y="1316"/>
                      <a:pt x="476" y="1297"/>
                      <a:pt x="415" y="1293"/>
                    </a:cubicBezTo>
                    <a:cubicBezTo>
                      <a:pt x="354" y="1289"/>
                      <a:pt x="366" y="1342"/>
                      <a:pt x="286" y="1320"/>
                    </a:cubicBezTo>
                    <a:cubicBezTo>
                      <a:pt x="206" y="1297"/>
                      <a:pt x="274" y="1198"/>
                      <a:pt x="149" y="1080"/>
                    </a:cubicBezTo>
                    <a:cubicBezTo>
                      <a:pt x="23" y="962"/>
                      <a:pt x="-19" y="939"/>
                      <a:pt x="8" y="886"/>
                    </a:cubicBezTo>
                    <a:cubicBezTo>
                      <a:pt x="35" y="833"/>
                      <a:pt x="-3" y="757"/>
                      <a:pt x="54" y="749"/>
                    </a:cubicBezTo>
                    <a:cubicBezTo>
                      <a:pt x="111" y="742"/>
                      <a:pt x="156" y="825"/>
                      <a:pt x="194" y="848"/>
                    </a:cubicBezTo>
                    <a:cubicBezTo>
                      <a:pt x="232" y="871"/>
                      <a:pt x="282" y="803"/>
                      <a:pt x="286" y="742"/>
                    </a:cubicBezTo>
                    <a:cubicBezTo>
                      <a:pt x="289" y="681"/>
                      <a:pt x="153" y="597"/>
                      <a:pt x="103" y="550"/>
                    </a:cubicBezTo>
                    <a:cubicBezTo>
                      <a:pt x="54" y="503"/>
                      <a:pt x="50" y="331"/>
                      <a:pt x="69" y="297"/>
                    </a:cubicBezTo>
                    <a:cubicBezTo>
                      <a:pt x="88" y="263"/>
                      <a:pt x="145" y="274"/>
                      <a:pt x="160" y="190"/>
                    </a:cubicBezTo>
                    <a:cubicBezTo>
                      <a:pt x="169" y="141"/>
                      <a:pt x="91" y="59"/>
                      <a:pt x="26" y="0"/>
                    </a:cubicBezTo>
                    <a:cubicBezTo>
                      <a:pt x="444" y="254"/>
                      <a:pt x="812" y="581"/>
                      <a:pt x="1113" y="96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5" name="Google Shape;1556;p43"/>
              <p:cNvSpPr/>
              <p:nvPr/>
            </p:nvSpPr>
            <p:spPr>
              <a:xfrm>
                <a:off x="7416512" y="2685882"/>
                <a:ext cx="539655" cy="1432834"/>
              </a:xfrm>
              <a:custGeom>
                <a:avLst/>
                <a:gdLst/>
                <a:ahLst/>
                <a:cxnLst/>
                <a:rect l="l" t="t" r="r" b="b"/>
                <a:pathLst>
                  <a:path w="1734" h="4604" extrusionOk="0">
                    <a:moveTo>
                      <a:pt x="1431" y="3102"/>
                    </a:moveTo>
                    <a:cubicBezTo>
                      <a:pt x="1442" y="2980"/>
                      <a:pt x="1382" y="2972"/>
                      <a:pt x="1442" y="2748"/>
                    </a:cubicBezTo>
                    <a:cubicBezTo>
                      <a:pt x="1503" y="2524"/>
                      <a:pt x="1378" y="2284"/>
                      <a:pt x="1333" y="2235"/>
                    </a:cubicBezTo>
                    <a:cubicBezTo>
                      <a:pt x="1288" y="2185"/>
                      <a:pt x="1189" y="2201"/>
                      <a:pt x="1109" y="2250"/>
                    </a:cubicBezTo>
                    <a:cubicBezTo>
                      <a:pt x="1029" y="2299"/>
                      <a:pt x="1086" y="2338"/>
                      <a:pt x="1033" y="2356"/>
                    </a:cubicBezTo>
                    <a:cubicBezTo>
                      <a:pt x="980" y="2376"/>
                      <a:pt x="926" y="2345"/>
                      <a:pt x="877" y="2349"/>
                    </a:cubicBezTo>
                    <a:cubicBezTo>
                      <a:pt x="827" y="2353"/>
                      <a:pt x="782" y="2478"/>
                      <a:pt x="675" y="2474"/>
                    </a:cubicBezTo>
                    <a:cubicBezTo>
                      <a:pt x="569" y="2471"/>
                      <a:pt x="501" y="2318"/>
                      <a:pt x="421" y="2210"/>
                    </a:cubicBezTo>
                    <a:cubicBezTo>
                      <a:pt x="341" y="2102"/>
                      <a:pt x="177" y="2033"/>
                      <a:pt x="124" y="1900"/>
                    </a:cubicBezTo>
                    <a:cubicBezTo>
                      <a:pt x="71" y="1767"/>
                      <a:pt x="174" y="1562"/>
                      <a:pt x="151" y="1406"/>
                    </a:cubicBezTo>
                    <a:cubicBezTo>
                      <a:pt x="128" y="1250"/>
                      <a:pt x="25" y="1284"/>
                      <a:pt x="6" y="1197"/>
                    </a:cubicBezTo>
                    <a:cubicBezTo>
                      <a:pt x="-13" y="1109"/>
                      <a:pt x="21" y="1151"/>
                      <a:pt x="48" y="1068"/>
                    </a:cubicBezTo>
                    <a:cubicBezTo>
                      <a:pt x="75" y="984"/>
                      <a:pt x="18" y="938"/>
                      <a:pt x="71" y="794"/>
                    </a:cubicBezTo>
                    <a:cubicBezTo>
                      <a:pt x="124" y="649"/>
                      <a:pt x="219" y="577"/>
                      <a:pt x="196" y="513"/>
                    </a:cubicBezTo>
                    <a:cubicBezTo>
                      <a:pt x="174" y="448"/>
                      <a:pt x="101" y="341"/>
                      <a:pt x="97" y="266"/>
                    </a:cubicBezTo>
                    <a:cubicBezTo>
                      <a:pt x="94" y="190"/>
                      <a:pt x="170" y="193"/>
                      <a:pt x="314" y="87"/>
                    </a:cubicBezTo>
                    <a:cubicBezTo>
                      <a:pt x="459" y="-20"/>
                      <a:pt x="497" y="-12"/>
                      <a:pt x="607" y="26"/>
                    </a:cubicBezTo>
                    <a:cubicBezTo>
                      <a:pt x="717" y="64"/>
                      <a:pt x="786" y="83"/>
                      <a:pt x="850" y="94"/>
                    </a:cubicBezTo>
                    <a:cubicBezTo>
                      <a:pt x="915" y="106"/>
                      <a:pt x="1002" y="273"/>
                      <a:pt x="1029" y="265"/>
                    </a:cubicBezTo>
                    <a:cubicBezTo>
                      <a:pt x="1056" y="258"/>
                      <a:pt x="1059" y="208"/>
                      <a:pt x="1071" y="136"/>
                    </a:cubicBezTo>
                    <a:cubicBezTo>
                      <a:pt x="1076" y="106"/>
                      <a:pt x="1096" y="77"/>
                      <a:pt x="1118" y="54"/>
                    </a:cubicBezTo>
                    <a:cubicBezTo>
                      <a:pt x="1508" y="679"/>
                      <a:pt x="1734" y="1418"/>
                      <a:pt x="1734" y="2210"/>
                    </a:cubicBezTo>
                    <a:cubicBezTo>
                      <a:pt x="1734" y="3105"/>
                      <a:pt x="1446" y="3932"/>
                      <a:pt x="958" y="4604"/>
                    </a:cubicBezTo>
                    <a:cubicBezTo>
                      <a:pt x="1345" y="4012"/>
                      <a:pt x="1420" y="3223"/>
                      <a:pt x="1431" y="310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 name="Google Shape;1557;p43"/>
              <p:cNvSpPr/>
              <p:nvPr/>
            </p:nvSpPr>
            <p:spPr>
              <a:xfrm>
                <a:off x="5422221" y="2106396"/>
                <a:ext cx="2248876" cy="2534535"/>
              </a:xfrm>
              <a:custGeom>
                <a:avLst/>
                <a:gdLst/>
                <a:ahLst/>
                <a:cxnLst/>
                <a:rect l="l" t="t" r="r" b="b"/>
                <a:pathLst>
                  <a:path w="7226" h="8144" extrusionOk="0">
                    <a:moveTo>
                      <a:pt x="7226" y="6647"/>
                    </a:moveTo>
                    <a:cubicBezTo>
                      <a:pt x="6479" y="7561"/>
                      <a:pt x="5343" y="8144"/>
                      <a:pt x="4071" y="8144"/>
                    </a:cubicBezTo>
                    <a:cubicBezTo>
                      <a:pt x="1822" y="8144"/>
                      <a:pt x="0" y="6321"/>
                      <a:pt x="0" y="4072"/>
                    </a:cubicBezTo>
                    <a:cubicBezTo>
                      <a:pt x="0" y="2725"/>
                      <a:pt x="653" y="1532"/>
                      <a:pt x="1660" y="790"/>
                    </a:cubicBezTo>
                    <a:cubicBezTo>
                      <a:pt x="2335" y="294"/>
                      <a:pt x="3169" y="0"/>
                      <a:pt x="4071" y="0"/>
                    </a:cubicBezTo>
                    <a:cubicBezTo>
                      <a:pt x="4183" y="0"/>
                      <a:pt x="4293" y="5"/>
                      <a:pt x="4403" y="13"/>
                    </a:cubicBezTo>
                    <a:cubicBezTo>
                      <a:pt x="4433" y="16"/>
                      <a:pt x="4464" y="19"/>
                      <a:pt x="4494" y="22"/>
                    </a:cubicBezTo>
                    <a:cubicBezTo>
                      <a:pt x="3822" y="94"/>
                      <a:pt x="3204" y="344"/>
                      <a:pt x="2688" y="724"/>
                    </a:cubicBezTo>
                    <a:cubicBezTo>
                      <a:pt x="1765" y="1404"/>
                      <a:pt x="1166" y="2497"/>
                      <a:pt x="1166" y="3731"/>
                    </a:cubicBezTo>
                    <a:cubicBezTo>
                      <a:pt x="1166" y="5792"/>
                      <a:pt x="2837" y="7463"/>
                      <a:pt x="4897" y="7463"/>
                    </a:cubicBezTo>
                    <a:cubicBezTo>
                      <a:pt x="5778" y="7463"/>
                      <a:pt x="6587" y="7157"/>
                      <a:pt x="7226" y="6647"/>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7" name="Google Shape;1558;p43"/>
              <p:cNvSpPr/>
              <p:nvPr/>
            </p:nvSpPr>
            <p:spPr>
              <a:xfrm>
                <a:off x="6321644" y="2106396"/>
                <a:ext cx="1634527" cy="2399468"/>
              </a:xfrm>
              <a:custGeom>
                <a:avLst/>
                <a:gdLst/>
                <a:ahLst/>
                <a:cxnLst/>
                <a:rect l="l" t="t" r="r" b="b"/>
                <a:pathLst>
                  <a:path w="5252" h="7710" extrusionOk="0">
                    <a:moveTo>
                      <a:pt x="5252" y="4072"/>
                    </a:moveTo>
                    <a:cubicBezTo>
                      <a:pt x="5252" y="4967"/>
                      <a:pt x="4964" y="5794"/>
                      <a:pt x="4475" y="6466"/>
                    </a:cubicBezTo>
                    <a:lnTo>
                      <a:pt x="4475" y="6467"/>
                    </a:lnTo>
                    <a:cubicBezTo>
                      <a:pt x="4095" y="6989"/>
                      <a:pt x="3594" y="7417"/>
                      <a:pt x="3013" y="7710"/>
                    </a:cubicBezTo>
                    <a:cubicBezTo>
                      <a:pt x="3518" y="7421"/>
                      <a:pt x="3956" y="7028"/>
                      <a:pt x="4297" y="6559"/>
                    </a:cubicBezTo>
                    <a:lnTo>
                      <a:pt x="4297" y="6559"/>
                    </a:lnTo>
                    <a:cubicBezTo>
                      <a:pt x="4789" y="5883"/>
                      <a:pt x="5079" y="5051"/>
                      <a:pt x="5079" y="4151"/>
                    </a:cubicBezTo>
                    <a:cubicBezTo>
                      <a:pt x="5079" y="3355"/>
                      <a:pt x="4852" y="2611"/>
                      <a:pt x="4459" y="1983"/>
                    </a:cubicBezTo>
                    <a:cubicBezTo>
                      <a:pt x="4381" y="1857"/>
                      <a:pt x="4295" y="1735"/>
                      <a:pt x="4203" y="1619"/>
                    </a:cubicBezTo>
                    <a:cubicBezTo>
                      <a:pt x="3900" y="1234"/>
                      <a:pt x="3530" y="905"/>
                      <a:pt x="3110" y="649"/>
                    </a:cubicBezTo>
                    <a:cubicBezTo>
                      <a:pt x="2579" y="327"/>
                      <a:pt x="1970" y="121"/>
                      <a:pt x="1318" y="69"/>
                    </a:cubicBezTo>
                    <a:cubicBezTo>
                      <a:pt x="1208" y="60"/>
                      <a:pt x="1096" y="55"/>
                      <a:pt x="984" y="55"/>
                    </a:cubicBezTo>
                    <a:cubicBezTo>
                      <a:pt x="645" y="55"/>
                      <a:pt x="316" y="96"/>
                      <a:pt x="0" y="174"/>
                    </a:cubicBezTo>
                    <a:cubicBezTo>
                      <a:pt x="374" y="61"/>
                      <a:pt x="770" y="0"/>
                      <a:pt x="1181" y="0"/>
                    </a:cubicBezTo>
                    <a:cubicBezTo>
                      <a:pt x="1293" y="0"/>
                      <a:pt x="1403" y="5"/>
                      <a:pt x="1513" y="13"/>
                    </a:cubicBezTo>
                    <a:cubicBezTo>
                      <a:pt x="2162" y="66"/>
                      <a:pt x="2768" y="270"/>
                      <a:pt x="3295" y="591"/>
                    </a:cubicBezTo>
                    <a:cubicBezTo>
                      <a:pt x="3712" y="845"/>
                      <a:pt x="4081" y="1172"/>
                      <a:pt x="4382" y="1555"/>
                    </a:cubicBezTo>
                    <a:cubicBezTo>
                      <a:pt x="4473" y="1671"/>
                      <a:pt x="4558" y="1791"/>
                      <a:pt x="4636" y="1916"/>
                    </a:cubicBezTo>
                    <a:cubicBezTo>
                      <a:pt x="5026" y="2542"/>
                      <a:pt x="5252" y="3280"/>
                      <a:pt x="5252" y="4072"/>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76" name="Google Shape;1559;p43"/>
            <p:cNvSpPr/>
            <p:nvPr/>
          </p:nvSpPr>
          <p:spPr>
            <a:xfrm>
              <a:off x="6448310" y="3152396"/>
              <a:ext cx="493595" cy="686540"/>
            </a:xfrm>
            <a:custGeom>
              <a:avLst/>
              <a:gdLst/>
              <a:ahLst/>
              <a:cxnLst/>
              <a:rect l="l" t="t" r="r" b="b"/>
              <a:pathLst>
                <a:path w="1586" h="2206" extrusionOk="0">
                  <a:moveTo>
                    <a:pt x="1512" y="2087"/>
                  </a:moveTo>
                  <a:cubicBezTo>
                    <a:pt x="1492" y="2070"/>
                    <a:pt x="1470" y="2054"/>
                    <a:pt x="1451" y="2039"/>
                  </a:cubicBezTo>
                  <a:cubicBezTo>
                    <a:pt x="1418" y="2015"/>
                    <a:pt x="1391" y="1996"/>
                    <a:pt x="1388" y="1991"/>
                  </a:cubicBezTo>
                  <a:cubicBezTo>
                    <a:pt x="1387" y="1990"/>
                    <a:pt x="1384" y="1983"/>
                    <a:pt x="1380" y="1970"/>
                  </a:cubicBezTo>
                  <a:cubicBezTo>
                    <a:pt x="1374" y="1951"/>
                    <a:pt x="1364" y="1920"/>
                    <a:pt x="1352" y="1879"/>
                  </a:cubicBezTo>
                  <a:cubicBezTo>
                    <a:pt x="1342" y="1844"/>
                    <a:pt x="1329" y="1801"/>
                    <a:pt x="1315" y="1753"/>
                  </a:cubicBezTo>
                  <a:lnTo>
                    <a:pt x="1315" y="1753"/>
                  </a:lnTo>
                  <a:cubicBezTo>
                    <a:pt x="1313" y="1746"/>
                    <a:pt x="1310" y="1737"/>
                    <a:pt x="1308" y="1729"/>
                  </a:cubicBezTo>
                  <a:cubicBezTo>
                    <a:pt x="1299" y="1698"/>
                    <a:pt x="1289" y="1666"/>
                    <a:pt x="1280" y="1633"/>
                  </a:cubicBezTo>
                  <a:cubicBezTo>
                    <a:pt x="1271" y="1604"/>
                    <a:pt x="1263" y="1575"/>
                    <a:pt x="1254" y="1545"/>
                  </a:cubicBezTo>
                  <a:cubicBezTo>
                    <a:pt x="1249" y="1527"/>
                    <a:pt x="1244" y="1510"/>
                    <a:pt x="1239" y="1493"/>
                  </a:cubicBezTo>
                  <a:lnTo>
                    <a:pt x="1239" y="1493"/>
                  </a:lnTo>
                  <a:cubicBezTo>
                    <a:pt x="1233" y="1472"/>
                    <a:pt x="1227" y="1450"/>
                    <a:pt x="1221" y="1430"/>
                  </a:cubicBezTo>
                  <a:cubicBezTo>
                    <a:pt x="1210" y="1389"/>
                    <a:pt x="1198" y="1350"/>
                    <a:pt x="1188" y="1312"/>
                  </a:cubicBezTo>
                  <a:cubicBezTo>
                    <a:pt x="1179" y="1283"/>
                    <a:pt x="1172" y="1256"/>
                    <a:pt x="1165" y="1231"/>
                  </a:cubicBezTo>
                  <a:cubicBezTo>
                    <a:pt x="1163" y="1232"/>
                    <a:pt x="1162" y="1234"/>
                    <a:pt x="1161" y="1235"/>
                  </a:cubicBezTo>
                  <a:cubicBezTo>
                    <a:pt x="1160" y="1236"/>
                    <a:pt x="1159" y="1237"/>
                    <a:pt x="1158" y="1238"/>
                  </a:cubicBezTo>
                  <a:cubicBezTo>
                    <a:pt x="1157" y="1238"/>
                    <a:pt x="1156" y="1239"/>
                    <a:pt x="1156" y="1240"/>
                  </a:cubicBezTo>
                  <a:cubicBezTo>
                    <a:pt x="1157" y="1238"/>
                    <a:pt x="1159" y="1237"/>
                    <a:pt x="1160" y="1235"/>
                  </a:cubicBezTo>
                  <a:cubicBezTo>
                    <a:pt x="1162" y="1234"/>
                    <a:pt x="1163" y="1232"/>
                    <a:pt x="1164" y="1231"/>
                  </a:cubicBezTo>
                  <a:cubicBezTo>
                    <a:pt x="1150" y="1179"/>
                    <a:pt x="1138" y="1134"/>
                    <a:pt x="1129" y="1101"/>
                  </a:cubicBezTo>
                  <a:cubicBezTo>
                    <a:pt x="1124" y="1086"/>
                    <a:pt x="1121" y="1074"/>
                    <a:pt x="1119" y="1064"/>
                  </a:cubicBezTo>
                  <a:cubicBezTo>
                    <a:pt x="1119" y="1064"/>
                    <a:pt x="1119" y="1063"/>
                    <a:pt x="1118" y="1063"/>
                  </a:cubicBezTo>
                  <a:cubicBezTo>
                    <a:pt x="1116" y="1052"/>
                    <a:pt x="1114" y="1044"/>
                    <a:pt x="1114" y="1042"/>
                  </a:cubicBezTo>
                  <a:cubicBezTo>
                    <a:pt x="1114" y="1042"/>
                    <a:pt x="1115" y="1040"/>
                    <a:pt x="1118" y="1037"/>
                  </a:cubicBezTo>
                  <a:lnTo>
                    <a:pt x="1119" y="1037"/>
                  </a:lnTo>
                  <a:cubicBezTo>
                    <a:pt x="1137" y="1019"/>
                    <a:pt x="1208" y="961"/>
                    <a:pt x="1284" y="897"/>
                  </a:cubicBezTo>
                  <a:lnTo>
                    <a:pt x="1283" y="897"/>
                  </a:lnTo>
                  <a:cubicBezTo>
                    <a:pt x="1283" y="897"/>
                    <a:pt x="1284" y="897"/>
                    <a:pt x="1285" y="897"/>
                  </a:cubicBezTo>
                  <a:cubicBezTo>
                    <a:pt x="1299" y="885"/>
                    <a:pt x="1314" y="873"/>
                    <a:pt x="1329" y="861"/>
                  </a:cubicBezTo>
                  <a:lnTo>
                    <a:pt x="1329" y="861"/>
                  </a:lnTo>
                  <a:cubicBezTo>
                    <a:pt x="1368" y="829"/>
                    <a:pt x="1407" y="797"/>
                    <a:pt x="1439" y="771"/>
                  </a:cubicBezTo>
                  <a:cubicBezTo>
                    <a:pt x="1442" y="769"/>
                    <a:pt x="1444" y="767"/>
                    <a:pt x="1447" y="765"/>
                  </a:cubicBezTo>
                  <a:cubicBezTo>
                    <a:pt x="1495" y="726"/>
                    <a:pt x="1528" y="699"/>
                    <a:pt x="1528" y="699"/>
                  </a:cubicBezTo>
                  <a:lnTo>
                    <a:pt x="1480" y="496"/>
                  </a:lnTo>
                  <a:cubicBezTo>
                    <a:pt x="1480" y="496"/>
                    <a:pt x="1468" y="501"/>
                    <a:pt x="1446" y="510"/>
                  </a:cubicBezTo>
                  <a:cubicBezTo>
                    <a:pt x="1403" y="529"/>
                    <a:pt x="1324" y="562"/>
                    <a:pt x="1242" y="596"/>
                  </a:cubicBezTo>
                  <a:lnTo>
                    <a:pt x="1242" y="596"/>
                  </a:lnTo>
                  <a:cubicBezTo>
                    <a:pt x="1212" y="608"/>
                    <a:pt x="1182" y="621"/>
                    <a:pt x="1153" y="633"/>
                  </a:cubicBezTo>
                  <a:lnTo>
                    <a:pt x="1153" y="633"/>
                  </a:lnTo>
                  <a:cubicBezTo>
                    <a:pt x="1141" y="638"/>
                    <a:pt x="1129" y="642"/>
                    <a:pt x="1118" y="647"/>
                  </a:cubicBezTo>
                  <a:cubicBezTo>
                    <a:pt x="1070" y="667"/>
                    <a:pt x="1028" y="683"/>
                    <a:pt x="1001" y="693"/>
                  </a:cubicBezTo>
                  <a:cubicBezTo>
                    <a:pt x="983" y="700"/>
                    <a:pt x="972" y="703"/>
                    <a:pt x="970" y="703"/>
                  </a:cubicBezTo>
                  <a:cubicBezTo>
                    <a:pt x="965" y="702"/>
                    <a:pt x="978" y="694"/>
                    <a:pt x="998" y="678"/>
                  </a:cubicBezTo>
                  <a:cubicBezTo>
                    <a:pt x="1030" y="655"/>
                    <a:pt x="1080" y="614"/>
                    <a:pt x="1117" y="552"/>
                  </a:cubicBezTo>
                  <a:lnTo>
                    <a:pt x="1117" y="552"/>
                  </a:lnTo>
                  <a:cubicBezTo>
                    <a:pt x="1136" y="521"/>
                    <a:pt x="1151" y="484"/>
                    <a:pt x="1159" y="443"/>
                  </a:cubicBezTo>
                  <a:cubicBezTo>
                    <a:pt x="1163" y="420"/>
                    <a:pt x="1166" y="397"/>
                    <a:pt x="1165" y="372"/>
                  </a:cubicBezTo>
                  <a:cubicBezTo>
                    <a:pt x="1164" y="301"/>
                    <a:pt x="1146" y="237"/>
                    <a:pt x="1116" y="183"/>
                  </a:cubicBezTo>
                  <a:lnTo>
                    <a:pt x="1116" y="182"/>
                  </a:lnTo>
                  <a:cubicBezTo>
                    <a:pt x="1102" y="157"/>
                    <a:pt x="1085" y="134"/>
                    <a:pt x="1066" y="114"/>
                  </a:cubicBezTo>
                  <a:cubicBezTo>
                    <a:pt x="1044" y="91"/>
                    <a:pt x="1021" y="72"/>
                    <a:pt x="994" y="56"/>
                  </a:cubicBezTo>
                  <a:cubicBezTo>
                    <a:pt x="968" y="39"/>
                    <a:pt x="939" y="26"/>
                    <a:pt x="907" y="17"/>
                  </a:cubicBezTo>
                  <a:cubicBezTo>
                    <a:pt x="906" y="18"/>
                    <a:pt x="906" y="20"/>
                    <a:pt x="905" y="22"/>
                  </a:cubicBezTo>
                  <a:cubicBezTo>
                    <a:pt x="906" y="20"/>
                    <a:pt x="906" y="18"/>
                    <a:pt x="907" y="17"/>
                  </a:cubicBezTo>
                  <a:cubicBezTo>
                    <a:pt x="870" y="5"/>
                    <a:pt x="830" y="0"/>
                    <a:pt x="788" y="0"/>
                  </a:cubicBezTo>
                  <a:lnTo>
                    <a:pt x="785" y="0"/>
                  </a:lnTo>
                  <a:cubicBezTo>
                    <a:pt x="673" y="0"/>
                    <a:pt x="575" y="43"/>
                    <a:pt x="508" y="115"/>
                  </a:cubicBezTo>
                  <a:cubicBezTo>
                    <a:pt x="489" y="136"/>
                    <a:pt x="472" y="159"/>
                    <a:pt x="458" y="184"/>
                  </a:cubicBezTo>
                  <a:lnTo>
                    <a:pt x="458" y="185"/>
                  </a:lnTo>
                  <a:cubicBezTo>
                    <a:pt x="445" y="207"/>
                    <a:pt x="435" y="231"/>
                    <a:pt x="427" y="257"/>
                  </a:cubicBezTo>
                  <a:cubicBezTo>
                    <a:pt x="422" y="275"/>
                    <a:pt x="418" y="294"/>
                    <a:pt x="415" y="313"/>
                  </a:cubicBezTo>
                  <a:lnTo>
                    <a:pt x="415" y="313"/>
                  </a:lnTo>
                  <a:cubicBezTo>
                    <a:pt x="412" y="333"/>
                    <a:pt x="410" y="353"/>
                    <a:pt x="410" y="374"/>
                  </a:cubicBezTo>
                  <a:cubicBezTo>
                    <a:pt x="410" y="399"/>
                    <a:pt x="412" y="423"/>
                    <a:pt x="417" y="445"/>
                  </a:cubicBezTo>
                  <a:cubicBezTo>
                    <a:pt x="425" y="486"/>
                    <a:pt x="440" y="523"/>
                    <a:pt x="459" y="554"/>
                  </a:cubicBezTo>
                  <a:lnTo>
                    <a:pt x="459" y="554"/>
                  </a:lnTo>
                  <a:cubicBezTo>
                    <a:pt x="467" y="566"/>
                    <a:pt x="474" y="577"/>
                    <a:pt x="482" y="588"/>
                  </a:cubicBezTo>
                  <a:lnTo>
                    <a:pt x="482" y="588"/>
                  </a:lnTo>
                  <a:cubicBezTo>
                    <a:pt x="504" y="616"/>
                    <a:pt x="527" y="638"/>
                    <a:pt x="548" y="655"/>
                  </a:cubicBezTo>
                  <a:cubicBezTo>
                    <a:pt x="585" y="687"/>
                    <a:pt x="613" y="702"/>
                    <a:pt x="607" y="704"/>
                  </a:cubicBezTo>
                  <a:cubicBezTo>
                    <a:pt x="602" y="705"/>
                    <a:pt x="540" y="681"/>
                    <a:pt x="460" y="649"/>
                  </a:cubicBezTo>
                  <a:lnTo>
                    <a:pt x="460" y="649"/>
                  </a:lnTo>
                  <a:cubicBezTo>
                    <a:pt x="346" y="604"/>
                    <a:pt x="196" y="542"/>
                    <a:pt x="130" y="514"/>
                  </a:cubicBezTo>
                  <a:cubicBezTo>
                    <a:pt x="108" y="505"/>
                    <a:pt x="95" y="500"/>
                    <a:pt x="95" y="500"/>
                  </a:cubicBezTo>
                  <a:lnTo>
                    <a:pt x="79" y="571"/>
                  </a:lnTo>
                  <a:lnTo>
                    <a:pt x="59" y="658"/>
                  </a:lnTo>
                  <a:lnTo>
                    <a:pt x="49" y="703"/>
                  </a:lnTo>
                  <a:cubicBezTo>
                    <a:pt x="49" y="703"/>
                    <a:pt x="82" y="730"/>
                    <a:pt x="131" y="769"/>
                  </a:cubicBezTo>
                  <a:cubicBezTo>
                    <a:pt x="133" y="771"/>
                    <a:pt x="136" y="773"/>
                    <a:pt x="138" y="775"/>
                  </a:cubicBezTo>
                  <a:cubicBezTo>
                    <a:pt x="195" y="821"/>
                    <a:pt x="271" y="882"/>
                    <a:pt x="334" y="933"/>
                  </a:cubicBezTo>
                  <a:lnTo>
                    <a:pt x="335" y="933"/>
                  </a:lnTo>
                  <a:cubicBezTo>
                    <a:pt x="357" y="952"/>
                    <a:pt x="378" y="969"/>
                    <a:pt x="396" y="984"/>
                  </a:cubicBezTo>
                  <a:lnTo>
                    <a:pt x="397" y="984"/>
                  </a:lnTo>
                  <a:cubicBezTo>
                    <a:pt x="428" y="1010"/>
                    <a:pt x="451" y="1030"/>
                    <a:pt x="460" y="1039"/>
                  </a:cubicBezTo>
                  <a:lnTo>
                    <a:pt x="461" y="1039"/>
                  </a:lnTo>
                  <a:cubicBezTo>
                    <a:pt x="464" y="1042"/>
                    <a:pt x="465" y="1044"/>
                    <a:pt x="465" y="1044"/>
                  </a:cubicBezTo>
                  <a:cubicBezTo>
                    <a:pt x="465" y="1046"/>
                    <a:pt x="464" y="1054"/>
                    <a:pt x="461" y="1065"/>
                  </a:cubicBezTo>
                  <a:lnTo>
                    <a:pt x="461" y="1066"/>
                  </a:lnTo>
                  <a:cubicBezTo>
                    <a:pt x="458" y="1076"/>
                    <a:pt x="455" y="1088"/>
                    <a:pt x="451" y="1103"/>
                  </a:cubicBezTo>
                  <a:cubicBezTo>
                    <a:pt x="432" y="1174"/>
                    <a:pt x="398" y="1298"/>
                    <a:pt x="360" y="1433"/>
                  </a:cubicBezTo>
                  <a:cubicBezTo>
                    <a:pt x="329" y="1546"/>
                    <a:pt x="295" y="1666"/>
                    <a:pt x="266" y="1765"/>
                  </a:cubicBezTo>
                  <a:cubicBezTo>
                    <a:pt x="229" y="1895"/>
                    <a:pt x="201" y="1990"/>
                    <a:pt x="197" y="1995"/>
                  </a:cubicBezTo>
                  <a:cubicBezTo>
                    <a:pt x="194" y="2000"/>
                    <a:pt x="167" y="2018"/>
                    <a:pt x="135" y="2043"/>
                  </a:cubicBezTo>
                  <a:cubicBezTo>
                    <a:pt x="115" y="2058"/>
                    <a:pt x="94" y="2075"/>
                    <a:pt x="73" y="2092"/>
                  </a:cubicBezTo>
                  <a:cubicBezTo>
                    <a:pt x="49" y="2112"/>
                    <a:pt x="28" y="2133"/>
                    <a:pt x="15" y="2152"/>
                  </a:cubicBezTo>
                  <a:cubicBezTo>
                    <a:pt x="5" y="2164"/>
                    <a:pt x="0" y="2175"/>
                    <a:pt x="0" y="2185"/>
                  </a:cubicBezTo>
                  <a:cubicBezTo>
                    <a:pt x="0" y="2187"/>
                    <a:pt x="5" y="2190"/>
                    <a:pt x="13" y="2192"/>
                  </a:cubicBezTo>
                  <a:cubicBezTo>
                    <a:pt x="35" y="2197"/>
                    <a:pt x="80" y="2201"/>
                    <a:pt x="135" y="2203"/>
                  </a:cubicBezTo>
                  <a:cubicBezTo>
                    <a:pt x="247" y="2208"/>
                    <a:pt x="397" y="2206"/>
                    <a:pt x="464" y="2199"/>
                  </a:cubicBezTo>
                  <a:lnTo>
                    <a:pt x="464" y="2199"/>
                  </a:lnTo>
                  <a:cubicBezTo>
                    <a:pt x="482" y="2197"/>
                    <a:pt x="493" y="2195"/>
                    <a:pt x="497" y="2192"/>
                  </a:cubicBezTo>
                  <a:cubicBezTo>
                    <a:pt x="516" y="2178"/>
                    <a:pt x="539" y="2140"/>
                    <a:pt x="562" y="2090"/>
                  </a:cubicBezTo>
                  <a:cubicBezTo>
                    <a:pt x="606" y="1999"/>
                    <a:pt x="654" y="1866"/>
                    <a:pt x="690" y="1761"/>
                  </a:cubicBezTo>
                  <a:cubicBezTo>
                    <a:pt x="723" y="1667"/>
                    <a:pt x="746" y="1594"/>
                    <a:pt x="750" y="1589"/>
                  </a:cubicBezTo>
                  <a:cubicBezTo>
                    <a:pt x="764" y="1572"/>
                    <a:pt x="780" y="1569"/>
                    <a:pt x="790" y="1569"/>
                  </a:cubicBezTo>
                  <a:lnTo>
                    <a:pt x="791" y="1569"/>
                  </a:lnTo>
                  <a:cubicBezTo>
                    <a:pt x="792" y="1569"/>
                    <a:pt x="792" y="1569"/>
                    <a:pt x="793" y="1569"/>
                  </a:cubicBezTo>
                  <a:cubicBezTo>
                    <a:pt x="795" y="1569"/>
                    <a:pt x="797" y="1569"/>
                    <a:pt x="800" y="1569"/>
                  </a:cubicBezTo>
                  <a:cubicBezTo>
                    <a:pt x="804" y="1570"/>
                    <a:pt x="809" y="1572"/>
                    <a:pt x="815" y="1574"/>
                  </a:cubicBezTo>
                  <a:cubicBezTo>
                    <a:pt x="821" y="1577"/>
                    <a:pt x="827" y="1582"/>
                    <a:pt x="833" y="1589"/>
                  </a:cubicBezTo>
                  <a:cubicBezTo>
                    <a:pt x="834" y="1591"/>
                    <a:pt x="841" y="1610"/>
                    <a:pt x="852" y="1640"/>
                  </a:cubicBezTo>
                  <a:cubicBezTo>
                    <a:pt x="862" y="1671"/>
                    <a:pt x="876" y="1712"/>
                    <a:pt x="893" y="1760"/>
                  </a:cubicBezTo>
                  <a:cubicBezTo>
                    <a:pt x="900" y="1778"/>
                    <a:pt x="906" y="1798"/>
                    <a:pt x="913" y="1817"/>
                  </a:cubicBezTo>
                  <a:cubicBezTo>
                    <a:pt x="921" y="1838"/>
                    <a:pt x="929" y="1860"/>
                    <a:pt x="937" y="1882"/>
                  </a:cubicBezTo>
                  <a:cubicBezTo>
                    <a:pt x="947" y="1910"/>
                    <a:pt x="958" y="1937"/>
                    <a:pt x="969" y="1965"/>
                  </a:cubicBezTo>
                  <a:cubicBezTo>
                    <a:pt x="979" y="1989"/>
                    <a:pt x="988" y="2012"/>
                    <a:pt x="998" y="2035"/>
                  </a:cubicBezTo>
                  <a:cubicBezTo>
                    <a:pt x="1007" y="2054"/>
                    <a:pt x="1015" y="2072"/>
                    <a:pt x="1023" y="2089"/>
                  </a:cubicBezTo>
                  <a:cubicBezTo>
                    <a:pt x="1047" y="2138"/>
                    <a:pt x="1070" y="2176"/>
                    <a:pt x="1089" y="2190"/>
                  </a:cubicBezTo>
                  <a:cubicBezTo>
                    <a:pt x="1093" y="2193"/>
                    <a:pt x="1105" y="2195"/>
                    <a:pt x="1122" y="2197"/>
                  </a:cubicBezTo>
                  <a:lnTo>
                    <a:pt x="1122" y="2197"/>
                  </a:lnTo>
                  <a:cubicBezTo>
                    <a:pt x="1153" y="2200"/>
                    <a:pt x="1201" y="2202"/>
                    <a:pt x="1255" y="2203"/>
                  </a:cubicBezTo>
                  <a:lnTo>
                    <a:pt x="1255" y="2203"/>
                  </a:lnTo>
                  <a:cubicBezTo>
                    <a:pt x="1276" y="2202"/>
                    <a:pt x="1296" y="2203"/>
                    <a:pt x="1317" y="2202"/>
                  </a:cubicBezTo>
                  <a:lnTo>
                    <a:pt x="1318" y="2202"/>
                  </a:lnTo>
                  <a:cubicBezTo>
                    <a:pt x="1364" y="2202"/>
                    <a:pt x="1410" y="2201"/>
                    <a:pt x="1451" y="2199"/>
                  </a:cubicBezTo>
                  <a:cubicBezTo>
                    <a:pt x="1528" y="2195"/>
                    <a:pt x="1586" y="2189"/>
                    <a:pt x="1586" y="2180"/>
                  </a:cubicBezTo>
                  <a:cubicBezTo>
                    <a:pt x="1586" y="2156"/>
                    <a:pt x="1552" y="2121"/>
                    <a:pt x="1512" y="208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 name="Google Shape;1560;p43"/>
            <p:cNvSpPr/>
            <p:nvPr/>
          </p:nvSpPr>
          <p:spPr>
            <a:xfrm>
              <a:off x="6908914" y="3083928"/>
              <a:ext cx="592252" cy="693076"/>
            </a:xfrm>
            <a:custGeom>
              <a:avLst/>
              <a:gdLst/>
              <a:ahLst/>
              <a:cxnLst/>
              <a:rect l="l" t="t" r="r" b="b"/>
              <a:pathLst>
                <a:path w="1903" h="2227" extrusionOk="0">
                  <a:moveTo>
                    <a:pt x="1806" y="1604"/>
                  </a:moveTo>
                  <a:cubicBezTo>
                    <a:pt x="1782" y="1596"/>
                    <a:pt x="1757" y="1589"/>
                    <a:pt x="1735" y="1583"/>
                  </a:cubicBezTo>
                  <a:cubicBezTo>
                    <a:pt x="1697" y="1574"/>
                    <a:pt x="1667" y="1567"/>
                    <a:pt x="1662" y="1564"/>
                  </a:cubicBezTo>
                  <a:cubicBezTo>
                    <a:pt x="1661" y="1563"/>
                    <a:pt x="1656" y="1558"/>
                    <a:pt x="1649" y="1548"/>
                  </a:cubicBezTo>
                  <a:cubicBezTo>
                    <a:pt x="1636" y="1533"/>
                    <a:pt x="1617" y="1510"/>
                    <a:pt x="1592" y="1478"/>
                  </a:cubicBezTo>
                  <a:cubicBezTo>
                    <a:pt x="1570" y="1451"/>
                    <a:pt x="1543" y="1418"/>
                    <a:pt x="1515" y="1381"/>
                  </a:cubicBezTo>
                  <a:lnTo>
                    <a:pt x="1514" y="1381"/>
                  </a:lnTo>
                  <a:cubicBezTo>
                    <a:pt x="1510" y="1375"/>
                    <a:pt x="1504" y="1369"/>
                    <a:pt x="1500" y="1362"/>
                  </a:cubicBezTo>
                  <a:cubicBezTo>
                    <a:pt x="1481" y="1338"/>
                    <a:pt x="1461" y="1313"/>
                    <a:pt x="1441" y="1288"/>
                  </a:cubicBezTo>
                  <a:cubicBezTo>
                    <a:pt x="1423" y="1266"/>
                    <a:pt x="1405" y="1243"/>
                    <a:pt x="1387" y="1220"/>
                  </a:cubicBezTo>
                  <a:cubicBezTo>
                    <a:pt x="1377" y="1206"/>
                    <a:pt x="1366" y="1193"/>
                    <a:pt x="1356" y="1179"/>
                  </a:cubicBezTo>
                  <a:lnTo>
                    <a:pt x="1355" y="1179"/>
                  </a:lnTo>
                  <a:cubicBezTo>
                    <a:pt x="1343" y="1163"/>
                    <a:pt x="1330" y="1146"/>
                    <a:pt x="1318" y="1131"/>
                  </a:cubicBezTo>
                  <a:cubicBezTo>
                    <a:pt x="1293" y="1099"/>
                    <a:pt x="1269" y="1068"/>
                    <a:pt x="1246" y="1039"/>
                  </a:cubicBezTo>
                  <a:cubicBezTo>
                    <a:pt x="1229" y="1017"/>
                    <a:pt x="1213" y="996"/>
                    <a:pt x="1197" y="976"/>
                  </a:cubicBezTo>
                  <a:cubicBezTo>
                    <a:pt x="1197" y="977"/>
                    <a:pt x="1196" y="979"/>
                    <a:pt x="1195" y="981"/>
                  </a:cubicBezTo>
                  <a:cubicBezTo>
                    <a:pt x="1195" y="982"/>
                    <a:pt x="1194" y="983"/>
                    <a:pt x="1194" y="984"/>
                  </a:cubicBezTo>
                  <a:cubicBezTo>
                    <a:pt x="1194" y="985"/>
                    <a:pt x="1193" y="986"/>
                    <a:pt x="1193" y="987"/>
                  </a:cubicBezTo>
                  <a:cubicBezTo>
                    <a:pt x="1194" y="985"/>
                    <a:pt x="1194" y="983"/>
                    <a:pt x="1195" y="981"/>
                  </a:cubicBezTo>
                  <a:cubicBezTo>
                    <a:pt x="1196" y="979"/>
                    <a:pt x="1196" y="978"/>
                    <a:pt x="1197" y="976"/>
                  </a:cubicBezTo>
                  <a:cubicBezTo>
                    <a:pt x="1166" y="935"/>
                    <a:pt x="1139" y="900"/>
                    <a:pt x="1120" y="875"/>
                  </a:cubicBezTo>
                  <a:cubicBezTo>
                    <a:pt x="1111" y="863"/>
                    <a:pt x="1104" y="853"/>
                    <a:pt x="1098" y="846"/>
                  </a:cubicBezTo>
                  <a:cubicBezTo>
                    <a:pt x="1098" y="845"/>
                    <a:pt x="1098" y="845"/>
                    <a:pt x="1098" y="845"/>
                  </a:cubicBezTo>
                  <a:cubicBezTo>
                    <a:pt x="1091" y="836"/>
                    <a:pt x="1087" y="830"/>
                    <a:pt x="1086" y="828"/>
                  </a:cubicBezTo>
                  <a:cubicBezTo>
                    <a:pt x="1086" y="828"/>
                    <a:pt x="1087" y="826"/>
                    <a:pt x="1088" y="822"/>
                  </a:cubicBezTo>
                  <a:lnTo>
                    <a:pt x="1088" y="822"/>
                  </a:lnTo>
                  <a:cubicBezTo>
                    <a:pt x="1098" y="800"/>
                    <a:pt x="1140" y="724"/>
                    <a:pt x="1184" y="641"/>
                  </a:cubicBezTo>
                  <a:lnTo>
                    <a:pt x="1183" y="642"/>
                  </a:lnTo>
                  <a:cubicBezTo>
                    <a:pt x="1183" y="641"/>
                    <a:pt x="1184" y="641"/>
                    <a:pt x="1185" y="641"/>
                  </a:cubicBezTo>
                  <a:cubicBezTo>
                    <a:pt x="1193" y="625"/>
                    <a:pt x="1202" y="609"/>
                    <a:pt x="1211" y="593"/>
                  </a:cubicBezTo>
                  <a:lnTo>
                    <a:pt x="1211" y="593"/>
                  </a:lnTo>
                  <a:cubicBezTo>
                    <a:pt x="1234" y="551"/>
                    <a:pt x="1256" y="510"/>
                    <a:pt x="1275" y="475"/>
                  </a:cubicBezTo>
                  <a:cubicBezTo>
                    <a:pt x="1277" y="472"/>
                    <a:pt x="1278" y="470"/>
                    <a:pt x="1280" y="467"/>
                  </a:cubicBezTo>
                  <a:cubicBezTo>
                    <a:pt x="1308" y="416"/>
                    <a:pt x="1328" y="380"/>
                    <a:pt x="1328" y="380"/>
                  </a:cubicBezTo>
                  <a:lnTo>
                    <a:pt x="1214" y="219"/>
                  </a:lnTo>
                  <a:cubicBezTo>
                    <a:pt x="1214" y="219"/>
                    <a:pt x="1205" y="228"/>
                    <a:pt x="1189" y="244"/>
                  </a:cubicBezTo>
                  <a:cubicBezTo>
                    <a:pt x="1157" y="276"/>
                    <a:pt x="1100" y="333"/>
                    <a:pt x="1041" y="391"/>
                  </a:cubicBezTo>
                  <a:lnTo>
                    <a:pt x="1040" y="392"/>
                  </a:lnTo>
                  <a:cubicBezTo>
                    <a:pt x="1019" y="413"/>
                    <a:pt x="997" y="435"/>
                    <a:pt x="976" y="455"/>
                  </a:cubicBezTo>
                  <a:lnTo>
                    <a:pt x="975" y="455"/>
                  </a:lnTo>
                  <a:cubicBezTo>
                    <a:pt x="967" y="464"/>
                    <a:pt x="958" y="472"/>
                    <a:pt x="950" y="480"/>
                  </a:cubicBezTo>
                  <a:cubicBezTo>
                    <a:pt x="914" y="515"/>
                    <a:pt x="884" y="544"/>
                    <a:pt x="863" y="562"/>
                  </a:cubicBezTo>
                  <a:cubicBezTo>
                    <a:pt x="850" y="574"/>
                    <a:pt x="841" y="582"/>
                    <a:pt x="839" y="582"/>
                  </a:cubicBezTo>
                  <a:cubicBezTo>
                    <a:pt x="835" y="582"/>
                    <a:pt x="843" y="571"/>
                    <a:pt x="856" y="550"/>
                  </a:cubicBezTo>
                  <a:cubicBezTo>
                    <a:pt x="875" y="519"/>
                    <a:pt x="904" y="465"/>
                    <a:pt x="915" y="397"/>
                  </a:cubicBezTo>
                  <a:lnTo>
                    <a:pt x="915" y="397"/>
                  </a:lnTo>
                  <a:cubicBezTo>
                    <a:pt x="920" y="363"/>
                    <a:pt x="921" y="326"/>
                    <a:pt x="913" y="286"/>
                  </a:cubicBezTo>
                  <a:cubicBezTo>
                    <a:pt x="909" y="266"/>
                    <a:pt x="903" y="244"/>
                    <a:pt x="893" y="222"/>
                  </a:cubicBezTo>
                  <a:cubicBezTo>
                    <a:pt x="867" y="160"/>
                    <a:pt x="829" y="110"/>
                    <a:pt x="783" y="74"/>
                  </a:cubicBezTo>
                  <a:cubicBezTo>
                    <a:pt x="783" y="74"/>
                    <a:pt x="783" y="73"/>
                    <a:pt x="783" y="74"/>
                  </a:cubicBezTo>
                  <a:cubicBezTo>
                    <a:pt x="762" y="56"/>
                    <a:pt x="739" y="42"/>
                    <a:pt x="715" y="31"/>
                  </a:cubicBezTo>
                  <a:cubicBezTo>
                    <a:pt x="688" y="19"/>
                    <a:pt x="661" y="10"/>
                    <a:pt x="632" y="5"/>
                  </a:cubicBezTo>
                  <a:cubicBezTo>
                    <a:pt x="602" y="0"/>
                    <a:pt x="572" y="-1"/>
                    <a:pt x="542" y="2"/>
                  </a:cubicBezTo>
                  <a:cubicBezTo>
                    <a:pt x="541" y="4"/>
                    <a:pt x="541" y="5"/>
                    <a:pt x="542" y="7"/>
                  </a:cubicBezTo>
                  <a:cubicBezTo>
                    <a:pt x="541" y="5"/>
                    <a:pt x="541" y="4"/>
                    <a:pt x="541" y="2"/>
                  </a:cubicBezTo>
                  <a:cubicBezTo>
                    <a:pt x="505" y="5"/>
                    <a:pt x="468" y="14"/>
                    <a:pt x="431" y="29"/>
                  </a:cubicBezTo>
                  <a:lnTo>
                    <a:pt x="428" y="31"/>
                  </a:lnTo>
                  <a:cubicBezTo>
                    <a:pt x="330" y="71"/>
                    <a:pt x="260" y="142"/>
                    <a:pt x="226" y="230"/>
                  </a:cubicBezTo>
                  <a:cubicBezTo>
                    <a:pt x="217" y="255"/>
                    <a:pt x="210" y="281"/>
                    <a:pt x="207" y="308"/>
                  </a:cubicBezTo>
                  <a:lnTo>
                    <a:pt x="207" y="309"/>
                  </a:lnTo>
                  <a:cubicBezTo>
                    <a:pt x="204" y="333"/>
                    <a:pt x="204" y="358"/>
                    <a:pt x="206" y="383"/>
                  </a:cubicBezTo>
                  <a:cubicBezTo>
                    <a:pt x="207" y="401"/>
                    <a:pt x="210" y="418"/>
                    <a:pt x="215" y="436"/>
                  </a:cubicBezTo>
                  <a:lnTo>
                    <a:pt x="215" y="437"/>
                  </a:lnTo>
                  <a:cubicBezTo>
                    <a:pt x="219" y="455"/>
                    <a:pt x="225" y="473"/>
                    <a:pt x="232" y="491"/>
                  </a:cubicBezTo>
                  <a:cubicBezTo>
                    <a:pt x="241" y="514"/>
                    <a:pt x="251" y="534"/>
                    <a:pt x="263" y="551"/>
                  </a:cubicBezTo>
                  <a:cubicBezTo>
                    <a:pt x="285" y="585"/>
                    <a:pt x="311" y="611"/>
                    <a:pt x="339" y="632"/>
                  </a:cubicBezTo>
                  <a:lnTo>
                    <a:pt x="339" y="632"/>
                  </a:lnTo>
                  <a:cubicBezTo>
                    <a:pt x="350" y="640"/>
                    <a:pt x="360" y="647"/>
                    <a:pt x="371" y="654"/>
                  </a:cubicBezTo>
                  <a:lnTo>
                    <a:pt x="371" y="654"/>
                  </a:lnTo>
                  <a:cubicBezTo>
                    <a:pt x="400" y="670"/>
                    <a:pt x="428" y="682"/>
                    <a:pt x="453" y="690"/>
                  </a:cubicBezTo>
                  <a:cubicBezTo>
                    <a:pt x="496" y="704"/>
                    <a:pt x="527" y="707"/>
                    <a:pt x="522" y="711"/>
                  </a:cubicBezTo>
                  <a:cubicBezTo>
                    <a:pt x="518" y="714"/>
                    <a:pt x="455" y="715"/>
                    <a:pt x="373" y="716"/>
                  </a:cubicBezTo>
                  <a:lnTo>
                    <a:pt x="373" y="716"/>
                  </a:lnTo>
                  <a:cubicBezTo>
                    <a:pt x="257" y="716"/>
                    <a:pt x="104" y="714"/>
                    <a:pt x="36" y="714"/>
                  </a:cubicBezTo>
                  <a:cubicBezTo>
                    <a:pt x="14" y="714"/>
                    <a:pt x="0" y="713"/>
                    <a:pt x="0" y="713"/>
                  </a:cubicBezTo>
                  <a:lnTo>
                    <a:pt x="12" y="782"/>
                  </a:lnTo>
                  <a:lnTo>
                    <a:pt x="25" y="865"/>
                  </a:lnTo>
                  <a:lnTo>
                    <a:pt x="32" y="908"/>
                  </a:lnTo>
                  <a:cubicBezTo>
                    <a:pt x="32" y="908"/>
                    <a:pt x="71" y="920"/>
                    <a:pt x="127" y="937"/>
                  </a:cubicBezTo>
                  <a:cubicBezTo>
                    <a:pt x="130" y="938"/>
                    <a:pt x="133" y="939"/>
                    <a:pt x="135" y="939"/>
                  </a:cubicBezTo>
                  <a:cubicBezTo>
                    <a:pt x="202" y="960"/>
                    <a:pt x="290" y="986"/>
                    <a:pt x="364" y="1009"/>
                  </a:cubicBezTo>
                  <a:lnTo>
                    <a:pt x="364" y="1009"/>
                  </a:lnTo>
                  <a:cubicBezTo>
                    <a:pt x="390" y="1017"/>
                    <a:pt x="415" y="1025"/>
                    <a:pt x="436" y="1032"/>
                  </a:cubicBezTo>
                  <a:lnTo>
                    <a:pt x="436" y="1032"/>
                  </a:lnTo>
                  <a:cubicBezTo>
                    <a:pt x="473" y="1043"/>
                    <a:pt x="500" y="1052"/>
                    <a:pt x="512" y="1057"/>
                  </a:cubicBezTo>
                  <a:lnTo>
                    <a:pt x="512" y="1057"/>
                  </a:lnTo>
                  <a:cubicBezTo>
                    <a:pt x="516" y="1059"/>
                    <a:pt x="518" y="1059"/>
                    <a:pt x="518" y="1060"/>
                  </a:cubicBezTo>
                  <a:cubicBezTo>
                    <a:pt x="518" y="1062"/>
                    <a:pt x="520" y="1069"/>
                    <a:pt x="521" y="1080"/>
                  </a:cubicBezTo>
                  <a:lnTo>
                    <a:pt x="521" y="1081"/>
                  </a:lnTo>
                  <a:cubicBezTo>
                    <a:pt x="523" y="1090"/>
                    <a:pt x="524" y="1102"/>
                    <a:pt x="526" y="1116"/>
                  </a:cubicBezTo>
                  <a:cubicBezTo>
                    <a:pt x="535" y="1185"/>
                    <a:pt x="549" y="1307"/>
                    <a:pt x="563" y="1438"/>
                  </a:cubicBezTo>
                  <a:cubicBezTo>
                    <a:pt x="576" y="1548"/>
                    <a:pt x="589" y="1665"/>
                    <a:pt x="599" y="1763"/>
                  </a:cubicBezTo>
                  <a:cubicBezTo>
                    <a:pt x="612" y="1890"/>
                    <a:pt x="621" y="1984"/>
                    <a:pt x="620" y="1989"/>
                  </a:cubicBezTo>
                  <a:cubicBezTo>
                    <a:pt x="618" y="1994"/>
                    <a:pt x="602" y="2020"/>
                    <a:pt x="582" y="2053"/>
                  </a:cubicBezTo>
                  <a:cubicBezTo>
                    <a:pt x="570" y="2073"/>
                    <a:pt x="557" y="2095"/>
                    <a:pt x="545" y="2118"/>
                  </a:cubicBezTo>
                  <a:cubicBezTo>
                    <a:pt x="532" y="2144"/>
                    <a:pt x="520" y="2170"/>
                    <a:pt x="515" y="2191"/>
                  </a:cubicBezTo>
                  <a:cubicBezTo>
                    <a:pt x="511" y="2205"/>
                    <a:pt x="511" y="2217"/>
                    <a:pt x="514" y="2225"/>
                  </a:cubicBezTo>
                  <a:cubicBezTo>
                    <a:pt x="515" y="2227"/>
                    <a:pt x="520" y="2228"/>
                    <a:pt x="528" y="2227"/>
                  </a:cubicBezTo>
                  <a:cubicBezTo>
                    <a:pt x="548" y="2224"/>
                    <a:pt x="590" y="2211"/>
                    <a:pt x="639" y="2193"/>
                  </a:cubicBezTo>
                  <a:cubicBezTo>
                    <a:pt x="738" y="2158"/>
                    <a:pt x="870" y="2103"/>
                    <a:pt x="926" y="2073"/>
                  </a:cubicBezTo>
                  <a:lnTo>
                    <a:pt x="926" y="2073"/>
                  </a:lnTo>
                  <a:cubicBezTo>
                    <a:pt x="941" y="2065"/>
                    <a:pt x="950" y="2059"/>
                    <a:pt x="952" y="2055"/>
                  </a:cubicBezTo>
                  <a:cubicBezTo>
                    <a:pt x="964" y="2036"/>
                    <a:pt x="970" y="1995"/>
                    <a:pt x="974" y="1943"/>
                  </a:cubicBezTo>
                  <a:cubicBezTo>
                    <a:pt x="980" y="1847"/>
                    <a:pt x="975" y="1714"/>
                    <a:pt x="969" y="1609"/>
                  </a:cubicBezTo>
                  <a:cubicBezTo>
                    <a:pt x="964" y="1515"/>
                    <a:pt x="959" y="1442"/>
                    <a:pt x="961" y="1437"/>
                  </a:cubicBezTo>
                  <a:cubicBezTo>
                    <a:pt x="967" y="1418"/>
                    <a:pt x="980" y="1409"/>
                    <a:pt x="988" y="1405"/>
                  </a:cubicBezTo>
                  <a:cubicBezTo>
                    <a:pt x="989" y="1405"/>
                    <a:pt x="989" y="1405"/>
                    <a:pt x="990" y="1405"/>
                  </a:cubicBezTo>
                  <a:cubicBezTo>
                    <a:pt x="990" y="1404"/>
                    <a:pt x="990" y="1404"/>
                    <a:pt x="991" y="1404"/>
                  </a:cubicBezTo>
                  <a:cubicBezTo>
                    <a:pt x="993" y="1403"/>
                    <a:pt x="995" y="1403"/>
                    <a:pt x="998" y="1402"/>
                  </a:cubicBezTo>
                  <a:cubicBezTo>
                    <a:pt x="1002" y="1401"/>
                    <a:pt x="1006" y="1401"/>
                    <a:pt x="1012" y="1401"/>
                  </a:cubicBezTo>
                  <a:cubicBezTo>
                    <a:pt x="1018" y="1402"/>
                    <a:pt x="1026" y="1404"/>
                    <a:pt x="1033" y="1408"/>
                  </a:cubicBezTo>
                  <a:cubicBezTo>
                    <a:pt x="1036" y="1409"/>
                    <a:pt x="1048" y="1423"/>
                    <a:pt x="1068" y="1446"/>
                  </a:cubicBezTo>
                  <a:cubicBezTo>
                    <a:pt x="1088" y="1469"/>
                    <a:pt x="1115" y="1500"/>
                    <a:pt x="1147" y="1536"/>
                  </a:cubicBezTo>
                  <a:cubicBezTo>
                    <a:pt x="1159" y="1550"/>
                    <a:pt x="1172" y="1564"/>
                    <a:pt x="1185" y="1579"/>
                  </a:cubicBezTo>
                  <a:cubicBezTo>
                    <a:pt x="1199" y="1595"/>
                    <a:pt x="1214" y="1611"/>
                    <a:pt x="1229" y="1627"/>
                  </a:cubicBezTo>
                  <a:cubicBezTo>
                    <a:pt x="1247" y="1648"/>
                    <a:pt x="1267" y="1669"/>
                    <a:pt x="1286" y="1689"/>
                  </a:cubicBezTo>
                  <a:cubicBezTo>
                    <a:pt x="1303" y="1707"/>
                    <a:pt x="1320" y="1724"/>
                    <a:pt x="1336" y="1740"/>
                  </a:cubicBezTo>
                  <a:cubicBezTo>
                    <a:pt x="1351" y="1754"/>
                    <a:pt x="1364" y="1767"/>
                    <a:pt x="1377" y="1779"/>
                  </a:cubicBezTo>
                  <a:cubicBezTo>
                    <a:pt x="1416" y="1814"/>
                    <a:pt x="1449" y="1838"/>
                    <a:pt x="1471" y="1844"/>
                  </a:cubicBezTo>
                  <a:cubicBezTo>
                    <a:pt x="1475" y="1845"/>
                    <a:pt x="1486" y="1843"/>
                    <a:pt x="1502" y="1839"/>
                  </a:cubicBezTo>
                  <a:lnTo>
                    <a:pt x="1503" y="1838"/>
                  </a:lnTo>
                  <a:cubicBezTo>
                    <a:pt x="1530" y="1830"/>
                    <a:pt x="1573" y="1815"/>
                    <a:pt x="1621" y="1796"/>
                  </a:cubicBezTo>
                  <a:lnTo>
                    <a:pt x="1621" y="1796"/>
                  </a:lnTo>
                  <a:cubicBezTo>
                    <a:pt x="1639" y="1789"/>
                    <a:pt x="1657" y="1782"/>
                    <a:pt x="1676" y="1774"/>
                  </a:cubicBezTo>
                  <a:lnTo>
                    <a:pt x="1676" y="1774"/>
                  </a:lnTo>
                  <a:cubicBezTo>
                    <a:pt x="1716" y="1757"/>
                    <a:pt x="1756" y="1740"/>
                    <a:pt x="1792" y="1724"/>
                  </a:cubicBezTo>
                  <a:cubicBezTo>
                    <a:pt x="1858" y="1693"/>
                    <a:pt x="1906" y="1667"/>
                    <a:pt x="1903" y="1659"/>
                  </a:cubicBezTo>
                  <a:cubicBezTo>
                    <a:pt x="1895" y="1638"/>
                    <a:pt x="1853" y="1619"/>
                    <a:pt x="1806" y="160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 name="Google Shape;1561;p43"/>
            <p:cNvSpPr/>
            <p:nvPr/>
          </p:nvSpPr>
          <p:spPr>
            <a:xfrm>
              <a:off x="7286733" y="2920228"/>
              <a:ext cx="586027" cy="635190"/>
            </a:xfrm>
            <a:custGeom>
              <a:avLst/>
              <a:gdLst/>
              <a:ahLst/>
              <a:cxnLst/>
              <a:rect l="l" t="t" r="r" b="b"/>
              <a:pathLst>
                <a:path w="1883" h="2041" extrusionOk="0">
                  <a:moveTo>
                    <a:pt x="1785" y="1269"/>
                  </a:moveTo>
                  <a:cubicBezTo>
                    <a:pt x="1763" y="1266"/>
                    <a:pt x="1739" y="1263"/>
                    <a:pt x="1718" y="1261"/>
                  </a:cubicBezTo>
                  <a:cubicBezTo>
                    <a:pt x="1682" y="1259"/>
                    <a:pt x="1654" y="1257"/>
                    <a:pt x="1649" y="1255"/>
                  </a:cubicBezTo>
                  <a:cubicBezTo>
                    <a:pt x="1647" y="1255"/>
                    <a:pt x="1642" y="1250"/>
                    <a:pt x="1634" y="1243"/>
                  </a:cubicBezTo>
                  <a:cubicBezTo>
                    <a:pt x="1620" y="1232"/>
                    <a:pt x="1599" y="1213"/>
                    <a:pt x="1571" y="1189"/>
                  </a:cubicBezTo>
                  <a:cubicBezTo>
                    <a:pt x="1547" y="1167"/>
                    <a:pt x="1517" y="1141"/>
                    <a:pt x="1485" y="1112"/>
                  </a:cubicBezTo>
                  <a:lnTo>
                    <a:pt x="1485" y="1112"/>
                  </a:lnTo>
                  <a:cubicBezTo>
                    <a:pt x="1480" y="1107"/>
                    <a:pt x="1474" y="1103"/>
                    <a:pt x="1469" y="1098"/>
                  </a:cubicBezTo>
                  <a:cubicBezTo>
                    <a:pt x="1448" y="1079"/>
                    <a:pt x="1426" y="1059"/>
                    <a:pt x="1403" y="1039"/>
                  </a:cubicBezTo>
                  <a:cubicBezTo>
                    <a:pt x="1384" y="1022"/>
                    <a:pt x="1364" y="1004"/>
                    <a:pt x="1344" y="986"/>
                  </a:cubicBezTo>
                  <a:cubicBezTo>
                    <a:pt x="1332" y="975"/>
                    <a:pt x="1320" y="964"/>
                    <a:pt x="1308" y="954"/>
                  </a:cubicBezTo>
                  <a:lnTo>
                    <a:pt x="1308" y="954"/>
                  </a:lnTo>
                  <a:cubicBezTo>
                    <a:pt x="1294" y="941"/>
                    <a:pt x="1280" y="928"/>
                    <a:pt x="1266" y="915"/>
                  </a:cubicBezTo>
                  <a:cubicBezTo>
                    <a:pt x="1239" y="891"/>
                    <a:pt x="1212" y="867"/>
                    <a:pt x="1187" y="843"/>
                  </a:cubicBezTo>
                  <a:cubicBezTo>
                    <a:pt x="1167" y="826"/>
                    <a:pt x="1149" y="809"/>
                    <a:pt x="1132" y="794"/>
                  </a:cubicBezTo>
                  <a:cubicBezTo>
                    <a:pt x="1131" y="795"/>
                    <a:pt x="1131" y="797"/>
                    <a:pt x="1131" y="799"/>
                  </a:cubicBezTo>
                  <a:cubicBezTo>
                    <a:pt x="1131" y="800"/>
                    <a:pt x="1130" y="801"/>
                    <a:pt x="1130" y="802"/>
                  </a:cubicBezTo>
                  <a:cubicBezTo>
                    <a:pt x="1130" y="803"/>
                    <a:pt x="1130" y="804"/>
                    <a:pt x="1129" y="804"/>
                  </a:cubicBezTo>
                  <a:cubicBezTo>
                    <a:pt x="1130" y="803"/>
                    <a:pt x="1130" y="801"/>
                    <a:pt x="1131" y="799"/>
                  </a:cubicBezTo>
                  <a:cubicBezTo>
                    <a:pt x="1131" y="797"/>
                    <a:pt x="1131" y="795"/>
                    <a:pt x="1132" y="794"/>
                  </a:cubicBezTo>
                  <a:cubicBezTo>
                    <a:pt x="1097" y="762"/>
                    <a:pt x="1067" y="734"/>
                    <a:pt x="1045" y="714"/>
                  </a:cubicBezTo>
                  <a:cubicBezTo>
                    <a:pt x="1035" y="705"/>
                    <a:pt x="1027" y="697"/>
                    <a:pt x="1021" y="691"/>
                  </a:cubicBezTo>
                  <a:lnTo>
                    <a:pt x="1020" y="691"/>
                  </a:lnTo>
                  <a:cubicBezTo>
                    <a:pt x="1013" y="683"/>
                    <a:pt x="1008" y="679"/>
                    <a:pt x="1007" y="677"/>
                  </a:cubicBezTo>
                  <a:cubicBezTo>
                    <a:pt x="1007" y="677"/>
                    <a:pt x="1007" y="675"/>
                    <a:pt x="1008" y="671"/>
                  </a:cubicBezTo>
                  <a:lnTo>
                    <a:pt x="1008" y="671"/>
                  </a:lnTo>
                  <a:cubicBezTo>
                    <a:pt x="1014" y="649"/>
                    <a:pt x="1039" y="573"/>
                    <a:pt x="1067" y="491"/>
                  </a:cubicBezTo>
                  <a:lnTo>
                    <a:pt x="1066" y="492"/>
                  </a:lnTo>
                  <a:cubicBezTo>
                    <a:pt x="1066" y="491"/>
                    <a:pt x="1067" y="491"/>
                    <a:pt x="1067" y="491"/>
                  </a:cubicBezTo>
                  <a:cubicBezTo>
                    <a:pt x="1072" y="475"/>
                    <a:pt x="1078" y="459"/>
                    <a:pt x="1083" y="443"/>
                  </a:cubicBezTo>
                  <a:lnTo>
                    <a:pt x="1083" y="443"/>
                  </a:lnTo>
                  <a:cubicBezTo>
                    <a:pt x="1098" y="401"/>
                    <a:pt x="1111" y="360"/>
                    <a:pt x="1123" y="325"/>
                  </a:cubicBezTo>
                  <a:cubicBezTo>
                    <a:pt x="1124" y="323"/>
                    <a:pt x="1125" y="320"/>
                    <a:pt x="1126" y="317"/>
                  </a:cubicBezTo>
                  <a:cubicBezTo>
                    <a:pt x="1144" y="266"/>
                    <a:pt x="1156" y="231"/>
                    <a:pt x="1156" y="231"/>
                  </a:cubicBezTo>
                  <a:lnTo>
                    <a:pt x="1027" y="102"/>
                  </a:lnTo>
                  <a:cubicBezTo>
                    <a:pt x="1027" y="102"/>
                    <a:pt x="1020" y="112"/>
                    <a:pt x="1008" y="129"/>
                  </a:cubicBezTo>
                  <a:cubicBezTo>
                    <a:pt x="984" y="162"/>
                    <a:pt x="941" y="224"/>
                    <a:pt x="896" y="287"/>
                  </a:cubicBezTo>
                  <a:lnTo>
                    <a:pt x="896" y="287"/>
                  </a:lnTo>
                  <a:cubicBezTo>
                    <a:pt x="880" y="310"/>
                    <a:pt x="863" y="333"/>
                    <a:pt x="847" y="355"/>
                  </a:cubicBezTo>
                  <a:lnTo>
                    <a:pt x="847" y="355"/>
                  </a:lnTo>
                  <a:cubicBezTo>
                    <a:pt x="840" y="364"/>
                    <a:pt x="834" y="373"/>
                    <a:pt x="828" y="382"/>
                  </a:cubicBezTo>
                  <a:cubicBezTo>
                    <a:pt x="801" y="419"/>
                    <a:pt x="778" y="450"/>
                    <a:pt x="762" y="470"/>
                  </a:cubicBezTo>
                  <a:cubicBezTo>
                    <a:pt x="752" y="483"/>
                    <a:pt x="745" y="491"/>
                    <a:pt x="743" y="492"/>
                  </a:cubicBezTo>
                  <a:cubicBezTo>
                    <a:pt x="739" y="493"/>
                    <a:pt x="745" y="481"/>
                    <a:pt x="753" y="461"/>
                  </a:cubicBezTo>
                  <a:cubicBezTo>
                    <a:pt x="766" y="429"/>
                    <a:pt x="784" y="375"/>
                    <a:pt x="783" y="312"/>
                  </a:cubicBezTo>
                  <a:lnTo>
                    <a:pt x="783" y="311"/>
                  </a:lnTo>
                  <a:cubicBezTo>
                    <a:pt x="782" y="280"/>
                    <a:pt x="777" y="246"/>
                    <a:pt x="764" y="211"/>
                  </a:cubicBezTo>
                  <a:cubicBezTo>
                    <a:pt x="757" y="193"/>
                    <a:pt x="747" y="174"/>
                    <a:pt x="735" y="156"/>
                  </a:cubicBezTo>
                  <a:cubicBezTo>
                    <a:pt x="702" y="104"/>
                    <a:pt x="659" y="64"/>
                    <a:pt x="612" y="38"/>
                  </a:cubicBezTo>
                  <a:lnTo>
                    <a:pt x="611" y="38"/>
                  </a:lnTo>
                  <a:cubicBezTo>
                    <a:pt x="589" y="26"/>
                    <a:pt x="566" y="16"/>
                    <a:pt x="542" y="10"/>
                  </a:cubicBezTo>
                  <a:cubicBezTo>
                    <a:pt x="516" y="3"/>
                    <a:pt x="490" y="0"/>
                    <a:pt x="463" y="0"/>
                  </a:cubicBezTo>
                  <a:cubicBezTo>
                    <a:pt x="435" y="0"/>
                    <a:pt x="408" y="4"/>
                    <a:pt x="380" y="11"/>
                  </a:cubicBezTo>
                  <a:cubicBezTo>
                    <a:pt x="380" y="13"/>
                    <a:pt x="380" y="14"/>
                    <a:pt x="381" y="16"/>
                  </a:cubicBezTo>
                  <a:cubicBezTo>
                    <a:pt x="380" y="14"/>
                    <a:pt x="380" y="13"/>
                    <a:pt x="380" y="11"/>
                  </a:cubicBezTo>
                  <a:cubicBezTo>
                    <a:pt x="347" y="20"/>
                    <a:pt x="315" y="34"/>
                    <a:pt x="284" y="54"/>
                  </a:cubicBezTo>
                  <a:lnTo>
                    <a:pt x="281" y="55"/>
                  </a:lnTo>
                  <a:cubicBezTo>
                    <a:pt x="198" y="107"/>
                    <a:pt x="146" y="184"/>
                    <a:pt x="129" y="269"/>
                  </a:cubicBezTo>
                  <a:cubicBezTo>
                    <a:pt x="124" y="293"/>
                    <a:pt x="123" y="318"/>
                    <a:pt x="124" y="343"/>
                  </a:cubicBezTo>
                  <a:lnTo>
                    <a:pt x="124" y="344"/>
                  </a:lnTo>
                  <a:cubicBezTo>
                    <a:pt x="125" y="366"/>
                    <a:pt x="129" y="389"/>
                    <a:pt x="135" y="412"/>
                  </a:cubicBezTo>
                  <a:cubicBezTo>
                    <a:pt x="139" y="428"/>
                    <a:pt x="145" y="443"/>
                    <a:pt x="152" y="459"/>
                  </a:cubicBezTo>
                  <a:lnTo>
                    <a:pt x="152" y="459"/>
                  </a:lnTo>
                  <a:cubicBezTo>
                    <a:pt x="158" y="475"/>
                    <a:pt x="167" y="491"/>
                    <a:pt x="176" y="506"/>
                  </a:cubicBezTo>
                  <a:cubicBezTo>
                    <a:pt x="187" y="525"/>
                    <a:pt x="200" y="541"/>
                    <a:pt x="214" y="556"/>
                  </a:cubicBezTo>
                  <a:cubicBezTo>
                    <a:pt x="239" y="583"/>
                    <a:pt x="267" y="603"/>
                    <a:pt x="295" y="617"/>
                  </a:cubicBezTo>
                  <a:lnTo>
                    <a:pt x="296" y="617"/>
                  </a:lnTo>
                  <a:cubicBezTo>
                    <a:pt x="307" y="623"/>
                    <a:pt x="318" y="628"/>
                    <a:pt x="328" y="632"/>
                  </a:cubicBezTo>
                  <a:lnTo>
                    <a:pt x="329" y="632"/>
                  </a:lnTo>
                  <a:cubicBezTo>
                    <a:pt x="357" y="642"/>
                    <a:pt x="385" y="648"/>
                    <a:pt x="408" y="652"/>
                  </a:cubicBezTo>
                  <a:cubicBezTo>
                    <a:pt x="450" y="658"/>
                    <a:pt x="479" y="656"/>
                    <a:pt x="475" y="660"/>
                  </a:cubicBezTo>
                  <a:cubicBezTo>
                    <a:pt x="472" y="664"/>
                    <a:pt x="414" y="675"/>
                    <a:pt x="340" y="688"/>
                  </a:cubicBezTo>
                  <a:lnTo>
                    <a:pt x="340" y="688"/>
                  </a:lnTo>
                  <a:cubicBezTo>
                    <a:pt x="234" y="707"/>
                    <a:pt x="95" y="729"/>
                    <a:pt x="33" y="740"/>
                  </a:cubicBezTo>
                  <a:cubicBezTo>
                    <a:pt x="13" y="743"/>
                    <a:pt x="0" y="745"/>
                    <a:pt x="0" y="745"/>
                  </a:cubicBezTo>
                  <a:lnTo>
                    <a:pt x="21" y="805"/>
                  </a:lnTo>
                  <a:lnTo>
                    <a:pt x="47" y="879"/>
                  </a:lnTo>
                  <a:lnTo>
                    <a:pt x="60" y="918"/>
                  </a:lnTo>
                  <a:cubicBezTo>
                    <a:pt x="60" y="918"/>
                    <a:pt x="97" y="922"/>
                    <a:pt x="151" y="928"/>
                  </a:cubicBezTo>
                  <a:cubicBezTo>
                    <a:pt x="154" y="929"/>
                    <a:pt x="157" y="929"/>
                    <a:pt x="159" y="929"/>
                  </a:cubicBezTo>
                  <a:cubicBezTo>
                    <a:pt x="223" y="937"/>
                    <a:pt x="307" y="948"/>
                    <a:pt x="378" y="957"/>
                  </a:cubicBezTo>
                  <a:lnTo>
                    <a:pt x="378" y="957"/>
                  </a:lnTo>
                  <a:cubicBezTo>
                    <a:pt x="404" y="960"/>
                    <a:pt x="427" y="963"/>
                    <a:pt x="448" y="966"/>
                  </a:cubicBezTo>
                  <a:lnTo>
                    <a:pt x="448" y="966"/>
                  </a:lnTo>
                  <a:cubicBezTo>
                    <a:pt x="483" y="970"/>
                    <a:pt x="509" y="974"/>
                    <a:pt x="521" y="977"/>
                  </a:cubicBezTo>
                  <a:lnTo>
                    <a:pt x="521" y="976"/>
                  </a:lnTo>
                  <a:cubicBezTo>
                    <a:pt x="524" y="977"/>
                    <a:pt x="526" y="978"/>
                    <a:pt x="527" y="978"/>
                  </a:cubicBezTo>
                  <a:cubicBezTo>
                    <a:pt x="527" y="980"/>
                    <a:pt x="530" y="986"/>
                    <a:pt x="533" y="996"/>
                  </a:cubicBezTo>
                  <a:lnTo>
                    <a:pt x="533" y="997"/>
                  </a:lnTo>
                  <a:cubicBezTo>
                    <a:pt x="536" y="1005"/>
                    <a:pt x="539" y="1016"/>
                    <a:pt x="543" y="1028"/>
                  </a:cubicBezTo>
                  <a:cubicBezTo>
                    <a:pt x="562" y="1090"/>
                    <a:pt x="594" y="1198"/>
                    <a:pt x="628" y="1315"/>
                  </a:cubicBezTo>
                  <a:cubicBezTo>
                    <a:pt x="657" y="1414"/>
                    <a:pt x="687" y="1518"/>
                    <a:pt x="712" y="1606"/>
                  </a:cubicBezTo>
                  <a:cubicBezTo>
                    <a:pt x="744" y="1719"/>
                    <a:pt x="767" y="1803"/>
                    <a:pt x="767" y="1808"/>
                  </a:cubicBezTo>
                  <a:cubicBezTo>
                    <a:pt x="767" y="1813"/>
                    <a:pt x="755" y="1839"/>
                    <a:pt x="743" y="1872"/>
                  </a:cubicBezTo>
                  <a:cubicBezTo>
                    <a:pt x="735" y="1892"/>
                    <a:pt x="727" y="1915"/>
                    <a:pt x="720" y="1937"/>
                  </a:cubicBezTo>
                  <a:cubicBezTo>
                    <a:pt x="711" y="1963"/>
                    <a:pt x="705" y="1989"/>
                    <a:pt x="704" y="2009"/>
                  </a:cubicBezTo>
                  <a:cubicBezTo>
                    <a:pt x="703" y="2022"/>
                    <a:pt x="704" y="2033"/>
                    <a:pt x="709" y="2040"/>
                  </a:cubicBezTo>
                  <a:cubicBezTo>
                    <a:pt x="710" y="2042"/>
                    <a:pt x="714" y="2041"/>
                    <a:pt x="721" y="2039"/>
                  </a:cubicBezTo>
                  <a:cubicBezTo>
                    <a:pt x="739" y="2033"/>
                    <a:pt x="775" y="2015"/>
                    <a:pt x="817" y="1991"/>
                  </a:cubicBezTo>
                  <a:cubicBezTo>
                    <a:pt x="902" y="1943"/>
                    <a:pt x="1013" y="1872"/>
                    <a:pt x="1059" y="1836"/>
                  </a:cubicBezTo>
                  <a:lnTo>
                    <a:pt x="1059" y="1836"/>
                  </a:lnTo>
                  <a:cubicBezTo>
                    <a:pt x="1071" y="1827"/>
                    <a:pt x="1079" y="1820"/>
                    <a:pt x="1081" y="1816"/>
                  </a:cubicBezTo>
                  <a:cubicBezTo>
                    <a:pt x="1088" y="1796"/>
                    <a:pt x="1087" y="1758"/>
                    <a:pt x="1082" y="1710"/>
                  </a:cubicBezTo>
                  <a:cubicBezTo>
                    <a:pt x="1072" y="1622"/>
                    <a:pt x="1047" y="1502"/>
                    <a:pt x="1025" y="1406"/>
                  </a:cubicBezTo>
                  <a:cubicBezTo>
                    <a:pt x="1005" y="1321"/>
                    <a:pt x="989" y="1256"/>
                    <a:pt x="990" y="1251"/>
                  </a:cubicBezTo>
                  <a:cubicBezTo>
                    <a:pt x="992" y="1233"/>
                    <a:pt x="1003" y="1222"/>
                    <a:pt x="1010" y="1218"/>
                  </a:cubicBezTo>
                  <a:lnTo>
                    <a:pt x="1011" y="1217"/>
                  </a:lnTo>
                  <a:cubicBezTo>
                    <a:pt x="1011" y="1217"/>
                    <a:pt x="1012" y="1217"/>
                    <a:pt x="1012" y="1216"/>
                  </a:cubicBezTo>
                  <a:cubicBezTo>
                    <a:pt x="1014" y="1215"/>
                    <a:pt x="1016" y="1215"/>
                    <a:pt x="1018" y="1214"/>
                  </a:cubicBezTo>
                  <a:cubicBezTo>
                    <a:pt x="1021" y="1212"/>
                    <a:pt x="1026" y="1211"/>
                    <a:pt x="1031" y="1211"/>
                  </a:cubicBezTo>
                  <a:cubicBezTo>
                    <a:pt x="1037" y="1210"/>
                    <a:pt x="1044" y="1210"/>
                    <a:pt x="1051" y="1213"/>
                  </a:cubicBezTo>
                  <a:cubicBezTo>
                    <a:pt x="1053" y="1214"/>
                    <a:pt x="1067" y="1225"/>
                    <a:pt x="1089" y="1242"/>
                  </a:cubicBezTo>
                  <a:cubicBezTo>
                    <a:pt x="1111" y="1260"/>
                    <a:pt x="1141" y="1284"/>
                    <a:pt x="1175" y="1312"/>
                  </a:cubicBezTo>
                  <a:cubicBezTo>
                    <a:pt x="1188" y="1323"/>
                    <a:pt x="1202" y="1334"/>
                    <a:pt x="1217" y="1345"/>
                  </a:cubicBezTo>
                  <a:cubicBezTo>
                    <a:pt x="1232" y="1357"/>
                    <a:pt x="1248" y="1370"/>
                    <a:pt x="1264" y="1382"/>
                  </a:cubicBezTo>
                  <a:cubicBezTo>
                    <a:pt x="1284" y="1398"/>
                    <a:pt x="1305" y="1414"/>
                    <a:pt x="1326" y="1429"/>
                  </a:cubicBezTo>
                  <a:cubicBezTo>
                    <a:pt x="1344" y="1442"/>
                    <a:pt x="1362" y="1455"/>
                    <a:pt x="1380" y="1467"/>
                  </a:cubicBezTo>
                  <a:cubicBezTo>
                    <a:pt x="1395" y="1478"/>
                    <a:pt x="1409" y="1487"/>
                    <a:pt x="1423" y="1496"/>
                  </a:cubicBezTo>
                  <a:cubicBezTo>
                    <a:pt x="1464" y="1522"/>
                    <a:pt x="1498" y="1539"/>
                    <a:pt x="1519" y="1541"/>
                  </a:cubicBezTo>
                  <a:cubicBezTo>
                    <a:pt x="1523" y="1541"/>
                    <a:pt x="1533" y="1537"/>
                    <a:pt x="1547" y="1531"/>
                  </a:cubicBezTo>
                  <a:lnTo>
                    <a:pt x="1547" y="1531"/>
                  </a:lnTo>
                  <a:cubicBezTo>
                    <a:pt x="1571" y="1519"/>
                    <a:pt x="1608" y="1498"/>
                    <a:pt x="1648" y="1473"/>
                  </a:cubicBezTo>
                  <a:lnTo>
                    <a:pt x="1648" y="1473"/>
                  </a:lnTo>
                  <a:cubicBezTo>
                    <a:pt x="1663" y="1464"/>
                    <a:pt x="1679" y="1454"/>
                    <a:pt x="1694" y="1444"/>
                  </a:cubicBezTo>
                  <a:lnTo>
                    <a:pt x="1695" y="1444"/>
                  </a:lnTo>
                  <a:cubicBezTo>
                    <a:pt x="1728" y="1423"/>
                    <a:pt x="1762" y="1401"/>
                    <a:pt x="1791" y="1380"/>
                  </a:cubicBezTo>
                  <a:cubicBezTo>
                    <a:pt x="1846" y="1342"/>
                    <a:pt x="1886" y="1311"/>
                    <a:pt x="1882" y="1304"/>
                  </a:cubicBezTo>
                  <a:cubicBezTo>
                    <a:pt x="1871" y="1286"/>
                    <a:pt x="1830" y="1276"/>
                    <a:pt x="1785" y="126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562;p43"/>
            <p:cNvSpPr/>
            <p:nvPr/>
          </p:nvSpPr>
          <p:spPr>
            <a:xfrm>
              <a:off x="7605421" y="2735054"/>
              <a:ext cx="526895" cy="542137"/>
            </a:xfrm>
            <a:custGeom>
              <a:avLst/>
              <a:gdLst/>
              <a:ahLst/>
              <a:cxnLst/>
              <a:rect l="l" t="t" r="r" b="b"/>
              <a:pathLst>
                <a:path w="1693" h="1742" extrusionOk="0">
                  <a:moveTo>
                    <a:pt x="1603" y="955"/>
                  </a:moveTo>
                  <a:cubicBezTo>
                    <a:pt x="1583" y="955"/>
                    <a:pt x="1562" y="956"/>
                    <a:pt x="1544" y="956"/>
                  </a:cubicBezTo>
                  <a:cubicBezTo>
                    <a:pt x="1513" y="958"/>
                    <a:pt x="1488" y="960"/>
                    <a:pt x="1483" y="958"/>
                  </a:cubicBezTo>
                  <a:cubicBezTo>
                    <a:pt x="1482" y="958"/>
                    <a:pt x="1477" y="955"/>
                    <a:pt x="1469" y="950"/>
                  </a:cubicBezTo>
                  <a:cubicBezTo>
                    <a:pt x="1456" y="941"/>
                    <a:pt x="1435" y="927"/>
                    <a:pt x="1409" y="909"/>
                  </a:cubicBezTo>
                  <a:cubicBezTo>
                    <a:pt x="1385" y="893"/>
                    <a:pt x="1357" y="874"/>
                    <a:pt x="1326" y="853"/>
                  </a:cubicBezTo>
                  <a:lnTo>
                    <a:pt x="1326" y="853"/>
                  </a:lnTo>
                  <a:cubicBezTo>
                    <a:pt x="1321" y="849"/>
                    <a:pt x="1315" y="845"/>
                    <a:pt x="1310" y="842"/>
                  </a:cubicBezTo>
                  <a:cubicBezTo>
                    <a:pt x="1290" y="828"/>
                    <a:pt x="1269" y="813"/>
                    <a:pt x="1247" y="798"/>
                  </a:cubicBezTo>
                  <a:cubicBezTo>
                    <a:pt x="1228" y="785"/>
                    <a:pt x="1209" y="772"/>
                    <a:pt x="1189" y="758"/>
                  </a:cubicBezTo>
                  <a:cubicBezTo>
                    <a:pt x="1178" y="750"/>
                    <a:pt x="1167" y="743"/>
                    <a:pt x="1155" y="735"/>
                  </a:cubicBezTo>
                  <a:lnTo>
                    <a:pt x="1155" y="735"/>
                  </a:lnTo>
                  <a:cubicBezTo>
                    <a:pt x="1142" y="725"/>
                    <a:pt x="1128" y="716"/>
                    <a:pt x="1114" y="706"/>
                  </a:cubicBezTo>
                  <a:cubicBezTo>
                    <a:pt x="1088" y="688"/>
                    <a:pt x="1062" y="670"/>
                    <a:pt x="1038" y="653"/>
                  </a:cubicBezTo>
                  <a:cubicBezTo>
                    <a:pt x="1019" y="640"/>
                    <a:pt x="1001" y="627"/>
                    <a:pt x="985" y="615"/>
                  </a:cubicBezTo>
                  <a:cubicBezTo>
                    <a:pt x="985" y="617"/>
                    <a:pt x="985" y="619"/>
                    <a:pt x="985" y="620"/>
                  </a:cubicBezTo>
                  <a:cubicBezTo>
                    <a:pt x="984" y="621"/>
                    <a:pt x="984" y="622"/>
                    <a:pt x="984" y="623"/>
                  </a:cubicBezTo>
                  <a:cubicBezTo>
                    <a:pt x="984" y="624"/>
                    <a:pt x="984" y="624"/>
                    <a:pt x="984" y="625"/>
                  </a:cubicBezTo>
                  <a:cubicBezTo>
                    <a:pt x="984" y="624"/>
                    <a:pt x="984" y="622"/>
                    <a:pt x="984" y="620"/>
                  </a:cubicBezTo>
                  <a:cubicBezTo>
                    <a:pt x="984" y="619"/>
                    <a:pt x="984" y="617"/>
                    <a:pt x="985" y="616"/>
                  </a:cubicBezTo>
                  <a:cubicBezTo>
                    <a:pt x="951" y="592"/>
                    <a:pt x="922" y="571"/>
                    <a:pt x="901" y="556"/>
                  </a:cubicBezTo>
                  <a:cubicBezTo>
                    <a:pt x="891" y="549"/>
                    <a:pt x="884" y="543"/>
                    <a:pt x="877" y="539"/>
                  </a:cubicBezTo>
                  <a:cubicBezTo>
                    <a:pt x="877" y="539"/>
                    <a:pt x="877" y="538"/>
                    <a:pt x="877" y="539"/>
                  </a:cubicBezTo>
                  <a:cubicBezTo>
                    <a:pt x="870" y="533"/>
                    <a:pt x="865" y="529"/>
                    <a:pt x="864" y="528"/>
                  </a:cubicBezTo>
                  <a:cubicBezTo>
                    <a:pt x="864" y="528"/>
                    <a:pt x="864" y="526"/>
                    <a:pt x="864" y="523"/>
                  </a:cubicBezTo>
                  <a:lnTo>
                    <a:pt x="864" y="523"/>
                  </a:lnTo>
                  <a:cubicBezTo>
                    <a:pt x="867" y="503"/>
                    <a:pt x="880" y="435"/>
                    <a:pt x="895" y="360"/>
                  </a:cubicBezTo>
                  <a:lnTo>
                    <a:pt x="894" y="361"/>
                  </a:lnTo>
                  <a:cubicBezTo>
                    <a:pt x="895" y="361"/>
                    <a:pt x="895" y="361"/>
                    <a:pt x="895" y="360"/>
                  </a:cubicBezTo>
                  <a:cubicBezTo>
                    <a:pt x="898" y="346"/>
                    <a:pt x="901" y="332"/>
                    <a:pt x="904" y="317"/>
                  </a:cubicBezTo>
                  <a:lnTo>
                    <a:pt x="904" y="317"/>
                  </a:lnTo>
                  <a:cubicBezTo>
                    <a:pt x="912" y="280"/>
                    <a:pt x="919" y="242"/>
                    <a:pt x="926" y="211"/>
                  </a:cubicBezTo>
                  <a:cubicBezTo>
                    <a:pt x="927" y="208"/>
                    <a:pt x="927" y="206"/>
                    <a:pt x="928" y="204"/>
                  </a:cubicBezTo>
                  <a:cubicBezTo>
                    <a:pt x="937" y="157"/>
                    <a:pt x="944" y="125"/>
                    <a:pt x="944" y="125"/>
                  </a:cubicBezTo>
                  <a:lnTo>
                    <a:pt x="818" y="28"/>
                  </a:lnTo>
                  <a:cubicBezTo>
                    <a:pt x="818" y="28"/>
                    <a:pt x="813" y="37"/>
                    <a:pt x="804" y="53"/>
                  </a:cubicBezTo>
                  <a:cubicBezTo>
                    <a:pt x="787" y="85"/>
                    <a:pt x="758" y="143"/>
                    <a:pt x="726" y="202"/>
                  </a:cubicBezTo>
                  <a:lnTo>
                    <a:pt x="726" y="202"/>
                  </a:lnTo>
                  <a:cubicBezTo>
                    <a:pt x="714" y="224"/>
                    <a:pt x="702" y="246"/>
                    <a:pt x="691" y="267"/>
                  </a:cubicBezTo>
                  <a:lnTo>
                    <a:pt x="691" y="267"/>
                  </a:lnTo>
                  <a:cubicBezTo>
                    <a:pt x="686" y="276"/>
                    <a:pt x="682" y="284"/>
                    <a:pt x="677" y="292"/>
                  </a:cubicBezTo>
                  <a:cubicBezTo>
                    <a:pt x="658" y="327"/>
                    <a:pt x="641" y="357"/>
                    <a:pt x="630" y="376"/>
                  </a:cubicBezTo>
                  <a:cubicBezTo>
                    <a:pt x="622" y="389"/>
                    <a:pt x="617" y="396"/>
                    <a:pt x="616" y="397"/>
                  </a:cubicBezTo>
                  <a:cubicBezTo>
                    <a:pt x="613" y="398"/>
                    <a:pt x="616" y="387"/>
                    <a:pt x="621" y="369"/>
                  </a:cubicBezTo>
                  <a:cubicBezTo>
                    <a:pt x="629" y="340"/>
                    <a:pt x="638" y="291"/>
                    <a:pt x="631" y="237"/>
                  </a:cubicBezTo>
                  <a:cubicBezTo>
                    <a:pt x="631" y="236"/>
                    <a:pt x="631" y="236"/>
                    <a:pt x="630" y="236"/>
                  </a:cubicBezTo>
                  <a:cubicBezTo>
                    <a:pt x="627" y="209"/>
                    <a:pt x="618" y="180"/>
                    <a:pt x="603" y="151"/>
                  </a:cubicBezTo>
                  <a:cubicBezTo>
                    <a:pt x="595" y="136"/>
                    <a:pt x="585" y="121"/>
                    <a:pt x="572" y="107"/>
                  </a:cubicBezTo>
                  <a:cubicBezTo>
                    <a:pt x="537" y="65"/>
                    <a:pt x="496" y="36"/>
                    <a:pt x="452" y="18"/>
                  </a:cubicBezTo>
                  <a:lnTo>
                    <a:pt x="452" y="18"/>
                  </a:lnTo>
                  <a:cubicBezTo>
                    <a:pt x="431" y="10"/>
                    <a:pt x="410" y="5"/>
                    <a:pt x="389" y="2"/>
                  </a:cubicBezTo>
                  <a:cubicBezTo>
                    <a:pt x="366" y="-1"/>
                    <a:pt x="342" y="-1"/>
                    <a:pt x="319" y="2"/>
                  </a:cubicBezTo>
                  <a:cubicBezTo>
                    <a:pt x="295" y="5"/>
                    <a:pt x="272" y="11"/>
                    <a:pt x="248" y="21"/>
                  </a:cubicBezTo>
                  <a:cubicBezTo>
                    <a:pt x="249" y="22"/>
                    <a:pt x="249" y="23"/>
                    <a:pt x="250" y="24"/>
                  </a:cubicBezTo>
                  <a:cubicBezTo>
                    <a:pt x="249" y="23"/>
                    <a:pt x="249" y="22"/>
                    <a:pt x="248" y="21"/>
                  </a:cubicBezTo>
                  <a:cubicBezTo>
                    <a:pt x="221" y="32"/>
                    <a:pt x="194" y="48"/>
                    <a:pt x="170" y="68"/>
                  </a:cubicBezTo>
                  <a:lnTo>
                    <a:pt x="168" y="70"/>
                  </a:lnTo>
                  <a:cubicBezTo>
                    <a:pt x="102" y="124"/>
                    <a:pt x="64" y="196"/>
                    <a:pt x="59" y="271"/>
                  </a:cubicBezTo>
                  <a:cubicBezTo>
                    <a:pt x="58" y="293"/>
                    <a:pt x="59" y="315"/>
                    <a:pt x="63" y="336"/>
                  </a:cubicBezTo>
                  <a:lnTo>
                    <a:pt x="63" y="337"/>
                  </a:lnTo>
                  <a:cubicBezTo>
                    <a:pt x="67" y="356"/>
                    <a:pt x="72" y="375"/>
                    <a:pt x="80" y="394"/>
                  </a:cubicBezTo>
                  <a:cubicBezTo>
                    <a:pt x="86" y="408"/>
                    <a:pt x="92" y="420"/>
                    <a:pt x="100" y="433"/>
                  </a:cubicBezTo>
                  <a:lnTo>
                    <a:pt x="100" y="433"/>
                  </a:lnTo>
                  <a:cubicBezTo>
                    <a:pt x="107" y="446"/>
                    <a:pt x="116" y="459"/>
                    <a:pt x="126" y="472"/>
                  </a:cubicBezTo>
                  <a:cubicBezTo>
                    <a:pt x="138" y="487"/>
                    <a:pt x="151" y="500"/>
                    <a:pt x="164" y="510"/>
                  </a:cubicBezTo>
                  <a:cubicBezTo>
                    <a:pt x="189" y="531"/>
                    <a:pt x="216" y="545"/>
                    <a:pt x="242" y="554"/>
                  </a:cubicBezTo>
                  <a:cubicBezTo>
                    <a:pt x="242" y="555"/>
                    <a:pt x="242" y="555"/>
                    <a:pt x="242" y="555"/>
                  </a:cubicBezTo>
                  <a:cubicBezTo>
                    <a:pt x="252" y="558"/>
                    <a:pt x="262" y="561"/>
                    <a:pt x="272" y="564"/>
                  </a:cubicBezTo>
                  <a:lnTo>
                    <a:pt x="272" y="564"/>
                  </a:lnTo>
                  <a:cubicBezTo>
                    <a:pt x="298" y="570"/>
                    <a:pt x="323" y="572"/>
                    <a:pt x="344" y="572"/>
                  </a:cubicBezTo>
                  <a:cubicBezTo>
                    <a:pt x="381" y="573"/>
                    <a:pt x="405" y="568"/>
                    <a:pt x="402" y="572"/>
                  </a:cubicBezTo>
                  <a:cubicBezTo>
                    <a:pt x="400" y="575"/>
                    <a:pt x="351" y="591"/>
                    <a:pt x="288" y="611"/>
                  </a:cubicBezTo>
                  <a:lnTo>
                    <a:pt x="288" y="611"/>
                  </a:lnTo>
                  <a:cubicBezTo>
                    <a:pt x="199" y="639"/>
                    <a:pt x="80" y="674"/>
                    <a:pt x="28" y="690"/>
                  </a:cubicBezTo>
                  <a:cubicBezTo>
                    <a:pt x="11" y="695"/>
                    <a:pt x="0" y="698"/>
                    <a:pt x="0" y="698"/>
                  </a:cubicBezTo>
                  <a:lnTo>
                    <a:pt x="25" y="748"/>
                  </a:lnTo>
                  <a:lnTo>
                    <a:pt x="55" y="809"/>
                  </a:lnTo>
                  <a:lnTo>
                    <a:pt x="71" y="841"/>
                  </a:lnTo>
                  <a:cubicBezTo>
                    <a:pt x="71" y="841"/>
                    <a:pt x="104" y="840"/>
                    <a:pt x="151" y="840"/>
                  </a:cubicBezTo>
                  <a:cubicBezTo>
                    <a:pt x="153" y="840"/>
                    <a:pt x="156" y="840"/>
                    <a:pt x="158" y="840"/>
                  </a:cubicBezTo>
                  <a:cubicBezTo>
                    <a:pt x="214" y="840"/>
                    <a:pt x="288" y="840"/>
                    <a:pt x="351" y="840"/>
                  </a:cubicBezTo>
                  <a:lnTo>
                    <a:pt x="351" y="839"/>
                  </a:lnTo>
                  <a:cubicBezTo>
                    <a:pt x="373" y="839"/>
                    <a:pt x="394" y="840"/>
                    <a:pt x="412" y="840"/>
                  </a:cubicBezTo>
                  <a:lnTo>
                    <a:pt x="412" y="840"/>
                  </a:lnTo>
                  <a:cubicBezTo>
                    <a:pt x="443" y="840"/>
                    <a:pt x="466" y="840"/>
                    <a:pt x="476" y="841"/>
                  </a:cubicBezTo>
                  <a:lnTo>
                    <a:pt x="477" y="841"/>
                  </a:lnTo>
                  <a:cubicBezTo>
                    <a:pt x="480" y="842"/>
                    <a:pt x="481" y="842"/>
                    <a:pt x="482" y="842"/>
                  </a:cubicBezTo>
                  <a:cubicBezTo>
                    <a:pt x="483" y="843"/>
                    <a:pt x="485" y="848"/>
                    <a:pt x="489" y="857"/>
                  </a:cubicBezTo>
                  <a:lnTo>
                    <a:pt x="489" y="857"/>
                  </a:lnTo>
                  <a:cubicBezTo>
                    <a:pt x="493" y="864"/>
                    <a:pt x="497" y="873"/>
                    <a:pt x="502" y="884"/>
                  </a:cubicBezTo>
                  <a:cubicBezTo>
                    <a:pt x="525" y="935"/>
                    <a:pt x="565" y="1025"/>
                    <a:pt x="607" y="1123"/>
                  </a:cubicBezTo>
                  <a:cubicBezTo>
                    <a:pt x="642" y="1205"/>
                    <a:pt x="680" y="1292"/>
                    <a:pt x="711" y="1365"/>
                  </a:cubicBezTo>
                  <a:cubicBezTo>
                    <a:pt x="752" y="1460"/>
                    <a:pt x="780" y="1530"/>
                    <a:pt x="780" y="1534"/>
                  </a:cubicBezTo>
                  <a:cubicBezTo>
                    <a:pt x="781" y="1539"/>
                    <a:pt x="774" y="1563"/>
                    <a:pt x="766" y="1593"/>
                  </a:cubicBezTo>
                  <a:cubicBezTo>
                    <a:pt x="762" y="1611"/>
                    <a:pt x="758" y="1631"/>
                    <a:pt x="754" y="1651"/>
                  </a:cubicBezTo>
                  <a:cubicBezTo>
                    <a:pt x="750" y="1675"/>
                    <a:pt x="747" y="1698"/>
                    <a:pt x="749" y="1715"/>
                  </a:cubicBezTo>
                  <a:cubicBezTo>
                    <a:pt x="749" y="1727"/>
                    <a:pt x="752" y="1736"/>
                    <a:pt x="756" y="1742"/>
                  </a:cubicBezTo>
                  <a:cubicBezTo>
                    <a:pt x="757" y="1743"/>
                    <a:pt x="760" y="1742"/>
                    <a:pt x="766" y="1739"/>
                  </a:cubicBezTo>
                  <a:cubicBezTo>
                    <a:pt x="781" y="1732"/>
                    <a:pt x="810" y="1713"/>
                    <a:pt x="844" y="1687"/>
                  </a:cubicBezTo>
                  <a:cubicBezTo>
                    <a:pt x="912" y="1636"/>
                    <a:pt x="1000" y="1563"/>
                    <a:pt x="1036" y="1527"/>
                  </a:cubicBezTo>
                  <a:lnTo>
                    <a:pt x="1037" y="1526"/>
                  </a:lnTo>
                  <a:cubicBezTo>
                    <a:pt x="1046" y="1517"/>
                    <a:pt x="1052" y="1510"/>
                    <a:pt x="1053" y="1506"/>
                  </a:cubicBezTo>
                  <a:cubicBezTo>
                    <a:pt x="1057" y="1489"/>
                    <a:pt x="1052" y="1456"/>
                    <a:pt x="1042" y="1415"/>
                  </a:cubicBezTo>
                  <a:cubicBezTo>
                    <a:pt x="1024" y="1339"/>
                    <a:pt x="989" y="1238"/>
                    <a:pt x="959" y="1158"/>
                  </a:cubicBezTo>
                  <a:cubicBezTo>
                    <a:pt x="933" y="1087"/>
                    <a:pt x="912" y="1032"/>
                    <a:pt x="912" y="1028"/>
                  </a:cubicBezTo>
                  <a:cubicBezTo>
                    <a:pt x="912" y="1011"/>
                    <a:pt x="920" y="1001"/>
                    <a:pt x="926" y="996"/>
                  </a:cubicBezTo>
                  <a:lnTo>
                    <a:pt x="927" y="996"/>
                  </a:lnTo>
                  <a:cubicBezTo>
                    <a:pt x="927" y="995"/>
                    <a:pt x="927" y="995"/>
                    <a:pt x="928" y="995"/>
                  </a:cubicBezTo>
                  <a:cubicBezTo>
                    <a:pt x="929" y="994"/>
                    <a:pt x="931" y="993"/>
                    <a:pt x="932" y="992"/>
                  </a:cubicBezTo>
                  <a:cubicBezTo>
                    <a:pt x="935" y="990"/>
                    <a:pt x="939" y="989"/>
                    <a:pt x="943" y="988"/>
                  </a:cubicBezTo>
                  <a:cubicBezTo>
                    <a:pt x="948" y="987"/>
                    <a:pt x="954" y="986"/>
                    <a:pt x="961" y="988"/>
                  </a:cubicBezTo>
                  <a:cubicBezTo>
                    <a:pt x="963" y="988"/>
                    <a:pt x="976" y="996"/>
                    <a:pt x="997" y="1009"/>
                  </a:cubicBezTo>
                  <a:cubicBezTo>
                    <a:pt x="1018" y="1022"/>
                    <a:pt x="1046" y="1040"/>
                    <a:pt x="1079" y="1060"/>
                  </a:cubicBezTo>
                  <a:cubicBezTo>
                    <a:pt x="1092" y="1067"/>
                    <a:pt x="1105" y="1076"/>
                    <a:pt x="1119" y="1084"/>
                  </a:cubicBezTo>
                  <a:cubicBezTo>
                    <a:pt x="1133" y="1093"/>
                    <a:pt x="1149" y="1102"/>
                    <a:pt x="1164" y="1111"/>
                  </a:cubicBezTo>
                  <a:cubicBezTo>
                    <a:pt x="1183" y="1122"/>
                    <a:pt x="1203" y="1134"/>
                    <a:pt x="1223" y="1144"/>
                  </a:cubicBezTo>
                  <a:cubicBezTo>
                    <a:pt x="1240" y="1154"/>
                    <a:pt x="1257" y="1163"/>
                    <a:pt x="1274" y="1172"/>
                  </a:cubicBezTo>
                  <a:cubicBezTo>
                    <a:pt x="1288" y="1179"/>
                    <a:pt x="1302" y="1186"/>
                    <a:pt x="1314" y="1192"/>
                  </a:cubicBezTo>
                  <a:cubicBezTo>
                    <a:pt x="1353" y="1210"/>
                    <a:pt x="1384" y="1221"/>
                    <a:pt x="1402" y="1220"/>
                  </a:cubicBezTo>
                  <a:cubicBezTo>
                    <a:pt x="1406" y="1220"/>
                    <a:pt x="1414" y="1216"/>
                    <a:pt x="1425" y="1208"/>
                  </a:cubicBezTo>
                  <a:lnTo>
                    <a:pt x="1425" y="1208"/>
                  </a:lnTo>
                  <a:cubicBezTo>
                    <a:pt x="1445" y="1195"/>
                    <a:pt x="1474" y="1173"/>
                    <a:pt x="1507" y="1148"/>
                  </a:cubicBezTo>
                  <a:lnTo>
                    <a:pt x="1507" y="1147"/>
                  </a:lnTo>
                  <a:cubicBezTo>
                    <a:pt x="1519" y="1138"/>
                    <a:pt x="1531" y="1128"/>
                    <a:pt x="1544" y="1117"/>
                  </a:cubicBezTo>
                  <a:lnTo>
                    <a:pt x="1544" y="1117"/>
                  </a:lnTo>
                  <a:cubicBezTo>
                    <a:pt x="1571" y="1095"/>
                    <a:pt x="1598" y="1072"/>
                    <a:pt x="1621" y="1051"/>
                  </a:cubicBezTo>
                  <a:cubicBezTo>
                    <a:pt x="1665" y="1012"/>
                    <a:pt x="1696" y="980"/>
                    <a:pt x="1692" y="975"/>
                  </a:cubicBezTo>
                  <a:cubicBezTo>
                    <a:pt x="1680" y="961"/>
                    <a:pt x="1643" y="956"/>
                    <a:pt x="1603" y="95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563;p43"/>
            <p:cNvSpPr/>
            <p:nvPr/>
          </p:nvSpPr>
          <p:spPr>
            <a:xfrm>
              <a:off x="7841948" y="2486080"/>
              <a:ext cx="528452" cy="499500"/>
            </a:xfrm>
            <a:custGeom>
              <a:avLst/>
              <a:gdLst/>
              <a:ahLst/>
              <a:cxnLst/>
              <a:rect l="l" t="t" r="r" b="b"/>
              <a:pathLst>
                <a:path w="1698" h="1605" extrusionOk="0">
                  <a:moveTo>
                    <a:pt x="1610" y="662"/>
                  </a:moveTo>
                  <a:cubicBezTo>
                    <a:pt x="1591" y="667"/>
                    <a:pt x="1572" y="673"/>
                    <a:pt x="1555" y="678"/>
                  </a:cubicBezTo>
                  <a:cubicBezTo>
                    <a:pt x="1526" y="687"/>
                    <a:pt x="1504" y="695"/>
                    <a:pt x="1499" y="695"/>
                  </a:cubicBezTo>
                  <a:cubicBezTo>
                    <a:pt x="1498" y="695"/>
                    <a:pt x="1493" y="694"/>
                    <a:pt x="1484" y="691"/>
                  </a:cubicBezTo>
                  <a:cubicBezTo>
                    <a:pt x="1470" y="686"/>
                    <a:pt x="1447" y="679"/>
                    <a:pt x="1418" y="669"/>
                  </a:cubicBezTo>
                  <a:cubicBezTo>
                    <a:pt x="1392" y="660"/>
                    <a:pt x="1361" y="649"/>
                    <a:pt x="1327" y="637"/>
                  </a:cubicBezTo>
                  <a:lnTo>
                    <a:pt x="1327" y="637"/>
                  </a:lnTo>
                  <a:cubicBezTo>
                    <a:pt x="1321" y="635"/>
                    <a:pt x="1315" y="633"/>
                    <a:pt x="1309" y="631"/>
                  </a:cubicBezTo>
                  <a:cubicBezTo>
                    <a:pt x="1287" y="623"/>
                    <a:pt x="1264" y="615"/>
                    <a:pt x="1240" y="606"/>
                  </a:cubicBezTo>
                  <a:cubicBezTo>
                    <a:pt x="1219" y="599"/>
                    <a:pt x="1198" y="592"/>
                    <a:pt x="1176" y="584"/>
                  </a:cubicBezTo>
                  <a:cubicBezTo>
                    <a:pt x="1164" y="579"/>
                    <a:pt x="1151" y="575"/>
                    <a:pt x="1139" y="571"/>
                  </a:cubicBezTo>
                  <a:lnTo>
                    <a:pt x="1139" y="571"/>
                  </a:lnTo>
                  <a:cubicBezTo>
                    <a:pt x="1124" y="565"/>
                    <a:pt x="1108" y="560"/>
                    <a:pt x="1094" y="555"/>
                  </a:cubicBezTo>
                  <a:cubicBezTo>
                    <a:pt x="1064" y="544"/>
                    <a:pt x="1036" y="534"/>
                    <a:pt x="1009" y="524"/>
                  </a:cubicBezTo>
                  <a:cubicBezTo>
                    <a:pt x="988" y="517"/>
                    <a:pt x="969" y="510"/>
                    <a:pt x="951" y="503"/>
                  </a:cubicBezTo>
                  <a:cubicBezTo>
                    <a:pt x="951" y="504"/>
                    <a:pt x="951" y="506"/>
                    <a:pt x="952" y="507"/>
                  </a:cubicBezTo>
                  <a:cubicBezTo>
                    <a:pt x="952" y="508"/>
                    <a:pt x="952" y="509"/>
                    <a:pt x="952" y="510"/>
                  </a:cubicBezTo>
                  <a:cubicBezTo>
                    <a:pt x="952" y="511"/>
                    <a:pt x="952" y="511"/>
                    <a:pt x="952" y="512"/>
                  </a:cubicBezTo>
                  <a:cubicBezTo>
                    <a:pt x="952" y="511"/>
                    <a:pt x="952" y="509"/>
                    <a:pt x="951" y="507"/>
                  </a:cubicBezTo>
                  <a:cubicBezTo>
                    <a:pt x="951" y="506"/>
                    <a:pt x="951" y="505"/>
                    <a:pt x="951" y="503"/>
                  </a:cubicBezTo>
                  <a:cubicBezTo>
                    <a:pt x="913" y="490"/>
                    <a:pt x="881" y="478"/>
                    <a:pt x="858" y="469"/>
                  </a:cubicBezTo>
                  <a:cubicBezTo>
                    <a:pt x="847" y="465"/>
                    <a:pt x="839" y="462"/>
                    <a:pt x="832" y="459"/>
                  </a:cubicBezTo>
                  <a:cubicBezTo>
                    <a:pt x="831" y="459"/>
                    <a:pt x="831" y="459"/>
                    <a:pt x="831" y="459"/>
                  </a:cubicBezTo>
                  <a:cubicBezTo>
                    <a:pt x="823" y="456"/>
                    <a:pt x="818" y="453"/>
                    <a:pt x="817" y="453"/>
                  </a:cubicBezTo>
                  <a:cubicBezTo>
                    <a:pt x="816" y="452"/>
                    <a:pt x="816" y="451"/>
                    <a:pt x="815" y="448"/>
                  </a:cubicBezTo>
                  <a:lnTo>
                    <a:pt x="815" y="447"/>
                  </a:lnTo>
                  <a:cubicBezTo>
                    <a:pt x="813" y="429"/>
                    <a:pt x="808" y="362"/>
                    <a:pt x="803" y="289"/>
                  </a:cubicBezTo>
                  <a:lnTo>
                    <a:pt x="802" y="290"/>
                  </a:lnTo>
                  <a:cubicBezTo>
                    <a:pt x="803" y="290"/>
                    <a:pt x="803" y="289"/>
                    <a:pt x="803" y="289"/>
                  </a:cubicBezTo>
                  <a:cubicBezTo>
                    <a:pt x="802" y="275"/>
                    <a:pt x="801" y="261"/>
                    <a:pt x="801" y="247"/>
                  </a:cubicBezTo>
                  <a:lnTo>
                    <a:pt x="800" y="247"/>
                  </a:lnTo>
                  <a:cubicBezTo>
                    <a:pt x="798" y="210"/>
                    <a:pt x="796" y="173"/>
                    <a:pt x="794" y="142"/>
                  </a:cubicBezTo>
                  <a:cubicBezTo>
                    <a:pt x="794" y="140"/>
                    <a:pt x="794" y="138"/>
                    <a:pt x="794" y="135"/>
                  </a:cubicBezTo>
                  <a:cubicBezTo>
                    <a:pt x="791" y="90"/>
                    <a:pt x="789" y="58"/>
                    <a:pt x="789" y="58"/>
                  </a:cubicBezTo>
                  <a:lnTo>
                    <a:pt x="647" y="0"/>
                  </a:lnTo>
                  <a:cubicBezTo>
                    <a:pt x="647" y="0"/>
                    <a:pt x="645" y="10"/>
                    <a:pt x="642" y="27"/>
                  </a:cubicBezTo>
                  <a:cubicBezTo>
                    <a:pt x="634" y="61"/>
                    <a:pt x="620" y="122"/>
                    <a:pt x="605" y="185"/>
                  </a:cubicBezTo>
                  <a:lnTo>
                    <a:pt x="605" y="185"/>
                  </a:lnTo>
                  <a:cubicBezTo>
                    <a:pt x="600" y="208"/>
                    <a:pt x="595" y="232"/>
                    <a:pt x="589" y="254"/>
                  </a:cubicBezTo>
                  <a:lnTo>
                    <a:pt x="589" y="254"/>
                  </a:lnTo>
                  <a:cubicBezTo>
                    <a:pt x="587" y="263"/>
                    <a:pt x="585" y="272"/>
                    <a:pt x="583" y="281"/>
                  </a:cubicBezTo>
                  <a:cubicBezTo>
                    <a:pt x="574" y="318"/>
                    <a:pt x="566" y="350"/>
                    <a:pt x="560" y="371"/>
                  </a:cubicBezTo>
                  <a:cubicBezTo>
                    <a:pt x="556" y="384"/>
                    <a:pt x="554" y="393"/>
                    <a:pt x="553" y="393"/>
                  </a:cubicBezTo>
                  <a:cubicBezTo>
                    <a:pt x="550" y="396"/>
                    <a:pt x="551" y="385"/>
                    <a:pt x="550" y="366"/>
                  </a:cubicBezTo>
                  <a:cubicBezTo>
                    <a:pt x="550" y="337"/>
                    <a:pt x="547" y="290"/>
                    <a:pt x="526" y="241"/>
                  </a:cubicBezTo>
                  <a:lnTo>
                    <a:pt x="525" y="241"/>
                  </a:lnTo>
                  <a:cubicBezTo>
                    <a:pt x="515" y="216"/>
                    <a:pt x="500" y="192"/>
                    <a:pt x="478" y="169"/>
                  </a:cubicBezTo>
                  <a:cubicBezTo>
                    <a:pt x="467" y="157"/>
                    <a:pt x="454" y="146"/>
                    <a:pt x="439" y="135"/>
                  </a:cubicBezTo>
                  <a:cubicBezTo>
                    <a:pt x="396" y="106"/>
                    <a:pt x="350" y="89"/>
                    <a:pt x="305" y="84"/>
                  </a:cubicBezTo>
                  <a:cubicBezTo>
                    <a:pt x="305" y="84"/>
                    <a:pt x="305" y="83"/>
                    <a:pt x="305" y="84"/>
                  </a:cubicBezTo>
                  <a:cubicBezTo>
                    <a:pt x="284" y="81"/>
                    <a:pt x="263" y="81"/>
                    <a:pt x="242" y="84"/>
                  </a:cubicBezTo>
                  <a:cubicBezTo>
                    <a:pt x="220" y="87"/>
                    <a:pt x="198" y="93"/>
                    <a:pt x="177" y="102"/>
                  </a:cubicBezTo>
                  <a:cubicBezTo>
                    <a:pt x="156" y="111"/>
                    <a:pt x="136" y="122"/>
                    <a:pt x="117" y="137"/>
                  </a:cubicBezTo>
                  <a:cubicBezTo>
                    <a:pt x="117" y="138"/>
                    <a:pt x="118" y="139"/>
                    <a:pt x="119" y="140"/>
                  </a:cubicBezTo>
                  <a:cubicBezTo>
                    <a:pt x="118" y="139"/>
                    <a:pt x="117" y="138"/>
                    <a:pt x="117" y="137"/>
                  </a:cubicBezTo>
                  <a:cubicBezTo>
                    <a:pt x="94" y="154"/>
                    <a:pt x="74" y="176"/>
                    <a:pt x="56" y="201"/>
                  </a:cubicBezTo>
                  <a:lnTo>
                    <a:pt x="54" y="203"/>
                  </a:lnTo>
                  <a:cubicBezTo>
                    <a:pt x="7" y="270"/>
                    <a:pt x="-9" y="346"/>
                    <a:pt x="5" y="417"/>
                  </a:cubicBezTo>
                  <a:cubicBezTo>
                    <a:pt x="9" y="438"/>
                    <a:pt x="15" y="457"/>
                    <a:pt x="25" y="477"/>
                  </a:cubicBezTo>
                  <a:lnTo>
                    <a:pt x="25" y="477"/>
                  </a:lnTo>
                  <a:cubicBezTo>
                    <a:pt x="33" y="494"/>
                    <a:pt x="43" y="510"/>
                    <a:pt x="55" y="526"/>
                  </a:cubicBezTo>
                  <a:cubicBezTo>
                    <a:pt x="63" y="537"/>
                    <a:pt x="73" y="547"/>
                    <a:pt x="83" y="557"/>
                  </a:cubicBezTo>
                  <a:lnTo>
                    <a:pt x="83" y="557"/>
                  </a:lnTo>
                  <a:cubicBezTo>
                    <a:pt x="93" y="568"/>
                    <a:pt x="105" y="577"/>
                    <a:pt x="117" y="586"/>
                  </a:cubicBezTo>
                  <a:cubicBezTo>
                    <a:pt x="132" y="597"/>
                    <a:pt x="147" y="606"/>
                    <a:pt x="162" y="613"/>
                  </a:cubicBezTo>
                  <a:cubicBezTo>
                    <a:pt x="190" y="626"/>
                    <a:pt x="219" y="632"/>
                    <a:pt x="245" y="634"/>
                  </a:cubicBezTo>
                  <a:lnTo>
                    <a:pt x="246" y="634"/>
                  </a:lnTo>
                  <a:cubicBezTo>
                    <a:pt x="256" y="635"/>
                    <a:pt x="266" y="635"/>
                    <a:pt x="275" y="635"/>
                  </a:cubicBezTo>
                  <a:lnTo>
                    <a:pt x="276" y="635"/>
                  </a:lnTo>
                  <a:cubicBezTo>
                    <a:pt x="301" y="634"/>
                    <a:pt x="325" y="630"/>
                    <a:pt x="344" y="625"/>
                  </a:cubicBezTo>
                  <a:cubicBezTo>
                    <a:pt x="379" y="616"/>
                    <a:pt x="400" y="605"/>
                    <a:pt x="398" y="610"/>
                  </a:cubicBezTo>
                  <a:cubicBezTo>
                    <a:pt x="397" y="613"/>
                    <a:pt x="356" y="640"/>
                    <a:pt x="303" y="674"/>
                  </a:cubicBezTo>
                  <a:lnTo>
                    <a:pt x="303" y="675"/>
                  </a:lnTo>
                  <a:cubicBezTo>
                    <a:pt x="226" y="723"/>
                    <a:pt x="126" y="785"/>
                    <a:pt x="81" y="813"/>
                  </a:cubicBezTo>
                  <a:cubicBezTo>
                    <a:pt x="66" y="822"/>
                    <a:pt x="57" y="828"/>
                    <a:pt x="57" y="828"/>
                  </a:cubicBezTo>
                  <a:lnTo>
                    <a:pt x="93" y="868"/>
                  </a:lnTo>
                  <a:lnTo>
                    <a:pt x="136" y="917"/>
                  </a:lnTo>
                  <a:lnTo>
                    <a:pt x="159" y="943"/>
                  </a:lnTo>
                  <a:cubicBezTo>
                    <a:pt x="159" y="943"/>
                    <a:pt x="189" y="934"/>
                    <a:pt x="233" y="922"/>
                  </a:cubicBezTo>
                  <a:cubicBezTo>
                    <a:pt x="235" y="921"/>
                    <a:pt x="237" y="921"/>
                    <a:pt x="240" y="920"/>
                  </a:cubicBezTo>
                  <a:cubicBezTo>
                    <a:pt x="292" y="906"/>
                    <a:pt x="360" y="887"/>
                    <a:pt x="418" y="871"/>
                  </a:cubicBezTo>
                  <a:lnTo>
                    <a:pt x="418" y="871"/>
                  </a:lnTo>
                  <a:cubicBezTo>
                    <a:pt x="439" y="865"/>
                    <a:pt x="458" y="860"/>
                    <a:pt x="475" y="856"/>
                  </a:cubicBezTo>
                  <a:lnTo>
                    <a:pt x="475" y="856"/>
                  </a:lnTo>
                  <a:cubicBezTo>
                    <a:pt x="504" y="848"/>
                    <a:pt x="526" y="842"/>
                    <a:pt x="535" y="841"/>
                  </a:cubicBezTo>
                  <a:lnTo>
                    <a:pt x="535" y="840"/>
                  </a:lnTo>
                  <a:cubicBezTo>
                    <a:pt x="538" y="840"/>
                    <a:pt x="540" y="840"/>
                    <a:pt x="540" y="840"/>
                  </a:cubicBezTo>
                  <a:cubicBezTo>
                    <a:pt x="541" y="841"/>
                    <a:pt x="545" y="845"/>
                    <a:pt x="551" y="852"/>
                  </a:cubicBezTo>
                  <a:lnTo>
                    <a:pt x="551" y="852"/>
                  </a:lnTo>
                  <a:cubicBezTo>
                    <a:pt x="556" y="858"/>
                    <a:pt x="562" y="865"/>
                    <a:pt x="569" y="874"/>
                  </a:cubicBezTo>
                  <a:cubicBezTo>
                    <a:pt x="603" y="915"/>
                    <a:pt x="663" y="989"/>
                    <a:pt x="727" y="1069"/>
                  </a:cubicBezTo>
                  <a:cubicBezTo>
                    <a:pt x="781" y="1136"/>
                    <a:pt x="838" y="1208"/>
                    <a:pt x="885" y="1267"/>
                  </a:cubicBezTo>
                  <a:cubicBezTo>
                    <a:pt x="946" y="1345"/>
                    <a:pt x="991" y="1403"/>
                    <a:pt x="992" y="1406"/>
                  </a:cubicBezTo>
                  <a:cubicBezTo>
                    <a:pt x="994" y="1411"/>
                    <a:pt x="994" y="1435"/>
                    <a:pt x="994" y="1464"/>
                  </a:cubicBezTo>
                  <a:cubicBezTo>
                    <a:pt x="995" y="1482"/>
                    <a:pt x="996" y="1503"/>
                    <a:pt x="997" y="1522"/>
                  </a:cubicBezTo>
                  <a:cubicBezTo>
                    <a:pt x="999" y="1545"/>
                    <a:pt x="1002" y="1567"/>
                    <a:pt x="1008" y="1583"/>
                  </a:cubicBezTo>
                  <a:cubicBezTo>
                    <a:pt x="1011" y="1593"/>
                    <a:pt x="1016" y="1601"/>
                    <a:pt x="1022" y="1605"/>
                  </a:cubicBezTo>
                  <a:cubicBezTo>
                    <a:pt x="1023" y="1606"/>
                    <a:pt x="1026" y="1605"/>
                    <a:pt x="1031" y="1601"/>
                  </a:cubicBezTo>
                  <a:cubicBezTo>
                    <a:pt x="1043" y="1590"/>
                    <a:pt x="1065" y="1565"/>
                    <a:pt x="1090" y="1533"/>
                  </a:cubicBezTo>
                  <a:cubicBezTo>
                    <a:pt x="1140" y="1468"/>
                    <a:pt x="1204" y="1378"/>
                    <a:pt x="1228" y="1335"/>
                  </a:cubicBezTo>
                  <a:lnTo>
                    <a:pt x="1228" y="1335"/>
                  </a:lnTo>
                  <a:cubicBezTo>
                    <a:pt x="1235" y="1324"/>
                    <a:pt x="1238" y="1316"/>
                    <a:pt x="1238" y="1312"/>
                  </a:cubicBezTo>
                  <a:cubicBezTo>
                    <a:pt x="1238" y="1295"/>
                    <a:pt x="1225" y="1265"/>
                    <a:pt x="1205" y="1230"/>
                  </a:cubicBezTo>
                  <a:cubicBezTo>
                    <a:pt x="1170" y="1164"/>
                    <a:pt x="1111" y="1079"/>
                    <a:pt x="1064" y="1012"/>
                  </a:cubicBezTo>
                  <a:cubicBezTo>
                    <a:pt x="1021" y="953"/>
                    <a:pt x="988" y="908"/>
                    <a:pt x="987" y="904"/>
                  </a:cubicBezTo>
                  <a:cubicBezTo>
                    <a:pt x="983" y="888"/>
                    <a:pt x="988" y="877"/>
                    <a:pt x="992" y="871"/>
                  </a:cubicBezTo>
                  <a:lnTo>
                    <a:pt x="993" y="870"/>
                  </a:lnTo>
                  <a:lnTo>
                    <a:pt x="993" y="869"/>
                  </a:lnTo>
                  <a:cubicBezTo>
                    <a:pt x="994" y="868"/>
                    <a:pt x="995" y="867"/>
                    <a:pt x="997" y="865"/>
                  </a:cubicBezTo>
                  <a:cubicBezTo>
                    <a:pt x="999" y="863"/>
                    <a:pt x="1002" y="861"/>
                    <a:pt x="1006" y="859"/>
                  </a:cubicBezTo>
                  <a:cubicBezTo>
                    <a:pt x="1010" y="856"/>
                    <a:pt x="1016" y="855"/>
                    <a:pt x="1022" y="854"/>
                  </a:cubicBezTo>
                  <a:cubicBezTo>
                    <a:pt x="1024" y="854"/>
                    <a:pt x="1038" y="858"/>
                    <a:pt x="1061" y="865"/>
                  </a:cubicBezTo>
                  <a:cubicBezTo>
                    <a:pt x="1083" y="871"/>
                    <a:pt x="1115" y="881"/>
                    <a:pt x="1150" y="891"/>
                  </a:cubicBezTo>
                  <a:cubicBezTo>
                    <a:pt x="1164" y="895"/>
                    <a:pt x="1178" y="899"/>
                    <a:pt x="1193" y="904"/>
                  </a:cubicBezTo>
                  <a:cubicBezTo>
                    <a:pt x="1209" y="908"/>
                    <a:pt x="1225" y="913"/>
                    <a:pt x="1242" y="917"/>
                  </a:cubicBezTo>
                  <a:cubicBezTo>
                    <a:pt x="1263" y="923"/>
                    <a:pt x="1284" y="928"/>
                    <a:pt x="1305" y="934"/>
                  </a:cubicBezTo>
                  <a:cubicBezTo>
                    <a:pt x="1323" y="938"/>
                    <a:pt x="1341" y="942"/>
                    <a:pt x="1359" y="946"/>
                  </a:cubicBezTo>
                  <a:cubicBezTo>
                    <a:pt x="1374" y="949"/>
                    <a:pt x="1388" y="952"/>
                    <a:pt x="1402" y="954"/>
                  </a:cubicBezTo>
                  <a:cubicBezTo>
                    <a:pt x="1442" y="961"/>
                    <a:pt x="1474" y="964"/>
                    <a:pt x="1490" y="959"/>
                  </a:cubicBezTo>
                  <a:cubicBezTo>
                    <a:pt x="1494" y="957"/>
                    <a:pt x="1500" y="951"/>
                    <a:pt x="1508" y="942"/>
                  </a:cubicBezTo>
                  <a:lnTo>
                    <a:pt x="1509" y="942"/>
                  </a:lnTo>
                  <a:cubicBezTo>
                    <a:pt x="1523" y="925"/>
                    <a:pt x="1545" y="897"/>
                    <a:pt x="1569" y="865"/>
                  </a:cubicBezTo>
                  <a:lnTo>
                    <a:pt x="1569" y="865"/>
                  </a:lnTo>
                  <a:cubicBezTo>
                    <a:pt x="1577" y="853"/>
                    <a:pt x="1587" y="840"/>
                    <a:pt x="1595" y="828"/>
                  </a:cubicBezTo>
                  <a:lnTo>
                    <a:pt x="1595" y="827"/>
                  </a:lnTo>
                  <a:cubicBezTo>
                    <a:pt x="1615" y="800"/>
                    <a:pt x="1634" y="772"/>
                    <a:pt x="1651" y="746"/>
                  </a:cubicBezTo>
                  <a:cubicBezTo>
                    <a:pt x="1681" y="699"/>
                    <a:pt x="1702" y="662"/>
                    <a:pt x="1697" y="658"/>
                  </a:cubicBezTo>
                  <a:cubicBezTo>
                    <a:pt x="1683" y="648"/>
                    <a:pt x="1647" y="653"/>
                    <a:pt x="1610" y="66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564;p43"/>
            <p:cNvSpPr/>
            <p:nvPr/>
          </p:nvSpPr>
          <p:spPr>
            <a:xfrm>
              <a:off x="7991022" y="2193537"/>
              <a:ext cx="537477" cy="459353"/>
            </a:xfrm>
            <a:custGeom>
              <a:avLst/>
              <a:gdLst/>
              <a:ahLst/>
              <a:cxnLst/>
              <a:rect l="l" t="t" r="r" b="b"/>
              <a:pathLst>
                <a:path w="1727" h="1476" extrusionOk="0">
                  <a:moveTo>
                    <a:pt x="1641" y="423"/>
                  </a:moveTo>
                  <a:cubicBezTo>
                    <a:pt x="1624" y="432"/>
                    <a:pt x="1607" y="442"/>
                    <a:pt x="1591" y="451"/>
                  </a:cubicBezTo>
                  <a:cubicBezTo>
                    <a:pt x="1566" y="467"/>
                    <a:pt x="1546" y="480"/>
                    <a:pt x="1541" y="481"/>
                  </a:cubicBezTo>
                  <a:cubicBezTo>
                    <a:pt x="1540" y="481"/>
                    <a:pt x="1535" y="481"/>
                    <a:pt x="1525" y="480"/>
                  </a:cubicBezTo>
                  <a:cubicBezTo>
                    <a:pt x="1510" y="479"/>
                    <a:pt x="1486" y="477"/>
                    <a:pt x="1456" y="474"/>
                  </a:cubicBezTo>
                  <a:cubicBezTo>
                    <a:pt x="1428" y="471"/>
                    <a:pt x="1396" y="468"/>
                    <a:pt x="1360" y="464"/>
                  </a:cubicBezTo>
                  <a:lnTo>
                    <a:pt x="1360" y="464"/>
                  </a:lnTo>
                  <a:cubicBezTo>
                    <a:pt x="1354" y="463"/>
                    <a:pt x="1348" y="463"/>
                    <a:pt x="1341" y="462"/>
                  </a:cubicBezTo>
                  <a:cubicBezTo>
                    <a:pt x="1318" y="459"/>
                    <a:pt x="1293" y="457"/>
                    <a:pt x="1268" y="454"/>
                  </a:cubicBezTo>
                  <a:cubicBezTo>
                    <a:pt x="1246" y="452"/>
                    <a:pt x="1224" y="449"/>
                    <a:pt x="1201" y="447"/>
                  </a:cubicBezTo>
                  <a:cubicBezTo>
                    <a:pt x="1188" y="445"/>
                    <a:pt x="1175" y="444"/>
                    <a:pt x="1162" y="442"/>
                  </a:cubicBezTo>
                  <a:lnTo>
                    <a:pt x="1162" y="443"/>
                  </a:lnTo>
                  <a:cubicBezTo>
                    <a:pt x="1146" y="441"/>
                    <a:pt x="1130" y="439"/>
                    <a:pt x="1114" y="437"/>
                  </a:cubicBezTo>
                  <a:cubicBezTo>
                    <a:pt x="1083" y="434"/>
                    <a:pt x="1053" y="430"/>
                    <a:pt x="1025" y="427"/>
                  </a:cubicBezTo>
                  <a:cubicBezTo>
                    <a:pt x="1003" y="424"/>
                    <a:pt x="982" y="422"/>
                    <a:pt x="963" y="420"/>
                  </a:cubicBezTo>
                  <a:cubicBezTo>
                    <a:pt x="964" y="421"/>
                    <a:pt x="964" y="422"/>
                    <a:pt x="965" y="424"/>
                  </a:cubicBezTo>
                  <a:cubicBezTo>
                    <a:pt x="965" y="425"/>
                    <a:pt x="966" y="425"/>
                    <a:pt x="966" y="426"/>
                  </a:cubicBezTo>
                  <a:cubicBezTo>
                    <a:pt x="966" y="427"/>
                    <a:pt x="966" y="428"/>
                    <a:pt x="967" y="428"/>
                  </a:cubicBezTo>
                  <a:cubicBezTo>
                    <a:pt x="966" y="427"/>
                    <a:pt x="966" y="425"/>
                    <a:pt x="965" y="424"/>
                  </a:cubicBezTo>
                  <a:cubicBezTo>
                    <a:pt x="964" y="423"/>
                    <a:pt x="963" y="421"/>
                    <a:pt x="963" y="420"/>
                  </a:cubicBezTo>
                  <a:cubicBezTo>
                    <a:pt x="924" y="415"/>
                    <a:pt x="890" y="411"/>
                    <a:pt x="865" y="408"/>
                  </a:cubicBezTo>
                  <a:cubicBezTo>
                    <a:pt x="854" y="407"/>
                    <a:pt x="845" y="405"/>
                    <a:pt x="837" y="404"/>
                  </a:cubicBezTo>
                  <a:lnTo>
                    <a:pt x="837" y="404"/>
                  </a:lnTo>
                  <a:cubicBezTo>
                    <a:pt x="828" y="403"/>
                    <a:pt x="822" y="402"/>
                    <a:pt x="821" y="402"/>
                  </a:cubicBezTo>
                  <a:cubicBezTo>
                    <a:pt x="821" y="401"/>
                    <a:pt x="820" y="400"/>
                    <a:pt x="819" y="397"/>
                  </a:cubicBezTo>
                  <a:lnTo>
                    <a:pt x="819" y="397"/>
                  </a:lnTo>
                  <a:cubicBezTo>
                    <a:pt x="812" y="379"/>
                    <a:pt x="792" y="315"/>
                    <a:pt x="770" y="245"/>
                  </a:cubicBezTo>
                  <a:lnTo>
                    <a:pt x="770" y="247"/>
                  </a:lnTo>
                  <a:cubicBezTo>
                    <a:pt x="770" y="246"/>
                    <a:pt x="770" y="246"/>
                    <a:pt x="770" y="245"/>
                  </a:cubicBezTo>
                  <a:cubicBezTo>
                    <a:pt x="766" y="232"/>
                    <a:pt x="762" y="218"/>
                    <a:pt x="758" y="205"/>
                  </a:cubicBezTo>
                  <a:lnTo>
                    <a:pt x="758" y="205"/>
                  </a:lnTo>
                  <a:cubicBezTo>
                    <a:pt x="747" y="169"/>
                    <a:pt x="737" y="135"/>
                    <a:pt x="728" y="105"/>
                  </a:cubicBezTo>
                  <a:cubicBezTo>
                    <a:pt x="727" y="103"/>
                    <a:pt x="726" y="100"/>
                    <a:pt x="726" y="98"/>
                  </a:cubicBezTo>
                  <a:cubicBezTo>
                    <a:pt x="713" y="55"/>
                    <a:pt x="704" y="24"/>
                    <a:pt x="704" y="24"/>
                  </a:cubicBezTo>
                  <a:lnTo>
                    <a:pt x="553" y="0"/>
                  </a:lnTo>
                  <a:cubicBezTo>
                    <a:pt x="553" y="0"/>
                    <a:pt x="553" y="10"/>
                    <a:pt x="553" y="28"/>
                  </a:cubicBezTo>
                  <a:cubicBezTo>
                    <a:pt x="553" y="62"/>
                    <a:pt x="554" y="125"/>
                    <a:pt x="554" y="190"/>
                  </a:cubicBezTo>
                  <a:lnTo>
                    <a:pt x="554" y="190"/>
                  </a:lnTo>
                  <a:cubicBezTo>
                    <a:pt x="554" y="214"/>
                    <a:pt x="554" y="238"/>
                    <a:pt x="554" y="260"/>
                  </a:cubicBezTo>
                  <a:lnTo>
                    <a:pt x="554" y="261"/>
                  </a:lnTo>
                  <a:cubicBezTo>
                    <a:pt x="554" y="270"/>
                    <a:pt x="554" y="279"/>
                    <a:pt x="554" y="289"/>
                  </a:cubicBezTo>
                  <a:cubicBezTo>
                    <a:pt x="554" y="327"/>
                    <a:pt x="554" y="360"/>
                    <a:pt x="553" y="381"/>
                  </a:cubicBezTo>
                  <a:cubicBezTo>
                    <a:pt x="552" y="395"/>
                    <a:pt x="551" y="404"/>
                    <a:pt x="550" y="405"/>
                  </a:cubicBezTo>
                  <a:cubicBezTo>
                    <a:pt x="548" y="407"/>
                    <a:pt x="547" y="397"/>
                    <a:pt x="542" y="378"/>
                  </a:cubicBezTo>
                  <a:cubicBezTo>
                    <a:pt x="535" y="350"/>
                    <a:pt x="521" y="305"/>
                    <a:pt x="489" y="263"/>
                  </a:cubicBezTo>
                  <a:cubicBezTo>
                    <a:pt x="489" y="262"/>
                    <a:pt x="489" y="262"/>
                    <a:pt x="489" y="262"/>
                  </a:cubicBezTo>
                  <a:cubicBezTo>
                    <a:pt x="473" y="241"/>
                    <a:pt x="453" y="221"/>
                    <a:pt x="427" y="203"/>
                  </a:cubicBezTo>
                  <a:cubicBezTo>
                    <a:pt x="413" y="194"/>
                    <a:pt x="398" y="186"/>
                    <a:pt x="380" y="180"/>
                  </a:cubicBezTo>
                  <a:cubicBezTo>
                    <a:pt x="332" y="161"/>
                    <a:pt x="283" y="155"/>
                    <a:pt x="238" y="160"/>
                  </a:cubicBezTo>
                  <a:lnTo>
                    <a:pt x="238" y="160"/>
                  </a:lnTo>
                  <a:cubicBezTo>
                    <a:pt x="217" y="163"/>
                    <a:pt x="197" y="168"/>
                    <a:pt x="178" y="175"/>
                  </a:cubicBezTo>
                  <a:cubicBezTo>
                    <a:pt x="157" y="183"/>
                    <a:pt x="137" y="194"/>
                    <a:pt x="118" y="207"/>
                  </a:cubicBezTo>
                  <a:cubicBezTo>
                    <a:pt x="100" y="221"/>
                    <a:pt x="83" y="237"/>
                    <a:pt x="68" y="255"/>
                  </a:cubicBezTo>
                  <a:cubicBezTo>
                    <a:pt x="68" y="256"/>
                    <a:pt x="69" y="257"/>
                    <a:pt x="70" y="258"/>
                  </a:cubicBezTo>
                  <a:cubicBezTo>
                    <a:pt x="69" y="257"/>
                    <a:pt x="68" y="256"/>
                    <a:pt x="67" y="256"/>
                  </a:cubicBezTo>
                  <a:cubicBezTo>
                    <a:pt x="49" y="277"/>
                    <a:pt x="34" y="303"/>
                    <a:pt x="23" y="332"/>
                  </a:cubicBezTo>
                  <a:lnTo>
                    <a:pt x="22" y="334"/>
                  </a:lnTo>
                  <a:cubicBezTo>
                    <a:pt x="-9" y="410"/>
                    <a:pt x="-8" y="488"/>
                    <a:pt x="23" y="554"/>
                  </a:cubicBezTo>
                  <a:cubicBezTo>
                    <a:pt x="32" y="573"/>
                    <a:pt x="43" y="590"/>
                    <a:pt x="56" y="607"/>
                  </a:cubicBezTo>
                  <a:lnTo>
                    <a:pt x="56" y="607"/>
                  </a:lnTo>
                  <a:cubicBezTo>
                    <a:pt x="68" y="622"/>
                    <a:pt x="81" y="636"/>
                    <a:pt x="97" y="648"/>
                  </a:cubicBezTo>
                  <a:cubicBezTo>
                    <a:pt x="107" y="657"/>
                    <a:pt x="119" y="665"/>
                    <a:pt x="131" y="672"/>
                  </a:cubicBezTo>
                  <a:lnTo>
                    <a:pt x="131" y="672"/>
                  </a:lnTo>
                  <a:cubicBezTo>
                    <a:pt x="144" y="680"/>
                    <a:pt x="157" y="686"/>
                    <a:pt x="171" y="692"/>
                  </a:cubicBezTo>
                  <a:cubicBezTo>
                    <a:pt x="188" y="700"/>
                    <a:pt x="205" y="705"/>
                    <a:pt x="221" y="708"/>
                  </a:cubicBezTo>
                  <a:cubicBezTo>
                    <a:pt x="251" y="714"/>
                    <a:pt x="280" y="714"/>
                    <a:pt x="307" y="709"/>
                  </a:cubicBezTo>
                  <a:cubicBezTo>
                    <a:pt x="307" y="710"/>
                    <a:pt x="307" y="710"/>
                    <a:pt x="307" y="709"/>
                  </a:cubicBezTo>
                  <a:cubicBezTo>
                    <a:pt x="317" y="708"/>
                    <a:pt x="327" y="706"/>
                    <a:pt x="336" y="703"/>
                  </a:cubicBezTo>
                  <a:lnTo>
                    <a:pt x="336" y="703"/>
                  </a:lnTo>
                  <a:cubicBezTo>
                    <a:pt x="361" y="696"/>
                    <a:pt x="383" y="687"/>
                    <a:pt x="401" y="678"/>
                  </a:cubicBezTo>
                  <a:cubicBezTo>
                    <a:pt x="432" y="661"/>
                    <a:pt x="450" y="646"/>
                    <a:pt x="450" y="651"/>
                  </a:cubicBezTo>
                  <a:cubicBezTo>
                    <a:pt x="450" y="655"/>
                    <a:pt x="416" y="690"/>
                    <a:pt x="372" y="736"/>
                  </a:cubicBezTo>
                  <a:lnTo>
                    <a:pt x="372" y="736"/>
                  </a:lnTo>
                  <a:cubicBezTo>
                    <a:pt x="309" y="800"/>
                    <a:pt x="225" y="884"/>
                    <a:pt x="188" y="922"/>
                  </a:cubicBezTo>
                  <a:cubicBezTo>
                    <a:pt x="176" y="934"/>
                    <a:pt x="168" y="941"/>
                    <a:pt x="168" y="941"/>
                  </a:cubicBezTo>
                  <a:lnTo>
                    <a:pt x="212" y="972"/>
                  </a:lnTo>
                  <a:lnTo>
                    <a:pt x="266" y="1010"/>
                  </a:lnTo>
                  <a:lnTo>
                    <a:pt x="293" y="1030"/>
                  </a:lnTo>
                  <a:cubicBezTo>
                    <a:pt x="293" y="1030"/>
                    <a:pt x="321" y="1014"/>
                    <a:pt x="361" y="992"/>
                  </a:cubicBezTo>
                  <a:cubicBezTo>
                    <a:pt x="363" y="991"/>
                    <a:pt x="365" y="990"/>
                    <a:pt x="367" y="989"/>
                  </a:cubicBezTo>
                  <a:cubicBezTo>
                    <a:pt x="414" y="963"/>
                    <a:pt x="477" y="929"/>
                    <a:pt x="530" y="900"/>
                  </a:cubicBezTo>
                  <a:lnTo>
                    <a:pt x="530" y="900"/>
                  </a:lnTo>
                  <a:cubicBezTo>
                    <a:pt x="548" y="890"/>
                    <a:pt x="566" y="880"/>
                    <a:pt x="581" y="872"/>
                  </a:cubicBezTo>
                  <a:lnTo>
                    <a:pt x="581" y="872"/>
                  </a:lnTo>
                  <a:cubicBezTo>
                    <a:pt x="607" y="858"/>
                    <a:pt x="627" y="848"/>
                    <a:pt x="636" y="844"/>
                  </a:cubicBezTo>
                  <a:lnTo>
                    <a:pt x="636" y="844"/>
                  </a:lnTo>
                  <a:cubicBezTo>
                    <a:pt x="639" y="843"/>
                    <a:pt x="641" y="842"/>
                    <a:pt x="641" y="842"/>
                  </a:cubicBezTo>
                  <a:cubicBezTo>
                    <a:pt x="643" y="843"/>
                    <a:pt x="647" y="846"/>
                    <a:pt x="654" y="851"/>
                  </a:cubicBezTo>
                  <a:lnTo>
                    <a:pt x="655" y="852"/>
                  </a:lnTo>
                  <a:cubicBezTo>
                    <a:pt x="661" y="856"/>
                    <a:pt x="668" y="861"/>
                    <a:pt x="677" y="868"/>
                  </a:cubicBezTo>
                  <a:cubicBezTo>
                    <a:pt x="720" y="901"/>
                    <a:pt x="795" y="959"/>
                    <a:pt x="875" y="1022"/>
                  </a:cubicBezTo>
                  <a:cubicBezTo>
                    <a:pt x="943" y="1075"/>
                    <a:pt x="1015" y="1131"/>
                    <a:pt x="1075" y="1179"/>
                  </a:cubicBezTo>
                  <a:cubicBezTo>
                    <a:pt x="1152" y="1240"/>
                    <a:pt x="1209" y="1286"/>
                    <a:pt x="1211" y="1289"/>
                  </a:cubicBezTo>
                  <a:cubicBezTo>
                    <a:pt x="1214" y="1293"/>
                    <a:pt x="1219" y="1317"/>
                    <a:pt x="1227" y="1345"/>
                  </a:cubicBezTo>
                  <a:cubicBezTo>
                    <a:pt x="1231" y="1363"/>
                    <a:pt x="1237" y="1382"/>
                    <a:pt x="1243" y="1401"/>
                  </a:cubicBezTo>
                  <a:cubicBezTo>
                    <a:pt x="1250" y="1423"/>
                    <a:pt x="1258" y="1443"/>
                    <a:pt x="1267" y="1457"/>
                  </a:cubicBezTo>
                  <a:cubicBezTo>
                    <a:pt x="1273" y="1467"/>
                    <a:pt x="1279" y="1474"/>
                    <a:pt x="1285" y="1476"/>
                  </a:cubicBezTo>
                  <a:cubicBezTo>
                    <a:pt x="1287" y="1477"/>
                    <a:pt x="1290" y="1475"/>
                    <a:pt x="1293" y="1470"/>
                  </a:cubicBezTo>
                  <a:cubicBezTo>
                    <a:pt x="1303" y="1456"/>
                    <a:pt x="1318" y="1427"/>
                    <a:pt x="1335" y="1390"/>
                  </a:cubicBezTo>
                  <a:cubicBezTo>
                    <a:pt x="1370" y="1316"/>
                    <a:pt x="1411" y="1213"/>
                    <a:pt x="1424" y="1166"/>
                  </a:cubicBezTo>
                  <a:lnTo>
                    <a:pt x="1425" y="1165"/>
                  </a:lnTo>
                  <a:cubicBezTo>
                    <a:pt x="1428" y="1153"/>
                    <a:pt x="1430" y="1145"/>
                    <a:pt x="1429" y="1141"/>
                  </a:cubicBezTo>
                  <a:cubicBezTo>
                    <a:pt x="1425" y="1124"/>
                    <a:pt x="1405" y="1099"/>
                    <a:pt x="1378" y="1068"/>
                  </a:cubicBezTo>
                  <a:cubicBezTo>
                    <a:pt x="1328" y="1013"/>
                    <a:pt x="1252" y="944"/>
                    <a:pt x="1190" y="890"/>
                  </a:cubicBezTo>
                  <a:cubicBezTo>
                    <a:pt x="1135" y="841"/>
                    <a:pt x="1092" y="805"/>
                    <a:pt x="1090" y="801"/>
                  </a:cubicBezTo>
                  <a:cubicBezTo>
                    <a:pt x="1083" y="787"/>
                    <a:pt x="1085" y="775"/>
                    <a:pt x="1088" y="769"/>
                  </a:cubicBezTo>
                  <a:cubicBezTo>
                    <a:pt x="1088" y="768"/>
                    <a:pt x="1088" y="768"/>
                    <a:pt x="1088" y="768"/>
                  </a:cubicBezTo>
                  <a:cubicBezTo>
                    <a:pt x="1088" y="767"/>
                    <a:pt x="1089" y="767"/>
                    <a:pt x="1089" y="767"/>
                  </a:cubicBezTo>
                  <a:cubicBezTo>
                    <a:pt x="1089" y="765"/>
                    <a:pt x="1090" y="763"/>
                    <a:pt x="1091" y="762"/>
                  </a:cubicBezTo>
                  <a:cubicBezTo>
                    <a:pt x="1093" y="759"/>
                    <a:pt x="1095" y="756"/>
                    <a:pt x="1099" y="753"/>
                  </a:cubicBezTo>
                  <a:cubicBezTo>
                    <a:pt x="1102" y="750"/>
                    <a:pt x="1107" y="747"/>
                    <a:pt x="1113" y="745"/>
                  </a:cubicBezTo>
                  <a:cubicBezTo>
                    <a:pt x="1115" y="744"/>
                    <a:pt x="1130" y="745"/>
                    <a:pt x="1153" y="746"/>
                  </a:cubicBezTo>
                  <a:cubicBezTo>
                    <a:pt x="1177" y="748"/>
                    <a:pt x="1210" y="750"/>
                    <a:pt x="1246" y="752"/>
                  </a:cubicBezTo>
                  <a:cubicBezTo>
                    <a:pt x="1261" y="753"/>
                    <a:pt x="1276" y="753"/>
                    <a:pt x="1291" y="754"/>
                  </a:cubicBezTo>
                  <a:cubicBezTo>
                    <a:pt x="1308" y="755"/>
                    <a:pt x="1324" y="756"/>
                    <a:pt x="1341" y="756"/>
                  </a:cubicBezTo>
                  <a:cubicBezTo>
                    <a:pt x="1363" y="757"/>
                    <a:pt x="1385" y="757"/>
                    <a:pt x="1406" y="757"/>
                  </a:cubicBezTo>
                  <a:cubicBezTo>
                    <a:pt x="1426" y="758"/>
                    <a:pt x="1444" y="758"/>
                    <a:pt x="1462" y="757"/>
                  </a:cubicBezTo>
                  <a:cubicBezTo>
                    <a:pt x="1478" y="757"/>
                    <a:pt x="1492" y="756"/>
                    <a:pt x="1506" y="755"/>
                  </a:cubicBezTo>
                  <a:cubicBezTo>
                    <a:pt x="1546" y="753"/>
                    <a:pt x="1578" y="748"/>
                    <a:pt x="1593" y="739"/>
                  </a:cubicBezTo>
                  <a:cubicBezTo>
                    <a:pt x="1596" y="737"/>
                    <a:pt x="1601" y="730"/>
                    <a:pt x="1607" y="719"/>
                  </a:cubicBezTo>
                  <a:lnTo>
                    <a:pt x="1607" y="718"/>
                  </a:lnTo>
                  <a:cubicBezTo>
                    <a:pt x="1618" y="699"/>
                    <a:pt x="1632" y="666"/>
                    <a:pt x="1648" y="630"/>
                  </a:cubicBezTo>
                  <a:lnTo>
                    <a:pt x="1648" y="630"/>
                  </a:lnTo>
                  <a:cubicBezTo>
                    <a:pt x="1653" y="616"/>
                    <a:pt x="1659" y="602"/>
                    <a:pt x="1665" y="587"/>
                  </a:cubicBezTo>
                  <a:lnTo>
                    <a:pt x="1665" y="587"/>
                  </a:lnTo>
                  <a:cubicBezTo>
                    <a:pt x="1678" y="556"/>
                    <a:pt x="1690" y="524"/>
                    <a:pt x="1700" y="496"/>
                  </a:cubicBezTo>
                  <a:cubicBezTo>
                    <a:pt x="1719" y="443"/>
                    <a:pt x="1731" y="402"/>
                    <a:pt x="1725" y="399"/>
                  </a:cubicBezTo>
                  <a:cubicBezTo>
                    <a:pt x="1709" y="392"/>
                    <a:pt x="1675" y="406"/>
                    <a:pt x="1641" y="4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565;p43"/>
            <p:cNvSpPr/>
            <p:nvPr/>
          </p:nvSpPr>
          <p:spPr>
            <a:xfrm>
              <a:off x="8079097" y="1896636"/>
              <a:ext cx="493284" cy="375948"/>
            </a:xfrm>
            <a:custGeom>
              <a:avLst/>
              <a:gdLst/>
              <a:ahLst/>
              <a:cxnLst/>
              <a:rect l="l" t="t" r="r" b="b"/>
              <a:pathLst>
                <a:path w="1585" h="1208" extrusionOk="0">
                  <a:moveTo>
                    <a:pt x="1510" y="165"/>
                  </a:moveTo>
                  <a:cubicBezTo>
                    <a:pt x="1496" y="177"/>
                    <a:pt x="1482" y="190"/>
                    <a:pt x="1470" y="201"/>
                  </a:cubicBezTo>
                  <a:cubicBezTo>
                    <a:pt x="1450" y="221"/>
                    <a:pt x="1434" y="237"/>
                    <a:pt x="1430" y="239"/>
                  </a:cubicBezTo>
                  <a:cubicBezTo>
                    <a:pt x="1429" y="240"/>
                    <a:pt x="1424" y="241"/>
                    <a:pt x="1415" y="242"/>
                  </a:cubicBezTo>
                  <a:cubicBezTo>
                    <a:pt x="1401" y="244"/>
                    <a:pt x="1379" y="247"/>
                    <a:pt x="1350" y="251"/>
                  </a:cubicBezTo>
                  <a:cubicBezTo>
                    <a:pt x="1324" y="254"/>
                    <a:pt x="1294" y="258"/>
                    <a:pt x="1260" y="262"/>
                  </a:cubicBezTo>
                  <a:lnTo>
                    <a:pt x="1260" y="263"/>
                  </a:lnTo>
                  <a:cubicBezTo>
                    <a:pt x="1254" y="263"/>
                    <a:pt x="1248" y="264"/>
                    <a:pt x="1243" y="265"/>
                  </a:cubicBezTo>
                  <a:cubicBezTo>
                    <a:pt x="1220" y="267"/>
                    <a:pt x="1197" y="270"/>
                    <a:pt x="1174" y="273"/>
                  </a:cubicBezTo>
                  <a:cubicBezTo>
                    <a:pt x="1153" y="276"/>
                    <a:pt x="1132" y="278"/>
                    <a:pt x="1111" y="281"/>
                  </a:cubicBezTo>
                  <a:cubicBezTo>
                    <a:pt x="1098" y="282"/>
                    <a:pt x="1086" y="284"/>
                    <a:pt x="1073" y="285"/>
                  </a:cubicBezTo>
                  <a:lnTo>
                    <a:pt x="1073" y="285"/>
                  </a:lnTo>
                  <a:cubicBezTo>
                    <a:pt x="1058" y="287"/>
                    <a:pt x="1043" y="289"/>
                    <a:pt x="1029" y="291"/>
                  </a:cubicBezTo>
                  <a:cubicBezTo>
                    <a:pt x="1000" y="294"/>
                    <a:pt x="971" y="298"/>
                    <a:pt x="944" y="301"/>
                  </a:cubicBezTo>
                  <a:cubicBezTo>
                    <a:pt x="924" y="303"/>
                    <a:pt x="905" y="305"/>
                    <a:pt x="886" y="307"/>
                  </a:cubicBezTo>
                  <a:cubicBezTo>
                    <a:pt x="887" y="308"/>
                    <a:pt x="888" y="309"/>
                    <a:pt x="889" y="310"/>
                  </a:cubicBezTo>
                  <a:cubicBezTo>
                    <a:pt x="889" y="311"/>
                    <a:pt x="890" y="312"/>
                    <a:pt x="890" y="312"/>
                  </a:cubicBezTo>
                  <a:cubicBezTo>
                    <a:pt x="891" y="313"/>
                    <a:pt x="891" y="314"/>
                    <a:pt x="891" y="314"/>
                  </a:cubicBezTo>
                  <a:cubicBezTo>
                    <a:pt x="891" y="313"/>
                    <a:pt x="890" y="312"/>
                    <a:pt x="889" y="311"/>
                  </a:cubicBezTo>
                  <a:cubicBezTo>
                    <a:pt x="888" y="310"/>
                    <a:pt x="887" y="309"/>
                    <a:pt x="886" y="307"/>
                  </a:cubicBezTo>
                  <a:cubicBezTo>
                    <a:pt x="849" y="312"/>
                    <a:pt x="817" y="315"/>
                    <a:pt x="794" y="317"/>
                  </a:cubicBezTo>
                  <a:cubicBezTo>
                    <a:pt x="783" y="319"/>
                    <a:pt x="774" y="319"/>
                    <a:pt x="767" y="320"/>
                  </a:cubicBezTo>
                  <a:lnTo>
                    <a:pt x="767" y="320"/>
                  </a:lnTo>
                  <a:cubicBezTo>
                    <a:pt x="759" y="321"/>
                    <a:pt x="753" y="321"/>
                    <a:pt x="752" y="321"/>
                  </a:cubicBezTo>
                  <a:cubicBezTo>
                    <a:pt x="752" y="321"/>
                    <a:pt x="751" y="320"/>
                    <a:pt x="749" y="317"/>
                  </a:cubicBezTo>
                  <a:lnTo>
                    <a:pt x="749" y="317"/>
                  </a:lnTo>
                  <a:cubicBezTo>
                    <a:pt x="739" y="302"/>
                    <a:pt x="707" y="248"/>
                    <a:pt x="672" y="188"/>
                  </a:cubicBezTo>
                  <a:lnTo>
                    <a:pt x="672" y="190"/>
                  </a:lnTo>
                  <a:cubicBezTo>
                    <a:pt x="672" y="189"/>
                    <a:pt x="672" y="189"/>
                    <a:pt x="672" y="188"/>
                  </a:cubicBezTo>
                  <a:cubicBezTo>
                    <a:pt x="665" y="177"/>
                    <a:pt x="659" y="165"/>
                    <a:pt x="652" y="154"/>
                  </a:cubicBezTo>
                  <a:lnTo>
                    <a:pt x="652" y="154"/>
                  </a:lnTo>
                  <a:cubicBezTo>
                    <a:pt x="635" y="124"/>
                    <a:pt x="617" y="94"/>
                    <a:pt x="603" y="69"/>
                  </a:cubicBezTo>
                  <a:cubicBezTo>
                    <a:pt x="602" y="67"/>
                    <a:pt x="600" y="65"/>
                    <a:pt x="599" y="63"/>
                  </a:cubicBezTo>
                  <a:cubicBezTo>
                    <a:pt x="578" y="26"/>
                    <a:pt x="563" y="0"/>
                    <a:pt x="563" y="0"/>
                  </a:cubicBezTo>
                  <a:lnTo>
                    <a:pt x="419" y="10"/>
                  </a:lnTo>
                  <a:cubicBezTo>
                    <a:pt x="419" y="10"/>
                    <a:pt x="422" y="19"/>
                    <a:pt x="425" y="35"/>
                  </a:cubicBezTo>
                  <a:cubicBezTo>
                    <a:pt x="433" y="67"/>
                    <a:pt x="447" y="125"/>
                    <a:pt x="461" y="184"/>
                  </a:cubicBezTo>
                  <a:lnTo>
                    <a:pt x="461" y="184"/>
                  </a:lnTo>
                  <a:cubicBezTo>
                    <a:pt x="467" y="206"/>
                    <a:pt x="472" y="228"/>
                    <a:pt x="477" y="249"/>
                  </a:cubicBezTo>
                  <a:lnTo>
                    <a:pt x="477" y="249"/>
                  </a:lnTo>
                  <a:cubicBezTo>
                    <a:pt x="479" y="258"/>
                    <a:pt x="481" y="266"/>
                    <a:pt x="483" y="274"/>
                  </a:cubicBezTo>
                  <a:cubicBezTo>
                    <a:pt x="491" y="310"/>
                    <a:pt x="497" y="340"/>
                    <a:pt x="501" y="359"/>
                  </a:cubicBezTo>
                  <a:cubicBezTo>
                    <a:pt x="503" y="372"/>
                    <a:pt x="505" y="381"/>
                    <a:pt x="504" y="382"/>
                  </a:cubicBezTo>
                  <a:cubicBezTo>
                    <a:pt x="503" y="385"/>
                    <a:pt x="499" y="375"/>
                    <a:pt x="491" y="360"/>
                  </a:cubicBezTo>
                  <a:cubicBezTo>
                    <a:pt x="478" y="335"/>
                    <a:pt x="456" y="297"/>
                    <a:pt x="418" y="265"/>
                  </a:cubicBezTo>
                  <a:cubicBezTo>
                    <a:pt x="417" y="264"/>
                    <a:pt x="417" y="264"/>
                    <a:pt x="417" y="264"/>
                  </a:cubicBezTo>
                  <a:cubicBezTo>
                    <a:pt x="398" y="248"/>
                    <a:pt x="375" y="234"/>
                    <a:pt x="347" y="224"/>
                  </a:cubicBezTo>
                  <a:cubicBezTo>
                    <a:pt x="333" y="218"/>
                    <a:pt x="317" y="214"/>
                    <a:pt x="300" y="212"/>
                  </a:cubicBezTo>
                  <a:cubicBezTo>
                    <a:pt x="251" y="205"/>
                    <a:pt x="205" y="210"/>
                    <a:pt x="165" y="224"/>
                  </a:cubicBezTo>
                  <a:lnTo>
                    <a:pt x="165" y="224"/>
                  </a:lnTo>
                  <a:cubicBezTo>
                    <a:pt x="146" y="231"/>
                    <a:pt x="129" y="240"/>
                    <a:pt x="113" y="251"/>
                  </a:cubicBezTo>
                  <a:cubicBezTo>
                    <a:pt x="95" y="263"/>
                    <a:pt x="79" y="277"/>
                    <a:pt x="65" y="293"/>
                  </a:cubicBezTo>
                  <a:cubicBezTo>
                    <a:pt x="51" y="310"/>
                    <a:pt x="39" y="328"/>
                    <a:pt x="29" y="348"/>
                  </a:cubicBezTo>
                  <a:cubicBezTo>
                    <a:pt x="30" y="349"/>
                    <a:pt x="31" y="350"/>
                    <a:pt x="32" y="350"/>
                  </a:cubicBezTo>
                  <a:cubicBezTo>
                    <a:pt x="31" y="350"/>
                    <a:pt x="30" y="349"/>
                    <a:pt x="29" y="349"/>
                  </a:cubicBezTo>
                  <a:cubicBezTo>
                    <a:pt x="17" y="373"/>
                    <a:pt x="8" y="399"/>
                    <a:pt x="4" y="428"/>
                  </a:cubicBezTo>
                  <a:lnTo>
                    <a:pt x="4" y="430"/>
                  </a:lnTo>
                  <a:cubicBezTo>
                    <a:pt x="-9" y="507"/>
                    <a:pt x="10" y="578"/>
                    <a:pt x="52" y="632"/>
                  </a:cubicBezTo>
                  <a:cubicBezTo>
                    <a:pt x="64" y="647"/>
                    <a:pt x="78" y="661"/>
                    <a:pt x="93" y="674"/>
                  </a:cubicBezTo>
                  <a:lnTo>
                    <a:pt x="94" y="674"/>
                  </a:lnTo>
                  <a:cubicBezTo>
                    <a:pt x="108" y="685"/>
                    <a:pt x="123" y="694"/>
                    <a:pt x="140" y="703"/>
                  </a:cubicBezTo>
                  <a:cubicBezTo>
                    <a:pt x="152" y="709"/>
                    <a:pt x="164" y="713"/>
                    <a:pt x="176" y="717"/>
                  </a:cubicBezTo>
                  <a:lnTo>
                    <a:pt x="177" y="717"/>
                  </a:lnTo>
                  <a:cubicBezTo>
                    <a:pt x="190" y="722"/>
                    <a:pt x="203" y="725"/>
                    <a:pt x="218" y="727"/>
                  </a:cubicBezTo>
                  <a:cubicBezTo>
                    <a:pt x="235" y="730"/>
                    <a:pt x="251" y="731"/>
                    <a:pt x="267" y="731"/>
                  </a:cubicBezTo>
                  <a:cubicBezTo>
                    <a:pt x="296" y="730"/>
                    <a:pt x="322" y="723"/>
                    <a:pt x="346" y="714"/>
                  </a:cubicBezTo>
                  <a:lnTo>
                    <a:pt x="346" y="714"/>
                  </a:lnTo>
                  <a:cubicBezTo>
                    <a:pt x="355" y="710"/>
                    <a:pt x="364" y="706"/>
                    <a:pt x="372" y="702"/>
                  </a:cubicBezTo>
                  <a:lnTo>
                    <a:pt x="372" y="702"/>
                  </a:lnTo>
                  <a:cubicBezTo>
                    <a:pt x="393" y="690"/>
                    <a:pt x="411" y="677"/>
                    <a:pt x="425" y="665"/>
                  </a:cubicBezTo>
                  <a:cubicBezTo>
                    <a:pt x="451" y="643"/>
                    <a:pt x="464" y="625"/>
                    <a:pt x="465" y="629"/>
                  </a:cubicBezTo>
                  <a:cubicBezTo>
                    <a:pt x="465" y="633"/>
                    <a:pt x="442" y="673"/>
                    <a:pt x="411" y="724"/>
                  </a:cubicBezTo>
                  <a:lnTo>
                    <a:pt x="411" y="724"/>
                  </a:lnTo>
                  <a:cubicBezTo>
                    <a:pt x="367" y="797"/>
                    <a:pt x="308" y="892"/>
                    <a:pt x="282" y="934"/>
                  </a:cubicBezTo>
                  <a:cubicBezTo>
                    <a:pt x="274" y="948"/>
                    <a:pt x="269" y="956"/>
                    <a:pt x="269" y="956"/>
                  </a:cubicBezTo>
                  <a:lnTo>
                    <a:pt x="316" y="975"/>
                  </a:lnTo>
                  <a:lnTo>
                    <a:pt x="372" y="999"/>
                  </a:lnTo>
                  <a:lnTo>
                    <a:pt x="402" y="1011"/>
                  </a:lnTo>
                  <a:cubicBezTo>
                    <a:pt x="402" y="1011"/>
                    <a:pt x="424" y="991"/>
                    <a:pt x="456" y="962"/>
                  </a:cubicBezTo>
                  <a:cubicBezTo>
                    <a:pt x="458" y="961"/>
                    <a:pt x="460" y="959"/>
                    <a:pt x="461" y="958"/>
                  </a:cubicBezTo>
                  <a:cubicBezTo>
                    <a:pt x="499" y="924"/>
                    <a:pt x="549" y="879"/>
                    <a:pt x="591" y="841"/>
                  </a:cubicBezTo>
                  <a:lnTo>
                    <a:pt x="591" y="841"/>
                  </a:lnTo>
                  <a:cubicBezTo>
                    <a:pt x="606" y="828"/>
                    <a:pt x="620" y="815"/>
                    <a:pt x="633" y="805"/>
                  </a:cubicBezTo>
                  <a:lnTo>
                    <a:pt x="633" y="804"/>
                  </a:lnTo>
                  <a:cubicBezTo>
                    <a:pt x="654" y="786"/>
                    <a:pt x="670" y="772"/>
                    <a:pt x="677" y="767"/>
                  </a:cubicBezTo>
                  <a:lnTo>
                    <a:pt x="677" y="767"/>
                  </a:lnTo>
                  <a:cubicBezTo>
                    <a:pt x="680" y="765"/>
                    <a:pt x="681" y="764"/>
                    <a:pt x="681" y="764"/>
                  </a:cubicBezTo>
                  <a:cubicBezTo>
                    <a:pt x="683" y="764"/>
                    <a:pt x="688" y="766"/>
                    <a:pt x="695" y="769"/>
                  </a:cubicBezTo>
                  <a:cubicBezTo>
                    <a:pt x="695" y="770"/>
                    <a:pt x="695" y="770"/>
                    <a:pt x="696" y="770"/>
                  </a:cubicBezTo>
                  <a:cubicBezTo>
                    <a:pt x="702" y="773"/>
                    <a:pt x="710" y="776"/>
                    <a:pt x="720" y="780"/>
                  </a:cubicBezTo>
                  <a:cubicBezTo>
                    <a:pt x="766" y="801"/>
                    <a:pt x="847" y="838"/>
                    <a:pt x="935" y="879"/>
                  </a:cubicBezTo>
                  <a:cubicBezTo>
                    <a:pt x="1009" y="913"/>
                    <a:pt x="1087" y="949"/>
                    <a:pt x="1152" y="980"/>
                  </a:cubicBezTo>
                  <a:cubicBezTo>
                    <a:pt x="1236" y="1020"/>
                    <a:pt x="1298" y="1050"/>
                    <a:pt x="1301" y="1052"/>
                  </a:cubicBezTo>
                  <a:cubicBezTo>
                    <a:pt x="1304" y="1055"/>
                    <a:pt x="1314" y="1076"/>
                    <a:pt x="1327" y="1101"/>
                  </a:cubicBezTo>
                  <a:cubicBezTo>
                    <a:pt x="1335" y="1116"/>
                    <a:pt x="1344" y="1132"/>
                    <a:pt x="1353" y="1148"/>
                  </a:cubicBezTo>
                  <a:cubicBezTo>
                    <a:pt x="1365" y="1166"/>
                    <a:pt x="1376" y="1184"/>
                    <a:pt x="1388" y="1195"/>
                  </a:cubicBezTo>
                  <a:cubicBezTo>
                    <a:pt x="1395" y="1202"/>
                    <a:pt x="1402" y="1207"/>
                    <a:pt x="1409" y="1208"/>
                  </a:cubicBezTo>
                  <a:cubicBezTo>
                    <a:pt x="1410" y="1208"/>
                    <a:pt x="1413" y="1206"/>
                    <a:pt x="1415" y="1200"/>
                  </a:cubicBezTo>
                  <a:cubicBezTo>
                    <a:pt x="1421" y="1186"/>
                    <a:pt x="1428" y="1155"/>
                    <a:pt x="1436" y="1118"/>
                  </a:cubicBezTo>
                  <a:cubicBezTo>
                    <a:pt x="1452" y="1042"/>
                    <a:pt x="1467" y="939"/>
                    <a:pt x="1470" y="893"/>
                  </a:cubicBezTo>
                  <a:lnTo>
                    <a:pt x="1470" y="893"/>
                  </a:lnTo>
                  <a:cubicBezTo>
                    <a:pt x="1470" y="881"/>
                    <a:pt x="1470" y="873"/>
                    <a:pt x="1469" y="870"/>
                  </a:cubicBezTo>
                  <a:cubicBezTo>
                    <a:pt x="1461" y="855"/>
                    <a:pt x="1438" y="836"/>
                    <a:pt x="1406" y="814"/>
                  </a:cubicBezTo>
                  <a:cubicBezTo>
                    <a:pt x="1349" y="774"/>
                    <a:pt x="1264" y="726"/>
                    <a:pt x="1196" y="690"/>
                  </a:cubicBezTo>
                  <a:cubicBezTo>
                    <a:pt x="1135" y="657"/>
                    <a:pt x="1088" y="633"/>
                    <a:pt x="1085" y="630"/>
                  </a:cubicBezTo>
                  <a:cubicBezTo>
                    <a:pt x="1075" y="619"/>
                    <a:pt x="1075" y="607"/>
                    <a:pt x="1076" y="601"/>
                  </a:cubicBezTo>
                  <a:cubicBezTo>
                    <a:pt x="1076" y="600"/>
                    <a:pt x="1076" y="600"/>
                    <a:pt x="1076" y="600"/>
                  </a:cubicBezTo>
                  <a:cubicBezTo>
                    <a:pt x="1076" y="599"/>
                    <a:pt x="1076" y="599"/>
                    <a:pt x="1076" y="599"/>
                  </a:cubicBezTo>
                  <a:cubicBezTo>
                    <a:pt x="1076" y="597"/>
                    <a:pt x="1077" y="595"/>
                    <a:pt x="1077" y="594"/>
                  </a:cubicBezTo>
                  <a:cubicBezTo>
                    <a:pt x="1078" y="591"/>
                    <a:pt x="1080" y="588"/>
                    <a:pt x="1082" y="584"/>
                  </a:cubicBezTo>
                  <a:cubicBezTo>
                    <a:pt x="1085" y="581"/>
                    <a:pt x="1089" y="577"/>
                    <a:pt x="1094" y="574"/>
                  </a:cubicBezTo>
                  <a:cubicBezTo>
                    <a:pt x="1096" y="573"/>
                    <a:pt x="1109" y="570"/>
                    <a:pt x="1131" y="566"/>
                  </a:cubicBezTo>
                  <a:cubicBezTo>
                    <a:pt x="1153" y="563"/>
                    <a:pt x="1183" y="557"/>
                    <a:pt x="1218" y="551"/>
                  </a:cubicBezTo>
                  <a:cubicBezTo>
                    <a:pt x="1231" y="549"/>
                    <a:pt x="1245" y="546"/>
                    <a:pt x="1259" y="544"/>
                  </a:cubicBezTo>
                  <a:cubicBezTo>
                    <a:pt x="1274" y="541"/>
                    <a:pt x="1290" y="538"/>
                    <a:pt x="1306" y="535"/>
                  </a:cubicBezTo>
                  <a:cubicBezTo>
                    <a:pt x="1326" y="531"/>
                    <a:pt x="1346" y="526"/>
                    <a:pt x="1366" y="522"/>
                  </a:cubicBezTo>
                  <a:cubicBezTo>
                    <a:pt x="1383" y="518"/>
                    <a:pt x="1401" y="514"/>
                    <a:pt x="1417" y="510"/>
                  </a:cubicBezTo>
                  <a:cubicBezTo>
                    <a:pt x="1431" y="506"/>
                    <a:pt x="1444" y="503"/>
                    <a:pt x="1457" y="499"/>
                  </a:cubicBezTo>
                  <a:cubicBezTo>
                    <a:pt x="1493" y="488"/>
                    <a:pt x="1521" y="477"/>
                    <a:pt x="1533" y="465"/>
                  </a:cubicBezTo>
                  <a:cubicBezTo>
                    <a:pt x="1535" y="463"/>
                    <a:pt x="1538" y="455"/>
                    <a:pt x="1541" y="444"/>
                  </a:cubicBezTo>
                  <a:lnTo>
                    <a:pt x="1541" y="443"/>
                  </a:lnTo>
                  <a:cubicBezTo>
                    <a:pt x="1547" y="423"/>
                    <a:pt x="1553" y="390"/>
                    <a:pt x="1560" y="353"/>
                  </a:cubicBezTo>
                  <a:lnTo>
                    <a:pt x="1560" y="353"/>
                  </a:lnTo>
                  <a:cubicBezTo>
                    <a:pt x="1562" y="339"/>
                    <a:pt x="1565" y="325"/>
                    <a:pt x="1567" y="311"/>
                  </a:cubicBezTo>
                  <a:lnTo>
                    <a:pt x="1567" y="310"/>
                  </a:lnTo>
                  <a:cubicBezTo>
                    <a:pt x="1572" y="279"/>
                    <a:pt x="1576" y="247"/>
                    <a:pt x="1579" y="219"/>
                  </a:cubicBezTo>
                  <a:cubicBezTo>
                    <a:pt x="1585" y="166"/>
                    <a:pt x="1587" y="126"/>
                    <a:pt x="1581" y="125"/>
                  </a:cubicBezTo>
                  <a:cubicBezTo>
                    <a:pt x="1565" y="122"/>
                    <a:pt x="1537" y="141"/>
                    <a:pt x="1510" y="16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566;p43"/>
            <p:cNvSpPr/>
            <p:nvPr/>
          </p:nvSpPr>
          <p:spPr>
            <a:xfrm>
              <a:off x="5887493" y="3087040"/>
              <a:ext cx="590073" cy="692765"/>
            </a:xfrm>
            <a:custGeom>
              <a:avLst/>
              <a:gdLst/>
              <a:ahLst/>
              <a:cxnLst/>
              <a:rect l="l" t="t" r="r" b="b"/>
              <a:pathLst>
                <a:path w="1896" h="2226" extrusionOk="0">
                  <a:moveTo>
                    <a:pt x="97" y="1611"/>
                  </a:moveTo>
                  <a:cubicBezTo>
                    <a:pt x="120" y="1603"/>
                    <a:pt x="145" y="1596"/>
                    <a:pt x="167" y="1590"/>
                  </a:cubicBezTo>
                  <a:cubicBezTo>
                    <a:pt x="205" y="1580"/>
                    <a:pt x="235" y="1573"/>
                    <a:pt x="240" y="1570"/>
                  </a:cubicBezTo>
                  <a:cubicBezTo>
                    <a:pt x="241" y="1569"/>
                    <a:pt x="246" y="1563"/>
                    <a:pt x="253" y="1554"/>
                  </a:cubicBezTo>
                  <a:cubicBezTo>
                    <a:pt x="266" y="1539"/>
                    <a:pt x="285" y="1515"/>
                    <a:pt x="310" y="1484"/>
                  </a:cubicBezTo>
                  <a:cubicBezTo>
                    <a:pt x="332" y="1456"/>
                    <a:pt x="358" y="1423"/>
                    <a:pt x="386" y="1386"/>
                  </a:cubicBezTo>
                  <a:lnTo>
                    <a:pt x="387" y="1386"/>
                  </a:lnTo>
                  <a:cubicBezTo>
                    <a:pt x="391" y="1380"/>
                    <a:pt x="396" y="1374"/>
                    <a:pt x="401" y="1367"/>
                  </a:cubicBezTo>
                  <a:cubicBezTo>
                    <a:pt x="420" y="1343"/>
                    <a:pt x="439" y="1318"/>
                    <a:pt x="459" y="1292"/>
                  </a:cubicBezTo>
                  <a:cubicBezTo>
                    <a:pt x="477" y="1270"/>
                    <a:pt x="495" y="1247"/>
                    <a:pt x="513" y="1224"/>
                  </a:cubicBezTo>
                  <a:cubicBezTo>
                    <a:pt x="523" y="1210"/>
                    <a:pt x="534" y="1197"/>
                    <a:pt x="544" y="1183"/>
                  </a:cubicBezTo>
                  <a:lnTo>
                    <a:pt x="544" y="1183"/>
                  </a:lnTo>
                  <a:cubicBezTo>
                    <a:pt x="557" y="1167"/>
                    <a:pt x="569" y="1150"/>
                    <a:pt x="582" y="1134"/>
                  </a:cubicBezTo>
                  <a:cubicBezTo>
                    <a:pt x="606" y="1103"/>
                    <a:pt x="630" y="1072"/>
                    <a:pt x="653" y="1042"/>
                  </a:cubicBezTo>
                  <a:cubicBezTo>
                    <a:pt x="670" y="1020"/>
                    <a:pt x="686" y="999"/>
                    <a:pt x="701" y="979"/>
                  </a:cubicBezTo>
                  <a:cubicBezTo>
                    <a:pt x="702" y="981"/>
                    <a:pt x="703" y="982"/>
                    <a:pt x="703" y="984"/>
                  </a:cubicBezTo>
                  <a:cubicBezTo>
                    <a:pt x="704" y="985"/>
                    <a:pt x="704" y="986"/>
                    <a:pt x="704" y="987"/>
                  </a:cubicBezTo>
                  <a:cubicBezTo>
                    <a:pt x="705" y="988"/>
                    <a:pt x="705" y="989"/>
                    <a:pt x="706" y="990"/>
                  </a:cubicBezTo>
                  <a:cubicBezTo>
                    <a:pt x="705" y="988"/>
                    <a:pt x="704" y="986"/>
                    <a:pt x="703" y="984"/>
                  </a:cubicBezTo>
                  <a:cubicBezTo>
                    <a:pt x="703" y="983"/>
                    <a:pt x="702" y="981"/>
                    <a:pt x="701" y="979"/>
                  </a:cubicBezTo>
                  <a:cubicBezTo>
                    <a:pt x="732" y="938"/>
                    <a:pt x="759" y="903"/>
                    <a:pt x="778" y="877"/>
                  </a:cubicBezTo>
                  <a:cubicBezTo>
                    <a:pt x="787" y="866"/>
                    <a:pt x="794" y="856"/>
                    <a:pt x="800" y="848"/>
                  </a:cubicBezTo>
                  <a:lnTo>
                    <a:pt x="800" y="848"/>
                  </a:lnTo>
                  <a:cubicBezTo>
                    <a:pt x="807" y="839"/>
                    <a:pt x="811" y="833"/>
                    <a:pt x="811" y="831"/>
                  </a:cubicBezTo>
                  <a:cubicBezTo>
                    <a:pt x="812" y="830"/>
                    <a:pt x="811" y="828"/>
                    <a:pt x="809" y="825"/>
                  </a:cubicBezTo>
                  <a:lnTo>
                    <a:pt x="809" y="824"/>
                  </a:lnTo>
                  <a:cubicBezTo>
                    <a:pt x="799" y="802"/>
                    <a:pt x="757" y="727"/>
                    <a:pt x="712" y="644"/>
                  </a:cubicBezTo>
                  <a:lnTo>
                    <a:pt x="714" y="645"/>
                  </a:lnTo>
                  <a:cubicBezTo>
                    <a:pt x="713" y="645"/>
                    <a:pt x="713" y="644"/>
                    <a:pt x="712" y="644"/>
                  </a:cubicBezTo>
                  <a:cubicBezTo>
                    <a:pt x="703" y="628"/>
                    <a:pt x="694" y="612"/>
                    <a:pt x="686" y="597"/>
                  </a:cubicBezTo>
                  <a:lnTo>
                    <a:pt x="685" y="596"/>
                  </a:lnTo>
                  <a:cubicBezTo>
                    <a:pt x="662" y="555"/>
                    <a:pt x="640" y="513"/>
                    <a:pt x="620" y="479"/>
                  </a:cubicBezTo>
                  <a:cubicBezTo>
                    <a:pt x="618" y="476"/>
                    <a:pt x="617" y="473"/>
                    <a:pt x="615" y="471"/>
                  </a:cubicBezTo>
                  <a:cubicBezTo>
                    <a:pt x="587" y="420"/>
                    <a:pt x="567" y="384"/>
                    <a:pt x="567" y="384"/>
                  </a:cubicBezTo>
                  <a:lnTo>
                    <a:pt x="680" y="222"/>
                  </a:lnTo>
                  <a:cubicBezTo>
                    <a:pt x="680" y="222"/>
                    <a:pt x="689" y="232"/>
                    <a:pt x="705" y="247"/>
                  </a:cubicBezTo>
                  <a:cubicBezTo>
                    <a:pt x="737" y="278"/>
                    <a:pt x="795" y="335"/>
                    <a:pt x="854" y="394"/>
                  </a:cubicBezTo>
                  <a:lnTo>
                    <a:pt x="855" y="394"/>
                  </a:lnTo>
                  <a:cubicBezTo>
                    <a:pt x="876" y="415"/>
                    <a:pt x="899" y="436"/>
                    <a:pt x="920" y="457"/>
                  </a:cubicBezTo>
                  <a:lnTo>
                    <a:pt x="920" y="457"/>
                  </a:lnTo>
                  <a:cubicBezTo>
                    <a:pt x="929" y="466"/>
                    <a:pt x="937" y="474"/>
                    <a:pt x="946" y="482"/>
                  </a:cubicBezTo>
                  <a:cubicBezTo>
                    <a:pt x="981" y="516"/>
                    <a:pt x="1012" y="545"/>
                    <a:pt x="1033" y="563"/>
                  </a:cubicBezTo>
                  <a:cubicBezTo>
                    <a:pt x="1046" y="575"/>
                    <a:pt x="1055" y="583"/>
                    <a:pt x="1057" y="583"/>
                  </a:cubicBezTo>
                  <a:cubicBezTo>
                    <a:pt x="1061" y="583"/>
                    <a:pt x="1053" y="572"/>
                    <a:pt x="1040" y="551"/>
                  </a:cubicBezTo>
                  <a:cubicBezTo>
                    <a:pt x="1021" y="520"/>
                    <a:pt x="991" y="466"/>
                    <a:pt x="980" y="399"/>
                  </a:cubicBezTo>
                  <a:lnTo>
                    <a:pt x="980" y="398"/>
                  </a:lnTo>
                  <a:cubicBezTo>
                    <a:pt x="974" y="365"/>
                    <a:pt x="974" y="327"/>
                    <a:pt x="981" y="288"/>
                  </a:cubicBezTo>
                  <a:cubicBezTo>
                    <a:pt x="985" y="267"/>
                    <a:pt x="991" y="245"/>
                    <a:pt x="1001" y="223"/>
                  </a:cubicBezTo>
                  <a:cubicBezTo>
                    <a:pt x="1026" y="161"/>
                    <a:pt x="1064" y="111"/>
                    <a:pt x="1110" y="74"/>
                  </a:cubicBezTo>
                  <a:lnTo>
                    <a:pt x="1110" y="74"/>
                  </a:lnTo>
                  <a:cubicBezTo>
                    <a:pt x="1131" y="57"/>
                    <a:pt x="1154" y="43"/>
                    <a:pt x="1178" y="31"/>
                  </a:cubicBezTo>
                  <a:cubicBezTo>
                    <a:pt x="1204" y="19"/>
                    <a:pt x="1232" y="10"/>
                    <a:pt x="1261" y="5"/>
                  </a:cubicBezTo>
                  <a:cubicBezTo>
                    <a:pt x="1290" y="0"/>
                    <a:pt x="1320" y="-1"/>
                    <a:pt x="1351" y="1"/>
                  </a:cubicBezTo>
                  <a:cubicBezTo>
                    <a:pt x="1351" y="3"/>
                    <a:pt x="1351" y="5"/>
                    <a:pt x="1351" y="6"/>
                  </a:cubicBezTo>
                  <a:cubicBezTo>
                    <a:pt x="1351" y="5"/>
                    <a:pt x="1351" y="3"/>
                    <a:pt x="1351" y="1"/>
                  </a:cubicBezTo>
                  <a:cubicBezTo>
                    <a:pt x="1388" y="4"/>
                    <a:pt x="1425" y="13"/>
                    <a:pt x="1462" y="28"/>
                  </a:cubicBezTo>
                  <a:lnTo>
                    <a:pt x="1465" y="29"/>
                  </a:lnTo>
                  <a:cubicBezTo>
                    <a:pt x="1563" y="68"/>
                    <a:pt x="1634" y="140"/>
                    <a:pt x="1668" y="227"/>
                  </a:cubicBezTo>
                  <a:cubicBezTo>
                    <a:pt x="1678" y="252"/>
                    <a:pt x="1684" y="278"/>
                    <a:pt x="1687" y="305"/>
                  </a:cubicBezTo>
                  <a:cubicBezTo>
                    <a:pt x="1688" y="305"/>
                    <a:pt x="1688" y="306"/>
                    <a:pt x="1688" y="306"/>
                  </a:cubicBezTo>
                  <a:cubicBezTo>
                    <a:pt x="1691" y="330"/>
                    <a:pt x="1691" y="355"/>
                    <a:pt x="1689" y="380"/>
                  </a:cubicBezTo>
                  <a:cubicBezTo>
                    <a:pt x="1688" y="398"/>
                    <a:pt x="1685" y="416"/>
                    <a:pt x="1680" y="433"/>
                  </a:cubicBezTo>
                  <a:lnTo>
                    <a:pt x="1680" y="434"/>
                  </a:lnTo>
                  <a:cubicBezTo>
                    <a:pt x="1676" y="452"/>
                    <a:pt x="1671" y="470"/>
                    <a:pt x="1664" y="489"/>
                  </a:cubicBezTo>
                  <a:cubicBezTo>
                    <a:pt x="1655" y="511"/>
                    <a:pt x="1645" y="531"/>
                    <a:pt x="1633" y="549"/>
                  </a:cubicBezTo>
                  <a:cubicBezTo>
                    <a:pt x="1611" y="583"/>
                    <a:pt x="1585" y="609"/>
                    <a:pt x="1558" y="630"/>
                  </a:cubicBezTo>
                  <a:lnTo>
                    <a:pt x="1557" y="630"/>
                  </a:lnTo>
                  <a:cubicBezTo>
                    <a:pt x="1547" y="638"/>
                    <a:pt x="1536" y="645"/>
                    <a:pt x="1526" y="652"/>
                  </a:cubicBezTo>
                  <a:lnTo>
                    <a:pt x="1525" y="652"/>
                  </a:lnTo>
                  <a:cubicBezTo>
                    <a:pt x="1497" y="669"/>
                    <a:pt x="1468" y="680"/>
                    <a:pt x="1444" y="688"/>
                  </a:cubicBezTo>
                  <a:cubicBezTo>
                    <a:pt x="1401" y="703"/>
                    <a:pt x="1370" y="706"/>
                    <a:pt x="1375" y="710"/>
                  </a:cubicBezTo>
                  <a:cubicBezTo>
                    <a:pt x="1379" y="713"/>
                    <a:pt x="1442" y="714"/>
                    <a:pt x="1524" y="714"/>
                  </a:cubicBezTo>
                  <a:lnTo>
                    <a:pt x="1524" y="714"/>
                  </a:lnTo>
                  <a:cubicBezTo>
                    <a:pt x="1640" y="713"/>
                    <a:pt x="1793" y="711"/>
                    <a:pt x="1861" y="710"/>
                  </a:cubicBezTo>
                  <a:cubicBezTo>
                    <a:pt x="1883" y="709"/>
                    <a:pt x="1896" y="709"/>
                    <a:pt x="1896" y="709"/>
                  </a:cubicBezTo>
                  <a:lnTo>
                    <a:pt x="1886" y="778"/>
                  </a:lnTo>
                  <a:lnTo>
                    <a:pt x="1873" y="861"/>
                  </a:lnTo>
                  <a:lnTo>
                    <a:pt x="1867" y="904"/>
                  </a:lnTo>
                  <a:cubicBezTo>
                    <a:pt x="1867" y="904"/>
                    <a:pt x="1827" y="916"/>
                    <a:pt x="1771" y="933"/>
                  </a:cubicBezTo>
                  <a:cubicBezTo>
                    <a:pt x="1769" y="934"/>
                    <a:pt x="1766" y="935"/>
                    <a:pt x="1763" y="936"/>
                  </a:cubicBezTo>
                  <a:cubicBezTo>
                    <a:pt x="1696" y="957"/>
                    <a:pt x="1609" y="984"/>
                    <a:pt x="1535" y="1007"/>
                  </a:cubicBezTo>
                  <a:lnTo>
                    <a:pt x="1535" y="1007"/>
                  </a:lnTo>
                  <a:cubicBezTo>
                    <a:pt x="1509" y="1015"/>
                    <a:pt x="1484" y="1023"/>
                    <a:pt x="1463" y="1030"/>
                  </a:cubicBezTo>
                  <a:lnTo>
                    <a:pt x="1462" y="1030"/>
                  </a:lnTo>
                  <a:cubicBezTo>
                    <a:pt x="1426" y="1042"/>
                    <a:pt x="1399" y="1051"/>
                    <a:pt x="1387" y="1056"/>
                  </a:cubicBezTo>
                  <a:lnTo>
                    <a:pt x="1387" y="1056"/>
                  </a:lnTo>
                  <a:cubicBezTo>
                    <a:pt x="1383" y="1058"/>
                    <a:pt x="1381" y="1058"/>
                    <a:pt x="1381" y="1059"/>
                  </a:cubicBezTo>
                  <a:cubicBezTo>
                    <a:pt x="1381" y="1061"/>
                    <a:pt x="1379" y="1068"/>
                    <a:pt x="1378" y="1079"/>
                  </a:cubicBezTo>
                  <a:lnTo>
                    <a:pt x="1378" y="1080"/>
                  </a:lnTo>
                  <a:cubicBezTo>
                    <a:pt x="1376" y="1089"/>
                    <a:pt x="1375" y="1101"/>
                    <a:pt x="1373" y="1115"/>
                  </a:cubicBezTo>
                  <a:cubicBezTo>
                    <a:pt x="1365" y="1184"/>
                    <a:pt x="1351" y="1306"/>
                    <a:pt x="1338" y="1437"/>
                  </a:cubicBezTo>
                  <a:cubicBezTo>
                    <a:pt x="1326" y="1548"/>
                    <a:pt x="1314" y="1665"/>
                    <a:pt x="1305" y="1763"/>
                  </a:cubicBezTo>
                  <a:cubicBezTo>
                    <a:pt x="1292" y="1889"/>
                    <a:pt x="1284" y="1983"/>
                    <a:pt x="1285" y="1988"/>
                  </a:cubicBezTo>
                  <a:cubicBezTo>
                    <a:pt x="1286" y="1994"/>
                    <a:pt x="1303" y="2020"/>
                    <a:pt x="1323" y="2052"/>
                  </a:cubicBezTo>
                  <a:cubicBezTo>
                    <a:pt x="1335" y="2072"/>
                    <a:pt x="1349" y="2095"/>
                    <a:pt x="1360" y="2117"/>
                  </a:cubicBezTo>
                  <a:cubicBezTo>
                    <a:pt x="1374" y="2143"/>
                    <a:pt x="1386" y="2169"/>
                    <a:pt x="1391" y="2190"/>
                  </a:cubicBezTo>
                  <a:cubicBezTo>
                    <a:pt x="1395" y="2204"/>
                    <a:pt x="1395" y="2216"/>
                    <a:pt x="1392" y="2224"/>
                  </a:cubicBezTo>
                  <a:cubicBezTo>
                    <a:pt x="1391" y="2226"/>
                    <a:pt x="1386" y="2227"/>
                    <a:pt x="1378" y="2226"/>
                  </a:cubicBezTo>
                  <a:cubicBezTo>
                    <a:pt x="1358" y="2223"/>
                    <a:pt x="1316" y="2210"/>
                    <a:pt x="1267" y="2193"/>
                  </a:cubicBezTo>
                  <a:cubicBezTo>
                    <a:pt x="1167" y="2158"/>
                    <a:pt x="1036" y="2104"/>
                    <a:pt x="979" y="2075"/>
                  </a:cubicBezTo>
                  <a:lnTo>
                    <a:pt x="979" y="2075"/>
                  </a:lnTo>
                  <a:cubicBezTo>
                    <a:pt x="964" y="2067"/>
                    <a:pt x="955" y="2061"/>
                    <a:pt x="953" y="2057"/>
                  </a:cubicBezTo>
                  <a:cubicBezTo>
                    <a:pt x="941" y="2038"/>
                    <a:pt x="934" y="1997"/>
                    <a:pt x="931" y="1945"/>
                  </a:cubicBezTo>
                  <a:cubicBezTo>
                    <a:pt x="924" y="1849"/>
                    <a:pt x="928" y="1716"/>
                    <a:pt x="933" y="1610"/>
                  </a:cubicBezTo>
                  <a:cubicBezTo>
                    <a:pt x="938" y="1516"/>
                    <a:pt x="942" y="1444"/>
                    <a:pt x="941" y="1439"/>
                  </a:cubicBezTo>
                  <a:cubicBezTo>
                    <a:pt x="934" y="1419"/>
                    <a:pt x="921" y="1410"/>
                    <a:pt x="913" y="1407"/>
                  </a:cubicBezTo>
                  <a:cubicBezTo>
                    <a:pt x="912" y="1407"/>
                    <a:pt x="912" y="1407"/>
                    <a:pt x="911" y="1407"/>
                  </a:cubicBezTo>
                  <a:cubicBezTo>
                    <a:pt x="911" y="1406"/>
                    <a:pt x="911" y="1406"/>
                    <a:pt x="910" y="1406"/>
                  </a:cubicBezTo>
                  <a:cubicBezTo>
                    <a:pt x="908" y="1405"/>
                    <a:pt x="906" y="1405"/>
                    <a:pt x="904" y="1404"/>
                  </a:cubicBezTo>
                  <a:cubicBezTo>
                    <a:pt x="899" y="1403"/>
                    <a:pt x="895" y="1403"/>
                    <a:pt x="889" y="1403"/>
                  </a:cubicBezTo>
                  <a:cubicBezTo>
                    <a:pt x="883" y="1404"/>
                    <a:pt x="876" y="1406"/>
                    <a:pt x="868" y="1410"/>
                  </a:cubicBezTo>
                  <a:cubicBezTo>
                    <a:pt x="866" y="1411"/>
                    <a:pt x="853" y="1425"/>
                    <a:pt x="834" y="1448"/>
                  </a:cubicBezTo>
                  <a:cubicBezTo>
                    <a:pt x="814" y="1471"/>
                    <a:pt x="786" y="1503"/>
                    <a:pt x="755" y="1539"/>
                  </a:cubicBezTo>
                  <a:cubicBezTo>
                    <a:pt x="743" y="1553"/>
                    <a:pt x="730" y="1567"/>
                    <a:pt x="717" y="1582"/>
                  </a:cubicBezTo>
                  <a:cubicBezTo>
                    <a:pt x="703" y="1598"/>
                    <a:pt x="689" y="1615"/>
                    <a:pt x="674" y="1631"/>
                  </a:cubicBezTo>
                  <a:cubicBezTo>
                    <a:pt x="655" y="1652"/>
                    <a:pt x="636" y="1672"/>
                    <a:pt x="617" y="1692"/>
                  </a:cubicBezTo>
                  <a:cubicBezTo>
                    <a:pt x="600" y="1710"/>
                    <a:pt x="583" y="1728"/>
                    <a:pt x="567" y="1744"/>
                  </a:cubicBezTo>
                  <a:cubicBezTo>
                    <a:pt x="553" y="1758"/>
                    <a:pt x="539" y="1771"/>
                    <a:pt x="526" y="1783"/>
                  </a:cubicBezTo>
                  <a:cubicBezTo>
                    <a:pt x="488" y="1818"/>
                    <a:pt x="454" y="1843"/>
                    <a:pt x="433" y="1849"/>
                  </a:cubicBezTo>
                  <a:cubicBezTo>
                    <a:pt x="428" y="1850"/>
                    <a:pt x="417" y="1848"/>
                    <a:pt x="402" y="1844"/>
                  </a:cubicBezTo>
                  <a:lnTo>
                    <a:pt x="401" y="1843"/>
                  </a:lnTo>
                  <a:cubicBezTo>
                    <a:pt x="373" y="1835"/>
                    <a:pt x="330" y="1820"/>
                    <a:pt x="282" y="1802"/>
                  </a:cubicBezTo>
                  <a:lnTo>
                    <a:pt x="282" y="1802"/>
                  </a:lnTo>
                  <a:cubicBezTo>
                    <a:pt x="264" y="1795"/>
                    <a:pt x="246" y="1788"/>
                    <a:pt x="228" y="1780"/>
                  </a:cubicBezTo>
                  <a:lnTo>
                    <a:pt x="227" y="1780"/>
                  </a:lnTo>
                  <a:cubicBezTo>
                    <a:pt x="187" y="1764"/>
                    <a:pt x="147" y="1746"/>
                    <a:pt x="111" y="1730"/>
                  </a:cubicBezTo>
                  <a:cubicBezTo>
                    <a:pt x="45" y="1701"/>
                    <a:pt x="-3" y="1675"/>
                    <a:pt x="0" y="1667"/>
                  </a:cubicBezTo>
                  <a:cubicBezTo>
                    <a:pt x="8" y="1646"/>
                    <a:pt x="50" y="1627"/>
                    <a:pt x="97" y="161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567;p43"/>
            <p:cNvSpPr/>
            <p:nvPr/>
          </p:nvSpPr>
          <p:spPr>
            <a:xfrm>
              <a:off x="5514031" y="2925208"/>
              <a:ext cx="584782" cy="635812"/>
            </a:xfrm>
            <a:custGeom>
              <a:avLst/>
              <a:gdLst/>
              <a:ahLst/>
              <a:cxnLst/>
              <a:rect l="l" t="t" r="r" b="b"/>
              <a:pathLst>
                <a:path w="1879" h="2043" extrusionOk="0">
                  <a:moveTo>
                    <a:pt x="97" y="1277"/>
                  </a:moveTo>
                  <a:cubicBezTo>
                    <a:pt x="120" y="1274"/>
                    <a:pt x="144" y="1271"/>
                    <a:pt x="165" y="1269"/>
                  </a:cubicBezTo>
                  <a:cubicBezTo>
                    <a:pt x="201" y="1266"/>
                    <a:pt x="229" y="1265"/>
                    <a:pt x="234" y="1262"/>
                  </a:cubicBezTo>
                  <a:cubicBezTo>
                    <a:pt x="236" y="1262"/>
                    <a:pt x="241" y="1258"/>
                    <a:pt x="249" y="1250"/>
                  </a:cubicBezTo>
                  <a:cubicBezTo>
                    <a:pt x="263" y="1239"/>
                    <a:pt x="284" y="1220"/>
                    <a:pt x="312" y="1196"/>
                  </a:cubicBezTo>
                  <a:cubicBezTo>
                    <a:pt x="336" y="1174"/>
                    <a:pt x="365" y="1147"/>
                    <a:pt x="397" y="1118"/>
                  </a:cubicBezTo>
                  <a:lnTo>
                    <a:pt x="397" y="1119"/>
                  </a:lnTo>
                  <a:cubicBezTo>
                    <a:pt x="402" y="1114"/>
                    <a:pt x="408" y="1109"/>
                    <a:pt x="414" y="1104"/>
                  </a:cubicBezTo>
                  <a:cubicBezTo>
                    <a:pt x="434" y="1085"/>
                    <a:pt x="456" y="1065"/>
                    <a:pt x="478" y="1045"/>
                  </a:cubicBezTo>
                  <a:cubicBezTo>
                    <a:pt x="498" y="1027"/>
                    <a:pt x="518" y="1009"/>
                    <a:pt x="538" y="991"/>
                  </a:cubicBezTo>
                  <a:cubicBezTo>
                    <a:pt x="550" y="980"/>
                    <a:pt x="561" y="970"/>
                    <a:pt x="573" y="959"/>
                  </a:cubicBezTo>
                  <a:lnTo>
                    <a:pt x="573" y="959"/>
                  </a:lnTo>
                  <a:cubicBezTo>
                    <a:pt x="587" y="946"/>
                    <a:pt x="601" y="933"/>
                    <a:pt x="615" y="920"/>
                  </a:cubicBezTo>
                  <a:cubicBezTo>
                    <a:pt x="642" y="895"/>
                    <a:pt x="669" y="871"/>
                    <a:pt x="694" y="848"/>
                  </a:cubicBezTo>
                  <a:cubicBezTo>
                    <a:pt x="713" y="830"/>
                    <a:pt x="731" y="814"/>
                    <a:pt x="748" y="798"/>
                  </a:cubicBezTo>
                  <a:cubicBezTo>
                    <a:pt x="749" y="799"/>
                    <a:pt x="749" y="801"/>
                    <a:pt x="749" y="803"/>
                  </a:cubicBezTo>
                  <a:cubicBezTo>
                    <a:pt x="749" y="804"/>
                    <a:pt x="750" y="805"/>
                    <a:pt x="750" y="806"/>
                  </a:cubicBezTo>
                  <a:cubicBezTo>
                    <a:pt x="750" y="807"/>
                    <a:pt x="751" y="808"/>
                    <a:pt x="751" y="809"/>
                  </a:cubicBezTo>
                  <a:cubicBezTo>
                    <a:pt x="750" y="807"/>
                    <a:pt x="750" y="805"/>
                    <a:pt x="749" y="803"/>
                  </a:cubicBezTo>
                  <a:cubicBezTo>
                    <a:pt x="749" y="801"/>
                    <a:pt x="749" y="800"/>
                    <a:pt x="748" y="798"/>
                  </a:cubicBezTo>
                  <a:cubicBezTo>
                    <a:pt x="783" y="766"/>
                    <a:pt x="813" y="738"/>
                    <a:pt x="834" y="718"/>
                  </a:cubicBezTo>
                  <a:cubicBezTo>
                    <a:pt x="844" y="708"/>
                    <a:pt x="852" y="701"/>
                    <a:pt x="859" y="695"/>
                  </a:cubicBezTo>
                  <a:cubicBezTo>
                    <a:pt x="859" y="694"/>
                    <a:pt x="859" y="694"/>
                    <a:pt x="859" y="694"/>
                  </a:cubicBezTo>
                  <a:cubicBezTo>
                    <a:pt x="867" y="687"/>
                    <a:pt x="871" y="682"/>
                    <a:pt x="872" y="681"/>
                  </a:cubicBezTo>
                  <a:cubicBezTo>
                    <a:pt x="873" y="680"/>
                    <a:pt x="872" y="678"/>
                    <a:pt x="871" y="675"/>
                  </a:cubicBezTo>
                  <a:lnTo>
                    <a:pt x="871" y="674"/>
                  </a:lnTo>
                  <a:cubicBezTo>
                    <a:pt x="865" y="653"/>
                    <a:pt x="840" y="577"/>
                    <a:pt x="811" y="495"/>
                  </a:cubicBezTo>
                  <a:lnTo>
                    <a:pt x="813" y="496"/>
                  </a:lnTo>
                  <a:cubicBezTo>
                    <a:pt x="812" y="495"/>
                    <a:pt x="812" y="495"/>
                    <a:pt x="811" y="494"/>
                  </a:cubicBezTo>
                  <a:cubicBezTo>
                    <a:pt x="806" y="479"/>
                    <a:pt x="800" y="463"/>
                    <a:pt x="795" y="447"/>
                  </a:cubicBezTo>
                  <a:lnTo>
                    <a:pt x="795" y="447"/>
                  </a:lnTo>
                  <a:cubicBezTo>
                    <a:pt x="780" y="405"/>
                    <a:pt x="766" y="364"/>
                    <a:pt x="754" y="329"/>
                  </a:cubicBezTo>
                  <a:cubicBezTo>
                    <a:pt x="753" y="327"/>
                    <a:pt x="752" y="324"/>
                    <a:pt x="751" y="322"/>
                  </a:cubicBezTo>
                  <a:cubicBezTo>
                    <a:pt x="733" y="271"/>
                    <a:pt x="721" y="235"/>
                    <a:pt x="721" y="235"/>
                  </a:cubicBezTo>
                  <a:lnTo>
                    <a:pt x="849" y="106"/>
                  </a:lnTo>
                  <a:cubicBezTo>
                    <a:pt x="849" y="106"/>
                    <a:pt x="856" y="115"/>
                    <a:pt x="868" y="132"/>
                  </a:cubicBezTo>
                  <a:cubicBezTo>
                    <a:pt x="892" y="166"/>
                    <a:pt x="936" y="227"/>
                    <a:pt x="981" y="289"/>
                  </a:cubicBezTo>
                  <a:lnTo>
                    <a:pt x="981" y="289"/>
                  </a:lnTo>
                  <a:cubicBezTo>
                    <a:pt x="997" y="312"/>
                    <a:pt x="1014" y="335"/>
                    <a:pt x="1030" y="357"/>
                  </a:cubicBezTo>
                  <a:lnTo>
                    <a:pt x="1030" y="358"/>
                  </a:lnTo>
                  <a:cubicBezTo>
                    <a:pt x="1037" y="367"/>
                    <a:pt x="1044" y="376"/>
                    <a:pt x="1050" y="384"/>
                  </a:cubicBezTo>
                  <a:cubicBezTo>
                    <a:pt x="1077" y="421"/>
                    <a:pt x="1100" y="452"/>
                    <a:pt x="1116" y="472"/>
                  </a:cubicBezTo>
                  <a:cubicBezTo>
                    <a:pt x="1127" y="485"/>
                    <a:pt x="1133" y="493"/>
                    <a:pt x="1135" y="494"/>
                  </a:cubicBezTo>
                  <a:cubicBezTo>
                    <a:pt x="1139" y="495"/>
                    <a:pt x="1133" y="483"/>
                    <a:pt x="1125" y="462"/>
                  </a:cubicBezTo>
                  <a:cubicBezTo>
                    <a:pt x="1112" y="431"/>
                    <a:pt x="1094" y="377"/>
                    <a:pt x="1094" y="314"/>
                  </a:cubicBezTo>
                  <a:lnTo>
                    <a:pt x="1094" y="313"/>
                  </a:lnTo>
                  <a:cubicBezTo>
                    <a:pt x="1095" y="282"/>
                    <a:pt x="1100" y="248"/>
                    <a:pt x="1113" y="213"/>
                  </a:cubicBezTo>
                  <a:cubicBezTo>
                    <a:pt x="1120" y="195"/>
                    <a:pt x="1129" y="176"/>
                    <a:pt x="1141" y="158"/>
                  </a:cubicBezTo>
                  <a:cubicBezTo>
                    <a:pt x="1174" y="105"/>
                    <a:pt x="1217" y="65"/>
                    <a:pt x="1264" y="39"/>
                  </a:cubicBezTo>
                  <a:lnTo>
                    <a:pt x="1264" y="39"/>
                  </a:lnTo>
                  <a:cubicBezTo>
                    <a:pt x="1286" y="27"/>
                    <a:pt x="1309" y="17"/>
                    <a:pt x="1333" y="11"/>
                  </a:cubicBezTo>
                  <a:cubicBezTo>
                    <a:pt x="1359" y="4"/>
                    <a:pt x="1386" y="0"/>
                    <a:pt x="1413" y="0"/>
                  </a:cubicBezTo>
                  <a:cubicBezTo>
                    <a:pt x="1440" y="0"/>
                    <a:pt x="1468" y="4"/>
                    <a:pt x="1495" y="11"/>
                  </a:cubicBezTo>
                  <a:cubicBezTo>
                    <a:pt x="1495" y="13"/>
                    <a:pt x="1495" y="14"/>
                    <a:pt x="1494" y="16"/>
                  </a:cubicBezTo>
                  <a:cubicBezTo>
                    <a:pt x="1495" y="14"/>
                    <a:pt x="1495" y="13"/>
                    <a:pt x="1496" y="11"/>
                  </a:cubicBezTo>
                  <a:cubicBezTo>
                    <a:pt x="1528" y="20"/>
                    <a:pt x="1561" y="34"/>
                    <a:pt x="1592" y="53"/>
                  </a:cubicBezTo>
                  <a:lnTo>
                    <a:pt x="1594" y="54"/>
                  </a:lnTo>
                  <a:cubicBezTo>
                    <a:pt x="1678" y="106"/>
                    <a:pt x="1731" y="182"/>
                    <a:pt x="1748" y="267"/>
                  </a:cubicBezTo>
                  <a:cubicBezTo>
                    <a:pt x="1753" y="291"/>
                    <a:pt x="1755" y="316"/>
                    <a:pt x="1753" y="341"/>
                  </a:cubicBezTo>
                  <a:cubicBezTo>
                    <a:pt x="1754" y="341"/>
                    <a:pt x="1753" y="342"/>
                    <a:pt x="1753" y="342"/>
                  </a:cubicBezTo>
                  <a:cubicBezTo>
                    <a:pt x="1753" y="364"/>
                    <a:pt x="1749" y="387"/>
                    <a:pt x="1743" y="410"/>
                  </a:cubicBezTo>
                  <a:cubicBezTo>
                    <a:pt x="1739" y="426"/>
                    <a:pt x="1733" y="441"/>
                    <a:pt x="1727" y="457"/>
                  </a:cubicBezTo>
                  <a:lnTo>
                    <a:pt x="1727" y="457"/>
                  </a:lnTo>
                  <a:cubicBezTo>
                    <a:pt x="1720" y="473"/>
                    <a:pt x="1712" y="489"/>
                    <a:pt x="1702" y="504"/>
                  </a:cubicBezTo>
                  <a:cubicBezTo>
                    <a:pt x="1691" y="523"/>
                    <a:pt x="1679" y="540"/>
                    <a:pt x="1665" y="554"/>
                  </a:cubicBezTo>
                  <a:cubicBezTo>
                    <a:pt x="1640" y="582"/>
                    <a:pt x="1612" y="602"/>
                    <a:pt x="1584" y="616"/>
                  </a:cubicBezTo>
                  <a:lnTo>
                    <a:pt x="1583" y="616"/>
                  </a:lnTo>
                  <a:cubicBezTo>
                    <a:pt x="1572" y="622"/>
                    <a:pt x="1562" y="627"/>
                    <a:pt x="1551" y="631"/>
                  </a:cubicBezTo>
                  <a:lnTo>
                    <a:pt x="1551" y="631"/>
                  </a:lnTo>
                  <a:cubicBezTo>
                    <a:pt x="1522" y="642"/>
                    <a:pt x="1494" y="648"/>
                    <a:pt x="1471" y="651"/>
                  </a:cubicBezTo>
                  <a:cubicBezTo>
                    <a:pt x="1429" y="658"/>
                    <a:pt x="1401" y="656"/>
                    <a:pt x="1404" y="660"/>
                  </a:cubicBezTo>
                  <a:cubicBezTo>
                    <a:pt x="1407" y="664"/>
                    <a:pt x="1465" y="674"/>
                    <a:pt x="1539" y="687"/>
                  </a:cubicBezTo>
                  <a:lnTo>
                    <a:pt x="1539" y="687"/>
                  </a:lnTo>
                  <a:cubicBezTo>
                    <a:pt x="1645" y="705"/>
                    <a:pt x="1785" y="727"/>
                    <a:pt x="1847" y="737"/>
                  </a:cubicBezTo>
                  <a:cubicBezTo>
                    <a:pt x="1867" y="740"/>
                    <a:pt x="1879" y="742"/>
                    <a:pt x="1879" y="742"/>
                  </a:cubicBezTo>
                  <a:lnTo>
                    <a:pt x="1859" y="803"/>
                  </a:lnTo>
                  <a:lnTo>
                    <a:pt x="1834" y="876"/>
                  </a:lnTo>
                  <a:lnTo>
                    <a:pt x="1821" y="915"/>
                  </a:lnTo>
                  <a:cubicBezTo>
                    <a:pt x="1821" y="915"/>
                    <a:pt x="1784" y="920"/>
                    <a:pt x="1730" y="927"/>
                  </a:cubicBezTo>
                  <a:cubicBezTo>
                    <a:pt x="1727" y="927"/>
                    <a:pt x="1724" y="927"/>
                    <a:pt x="1722" y="928"/>
                  </a:cubicBezTo>
                  <a:cubicBezTo>
                    <a:pt x="1658" y="936"/>
                    <a:pt x="1574" y="947"/>
                    <a:pt x="1503" y="956"/>
                  </a:cubicBezTo>
                  <a:lnTo>
                    <a:pt x="1503" y="956"/>
                  </a:lnTo>
                  <a:cubicBezTo>
                    <a:pt x="1478" y="959"/>
                    <a:pt x="1454" y="963"/>
                    <a:pt x="1433" y="966"/>
                  </a:cubicBezTo>
                  <a:lnTo>
                    <a:pt x="1433" y="966"/>
                  </a:lnTo>
                  <a:cubicBezTo>
                    <a:pt x="1398" y="970"/>
                    <a:pt x="1372" y="975"/>
                    <a:pt x="1361" y="977"/>
                  </a:cubicBezTo>
                  <a:lnTo>
                    <a:pt x="1360" y="977"/>
                  </a:lnTo>
                  <a:cubicBezTo>
                    <a:pt x="1357" y="978"/>
                    <a:pt x="1355" y="978"/>
                    <a:pt x="1355" y="979"/>
                  </a:cubicBezTo>
                  <a:cubicBezTo>
                    <a:pt x="1354" y="980"/>
                    <a:pt x="1352" y="987"/>
                    <a:pt x="1348" y="997"/>
                  </a:cubicBezTo>
                  <a:cubicBezTo>
                    <a:pt x="1349" y="997"/>
                    <a:pt x="1348" y="997"/>
                    <a:pt x="1348" y="997"/>
                  </a:cubicBezTo>
                  <a:cubicBezTo>
                    <a:pt x="1346" y="1006"/>
                    <a:pt x="1342" y="1016"/>
                    <a:pt x="1338" y="1029"/>
                  </a:cubicBezTo>
                  <a:cubicBezTo>
                    <a:pt x="1320" y="1090"/>
                    <a:pt x="1288" y="1199"/>
                    <a:pt x="1255" y="1316"/>
                  </a:cubicBezTo>
                  <a:cubicBezTo>
                    <a:pt x="1227" y="1415"/>
                    <a:pt x="1197" y="1520"/>
                    <a:pt x="1173" y="1607"/>
                  </a:cubicBezTo>
                  <a:cubicBezTo>
                    <a:pt x="1142" y="1721"/>
                    <a:pt x="1119" y="1805"/>
                    <a:pt x="1120" y="1810"/>
                  </a:cubicBezTo>
                  <a:cubicBezTo>
                    <a:pt x="1120" y="1815"/>
                    <a:pt x="1131" y="1841"/>
                    <a:pt x="1144" y="1874"/>
                  </a:cubicBezTo>
                  <a:cubicBezTo>
                    <a:pt x="1152" y="1894"/>
                    <a:pt x="1160" y="1917"/>
                    <a:pt x="1168" y="1939"/>
                  </a:cubicBezTo>
                  <a:cubicBezTo>
                    <a:pt x="1176" y="1965"/>
                    <a:pt x="1183" y="1990"/>
                    <a:pt x="1184" y="2010"/>
                  </a:cubicBezTo>
                  <a:cubicBezTo>
                    <a:pt x="1185" y="2024"/>
                    <a:pt x="1184" y="2034"/>
                    <a:pt x="1179" y="2041"/>
                  </a:cubicBezTo>
                  <a:cubicBezTo>
                    <a:pt x="1178" y="2043"/>
                    <a:pt x="1174" y="2043"/>
                    <a:pt x="1167" y="2041"/>
                  </a:cubicBezTo>
                  <a:cubicBezTo>
                    <a:pt x="1148" y="2035"/>
                    <a:pt x="1113" y="2017"/>
                    <a:pt x="1070" y="1993"/>
                  </a:cubicBezTo>
                  <a:cubicBezTo>
                    <a:pt x="985" y="1946"/>
                    <a:pt x="874" y="1876"/>
                    <a:pt x="827" y="1840"/>
                  </a:cubicBezTo>
                  <a:lnTo>
                    <a:pt x="827" y="1840"/>
                  </a:lnTo>
                  <a:cubicBezTo>
                    <a:pt x="815" y="1830"/>
                    <a:pt x="807" y="1823"/>
                    <a:pt x="806" y="1820"/>
                  </a:cubicBezTo>
                  <a:cubicBezTo>
                    <a:pt x="798" y="1800"/>
                    <a:pt x="799" y="1762"/>
                    <a:pt x="804" y="1714"/>
                  </a:cubicBezTo>
                  <a:cubicBezTo>
                    <a:pt x="813" y="1626"/>
                    <a:pt x="838" y="1505"/>
                    <a:pt x="859" y="1410"/>
                  </a:cubicBezTo>
                  <a:cubicBezTo>
                    <a:pt x="878" y="1325"/>
                    <a:pt x="894" y="1260"/>
                    <a:pt x="893" y="1255"/>
                  </a:cubicBezTo>
                  <a:cubicBezTo>
                    <a:pt x="891" y="1236"/>
                    <a:pt x="880" y="1226"/>
                    <a:pt x="873" y="1221"/>
                  </a:cubicBezTo>
                  <a:lnTo>
                    <a:pt x="872" y="1221"/>
                  </a:lnTo>
                  <a:cubicBezTo>
                    <a:pt x="871" y="1220"/>
                    <a:pt x="871" y="1220"/>
                    <a:pt x="871" y="1220"/>
                  </a:cubicBezTo>
                  <a:cubicBezTo>
                    <a:pt x="869" y="1219"/>
                    <a:pt x="867" y="1218"/>
                    <a:pt x="865" y="1217"/>
                  </a:cubicBezTo>
                  <a:cubicBezTo>
                    <a:pt x="861" y="1216"/>
                    <a:pt x="857" y="1214"/>
                    <a:pt x="852" y="1214"/>
                  </a:cubicBezTo>
                  <a:cubicBezTo>
                    <a:pt x="846" y="1214"/>
                    <a:pt x="839" y="1214"/>
                    <a:pt x="832" y="1217"/>
                  </a:cubicBezTo>
                  <a:cubicBezTo>
                    <a:pt x="829" y="1217"/>
                    <a:pt x="816" y="1228"/>
                    <a:pt x="794" y="1246"/>
                  </a:cubicBezTo>
                  <a:cubicBezTo>
                    <a:pt x="772" y="1264"/>
                    <a:pt x="743" y="1289"/>
                    <a:pt x="708" y="1317"/>
                  </a:cubicBezTo>
                  <a:cubicBezTo>
                    <a:pt x="695" y="1327"/>
                    <a:pt x="681" y="1338"/>
                    <a:pt x="667" y="1350"/>
                  </a:cubicBezTo>
                  <a:cubicBezTo>
                    <a:pt x="652" y="1362"/>
                    <a:pt x="636" y="1375"/>
                    <a:pt x="620" y="1387"/>
                  </a:cubicBezTo>
                  <a:cubicBezTo>
                    <a:pt x="599" y="1403"/>
                    <a:pt x="579" y="1419"/>
                    <a:pt x="558" y="1434"/>
                  </a:cubicBezTo>
                  <a:cubicBezTo>
                    <a:pt x="540" y="1448"/>
                    <a:pt x="522" y="1461"/>
                    <a:pt x="504" y="1473"/>
                  </a:cubicBezTo>
                  <a:cubicBezTo>
                    <a:pt x="489" y="1484"/>
                    <a:pt x="475" y="1493"/>
                    <a:pt x="461" y="1502"/>
                  </a:cubicBezTo>
                  <a:cubicBezTo>
                    <a:pt x="420" y="1528"/>
                    <a:pt x="386" y="1546"/>
                    <a:pt x="366" y="1547"/>
                  </a:cubicBezTo>
                  <a:cubicBezTo>
                    <a:pt x="362" y="1548"/>
                    <a:pt x="352" y="1544"/>
                    <a:pt x="338" y="1537"/>
                  </a:cubicBezTo>
                  <a:lnTo>
                    <a:pt x="338" y="1537"/>
                  </a:lnTo>
                  <a:cubicBezTo>
                    <a:pt x="314" y="1526"/>
                    <a:pt x="277" y="1505"/>
                    <a:pt x="236" y="1481"/>
                  </a:cubicBezTo>
                  <a:lnTo>
                    <a:pt x="236" y="1481"/>
                  </a:lnTo>
                  <a:cubicBezTo>
                    <a:pt x="221" y="1471"/>
                    <a:pt x="205" y="1462"/>
                    <a:pt x="190" y="1452"/>
                  </a:cubicBezTo>
                  <a:lnTo>
                    <a:pt x="190" y="1452"/>
                  </a:lnTo>
                  <a:cubicBezTo>
                    <a:pt x="156" y="1431"/>
                    <a:pt x="122" y="1409"/>
                    <a:pt x="92" y="1388"/>
                  </a:cubicBezTo>
                  <a:cubicBezTo>
                    <a:pt x="37" y="1351"/>
                    <a:pt x="-3" y="1319"/>
                    <a:pt x="1" y="1313"/>
                  </a:cubicBezTo>
                  <a:cubicBezTo>
                    <a:pt x="12" y="1295"/>
                    <a:pt x="53" y="1284"/>
                    <a:pt x="97" y="12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568;p43"/>
            <p:cNvSpPr/>
            <p:nvPr/>
          </p:nvSpPr>
          <p:spPr>
            <a:xfrm>
              <a:off x="5252918" y="2741590"/>
              <a:ext cx="526273" cy="543070"/>
            </a:xfrm>
            <a:custGeom>
              <a:avLst/>
              <a:gdLst/>
              <a:ahLst/>
              <a:cxnLst/>
              <a:rect l="l" t="t" r="r" b="b"/>
              <a:pathLst>
                <a:path w="1691" h="1745" extrusionOk="0">
                  <a:moveTo>
                    <a:pt x="89" y="964"/>
                  </a:moveTo>
                  <a:cubicBezTo>
                    <a:pt x="109" y="963"/>
                    <a:pt x="130" y="964"/>
                    <a:pt x="149" y="964"/>
                  </a:cubicBezTo>
                  <a:cubicBezTo>
                    <a:pt x="180" y="966"/>
                    <a:pt x="205" y="967"/>
                    <a:pt x="209" y="966"/>
                  </a:cubicBezTo>
                  <a:cubicBezTo>
                    <a:pt x="211" y="966"/>
                    <a:pt x="216" y="963"/>
                    <a:pt x="224" y="957"/>
                  </a:cubicBezTo>
                  <a:cubicBezTo>
                    <a:pt x="237" y="949"/>
                    <a:pt x="257" y="935"/>
                    <a:pt x="284" y="916"/>
                  </a:cubicBezTo>
                  <a:cubicBezTo>
                    <a:pt x="307" y="900"/>
                    <a:pt x="335" y="881"/>
                    <a:pt x="366" y="859"/>
                  </a:cubicBezTo>
                  <a:lnTo>
                    <a:pt x="366" y="859"/>
                  </a:lnTo>
                  <a:cubicBezTo>
                    <a:pt x="371" y="856"/>
                    <a:pt x="377" y="852"/>
                    <a:pt x="382" y="848"/>
                  </a:cubicBezTo>
                  <a:cubicBezTo>
                    <a:pt x="402" y="834"/>
                    <a:pt x="423" y="820"/>
                    <a:pt x="445" y="804"/>
                  </a:cubicBezTo>
                  <a:cubicBezTo>
                    <a:pt x="464" y="791"/>
                    <a:pt x="483" y="778"/>
                    <a:pt x="502" y="764"/>
                  </a:cubicBezTo>
                  <a:cubicBezTo>
                    <a:pt x="513" y="756"/>
                    <a:pt x="525" y="748"/>
                    <a:pt x="536" y="740"/>
                  </a:cubicBezTo>
                  <a:lnTo>
                    <a:pt x="536" y="740"/>
                  </a:lnTo>
                  <a:cubicBezTo>
                    <a:pt x="550" y="731"/>
                    <a:pt x="563" y="721"/>
                    <a:pt x="577" y="712"/>
                  </a:cubicBezTo>
                  <a:cubicBezTo>
                    <a:pt x="603" y="693"/>
                    <a:pt x="629" y="675"/>
                    <a:pt x="653" y="657"/>
                  </a:cubicBezTo>
                  <a:cubicBezTo>
                    <a:pt x="672" y="644"/>
                    <a:pt x="689" y="632"/>
                    <a:pt x="706" y="620"/>
                  </a:cubicBezTo>
                  <a:cubicBezTo>
                    <a:pt x="706" y="622"/>
                    <a:pt x="706" y="623"/>
                    <a:pt x="706" y="625"/>
                  </a:cubicBezTo>
                  <a:cubicBezTo>
                    <a:pt x="706" y="626"/>
                    <a:pt x="706" y="626"/>
                    <a:pt x="706" y="627"/>
                  </a:cubicBezTo>
                  <a:cubicBezTo>
                    <a:pt x="706" y="628"/>
                    <a:pt x="707" y="629"/>
                    <a:pt x="707" y="630"/>
                  </a:cubicBezTo>
                  <a:cubicBezTo>
                    <a:pt x="706" y="628"/>
                    <a:pt x="706" y="626"/>
                    <a:pt x="706" y="625"/>
                  </a:cubicBezTo>
                  <a:cubicBezTo>
                    <a:pt x="706" y="623"/>
                    <a:pt x="706" y="622"/>
                    <a:pt x="706" y="620"/>
                  </a:cubicBezTo>
                  <a:cubicBezTo>
                    <a:pt x="739" y="596"/>
                    <a:pt x="768" y="575"/>
                    <a:pt x="789" y="560"/>
                  </a:cubicBezTo>
                  <a:cubicBezTo>
                    <a:pt x="799" y="553"/>
                    <a:pt x="807" y="547"/>
                    <a:pt x="813" y="543"/>
                  </a:cubicBezTo>
                  <a:cubicBezTo>
                    <a:pt x="813" y="543"/>
                    <a:pt x="813" y="542"/>
                    <a:pt x="813" y="543"/>
                  </a:cubicBezTo>
                  <a:cubicBezTo>
                    <a:pt x="821" y="537"/>
                    <a:pt x="825" y="533"/>
                    <a:pt x="826" y="532"/>
                  </a:cubicBezTo>
                  <a:cubicBezTo>
                    <a:pt x="826" y="532"/>
                    <a:pt x="826" y="530"/>
                    <a:pt x="826" y="527"/>
                  </a:cubicBezTo>
                  <a:lnTo>
                    <a:pt x="826" y="527"/>
                  </a:lnTo>
                  <a:cubicBezTo>
                    <a:pt x="823" y="507"/>
                    <a:pt x="809" y="439"/>
                    <a:pt x="794" y="364"/>
                  </a:cubicBezTo>
                  <a:lnTo>
                    <a:pt x="795" y="365"/>
                  </a:lnTo>
                  <a:cubicBezTo>
                    <a:pt x="794" y="365"/>
                    <a:pt x="794" y="365"/>
                    <a:pt x="794" y="364"/>
                  </a:cubicBezTo>
                  <a:cubicBezTo>
                    <a:pt x="791" y="350"/>
                    <a:pt x="788" y="336"/>
                    <a:pt x="785" y="322"/>
                  </a:cubicBezTo>
                  <a:lnTo>
                    <a:pt x="785" y="321"/>
                  </a:lnTo>
                  <a:cubicBezTo>
                    <a:pt x="777" y="284"/>
                    <a:pt x="769" y="246"/>
                    <a:pt x="762" y="215"/>
                  </a:cubicBezTo>
                  <a:cubicBezTo>
                    <a:pt x="762" y="213"/>
                    <a:pt x="761" y="210"/>
                    <a:pt x="760" y="208"/>
                  </a:cubicBezTo>
                  <a:cubicBezTo>
                    <a:pt x="751" y="162"/>
                    <a:pt x="744" y="129"/>
                    <a:pt x="744" y="129"/>
                  </a:cubicBezTo>
                  <a:lnTo>
                    <a:pt x="869" y="31"/>
                  </a:lnTo>
                  <a:cubicBezTo>
                    <a:pt x="869" y="31"/>
                    <a:pt x="874" y="41"/>
                    <a:pt x="883" y="57"/>
                  </a:cubicBezTo>
                  <a:cubicBezTo>
                    <a:pt x="900" y="88"/>
                    <a:pt x="930" y="146"/>
                    <a:pt x="962" y="205"/>
                  </a:cubicBezTo>
                  <a:lnTo>
                    <a:pt x="962" y="205"/>
                  </a:lnTo>
                  <a:cubicBezTo>
                    <a:pt x="974" y="227"/>
                    <a:pt x="986" y="249"/>
                    <a:pt x="997" y="270"/>
                  </a:cubicBezTo>
                  <a:lnTo>
                    <a:pt x="997" y="270"/>
                  </a:lnTo>
                  <a:cubicBezTo>
                    <a:pt x="1002" y="278"/>
                    <a:pt x="1007" y="287"/>
                    <a:pt x="1012" y="295"/>
                  </a:cubicBezTo>
                  <a:cubicBezTo>
                    <a:pt x="1031" y="330"/>
                    <a:pt x="1048" y="360"/>
                    <a:pt x="1059" y="379"/>
                  </a:cubicBezTo>
                  <a:cubicBezTo>
                    <a:pt x="1067" y="391"/>
                    <a:pt x="1072" y="399"/>
                    <a:pt x="1073" y="399"/>
                  </a:cubicBezTo>
                  <a:cubicBezTo>
                    <a:pt x="1076" y="400"/>
                    <a:pt x="1073" y="390"/>
                    <a:pt x="1068" y="371"/>
                  </a:cubicBezTo>
                  <a:cubicBezTo>
                    <a:pt x="1060" y="342"/>
                    <a:pt x="1050" y="293"/>
                    <a:pt x="1058" y="239"/>
                  </a:cubicBezTo>
                  <a:lnTo>
                    <a:pt x="1058" y="239"/>
                  </a:lnTo>
                  <a:cubicBezTo>
                    <a:pt x="1062" y="211"/>
                    <a:pt x="1070" y="182"/>
                    <a:pt x="1085" y="154"/>
                  </a:cubicBezTo>
                  <a:cubicBezTo>
                    <a:pt x="1093" y="139"/>
                    <a:pt x="1103" y="123"/>
                    <a:pt x="1115" y="109"/>
                  </a:cubicBezTo>
                  <a:cubicBezTo>
                    <a:pt x="1150" y="67"/>
                    <a:pt x="1191" y="37"/>
                    <a:pt x="1235" y="20"/>
                  </a:cubicBezTo>
                  <a:cubicBezTo>
                    <a:pt x="1235" y="20"/>
                    <a:pt x="1235" y="19"/>
                    <a:pt x="1235" y="20"/>
                  </a:cubicBezTo>
                  <a:cubicBezTo>
                    <a:pt x="1255" y="11"/>
                    <a:pt x="1276" y="6"/>
                    <a:pt x="1298" y="3"/>
                  </a:cubicBezTo>
                  <a:cubicBezTo>
                    <a:pt x="1321" y="-1"/>
                    <a:pt x="1344" y="-1"/>
                    <a:pt x="1368" y="2"/>
                  </a:cubicBezTo>
                  <a:cubicBezTo>
                    <a:pt x="1392" y="5"/>
                    <a:pt x="1415" y="11"/>
                    <a:pt x="1438" y="21"/>
                  </a:cubicBezTo>
                  <a:cubicBezTo>
                    <a:pt x="1438" y="22"/>
                    <a:pt x="1438" y="23"/>
                    <a:pt x="1437" y="25"/>
                  </a:cubicBezTo>
                  <a:cubicBezTo>
                    <a:pt x="1438" y="23"/>
                    <a:pt x="1438" y="22"/>
                    <a:pt x="1439" y="21"/>
                  </a:cubicBezTo>
                  <a:cubicBezTo>
                    <a:pt x="1466" y="32"/>
                    <a:pt x="1493" y="47"/>
                    <a:pt x="1518" y="68"/>
                  </a:cubicBezTo>
                  <a:lnTo>
                    <a:pt x="1519" y="69"/>
                  </a:lnTo>
                  <a:cubicBezTo>
                    <a:pt x="1586" y="123"/>
                    <a:pt x="1623" y="195"/>
                    <a:pt x="1629" y="270"/>
                  </a:cubicBezTo>
                  <a:cubicBezTo>
                    <a:pt x="1631" y="292"/>
                    <a:pt x="1629" y="314"/>
                    <a:pt x="1626" y="335"/>
                  </a:cubicBezTo>
                  <a:lnTo>
                    <a:pt x="1626" y="336"/>
                  </a:lnTo>
                  <a:cubicBezTo>
                    <a:pt x="1622" y="355"/>
                    <a:pt x="1617" y="374"/>
                    <a:pt x="1609" y="393"/>
                  </a:cubicBezTo>
                  <a:cubicBezTo>
                    <a:pt x="1604" y="407"/>
                    <a:pt x="1597" y="420"/>
                    <a:pt x="1590" y="432"/>
                  </a:cubicBezTo>
                  <a:lnTo>
                    <a:pt x="1590" y="433"/>
                  </a:lnTo>
                  <a:cubicBezTo>
                    <a:pt x="1582" y="446"/>
                    <a:pt x="1573" y="458"/>
                    <a:pt x="1563" y="471"/>
                  </a:cubicBezTo>
                  <a:cubicBezTo>
                    <a:pt x="1552" y="486"/>
                    <a:pt x="1539" y="499"/>
                    <a:pt x="1526" y="510"/>
                  </a:cubicBezTo>
                  <a:cubicBezTo>
                    <a:pt x="1501" y="531"/>
                    <a:pt x="1474" y="545"/>
                    <a:pt x="1448" y="554"/>
                  </a:cubicBezTo>
                  <a:cubicBezTo>
                    <a:pt x="1448" y="555"/>
                    <a:pt x="1448" y="555"/>
                    <a:pt x="1448" y="555"/>
                  </a:cubicBezTo>
                  <a:cubicBezTo>
                    <a:pt x="1438" y="558"/>
                    <a:pt x="1428" y="561"/>
                    <a:pt x="1418" y="564"/>
                  </a:cubicBezTo>
                  <a:lnTo>
                    <a:pt x="1418" y="564"/>
                  </a:lnTo>
                  <a:cubicBezTo>
                    <a:pt x="1392" y="570"/>
                    <a:pt x="1367" y="572"/>
                    <a:pt x="1347" y="573"/>
                  </a:cubicBezTo>
                  <a:cubicBezTo>
                    <a:pt x="1310" y="574"/>
                    <a:pt x="1286" y="569"/>
                    <a:pt x="1288" y="573"/>
                  </a:cubicBezTo>
                  <a:cubicBezTo>
                    <a:pt x="1290" y="576"/>
                    <a:pt x="1339" y="592"/>
                    <a:pt x="1402" y="611"/>
                  </a:cubicBezTo>
                  <a:lnTo>
                    <a:pt x="1402" y="611"/>
                  </a:lnTo>
                  <a:cubicBezTo>
                    <a:pt x="1492" y="639"/>
                    <a:pt x="1610" y="673"/>
                    <a:pt x="1663" y="688"/>
                  </a:cubicBezTo>
                  <a:cubicBezTo>
                    <a:pt x="1680" y="693"/>
                    <a:pt x="1691" y="696"/>
                    <a:pt x="1691" y="696"/>
                  </a:cubicBezTo>
                  <a:lnTo>
                    <a:pt x="1666" y="747"/>
                  </a:lnTo>
                  <a:lnTo>
                    <a:pt x="1637" y="808"/>
                  </a:lnTo>
                  <a:lnTo>
                    <a:pt x="1621" y="840"/>
                  </a:lnTo>
                  <a:cubicBezTo>
                    <a:pt x="1621" y="840"/>
                    <a:pt x="1588" y="840"/>
                    <a:pt x="1541" y="840"/>
                  </a:cubicBezTo>
                  <a:cubicBezTo>
                    <a:pt x="1539" y="840"/>
                    <a:pt x="1536" y="840"/>
                    <a:pt x="1534" y="840"/>
                  </a:cubicBezTo>
                  <a:cubicBezTo>
                    <a:pt x="1477" y="840"/>
                    <a:pt x="1404" y="840"/>
                    <a:pt x="1341" y="840"/>
                  </a:cubicBezTo>
                  <a:lnTo>
                    <a:pt x="1341" y="840"/>
                  </a:lnTo>
                  <a:cubicBezTo>
                    <a:pt x="1319" y="840"/>
                    <a:pt x="1298" y="841"/>
                    <a:pt x="1280" y="841"/>
                  </a:cubicBezTo>
                  <a:lnTo>
                    <a:pt x="1280" y="841"/>
                  </a:lnTo>
                  <a:cubicBezTo>
                    <a:pt x="1249" y="841"/>
                    <a:pt x="1226" y="842"/>
                    <a:pt x="1216" y="843"/>
                  </a:cubicBezTo>
                  <a:lnTo>
                    <a:pt x="1215" y="842"/>
                  </a:lnTo>
                  <a:cubicBezTo>
                    <a:pt x="1212" y="843"/>
                    <a:pt x="1210" y="843"/>
                    <a:pt x="1210" y="844"/>
                  </a:cubicBezTo>
                  <a:cubicBezTo>
                    <a:pt x="1209" y="845"/>
                    <a:pt x="1207" y="850"/>
                    <a:pt x="1203" y="858"/>
                  </a:cubicBezTo>
                  <a:cubicBezTo>
                    <a:pt x="1203" y="858"/>
                    <a:pt x="1203" y="859"/>
                    <a:pt x="1202" y="859"/>
                  </a:cubicBezTo>
                  <a:cubicBezTo>
                    <a:pt x="1199" y="866"/>
                    <a:pt x="1195" y="875"/>
                    <a:pt x="1190" y="885"/>
                  </a:cubicBezTo>
                  <a:cubicBezTo>
                    <a:pt x="1168" y="936"/>
                    <a:pt x="1128" y="1027"/>
                    <a:pt x="1087" y="1125"/>
                  </a:cubicBezTo>
                  <a:cubicBezTo>
                    <a:pt x="1052" y="1207"/>
                    <a:pt x="1014" y="1295"/>
                    <a:pt x="984" y="1368"/>
                  </a:cubicBezTo>
                  <a:cubicBezTo>
                    <a:pt x="944" y="1463"/>
                    <a:pt x="915" y="1533"/>
                    <a:pt x="915" y="1537"/>
                  </a:cubicBezTo>
                  <a:cubicBezTo>
                    <a:pt x="915" y="1542"/>
                    <a:pt x="922" y="1566"/>
                    <a:pt x="929" y="1596"/>
                  </a:cubicBezTo>
                  <a:cubicBezTo>
                    <a:pt x="934" y="1614"/>
                    <a:pt x="939" y="1635"/>
                    <a:pt x="942" y="1654"/>
                  </a:cubicBezTo>
                  <a:cubicBezTo>
                    <a:pt x="947" y="1678"/>
                    <a:pt x="950" y="1701"/>
                    <a:pt x="949" y="1718"/>
                  </a:cubicBezTo>
                  <a:cubicBezTo>
                    <a:pt x="948" y="1730"/>
                    <a:pt x="946" y="1739"/>
                    <a:pt x="941" y="1745"/>
                  </a:cubicBezTo>
                  <a:cubicBezTo>
                    <a:pt x="940" y="1746"/>
                    <a:pt x="936" y="1745"/>
                    <a:pt x="930" y="1743"/>
                  </a:cubicBezTo>
                  <a:cubicBezTo>
                    <a:pt x="915" y="1735"/>
                    <a:pt x="887" y="1716"/>
                    <a:pt x="853" y="1691"/>
                  </a:cubicBezTo>
                  <a:cubicBezTo>
                    <a:pt x="785" y="1640"/>
                    <a:pt x="696" y="1568"/>
                    <a:pt x="660" y="1531"/>
                  </a:cubicBezTo>
                  <a:lnTo>
                    <a:pt x="659" y="1531"/>
                  </a:lnTo>
                  <a:cubicBezTo>
                    <a:pt x="650" y="1522"/>
                    <a:pt x="644" y="1515"/>
                    <a:pt x="643" y="1511"/>
                  </a:cubicBezTo>
                  <a:cubicBezTo>
                    <a:pt x="639" y="1494"/>
                    <a:pt x="643" y="1461"/>
                    <a:pt x="653" y="1420"/>
                  </a:cubicBezTo>
                  <a:cubicBezTo>
                    <a:pt x="671" y="1344"/>
                    <a:pt x="706" y="1243"/>
                    <a:pt x="734" y="1162"/>
                  </a:cubicBezTo>
                  <a:cubicBezTo>
                    <a:pt x="760" y="1091"/>
                    <a:pt x="781" y="1036"/>
                    <a:pt x="781" y="1032"/>
                  </a:cubicBezTo>
                  <a:cubicBezTo>
                    <a:pt x="781" y="1015"/>
                    <a:pt x="773" y="1005"/>
                    <a:pt x="767" y="1001"/>
                  </a:cubicBezTo>
                  <a:cubicBezTo>
                    <a:pt x="767" y="1000"/>
                    <a:pt x="767" y="1000"/>
                    <a:pt x="766" y="1000"/>
                  </a:cubicBezTo>
                  <a:cubicBezTo>
                    <a:pt x="766" y="1000"/>
                    <a:pt x="766" y="999"/>
                    <a:pt x="765" y="999"/>
                  </a:cubicBezTo>
                  <a:cubicBezTo>
                    <a:pt x="764" y="998"/>
                    <a:pt x="762" y="997"/>
                    <a:pt x="761" y="996"/>
                  </a:cubicBezTo>
                  <a:cubicBezTo>
                    <a:pt x="758" y="994"/>
                    <a:pt x="754" y="993"/>
                    <a:pt x="750" y="992"/>
                  </a:cubicBezTo>
                  <a:cubicBezTo>
                    <a:pt x="745" y="991"/>
                    <a:pt x="739" y="991"/>
                    <a:pt x="732" y="992"/>
                  </a:cubicBezTo>
                  <a:cubicBezTo>
                    <a:pt x="730" y="992"/>
                    <a:pt x="717" y="1000"/>
                    <a:pt x="696" y="1013"/>
                  </a:cubicBezTo>
                  <a:cubicBezTo>
                    <a:pt x="675" y="1026"/>
                    <a:pt x="647" y="1045"/>
                    <a:pt x="614" y="1065"/>
                  </a:cubicBezTo>
                  <a:cubicBezTo>
                    <a:pt x="601" y="1073"/>
                    <a:pt x="588" y="1081"/>
                    <a:pt x="575" y="1089"/>
                  </a:cubicBezTo>
                  <a:cubicBezTo>
                    <a:pt x="560" y="1098"/>
                    <a:pt x="545" y="1107"/>
                    <a:pt x="530" y="1116"/>
                  </a:cubicBezTo>
                  <a:cubicBezTo>
                    <a:pt x="510" y="1128"/>
                    <a:pt x="490" y="1139"/>
                    <a:pt x="471" y="1150"/>
                  </a:cubicBezTo>
                  <a:cubicBezTo>
                    <a:pt x="454" y="1160"/>
                    <a:pt x="437" y="1170"/>
                    <a:pt x="420" y="1178"/>
                  </a:cubicBezTo>
                  <a:cubicBezTo>
                    <a:pt x="406" y="1186"/>
                    <a:pt x="392" y="1192"/>
                    <a:pt x="380" y="1198"/>
                  </a:cubicBezTo>
                  <a:cubicBezTo>
                    <a:pt x="341" y="1217"/>
                    <a:pt x="310" y="1228"/>
                    <a:pt x="292" y="1227"/>
                  </a:cubicBezTo>
                  <a:cubicBezTo>
                    <a:pt x="288" y="1227"/>
                    <a:pt x="280" y="1223"/>
                    <a:pt x="269" y="1216"/>
                  </a:cubicBezTo>
                  <a:lnTo>
                    <a:pt x="269" y="1215"/>
                  </a:lnTo>
                  <a:cubicBezTo>
                    <a:pt x="249" y="1203"/>
                    <a:pt x="220" y="1181"/>
                    <a:pt x="187" y="1155"/>
                  </a:cubicBezTo>
                  <a:lnTo>
                    <a:pt x="187" y="1155"/>
                  </a:lnTo>
                  <a:cubicBezTo>
                    <a:pt x="175" y="1145"/>
                    <a:pt x="162" y="1136"/>
                    <a:pt x="150" y="1125"/>
                  </a:cubicBezTo>
                  <a:lnTo>
                    <a:pt x="150" y="1125"/>
                  </a:lnTo>
                  <a:cubicBezTo>
                    <a:pt x="123" y="1103"/>
                    <a:pt x="96" y="1080"/>
                    <a:pt x="72" y="1059"/>
                  </a:cubicBezTo>
                  <a:cubicBezTo>
                    <a:pt x="28" y="1021"/>
                    <a:pt x="-3" y="989"/>
                    <a:pt x="1" y="984"/>
                  </a:cubicBezTo>
                  <a:cubicBezTo>
                    <a:pt x="12" y="969"/>
                    <a:pt x="49" y="965"/>
                    <a:pt x="89" y="96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569;p43"/>
            <p:cNvSpPr/>
            <p:nvPr/>
          </p:nvSpPr>
          <p:spPr>
            <a:xfrm>
              <a:off x="5012657" y="2494795"/>
              <a:ext cx="527829" cy="500434"/>
            </a:xfrm>
            <a:custGeom>
              <a:avLst/>
              <a:gdLst/>
              <a:ahLst/>
              <a:cxnLst/>
              <a:rect l="l" t="t" r="r" b="b"/>
              <a:pathLst>
                <a:path w="1696" h="1608" extrusionOk="0">
                  <a:moveTo>
                    <a:pt x="88" y="668"/>
                  </a:moveTo>
                  <a:cubicBezTo>
                    <a:pt x="107" y="673"/>
                    <a:pt x="126" y="679"/>
                    <a:pt x="143" y="684"/>
                  </a:cubicBezTo>
                  <a:cubicBezTo>
                    <a:pt x="172" y="693"/>
                    <a:pt x="194" y="701"/>
                    <a:pt x="199" y="701"/>
                  </a:cubicBezTo>
                  <a:cubicBezTo>
                    <a:pt x="200" y="701"/>
                    <a:pt x="205" y="699"/>
                    <a:pt x="214" y="696"/>
                  </a:cubicBezTo>
                  <a:cubicBezTo>
                    <a:pt x="228" y="692"/>
                    <a:pt x="251" y="684"/>
                    <a:pt x="280" y="674"/>
                  </a:cubicBezTo>
                  <a:cubicBezTo>
                    <a:pt x="306" y="664"/>
                    <a:pt x="337" y="653"/>
                    <a:pt x="371" y="641"/>
                  </a:cubicBezTo>
                  <a:lnTo>
                    <a:pt x="371" y="641"/>
                  </a:lnTo>
                  <a:cubicBezTo>
                    <a:pt x="377" y="639"/>
                    <a:pt x="383" y="637"/>
                    <a:pt x="389" y="635"/>
                  </a:cubicBezTo>
                  <a:cubicBezTo>
                    <a:pt x="411" y="627"/>
                    <a:pt x="434" y="619"/>
                    <a:pt x="458" y="610"/>
                  </a:cubicBezTo>
                  <a:cubicBezTo>
                    <a:pt x="479" y="603"/>
                    <a:pt x="500" y="595"/>
                    <a:pt x="521" y="587"/>
                  </a:cubicBezTo>
                  <a:cubicBezTo>
                    <a:pt x="534" y="583"/>
                    <a:pt x="546" y="578"/>
                    <a:pt x="559" y="574"/>
                  </a:cubicBezTo>
                  <a:lnTo>
                    <a:pt x="559" y="574"/>
                  </a:lnTo>
                  <a:cubicBezTo>
                    <a:pt x="574" y="568"/>
                    <a:pt x="589" y="563"/>
                    <a:pt x="604" y="557"/>
                  </a:cubicBezTo>
                  <a:cubicBezTo>
                    <a:pt x="633" y="547"/>
                    <a:pt x="661" y="536"/>
                    <a:pt x="688" y="526"/>
                  </a:cubicBezTo>
                  <a:cubicBezTo>
                    <a:pt x="709" y="519"/>
                    <a:pt x="728" y="512"/>
                    <a:pt x="746" y="505"/>
                  </a:cubicBezTo>
                  <a:cubicBezTo>
                    <a:pt x="746" y="506"/>
                    <a:pt x="746" y="508"/>
                    <a:pt x="745" y="509"/>
                  </a:cubicBezTo>
                  <a:cubicBezTo>
                    <a:pt x="745" y="510"/>
                    <a:pt x="745" y="511"/>
                    <a:pt x="745" y="512"/>
                  </a:cubicBezTo>
                  <a:cubicBezTo>
                    <a:pt x="745" y="513"/>
                    <a:pt x="745" y="513"/>
                    <a:pt x="745" y="514"/>
                  </a:cubicBezTo>
                  <a:cubicBezTo>
                    <a:pt x="745" y="513"/>
                    <a:pt x="745" y="511"/>
                    <a:pt x="746" y="509"/>
                  </a:cubicBezTo>
                  <a:cubicBezTo>
                    <a:pt x="746" y="508"/>
                    <a:pt x="746" y="507"/>
                    <a:pt x="746" y="505"/>
                  </a:cubicBezTo>
                  <a:cubicBezTo>
                    <a:pt x="784" y="491"/>
                    <a:pt x="815" y="479"/>
                    <a:pt x="839" y="470"/>
                  </a:cubicBezTo>
                  <a:cubicBezTo>
                    <a:pt x="850" y="466"/>
                    <a:pt x="858" y="463"/>
                    <a:pt x="865" y="460"/>
                  </a:cubicBezTo>
                  <a:lnTo>
                    <a:pt x="866" y="460"/>
                  </a:lnTo>
                  <a:cubicBezTo>
                    <a:pt x="874" y="457"/>
                    <a:pt x="879" y="455"/>
                    <a:pt x="880" y="454"/>
                  </a:cubicBezTo>
                  <a:cubicBezTo>
                    <a:pt x="880" y="453"/>
                    <a:pt x="881" y="452"/>
                    <a:pt x="881" y="449"/>
                  </a:cubicBezTo>
                  <a:lnTo>
                    <a:pt x="881" y="449"/>
                  </a:lnTo>
                  <a:cubicBezTo>
                    <a:pt x="884" y="430"/>
                    <a:pt x="888" y="363"/>
                    <a:pt x="892" y="290"/>
                  </a:cubicBezTo>
                  <a:lnTo>
                    <a:pt x="893" y="291"/>
                  </a:lnTo>
                  <a:cubicBezTo>
                    <a:pt x="893" y="291"/>
                    <a:pt x="893" y="290"/>
                    <a:pt x="892" y="290"/>
                  </a:cubicBezTo>
                  <a:cubicBezTo>
                    <a:pt x="893" y="276"/>
                    <a:pt x="894" y="262"/>
                    <a:pt x="895" y="248"/>
                  </a:cubicBezTo>
                  <a:lnTo>
                    <a:pt x="895" y="248"/>
                  </a:lnTo>
                  <a:cubicBezTo>
                    <a:pt x="897" y="211"/>
                    <a:pt x="899" y="174"/>
                    <a:pt x="901" y="143"/>
                  </a:cubicBezTo>
                  <a:cubicBezTo>
                    <a:pt x="901" y="141"/>
                    <a:pt x="901" y="139"/>
                    <a:pt x="901" y="136"/>
                  </a:cubicBezTo>
                  <a:cubicBezTo>
                    <a:pt x="904" y="91"/>
                    <a:pt x="905" y="59"/>
                    <a:pt x="905" y="59"/>
                  </a:cubicBezTo>
                  <a:lnTo>
                    <a:pt x="1046" y="0"/>
                  </a:lnTo>
                  <a:cubicBezTo>
                    <a:pt x="1046" y="0"/>
                    <a:pt x="1049" y="10"/>
                    <a:pt x="1053" y="27"/>
                  </a:cubicBezTo>
                  <a:cubicBezTo>
                    <a:pt x="1060" y="61"/>
                    <a:pt x="1075" y="122"/>
                    <a:pt x="1090" y="185"/>
                  </a:cubicBezTo>
                  <a:lnTo>
                    <a:pt x="1090" y="185"/>
                  </a:lnTo>
                  <a:cubicBezTo>
                    <a:pt x="1095" y="208"/>
                    <a:pt x="1101" y="231"/>
                    <a:pt x="1106" y="254"/>
                  </a:cubicBezTo>
                  <a:lnTo>
                    <a:pt x="1106" y="254"/>
                  </a:lnTo>
                  <a:cubicBezTo>
                    <a:pt x="1108" y="263"/>
                    <a:pt x="1111" y="272"/>
                    <a:pt x="1113" y="281"/>
                  </a:cubicBezTo>
                  <a:cubicBezTo>
                    <a:pt x="1122" y="318"/>
                    <a:pt x="1130" y="350"/>
                    <a:pt x="1136" y="370"/>
                  </a:cubicBezTo>
                  <a:cubicBezTo>
                    <a:pt x="1140" y="384"/>
                    <a:pt x="1143" y="392"/>
                    <a:pt x="1144" y="393"/>
                  </a:cubicBezTo>
                  <a:cubicBezTo>
                    <a:pt x="1146" y="395"/>
                    <a:pt x="1146" y="384"/>
                    <a:pt x="1146" y="365"/>
                  </a:cubicBezTo>
                  <a:cubicBezTo>
                    <a:pt x="1146" y="337"/>
                    <a:pt x="1149" y="289"/>
                    <a:pt x="1170" y="241"/>
                  </a:cubicBezTo>
                  <a:cubicBezTo>
                    <a:pt x="1170" y="240"/>
                    <a:pt x="1170" y="240"/>
                    <a:pt x="1170" y="240"/>
                  </a:cubicBezTo>
                  <a:cubicBezTo>
                    <a:pt x="1180" y="216"/>
                    <a:pt x="1195" y="191"/>
                    <a:pt x="1216" y="168"/>
                  </a:cubicBezTo>
                  <a:cubicBezTo>
                    <a:pt x="1228" y="156"/>
                    <a:pt x="1241" y="145"/>
                    <a:pt x="1256" y="134"/>
                  </a:cubicBezTo>
                  <a:cubicBezTo>
                    <a:pt x="1299" y="104"/>
                    <a:pt x="1344" y="87"/>
                    <a:pt x="1389" y="82"/>
                  </a:cubicBezTo>
                  <a:lnTo>
                    <a:pt x="1390" y="82"/>
                  </a:lnTo>
                  <a:cubicBezTo>
                    <a:pt x="1411" y="79"/>
                    <a:pt x="1431" y="79"/>
                    <a:pt x="1452" y="82"/>
                  </a:cubicBezTo>
                  <a:cubicBezTo>
                    <a:pt x="1474" y="85"/>
                    <a:pt x="1496" y="90"/>
                    <a:pt x="1517" y="99"/>
                  </a:cubicBezTo>
                  <a:cubicBezTo>
                    <a:pt x="1538" y="108"/>
                    <a:pt x="1559" y="119"/>
                    <a:pt x="1578" y="134"/>
                  </a:cubicBezTo>
                  <a:cubicBezTo>
                    <a:pt x="1577" y="135"/>
                    <a:pt x="1577" y="136"/>
                    <a:pt x="1576" y="137"/>
                  </a:cubicBezTo>
                  <a:cubicBezTo>
                    <a:pt x="1577" y="136"/>
                    <a:pt x="1577" y="135"/>
                    <a:pt x="1578" y="134"/>
                  </a:cubicBezTo>
                  <a:cubicBezTo>
                    <a:pt x="1601" y="151"/>
                    <a:pt x="1621" y="172"/>
                    <a:pt x="1639" y="197"/>
                  </a:cubicBezTo>
                  <a:lnTo>
                    <a:pt x="1641" y="199"/>
                  </a:lnTo>
                  <a:cubicBezTo>
                    <a:pt x="1688" y="266"/>
                    <a:pt x="1705" y="342"/>
                    <a:pt x="1691" y="414"/>
                  </a:cubicBezTo>
                  <a:cubicBezTo>
                    <a:pt x="1687" y="434"/>
                    <a:pt x="1681" y="454"/>
                    <a:pt x="1672" y="473"/>
                  </a:cubicBezTo>
                  <a:lnTo>
                    <a:pt x="1672" y="473"/>
                  </a:lnTo>
                  <a:cubicBezTo>
                    <a:pt x="1664" y="490"/>
                    <a:pt x="1654" y="507"/>
                    <a:pt x="1642" y="523"/>
                  </a:cubicBezTo>
                  <a:cubicBezTo>
                    <a:pt x="1634" y="534"/>
                    <a:pt x="1625" y="544"/>
                    <a:pt x="1614" y="554"/>
                  </a:cubicBezTo>
                  <a:lnTo>
                    <a:pt x="1614" y="554"/>
                  </a:lnTo>
                  <a:cubicBezTo>
                    <a:pt x="1604" y="564"/>
                    <a:pt x="1593" y="574"/>
                    <a:pt x="1580" y="583"/>
                  </a:cubicBezTo>
                  <a:cubicBezTo>
                    <a:pt x="1566" y="594"/>
                    <a:pt x="1550" y="603"/>
                    <a:pt x="1535" y="610"/>
                  </a:cubicBezTo>
                  <a:cubicBezTo>
                    <a:pt x="1507" y="623"/>
                    <a:pt x="1479" y="629"/>
                    <a:pt x="1453" y="632"/>
                  </a:cubicBezTo>
                  <a:cubicBezTo>
                    <a:pt x="1452" y="632"/>
                    <a:pt x="1452" y="632"/>
                    <a:pt x="1452" y="632"/>
                  </a:cubicBezTo>
                  <a:cubicBezTo>
                    <a:pt x="1442" y="633"/>
                    <a:pt x="1432" y="633"/>
                    <a:pt x="1422" y="633"/>
                  </a:cubicBezTo>
                  <a:lnTo>
                    <a:pt x="1422" y="633"/>
                  </a:lnTo>
                  <a:cubicBezTo>
                    <a:pt x="1396" y="632"/>
                    <a:pt x="1373" y="628"/>
                    <a:pt x="1354" y="623"/>
                  </a:cubicBezTo>
                  <a:cubicBezTo>
                    <a:pt x="1319" y="614"/>
                    <a:pt x="1298" y="604"/>
                    <a:pt x="1299" y="608"/>
                  </a:cubicBezTo>
                  <a:cubicBezTo>
                    <a:pt x="1301" y="612"/>
                    <a:pt x="1342" y="639"/>
                    <a:pt x="1395" y="672"/>
                  </a:cubicBezTo>
                  <a:lnTo>
                    <a:pt x="1395" y="673"/>
                  </a:lnTo>
                  <a:cubicBezTo>
                    <a:pt x="1472" y="721"/>
                    <a:pt x="1573" y="782"/>
                    <a:pt x="1618" y="810"/>
                  </a:cubicBezTo>
                  <a:cubicBezTo>
                    <a:pt x="1633" y="819"/>
                    <a:pt x="1641" y="824"/>
                    <a:pt x="1641" y="824"/>
                  </a:cubicBezTo>
                  <a:lnTo>
                    <a:pt x="1606" y="865"/>
                  </a:lnTo>
                  <a:lnTo>
                    <a:pt x="1563" y="914"/>
                  </a:lnTo>
                  <a:lnTo>
                    <a:pt x="1541" y="940"/>
                  </a:lnTo>
                  <a:cubicBezTo>
                    <a:pt x="1541" y="940"/>
                    <a:pt x="1510" y="931"/>
                    <a:pt x="1466" y="919"/>
                  </a:cubicBezTo>
                  <a:cubicBezTo>
                    <a:pt x="1464" y="919"/>
                    <a:pt x="1462" y="918"/>
                    <a:pt x="1460" y="918"/>
                  </a:cubicBezTo>
                  <a:cubicBezTo>
                    <a:pt x="1408" y="903"/>
                    <a:pt x="1339" y="885"/>
                    <a:pt x="1281" y="870"/>
                  </a:cubicBezTo>
                  <a:lnTo>
                    <a:pt x="1281" y="869"/>
                  </a:lnTo>
                  <a:cubicBezTo>
                    <a:pt x="1260" y="864"/>
                    <a:pt x="1241" y="859"/>
                    <a:pt x="1224" y="855"/>
                  </a:cubicBezTo>
                  <a:lnTo>
                    <a:pt x="1224" y="855"/>
                  </a:lnTo>
                  <a:cubicBezTo>
                    <a:pt x="1195" y="847"/>
                    <a:pt x="1174" y="842"/>
                    <a:pt x="1164" y="840"/>
                  </a:cubicBezTo>
                  <a:lnTo>
                    <a:pt x="1164" y="840"/>
                  </a:lnTo>
                  <a:cubicBezTo>
                    <a:pt x="1161" y="840"/>
                    <a:pt x="1159" y="839"/>
                    <a:pt x="1159" y="840"/>
                  </a:cubicBezTo>
                  <a:cubicBezTo>
                    <a:pt x="1158" y="840"/>
                    <a:pt x="1154" y="845"/>
                    <a:pt x="1148" y="851"/>
                  </a:cubicBezTo>
                  <a:cubicBezTo>
                    <a:pt x="1148" y="852"/>
                    <a:pt x="1148" y="852"/>
                    <a:pt x="1148" y="852"/>
                  </a:cubicBezTo>
                  <a:cubicBezTo>
                    <a:pt x="1143" y="858"/>
                    <a:pt x="1137" y="865"/>
                    <a:pt x="1130" y="873"/>
                  </a:cubicBezTo>
                  <a:cubicBezTo>
                    <a:pt x="1096" y="915"/>
                    <a:pt x="1037" y="989"/>
                    <a:pt x="973" y="1069"/>
                  </a:cubicBezTo>
                  <a:cubicBezTo>
                    <a:pt x="920" y="1137"/>
                    <a:pt x="863" y="1209"/>
                    <a:pt x="817" y="1269"/>
                  </a:cubicBezTo>
                  <a:cubicBezTo>
                    <a:pt x="756" y="1347"/>
                    <a:pt x="711" y="1405"/>
                    <a:pt x="710" y="1409"/>
                  </a:cubicBezTo>
                  <a:cubicBezTo>
                    <a:pt x="709" y="1413"/>
                    <a:pt x="709" y="1437"/>
                    <a:pt x="709" y="1467"/>
                  </a:cubicBezTo>
                  <a:cubicBezTo>
                    <a:pt x="708" y="1485"/>
                    <a:pt x="708" y="1505"/>
                    <a:pt x="706" y="1524"/>
                  </a:cubicBezTo>
                  <a:cubicBezTo>
                    <a:pt x="704" y="1547"/>
                    <a:pt x="701" y="1569"/>
                    <a:pt x="696" y="1585"/>
                  </a:cubicBezTo>
                  <a:cubicBezTo>
                    <a:pt x="692" y="1596"/>
                    <a:pt x="688" y="1604"/>
                    <a:pt x="682" y="1608"/>
                  </a:cubicBezTo>
                  <a:cubicBezTo>
                    <a:pt x="681" y="1609"/>
                    <a:pt x="677" y="1607"/>
                    <a:pt x="673" y="1603"/>
                  </a:cubicBezTo>
                  <a:cubicBezTo>
                    <a:pt x="660" y="1593"/>
                    <a:pt x="638" y="1567"/>
                    <a:pt x="613" y="1536"/>
                  </a:cubicBezTo>
                  <a:cubicBezTo>
                    <a:pt x="563" y="1471"/>
                    <a:pt x="498" y="1381"/>
                    <a:pt x="474" y="1339"/>
                  </a:cubicBezTo>
                  <a:lnTo>
                    <a:pt x="474" y="1338"/>
                  </a:lnTo>
                  <a:cubicBezTo>
                    <a:pt x="467" y="1327"/>
                    <a:pt x="464" y="1319"/>
                    <a:pt x="464" y="1316"/>
                  </a:cubicBezTo>
                  <a:cubicBezTo>
                    <a:pt x="464" y="1299"/>
                    <a:pt x="477" y="1269"/>
                    <a:pt x="496" y="1233"/>
                  </a:cubicBezTo>
                  <a:cubicBezTo>
                    <a:pt x="531" y="1168"/>
                    <a:pt x="589" y="1082"/>
                    <a:pt x="636" y="1015"/>
                  </a:cubicBezTo>
                  <a:cubicBezTo>
                    <a:pt x="678" y="955"/>
                    <a:pt x="711" y="910"/>
                    <a:pt x="712" y="906"/>
                  </a:cubicBezTo>
                  <a:cubicBezTo>
                    <a:pt x="716" y="890"/>
                    <a:pt x="711" y="879"/>
                    <a:pt x="707" y="873"/>
                  </a:cubicBezTo>
                  <a:lnTo>
                    <a:pt x="707" y="873"/>
                  </a:lnTo>
                  <a:cubicBezTo>
                    <a:pt x="706" y="872"/>
                    <a:pt x="706" y="872"/>
                    <a:pt x="706" y="872"/>
                  </a:cubicBezTo>
                  <a:cubicBezTo>
                    <a:pt x="705" y="870"/>
                    <a:pt x="704" y="869"/>
                    <a:pt x="703" y="868"/>
                  </a:cubicBezTo>
                  <a:cubicBezTo>
                    <a:pt x="700" y="865"/>
                    <a:pt x="697" y="863"/>
                    <a:pt x="693" y="861"/>
                  </a:cubicBezTo>
                  <a:cubicBezTo>
                    <a:pt x="689" y="859"/>
                    <a:pt x="684" y="857"/>
                    <a:pt x="677" y="857"/>
                  </a:cubicBezTo>
                  <a:cubicBezTo>
                    <a:pt x="675" y="856"/>
                    <a:pt x="661" y="861"/>
                    <a:pt x="638" y="867"/>
                  </a:cubicBezTo>
                  <a:cubicBezTo>
                    <a:pt x="616" y="874"/>
                    <a:pt x="585" y="884"/>
                    <a:pt x="549" y="895"/>
                  </a:cubicBezTo>
                  <a:cubicBezTo>
                    <a:pt x="536" y="898"/>
                    <a:pt x="521" y="903"/>
                    <a:pt x="506" y="907"/>
                  </a:cubicBezTo>
                  <a:cubicBezTo>
                    <a:pt x="491" y="912"/>
                    <a:pt x="474" y="916"/>
                    <a:pt x="458" y="921"/>
                  </a:cubicBezTo>
                  <a:cubicBezTo>
                    <a:pt x="437" y="927"/>
                    <a:pt x="416" y="932"/>
                    <a:pt x="395" y="938"/>
                  </a:cubicBezTo>
                  <a:cubicBezTo>
                    <a:pt x="377" y="942"/>
                    <a:pt x="358" y="947"/>
                    <a:pt x="341" y="951"/>
                  </a:cubicBezTo>
                  <a:cubicBezTo>
                    <a:pt x="326" y="954"/>
                    <a:pt x="312" y="957"/>
                    <a:pt x="298" y="959"/>
                  </a:cubicBezTo>
                  <a:cubicBezTo>
                    <a:pt x="258" y="966"/>
                    <a:pt x="226" y="969"/>
                    <a:pt x="209" y="964"/>
                  </a:cubicBezTo>
                  <a:cubicBezTo>
                    <a:pt x="206" y="963"/>
                    <a:pt x="200" y="957"/>
                    <a:pt x="191" y="947"/>
                  </a:cubicBezTo>
                  <a:lnTo>
                    <a:pt x="191" y="947"/>
                  </a:lnTo>
                  <a:cubicBezTo>
                    <a:pt x="176" y="930"/>
                    <a:pt x="154" y="902"/>
                    <a:pt x="130" y="871"/>
                  </a:cubicBezTo>
                  <a:lnTo>
                    <a:pt x="130" y="870"/>
                  </a:lnTo>
                  <a:cubicBezTo>
                    <a:pt x="122" y="858"/>
                    <a:pt x="112" y="846"/>
                    <a:pt x="104" y="833"/>
                  </a:cubicBezTo>
                  <a:lnTo>
                    <a:pt x="103" y="833"/>
                  </a:lnTo>
                  <a:cubicBezTo>
                    <a:pt x="84" y="806"/>
                    <a:pt x="65" y="778"/>
                    <a:pt x="48" y="753"/>
                  </a:cubicBezTo>
                  <a:cubicBezTo>
                    <a:pt x="17" y="706"/>
                    <a:pt x="-4" y="668"/>
                    <a:pt x="1" y="665"/>
                  </a:cubicBezTo>
                  <a:cubicBezTo>
                    <a:pt x="15" y="654"/>
                    <a:pt x="51" y="659"/>
                    <a:pt x="88" y="66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570;p43"/>
            <p:cNvSpPr/>
            <p:nvPr/>
          </p:nvSpPr>
          <p:spPr>
            <a:xfrm>
              <a:off x="4852380" y="2203184"/>
              <a:ext cx="537477" cy="460598"/>
            </a:xfrm>
            <a:custGeom>
              <a:avLst/>
              <a:gdLst/>
              <a:ahLst/>
              <a:cxnLst/>
              <a:rect l="l" t="t" r="r" b="b"/>
              <a:pathLst>
                <a:path w="1727" h="1480" extrusionOk="0">
                  <a:moveTo>
                    <a:pt x="85" y="429"/>
                  </a:moveTo>
                  <a:cubicBezTo>
                    <a:pt x="103" y="438"/>
                    <a:pt x="120" y="448"/>
                    <a:pt x="136" y="457"/>
                  </a:cubicBezTo>
                  <a:cubicBezTo>
                    <a:pt x="161" y="473"/>
                    <a:pt x="181" y="485"/>
                    <a:pt x="186" y="486"/>
                  </a:cubicBezTo>
                  <a:cubicBezTo>
                    <a:pt x="187" y="487"/>
                    <a:pt x="193" y="486"/>
                    <a:pt x="202" y="485"/>
                  </a:cubicBezTo>
                  <a:cubicBezTo>
                    <a:pt x="217" y="484"/>
                    <a:pt x="241" y="482"/>
                    <a:pt x="271" y="479"/>
                  </a:cubicBezTo>
                  <a:cubicBezTo>
                    <a:pt x="299" y="476"/>
                    <a:pt x="331" y="472"/>
                    <a:pt x="367" y="468"/>
                  </a:cubicBezTo>
                  <a:lnTo>
                    <a:pt x="367" y="468"/>
                  </a:lnTo>
                  <a:cubicBezTo>
                    <a:pt x="373" y="468"/>
                    <a:pt x="379" y="467"/>
                    <a:pt x="386" y="466"/>
                  </a:cubicBezTo>
                  <a:cubicBezTo>
                    <a:pt x="409" y="463"/>
                    <a:pt x="434" y="461"/>
                    <a:pt x="459" y="458"/>
                  </a:cubicBezTo>
                  <a:cubicBezTo>
                    <a:pt x="481" y="456"/>
                    <a:pt x="503" y="453"/>
                    <a:pt x="525" y="450"/>
                  </a:cubicBezTo>
                  <a:cubicBezTo>
                    <a:pt x="539" y="449"/>
                    <a:pt x="552" y="447"/>
                    <a:pt x="565" y="446"/>
                  </a:cubicBezTo>
                  <a:lnTo>
                    <a:pt x="565" y="446"/>
                  </a:lnTo>
                  <a:cubicBezTo>
                    <a:pt x="581" y="444"/>
                    <a:pt x="597" y="442"/>
                    <a:pt x="613" y="440"/>
                  </a:cubicBezTo>
                  <a:cubicBezTo>
                    <a:pt x="644" y="436"/>
                    <a:pt x="673" y="433"/>
                    <a:pt x="702" y="429"/>
                  </a:cubicBezTo>
                  <a:cubicBezTo>
                    <a:pt x="724" y="427"/>
                    <a:pt x="744" y="424"/>
                    <a:pt x="764" y="422"/>
                  </a:cubicBezTo>
                  <a:cubicBezTo>
                    <a:pt x="763" y="423"/>
                    <a:pt x="762" y="425"/>
                    <a:pt x="762" y="426"/>
                  </a:cubicBezTo>
                  <a:cubicBezTo>
                    <a:pt x="761" y="427"/>
                    <a:pt x="761" y="428"/>
                    <a:pt x="761" y="428"/>
                  </a:cubicBezTo>
                  <a:cubicBezTo>
                    <a:pt x="761" y="429"/>
                    <a:pt x="760" y="430"/>
                    <a:pt x="760" y="430"/>
                  </a:cubicBezTo>
                  <a:cubicBezTo>
                    <a:pt x="761" y="429"/>
                    <a:pt x="761" y="428"/>
                    <a:pt x="762" y="426"/>
                  </a:cubicBezTo>
                  <a:cubicBezTo>
                    <a:pt x="763" y="425"/>
                    <a:pt x="763" y="423"/>
                    <a:pt x="764" y="422"/>
                  </a:cubicBezTo>
                  <a:cubicBezTo>
                    <a:pt x="803" y="417"/>
                    <a:pt x="837" y="413"/>
                    <a:pt x="862" y="409"/>
                  </a:cubicBezTo>
                  <a:cubicBezTo>
                    <a:pt x="873" y="408"/>
                    <a:pt x="882" y="407"/>
                    <a:pt x="890" y="406"/>
                  </a:cubicBezTo>
                  <a:cubicBezTo>
                    <a:pt x="890" y="405"/>
                    <a:pt x="890" y="405"/>
                    <a:pt x="890" y="406"/>
                  </a:cubicBezTo>
                  <a:cubicBezTo>
                    <a:pt x="899" y="404"/>
                    <a:pt x="904" y="403"/>
                    <a:pt x="906" y="403"/>
                  </a:cubicBezTo>
                  <a:cubicBezTo>
                    <a:pt x="906" y="402"/>
                    <a:pt x="907" y="401"/>
                    <a:pt x="908" y="398"/>
                  </a:cubicBezTo>
                  <a:lnTo>
                    <a:pt x="908" y="398"/>
                  </a:lnTo>
                  <a:cubicBezTo>
                    <a:pt x="915" y="380"/>
                    <a:pt x="934" y="316"/>
                    <a:pt x="955" y="246"/>
                  </a:cubicBezTo>
                  <a:lnTo>
                    <a:pt x="956" y="247"/>
                  </a:lnTo>
                  <a:cubicBezTo>
                    <a:pt x="956" y="247"/>
                    <a:pt x="955" y="247"/>
                    <a:pt x="955" y="246"/>
                  </a:cubicBezTo>
                  <a:cubicBezTo>
                    <a:pt x="959" y="233"/>
                    <a:pt x="963" y="219"/>
                    <a:pt x="967" y="206"/>
                  </a:cubicBezTo>
                  <a:lnTo>
                    <a:pt x="967" y="206"/>
                  </a:lnTo>
                  <a:cubicBezTo>
                    <a:pt x="978" y="170"/>
                    <a:pt x="988" y="135"/>
                    <a:pt x="997" y="105"/>
                  </a:cubicBezTo>
                  <a:cubicBezTo>
                    <a:pt x="998" y="103"/>
                    <a:pt x="998" y="101"/>
                    <a:pt x="999" y="99"/>
                  </a:cubicBezTo>
                  <a:cubicBezTo>
                    <a:pt x="1012" y="55"/>
                    <a:pt x="1021" y="25"/>
                    <a:pt x="1021" y="25"/>
                  </a:cubicBezTo>
                  <a:lnTo>
                    <a:pt x="1172" y="0"/>
                  </a:lnTo>
                  <a:cubicBezTo>
                    <a:pt x="1172" y="0"/>
                    <a:pt x="1172" y="10"/>
                    <a:pt x="1172" y="27"/>
                  </a:cubicBezTo>
                  <a:cubicBezTo>
                    <a:pt x="1171" y="62"/>
                    <a:pt x="1171" y="125"/>
                    <a:pt x="1171" y="189"/>
                  </a:cubicBezTo>
                  <a:lnTo>
                    <a:pt x="1171" y="190"/>
                  </a:lnTo>
                  <a:cubicBezTo>
                    <a:pt x="1171" y="213"/>
                    <a:pt x="1172" y="237"/>
                    <a:pt x="1171" y="260"/>
                  </a:cubicBezTo>
                  <a:lnTo>
                    <a:pt x="1172" y="260"/>
                  </a:lnTo>
                  <a:cubicBezTo>
                    <a:pt x="1172" y="270"/>
                    <a:pt x="1172" y="279"/>
                    <a:pt x="1172" y="288"/>
                  </a:cubicBezTo>
                  <a:cubicBezTo>
                    <a:pt x="1172" y="326"/>
                    <a:pt x="1173" y="359"/>
                    <a:pt x="1174" y="380"/>
                  </a:cubicBezTo>
                  <a:cubicBezTo>
                    <a:pt x="1175" y="394"/>
                    <a:pt x="1175" y="403"/>
                    <a:pt x="1176" y="404"/>
                  </a:cubicBezTo>
                  <a:cubicBezTo>
                    <a:pt x="1178" y="407"/>
                    <a:pt x="1180" y="396"/>
                    <a:pt x="1185" y="378"/>
                  </a:cubicBezTo>
                  <a:cubicBezTo>
                    <a:pt x="1192" y="350"/>
                    <a:pt x="1205" y="304"/>
                    <a:pt x="1236" y="262"/>
                  </a:cubicBezTo>
                  <a:cubicBezTo>
                    <a:pt x="1237" y="261"/>
                    <a:pt x="1237" y="261"/>
                    <a:pt x="1237" y="261"/>
                  </a:cubicBezTo>
                  <a:cubicBezTo>
                    <a:pt x="1252" y="240"/>
                    <a:pt x="1273" y="219"/>
                    <a:pt x="1299" y="202"/>
                  </a:cubicBezTo>
                  <a:cubicBezTo>
                    <a:pt x="1312" y="193"/>
                    <a:pt x="1328" y="185"/>
                    <a:pt x="1345" y="178"/>
                  </a:cubicBezTo>
                  <a:cubicBezTo>
                    <a:pt x="1393" y="159"/>
                    <a:pt x="1442" y="152"/>
                    <a:pt x="1487" y="158"/>
                  </a:cubicBezTo>
                  <a:lnTo>
                    <a:pt x="1487" y="158"/>
                  </a:lnTo>
                  <a:cubicBezTo>
                    <a:pt x="1508" y="160"/>
                    <a:pt x="1528" y="165"/>
                    <a:pt x="1548" y="172"/>
                  </a:cubicBezTo>
                  <a:cubicBezTo>
                    <a:pt x="1569" y="180"/>
                    <a:pt x="1589" y="191"/>
                    <a:pt x="1607" y="204"/>
                  </a:cubicBezTo>
                  <a:cubicBezTo>
                    <a:pt x="1626" y="217"/>
                    <a:pt x="1643" y="233"/>
                    <a:pt x="1658" y="252"/>
                  </a:cubicBezTo>
                  <a:cubicBezTo>
                    <a:pt x="1657" y="253"/>
                    <a:pt x="1657" y="254"/>
                    <a:pt x="1655" y="255"/>
                  </a:cubicBezTo>
                  <a:cubicBezTo>
                    <a:pt x="1657" y="254"/>
                    <a:pt x="1657" y="253"/>
                    <a:pt x="1658" y="252"/>
                  </a:cubicBezTo>
                  <a:cubicBezTo>
                    <a:pt x="1676" y="274"/>
                    <a:pt x="1692" y="299"/>
                    <a:pt x="1704" y="328"/>
                  </a:cubicBezTo>
                  <a:lnTo>
                    <a:pt x="1704" y="330"/>
                  </a:lnTo>
                  <a:cubicBezTo>
                    <a:pt x="1736" y="406"/>
                    <a:pt x="1735" y="484"/>
                    <a:pt x="1705" y="550"/>
                  </a:cubicBezTo>
                  <a:cubicBezTo>
                    <a:pt x="1696" y="569"/>
                    <a:pt x="1685" y="587"/>
                    <a:pt x="1672" y="603"/>
                  </a:cubicBezTo>
                  <a:cubicBezTo>
                    <a:pt x="1672" y="604"/>
                    <a:pt x="1672" y="604"/>
                    <a:pt x="1672" y="604"/>
                  </a:cubicBezTo>
                  <a:cubicBezTo>
                    <a:pt x="1660" y="618"/>
                    <a:pt x="1647" y="632"/>
                    <a:pt x="1631" y="645"/>
                  </a:cubicBezTo>
                  <a:cubicBezTo>
                    <a:pt x="1621" y="654"/>
                    <a:pt x="1609" y="662"/>
                    <a:pt x="1597" y="669"/>
                  </a:cubicBezTo>
                  <a:lnTo>
                    <a:pt x="1597" y="669"/>
                  </a:lnTo>
                  <a:cubicBezTo>
                    <a:pt x="1585" y="677"/>
                    <a:pt x="1571" y="683"/>
                    <a:pt x="1557" y="690"/>
                  </a:cubicBezTo>
                  <a:cubicBezTo>
                    <a:pt x="1540" y="697"/>
                    <a:pt x="1524" y="702"/>
                    <a:pt x="1507" y="705"/>
                  </a:cubicBezTo>
                  <a:cubicBezTo>
                    <a:pt x="1477" y="712"/>
                    <a:pt x="1448" y="711"/>
                    <a:pt x="1422" y="707"/>
                  </a:cubicBezTo>
                  <a:cubicBezTo>
                    <a:pt x="1422" y="708"/>
                    <a:pt x="1422" y="708"/>
                    <a:pt x="1421" y="707"/>
                  </a:cubicBezTo>
                  <a:cubicBezTo>
                    <a:pt x="1411" y="706"/>
                    <a:pt x="1401" y="704"/>
                    <a:pt x="1392" y="702"/>
                  </a:cubicBezTo>
                  <a:lnTo>
                    <a:pt x="1392" y="701"/>
                  </a:lnTo>
                  <a:cubicBezTo>
                    <a:pt x="1367" y="695"/>
                    <a:pt x="1345" y="685"/>
                    <a:pt x="1328" y="676"/>
                  </a:cubicBezTo>
                  <a:cubicBezTo>
                    <a:pt x="1296" y="660"/>
                    <a:pt x="1278" y="645"/>
                    <a:pt x="1278" y="650"/>
                  </a:cubicBezTo>
                  <a:cubicBezTo>
                    <a:pt x="1278" y="653"/>
                    <a:pt x="1312" y="689"/>
                    <a:pt x="1357" y="734"/>
                  </a:cubicBezTo>
                  <a:lnTo>
                    <a:pt x="1357" y="734"/>
                  </a:lnTo>
                  <a:cubicBezTo>
                    <a:pt x="1420" y="798"/>
                    <a:pt x="1504" y="882"/>
                    <a:pt x="1542" y="919"/>
                  </a:cubicBezTo>
                  <a:cubicBezTo>
                    <a:pt x="1554" y="931"/>
                    <a:pt x="1561" y="938"/>
                    <a:pt x="1561" y="938"/>
                  </a:cubicBezTo>
                  <a:lnTo>
                    <a:pt x="1518" y="970"/>
                  </a:lnTo>
                  <a:lnTo>
                    <a:pt x="1465" y="1008"/>
                  </a:lnTo>
                  <a:lnTo>
                    <a:pt x="1437" y="1028"/>
                  </a:lnTo>
                  <a:cubicBezTo>
                    <a:pt x="1437" y="1028"/>
                    <a:pt x="1409" y="1012"/>
                    <a:pt x="1369" y="991"/>
                  </a:cubicBezTo>
                  <a:cubicBezTo>
                    <a:pt x="1367" y="990"/>
                    <a:pt x="1365" y="988"/>
                    <a:pt x="1363" y="987"/>
                  </a:cubicBezTo>
                  <a:cubicBezTo>
                    <a:pt x="1316" y="962"/>
                    <a:pt x="1253" y="928"/>
                    <a:pt x="1200" y="900"/>
                  </a:cubicBezTo>
                  <a:lnTo>
                    <a:pt x="1200" y="899"/>
                  </a:lnTo>
                  <a:cubicBezTo>
                    <a:pt x="1181" y="889"/>
                    <a:pt x="1164" y="880"/>
                    <a:pt x="1148" y="872"/>
                  </a:cubicBezTo>
                  <a:lnTo>
                    <a:pt x="1148" y="872"/>
                  </a:lnTo>
                  <a:cubicBezTo>
                    <a:pt x="1122" y="858"/>
                    <a:pt x="1102" y="848"/>
                    <a:pt x="1093" y="844"/>
                  </a:cubicBezTo>
                  <a:lnTo>
                    <a:pt x="1093" y="844"/>
                  </a:lnTo>
                  <a:cubicBezTo>
                    <a:pt x="1090" y="843"/>
                    <a:pt x="1089" y="842"/>
                    <a:pt x="1088" y="842"/>
                  </a:cubicBezTo>
                  <a:cubicBezTo>
                    <a:pt x="1087" y="843"/>
                    <a:pt x="1082" y="846"/>
                    <a:pt x="1075" y="851"/>
                  </a:cubicBezTo>
                  <a:lnTo>
                    <a:pt x="1075" y="852"/>
                  </a:lnTo>
                  <a:cubicBezTo>
                    <a:pt x="1069" y="856"/>
                    <a:pt x="1061" y="862"/>
                    <a:pt x="1052" y="868"/>
                  </a:cubicBezTo>
                  <a:cubicBezTo>
                    <a:pt x="1010" y="901"/>
                    <a:pt x="935" y="960"/>
                    <a:pt x="855" y="1023"/>
                  </a:cubicBezTo>
                  <a:cubicBezTo>
                    <a:pt x="787" y="1077"/>
                    <a:pt x="716" y="1134"/>
                    <a:pt x="656" y="1181"/>
                  </a:cubicBezTo>
                  <a:cubicBezTo>
                    <a:pt x="579" y="1243"/>
                    <a:pt x="523" y="1290"/>
                    <a:pt x="521" y="1293"/>
                  </a:cubicBezTo>
                  <a:cubicBezTo>
                    <a:pt x="518" y="1297"/>
                    <a:pt x="513" y="1320"/>
                    <a:pt x="506" y="1349"/>
                  </a:cubicBezTo>
                  <a:cubicBezTo>
                    <a:pt x="501" y="1366"/>
                    <a:pt x="496" y="1386"/>
                    <a:pt x="490" y="1404"/>
                  </a:cubicBezTo>
                  <a:cubicBezTo>
                    <a:pt x="483" y="1426"/>
                    <a:pt x="475" y="1447"/>
                    <a:pt x="466" y="1461"/>
                  </a:cubicBezTo>
                  <a:cubicBezTo>
                    <a:pt x="460" y="1471"/>
                    <a:pt x="454" y="1478"/>
                    <a:pt x="448" y="1480"/>
                  </a:cubicBezTo>
                  <a:cubicBezTo>
                    <a:pt x="446" y="1481"/>
                    <a:pt x="443" y="1479"/>
                    <a:pt x="440" y="1474"/>
                  </a:cubicBezTo>
                  <a:cubicBezTo>
                    <a:pt x="430" y="1460"/>
                    <a:pt x="414" y="1431"/>
                    <a:pt x="397" y="1394"/>
                  </a:cubicBezTo>
                  <a:cubicBezTo>
                    <a:pt x="363" y="1320"/>
                    <a:pt x="321" y="1218"/>
                    <a:pt x="307" y="1170"/>
                  </a:cubicBezTo>
                  <a:lnTo>
                    <a:pt x="307" y="1170"/>
                  </a:lnTo>
                  <a:cubicBezTo>
                    <a:pt x="303" y="1158"/>
                    <a:pt x="301" y="1149"/>
                    <a:pt x="302" y="1146"/>
                  </a:cubicBezTo>
                  <a:cubicBezTo>
                    <a:pt x="307" y="1129"/>
                    <a:pt x="326" y="1103"/>
                    <a:pt x="353" y="1073"/>
                  </a:cubicBezTo>
                  <a:cubicBezTo>
                    <a:pt x="402" y="1017"/>
                    <a:pt x="478" y="948"/>
                    <a:pt x="539" y="893"/>
                  </a:cubicBezTo>
                  <a:cubicBezTo>
                    <a:pt x="594" y="844"/>
                    <a:pt x="637" y="808"/>
                    <a:pt x="639" y="804"/>
                  </a:cubicBezTo>
                  <a:cubicBezTo>
                    <a:pt x="646" y="790"/>
                    <a:pt x="644" y="778"/>
                    <a:pt x="641" y="771"/>
                  </a:cubicBezTo>
                  <a:lnTo>
                    <a:pt x="640" y="770"/>
                  </a:lnTo>
                  <a:lnTo>
                    <a:pt x="640" y="769"/>
                  </a:lnTo>
                  <a:cubicBezTo>
                    <a:pt x="640" y="768"/>
                    <a:pt x="639" y="766"/>
                    <a:pt x="638" y="765"/>
                  </a:cubicBezTo>
                  <a:cubicBezTo>
                    <a:pt x="636" y="762"/>
                    <a:pt x="634" y="759"/>
                    <a:pt x="630" y="756"/>
                  </a:cubicBezTo>
                  <a:cubicBezTo>
                    <a:pt x="627" y="753"/>
                    <a:pt x="622" y="750"/>
                    <a:pt x="615" y="748"/>
                  </a:cubicBezTo>
                  <a:cubicBezTo>
                    <a:pt x="613" y="747"/>
                    <a:pt x="599" y="748"/>
                    <a:pt x="575" y="750"/>
                  </a:cubicBezTo>
                  <a:cubicBezTo>
                    <a:pt x="552" y="751"/>
                    <a:pt x="519" y="753"/>
                    <a:pt x="482" y="756"/>
                  </a:cubicBezTo>
                  <a:cubicBezTo>
                    <a:pt x="468" y="756"/>
                    <a:pt x="453" y="757"/>
                    <a:pt x="438" y="758"/>
                  </a:cubicBezTo>
                  <a:cubicBezTo>
                    <a:pt x="421" y="759"/>
                    <a:pt x="404" y="760"/>
                    <a:pt x="387" y="760"/>
                  </a:cubicBezTo>
                  <a:cubicBezTo>
                    <a:pt x="366" y="761"/>
                    <a:pt x="344" y="762"/>
                    <a:pt x="322" y="762"/>
                  </a:cubicBezTo>
                  <a:cubicBezTo>
                    <a:pt x="303" y="763"/>
                    <a:pt x="284" y="763"/>
                    <a:pt x="266" y="762"/>
                  </a:cubicBezTo>
                  <a:cubicBezTo>
                    <a:pt x="251" y="762"/>
                    <a:pt x="237" y="762"/>
                    <a:pt x="223" y="761"/>
                  </a:cubicBezTo>
                  <a:cubicBezTo>
                    <a:pt x="182" y="759"/>
                    <a:pt x="151" y="754"/>
                    <a:pt x="136" y="745"/>
                  </a:cubicBezTo>
                  <a:cubicBezTo>
                    <a:pt x="133" y="743"/>
                    <a:pt x="128" y="736"/>
                    <a:pt x="122" y="725"/>
                  </a:cubicBezTo>
                  <a:lnTo>
                    <a:pt x="122" y="724"/>
                  </a:lnTo>
                  <a:cubicBezTo>
                    <a:pt x="111" y="705"/>
                    <a:pt x="96" y="672"/>
                    <a:pt x="80" y="636"/>
                  </a:cubicBezTo>
                  <a:lnTo>
                    <a:pt x="80" y="636"/>
                  </a:lnTo>
                  <a:cubicBezTo>
                    <a:pt x="74" y="622"/>
                    <a:pt x="68" y="608"/>
                    <a:pt x="63" y="594"/>
                  </a:cubicBezTo>
                  <a:lnTo>
                    <a:pt x="63" y="594"/>
                  </a:lnTo>
                  <a:cubicBezTo>
                    <a:pt x="50" y="563"/>
                    <a:pt x="37" y="531"/>
                    <a:pt x="27" y="502"/>
                  </a:cubicBezTo>
                  <a:cubicBezTo>
                    <a:pt x="8" y="450"/>
                    <a:pt x="-4" y="408"/>
                    <a:pt x="2" y="406"/>
                  </a:cubicBezTo>
                  <a:cubicBezTo>
                    <a:pt x="18" y="399"/>
                    <a:pt x="51" y="412"/>
                    <a:pt x="85" y="42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571;p43"/>
            <p:cNvSpPr/>
            <p:nvPr/>
          </p:nvSpPr>
          <p:spPr>
            <a:xfrm>
              <a:off x="4806008" y="1906594"/>
              <a:ext cx="493906" cy="377504"/>
            </a:xfrm>
            <a:custGeom>
              <a:avLst/>
              <a:gdLst/>
              <a:ahLst/>
              <a:cxnLst/>
              <a:rect l="l" t="t" r="r" b="b"/>
              <a:pathLst>
                <a:path w="1587" h="1213" extrusionOk="0">
                  <a:moveTo>
                    <a:pt x="76" y="171"/>
                  </a:moveTo>
                  <a:cubicBezTo>
                    <a:pt x="90" y="183"/>
                    <a:pt x="103" y="196"/>
                    <a:pt x="116" y="207"/>
                  </a:cubicBezTo>
                  <a:cubicBezTo>
                    <a:pt x="136" y="227"/>
                    <a:pt x="152" y="243"/>
                    <a:pt x="156" y="245"/>
                  </a:cubicBezTo>
                  <a:cubicBezTo>
                    <a:pt x="157" y="245"/>
                    <a:pt x="162" y="246"/>
                    <a:pt x="171" y="247"/>
                  </a:cubicBezTo>
                  <a:cubicBezTo>
                    <a:pt x="184" y="250"/>
                    <a:pt x="207" y="253"/>
                    <a:pt x="236" y="256"/>
                  </a:cubicBezTo>
                  <a:cubicBezTo>
                    <a:pt x="261" y="259"/>
                    <a:pt x="292" y="263"/>
                    <a:pt x="326" y="267"/>
                  </a:cubicBezTo>
                  <a:lnTo>
                    <a:pt x="326" y="267"/>
                  </a:lnTo>
                  <a:cubicBezTo>
                    <a:pt x="332" y="268"/>
                    <a:pt x="338" y="269"/>
                    <a:pt x="343" y="269"/>
                  </a:cubicBezTo>
                  <a:cubicBezTo>
                    <a:pt x="366" y="272"/>
                    <a:pt x="389" y="274"/>
                    <a:pt x="412" y="277"/>
                  </a:cubicBezTo>
                  <a:cubicBezTo>
                    <a:pt x="433" y="280"/>
                    <a:pt x="454" y="282"/>
                    <a:pt x="475" y="284"/>
                  </a:cubicBezTo>
                  <a:cubicBezTo>
                    <a:pt x="488" y="286"/>
                    <a:pt x="500" y="287"/>
                    <a:pt x="513" y="289"/>
                  </a:cubicBezTo>
                  <a:lnTo>
                    <a:pt x="513" y="289"/>
                  </a:lnTo>
                  <a:cubicBezTo>
                    <a:pt x="528" y="290"/>
                    <a:pt x="543" y="292"/>
                    <a:pt x="558" y="294"/>
                  </a:cubicBezTo>
                  <a:cubicBezTo>
                    <a:pt x="587" y="297"/>
                    <a:pt x="615" y="300"/>
                    <a:pt x="642" y="303"/>
                  </a:cubicBezTo>
                  <a:cubicBezTo>
                    <a:pt x="662" y="305"/>
                    <a:pt x="682" y="308"/>
                    <a:pt x="700" y="309"/>
                  </a:cubicBezTo>
                  <a:cubicBezTo>
                    <a:pt x="699" y="311"/>
                    <a:pt x="698" y="312"/>
                    <a:pt x="697" y="313"/>
                  </a:cubicBezTo>
                  <a:cubicBezTo>
                    <a:pt x="697" y="314"/>
                    <a:pt x="697" y="314"/>
                    <a:pt x="696" y="315"/>
                  </a:cubicBezTo>
                  <a:cubicBezTo>
                    <a:pt x="696" y="315"/>
                    <a:pt x="695" y="316"/>
                    <a:pt x="695" y="317"/>
                  </a:cubicBezTo>
                  <a:cubicBezTo>
                    <a:pt x="696" y="315"/>
                    <a:pt x="697" y="314"/>
                    <a:pt x="697" y="313"/>
                  </a:cubicBezTo>
                  <a:cubicBezTo>
                    <a:pt x="698" y="312"/>
                    <a:pt x="699" y="311"/>
                    <a:pt x="700" y="310"/>
                  </a:cubicBezTo>
                  <a:cubicBezTo>
                    <a:pt x="737" y="314"/>
                    <a:pt x="769" y="317"/>
                    <a:pt x="793" y="319"/>
                  </a:cubicBezTo>
                  <a:cubicBezTo>
                    <a:pt x="803" y="320"/>
                    <a:pt x="812" y="321"/>
                    <a:pt x="819" y="322"/>
                  </a:cubicBezTo>
                  <a:lnTo>
                    <a:pt x="819" y="322"/>
                  </a:lnTo>
                  <a:cubicBezTo>
                    <a:pt x="828" y="322"/>
                    <a:pt x="833" y="323"/>
                    <a:pt x="834" y="322"/>
                  </a:cubicBezTo>
                  <a:cubicBezTo>
                    <a:pt x="835" y="322"/>
                    <a:pt x="836" y="321"/>
                    <a:pt x="838" y="319"/>
                  </a:cubicBezTo>
                  <a:lnTo>
                    <a:pt x="838" y="319"/>
                  </a:lnTo>
                  <a:cubicBezTo>
                    <a:pt x="847" y="304"/>
                    <a:pt x="879" y="249"/>
                    <a:pt x="913" y="189"/>
                  </a:cubicBezTo>
                  <a:lnTo>
                    <a:pt x="914" y="191"/>
                  </a:lnTo>
                  <a:cubicBezTo>
                    <a:pt x="914" y="190"/>
                    <a:pt x="914" y="190"/>
                    <a:pt x="914" y="189"/>
                  </a:cubicBezTo>
                  <a:cubicBezTo>
                    <a:pt x="920" y="178"/>
                    <a:pt x="927" y="166"/>
                    <a:pt x="933" y="155"/>
                  </a:cubicBezTo>
                  <a:lnTo>
                    <a:pt x="933" y="155"/>
                  </a:lnTo>
                  <a:cubicBezTo>
                    <a:pt x="951" y="124"/>
                    <a:pt x="968" y="95"/>
                    <a:pt x="982" y="69"/>
                  </a:cubicBezTo>
                  <a:cubicBezTo>
                    <a:pt x="983" y="67"/>
                    <a:pt x="984" y="65"/>
                    <a:pt x="985" y="63"/>
                  </a:cubicBezTo>
                  <a:cubicBezTo>
                    <a:pt x="1006" y="26"/>
                    <a:pt x="1021" y="0"/>
                    <a:pt x="1021" y="0"/>
                  </a:cubicBezTo>
                  <a:lnTo>
                    <a:pt x="1165" y="9"/>
                  </a:lnTo>
                  <a:cubicBezTo>
                    <a:pt x="1165" y="9"/>
                    <a:pt x="1163" y="19"/>
                    <a:pt x="1159" y="35"/>
                  </a:cubicBezTo>
                  <a:cubicBezTo>
                    <a:pt x="1152" y="66"/>
                    <a:pt x="1138" y="124"/>
                    <a:pt x="1124" y="184"/>
                  </a:cubicBezTo>
                  <a:lnTo>
                    <a:pt x="1124" y="184"/>
                  </a:lnTo>
                  <a:cubicBezTo>
                    <a:pt x="1119" y="205"/>
                    <a:pt x="1114" y="227"/>
                    <a:pt x="1109" y="248"/>
                  </a:cubicBezTo>
                  <a:lnTo>
                    <a:pt x="1109" y="249"/>
                  </a:lnTo>
                  <a:cubicBezTo>
                    <a:pt x="1107" y="257"/>
                    <a:pt x="1105" y="266"/>
                    <a:pt x="1103" y="274"/>
                  </a:cubicBezTo>
                  <a:cubicBezTo>
                    <a:pt x="1096" y="309"/>
                    <a:pt x="1089" y="340"/>
                    <a:pt x="1085" y="359"/>
                  </a:cubicBezTo>
                  <a:cubicBezTo>
                    <a:pt x="1083" y="372"/>
                    <a:pt x="1082" y="381"/>
                    <a:pt x="1083" y="382"/>
                  </a:cubicBezTo>
                  <a:cubicBezTo>
                    <a:pt x="1084" y="385"/>
                    <a:pt x="1088" y="375"/>
                    <a:pt x="1096" y="359"/>
                  </a:cubicBezTo>
                  <a:cubicBezTo>
                    <a:pt x="1108" y="335"/>
                    <a:pt x="1131" y="296"/>
                    <a:pt x="1168" y="264"/>
                  </a:cubicBezTo>
                  <a:cubicBezTo>
                    <a:pt x="1169" y="264"/>
                    <a:pt x="1169" y="264"/>
                    <a:pt x="1169" y="264"/>
                  </a:cubicBezTo>
                  <a:cubicBezTo>
                    <a:pt x="1188" y="248"/>
                    <a:pt x="1211" y="233"/>
                    <a:pt x="1238" y="223"/>
                  </a:cubicBezTo>
                  <a:cubicBezTo>
                    <a:pt x="1253" y="217"/>
                    <a:pt x="1269" y="213"/>
                    <a:pt x="1286" y="210"/>
                  </a:cubicBezTo>
                  <a:cubicBezTo>
                    <a:pt x="1335" y="203"/>
                    <a:pt x="1380" y="208"/>
                    <a:pt x="1421" y="222"/>
                  </a:cubicBezTo>
                  <a:lnTo>
                    <a:pt x="1421" y="222"/>
                  </a:lnTo>
                  <a:cubicBezTo>
                    <a:pt x="1440" y="229"/>
                    <a:pt x="1457" y="238"/>
                    <a:pt x="1473" y="249"/>
                  </a:cubicBezTo>
                  <a:cubicBezTo>
                    <a:pt x="1491" y="260"/>
                    <a:pt x="1507" y="274"/>
                    <a:pt x="1521" y="290"/>
                  </a:cubicBezTo>
                  <a:cubicBezTo>
                    <a:pt x="1535" y="307"/>
                    <a:pt x="1548" y="325"/>
                    <a:pt x="1558" y="345"/>
                  </a:cubicBezTo>
                  <a:cubicBezTo>
                    <a:pt x="1557" y="346"/>
                    <a:pt x="1556" y="347"/>
                    <a:pt x="1554" y="347"/>
                  </a:cubicBezTo>
                  <a:cubicBezTo>
                    <a:pt x="1556" y="347"/>
                    <a:pt x="1557" y="346"/>
                    <a:pt x="1558" y="346"/>
                  </a:cubicBezTo>
                  <a:cubicBezTo>
                    <a:pt x="1570" y="370"/>
                    <a:pt x="1578" y="396"/>
                    <a:pt x="1583" y="425"/>
                  </a:cubicBezTo>
                  <a:lnTo>
                    <a:pt x="1583" y="427"/>
                  </a:lnTo>
                  <a:cubicBezTo>
                    <a:pt x="1596" y="503"/>
                    <a:pt x="1578" y="575"/>
                    <a:pt x="1536" y="629"/>
                  </a:cubicBezTo>
                  <a:cubicBezTo>
                    <a:pt x="1525" y="645"/>
                    <a:pt x="1511" y="659"/>
                    <a:pt x="1495" y="671"/>
                  </a:cubicBezTo>
                  <a:lnTo>
                    <a:pt x="1495" y="671"/>
                  </a:lnTo>
                  <a:cubicBezTo>
                    <a:pt x="1481" y="682"/>
                    <a:pt x="1466" y="692"/>
                    <a:pt x="1449" y="700"/>
                  </a:cubicBezTo>
                  <a:cubicBezTo>
                    <a:pt x="1437" y="706"/>
                    <a:pt x="1425" y="711"/>
                    <a:pt x="1412" y="715"/>
                  </a:cubicBezTo>
                  <a:lnTo>
                    <a:pt x="1412" y="715"/>
                  </a:lnTo>
                  <a:cubicBezTo>
                    <a:pt x="1399" y="720"/>
                    <a:pt x="1385" y="723"/>
                    <a:pt x="1371" y="726"/>
                  </a:cubicBezTo>
                  <a:cubicBezTo>
                    <a:pt x="1354" y="729"/>
                    <a:pt x="1338" y="730"/>
                    <a:pt x="1322" y="729"/>
                  </a:cubicBezTo>
                  <a:cubicBezTo>
                    <a:pt x="1293" y="729"/>
                    <a:pt x="1266" y="722"/>
                    <a:pt x="1243" y="713"/>
                  </a:cubicBezTo>
                  <a:lnTo>
                    <a:pt x="1243" y="713"/>
                  </a:lnTo>
                  <a:cubicBezTo>
                    <a:pt x="1234" y="709"/>
                    <a:pt x="1225" y="705"/>
                    <a:pt x="1217" y="701"/>
                  </a:cubicBezTo>
                  <a:lnTo>
                    <a:pt x="1217" y="701"/>
                  </a:lnTo>
                  <a:cubicBezTo>
                    <a:pt x="1196" y="689"/>
                    <a:pt x="1178" y="676"/>
                    <a:pt x="1163" y="664"/>
                  </a:cubicBezTo>
                  <a:cubicBezTo>
                    <a:pt x="1138" y="642"/>
                    <a:pt x="1124" y="625"/>
                    <a:pt x="1123" y="629"/>
                  </a:cubicBezTo>
                  <a:cubicBezTo>
                    <a:pt x="1123" y="633"/>
                    <a:pt x="1147" y="673"/>
                    <a:pt x="1178" y="723"/>
                  </a:cubicBezTo>
                  <a:lnTo>
                    <a:pt x="1178" y="724"/>
                  </a:lnTo>
                  <a:cubicBezTo>
                    <a:pt x="1222" y="796"/>
                    <a:pt x="1281" y="891"/>
                    <a:pt x="1308" y="933"/>
                  </a:cubicBezTo>
                  <a:cubicBezTo>
                    <a:pt x="1317" y="947"/>
                    <a:pt x="1322" y="955"/>
                    <a:pt x="1322" y="955"/>
                  </a:cubicBezTo>
                  <a:lnTo>
                    <a:pt x="1275" y="974"/>
                  </a:lnTo>
                  <a:lnTo>
                    <a:pt x="1218" y="998"/>
                  </a:lnTo>
                  <a:lnTo>
                    <a:pt x="1188" y="1010"/>
                  </a:lnTo>
                  <a:cubicBezTo>
                    <a:pt x="1188" y="1010"/>
                    <a:pt x="1166" y="990"/>
                    <a:pt x="1134" y="962"/>
                  </a:cubicBezTo>
                  <a:cubicBezTo>
                    <a:pt x="1132" y="960"/>
                    <a:pt x="1131" y="959"/>
                    <a:pt x="1129" y="957"/>
                  </a:cubicBezTo>
                  <a:cubicBezTo>
                    <a:pt x="1091" y="924"/>
                    <a:pt x="1041" y="879"/>
                    <a:pt x="998" y="842"/>
                  </a:cubicBezTo>
                  <a:lnTo>
                    <a:pt x="998" y="842"/>
                  </a:lnTo>
                  <a:cubicBezTo>
                    <a:pt x="983" y="828"/>
                    <a:pt x="969" y="816"/>
                    <a:pt x="956" y="805"/>
                  </a:cubicBezTo>
                  <a:lnTo>
                    <a:pt x="956" y="805"/>
                  </a:lnTo>
                  <a:cubicBezTo>
                    <a:pt x="935" y="787"/>
                    <a:pt x="919" y="773"/>
                    <a:pt x="912" y="768"/>
                  </a:cubicBezTo>
                  <a:lnTo>
                    <a:pt x="912" y="768"/>
                  </a:lnTo>
                  <a:cubicBezTo>
                    <a:pt x="909" y="766"/>
                    <a:pt x="908" y="765"/>
                    <a:pt x="908" y="765"/>
                  </a:cubicBezTo>
                  <a:cubicBezTo>
                    <a:pt x="906" y="765"/>
                    <a:pt x="901" y="767"/>
                    <a:pt x="894" y="771"/>
                  </a:cubicBezTo>
                  <a:lnTo>
                    <a:pt x="893" y="771"/>
                  </a:lnTo>
                  <a:cubicBezTo>
                    <a:pt x="887" y="774"/>
                    <a:pt x="879" y="777"/>
                    <a:pt x="869" y="781"/>
                  </a:cubicBezTo>
                  <a:cubicBezTo>
                    <a:pt x="823" y="802"/>
                    <a:pt x="742" y="840"/>
                    <a:pt x="655" y="881"/>
                  </a:cubicBezTo>
                  <a:cubicBezTo>
                    <a:pt x="581" y="916"/>
                    <a:pt x="503" y="953"/>
                    <a:pt x="439" y="984"/>
                  </a:cubicBezTo>
                  <a:cubicBezTo>
                    <a:pt x="355" y="1024"/>
                    <a:pt x="293" y="1055"/>
                    <a:pt x="290" y="1057"/>
                  </a:cubicBezTo>
                  <a:cubicBezTo>
                    <a:pt x="287" y="1060"/>
                    <a:pt x="277" y="1081"/>
                    <a:pt x="264" y="1105"/>
                  </a:cubicBezTo>
                  <a:cubicBezTo>
                    <a:pt x="256" y="1121"/>
                    <a:pt x="248" y="1137"/>
                    <a:pt x="238" y="1153"/>
                  </a:cubicBezTo>
                  <a:cubicBezTo>
                    <a:pt x="227" y="1172"/>
                    <a:pt x="215" y="1189"/>
                    <a:pt x="204" y="1200"/>
                  </a:cubicBezTo>
                  <a:cubicBezTo>
                    <a:pt x="197" y="1208"/>
                    <a:pt x="189" y="1212"/>
                    <a:pt x="183" y="1213"/>
                  </a:cubicBezTo>
                  <a:cubicBezTo>
                    <a:pt x="181" y="1214"/>
                    <a:pt x="179" y="1211"/>
                    <a:pt x="177" y="1206"/>
                  </a:cubicBezTo>
                  <a:cubicBezTo>
                    <a:pt x="171" y="1192"/>
                    <a:pt x="163" y="1161"/>
                    <a:pt x="155" y="1124"/>
                  </a:cubicBezTo>
                  <a:cubicBezTo>
                    <a:pt x="139" y="1048"/>
                    <a:pt x="123" y="945"/>
                    <a:pt x="120" y="899"/>
                  </a:cubicBezTo>
                  <a:lnTo>
                    <a:pt x="120" y="899"/>
                  </a:lnTo>
                  <a:cubicBezTo>
                    <a:pt x="119" y="887"/>
                    <a:pt x="119" y="878"/>
                    <a:pt x="121" y="875"/>
                  </a:cubicBezTo>
                  <a:cubicBezTo>
                    <a:pt x="129" y="861"/>
                    <a:pt x="152" y="841"/>
                    <a:pt x="183" y="819"/>
                  </a:cubicBezTo>
                  <a:cubicBezTo>
                    <a:pt x="240" y="779"/>
                    <a:pt x="325" y="731"/>
                    <a:pt x="393" y="694"/>
                  </a:cubicBezTo>
                  <a:cubicBezTo>
                    <a:pt x="453" y="661"/>
                    <a:pt x="501" y="637"/>
                    <a:pt x="503" y="634"/>
                  </a:cubicBezTo>
                  <a:cubicBezTo>
                    <a:pt x="513" y="622"/>
                    <a:pt x="513" y="610"/>
                    <a:pt x="512" y="604"/>
                  </a:cubicBezTo>
                  <a:lnTo>
                    <a:pt x="512" y="603"/>
                  </a:lnTo>
                  <a:lnTo>
                    <a:pt x="512" y="602"/>
                  </a:lnTo>
                  <a:cubicBezTo>
                    <a:pt x="512" y="601"/>
                    <a:pt x="511" y="599"/>
                    <a:pt x="511" y="597"/>
                  </a:cubicBezTo>
                  <a:cubicBezTo>
                    <a:pt x="510" y="594"/>
                    <a:pt x="508" y="591"/>
                    <a:pt x="506" y="588"/>
                  </a:cubicBezTo>
                  <a:cubicBezTo>
                    <a:pt x="503" y="584"/>
                    <a:pt x="499" y="580"/>
                    <a:pt x="494" y="577"/>
                  </a:cubicBezTo>
                  <a:cubicBezTo>
                    <a:pt x="492" y="576"/>
                    <a:pt x="478" y="574"/>
                    <a:pt x="457" y="570"/>
                  </a:cubicBezTo>
                  <a:cubicBezTo>
                    <a:pt x="435" y="566"/>
                    <a:pt x="404" y="561"/>
                    <a:pt x="370" y="556"/>
                  </a:cubicBezTo>
                  <a:cubicBezTo>
                    <a:pt x="357" y="553"/>
                    <a:pt x="343" y="551"/>
                    <a:pt x="329" y="548"/>
                  </a:cubicBezTo>
                  <a:cubicBezTo>
                    <a:pt x="313" y="546"/>
                    <a:pt x="298" y="543"/>
                    <a:pt x="282" y="539"/>
                  </a:cubicBezTo>
                  <a:cubicBezTo>
                    <a:pt x="262" y="536"/>
                    <a:pt x="242" y="532"/>
                    <a:pt x="222" y="527"/>
                  </a:cubicBezTo>
                  <a:cubicBezTo>
                    <a:pt x="204" y="524"/>
                    <a:pt x="187" y="520"/>
                    <a:pt x="171" y="515"/>
                  </a:cubicBezTo>
                  <a:cubicBezTo>
                    <a:pt x="156" y="512"/>
                    <a:pt x="143" y="508"/>
                    <a:pt x="131" y="505"/>
                  </a:cubicBezTo>
                  <a:cubicBezTo>
                    <a:pt x="94" y="494"/>
                    <a:pt x="66" y="483"/>
                    <a:pt x="54" y="471"/>
                  </a:cubicBezTo>
                  <a:cubicBezTo>
                    <a:pt x="52" y="469"/>
                    <a:pt x="49" y="461"/>
                    <a:pt x="46" y="450"/>
                  </a:cubicBezTo>
                  <a:lnTo>
                    <a:pt x="46" y="450"/>
                  </a:lnTo>
                  <a:cubicBezTo>
                    <a:pt x="40" y="429"/>
                    <a:pt x="33" y="396"/>
                    <a:pt x="27" y="360"/>
                  </a:cubicBezTo>
                  <a:lnTo>
                    <a:pt x="27" y="359"/>
                  </a:lnTo>
                  <a:cubicBezTo>
                    <a:pt x="24" y="346"/>
                    <a:pt x="22" y="331"/>
                    <a:pt x="19" y="317"/>
                  </a:cubicBezTo>
                  <a:lnTo>
                    <a:pt x="19" y="317"/>
                  </a:lnTo>
                  <a:cubicBezTo>
                    <a:pt x="14" y="286"/>
                    <a:pt x="10" y="254"/>
                    <a:pt x="6" y="225"/>
                  </a:cubicBezTo>
                  <a:cubicBezTo>
                    <a:pt x="0" y="173"/>
                    <a:pt x="-2" y="132"/>
                    <a:pt x="4" y="131"/>
                  </a:cubicBezTo>
                  <a:cubicBezTo>
                    <a:pt x="20" y="129"/>
                    <a:pt x="48" y="148"/>
                    <a:pt x="76" y="17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 name="TextBox 2">
            <a:extLst>
              <a:ext uri="{FF2B5EF4-FFF2-40B4-BE49-F238E27FC236}">
                <a16:creationId xmlns="" xmlns:a16="http://schemas.microsoft.com/office/drawing/2014/main" id="{F985B04C-3085-0AFE-4EDA-01204EBF9092}"/>
              </a:ext>
            </a:extLst>
          </p:cNvPr>
          <p:cNvSpPr txBox="1"/>
          <p:nvPr/>
        </p:nvSpPr>
        <p:spPr>
          <a:xfrm>
            <a:off x="788617" y="2392510"/>
            <a:ext cx="3124117" cy="769441"/>
          </a:xfrm>
          <a:prstGeom prst="rect">
            <a:avLst/>
          </a:prstGeom>
          <a:noFill/>
        </p:spPr>
        <p:txBody>
          <a:bodyPr wrap="square">
            <a:spAutoFit/>
          </a:bodyPr>
          <a:lstStyle/>
          <a:p>
            <a:pPr algn="ctr"/>
            <a:r>
              <a:rPr lang="en-US" sz="4400" b="1"/>
              <a:t>DÂN SỐ</a:t>
            </a:r>
          </a:p>
        </p:txBody>
      </p:sp>
      <p:grpSp>
        <p:nvGrpSpPr>
          <p:cNvPr id="5" name="Group 7">
            <a:extLst>
              <a:ext uri="{FF2B5EF4-FFF2-40B4-BE49-F238E27FC236}">
                <a16:creationId xmlns="" xmlns:a16="http://schemas.microsoft.com/office/drawing/2014/main" id="{B60A98C6-3A62-5483-BC7D-B90C361C9C41}"/>
              </a:ext>
            </a:extLst>
          </p:cNvPr>
          <p:cNvGrpSpPr/>
          <p:nvPr/>
        </p:nvGrpSpPr>
        <p:grpSpPr>
          <a:xfrm>
            <a:off x="1847755" y="1197794"/>
            <a:ext cx="1005840" cy="1005840"/>
            <a:chOff x="2289863" y="508510"/>
            <a:chExt cx="1005840" cy="1005840"/>
          </a:xfrm>
        </p:grpSpPr>
        <p:sp>
          <p:nvSpPr>
            <p:cNvPr id="6" name="Google Shape;933;p28">
              <a:extLst>
                <a:ext uri="{FF2B5EF4-FFF2-40B4-BE49-F238E27FC236}">
                  <a16:creationId xmlns="" xmlns:a16="http://schemas.microsoft.com/office/drawing/2014/main" id="{1054DF68-974D-426F-6C2A-882751F45F9C}"/>
                </a:ext>
              </a:extLst>
            </p:cNvPr>
            <p:cNvSpPr/>
            <p:nvPr/>
          </p:nvSpPr>
          <p:spPr>
            <a:xfrm>
              <a:off x="2289863" y="508510"/>
              <a:ext cx="1005840" cy="1005840"/>
            </a:xfrm>
            <a:prstGeom prst="ellipse">
              <a:avLst/>
            </a:prstGeom>
            <a:solidFill>
              <a:schemeClr val="accent5"/>
            </a:solidFill>
            <a:ln>
              <a:noFill/>
            </a:ln>
          </p:spPr>
          <p:txBody>
            <a:bodyPr spcFirstLastPara="1" wrap="square" lIns="91425" tIns="91425" rIns="91425" bIns="91425" anchor="ctr" anchorCtr="0">
              <a:noAutofit/>
            </a:bodyPr>
            <a:lstStyle/>
            <a:p>
              <a:pPr algn="ctr"/>
              <a:endParaRPr lang="en-US" sz="4800">
                <a:solidFill>
                  <a:schemeClr val="bg2">
                    <a:lumMod val="75000"/>
                  </a:schemeClr>
                </a:solidFill>
              </a:endParaRPr>
            </a:p>
          </p:txBody>
        </p:sp>
        <p:sp>
          <p:nvSpPr>
            <p:cNvPr id="7" name="TextBox 4">
              <a:extLst>
                <a:ext uri="{FF2B5EF4-FFF2-40B4-BE49-F238E27FC236}">
                  <a16:creationId xmlns="" xmlns:a16="http://schemas.microsoft.com/office/drawing/2014/main" id="{2D93FA2C-470B-55A3-90BB-8A1C292C97BF}"/>
                </a:ext>
              </a:extLst>
            </p:cNvPr>
            <p:cNvSpPr txBox="1"/>
            <p:nvPr/>
          </p:nvSpPr>
          <p:spPr>
            <a:xfrm>
              <a:off x="2360673" y="595931"/>
              <a:ext cx="864219" cy="830997"/>
            </a:xfrm>
            <a:prstGeom prst="rect">
              <a:avLst/>
            </a:prstGeom>
            <a:noFill/>
          </p:spPr>
          <p:txBody>
            <a:bodyPr wrap="square">
              <a:spAutoFit/>
            </a:bodyPr>
            <a:lstStyle/>
            <a:p>
              <a:pPr algn="ctr"/>
              <a:r>
                <a:rPr lang="en" sz="4800" b="1">
                  <a:solidFill>
                    <a:schemeClr val="bg2">
                      <a:lumMod val="75000"/>
                    </a:schemeClr>
                  </a:solidFill>
                  <a:latin typeface="+mj-lt"/>
                </a:rPr>
                <a:t>02</a:t>
              </a:r>
              <a:endParaRPr lang="en-US" sz="4800">
                <a:solidFill>
                  <a:schemeClr val="bg2">
                    <a:lumMod val="75000"/>
                  </a:schemeClr>
                </a:solidFill>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graphicFrame>
        <p:nvGraphicFramePr>
          <p:cNvPr id="21" name="Table 25">
            <a:extLst>
              <a:ext uri="{FF2B5EF4-FFF2-40B4-BE49-F238E27FC236}">
                <a16:creationId xmlns="" xmlns:a16="http://schemas.microsoft.com/office/drawing/2014/main" id="{0688FD6A-346A-3CB5-E7F6-740E93446E29}"/>
              </a:ext>
            </a:extLst>
          </p:cNvPr>
          <p:cNvGraphicFramePr>
            <a:graphicFrameLocks noGrp="1"/>
          </p:cNvGraphicFramePr>
          <p:nvPr>
            <p:extLst>
              <p:ext uri="{D42A27DB-BD31-4B8C-83A1-F6EECF244321}">
                <p14:modId xmlns:p14="http://schemas.microsoft.com/office/powerpoint/2010/main" val="3735384697"/>
              </p:ext>
            </p:extLst>
          </p:nvPr>
        </p:nvGraphicFramePr>
        <p:xfrm>
          <a:off x="558743" y="2032300"/>
          <a:ext cx="8119111" cy="1927078"/>
        </p:xfrm>
        <a:graphic>
          <a:graphicData uri="http://schemas.openxmlformats.org/drawingml/2006/table">
            <a:tbl>
              <a:tblPr firstRow="1" bandRow="1">
                <a:tableStyleId>{5C22544A-7EE6-4342-B048-85BDC9FD1C3A}</a:tableStyleId>
              </a:tblPr>
              <a:tblGrid>
                <a:gridCol w="3032439">
                  <a:extLst>
                    <a:ext uri="{9D8B030D-6E8A-4147-A177-3AD203B41FA5}">
                      <a16:colId xmlns="" xmlns:a16="http://schemas.microsoft.com/office/drawing/2014/main" val="1676333592"/>
                    </a:ext>
                  </a:extLst>
                </a:gridCol>
                <a:gridCol w="1271668">
                  <a:extLst>
                    <a:ext uri="{9D8B030D-6E8A-4147-A177-3AD203B41FA5}">
                      <a16:colId xmlns="" xmlns:a16="http://schemas.microsoft.com/office/drawing/2014/main" val="4130684122"/>
                    </a:ext>
                  </a:extLst>
                </a:gridCol>
                <a:gridCol w="1271668">
                  <a:extLst>
                    <a:ext uri="{9D8B030D-6E8A-4147-A177-3AD203B41FA5}">
                      <a16:colId xmlns="" xmlns:a16="http://schemas.microsoft.com/office/drawing/2014/main" val="1222036041"/>
                    </a:ext>
                  </a:extLst>
                </a:gridCol>
                <a:gridCol w="1271668">
                  <a:extLst>
                    <a:ext uri="{9D8B030D-6E8A-4147-A177-3AD203B41FA5}">
                      <a16:colId xmlns="" xmlns:a16="http://schemas.microsoft.com/office/drawing/2014/main" val="4225522225"/>
                    </a:ext>
                  </a:extLst>
                </a:gridCol>
                <a:gridCol w="1271668">
                  <a:extLst>
                    <a:ext uri="{9D8B030D-6E8A-4147-A177-3AD203B41FA5}">
                      <a16:colId xmlns="" xmlns:a16="http://schemas.microsoft.com/office/drawing/2014/main" val="3464474693"/>
                    </a:ext>
                  </a:extLst>
                </a:gridCol>
              </a:tblGrid>
              <a:tr h="464038">
                <a:tc>
                  <a:txBody>
                    <a:bodyPr/>
                    <a:lstStyle/>
                    <a:p>
                      <a:pPr algn="ctr"/>
                      <a:r>
                        <a:rPr lang="en-US" sz="2000">
                          <a:solidFill>
                            <a:schemeClr val="bg1">
                              <a:lumMod val="10000"/>
                            </a:schemeClr>
                          </a:solidFill>
                          <a:latin typeface="+mn-lt"/>
                          <a:cs typeface="Arial" panose="020B0604020202020204" pitchFamily="34" charset="0"/>
                        </a:rPr>
                        <a:t>Năm</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1989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1999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2009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2021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extLst>
                  <a:ext uri="{0D108BD9-81ED-4DB2-BD59-A6C34878D82A}">
                    <a16:rowId xmlns="" xmlns:a16="http://schemas.microsoft.com/office/drawing/2014/main" val="4230274148"/>
                  </a:ext>
                </a:extLst>
              </a:tr>
              <a:tr h="731520">
                <a:tc>
                  <a:txBody>
                    <a:bodyPr/>
                    <a:lstStyle/>
                    <a:p>
                      <a:pPr algn="just">
                        <a:lnSpc>
                          <a:spcPct val="150000"/>
                        </a:lnSpc>
                      </a:pPr>
                      <a:r>
                        <a:rPr lang="en-US" sz="2000">
                          <a:solidFill>
                            <a:schemeClr val="tx1"/>
                          </a:solidFill>
                          <a:latin typeface="+mn-lt"/>
                          <a:cs typeface="Arial" panose="020B0604020202020204" pitchFamily="34" charset="0"/>
                        </a:rPr>
                        <a:t>Số dân </a:t>
                      </a:r>
                      <a:r>
                        <a:rPr lang="en-US" sz="2000" baseline="0">
                          <a:solidFill>
                            <a:schemeClr val="tx1"/>
                          </a:solidFill>
                          <a:latin typeface="+mn-lt"/>
                          <a:cs typeface="Arial" panose="020B0604020202020204" pitchFamily="34" charset="0"/>
                        </a:rPr>
                        <a:t>(triệu người)</a:t>
                      </a:r>
                      <a:endParaRPr lang="en-US" sz="2000">
                        <a:solidFill>
                          <a:schemeClr val="tx1"/>
                        </a:solidFill>
                        <a:latin typeface="+mn-lt"/>
                        <a:cs typeface="Arial" panose="020B0604020202020204" pitchFamily="34" charset="0"/>
                      </a:endParaRP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64,4</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76,5</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86,0</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98,5</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extLst>
                  <a:ext uri="{0D108BD9-81ED-4DB2-BD59-A6C34878D82A}">
                    <a16:rowId xmlns="" xmlns:a16="http://schemas.microsoft.com/office/drawing/2014/main" val="1721405088"/>
                  </a:ext>
                </a:extLst>
              </a:tr>
              <a:tr h="731520">
                <a:tc>
                  <a:txBody>
                    <a:bodyPr/>
                    <a:lstStyle/>
                    <a:p>
                      <a:pPr algn="just">
                        <a:lnSpc>
                          <a:spcPct val="150000"/>
                        </a:lnSpc>
                      </a:pPr>
                      <a:r>
                        <a:rPr lang="en-US" sz="2000">
                          <a:solidFill>
                            <a:schemeClr val="tx1"/>
                          </a:solidFill>
                          <a:latin typeface="+mn-lt"/>
                          <a:cs typeface="Arial" panose="020B0604020202020204" pitchFamily="34" charset="0"/>
                        </a:rPr>
                        <a:t>Tỉ</a:t>
                      </a:r>
                      <a:r>
                        <a:rPr lang="en-US" sz="2000" baseline="0">
                          <a:solidFill>
                            <a:schemeClr val="tx1"/>
                          </a:solidFill>
                          <a:latin typeface="+mn-lt"/>
                          <a:cs typeface="Arial" panose="020B0604020202020204" pitchFamily="34" charset="0"/>
                        </a:rPr>
                        <a:t> lệ tăng dân số (%)</a:t>
                      </a:r>
                      <a:endParaRPr lang="en-US" sz="2000">
                        <a:solidFill>
                          <a:schemeClr val="tx1"/>
                        </a:solidFill>
                        <a:latin typeface="+mn-lt"/>
                        <a:cs typeface="Arial" panose="020B0604020202020204" pitchFamily="34" charset="0"/>
                      </a:endParaRP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2,10</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1,51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1,06</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0,94</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extLst>
                  <a:ext uri="{0D108BD9-81ED-4DB2-BD59-A6C34878D82A}">
                    <a16:rowId xmlns="" xmlns:a16="http://schemas.microsoft.com/office/drawing/2014/main" val="890417182"/>
                  </a:ext>
                </a:extLst>
              </a:tr>
            </a:tbl>
          </a:graphicData>
        </a:graphic>
      </p:graphicFrame>
      <p:grpSp>
        <p:nvGrpSpPr>
          <p:cNvPr id="7" name="Group 6"/>
          <p:cNvGrpSpPr/>
          <p:nvPr/>
        </p:nvGrpSpPr>
        <p:grpSpPr>
          <a:xfrm>
            <a:off x="2476982" y="-11430"/>
            <a:ext cx="4282634" cy="1043650"/>
            <a:chOff x="2464282" y="0"/>
            <a:chExt cx="4282634" cy="1043650"/>
          </a:xfrm>
        </p:grpSpPr>
        <p:cxnSp>
          <p:nvCxnSpPr>
            <p:cNvPr id="8" name="Straight Connector 7"/>
            <p:cNvCxnSpPr/>
            <p:nvPr/>
          </p:nvCxnSpPr>
          <p:spPr>
            <a:xfrm flipV="1">
              <a:off x="3533141" y="0"/>
              <a:ext cx="0" cy="381000"/>
            </a:xfrm>
            <a:prstGeom prst="line">
              <a:avLst/>
            </a:prstGeom>
            <a:ln w="38100">
              <a:solidFill>
                <a:srgbClr val="3C5A7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628006" y="0"/>
              <a:ext cx="0" cy="381000"/>
            </a:xfrm>
            <a:prstGeom prst="line">
              <a:avLst/>
            </a:prstGeom>
            <a:ln w="38100">
              <a:solidFill>
                <a:srgbClr val="3C5A72"/>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464282" y="357850"/>
              <a:ext cx="4282634" cy="685800"/>
            </a:xfrm>
            <a:prstGeom prst="roundRect">
              <a:avLst>
                <a:gd name="adj" fmla="val 18641"/>
              </a:avLst>
            </a:prstGeom>
            <a:solidFill>
              <a:srgbClr val="3C5A7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400" b="1">
                  <a:solidFill>
                    <a:schemeClr val="accent6"/>
                  </a:solidFill>
                  <a:latin typeface="Arial" panose="020B0604020202020204" pitchFamily="34" charset="0"/>
                  <a:cs typeface="Arial" panose="020B0604020202020204" pitchFamily="34" charset="0"/>
                </a:rPr>
                <a:t>a. Quy mô, gia tăng dân số</a:t>
              </a:r>
              <a:endParaRPr lang="en-US" sz="2400" b="1" dirty="0">
                <a:solidFill>
                  <a:schemeClr val="accent6"/>
                </a:solidFill>
                <a:latin typeface="Arial" panose="020B0604020202020204" pitchFamily="34" charset="0"/>
                <a:cs typeface="Arial" panose="020B0604020202020204" pitchFamily="34" charset="0"/>
              </a:endParaRPr>
            </a:p>
          </p:txBody>
        </p:sp>
      </p:grpSp>
      <p:grpSp>
        <p:nvGrpSpPr>
          <p:cNvPr id="4" name="Group 8">
            <a:extLst>
              <a:ext uri="{FF2B5EF4-FFF2-40B4-BE49-F238E27FC236}">
                <a16:creationId xmlns="" xmlns:a16="http://schemas.microsoft.com/office/drawing/2014/main" id="{38F7017E-F9DC-293F-1491-07B0B461310E}"/>
              </a:ext>
            </a:extLst>
          </p:cNvPr>
          <p:cNvGrpSpPr/>
          <p:nvPr/>
        </p:nvGrpSpPr>
        <p:grpSpPr>
          <a:xfrm>
            <a:off x="3717445" y="1169003"/>
            <a:ext cx="4121630" cy="1311547"/>
            <a:chOff x="3398775" y="505697"/>
            <a:chExt cx="3909670" cy="1311547"/>
          </a:xfrm>
        </p:grpSpPr>
        <p:sp>
          <p:nvSpPr>
            <p:cNvPr id="5" name="Arrow: U-Turn 9">
              <a:extLst>
                <a:ext uri="{FF2B5EF4-FFF2-40B4-BE49-F238E27FC236}">
                  <a16:creationId xmlns="" xmlns:a16="http://schemas.microsoft.com/office/drawing/2014/main" id="{27B92BFB-D9EA-25DE-4DFC-FEDD519FAB14}"/>
                </a:ext>
              </a:extLst>
            </p:cNvPr>
            <p:cNvSpPr/>
            <p:nvPr/>
          </p:nvSpPr>
          <p:spPr>
            <a:xfrm>
              <a:off x="3415061" y="932893"/>
              <a:ext cx="3893384" cy="884351"/>
            </a:xfrm>
            <a:prstGeom prst="uturnArrow">
              <a:avLst>
                <a:gd name="adj1" fmla="val 12346"/>
                <a:gd name="adj2" fmla="val 25000"/>
                <a:gd name="adj3" fmla="val 35142"/>
                <a:gd name="adj4" fmla="val 14412"/>
                <a:gd name="adj5" fmla="val 100000"/>
              </a:avLst>
            </a:prstGeom>
            <a:solidFill>
              <a:srgbClr val="B32A27"/>
            </a:solidFill>
            <a:ln>
              <a:solidFill>
                <a:srgbClr val="B32A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10">
              <a:extLst>
                <a:ext uri="{FF2B5EF4-FFF2-40B4-BE49-F238E27FC236}">
                  <a16:creationId xmlns="" xmlns:a16="http://schemas.microsoft.com/office/drawing/2014/main" id="{3F540AAC-AA27-5AD7-EA09-378ABCCEF624}"/>
                </a:ext>
              </a:extLst>
            </p:cNvPr>
            <p:cNvSpPr txBox="1"/>
            <p:nvPr/>
          </p:nvSpPr>
          <p:spPr>
            <a:xfrm>
              <a:off x="3398775" y="505697"/>
              <a:ext cx="3815158" cy="369332"/>
            </a:xfrm>
            <a:prstGeom prst="rect">
              <a:avLst/>
            </a:prstGeom>
            <a:noFill/>
          </p:spPr>
          <p:txBody>
            <a:bodyPr wrap="square" rtlCol="0">
              <a:spAutoFit/>
            </a:bodyPr>
            <a:lstStyle/>
            <a:p>
              <a:pPr algn="ctr"/>
              <a:r>
                <a:rPr lang="en-US" sz="1800">
                  <a:latin typeface="Arial" panose="020B0604020202020204" pitchFamily="34" charset="0"/>
                  <a:cs typeface="Arial" panose="020B0604020202020204" pitchFamily="34" charset="0"/>
                </a:rPr>
                <a:t>Tăng gấp 1,5 lần (34,1 triệu người)</a:t>
              </a:r>
            </a:p>
          </p:txBody>
        </p:sp>
      </p:grpSp>
      <p:grpSp>
        <p:nvGrpSpPr>
          <p:cNvPr id="11" name="Group 20">
            <a:extLst>
              <a:ext uri="{FF2B5EF4-FFF2-40B4-BE49-F238E27FC236}">
                <a16:creationId xmlns="" xmlns:a16="http://schemas.microsoft.com/office/drawing/2014/main" id="{E96EA84B-FEFD-F9D4-8483-7C23BE930C59}"/>
              </a:ext>
            </a:extLst>
          </p:cNvPr>
          <p:cNvGrpSpPr/>
          <p:nvPr/>
        </p:nvGrpSpPr>
        <p:grpSpPr>
          <a:xfrm>
            <a:off x="2964816" y="3847003"/>
            <a:ext cx="6179184" cy="496826"/>
            <a:chOff x="2846117" y="3389971"/>
            <a:chExt cx="6179184" cy="496826"/>
          </a:xfrm>
        </p:grpSpPr>
        <p:sp>
          <p:nvSpPr>
            <p:cNvPr id="12" name="Arrow: Notched Right 17">
              <a:extLst>
                <a:ext uri="{FF2B5EF4-FFF2-40B4-BE49-F238E27FC236}">
                  <a16:creationId xmlns="" xmlns:a16="http://schemas.microsoft.com/office/drawing/2014/main" id="{0AD6698F-2D73-C751-D95D-A2F57FA29BB4}"/>
                </a:ext>
              </a:extLst>
            </p:cNvPr>
            <p:cNvSpPr/>
            <p:nvPr/>
          </p:nvSpPr>
          <p:spPr>
            <a:xfrm>
              <a:off x="3575824" y="3389971"/>
              <a:ext cx="4943708" cy="184519"/>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8">
              <a:extLst>
                <a:ext uri="{FF2B5EF4-FFF2-40B4-BE49-F238E27FC236}">
                  <a16:creationId xmlns="" xmlns:a16="http://schemas.microsoft.com/office/drawing/2014/main" id="{A5E421D6-BFDF-9586-9B75-DFE2AF2BD9D4}"/>
                </a:ext>
              </a:extLst>
            </p:cNvPr>
            <p:cNvSpPr txBox="1"/>
            <p:nvPr/>
          </p:nvSpPr>
          <p:spPr>
            <a:xfrm>
              <a:off x="2846117" y="3517465"/>
              <a:ext cx="6179184" cy="369332"/>
            </a:xfrm>
            <a:prstGeom prst="rect">
              <a:avLst/>
            </a:prstGeom>
            <a:noFill/>
          </p:spPr>
          <p:txBody>
            <a:bodyPr wrap="square" rtlCol="0">
              <a:spAutoFit/>
            </a:bodyPr>
            <a:lstStyle/>
            <a:p>
              <a:pPr algn="ctr"/>
              <a:r>
                <a:rPr lang="vi-VN" sz="1800"/>
                <a:t>Tỉ lệ tăng dân số nước ta có xu hướng giảm</a:t>
              </a:r>
              <a:r>
                <a:rPr lang="en-US" sz="1800"/>
                <a:t> (giảm 1,16%)</a:t>
              </a:r>
              <a:r>
                <a:rPr lang="vi-VN" sz="1800"/>
                <a:t>. </a:t>
              </a:r>
              <a:endParaRPr lang="en-US" sz="1800"/>
            </a:p>
          </p:txBody>
        </p:sp>
      </p:grpSp>
      <p:sp>
        <p:nvSpPr>
          <p:cNvPr id="20" name="TextBox 26">
            <a:extLst>
              <a:ext uri="{FF2B5EF4-FFF2-40B4-BE49-F238E27FC236}">
                <a16:creationId xmlns="" xmlns:a16="http://schemas.microsoft.com/office/drawing/2014/main" id="{F3D20552-6429-B31C-B515-A8FEAB2D3D77}"/>
              </a:ext>
            </a:extLst>
          </p:cNvPr>
          <p:cNvSpPr txBox="1"/>
          <p:nvPr/>
        </p:nvSpPr>
        <p:spPr>
          <a:xfrm>
            <a:off x="908123" y="4295253"/>
            <a:ext cx="7327754" cy="456535"/>
          </a:xfrm>
          <a:prstGeom prst="rect">
            <a:avLst/>
          </a:prstGeom>
          <a:noFill/>
        </p:spPr>
        <p:txBody>
          <a:bodyPr wrap="square" rtlCol="0">
            <a:spAutoFit/>
          </a:bodyPr>
          <a:lstStyle/>
          <a:p>
            <a:pPr algn="ctr">
              <a:lnSpc>
                <a:spcPct val="150000"/>
              </a:lnSpc>
            </a:pPr>
            <a:r>
              <a:rPr lang="en-US" sz="1800" i="1">
                <a:latin typeface="Arial" panose="020B0604020202020204" pitchFamily="34" charset="0"/>
                <a:cs typeface="Arial" panose="020B0604020202020204" pitchFamily="34" charset="0"/>
              </a:rPr>
              <a:t>Bảng 1.1. Số dân và tỉ lệ tăng dân số nước ta giai đoạn 1989 - 2021</a:t>
            </a:r>
          </a:p>
        </p:txBody>
      </p:sp>
    </p:spTree>
    <p:extLst>
      <p:ext uri="{BB962C8B-B14F-4D97-AF65-F5344CB8AC3E}">
        <p14:creationId xmlns:p14="http://schemas.microsoft.com/office/powerpoint/2010/main" val="2856534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grpSp>
        <p:nvGrpSpPr>
          <p:cNvPr id="7" name="Group 6"/>
          <p:cNvGrpSpPr/>
          <p:nvPr/>
        </p:nvGrpSpPr>
        <p:grpSpPr>
          <a:xfrm>
            <a:off x="2476982" y="-11430"/>
            <a:ext cx="4282634" cy="1043650"/>
            <a:chOff x="2464282" y="0"/>
            <a:chExt cx="4282634" cy="1043650"/>
          </a:xfrm>
        </p:grpSpPr>
        <p:cxnSp>
          <p:nvCxnSpPr>
            <p:cNvPr id="8" name="Straight Connector 7"/>
            <p:cNvCxnSpPr/>
            <p:nvPr/>
          </p:nvCxnSpPr>
          <p:spPr>
            <a:xfrm flipV="1">
              <a:off x="3533141" y="0"/>
              <a:ext cx="0" cy="381000"/>
            </a:xfrm>
            <a:prstGeom prst="line">
              <a:avLst/>
            </a:prstGeom>
            <a:ln w="38100">
              <a:solidFill>
                <a:srgbClr val="3C5A7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628006" y="0"/>
              <a:ext cx="0" cy="381000"/>
            </a:xfrm>
            <a:prstGeom prst="line">
              <a:avLst/>
            </a:prstGeom>
            <a:ln w="38100">
              <a:solidFill>
                <a:srgbClr val="3C5A72"/>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464282" y="357850"/>
              <a:ext cx="4282634" cy="685800"/>
            </a:xfrm>
            <a:prstGeom prst="roundRect">
              <a:avLst>
                <a:gd name="adj" fmla="val 18641"/>
              </a:avLst>
            </a:prstGeom>
            <a:solidFill>
              <a:srgbClr val="3C5A7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400" b="1">
                  <a:solidFill>
                    <a:schemeClr val="accent6"/>
                  </a:solidFill>
                  <a:latin typeface="Arial" panose="020B0604020202020204" pitchFamily="34" charset="0"/>
                  <a:cs typeface="Arial" panose="020B0604020202020204" pitchFamily="34" charset="0"/>
                </a:rPr>
                <a:t>a. Quy mô, gia tăng dân số</a:t>
              </a:r>
              <a:endParaRPr lang="en-US" sz="2400" b="1" dirty="0">
                <a:solidFill>
                  <a:schemeClr val="accent6"/>
                </a:solidFill>
                <a:latin typeface="Arial" panose="020B0604020202020204" pitchFamily="34" charset="0"/>
                <a:cs typeface="Arial" panose="020B0604020202020204" pitchFamily="34" charset="0"/>
              </a:endParaRPr>
            </a:p>
          </p:txBody>
        </p:sp>
      </p:grpSp>
      <p:grpSp>
        <p:nvGrpSpPr>
          <p:cNvPr id="15" name="Group 14"/>
          <p:cNvGrpSpPr/>
          <p:nvPr/>
        </p:nvGrpSpPr>
        <p:grpSpPr>
          <a:xfrm>
            <a:off x="266216" y="1347790"/>
            <a:ext cx="3971806" cy="2740019"/>
            <a:chOff x="7848600" y="2288504"/>
            <a:chExt cx="7943612" cy="5480038"/>
          </a:xfrm>
        </p:grpSpPr>
        <p:grpSp>
          <p:nvGrpSpPr>
            <p:cNvPr id="16" name="Group 15"/>
            <p:cNvGrpSpPr/>
            <p:nvPr/>
          </p:nvGrpSpPr>
          <p:grpSpPr>
            <a:xfrm>
              <a:off x="7848600" y="2288504"/>
              <a:ext cx="7943612" cy="5480038"/>
              <a:chOff x="7848600" y="2288504"/>
              <a:chExt cx="7943612" cy="5480038"/>
            </a:xfrm>
          </p:grpSpPr>
          <p:sp>
            <p:nvSpPr>
              <p:cNvPr id="18" name="Flowchart: Alternate Process 17"/>
              <p:cNvSpPr/>
              <p:nvPr/>
            </p:nvSpPr>
            <p:spPr>
              <a:xfrm>
                <a:off x="7848600" y="2952078"/>
                <a:ext cx="7943612" cy="4816464"/>
              </a:xfrm>
              <a:prstGeom prst="flowChartAlternateProcess">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backgroundRemoval t="9925" b="89888" l="9829" r="95299"/>
                        </a14:imgEffect>
                      </a14:imgLayer>
                    </a14:imgProps>
                  </a:ext>
                  <a:ext uri="{28A0092B-C50C-407E-A947-70E740481C1C}">
                    <a14:useLocalDpi xmlns:a14="http://schemas.microsoft.com/office/drawing/2010/main" val="0"/>
                  </a:ext>
                </a:extLst>
              </a:blip>
              <a:stretch>
                <a:fillRect/>
              </a:stretch>
            </p:blipFill>
            <p:spPr>
              <a:xfrm>
                <a:off x="11172704" y="2288504"/>
                <a:ext cx="1295400" cy="1478086"/>
              </a:xfrm>
              <a:prstGeom prst="rect">
                <a:avLst/>
              </a:prstGeom>
            </p:spPr>
          </p:pic>
        </p:grpSp>
        <p:sp>
          <p:nvSpPr>
            <p:cNvPr id="17" name="Rectangle 16"/>
            <p:cNvSpPr/>
            <p:nvPr/>
          </p:nvSpPr>
          <p:spPr>
            <a:xfrm>
              <a:off x="7994246" y="3766590"/>
              <a:ext cx="7652318" cy="340606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a:t>Số dân: 98,5 triệu người (2021)</a:t>
              </a:r>
            </a:p>
            <a:p>
              <a:pPr marL="285750" indent="-285750" algn="just">
                <a:lnSpc>
                  <a:spcPct val="150000"/>
                </a:lnSpc>
                <a:buFont typeface="Arial" panose="020B0604020202020204" pitchFamily="34" charset="0"/>
                <a:buChar char="•"/>
              </a:pPr>
              <a:r>
                <a:rPr lang="vi-VN" sz="1800"/>
                <a:t>Việt Nam là nước đông dân, quy mô dân số đứng thứ 3 Đông Nam Á, thứ 15 thế giới (2021).</a:t>
              </a:r>
              <a:endParaRPr lang="en-US" sz="1800">
                <a:latin typeface="Arial" panose="020B0604020202020204" pitchFamily="34" charset="0"/>
                <a:cs typeface="Arial" panose="020B0604020202020204" pitchFamily="34" charset="0"/>
              </a:endParaRPr>
            </a:p>
          </p:txBody>
        </p:sp>
      </p:grpSp>
      <p:sp>
        <p:nvSpPr>
          <p:cNvPr id="2" name="Rectangle 1"/>
          <p:cNvSpPr/>
          <p:nvPr/>
        </p:nvSpPr>
        <p:spPr>
          <a:xfrm>
            <a:off x="4413452" y="1347790"/>
            <a:ext cx="4391509" cy="2949525"/>
          </a:xfrm>
          <a:prstGeom prst="rect">
            <a:avLst/>
          </a:prstGeom>
        </p:spPr>
        <p:txBody>
          <a:bodyPr wrap="square">
            <a:spAutoFit/>
          </a:bodyPr>
          <a:lstStyle/>
          <a:p>
            <a:pPr algn="just">
              <a:lnSpc>
                <a:spcPct val="150000"/>
              </a:lnSpc>
            </a:pPr>
            <a:r>
              <a:rPr lang="vi-VN" sz="1800"/>
              <a:t>Dân số có sự gia tăng khác nhau qua các giai đoạn.</a:t>
            </a:r>
          </a:p>
          <a:p>
            <a:pPr marL="285750" indent="-285750" algn="just">
              <a:lnSpc>
                <a:spcPct val="150000"/>
              </a:lnSpc>
              <a:buFont typeface="Arial" panose="020B0604020202020204" pitchFamily="34" charset="0"/>
              <a:buChar char="•"/>
            </a:pPr>
            <a:r>
              <a:rPr lang="vi-VN" sz="1800"/>
              <a:t>Tỉ lệ gia tăng dân số có xu hướng giảm dần</a:t>
            </a:r>
            <a:r>
              <a:rPr lang="en-US" sz="1800"/>
              <a:t> (giảm 1,16%)</a:t>
            </a:r>
            <a:r>
              <a:rPr lang="vi-VN" sz="1800"/>
              <a:t>.</a:t>
            </a:r>
          </a:p>
          <a:p>
            <a:pPr marL="285750" indent="-285750" algn="just">
              <a:lnSpc>
                <a:spcPct val="150000"/>
              </a:lnSpc>
              <a:buFont typeface="Arial" panose="020B0604020202020204" pitchFamily="34" charset="0"/>
              <a:buChar char="•"/>
            </a:pPr>
            <a:r>
              <a:rPr lang="vi-VN" sz="1800"/>
              <a:t>Số dâ</a:t>
            </a:r>
            <a:r>
              <a:rPr lang="en-US" sz="1800"/>
              <a:t>n c</a:t>
            </a:r>
            <a:r>
              <a:rPr lang="vi-VN" sz="1800"/>
              <a:t>ó sự gia tăng về quy mô, mỗi năm tăng thêm khoảng 1 triệu người</a:t>
            </a:r>
            <a:r>
              <a:rPr lang="en-US" sz="1800"/>
              <a:t> (sau 32 năm tăng 34,1 triệu người)</a:t>
            </a:r>
            <a:r>
              <a:rPr lang="vi-VN" sz="1800"/>
              <a:t>.</a:t>
            </a:r>
          </a:p>
        </p:txBody>
      </p:sp>
    </p:spTree>
    <p:extLst>
      <p:ext uri="{BB962C8B-B14F-4D97-AF65-F5344CB8AC3E}">
        <p14:creationId xmlns:p14="http://schemas.microsoft.com/office/powerpoint/2010/main" val="2344576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3" name="Pentagon 2"/>
          <p:cNvSpPr/>
          <p:nvPr/>
        </p:nvSpPr>
        <p:spPr>
          <a:xfrm>
            <a:off x="879676" y="323763"/>
            <a:ext cx="2372810" cy="648182"/>
          </a:xfrm>
          <a:prstGeom prst="accentBorderCallout1">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Tư liệu 1</a:t>
            </a:r>
          </a:p>
        </p:txBody>
      </p:sp>
      <p:pic>
        <p:nvPicPr>
          <p:cNvPr id="9218" name="Picture 2"/>
          <p:cNvPicPr>
            <a:picLocks noChangeAspect="1" noChangeArrowheads="1"/>
          </p:cNvPicPr>
          <p:nvPr/>
        </p:nvPicPr>
        <p:blipFill rotWithShape="1">
          <a:blip r:embed="rId3"/>
          <a:srcRect t="11303" b="63124"/>
          <a:stretch/>
        </p:blipFill>
        <p:spPr bwMode="auto">
          <a:xfrm>
            <a:off x="4667250" y="758726"/>
            <a:ext cx="4367433" cy="3626047"/>
          </a:xfrm>
          <a:prstGeom prst="rect">
            <a:avLst/>
          </a:prstGeom>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571750"/>
            <a:ext cx="879676" cy="91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 xmlns:a16="http://schemas.microsoft.com/office/drawing/2014/main" id="{6258452E-F099-D284-1BA1-CA4C918DD81A}"/>
              </a:ext>
            </a:extLst>
          </p:cNvPr>
          <p:cNvSpPr txBox="1"/>
          <p:nvPr/>
        </p:nvSpPr>
        <p:spPr>
          <a:xfrm>
            <a:off x="258863" y="1185164"/>
            <a:ext cx="4408387" cy="3026470"/>
          </a:xfrm>
          <a:prstGeom prst="rect">
            <a:avLst/>
          </a:prstGeom>
          <a:noFill/>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Ø"/>
            </a:pPr>
            <a:r>
              <a:rPr lang="vi-VN" sz="1800">
                <a:effectLst/>
              </a:rPr>
              <a:t>Do mức sinh có xu hướng giảm nhẹ nên tốc độ tăng dân số giảm dần trong những năm gần đây và dự báo tiếp tục giảm trong những năm tiếp theo. </a:t>
            </a:r>
            <a:endParaRPr lang="en-US" sz="1800">
              <a:effectLst/>
            </a:endParaRPr>
          </a:p>
          <a:p>
            <a:pPr marL="285750" indent="-285750" algn="just">
              <a:lnSpc>
                <a:spcPct val="150000"/>
              </a:lnSpc>
              <a:spcBef>
                <a:spcPts val="100"/>
              </a:spcBef>
              <a:spcAft>
                <a:spcPts val="100"/>
              </a:spcAft>
              <a:buFont typeface="Wingdings" panose="05000000000000000000" pitchFamily="2" charset="2"/>
              <a:buChar char="Ø"/>
            </a:pPr>
            <a:r>
              <a:rPr lang="en-US" sz="1800">
                <a:effectLst/>
              </a:rPr>
              <a:t>T</a:t>
            </a:r>
            <a:r>
              <a:rPr lang="vi-VN" sz="1800">
                <a:effectLst/>
              </a:rPr>
              <a:t>ốc độ tăng dân số trung bình</a:t>
            </a:r>
            <a:r>
              <a:rPr lang="en-US" sz="1800">
                <a:effectLst/>
              </a:rPr>
              <a:t>:</a:t>
            </a:r>
          </a:p>
          <a:p>
            <a:pPr marL="285750" indent="-285750" algn="just">
              <a:lnSpc>
                <a:spcPct val="150000"/>
              </a:lnSpc>
              <a:spcBef>
                <a:spcPts val="100"/>
              </a:spcBef>
              <a:spcAft>
                <a:spcPts val="100"/>
              </a:spcAft>
              <a:buFont typeface="Arial" panose="020B0604020202020204" pitchFamily="34" charset="0"/>
              <a:buChar char="•"/>
            </a:pPr>
            <a:r>
              <a:rPr lang="en-US" sz="1800">
                <a:effectLst/>
              </a:rPr>
              <a:t>N</a:t>
            </a:r>
            <a:r>
              <a:rPr lang="vi-VN" sz="1800">
                <a:effectLst/>
              </a:rPr>
              <a:t>ăm 2022 là 0,98%</a:t>
            </a:r>
            <a:r>
              <a:rPr lang="en-US" sz="1800">
                <a:effectLst/>
              </a:rPr>
              <a:t>.</a:t>
            </a:r>
          </a:p>
          <a:p>
            <a:pPr marL="285750" indent="-285750" algn="just">
              <a:lnSpc>
                <a:spcPct val="150000"/>
              </a:lnSpc>
              <a:spcBef>
                <a:spcPts val="100"/>
              </a:spcBef>
              <a:spcAft>
                <a:spcPts val="100"/>
              </a:spcAft>
              <a:buFont typeface="Arial" panose="020B0604020202020204" pitchFamily="34" charset="0"/>
              <a:buChar char="•"/>
            </a:pPr>
            <a:r>
              <a:rPr lang="en-US" sz="1800">
                <a:effectLst/>
              </a:rPr>
              <a:t>N</a:t>
            </a:r>
            <a:r>
              <a:rPr lang="vi-VN" sz="1800">
                <a:effectLst/>
              </a:rPr>
              <a:t>ăm 2023 là 0,84%. </a:t>
            </a:r>
            <a:endParaRPr lang="en-US" sz="18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60972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strips(downLeft)">
                                      <p:cBhvr>
                                        <p:cTn id="1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5143501"/>
          </a:xfrm>
          <a:prstGeom prst="rect">
            <a:avLst/>
          </a:prstGeom>
        </p:spPr>
      </p:pic>
      <p:grpSp>
        <p:nvGrpSpPr>
          <p:cNvPr id="9" name="Group 8">
            <a:extLst>
              <a:ext uri="{FF2B5EF4-FFF2-40B4-BE49-F238E27FC236}">
                <a16:creationId xmlns="" xmlns:a16="http://schemas.microsoft.com/office/drawing/2014/main" id="{1912B31C-14C2-6E2B-0B5A-BFB8952179F7}"/>
              </a:ext>
            </a:extLst>
          </p:cNvPr>
          <p:cNvGrpSpPr/>
          <p:nvPr/>
        </p:nvGrpSpPr>
        <p:grpSpPr>
          <a:xfrm>
            <a:off x="368280" y="807589"/>
            <a:ext cx="3914354" cy="3528320"/>
            <a:chOff x="-355808" y="1654660"/>
            <a:chExt cx="3914354" cy="3528320"/>
          </a:xfrm>
        </p:grpSpPr>
        <p:grpSp>
          <p:nvGrpSpPr>
            <p:cNvPr id="10" name="Group 9">
              <a:extLst>
                <a:ext uri="{FF2B5EF4-FFF2-40B4-BE49-F238E27FC236}">
                  <a16:creationId xmlns="" xmlns:a16="http://schemas.microsoft.com/office/drawing/2014/main" id="{D452D18F-399D-D24B-4A71-E70D3CA57E4C}"/>
                </a:ext>
              </a:extLst>
            </p:cNvPr>
            <p:cNvGrpSpPr/>
            <p:nvPr/>
          </p:nvGrpSpPr>
          <p:grpSpPr>
            <a:xfrm>
              <a:off x="-355808" y="1654660"/>
              <a:ext cx="3914354" cy="3528320"/>
              <a:chOff x="-355808" y="1654660"/>
              <a:chExt cx="3914354" cy="3528320"/>
            </a:xfrm>
          </p:grpSpPr>
          <p:sp>
            <p:nvSpPr>
              <p:cNvPr id="12" name="Rectangle 11">
                <a:extLst>
                  <a:ext uri="{FF2B5EF4-FFF2-40B4-BE49-F238E27FC236}">
                    <a16:creationId xmlns="" xmlns:a16="http://schemas.microsoft.com/office/drawing/2014/main" id="{FF91FDB5-C09D-470A-4AF7-53441E73ADAA}"/>
                  </a:ext>
                </a:extLst>
              </p:cNvPr>
              <p:cNvSpPr/>
              <p:nvPr/>
            </p:nvSpPr>
            <p:spPr>
              <a:xfrm>
                <a:off x="-355808" y="1654660"/>
                <a:ext cx="3914354" cy="3528320"/>
              </a:xfrm>
              <a:prstGeom prst="rect">
                <a:avLst/>
              </a:prstGeom>
              <a:solidFill>
                <a:srgbClr val="E1F8FB">
                  <a:alpha val="9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04166F15-D8EB-8CD9-CD63-EA6FCDE60B1E}"/>
                  </a:ext>
                </a:extLst>
              </p:cNvPr>
              <p:cNvSpPr txBox="1"/>
              <p:nvPr/>
            </p:nvSpPr>
            <p:spPr>
              <a:xfrm>
                <a:off x="-190435" y="2385358"/>
                <a:ext cx="3583608" cy="253402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Quy mô dân số càng đông thì tỉ lệ dân số nước ta có xu hướng giảm. </a:t>
                </a:r>
              </a:p>
              <a:p>
                <a:pPr marL="285750" indent="-285750" algn="just">
                  <a:lnSpc>
                    <a:spcPct val="150000"/>
                  </a:lnSpc>
                  <a:buFont typeface="Arial" panose="020B0604020202020204" pitchFamily="34" charset="0"/>
                  <a:buChar char="•"/>
                </a:pPr>
                <a:r>
                  <a:rPr lang="vi-VN" sz="1800"/>
                  <a:t>Cơ cấu dân số theo nhóm tuổi và giới tính ở nước ta có sự thay đổi theo hằng năm. </a:t>
                </a:r>
              </a:p>
            </p:txBody>
          </p:sp>
        </p:grpSp>
        <p:sp>
          <p:nvSpPr>
            <p:cNvPr id="11" name="TextBox 10">
              <a:extLst>
                <a:ext uri="{FF2B5EF4-FFF2-40B4-BE49-F238E27FC236}">
                  <a16:creationId xmlns="" xmlns:a16="http://schemas.microsoft.com/office/drawing/2014/main" id="{7EDEAB99-0E7D-0973-FA41-4A19E6C73177}"/>
                </a:ext>
              </a:extLst>
            </p:cNvPr>
            <p:cNvSpPr txBox="1"/>
            <p:nvPr/>
          </p:nvSpPr>
          <p:spPr>
            <a:xfrm>
              <a:off x="675726" y="1933218"/>
              <a:ext cx="1851286" cy="461665"/>
            </a:xfrm>
            <a:prstGeom prst="rect">
              <a:avLst/>
            </a:prstGeom>
            <a:noFill/>
          </p:spPr>
          <p:txBody>
            <a:bodyPr wrap="square" rtlCol="0">
              <a:spAutoFit/>
            </a:bodyPr>
            <a:lstStyle/>
            <a:p>
              <a:pPr algn="ctr"/>
              <a:r>
                <a:rPr lang="en-US" sz="2400" b="1">
                  <a:solidFill>
                    <a:srgbClr val="FF0000"/>
                  </a:solidFill>
                </a:rPr>
                <a:t>Kết luận</a:t>
              </a:r>
            </a:p>
          </p:txBody>
        </p:sp>
      </p:grpSp>
    </p:spTree>
    <p:extLst>
      <p:ext uri="{BB962C8B-B14F-4D97-AF65-F5344CB8AC3E}">
        <p14:creationId xmlns:p14="http://schemas.microsoft.com/office/powerpoint/2010/main" val="2506842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grpSp>
        <p:nvGrpSpPr>
          <p:cNvPr id="2" name="Group 6">
            <a:extLst>
              <a:ext uri="{FF2B5EF4-FFF2-40B4-BE49-F238E27FC236}">
                <a16:creationId xmlns="" xmlns:a16="http://schemas.microsoft.com/office/drawing/2014/main" id="{D4B88792-6E16-0417-80BA-F03795424423}"/>
              </a:ext>
            </a:extLst>
          </p:cNvPr>
          <p:cNvGrpSpPr/>
          <p:nvPr/>
        </p:nvGrpSpPr>
        <p:grpSpPr>
          <a:xfrm>
            <a:off x="1038466" y="-11430"/>
            <a:ext cx="7067067" cy="1066800"/>
            <a:chOff x="1025766" y="0"/>
            <a:chExt cx="7067067" cy="1066800"/>
          </a:xfrm>
        </p:grpSpPr>
        <p:cxnSp>
          <p:nvCxnSpPr>
            <p:cNvPr id="3" name="Straight Connector 7">
              <a:extLst>
                <a:ext uri="{FF2B5EF4-FFF2-40B4-BE49-F238E27FC236}">
                  <a16:creationId xmlns="" xmlns:a16="http://schemas.microsoft.com/office/drawing/2014/main" id="{C51DD567-DA8E-F425-3910-7F14CABA6BB1}"/>
                </a:ext>
              </a:extLst>
            </p:cNvPr>
            <p:cNvCxnSpPr/>
            <p:nvPr/>
          </p:nvCxnSpPr>
          <p:spPr>
            <a:xfrm flipV="1">
              <a:off x="3533141" y="0"/>
              <a:ext cx="0" cy="381000"/>
            </a:xfrm>
            <a:prstGeom prst="line">
              <a:avLst/>
            </a:prstGeom>
            <a:ln w="38100">
              <a:solidFill>
                <a:srgbClr val="3C5A72"/>
              </a:solidFill>
            </a:ln>
          </p:spPr>
          <p:style>
            <a:lnRef idx="1">
              <a:schemeClr val="accent1"/>
            </a:lnRef>
            <a:fillRef idx="0">
              <a:schemeClr val="accent1"/>
            </a:fillRef>
            <a:effectRef idx="0">
              <a:schemeClr val="accent1"/>
            </a:effectRef>
            <a:fontRef idx="minor">
              <a:schemeClr val="tx1"/>
            </a:fontRef>
          </p:style>
        </p:cxnSp>
        <p:cxnSp>
          <p:nvCxnSpPr>
            <p:cNvPr id="4" name="Straight Connector 8">
              <a:extLst>
                <a:ext uri="{FF2B5EF4-FFF2-40B4-BE49-F238E27FC236}">
                  <a16:creationId xmlns="" xmlns:a16="http://schemas.microsoft.com/office/drawing/2014/main" id="{51DC6C52-1D67-02E7-5981-97FE8F45E4E5}"/>
                </a:ext>
              </a:extLst>
            </p:cNvPr>
            <p:cNvCxnSpPr/>
            <p:nvPr/>
          </p:nvCxnSpPr>
          <p:spPr>
            <a:xfrm flipV="1">
              <a:off x="5628006" y="0"/>
              <a:ext cx="0" cy="381000"/>
            </a:xfrm>
            <a:prstGeom prst="line">
              <a:avLst/>
            </a:prstGeom>
            <a:ln w="38100">
              <a:solidFill>
                <a:srgbClr val="3C5A72"/>
              </a:solidFill>
            </a:ln>
          </p:spPr>
          <p:style>
            <a:lnRef idx="1">
              <a:schemeClr val="accent1"/>
            </a:lnRef>
            <a:fillRef idx="0">
              <a:schemeClr val="accent1"/>
            </a:fillRef>
            <a:effectRef idx="0">
              <a:schemeClr val="accent1"/>
            </a:effectRef>
            <a:fontRef idx="minor">
              <a:schemeClr val="tx1"/>
            </a:fontRef>
          </p:style>
        </p:cxnSp>
        <p:sp>
          <p:nvSpPr>
            <p:cNvPr id="5" name="Rounded Rectangle 9">
              <a:extLst>
                <a:ext uri="{FF2B5EF4-FFF2-40B4-BE49-F238E27FC236}">
                  <a16:creationId xmlns="" xmlns:a16="http://schemas.microsoft.com/office/drawing/2014/main" id="{7249D205-AA06-36DC-2387-1B86419CAE6A}"/>
                </a:ext>
              </a:extLst>
            </p:cNvPr>
            <p:cNvSpPr/>
            <p:nvPr/>
          </p:nvSpPr>
          <p:spPr>
            <a:xfrm>
              <a:off x="1025766" y="381000"/>
              <a:ext cx="7067067" cy="685800"/>
            </a:xfrm>
            <a:prstGeom prst="roundRect">
              <a:avLst>
                <a:gd name="adj" fmla="val 18641"/>
              </a:avLst>
            </a:prstGeom>
            <a:solidFill>
              <a:srgbClr val="3C5A7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400" b="1">
                  <a:solidFill>
                    <a:schemeClr val="accent6"/>
                  </a:solidFill>
                  <a:latin typeface="Arial" panose="020B0604020202020204" pitchFamily="34" charset="0"/>
                  <a:cs typeface="Arial" panose="020B0604020202020204" pitchFamily="34" charset="0"/>
                </a:rPr>
                <a:t>b. Cơ cấu dân số theo nhóm tuổi và giới tính</a:t>
              </a:r>
              <a:endParaRPr lang="en-US" sz="2400" b="1" dirty="0">
                <a:solidFill>
                  <a:schemeClr val="accent6"/>
                </a:solidFill>
                <a:latin typeface="Arial" panose="020B0604020202020204" pitchFamily="34" charset="0"/>
                <a:cs typeface="Arial" panose="020B0604020202020204" pitchFamily="34" charset="0"/>
              </a:endParaRPr>
            </a:p>
          </p:txBody>
        </p:sp>
      </p:grpSp>
      <p:graphicFrame>
        <p:nvGraphicFramePr>
          <p:cNvPr id="6" name="Table 25">
            <a:extLst>
              <a:ext uri="{FF2B5EF4-FFF2-40B4-BE49-F238E27FC236}">
                <a16:creationId xmlns="" xmlns:a16="http://schemas.microsoft.com/office/drawing/2014/main" id="{AC4E9AED-B7A0-7819-FDE2-3046970B6D65}"/>
              </a:ext>
            </a:extLst>
          </p:cNvPr>
          <p:cNvGraphicFramePr>
            <a:graphicFrameLocks noGrp="1"/>
          </p:cNvGraphicFramePr>
          <p:nvPr>
            <p:extLst>
              <p:ext uri="{D42A27DB-BD31-4B8C-83A1-F6EECF244321}">
                <p14:modId xmlns:p14="http://schemas.microsoft.com/office/powerpoint/2010/main" val="3264166501"/>
              </p:ext>
            </p:extLst>
          </p:nvPr>
        </p:nvGraphicFramePr>
        <p:xfrm>
          <a:off x="243837" y="1245870"/>
          <a:ext cx="5394960" cy="2651760"/>
        </p:xfrm>
        <a:graphic>
          <a:graphicData uri="http://schemas.openxmlformats.org/drawingml/2006/table">
            <a:tbl>
              <a:tblPr firstRow="1" bandRow="1">
                <a:tableStyleId>{5C22544A-7EE6-4342-B048-85BDC9FD1C3A}</a:tableStyleId>
              </a:tblPr>
              <a:tblGrid>
                <a:gridCol w="2103120">
                  <a:extLst>
                    <a:ext uri="{9D8B030D-6E8A-4147-A177-3AD203B41FA5}">
                      <a16:colId xmlns="" xmlns:a16="http://schemas.microsoft.com/office/drawing/2014/main" val="1676333592"/>
                    </a:ext>
                  </a:extLst>
                </a:gridCol>
                <a:gridCol w="822960">
                  <a:extLst>
                    <a:ext uri="{9D8B030D-6E8A-4147-A177-3AD203B41FA5}">
                      <a16:colId xmlns="" xmlns:a16="http://schemas.microsoft.com/office/drawing/2014/main" val="4130684122"/>
                    </a:ext>
                  </a:extLst>
                </a:gridCol>
                <a:gridCol w="822960">
                  <a:extLst>
                    <a:ext uri="{9D8B030D-6E8A-4147-A177-3AD203B41FA5}">
                      <a16:colId xmlns="" xmlns:a16="http://schemas.microsoft.com/office/drawing/2014/main" val="1222036041"/>
                    </a:ext>
                  </a:extLst>
                </a:gridCol>
                <a:gridCol w="822960">
                  <a:extLst>
                    <a:ext uri="{9D8B030D-6E8A-4147-A177-3AD203B41FA5}">
                      <a16:colId xmlns="" xmlns:a16="http://schemas.microsoft.com/office/drawing/2014/main" val="4225522225"/>
                    </a:ext>
                  </a:extLst>
                </a:gridCol>
                <a:gridCol w="822960">
                  <a:extLst>
                    <a:ext uri="{9D8B030D-6E8A-4147-A177-3AD203B41FA5}">
                      <a16:colId xmlns="" xmlns:a16="http://schemas.microsoft.com/office/drawing/2014/main" val="3464474693"/>
                    </a:ext>
                  </a:extLst>
                </a:gridCol>
              </a:tblGrid>
              <a:tr h="457200">
                <a:tc>
                  <a:txBody>
                    <a:bodyPr/>
                    <a:lstStyle/>
                    <a:p>
                      <a:pPr algn="ctr"/>
                      <a:r>
                        <a:rPr lang="en-US" sz="2000">
                          <a:solidFill>
                            <a:schemeClr val="bg1">
                              <a:lumMod val="10000"/>
                            </a:schemeClr>
                          </a:solidFill>
                          <a:latin typeface="+mn-lt"/>
                          <a:cs typeface="Arial" panose="020B0604020202020204" pitchFamily="34" charset="0"/>
                        </a:rPr>
                        <a:t>Năm</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1999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2009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2019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2021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extLst>
                  <a:ext uri="{0D108BD9-81ED-4DB2-BD59-A6C34878D82A}">
                    <a16:rowId xmlns="" xmlns:a16="http://schemas.microsoft.com/office/drawing/2014/main" val="4230274148"/>
                  </a:ext>
                </a:extLst>
              </a:tr>
              <a:tr h="731520">
                <a:tc>
                  <a:txBody>
                    <a:bodyPr/>
                    <a:lstStyle/>
                    <a:p>
                      <a:pPr algn="just">
                        <a:lnSpc>
                          <a:spcPct val="150000"/>
                        </a:lnSpc>
                      </a:pPr>
                      <a:r>
                        <a:rPr lang="en-US" sz="2000">
                          <a:solidFill>
                            <a:schemeClr val="tx1"/>
                          </a:solidFill>
                          <a:latin typeface="+mn-lt"/>
                          <a:cs typeface="Arial" panose="020B0604020202020204" pitchFamily="34" charset="0"/>
                        </a:rPr>
                        <a:t>Dưới 15 tuổi</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33,1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24,5</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24,3</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24,1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extLst>
                  <a:ext uri="{0D108BD9-81ED-4DB2-BD59-A6C34878D82A}">
                    <a16:rowId xmlns="" xmlns:a16="http://schemas.microsoft.com/office/drawing/2014/main" val="1721405088"/>
                  </a:ext>
                </a:extLst>
              </a:tr>
              <a:tr h="731520">
                <a:tc>
                  <a:txBody>
                    <a:bodyPr/>
                    <a:lstStyle/>
                    <a:p>
                      <a:pPr algn="just">
                        <a:lnSpc>
                          <a:spcPct val="150000"/>
                        </a:lnSpc>
                      </a:pPr>
                      <a:r>
                        <a:rPr lang="en-US" sz="2000">
                          <a:solidFill>
                            <a:schemeClr val="tx1"/>
                          </a:solidFill>
                          <a:latin typeface="+mn-lt"/>
                          <a:cs typeface="Arial" panose="020B0604020202020204" pitchFamily="34" charset="0"/>
                        </a:rPr>
                        <a:t>Từ 15 đến 64 tuổi</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61,1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69,1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68,0</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67,6</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extLst>
                  <a:ext uri="{0D108BD9-81ED-4DB2-BD59-A6C34878D82A}">
                    <a16:rowId xmlns="" xmlns:a16="http://schemas.microsoft.com/office/drawing/2014/main" val="890417182"/>
                  </a:ext>
                </a:extLst>
              </a:tr>
              <a:tr h="731520">
                <a:tc>
                  <a:txBody>
                    <a:bodyPr/>
                    <a:lstStyle/>
                    <a:p>
                      <a:pPr algn="just">
                        <a:lnSpc>
                          <a:spcPct val="150000"/>
                        </a:lnSpc>
                      </a:pPr>
                      <a:r>
                        <a:rPr lang="en-US" sz="2000">
                          <a:solidFill>
                            <a:schemeClr val="tx1"/>
                          </a:solidFill>
                          <a:latin typeface="+mn-lt"/>
                          <a:cs typeface="Arial" panose="020B0604020202020204" pitchFamily="34" charset="0"/>
                        </a:rPr>
                        <a:t>Từ 65 tuổi trở lên</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5,8</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6,4</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7,7</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8,3</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extLst>
                  <a:ext uri="{0D108BD9-81ED-4DB2-BD59-A6C34878D82A}">
                    <a16:rowId xmlns="" xmlns:a16="http://schemas.microsoft.com/office/drawing/2014/main" val="4069096955"/>
                  </a:ext>
                </a:extLst>
              </a:tr>
            </a:tbl>
          </a:graphicData>
        </a:graphic>
      </p:graphicFrame>
      <p:sp>
        <p:nvSpPr>
          <p:cNvPr id="7" name="TextBox 26">
            <a:extLst>
              <a:ext uri="{FF2B5EF4-FFF2-40B4-BE49-F238E27FC236}">
                <a16:creationId xmlns="" xmlns:a16="http://schemas.microsoft.com/office/drawing/2014/main" id="{329FD345-6887-0F18-35B5-64756ACB90BE}"/>
              </a:ext>
            </a:extLst>
          </p:cNvPr>
          <p:cNvSpPr txBox="1"/>
          <p:nvPr/>
        </p:nvSpPr>
        <p:spPr>
          <a:xfrm>
            <a:off x="665512" y="3897630"/>
            <a:ext cx="4879944" cy="872034"/>
          </a:xfrm>
          <a:prstGeom prst="rect">
            <a:avLst/>
          </a:prstGeom>
          <a:noFill/>
        </p:spPr>
        <p:txBody>
          <a:bodyPr wrap="square" rtlCol="0">
            <a:spAutoFit/>
          </a:bodyPr>
          <a:lstStyle/>
          <a:p>
            <a:pPr algn="ctr">
              <a:lnSpc>
                <a:spcPct val="150000"/>
              </a:lnSpc>
            </a:pPr>
            <a:r>
              <a:rPr lang="en-US" sz="1800" i="1">
                <a:latin typeface="Arial" panose="020B0604020202020204" pitchFamily="34" charset="0"/>
                <a:cs typeface="Arial" panose="020B0604020202020204" pitchFamily="34" charset="0"/>
              </a:rPr>
              <a:t>Bảng 1.2. Cơ cấu dân số theo nhóm tuổi của Việt Nam giai đoạn 1999 – 2021</a:t>
            </a:r>
          </a:p>
        </p:txBody>
      </p:sp>
      <p:grpSp>
        <p:nvGrpSpPr>
          <p:cNvPr id="12" name="Nhóm 11">
            <a:extLst>
              <a:ext uri="{FF2B5EF4-FFF2-40B4-BE49-F238E27FC236}">
                <a16:creationId xmlns="" xmlns:a16="http://schemas.microsoft.com/office/drawing/2014/main" id="{D213905C-EF31-B534-E209-029611CA7BE6}"/>
              </a:ext>
            </a:extLst>
          </p:cNvPr>
          <p:cNvGrpSpPr/>
          <p:nvPr/>
        </p:nvGrpSpPr>
        <p:grpSpPr>
          <a:xfrm>
            <a:off x="5734050" y="1828800"/>
            <a:ext cx="2886075" cy="523875"/>
            <a:chOff x="5829300" y="1828800"/>
            <a:chExt cx="2886075" cy="523875"/>
          </a:xfrm>
        </p:grpSpPr>
        <p:sp>
          <p:nvSpPr>
            <p:cNvPr id="10" name="Mũi tên: Xuống 9">
              <a:extLst>
                <a:ext uri="{FF2B5EF4-FFF2-40B4-BE49-F238E27FC236}">
                  <a16:creationId xmlns="" xmlns:a16="http://schemas.microsoft.com/office/drawing/2014/main" id="{007EEC06-5E15-EC80-C5C5-AA17D30B1946}"/>
                </a:ext>
              </a:extLst>
            </p:cNvPr>
            <p:cNvSpPr/>
            <p:nvPr/>
          </p:nvSpPr>
          <p:spPr>
            <a:xfrm>
              <a:off x="5829300" y="1828800"/>
              <a:ext cx="504825" cy="5238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 xmlns:a16="http://schemas.microsoft.com/office/drawing/2014/main" id="{E56B5815-2C8B-CBA1-904E-D3B39ADFF62A}"/>
                </a:ext>
              </a:extLst>
            </p:cNvPr>
            <p:cNvSpPr txBox="1"/>
            <p:nvPr/>
          </p:nvSpPr>
          <p:spPr>
            <a:xfrm>
              <a:off x="6429378" y="1838325"/>
              <a:ext cx="2285997" cy="400110"/>
            </a:xfrm>
            <a:prstGeom prst="rect">
              <a:avLst/>
            </a:prstGeom>
            <a:noFill/>
          </p:spPr>
          <p:txBody>
            <a:bodyPr wrap="square" rtlCol="0">
              <a:spAutoFit/>
            </a:bodyPr>
            <a:lstStyle/>
            <a:p>
              <a:r>
                <a:rPr lang="en-US" sz="2000">
                  <a:solidFill>
                    <a:srgbClr val="FF0000"/>
                  </a:solidFill>
                </a:rPr>
                <a:t>Giảm mạnh (9%)</a:t>
              </a:r>
            </a:p>
          </p:txBody>
        </p:sp>
      </p:grpSp>
      <p:grpSp>
        <p:nvGrpSpPr>
          <p:cNvPr id="13" name="Nhóm 12">
            <a:extLst>
              <a:ext uri="{FF2B5EF4-FFF2-40B4-BE49-F238E27FC236}">
                <a16:creationId xmlns="" xmlns:a16="http://schemas.microsoft.com/office/drawing/2014/main" id="{EBB5B477-333E-6CFA-67F9-9C5969EE1C97}"/>
              </a:ext>
            </a:extLst>
          </p:cNvPr>
          <p:cNvGrpSpPr/>
          <p:nvPr/>
        </p:nvGrpSpPr>
        <p:grpSpPr>
          <a:xfrm>
            <a:off x="5734050" y="2528888"/>
            <a:ext cx="3409947" cy="523875"/>
            <a:chOff x="5829300" y="1828800"/>
            <a:chExt cx="3409947" cy="523875"/>
          </a:xfrm>
        </p:grpSpPr>
        <p:sp>
          <p:nvSpPr>
            <p:cNvPr id="14" name="Mũi tên: Phải 13">
              <a:extLst>
                <a:ext uri="{FF2B5EF4-FFF2-40B4-BE49-F238E27FC236}">
                  <a16:creationId xmlns="" xmlns:a16="http://schemas.microsoft.com/office/drawing/2014/main" id="{674DA80A-D8E2-CDA8-4CE5-B280E9EDC51F}"/>
                </a:ext>
              </a:extLst>
            </p:cNvPr>
            <p:cNvSpPr/>
            <p:nvPr/>
          </p:nvSpPr>
          <p:spPr>
            <a:xfrm>
              <a:off x="5829300" y="1828800"/>
              <a:ext cx="504825" cy="523875"/>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 Văn bản 14">
              <a:extLst>
                <a:ext uri="{FF2B5EF4-FFF2-40B4-BE49-F238E27FC236}">
                  <a16:creationId xmlns="" xmlns:a16="http://schemas.microsoft.com/office/drawing/2014/main" id="{3F0F941D-84A8-CEB1-3C9E-E9014F1F0C91}"/>
                </a:ext>
              </a:extLst>
            </p:cNvPr>
            <p:cNvSpPr txBox="1"/>
            <p:nvPr/>
          </p:nvSpPr>
          <p:spPr>
            <a:xfrm>
              <a:off x="6334125" y="1890772"/>
              <a:ext cx="2905122" cy="400110"/>
            </a:xfrm>
            <a:prstGeom prst="rect">
              <a:avLst/>
            </a:prstGeom>
            <a:noFill/>
          </p:spPr>
          <p:txBody>
            <a:bodyPr wrap="square" rtlCol="0">
              <a:spAutoFit/>
            </a:bodyPr>
            <a:lstStyle/>
            <a:p>
              <a:r>
                <a:rPr lang="en-US" sz="2000">
                  <a:solidFill>
                    <a:schemeClr val="tx2"/>
                  </a:solidFill>
                </a:rPr>
                <a:t>Biến động qua các năm</a:t>
              </a:r>
            </a:p>
          </p:txBody>
        </p:sp>
      </p:grpSp>
      <p:grpSp>
        <p:nvGrpSpPr>
          <p:cNvPr id="16" name="Nhóm 15">
            <a:extLst>
              <a:ext uri="{FF2B5EF4-FFF2-40B4-BE49-F238E27FC236}">
                <a16:creationId xmlns="" xmlns:a16="http://schemas.microsoft.com/office/drawing/2014/main" id="{94337960-32C7-E526-C24B-E16CC0C6E021}"/>
              </a:ext>
            </a:extLst>
          </p:cNvPr>
          <p:cNvGrpSpPr/>
          <p:nvPr/>
        </p:nvGrpSpPr>
        <p:grpSpPr>
          <a:xfrm>
            <a:off x="5734050" y="3250050"/>
            <a:ext cx="2886075" cy="523875"/>
            <a:chOff x="5829300" y="1828800"/>
            <a:chExt cx="2886075" cy="523875"/>
          </a:xfrm>
        </p:grpSpPr>
        <p:sp>
          <p:nvSpPr>
            <p:cNvPr id="17" name="Mũi tên: Lên 16">
              <a:extLst>
                <a:ext uri="{FF2B5EF4-FFF2-40B4-BE49-F238E27FC236}">
                  <a16:creationId xmlns="" xmlns:a16="http://schemas.microsoft.com/office/drawing/2014/main" id="{D0CC9ED2-BF58-C35C-95F7-48DEB18FC42A}"/>
                </a:ext>
              </a:extLst>
            </p:cNvPr>
            <p:cNvSpPr/>
            <p:nvPr/>
          </p:nvSpPr>
          <p:spPr>
            <a:xfrm>
              <a:off x="5829300" y="1828800"/>
              <a:ext cx="504825" cy="523875"/>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 xmlns:a16="http://schemas.microsoft.com/office/drawing/2014/main" id="{35981113-4965-C1B3-3E33-21F7AC6C786D}"/>
                </a:ext>
              </a:extLst>
            </p:cNvPr>
            <p:cNvSpPr txBox="1"/>
            <p:nvPr/>
          </p:nvSpPr>
          <p:spPr>
            <a:xfrm>
              <a:off x="6429378" y="1838325"/>
              <a:ext cx="2285997" cy="400110"/>
            </a:xfrm>
            <a:prstGeom prst="rect">
              <a:avLst/>
            </a:prstGeom>
            <a:noFill/>
          </p:spPr>
          <p:txBody>
            <a:bodyPr wrap="square" rtlCol="0">
              <a:spAutoFit/>
            </a:bodyPr>
            <a:lstStyle/>
            <a:p>
              <a:r>
                <a:rPr lang="en-US" sz="2000">
                  <a:solidFill>
                    <a:srgbClr val="00B050"/>
                  </a:solidFill>
                </a:rPr>
                <a:t>Tăng nhẹ (2,5%)</a:t>
              </a:r>
            </a:p>
          </p:txBody>
        </p:sp>
      </p:grpSp>
    </p:spTree>
    <p:extLst>
      <p:ext uri="{BB962C8B-B14F-4D97-AF65-F5344CB8AC3E}">
        <p14:creationId xmlns:p14="http://schemas.microsoft.com/office/powerpoint/2010/main" val="5488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5" name="Arrow: Pentagon 16">
            <a:extLst>
              <a:ext uri="{FF2B5EF4-FFF2-40B4-BE49-F238E27FC236}">
                <a16:creationId xmlns="" xmlns:a16="http://schemas.microsoft.com/office/drawing/2014/main" id="{A4119E00-168C-BB06-E5BC-A9D04D1CD060}"/>
              </a:ext>
            </a:extLst>
          </p:cNvPr>
          <p:cNvSpPr/>
          <p:nvPr/>
        </p:nvSpPr>
        <p:spPr>
          <a:xfrm>
            <a:off x="0" y="287996"/>
            <a:ext cx="4219575" cy="599606"/>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6"/>
                </a:solidFill>
              </a:rPr>
              <a:t>Cơ cấu theo nhóm tuổi: </a:t>
            </a:r>
            <a:endParaRPr lang="en-US" sz="2200" b="1">
              <a:solidFill>
                <a:schemeClr val="accent6"/>
              </a:solidFill>
            </a:endParaRPr>
          </a:p>
        </p:txBody>
      </p:sp>
      <p:sp>
        <p:nvSpPr>
          <p:cNvPr id="7" name="Hộp Văn bản 6">
            <a:extLst>
              <a:ext uri="{FF2B5EF4-FFF2-40B4-BE49-F238E27FC236}">
                <a16:creationId xmlns="" xmlns:a16="http://schemas.microsoft.com/office/drawing/2014/main" id="{BA63C8B0-444D-1705-372C-B01E091ECF31}"/>
              </a:ext>
            </a:extLst>
          </p:cNvPr>
          <p:cNvSpPr txBox="1"/>
          <p:nvPr/>
        </p:nvSpPr>
        <p:spPr>
          <a:xfrm>
            <a:off x="234776" y="923516"/>
            <a:ext cx="5038726"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Tỉ lệ dân số dưới 15 tuổi giảm</a:t>
            </a:r>
            <a:r>
              <a:rPr lang="en-US" sz="2000"/>
              <a:t>.</a:t>
            </a:r>
          </a:p>
          <a:p>
            <a:pPr marL="342900" indent="-342900" algn="just">
              <a:lnSpc>
                <a:spcPct val="150000"/>
              </a:lnSpc>
              <a:buFont typeface="Arial" panose="020B0604020202020204" pitchFamily="34" charset="0"/>
              <a:buChar char="•"/>
            </a:pPr>
            <a:r>
              <a:rPr lang="en-US" sz="2000"/>
              <a:t>T</a:t>
            </a:r>
            <a:r>
              <a:rPr lang="vi-VN" sz="2000"/>
              <a:t>ỉ lệ dân số từ 65 tuổi trở lên tăng. </a:t>
            </a:r>
          </a:p>
          <a:p>
            <a:pPr marL="342900" indent="-342900" algn="just">
              <a:lnSpc>
                <a:spcPct val="150000"/>
              </a:lnSpc>
              <a:buFont typeface="Arial" panose="020B0604020202020204" pitchFamily="34" charset="0"/>
              <a:buChar char="•"/>
            </a:pPr>
            <a:r>
              <a:rPr lang="vi-VN" sz="2000"/>
              <a:t>Việt Nam đang trong thời kì dân số vàng và có xu hướng già hóa dân số. </a:t>
            </a:r>
          </a:p>
        </p:txBody>
      </p:sp>
      <p:pic>
        <p:nvPicPr>
          <p:cNvPr id="9" name="Hình ảnh 8" descr="Ảnh có chứa văn bản, ảnh chụp màn hình, phim hoạt hình&#10;&#10;Mô tả được tạo tự động">
            <a:extLst>
              <a:ext uri="{FF2B5EF4-FFF2-40B4-BE49-F238E27FC236}">
                <a16:creationId xmlns="" xmlns:a16="http://schemas.microsoft.com/office/drawing/2014/main" id="{3AA90EEF-BE3C-DE58-FABC-10857C8B03CD}"/>
              </a:ext>
            </a:extLst>
          </p:cNvPr>
          <p:cNvPicPr>
            <a:picLocks noChangeAspect="1"/>
          </p:cNvPicPr>
          <p:nvPr/>
        </p:nvPicPr>
        <p:blipFill>
          <a:blip r:embed="rId3"/>
          <a:stretch>
            <a:fillRect/>
          </a:stretch>
        </p:blipFill>
        <p:spPr>
          <a:xfrm>
            <a:off x="361949" y="2841420"/>
            <a:ext cx="3228975" cy="2152650"/>
          </a:xfrm>
          <a:prstGeom prst="rect">
            <a:avLst/>
          </a:prstGeom>
        </p:spPr>
      </p:pic>
      <p:pic>
        <p:nvPicPr>
          <p:cNvPr id="12" name="Hình ảnh 11">
            <a:extLst>
              <a:ext uri="{FF2B5EF4-FFF2-40B4-BE49-F238E27FC236}">
                <a16:creationId xmlns="" xmlns:a16="http://schemas.microsoft.com/office/drawing/2014/main" id="{88889C0F-34A0-1481-1EF9-D9A29BD7F4ED}"/>
              </a:ext>
            </a:extLst>
          </p:cNvPr>
          <p:cNvPicPr>
            <a:picLocks noChangeAspect="1"/>
          </p:cNvPicPr>
          <p:nvPr/>
        </p:nvPicPr>
        <p:blipFill>
          <a:blip r:embed="rId4"/>
          <a:srcRect/>
          <a:stretch/>
        </p:blipFill>
        <p:spPr>
          <a:xfrm>
            <a:off x="5429251" y="-1"/>
            <a:ext cx="3714750" cy="5139729"/>
          </a:xfrm>
          <a:prstGeom prst="rect">
            <a:avLst/>
          </a:prstGeom>
        </p:spPr>
      </p:pic>
    </p:spTree>
    <p:extLst>
      <p:ext uri="{BB962C8B-B14F-4D97-AF65-F5344CB8AC3E}">
        <p14:creationId xmlns:p14="http://schemas.microsoft.com/office/powerpoint/2010/main" val="577265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ảnh chụp màn hình, hàng, Phông chữ&#10;&#10;Mô tả được tạo tự động">
            <a:extLst>
              <a:ext uri="{FF2B5EF4-FFF2-40B4-BE49-F238E27FC236}">
                <a16:creationId xmlns="" xmlns:a16="http://schemas.microsoft.com/office/drawing/2014/main" id="{BA2518FC-2B29-45C6-2DD4-0DCC3688C2D5}"/>
              </a:ext>
            </a:extLst>
          </p:cNvPr>
          <p:cNvPicPr>
            <a:picLocks noChangeAspect="1"/>
          </p:cNvPicPr>
          <p:nvPr/>
        </p:nvPicPr>
        <p:blipFill>
          <a:blip r:embed="rId2"/>
          <a:stretch>
            <a:fillRect/>
          </a:stretch>
        </p:blipFill>
        <p:spPr>
          <a:xfrm>
            <a:off x="2472728" y="0"/>
            <a:ext cx="6671272" cy="5143500"/>
          </a:xfrm>
          <a:prstGeom prst="rect">
            <a:avLst/>
          </a:prstGeom>
        </p:spPr>
      </p:pic>
      <p:pic>
        <p:nvPicPr>
          <p:cNvPr id="5" name="Hình ảnh 4" descr="Ảnh có chứa văn bản, ảnh chụp màn hình, thiết kế&#10;&#10;Mô tả được tạo tự động">
            <a:extLst>
              <a:ext uri="{FF2B5EF4-FFF2-40B4-BE49-F238E27FC236}">
                <a16:creationId xmlns="" xmlns:a16="http://schemas.microsoft.com/office/drawing/2014/main" id="{6DE3BACF-86D4-F4B0-32D7-29A94C7200C0}"/>
              </a:ext>
            </a:extLst>
          </p:cNvPr>
          <p:cNvPicPr>
            <a:picLocks noChangeAspect="1"/>
          </p:cNvPicPr>
          <p:nvPr/>
        </p:nvPicPr>
        <p:blipFill>
          <a:blip r:embed="rId3"/>
          <a:stretch>
            <a:fillRect/>
          </a:stretch>
        </p:blipFill>
        <p:spPr>
          <a:xfrm>
            <a:off x="0" y="0"/>
            <a:ext cx="2591793" cy="5143500"/>
          </a:xfrm>
          <a:prstGeom prst="rect">
            <a:avLst/>
          </a:prstGeom>
        </p:spPr>
      </p:pic>
    </p:spTree>
    <p:extLst>
      <p:ext uri="{BB962C8B-B14F-4D97-AF65-F5344CB8AC3E}">
        <p14:creationId xmlns:p14="http://schemas.microsoft.com/office/powerpoint/2010/main" val="108339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08587" y="316872"/>
            <a:ext cx="6592412" cy="4010813"/>
          </a:xfrm>
          <a:prstGeom prst="rect">
            <a:avLst/>
          </a:prstGeom>
          <a:effectLst>
            <a:outerShdw blurRad="50800" dist="38100" dir="2700000" algn="tl" rotWithShape="0">
              <a:prstClr val="black">
                <a:alpha val="40000"/>
              </a:prstClr>
            </a:outerShdw>
          </a:effectLst>
        </p:spPr>
      </p:pic>
      <p:sp>
        <p:nvSpPr>
          <p:cNvPr id="5" name="Rectangle 4"/>
          <p:cNvSpPr/>
          <p:nvPr/>
        </p:nvSpPr>
        <p:spPr>
          <a:xfrm>
            <a:off x="2191380" y="4419196"/>
            <a:ext cx="4761240" cy="369332"/>
          </a:xfrm>
          <a:prstGeom prst="rect">
            <a:avLst/>
          </a:prstGeom>
        </p:spPr>
        <p:txBody>
          <a:bodyPr wrap="none">
            <a:spAutoFit/>
          </a:bodyPr>
          <a:lstStyle/>
          <a:p>
            <a:pPr algn="ctr"/>
            <a:r>
              <a:rPr lang="en-US" sz="1800" i="1">
                <a:latin typeface="+mn-lt"/>
                <a:ea typeface="Times New Roman" panose="02020603050405020304" pitchFamily="18" charset="0"/>
              </a:rPr>
              <a:t>Biểu đồ cơ cấu dân số Việt Nam theo độ tuổi</a:t>
            </a:r>
            <a:endParaRPr lang="en-US" sz="1800">
              <a:latin typeface="+mn-lt"/>
            </a:endParaRPr>
          </a:p>
        </p:txBody>
      </p:sp>
    </p:spTree>
    <p:extLst>
      <p:ext uri="{BB962C8B-B14F-4D97-AF65-F5344CB8AC3E}">
        <p14:creationId xmlns:p14="http://schemas.microsoft.com/office/powerpoint/2010/main" val="38057364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7" name="Google Shape;937;p28"/>
          <p:cNvGrpSpPr/>
          <p:nvPr/>
        </p:nvGrpSpPr>
        <p:grpSpPr>
          <a:xfrm>
            <a:off x="5316509" y="1126928"/>
            <a:ext cx="3738225" cy="3748100"/>
            <a:chOff x="5286773" y="1164098"/>
            <a:chExt cx="3738225" cy="3748100"/>
          </a:xfrm>
        </p:grpSpPr>
        <p:grpSp>
          <p:nvGrpSpPr>
            <p:cNvPr id="938" name="Google Shape;938;p28"/>
            <p:cNvGrpSpPr/>
            <p:nvPr/>
          </p:nvGrpSpPr>
          <p:grpSpPr>
            <a:xfrm>
              <a:off x="5286773" y="1164098"/>
              <a:ext cx="3738225" cy="3748100"/>
              <a:chOff x="4394219" y="1164098"/>
              <a:chExt cx="3738225" cy="3748100"/>
            </a:xfrm>
          </p:grpSpPr>
          <p:sp>
            <p:nvSpPr>
              <p:cNvPr id="939" name="Google Shape;939;p28"/>
              <p:cNvSpPr/>
              <p:nvPr/>
            </p:nvSpPr>
            <p:spPr>
              <a:xfrm>
                <a:off x="6543063" y="3940624"/>
                <a:ext cx="1071204" cy="882081"/>
              </a:xfrm>
              <a:custGeom>
                <a:avLst/>
                <a:gdLst/>
                <a:ahLst/>
                <a:cxnLst/>
                <a:rect l="l" t="t" r="r" b="b"/>
                <a:pathLst>
                  <a:path w="4333" h="3568" extrusionOk="0">
                    <a:moveTo>
                      <a:pt x="4333" y="0"/>
                    </a:moveTo>
                    <a:cubicBezTo>
                      <a:pt x="4333" y="0"/>
                      <a:pt x="3486" y="3109"/>
                      <a:pt x="3282" y="3568"/>
                    </a:cubicBezTo>
                    <a:lnTo>
                      <a:pt x="0" y="3568"/>
                    </a:lnTo>
                    <a:cubicBezTo>
                      <a:pt x="567" y="2085"/>
                      <a:pt x="1166" y="144"/>
                      <a:pt x="1183" y="9"/>
                    </a:cubicBezTo>
                    <a:cubicBezTo>
                      <a:pt x="1184" y="3"/>
                      <a:pt x="1185" y="0"/>
                      <a:pt x="1185" y="0"/>
                    </a:cubicBezTo>
                    <a:lnTo>
                      <a:pt x="4333"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28"/>
              <p:cNvSpPr/>
              <p:nvPr/>
            </p:nvSpPr>
            <p:spPr>
              <a:xfrm>
                <a:off x="6835278" y="3939883"/>
                <a:ext cx="1226458" cy="882823"/>
              </a:xfrm>
              <a:custGeom>
                <a:avLst/>
                <a:gdLst/>
                <a:ahLst/>
                <a:cxnLst/>
                <a:rect l="l" t="t" r="r" b="b"/>
                <a:pathLst>
                  <a:path w="4961" h="3571" extrusionOk="0">
                    <a:moveTo>
                      <a:pt x="4796" y="3571"/>
                    </a:moveTo>
                    <a:lnTo>
                      <a:pt x="1691" y="3571"/>
                    </a:lnTo>
                    <a:cubicBezTo>
                      <a:pt x="1690" y="3558"/>
                      <a:pt x="1689" y="3548"/>
                      <a:pt x="1688" y="3539"/>
                    </a:cubicBezTo>
                    <a:cubicBezTo>
                      <a:pt x="1687" y="3525"/>
                      <a:pt x="1686" y="3518"/>
                      <a:pt x="1686" y="3518"/>
                    </a:cubicBezTo>
                    <a:cubicBezTo>
                      <a:pt x="1669" y="3508"/>
                      <a:pt x="1652" y="3499"/>
                      <a:pt x="1634" y="3490"/>
                    </a:cubicBezTo>
                    <a:cubicBezTo>
                      <a:pt x="1451" y="3390"/>
                      <a:pt x="1291" y="3313"/>
                      <a:pt x="1159" y="3254"/>
                    </a:cubicBezTo>
                    <a:cubicBezTo>
                      <a:pt x="1137" y="3244"/>
                      <a:pt x="1115" y="3234"/>
                      <a:pt x="1094" y="3225"/>
                    </a:cubicBezTo>
                    <a:cubicBezTo>
                      <a:pt x="1034" y="3199"/>
                      <a:pt x="981" y="3177"/>
                      <a:pt x="936" y="3160"/>
                    </a:cubicBezTo>
                    <a:cubicBezTo>
                      <a:pt x="822" y="3114"/>
                      <a:pt x="758" y="3094"/>
                      <a:pt x="758" y="3094"/>
                    </a:cubicBezTo>
                    <a:cubicBezTo>
                      <a:pt x="755" y="3085"/>
                      <a:pt x="751" y="3075"/>
                      <a:pt x="748" y="3066"/>
                    </a:cubicBezTo>
                    <a:cubicBezTo>
                      <a:pt x="298" y="1920"/>
                      <a:pt x="27" y="175"/>
                      <a:pt x="1" y="12"/>
                    </a:cubicBezTo>
                    <a:cubicBezTo>
                      <a:pt x="0" y="4"/>
                      <a:pt x="0" y="0"/>
                      <a:pt x="0" y="0"/>
                    </a:cubicBezTo>
                    <a:lnTo>
                      <a:pt x="4436" y="0"/>
                    </a:lnTo>
                    <a:cubicBezTo>
                      <a:pt x="4700" y="826"/>
                      <a:pt x="5230" y="2344"/>
                      <a:pt x="4796" y="357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28"/>
              <p:cNvSpPr/>
              <p:nvPr/>
            </p:nvSpPr>
            <p:spPr>
              <a:xfrm>
                <a:off x="6948258" y="3940377"/>
                <a:ext cx="666011" cy="882328"/>
              </a:xfrm>
              <a:custGeom>
                <a:avLst/>
                <a:gdLst/>
                <a:ahLst/>
                <a:cxnLst/>
                <a:rect l="l" t="t" r="r" b="b"/>
                <a:pathLst>
                  <a:path w="2694" h="3569" extrusionOk="0">
                    <a:moveTo>
                      <a:pt x="0" y="0"/>
                    </a:moveTo>
                    <a:lnTo>
                      <a:pt x="424" y="2792"/>
                    </a:lnTo>
                    <a:lnTo>
                      <a:pt x="439" y="2887"/>
                    </a:lnTo>
                    <a:lnTo>
                      <a:pt x="439" y="2887"/>
                    </a:lnTo>
                    <a:lnTo>
                      <a:pt x="476" y="3140"/>
                    </a:lnTo>
                    <a:lnTo>
                      <a:pt x="479" y="3158"/>
                    </a:lnTo>
                    <a:lnTo>
                      <a:pt x="489" y="3225"/>
                    </a:lnTo>
                    <a:lnTo>
                      <a:pt x="489" y="3226"/>
                    </a:lnTo>
                    <a:lnTo>
                      <a:pt x="541" y="3569"/>
                    </a:lnTo>
                    <a:lnTo>
                      <a:pt x="1643" y="3569"/>
                    </a:lnTo>
                    <a:cubicBezTo>
                      <a:pt x="1847" y="3110"/>
                      <a:pt x="2694" y="0"/>
                      <a:pt x="2694" y="0"/>
                    </a:cubicBezTo>
                    <a:lnTo>
                      <a:pt x="0"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28"/>
              <p:cNvSpPr/>
              <p:nvPr/>
            </p:nvSpPr>
            <p:spPr>
              <a:xfrm>
                <a:off x="6975205" y="4684014"/>
                <a:ext cx="278617" cy="131274"/>
              </a:xfrm>
              <a:custGeom>
                <a:avLst/>
                <a:gdLst/>
                <a:ahLst/>
                <a:cxnLst/>
                <a:rect l="l" t="t" r="r" b="b"/>
                <a:pathLst>
                  <a:path w="1127" h="531" extrusionOk="0">
                    <a:moveTo>
                      <a:pt x="34" y="2"/>
                    </a:moveTo>
                    <a:cubicBezTo>
                      <a:pt x="410" y="132"/>
                      <a:pt x="773" y="315"/>
                      <a:pt x="1120" y="508"/>
                    </a:cubicBezTo>
                    <a:cubicBezTo>
                      <a:pt x="1134" y="516"/>
                      <a:pt x="1125" y="537"/>
                      <a:pt x="1110" y="530"/>
                    </a:cubicBezTo>
                    <a:cubicBezTo>
                      <a:pt x="744" y="373"/>
                      <a:pt x="371" y="223"/>
                      <a:pt x="14" y="46"/>
                    </a:cubicBezTo>
                    <a:cubicBezTo>
                      <a:pt x="-14" y="32"/>
                      <a:pt x="5" y="-8"/>
                      <a:pt x="3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28"/>
              <p:cNvSpPr/>
              <p:nvPr/>
            </p:nvSpPr>
            <p:spPr>
              <a:xfrm>
                <a:off x="6948753" y="4061020"/>
                <a:ext cx="190607" cy="606431"/>
              </a:xfrm>
              <a:custGeom>
                <a:avLst/>
                <a:gdLst/>
                <a:ahLst/>
                <a:cxnLst/>
                <a:rect l="l" t="t" r="r" b="b"/>
                <a:pathLst>
                  <a:path w="771" h="2453" extrusionOk="0">
                    <a:moveTo>
                      <a:pt x="25" y="11"/>
                    </a:moveTo>
                    <a:cubicBezTo>
                      <a:pt x="26" y="-2"/>
                      <a:pt x="48" y="-5"/>
                      <a:pt x="48" y="9"/>
                    </a:cubicBezTo>
                    <a:cubicBezTo>
                      <a:pt x="45" y="443"/>
                      <a:pt x="72" y="826"/>
                      <a:pt x="109" y="1232"/>
                    </a:cubicBezTo>
                    <a:cubicBezTo>
                      <a:pt x="126" y="1420"/>
                      <a:pt x="278" y="2462"/>
                      <a:pt x="605" y="2386"/>
                    </a:cubicBezTo>
                    <a:cubicBezTo>
                      <a:pt x="659" y="2373"/>
                      <a:pt x="687" y="2320"/>
                      <a:pt x="696" y="2237"/>
                    </a:cubicBezTo>
                    <a:cubicBezTo>
                      <a:pt x="706" y="2138"/>
                      <a:pt x="669" y="2016"/>
                      <a:pt x="653" y="1918"/>
                    </a:cubicBezTo>
                    <a:cubicBezTo>
                      <a:pt x="616" y="1699"/>
                      <a:pt x="587" y="1481"/>
                      <a:pt x="568" y="1260"/>
                    </a:cubicBezTo>
                    <a:cubicBezTo>
                      <a:pt x="533" y="849"/>
                      <a:pt x="532" y="438"/>
                      <a:pt x="582" y="28"/>
                    </a:cubicBezTo>
                    <a:cubicBezTo>
                      <a:pt x="583" y="14"/>
                      <a:pt x="603" y="15"/>
                      <a:pt x="603" y="29"/>
                    </a:cubicBezTo>
                    <a:cubicBezTo>
                      <a:pt x="602" y="598"/>
                      <a:pt x="617" y="1167"/>
                      <a:pt x="702" y="1730"/>
                    </a:cubicBezTo>
                    <a:cubicBezTo>
                      <a:pt x="743" y="2001"/>
                      <a:pt x="880" y="2409"/>
                      <a:pt x="596" y="2451"/>
                    </a:cubicBezTo>
                    <a:cubicBezTo>
                      <a:pt x="308" y="2494"/>
                      <a:pt x="121" y="1810"/>
                      <a:pt x="86" y="1623"/>
                    </a:cubicBezTo>
                    <a:cubicBezTo>
                      <a:pt x="-13" y="1102"/>
                      <a:pt x="-17" y="538"/>
                      <a:pt x="25" y="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28"/>
              <p:cNvSpPr/>
              <p:nvPr/>
            </p:nvSpPr>
            <p:spPr>
              <a:xfrm>
                <a:off x="7078544" y="4652123"/>
                <a:ext cx="43511" cy="105316"/>
              </a:xfrm>
              <a:custGeom>
                <a:avLst/>
                <a:gdLst/>
                <a:ahLst/>
                <a:cxnLst/>
                <a:rect l="l" t="t" r="r" b="b"/>
                <a:pathLst>
                  <a:path w="176" h="426" extrusionOk="0">
                    <a:moveTo>
                      <a:pt x="71" y="23"/>
                    </a:moveTo>
                    <a:cubicBezTo>
                      <a:pt x="101" y="93"/>
                      <a:pt x="124" y="166"/>
                      <a:pt x="144" y="239"/>
                    </a:cubicBezTo>
                    <a:cubicBezTo>
                      <a:pt x="160" y="296"/>
                      <a:pt x="182" y="357"/>
                      <a:pt x="175" y="417"/>
                    </a:cubicBezTo>
                    <a:cubicBezTo>
                      <a:pt x="174" y="428"/>
                      <a:pt x="159" y="429"/>
                      <a:pt x="152" y="422"/>
                    </a:cubicBezTo>
                    <a:cubicBezTo>
                      <a:pt x="114" y="373"/>
                      <a:pt x="98" y="306"/>
                      <a:pt x="76" y="249"/>
                    </a:cubicBezTo>
                    <a:cubicBezTo>
                      <a:pt x="52" y="182"/>
                      <a:pt x="25" y="116"/>
                      <a:pt x="2" y="48"/>
                    </a:cubicBezTo>
                    <a:cubicBezTo>
                      <a:pt x="-13" y="3"/>
                      <a:pt x="53" y="-20"/>
                      <a:pt x="71" y="2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28"/>
              <p:cNvSpPr/>
              <p:nvPr/>
            </p:nvSpPr>
            <p:spPr>
              <a:xfrm>
                <a:off x="6675079" y="4539885"/>
                <a:ext cx="799757" cy="282820"/>
              </a:xfrm>
              <a:custGeom>
                <a:avLst/>
                <a:gdLst/>
                <a:ahLst/>
                <a:cxnLst/>
                <a:rect l="l" t="t" r="r" b="b"/>
                <a:pathLst>
                  <a:path w="3235" h="1144" extrusionOk="0">
                    <a:moveTo>
                      <a:pt x="3235" y="0"/>
                    </a:moveTo>
                    <a:lnTo>
                      <a:pt x="0" y="0"/>
                    </a:lnTo>
                    <a:lnTo>
                      <a:pt x="0" y="1144"/>
                    </a:lnTo>
                    <a:lnTo>
                      <a:pt x="3235" y="1144"/>
                    </a:lnTo>
                    <a:lnTo>
                      <a:pt x="3235"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28"/>
              <p:cNvSpPr/>
              <p:nvPr/>
            </p:nvSpPr>
            <p:spPr>
              <a:xfrm>
                <a:off x="6675079" y="4560157"/>
                <a:ext cx="773551" cy="242276"/>
              </a:xfrm>
              <a:custGeom>
                <a:avLst/>
                <a:gdLst/>
                <a:ahLst/>
                <a:cxnLst/>
                <a:rect l="l" t="t" r="r" b="b"/>
                <a:pathLst>
                  <a:path w="3129" h="980" extrusionOk="0">
                    <a:moveTo>
                      <a:pt x="3129" y="0"/>
                    </a:moveTo>
                    <a:lnTo>
                      <a:pt x="0" y="0"/>
                    </a:lnTo>
                    <a:lnTo>
                      <a:pt x="0" y="980"/>
                    </a:lnTo>
                    <a:lnTo>
                      <a:pt x="3129" y="980"/>
                    </a:lnTo>
                    <a:lnTo>
                      <a:pt x="3129" y="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7" name="Google Shape;947;p28"/>
              <p:cNvSpPr/>
              <p:nvPr/>
            </p:nvSpPr>
            <p:spPr>
              <a:xfrm>
                <a:off x="7277310" y="2357181"/>
                <a:ext cx="516195" cy="517184"/>
              </a:xfrm>
              <a:custGeom>
                <a:avLst/>
                <a:gdLst/>
                <a:ahLst/>
                <a:cxnLst/>
                <a:rect l="l" t="t" r="r" b="b"/>
                <a:pathLst>
                  <a:path w="2088" h="2092" extrusionOk="0">
                    <a:moveTo>
                      <a:pt x="753" y="14"/>
                    </a:moveTo>
                    <a:cubicBezTo>
                      <a:pt x="509" y="52"/>
                      <a:pt x="-385" y="787"/>
                      <a:pt x="190" y="1662"/>
                    </a:cubicBezTo>
                    <a:cubicBezTo>
                      <a:pt x="755" y="2524"/>
                      <a:pt x="2263" y="1995"/>
                      <a:pt x="2071" y="930"/>
                    </a:cubicBezTo>
                    <a:cubicBezTo>
                      <a:pt x="1942" y="214"/>
                      <a:pt x="1270" y="-66"/>
                      <a:pt x="753" y="1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8" name="Google Shape;948;p28"/>
              <p:cNvSpPr/>
              <p:nvPr/>
            </p:nvSpPr>
            <p:spPr>
              <a:xfrm>
                <a:off x="7460995" y="4113431"/>
                <a:ext cx="328061" cy="352041"/>
              </a:xfrm>
              <a:custGeom>
                <a:avLst/>
                <a:gdLst/>
                <a:ahLst/>
                <a:cxnLst/>
                <a:rect l="l" t="t" r="r" b="b"/>
                <a:pathLst>
                  <a:path w="1327" h="1424" extrusionOk="0">
                    <a:moveTo>
                      <a:pt x="3" y="140"/>
                    </a:moveTo>
                    <a:cubicBezTo>
                      <a:pt x="7" y="95"/>
                      <a:pt x="3" y="47"/>
                      <a:pt x="17" y="4"/>
                    </a:cubicBezTo>
                    <a:cubicBezTo>
                      <a:pt x="19" y="-2"/>
                      <a:pt x="28" y="-2"/>
                      <a:pt x="30" y="5"/>
                    </a:cubicBezTo>
                    <a:cubicBezTo>
                      <a:pt x="43" y="42"/>
                      <a:pt x="42" y="83"/>
                      <a:pt x="46" y="122"/>
                    </a:cubicBezTo>
                    <a:cubicBezTo>
                      <a:pt x="50" y="166"/>
                      <a:pt x="56" y="211"/>
                      <a:pt x="61" y="256"/>
                    </a:cubicBezTo>
                    <a:cubicBezTo>
                      <a:pt x="71" y="347"/>
                      <a:pt x="86" y="439"/>
                      <a:pt x="109" y="528"/>
                    </a:cubicBezTo>
                    <a:cubicBezTo>
                      <a:pt x="152" y="698"/>
                      <a:pt x="235" y="852"/>
                      <a:pt x="358" y="977"/>
                    </a:cubicBezTo>
                    <a:cubicBezTo>
                      <a:pt x="479" y="1098"/>
                      <a:pt x="624" y="1188"/>
                      <a:pt x="781" y="1255"/>
                    </a:cubicBezTo>
                    <a:cubicBezTo>
                      <a:pt x="956" y="1329"/>
                      <a:pt x="1141" y="1357"/>
                      <a:pt x="1322" y="1410"/>
                    </a:cubicBezTo>
                    <a:cubicBezTo>
                      <a:pt x="1330" y="1412"/>
                      <a:pt x="1328" y="1423"/>
                      <a:pt x="1320" y="1423"/>
                    </a:cubicBezTo>
                    <a:cubicBezTo>
                      <a:pt x="1125" y="1429"/>
                      <a:pt x="915" y="1378"/>
                      <a:pt x="734" y="1308"/>
                    </a:cubicBezTo>
                    <a:cubicBezTo>
                      <a:pt x="571" y="1245"/>
                      <a:pt x="416" y="1151"/>
                      <a:pt x="293" y="1027"/>
                    </a:cubicBezTo>
                    <a:cubicBezTo>
                      <a:pt x="166" y="898"/>
                      <a:pt x="80" y="741"/>
                      <a:pt x="37" y="566"/>
                    </a:cubicBezTo>
                    <a:cubicBezTo>
                      <a:pt x="14" y="476"/>
                      <a:pt x="5" y="385"/>
                      <a:pt x="1" y="293"/>
                    </a:cubicBezTo>
                    <a:cubicBezTo>
                      <a:pt x="-1" y="241"/>
                      <a:pt x="-1" y="191"/>
                      <a:pt x="3" y="14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9" name="Google Shape;949;p28"/>
              <p:cNvSpPr/>
              <p:nvPr/>
            </p:nvSpPr>
            <p:spPr>
              <a:xfrm>
                <a:off x="7865448" y="3996743"/>
                <a:ext cx="95180" cy="825962"/>
              </a:xfrm>
              <a:custGeom>
                <a:avLst/>
                <a:gdLst/>
                <a:ahLst/>
                <a:cxnLst/>
                <a:rect l="l" t="t" r="r" b="b"/>
                <a:pathLst>
                  <a:path w="385" h="3341" extrusionOk="0">
                    <a:moveTo>
                      <a:pt x="194" y="3341"/>
                    </a:moveTo>
                    <a:cubicBezTo>
                      <a:pt x="401" y="2463"/>
                      <a:pt x="328" y="1496"/>
                      <a:pt x="146" y="619"/>
                    </a:cubicBezTo>
                    <a:cubicBezTo>
                      <a:pt x="107" y="417"/>
                      <a:pt x="48" y="199"/>
                      <a:pt x="0" y="0"/>
                    </a:cubicBezTo>
                    <a:cubicBezTo>
                      <a:pt x="47" y="134"/>
                      <a:pt x="94" y="268"/>
                      <a:pt x="135" y="403"/>
                    </a:cubicBezTo>
                    <a:cubicBezTo>
                      <a:pt x="400" y="1320"/>
                      <a:pt x="505" y="2425"/>
                      <a:pt x="194" y="33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28"/>
              <p:cNvSpPr/>
              <p:nvPr/>
            </p:nvSpPr>
            <p:spPr>
              <a:xfrm>
                <a:off x="5895839" y="2674117"/>
                <a:ext cx="1513481" cy="894936"/>
              </a:xfrm>
              <a:custGeom>
                <a:avLst/>
                <a:gdLst/>
                <a:ahLst/>
                <a:cxnLst/>
                <a:rect l="l" t="t" r="r" b="b"/>
                <a:pathLst>
                  <a:path w="6122" h="3620" extrusionOk="0">
                    <a:moveTo>
                      <a:pt x="5852" y="873"/>
                    </a:moveTo>
                    <a:cubicBezTo>
                      <a:pt x="5189" y="1805"/>
                      <a:pt x="3932" y="3505"/>
                      <a:pt x="3170" y="3614"/>
                    </a:cubicBezTo>
                    <a:cubicBezTo>
                      <a:pt x="2440" y="3719"/>
                      <a:pt x="1130" y="2394"/>
                      <a:pt x="20" y="1539"/>
                    </a:cubicBezTo>
                    <a:cubicBezTo>
                      <a:pt x="-201" y="1370"/>
                      <a:pt x="1506" y="47"/>
                      <a:pt x="1733" y="241"/>
                    </a:cubicBezTo>
                    <a:cubicBezTo>
                      <a:pt x="2324" y="747"/>
                      <a:pt x="3004" y="1529"/>
                      <a:pt x="3177" y="1504"/>
                    </a:cubicBezTo>
                    <a:cubicBezTo>
                      <a:pt x="3320" y="1485"/>
                      <a:pt x="4425" y="731"/>
                      <a:pt x="5126" y="302"/>
                    </a:cubicBezTo>
                    <a:cubicBezTo>
                      <a:pt x="6241" y="-379"/>
                      <a:pt x="6319" y="217"/>
                      <a:pt x="5852" y="873"/>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1" name="Google Shape;951;p28"/>
              <p:cNvSpPr/>
              <p:nvPr/>
            </p:nvSpPr>
            <p:spPr>
              <a:xfrm>
                <a:off x="5485699" y="2254338"/>
                <a:ext cx="786160" cy="800251"/>
              </a:xfrm>
              <a:custGeom>
                <a:avLst/>
                <a:gdLst/>
                <a:ahLst/>
                <a:cxnLst/>
                <a:rect l="l" t="t" r="r" b="b"/>
                <a:pathLst>
                  <a:path w="3180" h="3237" extrusionOk="0">
                    <a:moveTo>
                      <a:pt x="1679" y="3237"/>
                    </a:moveTo>
                    <a:cubicBezTo>
                      <a:pt x="1488" y="3089"/>
                      <a:pt x="676" y="2331"/>
                      <a:pt x="497" y="2069"/>
                    </a:cubicBezTo>
                    <a:cubicBezTo>
                      <a:pt x="318" y="1807"/>
                      <a:pt x="-143" y="1017"/>
                      <a:pt x="44" y="859"/>
                    </a:cubicBezTo>
                    <a:cubicBezTo>
                      <a:pt x="230" y="702"/>
                      <a:pt x="384" y="923"/>
                      <a:pt x="384" y="923"/>
                    </a:cubicBezTo>
                    <a:cubicBezTo>
                      <a:pt x="384" y="923"/>
                      <a:pt x="242" y="558"/>
                      <a:pt x="444" y="417"/>
                    </a:cubicBezTo>
                    <a:cubicBezTo>
                      <a:pt x="647" y="275"/>
                      <a:pt x="874" y="626"/>
                      <a:pt x="874" y="626"/>
                    </a:cubicBezTo>
                    <a:cubicBezTo>
                      <a:pt x="874" y="626"/>
                      <a:pt x="756" y="241"/>
                      <a:pt x="967" y="115"/>
                    </a:cubicBezTo>
                    <a:cubicBezTo>
                      <a:pt x="1179" y="-12"/>
                      <a:pt x="1348" y="380"/>
                      <a:pt x="1348" y="380"/>
                    </a:cubicBezTo>
                    <a:cubicBezTo>
                      <a:pt x="1348" y="380"/>
                      <a:pt x="1224" y="33"/>
                      <a:pt x="1442" y="2"/>
                    </a:cubicBezTo>
                    <a:cubicBezTo>
                      <a:pt x="1705" y="-35"/>
                      <a:pt x="1862" y="630"/>
                      <a:pt x="2081" y="904"/>
                    </a:cubicBezTo>
                    <a:cubicBezTo>
                      <a:pt x="2131" y="967"/>
                      <a:pt x="3180" y="2094"/>
                      <a:pt x="3180" y="2094"/>
                    </a:cubicBezTo>
                    <a:lnTo>
                      <a:pt x="1679" y="3237"/>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2" name="Google Shape;952;p28"/>
              <p:cNvSpPr/>
              <p:nvPr/>
            </p:nvSpPr>
            <p:spPr>
              <a:xfrm>
                <a:off x="5809311" y="2335920"/>
                <a:ext cx="156737" cy="261806"/>
              </a:xfrm>
              <a:custGeom>
                <a:avLst/>
                <a:gdLst/>
                <a:ahLst/>
                <a:cxnLst/>
                <a:rect l="l" t="t" r="r" b="b"/>
                <a:pathLst>
                  <a:path w="634" h="1059" extrusionOk="0">
                    <a:moveTo>
                      <a:pt x="24" y="16"/>
                    </a:moveTo>
                    <a:cubicBezTo>
                      <a:pt x="141" y="506"/>
                      <a:pt x="277" y="699"/>
                      <a:pt x="631" y="1045"/>
                    </a:cubicBezTo>
                    <a:cubicBezTo>
                      <a:pt x="638" y="1052"/>
                      <a:pt x="629" y="1064"/>
                      <a:pt x="621" y="1058"/>
                    </a:cubicBezTo>
                    <a:cubicBezTo>
                      <a:pt x="244" y="750"/>
                      <a:pt x="38" y="532"/>
                      <a:pt x="0" y="21"/>
                    </a:cubicBezTo>
                    <a:cubicBezTo>
                      <a:pt x="-2" y="-4"/>
                      <a:pt x="19" y="-7"/>
                      <a:pt x="24" y="1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28"/>
              <p:cNvSpPr/>
              <p:nvPr/>
            </p:nvSpPr>
            <p:spPr>
              <a:xfrm>
                <a:off x="5693365" y="2396489"/>
                <a:ext cx="168357" cy="277134"/>
              </a:xfrm>
              <a:custGeom>
                <a:avLst/>
                <a:gdLst/>
                <a:ahLst/>
                <a:cxnLst/>
                <a:rect l="l" t="t" r="r" b="b"/>
                <a:pathLst>
                  <a:path w="681" h="1121" extrusionOk="0">
                    <a:moveTo>
                      <a:pt x="25" y="12"/>
                    </a:moveTo>
                    <a:cubicBezTo>
                      <a:pt x="191" y="510"/>
                      <a:pt x="336" y="722"/>
                      <a:pt x="680" y="1111"/>
                    </a:cubicBezTo>
                    <a:cubicBezTo>
                      <a:pt x="685" y="1117"/>
                      <a:pt x="676" y="1125"/>
                      <a:pt x="671" y="1120"/>
                    </a:cubicBezTo>
                    <a:cubicBezTo>
                      <a:pt x="301" y="766"/>
                      <a:pt x="101" y="544"/>
                      <a:pt x="1" y="25"/>
                    </a:cubicBezTo>
                    <a:cubicBezTo>
                      <a:pt x="-3" y="1"/>
                      <a:pt x="18" y="-10"/>
                      <a:pt x="25" y="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28"/>
              <p:cNvSpPr/>
              <p:nvPr/>
            </p:nvSpPr>
            <p:spPr>
              <a:xfrm>
                <a:off x="5580879" y="2482274"/>
                <a:ext cx="184673" cy="266998"/>
              </a:xfrm>
              <a:custGeom>
                <a:avLst/>
                <a:gdLst/>
                <a:ahLst/>
                <a:cxnLst/>
                <a:rect l="l" t="t" r="r" b="b"/>
                <a:pathLst>
                  <a:path w="747" h="1080" extrusionOk="0">
                    <a:moveTo>
                      <a:pt x="17" y="20"/>
                    </a:moveTo>
                    <a:cubicBezTo>
                      <a:pt x="212" y="490"/>
                      <a:pt x="361" y="729"/>
                      <a:pt x="744" y="1064"/>
                    </a:cubicBezTo>
                    <a:cubicBezTo>
                      <a:pt x="753" y="1072"/>
                      <a:pt x="742" y="1086"/>
                      <a:pt x="732" y="1079"/>
                    </a:cubicBezTo>
                    <a:cubicBezTo>
                      <a:pt x="309" y="775"/>
                      <a:pt x="120" y="478"/>
                      <a:pt x="3" y="27"/>
                    </a:cubicBezTo>
                    <a:cubicBezTo>
                      <a:pt x="-5" y="-3"/>
                      <a:pt x="5" y="-10"/>
                      <a:pt x="17" y="2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28"/>
              <p:cNvSpPr/>
              <p:nvPr/>
            </p:nvSpPr>
            <p:spPr>
              <a:xfrm>
                <a:off x="6008324" y="2333695"/>
                <a:ext cx="345119" cy="529051"/>
              </a:xfrm>
              <a:custGeom>
                <a:avLst/>
                <a:gdLst/>
                <a:ahLst/>
                <a:cxnLst/>
                <a:rect l="l" t="t" r="r" b="b"/>
                <a:pathLst>
                  <a:path w="1396" h="2140" extrusionOk="0">
                    <a:moveTo>
                      <a:pt x="1396" y="1873"/>
                    </a:moveTo>
                    <a:cubicBezTo>
                      <a:pt x="1396" y="1873"/>
                      <a:pt x="1305" y="1249"/>
                      <a:pt x="1205" y="984"/>
                    </a:cubicBezTo>
                    <a:cubicBezTo>
                      <a:pt x="1104" y="719"/>
                      <a:pt x="366" y="-131"/>
                      <a:pt x="173" y="18"/>
                    </a:cubicBezTo>
                    <a:cubicBezTo>
                      <a:pt x="-75" y="210"/>
                      <a:pt x="254" y="785"/>
                      <a:pt x="452" y="1045"/>
                    </a:cubicBezTo>
                    <a:cubicBezTo>
                      <a:pt x="452" y="1045"/>
                      <a:pt x="-124" y="1490"/>
                      <a:pt x="24" y="1954"/>
                    </a:cubicBezTo>
                    <a:cubicBezTo>
                      <a:pt x="171" y="2417"/>
                      <a:pt x="1396" y="1873"/>
                      <a:pt x="1396" y="1873"/>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6" name="Google Shape;956;p28"/>
              <p:cNvSpPr/>
              <p:nvPr/>
            </p:nvSpPr>
            <p:spPr>
              <a:xfrm>
                <a:off x="6001649" y="2356192"/>
                <a:ext cx="126082" cy="460324"/>
              </a:xfrm>
              <a:custGeom>
                <a:avLst/>
                <a:gdLst/>
                <a:ahLst/>
                <a:cxnLst/>
                <a:rect l="l" t="t" r="r" b="b"/>
                <a:pathLst>
                  <a:path w="510" h="1862" extrusionOk="0">
                    <a:moveTo>
                      <a:pt x="149" y="2"/>
                    </a:moveTo>
                    <a:cubicBezTo>
                      <a:pt x="49" y="341"/>
                      <a:pt x="331" y="666"/>
                      <a:pt x="504" y="933"/>
                    </a:cubicBezTo>
                    <a:cubicBezTo>
                      <a:pt x="518" y="954"/>
                      <a:pt x="506" y="971"/>
                      <a:pt x="488" y="978"/>
                    </a:cubicBezTo>
                    <a:cubicBezTo>
                      <a:pt x="260" y="1181"/>
                      <a:pt x="-4" y="1533"/>
                      <a:pt x="33" y="1853"/>
                    </a:cubicBezTo>
                    <a:cubicBezTo>
                      <a:pt x="34" y="1863"/>
                      <a:pt x="21" y="1866"/>
                      <a:pt x="18" y="1856"/>
                    </a:cubicBezTo>
                    <a:cubicBezTo>
                      <a:pt x="-68" y="1518"/>
                      <a:pt x="163" y="1151"/>
                      <a:pt x="428" y="945"/>
                    </a:cubicBezTo>
                    <a:cubicBezTo>
                      <a:pt x="246" y="674"/>
                      <a:pt x="-23" y="336"/>
                      <a:pt x="146" y="1"/>
                    </a:cubicBezTo>
                    <a:cubicBezTo>
                      <a:pt x="147" y="-1"/>
                      <a:pt x="150" y="0"/>
                      <a:pt x="149"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28"/>
              <p:cNvSpPr/>
              <p:nvPr/>
            </p:nvSpPr>
            <p:spPr>
              <a:xfrm>
                <a:off x="6014999" y="2671398"/>
                <a:ext cx="1394568" cy="919411"/>
              </a:xfrm>
              <a:custGeom>
                <a:avLst/>
                <a:gdLst/>
                <a:ahLst/>
                <a:cxnLst/>
                <a:rect l="l" t="t" r="r" b="b"/>
                <a:pathLst>
                  <a:path w="5641" h="3719" extrusionOk="0">
                    <a:moveTo>
                      <a:pt x="1476" y="323"/>
                    </a:moveTo>
                    <a:lnTo>
                      <a:pt x="0" y="2256"/>
                    </a:lnTo>
                    <a:cubicBezTo>
                      <a:pt x="0" y="2256"/>
                      <a:pt x="2079" y="3837"/>
                      <a:pt x="2769" y="3712"/>
                    </a:cubicBezTo>
                    <a:cubicBezTo>
                      <a:pt x="3460" y="3587"/>
                      <a:pt x="4898" y="1683"/>
                      <a:pt x="5377" y="930"/>
                    </a:cubicBezTo>
                    <a:cubicBezTo>
                      <a:pt x="5855" y="177"/>
                      <a:pt x="5690" y="-278"/>
                      <a:pt x="4833" y="190"/>
                    </a:cubicBezTo>
                    <a:cubicBezTo>
                      <a:pt x="3976" y="657"/>
                      <a:pt x="2800" y="1419"/>
                      <a:pt x="2667" y="1413"/>
                    </a:cubicBezTo>
                    <a:cubicBezTo>
                      <a:pt x="2535" y="1408"/>
                      <a:pt x="1476" y="323"/>
                      <a:pt x="1476" y="32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8" name="Google Shape;958;p28"/>
              <p:cNvSpPr/>
              <p:nvPr/>
            </p:nvSpPr>
            <p:spPr>
              <a:xfrm>
                <a:off x="6160612" y="2877579"/>
                <a:ext cx="304822" cy="412857"/>
              </a:xfrm>
              <a:custGeom>
                <a:avLst/>
                <a:gdLst/>
                <a:ahLst/>
                <a:cxnLst/>
                <a:rect l="l" t="t" r="r" b="b"/>
                <a:pathLst>
                  <a:path w="1233" h="1670" extrusionOk="0">
                    <a:moveTo>
                      <a:pt x="1" y="1658"/>
                    </a:moveTo>
                    <a:cubicBezTo>
                      <a:pt x="490" y="882"/>
                      <a:pt x="1122" y="140"/>
                      <a:pt x="1223" y="3"/>
                    </a:cubicBezTo>
                    <a:cubicBezTo>
                      <a:pt x="1227" y="-3"/>
                      <a:pt x="1237" y="5"/>
                      <a:pt x="1232" y="11"/>
                    </a:cubicBezTo>
                    <a:cubicBezTo>
                      <a:pt x="1126" y="141"/>
                      <a:pt x="496" y="1066"/>
                      <a:pt x="11" y="1667"/>
                    </a:cubicBezTo>
                    <a:cubicBezTo>
                      <a:pt x="6" y="1674"/>
                      <a:pt x="-4" y="1665"/>
                      <a:pt x="1" y="16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28"/>
              <p:cNvSpPr/>
              <p:nvPr/>
            </p:nvSpPr>
            <p:spPr>
              <a:xfrm>
                <a:off x="6470875" y="2671892"/>
                <a:ext cx="938694" cy="918917"/>
              </a:xfrm>
              <a:custGeom>
                <a:avLst/>
                <a:gdLst/>
                <a:ahLst/>
                <a:cxnLst/>
                <a:rect l="l" t="t" r="r" b="b"/>
                <a:pathLst>
                  <a:path w="3797" h="3717" extrusionOk="0">
                    <a:moveTo>
                      <a:pt x="3533" y="928"/>
                    </a:moveTo>
                    <a:cubicBezTo>
                      <a:pt x="3054" y="1681"/>
                      <a:pt x="1616" y="3585"/>
                      <a:pt x="925" y="3710"/>
                    </a:cubicBezTo>
                    <a:cubicBezTo>
                      <a:pt x="714" y="3748"/>
                      <a:pt x="372" y="3626"/>
                      <a:pt x="0" y="3439"/>
                    </a:cubicBezTo>
                    <a:cubicBezTo>
                      <a:pt x="912" y="2544"/>
                      <a:pt x="2597" y="989"/>
                      <a:pt x="3590" y="0"/>
                    </a:cubicBezTo>
                    <a:cubicBezTo>
                      <a:pt x="3887" y="32"/>
                      <a:pt x="3862" y="410"/>
                      <a:pt x="3533" y="928"/>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28"/>
              <p:cNvSpPr/>
              <p:nvPr/>
            </p:nvSpPr>
            <p:spPr>
              <a:xfrm>
                <a:off x="6835278" y="2695131"/>
                <a:ext cx="1096668" cy="1244753"/>
              </a:xfrm>
              <a:custGeom>
                <a:avLst/>
                <a:gdLst/>
                <a:ahLst/>
                <a:cxnLst/>
                <a:rect l="l" t="t" r="r" b="b"/>
                <a:pathLst>
                  <a:path w="4436" h="5035" extrusionOk="0">
                    <a:moveTo>
                      <a:pt x="0" y="5035"/>
                    </a:moveTo>
                    <a:lnTo>
                      <a:pt x="310" y="3551"/>
                    </a:lnTo>
                    <a:cubicBezTo>
                      <a:pt x="310" y="3551"/>
                      <a:pt x="-38" y="3182"/>
                      <a:pt x="46" y="2684"/>
                    </a:cubicBezTo>
                    <a:cubicBezTo>
                      <a:pt x="130" y="2196"/>
                      <a:pt x="1285" y="324"/>
                      <a:pt x="1372" y="236"/>
                    </a:cubicBezTo>
                    <a:cubicBezTo>
                      <a:pt x="1723" y="-117"/>
                      <a:pt x="2409" y="-51"/>
                      <a:pt x="2670" y="281"/>
                    </a:cubicBezTo>
                    <a:cubicBezTo>
                      <a:pt x="3382" y="1186"/>
                      <a:pt x="3656" y="2269"/>
                      <a:pt x="3967" y="3751"/>
                    </a:cubicBezTo>
                    <a:cubicBezTo>
                      <a:pt x="3967" y="3751"/>
                      <a:pt x="4276" y="4279"/>
                      <a:pt x="4436" y="5035"/>
                    </a:cubicBezTo>
                    <a:lnTo>
                      <a:pt x="0" y="503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1" name="Google Shape;961;p28"/>
              <p:cNvSpPr/>
              <p:nvPr/>
            </p:nvSpPr>
            <p:spPr>
              <a:xfrm>
                <a:off x="6962597" y="3512687"/>
                <a:ext cx="299383" cy="36589"/>
              </a:xfrm>
              <a:custGeom>
                <a:avLst/>
                <a:gdLst/>
                <a:ahLst/>
                <a:cxnLst/>
                <a:rect l="l" t="t" r="r" b="b"/>
                <a:pathLst>
                  <a:path w="1211" h="148" extrusionOk="0">
                    <a:moveTo>
                      <a:pt x="1204" y="0"/>
                    </a:moveTo>
                    <a:cubicBezTo>
                      <a:pt x="1003" y="-1"/>
                      <a:pt x="801" y="5"/>
                      <a:pt x="601" y="34"/>
                    </a:cubicBezTo>
                    <a:cubicBezTo>
                      <a:pt x="502" y="48"/>
                      <a:pt x="404" y="66"/>
                      <a:pt x="307" y="87"/>
                    </a:cubicBezTo>
                    <a:cubicBezTo>
                      <a:pt x="258" y="98"/>
                      <a:pt x="209" y="107"/>
                      <a:pt x="160" y="115"/>
                    </a:cubicBezTo>
                    <a:cubicBezTo>
                      <a:pt x="109" y="124"/>
                      <a:pt x="55" y="131"/>
                      <a:pt x="4" y="127"/>
                    </a:cubicBezTo>
                    <a:cubicBezTo>
                      <a:pt x="-1" y="127"/>
                      <a:pt x="-1" y="134"/>
                      <a:pt x="3" y="134"/>
                    </a:cubicBezTo>
                    <a:cubicBezTo>
                      <a:pt x="53" y="141"/>
                      <a:pt x="100" y="148"/>
                      <a:pt x="151" y="148"/>
                    </a:cubicBezTo>
                    <a:cubicBezTo>
                      <a:pt x="198" y="148"/>
                      <a:pt x="246" y="143"/>
                      <a:pt x="294" y="136"/>
                    </a:cubicBezTo>
                    <a:cubicBezTo>
                      <a:pt x="394" y="123"/>
                      <a:pt x="494" y="105"/>
                      <a:pt x="595" y="90"/>
                    </a:cubicBezTo>
                    <a:cubicBezTo>
                      <a:pt x="798" y="61"/>
                      <a:pt x="1000" y="32"/>
                      <a:pt x="1205" y="17"/>
                    </a:cubicBezTo>
                    <a:cubicBezTo>
                      <a:pt x="1214" y="16"/>
                      <a:pt x="1213" y="0"/>
                      <a:pt x="1204" y="0"/>
                    </a:cubicBezTo>
                    <a:close/>
                  </a:path>
                </a:pathLst>
              </a:custGeom>
              <a:solidFill>
                <a:srgbClr val="192D35"/>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28"/>
              <p:cNvSpPr/>
              <p:nvPr/>
            </p:nvSpPr>
            <p:spPr>
              <a:xfrm>
                <a:off x="7131449" y="3547545"/>
                <a:ext cx="247220" cy="25464"/>
              </a:xfrm>
              <a:custGeom>
                <a:avLst/>
                <a:gdLst/>
                <a:ahLst/>
                <a:cxnLst/>
                <a:rect l="l" t="t" r="r" b="b"/>
                <a:pathLst>
                  <a:path w="1000" h="103" extrusionOk="0">
                    <a:moveTo>
                      <a:pt x="995" y="90"/>
                    </a:moveTo>
                    <a:cubicBezTo>
                      <a:pt x="833" y="55"/>
                      <a:pt x="667" y="28"/>
                      <a:pt x="503" y="12"/>
                    </a:cubicBezTo>
                    <a:cubicBezTo>
                      <a:pt x="420" y="4"/>
                      <a:pt x="337" y="1"/>
                      <a:pt x="254" y="0"/>
                    </a:cubicBezTo>
                    <a:cubicBezTo>
                      <a:pt x="214" y="0"/>
                      <a:pt x="175" y="0"/>
                      <a:pt x="135" y="1"/>
                    </a:cubicBezTo>
                    <a:cubicBezTo>
                      <a:pt x="91" y="1"/>
                      <a:pt x="48" y="8"/>
                      <a:pt x="4" y="8"/>
                    </a:cubicBezTo>
                    <a:cubicBezTo>
                      <a:pt x="0" y="8"/>
                      <a:pt x="-1" y="15"/>
                      <a:pt x="3" y="15"/>
                    </a:cubicBezTo>
                    <a:cubicBezTo>
                      <a:pt x="45" y="16"/>
                      <a:pt x="86" y="24"/>
                      <a:pt x="127" y="28"/>
                    </a:cubicBezTo>
                    <a:cubicBezTo>
                      <a:pt x="168" y="31"/>
                      <a:pt x="209" y="34"/>
                      <a:pt x="251" y="38"/>
                    </a:cubicBezTo>
                    <a:cubicBezTo>
                      <a:pt x="333" y="45"/>
                      <a:pt x="416" y="53"/>
                      <a:pt x="498" y="59"/>
                    </a:cubicBezTo>
                    <a:cubicBezTo>
                      <a:pt x="664" y="71"/>
                      <a:pt x="828" y="85"/>
                      <a:pt x="993" y="103"/>
                    </a:cubicBezTo>
                    <a:cubicBezTo>
                      <a:pt x="1002" y="104"/>
                      <a:pt x="1003" y="91"/>
                      <a:pt x="995" y="90"/>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28"/>
              <p:cNvSpPr/>
              <p:nvPr/>
            </p:nvSpPr>
            <p:spPr>
              <a:xfrm>
                <a:off x="7383862" y="2722078"/>
                <a:ext cx="739682" cy="1330291"/>
              </a:xfrm>
              <a:custGeom>
                <a:avLst/>
                <a:gdLst/>
                <a:ahLst/>
                <a:cxnLst/>
                <a:rect l="l" t="t" r="r" b="b"/>
                <a:pathLst>
                  <a:path w="2992" h="5381" extrusionOk="0">
                    <a:moveTo>
                      <a:pt x="755" y="475"/>
                    </a:moveTo>
                    <a:cubicBezTo>
                      <a:pt x="1927" y="1901"/>
                      <a:pt x="3289" y="4738"/>
                      <a:pt x="2935" y="5268"/>
                    </a:cubicBezTo>
                    <a:cubicBezTo>
                      <a:pt x="2541" y="5860"/>
                      <a:pt x="923" y="3926"/>
                      <a:pt x="940" y="3819"/>
                    </a:cubicBezTo>
                    <a:cubicBezTo>
                      <a:pt x="952" y="3739"/>
                      <a:pt x="471" y="2008"/>
                      <a:pt x="102" y="749"/>
                    </a:cubicBezTo>
                    <a:cubicBezTo>
                      <a:pt x="-268" y="-510"/>
                      <a:pt x="464" y="122"/>
                      <a:pt x="755" y="475"/>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4" name="Google Shape;964;p28"/>
              <p:cNvSpPr/>
              <p:nvPr/>
            </p:nvSpPr>
            <p:spPr>
              <a:xfrm>
                <a:off x="7380401" y="2717628"/>
                <a:ext cx="752043" cy="1343888"/>
              </a:xfrm>
              <a:custGeom>
                <a:avLst/>
                <a:gdLst/>
                <a:ahLst/>
                <a:cxnLst/>
                <a:rect l="l" t="t" r="r" b="b"/>
                <a:pathLst>
                  <a:path w="3042" h="5436" extrusionOk="0">
                    <a:moveTo>
                      <a:pt x="941" y="3838"/>
                    </a:moveTo>
                    <a:cubicBezTo>
                      <a:pt x="903" y="3654"/>
                      <a:pt x="242" y="1370"/>
                      <a:pt x="59" y="651"/>
                    </a:cubicBezTo>
                    <a:cubicBezTo>
                      <a:pt x="-124" y="-69"/>
                      <a:pt x="124" y="-264"/>
                      <a:pt x="769" y="439"/>
                    </a:cubicBezTo>
                    <a:cubicBezTo>
                      <a:pt x="1414" y="1141"/>
                      <a:pt x="2735" y="3306"/>
                      <a:pt x="2984" y="4471"/>
                    </a:cubicBezTo>
                    <a:cubicBezTo>
                      <a:pt x="3224" y="5593"/>
                      <a:pt x="2687" y="5651"/>
                      <a:pt x="1992" y="5081"/>
                    </a:cubicBezTo>
                    <a:cubicBezTo>
                      <a:pt x="1422" y="4614"/>
                      <a:pt x="941" y="3838"/>
                      <a:pt x="941" y="383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5" name="Google Shape;965;p28"/>
              <p:cNvSpPr/>
              <p:nvPr/>
            </p:nvSpPr>
            <p:spPr>
              <a:xfrm>
                <a:off x="7456298" y="3104527"/>
                <a:ext cx="177504" cy="634861"/>
              </a:xfrm>
              <a:custGeom>
                <a:avLst/>
                <a:gdLst/>
                <a:ahLst/>
                <a:cxnLst/>
                <a:rect l="l" t="t" r="r" b="b"/>
                <a:pathLst>
                  <a:path w="718" h="2568" extrusionOk="0">
                    <a:moveTo>
                      <a:pt x="718" y="2568"/>
                    </a:moveTo>
                    <a:cubicBezTo>
                      <a:pt x="665" y="2353"/>
                      <a:pt x="608" y="2138"/>
                      <a:pt x="551" y="1923"/>
                    </a:cubicBezTo>
                    <a:cubicBezTo>
                      <a:pt x="494" y="1708"/>
                      <a:pt x="433" y="1494"/>
                      <a:pt x="375" y="1280"/>
                    </a:cubicBezTo>
                    <a:lnTo>
                      <a:pt x="192" y="639"/>
                    </a:lnTo>
                    <a:lnTo>
                      <a:pt x="98" y="319"/>
                    </a:lnTo>
                    <a:cubicBezTo>
                      <a:pt x="65" y="213"/>
                      <a:pt x="34" y="106"/>
                      <a:pt x="0" y="0"/>
                    </a:cubicBezTo>
                    <a:cubicBezTo>
                      <a:pt x="26" y="108"/>
                      <a:pt x="55" y="216"/>
                      <a:pt x="82" y="323"/>
                    </a:cubicBezTo>
                    <a:lnTo>
                      <a:pt x="168" y="646"/>
                    </a:lnTo>
                    <a:lnTo>
                      <a:pt x="344" y="1289"/>
                    </a:lnTo>
                    <a:cubicBezTo>
                      <a:pt x="405" y="1502"/>
                      <a:pt x="464" y="1716"/>
                      <a:pt x="527" y="1930"/>
                    </a:cubicBezTo>
                    <a:cubicBezTo>
                      <a:pt x="589" y="2143"/>
                      <a:pt x="652" y="2356"/>
                      <a:pt x="718" y="256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28"/>
              <p:cNvSpPr/>
              <p:nvPr/>
            </p:nvSpPr>
            <p:spPr>
              <a:xfrm>
                <a:off x="7448386" y="3151251"/>
                <a:ext cx="40050" cy="76638"/>
              </a:xfrm>
              <a:custGeom>
                <a:avLst/>
                <a:gdLst/>
                <a:ahLst/>
                <a:cxnLst/>
                <a:rect l="l" t="t" r="r" b="b"/>
                <a:pathLst>
                  <a:path w="162" h="310" extrusionOk="0">
                    <a:moveTo>
                      <a:pt x="162" y="310"/>
                    </a:moveTo>
                    <a:cubicBezTo>
                      <a:pt x="143" y="255"/>
                      <a:pt x="117" y="202"/>
                      <a:pt x="89" y="151"/>
                    </a:cubicBezTo>
                    <a:cubicBezTo>
                      <a:pt x="76" y="125"/>
                      <a:pt x="61" y="100"/>
                      <a:pt x="46" y="75"/>
                    </a:cubicBezTo>
                    <a:cubicBezTo>
                      <a:pt x="32" y="49"/>
                      <a:pt x="16" y="25"/>
                      <a:pt x="0" y="0"/>
                    </a:cubicBezTo>
                    <a:cubicBezTo>
                      <a:pt x="15" y="58"/>
                      <a:pt x="41" y="110"/>
                      <a:pt x="68" y="162"/>
                    </a:cubicBezTo>
                    <a:cubicBezTo>
                      <a:pt x="96" y="214"/>
                      <a:pt x="126" y="264"/>
                      <a:pt x="162" y="3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28"/>
              <p:cNvSpPr/>
              <p:nvPr/>
            </p:nvSpPr>
            <p:spPr>
              <a:xfrm>
                <a:off x="6175693" y="2876837"/>
                <a:ext cx="722377" cy="977508"/>
              </a:xfrm>
              <a:custGeom>
                <a:avLst/>
                <a:gdLst/>
                <a:ahLst/>
                <a:cxnLst/>
                <a:rect l="l" t="t" r="r" b="b"/>
                <a:pathLst>
                  <a:path w="2922" h="3954" extrusionOk="0">
                    <a:moveTo>
                      <a:pt x="0" y="1093"/>
                    </a:moveTo>
                    <a:lnTo>
                      <a:pt x="1842" y="0"/>
                    </a:lnTo>
                    <a:lnTo>
                      <a:pt x="2922" y="3056"/>
                    </a:lnTo>
                    <a:lnTo>
                      <a:pt x="1096" y="3954"/>
                    </a:lnTo>
                    <a:lnTo>
                      <a:pt x="0" y="1093"/>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28"/>
              <p:cNvSpPr/>
              <p:nvPr/>
            </p:nvSpPr>
            <p:spPr>
              <a:xfrm>
                <a:off x="6231565" y="2922326"/>
                <a:ext cx="608161" cy="900375"/>
              </a:xfrm>
              <a:custGeom>
                <a:avLst/>
                <a:gdLst/>
                <a:ahLst/>
                <a:cxnLst/>
                <a:rect l="l" t="t" r="r" b="b"/>
                <a:pathLst>
                  <a:path w="2460" h="3642" extrusionOk="0">
                    <a:moveTo>
                      <a:pt x="0" y="913"/>
                    </a:moveTo>
                    <a:lnTo>
                      <a:pt x="1565" y="0"/>
                    </a:lnTo>
                    <a:lnTo>
                      <a:pt x="1624" y="114"/>
                    </a:lnTo>
                    <a:lnTo>
                      <a:pt x="2460" y="2465"/>
                    </a:lnTo>
                    <a:cubicBezTo>
                      <a:pt x="2460" y="2465"/>
                      <a:pt x="2227" y="2664"/>
                      <a:pt x="2079" y="2849"/>
                    </a:cubicBezTo>
                    <a:cubicBezTo>
                      <a:pt x="1931" y="3034"/>
                      <a:pt x="1498" y="3632"/>
                      <a:pt x="1027" y="3642"/>
                    </a:cubicBezTo>
                    <a:lnTo>
                      <a:pt x="0" y="91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9" name="Google Shape;969;p28"/>
              <p:cNvSpPr/>
              <p:nvPr/>
            </p:nvSpPr>
            <p:spPr>
              <a:xfrm>
                <a:off x="6231565" y="2922326"/>
                <a:ext cx="399755" cy="271695"/>
              </a:xfrm>
              <a:custGeom>
                <a:avLst/>
                <a:gdLst/>
                <a:ahLst/>
                <a:cxnLst/>
                <a:rect l="l" t="t" r="r" b="b"/>
                <a:pathLst>
                  <a:path w="1617" h="1099" extrusionOk="0">
                    <a:moveTo>
                      <a:pt x="61" y="1099"/>
                    </a:moveTo>
                    <a:cubicBezTo>
                      <a:pt x="61" y="1099"/>
                      <a:pt x="474" y="940"/>
                      <a:pt x="687" y="755"/>
                    </a:cubicBezTo>
                    <a:cubicBezTo>
                      <a:pt x="900" y="569"/>
                      <a:pt x="1107" y="362"/>
                      <a:pt x="1276" y="277"/>
                    </a:cubicBezTo>
                    <a:cubicBezTo>
                      <a:pt x="1446" y="191"/>
                      <a:pt x="1617" y="101"/>
                      <a:pt x="1617" y="101"/>
                    </a:cubicBezTo>
                    <a:lnTo>
                      <a:pt x="1565" y="0"/>
                    </a:lnTo>
                    <a:lnTo>
                      <a:pt x="0" y="913"/>
                    </a:lnTo>
                    <a:lnTo>
                      <a:pt x="61" y="1099"/>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0" name="Google Shape;970;p28"/>
              <p:cNvSpPr/>
              <p:nvPr/>
            </p:nvSpPr>
            <p:spPr>
              <a:xfrm>
                <a:off x="6175693" y="3143835"/>
                <a:ext cx="911006" cy="775529"/>
              </a:xfrm>
              <a:custGeom>
                <a:avLst/>
                <a:gdLst/>
                <a:ahLst/>
                <a:cxnLst/>
                <a:rect l="l" t="t" r="r" b="b"/>
                <a:pathLst>
                  <a:path w="3685" h="3137" extrusionOk="0">
                    <a:moveTo>
                      <a:pt x="3685" y="3137"/>
                    </a:moveTo>
                    <a:lnTo>
                      <a:pt x="917" y="2947"/>
                    </a:lnTo>
                    <a:lnTo>
                      <a:pt x="0" y="13"/>
                    </a:lnTo>
                    <a:lnTo>
                      <a:pt x="2900" y="0"/>
                    </a:lnTo>
                    <a:lnTo>
                      <a:pt x="3685" y="313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1" name="Google Shape;971;p28"/>
              <p:cNvSpPr/>
              <p:nvPr/>
            </p:nvSpPr>
            <p:spPr>
              <a:xfrm>
                <a:off x="7188804" y="3480548"/>
                <a:ext cx="916939" cy="608161"/>
              </a:xfrm>
              <a:custGeom>
                <a:avLst/>
                <a:gdLst/>
                <a:ahLst/>
                <a:cxnLst/>
                <a:rect l="l" t="t" r="r" b="b"/>
                <a:pathLst>
                  <a:path w="3709" h="2460" extrusionOk="0">
                    <a:moveTo>
                      <a:pt x="3654" y="2284"/>
                    </a:moveTo>
                    <a:cubicBezTo>
                      <a:pt x="3227" y="2596"/>
                      <a:pt x="2497" y="2452"/>
                      <a:pt x="421" y="2167"/>
                    </a:cubicBezTo>
                    <a:cubicBezTo>
                      <a:pt x="134" y="2128"/>
                      <a:pt x="-182" y="-26"/>
                      <a:pt x="127" y="0"/>
                    </a:cubicBezTo>
                    <a:cubicBezTo>
                      <a:pt x="516" y="33"/>
                      <a:pt x="2019" y="246"/>
                      <a:pt x="2127" y="276"/>
                    </a:cubicBezTo>
                    <a:cubicBezTo>
                      <a:pt x="3037" y="524"/>
                      <a:pt x="3943" y="2073"/>
                      <a:pt x="3654" y="2284"/>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2" name="Google Shape;972;p28"/>
              <p:cNvSpPr/>
              <p:nvPr/>
            </p:nvSpPr>
            <p:spPr>
              <a:xfrm>
                <a:off x="6418464" y="3361635"/>
                <a:ext cx="969102" cy="661561"/>
              </a:xfrm>
              <a:custGeom>
                <a:avLst/>
                <a:gdLst/>
                <a:ahLst/>
                <a:cxnLst/>
                <a:rect l="l" t="t" r="r" b="b"/>
                <a:pathLst>
                  <a:path w="3920" h="2676" extrusionOk="0">
                    <a:moveTo>
                      <a:pt x="3920" y="672"/>
                    </a:moveTo>
                    <a:cubicBezTo>
                      <a:pt x="3920" y="672"/>
                      <a:pt x="3186" y="374"/>
                      <a:pt x="2697" y="201"/>
                    </a:cubicBezTo>
                    <a:cubicBezTo>
                      <a:pt x="2424" y="105"/>
                      <a:pt x="1942" y="-19"/>
                      <a:pt x="1709" y="2"/>
                    </a:cubicBezTo>
                    <a:cubicBezTo>
                      <a:pt x="1361" y="34"/>
                      <a:pt x="-76" y="387"/>
                      <a:pt x="3" y="738"/>
                    </a:cubicBezTo>
                    <a:cubicBezTo>
                      <a:pt x="73" y="1054"/>
                      <a:pt x="1269" y="594"/>
                      <a:pt x="1269" y="594"/>
                    </a:cubicBezTo>
                    <a:cubicBezTo>
                      <a:pt x="1269" y="594"/>
                      <a:pt x="22" y="952"/>
                      <a:pt x="177" y="1318"/>
                    </a:cubicBezTo>
                    <a:cubicBezTo>
                      <a:pt x="332" y="1684"/>
                      <a:pt x="1614" y="984"/>
                      <a:pt x="1614" y="984"/>
                    </a:cubicBezTo>
                    <a:cubicBezTo>
                      <a:pt x="1614" y="984"/>
                      <a:pt x="341" y="1381"/>
                      <a:pt x="560" y="1733"/>
                    </a:cubicBezTo>
                    <a:cubicBezTo>
                      <a:pt x="727" y="1999"/>
                      <a:pt x="1923" y="1430"/>
                      <a:pt x="1923" y="1430"/>
                    </a:cubicBezTo>
                    <a:cubicBezTo>
                      <a:pt x="1923" y="1430"/>
                      <a:pt x="831" y="1779"/>
                      <a:pt x="990" y="2059"/>
                    </a:cubicBezTo>
                    <a:cubicBezTo>
                      <a:pt x="1166" y="2370"/>
                      <a:pt x="2303" y="1914"/>
                      <a:pt x="2303" y="1914"/>
                    </a:cubicBezTo>
                    <a:cubicBezTo>
                      <a:pt x="2828" y="2560"/>
                      <a:pt x="3342" y="2653"/>
                      <a:pt x="3716" y="2676"/>
                    </a:cubicBezTo>
                    <a:cubicBezTo>
                      <a:pt x="3806" y="2681"/>
                      <a:pt x="3920" y="672"/>
                      <a:pt x="3920" y="672"/>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3" name="Google Shape;973;p28"/>
              <p:cNvSpPr/>
              <p:nvPr/>
            </p:nvSpPr>
            <p:spPr>
              <a:xfrm>
                <a:off x="6494113" y="3471154"/>
                <a:ext cx="343636" cy="145118"/>
              </a:xfrm>
              <a:custGeom>
                <a:avLst/>
                <a:gdLst/>
                <a:ahLst/>
                <a:cxnLst/>
                <a:rect l="l" t="t" r="r" b="b"/>
                <a:pathLst>
                  <a:path w="1390" h="587" extrusionOk="0">
                    <a:moveTo>
                      <a:pt x="1386" y="0"/>
                    </a:moveTo>
                    <a:cubicBezTo>
                      <a:pt x="1238" y="36"/>
                      <a:pt x="1088" y="72"/>
                      <a:pt x="944" y="122"/>
                    </a:cubicBezTo>
                    <a:cubicBezTo>
                      <a:pt x="800" y="172"/>
                      <a:pt x="657" y="227"/>
                      <a:pt x="518" y="290"/>
                    </a:cubicBezTo>
                    <a:cubicBezTo>
                      <a:pt x="177" y="444"/>
                      <a:pt x="-12" y="594"/>
                      <a:pt x="1" y="586"/>
                    </a:cubicBezTo>
                    <a:cubicBezTo>
                      <a:pt x="301" y="397"/>
                      <a:pt x="815" y="211"/>
                      <a:pt x="959" y="161"/>
                    </a:cubicBezTo>
                    <a:cubicBezTo>
                      <a:pt x="1103" y="112"/>
                      <a:pt x="1245" y="55"/>
                      <a:pt x="1389" y="5"/>
                    </a:cubicBezTo>
                    <a:cubicBezTo>
                      <a:pt x="1392" y="4"/>
                      <a:pt x="1390" y="-1"/>
                      <a:pt x="1386"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4" name="Google Shape;974;p28"/>
              <p:cNvSpPr/>
              <p:nvPr/>
            </p:nvSpPr>
            <p:spPr>
              <a:xfrm>
                <a:off x="6612285" y="3598966"/>
                <a:ext cx="272189" cy="96169"/>
              </a:xfrm>
              <a:custGeom>
                <a:avLst/>
                <a:gdLst/>
                <a:ahLst/>
                <a:cxnLst/>
                <a:rect l="l" t="t" r="r" b="b"/>
                <a:pathLst>
                  <a:path w="1101" h="389" extrusionOk="0">
                    <a:moveTo>
                      <a:pt x="1098" y="0"/>
                    </a:moveTo>
                    <a:cubicBezTo>
                      <a:pt x="911" y="55"/>
                      <a:pt x="723" y="103"/>
                      <a:pt x="538" y="167"/>
                    </a:cubicBezTo>
                    <a:cubicBezTo>
                      <a:pt x="355" y="230"/>
                      <a:pt x="186" y="306"/>
                      <a:pt x="7" y="381"/>
                    </a:cubicBezTo>
                    <a:cubicBezTo>
                      <a:pt x="-7" y="387"/>
                      <a:pt x="1" y="392"/>
                      <a:pt x="15" y="387"/>
                    </a:cubicBezTo>
                    <a:cubicBezTo>
                      <a:pt x="197" y="319"/>
                      <a:pt x="370" y="270"/>
                      <a:pt x="553" y="203"/>
                    </a:cubicBezTo>
                    <a:cubicBezTo>
                      <a:pt x="734" y="137"/>
                      <a:pt x="915" y="64"/>
                      <a:pt x="1099" y="5"/>
                    </a:cubicBezTo>
                    <a:cubicBezTo>
                      <a:pt x="1102" y="4"/>
                      <a:pt x="1100" y="-1"/>
                      <a:pt x="1098"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5" name="Google Shape;975;p28"/>
              <p:cNvSpPr/>
              <p:nvPr/>
            </p:nvSpPr>
            <p:spPr>
              <a:xfrm>
                <a:off x="6735401" y="3701563"/>
                <a:ext cx="209643" cy="81335"/>
              </a:xfrm>
              <a:custGeom>
                <a:avLst/>
                <a:gdLst/>
                <a:ahLst/>
                <a:cxnLst/>
                <a:rect l="l" t="t" r="r" b="b"/>
                <a:pathLst>
                  <a:path w="848" h="329" extrusionOk="0">
                    <a:moveTo>
                      <a:pt x="842" y="0"/>
                    </a:moveTo>
                    <a:cubicBezTo>
                      <a:pt x="552" y="70"/>
                      <a:pt x="275" y="193"/>
                      <a:pt x="6" y="320"/>
                    </a:cubicBezTo>
                    <a:cubicBezTo>
                      <a:pt x="-7" y="326"/>
                      <a:pt x="3" y="332"/>
                      <a:pt x="18" y="327"/>
                    </a:cubicBezTo>
                    <a:cubicBezTo>
                      <a:pt x="293" y="215"/>
                      <a:pt x="509" y="126"/>
                      <a:pt x="844" y="10"/>
                    </a:cubicBezTo>
                    <a:cubicBezTo>
                      <a:pt x="850" y="9"/>
                      <a:pt x="848" y="-1"/>
                      <a:pt x="842"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28"/>
              <p:cNvSpPr/>
              <p:nvPr/>
            </p:nvSpPr>
            <p:spPr>
              <a:xfrm>
                <a:off x="7281265" y="3477087"/>
                <a:ext cx="827940" cy="624972"/>
              </a:xfrm>
              <a:custGeom>
                <a:avLst/>
                <a:gdLst/>
                <a:ahLst/>
                <a:cxnLst/>
                <a:rect l="l" t="t" r="r" b="b"/>
                <a:pathLst>
                  <a:path w="3349" h="2528" extrusionOk="0">
                    <a:moveTo>
                      <a:pt x="0" y="0"/>
                    </a:moveTo>
                    <a:lnTo>
                      <a:pt x="1055" y="2482"/>
                    </a:lnTo>
                    <a:cubicBezTo>
                      <a:pt x="1055" y="2482"/>
                      <a:pt x="2895" y="2663"/>
                      <a:pt x="3301" y="2307"/>
                    </a:cubicBezTo>
                    <a:cubicBezTo>
                      <a:pt x="3567" y="2074"/>
                      <a:pt x="2693" y="464"/>
                      <a:pt x="1666" y="266"/>
                    </a:cubicBez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28"/>
              <p:cNvSpPr/>
              <p:nvPr/>
            </p:nvSpPr>
            <p:spPr>
              <a:xfrm>
                <a:off x="7691405" y="3542353"/>
                <a:ext cx="264773" cy="177751"/>
              </a:xfrm>
              <a:custGeom>
                <a:avLst/>
                <a:gdLst/>
                <a:ahLst/>
                <a:cxnLst/>
                <a:rect l="l" t="t" r="r" b="b"/>
                <a:pathLst>
                  <a:path w="1071" h="719" extrusionOk="0">
                    <a:moveTo>
                      <a:pt x="1070" y="711"/>
                    </a:moveTo>
                    <a:cubicBezTo>
                      <a:pt x="951" y="542"/>
                      <a:pt x="597" y="123"/>
                      <a:pt x="6" y="0"/>
                    </a:cubicBezTo>
                    <a:cubicBezTo>
                      <a:pt x="1" y="-1"/>
                      <a:pt x="-2" y="7"/>
                      <a:pt x="3" y="9"/>
                    </a:cubicBezTo>
                    <a:cubicBezTo>
                      <a:pt x="435" y="143"/>
                      <a:pt x="935" y="564"/>
                      <a:pt x="1064" y="717"/>
                    </a:cubicBezTo>
                    <a:cubicBezTo>
                      <a:pt x="1067" y="721"/>
                      <a:pt x="1073" y="715"/>
                      <a:pt x="1070" y="7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8" name="Google Shape;978;p28"/>
              <p:cNvSpPr/>
              <p:nvPr/>
            </p:nvSpPr>
            <p:spPr>
              <a:xfrm>
                <a:off x="7458522" y="3531970"/>
                <a:ext cx="225712" cy="521634"/>
              </a:xfrm>
              <a:custGeom>
                <a:avLst/>
                <a:gdLst/>
                <a:ahLst/>
                <a:cxnLst/>
                <a:rect l="l" t="t" r="r" b="b"/>
                <a:pathLst>
                  <a:path w="913" h="2110" extrusionOk="0">
                    <a:moveTo>
                      <a:pt x="913" y="2101"/>
                    </a:moveTo>
                    <a:cubicBezTo>
                      <a:pt x="812" y="1822"/>
                      <a:pt x="696" y="1549"/>
                      <a:pt x="579" y="1276"/>
                    </a:cubicBezTo>
                    <a:cubicBezTo>
                      <a:pt x="462" y="1002"/>
                      <a:pt x="345" y="729"/>
                      <a:pt x="221" y="458"/>
                    </a:cubicBezTo>
                    <a:cubicBezTo>
                      <a:pt x="151" y="306"/>
                      <a:pt x="82" y="152"/>
                      <a:pt x="7" y="2"/>
                    </a:cubicBezTo>
                    <a:cubicBezTo>
                      <a:pt x="5" y="-2"/>
                      <a:pt x="-2" y="0"/>
                      <a:pt x="0" y="5"/>
                    </a:cubicBezTo>
                    <a:cubicBezTo>
                      <a:pt x="101" y="283"/>
                      <a:pt x="216" y="558"/>
                      <a:pt x="331" y="831"/>
                    </a:cubicBezTo>
                    <a:cubicBezTo>
                      <a:pt x="446" y="1105"/>
                      <a:pt x="564" y="1378"/>
                      <a:pt x="685" y="1650"/>
                    </a:cubicBezTo>
                    <a:cubicBezTo>
                      <a:pt x="753" y="1804"/>
                      <a:pt x="824" y="1956"/>
                      <a:pt x="899" y="2106"/>
                    </a:cubicBezTo>
                    <a:cubicBezTo>
                      <a:pt x="903" y="2114"/>
                      <a:pt x="916" y="2109"/>
                      <a:pt x="913" y="21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9" name="Google Shape;979;p28"/>
              <p:cNvSpPr/>
              <p:nvPr/>
            </p:nvSpPr>
            <p:spPr>
              <a:xfrm>
                <a:off x="7278546" y="3470659"/>
                <a:ext cx="447963" cy="83808"/>
              </a:xfrm>
              <a:custGeom>
                <a:avLst/>
                <a:gdLst/>
                <a:ahLst/>
                <a:cxnLst/>
                <a:rect l="l" t="t" r="r" b="b"/>
                <a:pathLst>
                  <a:path w="1812" h="339" extrusionOk="0">
                    <a:moveTo>
                      <a:pt x="17" y="0"/>
                    </a:moveTo>
                    <a:cubicBezTo>
                      <a:pt x="133" y="1"/>
                      <a:pt x="247" y="20"/>
                      <a:pt x="361" y="37"/>
                    </a:cubicBezTo>
                    <a:cubicBezTo>
                      <a:pt x="476" y="53"/>
                      <a:pt x="590" y="72"/>
                      <a:pt x="704" y="91"/>
                    </a:cubicBezTo>
                    <a:cubicBezTo>
                      <a:pt x="931" y="131"/>
                      <a:pt x="1416" y="188"/>
                      <a:pt x="1812" y="325"/>
                    </a:cubicBezTo>
                    <a:cubicBezTo>
                      <a:pt x="1816" y="326"/>
                      <a:pt x="1787" y="340"/>
                      <a:pt x="1782" y="338"/>
                    </a:cubicBezTo>
                    <a:cubicBezTo>
                      <a:pt x="1597" y="263"/>
                      <a:pt x="151" y="69"/>
                      <a:pt x="37" y="39"/>
                    </a:cubicBezTo>
                    <a:cubicBezTo>
                      <a:pt x="38" y="47"/>
                      <a:pt x="40" y="56"/>
                      <a:pt x="41" y="65"/>
                    </a:cubicBezTo>
                    <a:cubicBezTo>
                      <a:pt x="41" y="72"/>
                      <a:pt x="33" y="77"/>
                      <a:pt x="29" y="71"/>
                    </a:cubicBezTo>
                    <a:cubicBezTo>
                      <a:pt x="18" y="57"/>
                      <a:pt x="12" y="42"/>
                      <a:pt x="3" y="27"/>
                    </a:cubicBezTo>
                    <a:cubicBezTo>
                      <a:pt x="-5" y="15"/>
                      <a:pt x="2" y="0"/>
                      <a:pt x="1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28"/>
              <p:cNvSpPr/>
              <p:nvPr/>
            </p:nvSpPr>
            <p:spPr>
              <a:xfrm>
                <a:off x="7520822" y="4047918"/>
                <a:ext cx="509026" cy="57355"/>
              </a:xfrm>
              <a:custGeom>
                <a:avLst/>
                <a:gdLst/>
                <a:ahLst/>
                <a:cxnLst/>
                <a:rect l="l" t="t" r="r" b="b"/>
                <a:pathLst>
                  <a:path w="2059" h="232" extrusionOk="0">
                    <a:moveTo>
                      <a:pt x="2059" y="126"/>
                    </a:moveTo>
                    <a:cubicBezTo>
                      <a:pt x="1980" y="142"/>
                      <a:pt x="1394" y="219"/>
                      <a:pt x="87" y="165"/>
                    </a:cubicBezTo>
                    <a:lnTo>
                      <a:pt x="93" y="169"/>
                    </a:lnTo>
                    <a:lnTo>
                      <a:pt x="0" y="0"/>
                    </a:lnTo>
                    <a:lnTo>
                      <a:pt x="80" y="176"/>
                    </a:lnTo>
                    <a:lnTo>
                      <a:pt x="81" y="179"/>
                    </a:lnTo>
                    <a:lnTo>
                      <a:pt x="86" y="180"/>
                    </a:lnTo>
                    <a:cubicBezTo>
                      <a:pt x="1584" y="312"/>
                      <a:pt x="1984" y="155"/>
                      <a:pt x="2059" y="126"/>
                    </a:cubicBezTo>
                    <a:close/>
                  </a:path>
                </a:pathLst>
              </a:custGeom>
              <a:solidFill>
                <a:srgbClr val="192D35"/>
              </a:solidFill>
              <a:ln>
                <a:noFill/>
              </a:ln>
            </p:spPr>
            <p:txBody>
              <a:bodyPr spcFirstLastPara="1" wrap="square" lIns="90000" tIns="38500" rIns="90000" bIns="38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28"/>
              <p:cNvSpPr/>
              <p:nvPr/>
            </p:nvSpPr>
            <p:spPr>
              <a:xfrm>
                <a:off x="7118346" y="2686972"/>
                <a:ext cx="397777" cy="232634"/>
              </a:xfrm>
              <a:custGeom>
                <a:avLst/>
                <a:gdLst/>
                <a:ahLst/>
                <a:cxnLst/>
                <a:rect l="l" t="t" r="r" b="b"/>
                <a:pathLst>
                  <a:path w="1609" h="941" extrusionOk="0">
                    <a:moveTo>
                      <a:pt x="9" y="329"/>
                    </a:moveTo>
                    <a:cubicBezTo>
                      <a:pt x="-2" y="439"/>
                      <a:pt x="-57" y="841"/>
                      <a:pt x="352" y="933"/>
                    </a:cubicBezTo>
                    <a:cubicBezTo>
                      <a:pt x="761" y="1026"/>
                      <a:pt x="1609" y="344"/>
                      <a:pt x="1609" y="344"/>
                    </a:cubicBezTo>
                    <a:cubicBezTo>
                      <a:pt x="1609" y="344"/>
                      <a:pt x="1296" y="-22"/>
                      <a:pt x="699" y="1"/>
                    </a:cubicBezTo>
                    <a:cubicBezTo>
                      <a:pt x="374" y="14"/>
                      <a:pt x="9" y="329"/>
                      <a:pt x="9" y="329"/>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28"/>
              <p:cNvSpPr/>
              <p:nvPr/>
            </p:nvSpPr>
            <p:spPr>
              <a:xfrm>
                <a:off x="7120571" y="2360890"/>
                <a:ext cx="288011" cy="528062"/>
              </a:xfrm>
              <a:custGeom>
                <a:avLst/>
                <a:gdLst/>
                <a:ahLst/>
                <a:cxnLst/>
                <a:rect l="l" t="t" r="r" b="b"/>
                <a:pathLst>
                  <a:path w="1165" h="2136" extrusionOk="0">
                    <a:moveTo>
                      <a:pt x="1161" y="1536"/>
                    </a:moveTo>
                    <a:cubicBezTo>
                      <a:pt x="1140" y="1625"/>
                      <a:pt x="760" y="2158"/>
                      <a:pt x="351" y="2136"/>
                    </a:cubicBezTo>
                    <a:cubicBezTo>
                      <a:pt x="218" y="2129"/>
                      <a:pt x="175" y="1445"/>
                      <a:pt x="175" y="1445"/>
                    </a:cubicBezTo>
                    <a:lnTo>
                      <a:pt x="163" y="1391"/>
                    </a:lnTo>
                    <a:lnTo>
                      <a:pt x="0" y="636"/>
                    </a:lnTo>
                    <a:lnTo>
                      <a:pt x="889" y="75"/>
                    </a:lnTo>
                    <a:lnTo>
                      <a:pt x="1017" y="0"/>
                    </a:lnTo>
                    <a:cubicBezTo>
                      <a:pt x="1017" y="0"/>
                      <a:pt x="1048" y="210"/>
                      <a:pt x="1084" y="471"/>
                    </a:cubicBezTo>
                    <a:cubicBezTo>
                      <a:pt x="1086" y="483"/>
                      <a:pt x="1088" y="495"/>
                      <a:pt x="1090" y="508"/>
                    </a:cubicBezTo>
                    <a:cubicBezTo>
                      <a:pt x="1092" y="523"/>
                      <a:pt x="1095" y="537"/>
                      <a:pt x="1096" y="550"/>
                    </a:cubicBezTo>
                    <a:cubicBezTo>
                      <a:pt x="1102" y="589"/>
                      <a:pt x="1108" y="629"/>
                      <a:pt x="1113" y="669"/>
                    </a:cubicBezTo>
                    <a:cubicBezTo>
                      <a:pt x="1117" y="699"/>
                      <a:pt x="1121" y="729"/>
                      <a:pt x="1124" y="760"/>
                    </a:cubicBezTo>
                    <a:cubicBezTo>
                      <a:pt x="1127" y="792"/>
                      <a:pt x="1131" y="823"/>
                      <a:pt x="1134" y="855"/>
                    </a:cubicBezTo>
                    <a:cubicBezTo>
                      <a:pt x="1165" y="1171"/>
                      <a:pt x="1170" y="1498"/>
                      <a:pt x="1161" y="1536"/>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3" name="Google Shape;983;p28"/>
              <p:cNvSpPr/>
              <p:nvPr/>
            </p:nvSpPr>
            <p:spPr>
              <a:xfrm>
                <a:off x="7120571" y="2360890"/>
                <a:ext cx="268234" cy="343883"/>
              </a:xfrm>
              <a:custGeom>
                <a:avLst/>
                <a:gdLst/>
                <a:ahLst/>
                <a:cxnLst/>
                <a:rect l="l" t="t" r="r" b="b"/>
                <a:pathLst>
                  <a:path w="1085" h="1391" extrusionOk="0">
                    <a:moveTo>
                      <a:pt x="1085" y="471"/>
                    </a:moveTo>
                    <a:cubicBezTo>
                      <a:pt x="864" y="1069"/>
                      <a:pt x="384" y="1310"/>
                      <a:pt x="163" y="1391"/>
                    </a:cubicBezTo>
                    <a:lnTo>
                      <a:pt x="0" y="636"/>
                    </a:lnTo>
                    <a:lnTo>
                      <a:pt x="889" y="75"/>
                    </a:lnTo>
                    <a:lnTo>
                      <a:pt x="1017" y="0"/>
                    </a:lnTo>
                    <a:cubicBezTo>
                      <a:pt x="1017" y="0"/>
                      <a:pt x="1048" y="210"/>
                      <a:pt x="1085" y="4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28"/>
              <p:cNvSpPr/>
              <p:nvPr/>
            </p:nvSpPr>
            <p:spPr>
              <a:xfrm>
                <a:off x="6860989" y="1856314"/>
                <a:ext cx="660572" cy="769843"/>
              </a:xfrm>
              <a:custGeom>
                <a:avLst/>
                <a:gdLst/>
                <a:ahLst/>
                <a:cxnLst/>
                <a:rect l="l" t="t" r="r" b="b"/>
                <a:pathLst>
                  <a:path w="2672" h="3114" extrusionOk="0">
                    <a:moveTo>
                      <a:pt x="166" y="1212"/>
                    </a:moveTo>
                    <a:cubicBezTo>
                      <a:pt x="-318" y="2478"/>
                      <a:pt x="385" y="2911"/>
                      <a:pt x="658" y="3015"/>
                    </a:cubicBezTo>
                    <a:cubicBezTo>
                      <a:pt x="906" y="3110"/>
                      <a:pt x="1761" y="3400"/>
                      <a:pt x="2374" y="2192"/>
                    </a:cubicBezTo>
                    <a:cubicBezTo>
                      <a:pt x="2987" y="984"/>
                      <a:pt x="2552" y="358"/>
                      <a:pt x="1997" y="112"/>
                    </a:cubicBezTo>
                    <a:cubicBezTo>
                      <a:pt x="1441" y="-135"/>
                      <a:pt x="651" y="-53"/>
                      <a:pt x="166" y="1212"/>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28"/>
              <p:cNvSpPr/>
              <p:nvPr/>
            </p:nvSpPr>
            <p:spPr>
              <a:xfrm>
                <a:off x="6944056" y="2109714"/>
                <a:ext cx="62547" cy="32633"/>
              </a:xfrm>
              <a:custGeom>
                <a:avLst/>
                <a:gdLst/>
                <a:ahLst/>
                <a:cxnLst/>
                <a:rect l="l" t="t" r="r" b="b"/>
                <a:pathLst>
                  <a:path w="253" h="132" extrusionOk="0">
                    <a:moveTo>
                      <a:pt x="43" y="121"/>
                    </a:moveTo>
                    <a:cubicBezTo>
                      <a:pt x="74" y="127"/>
                      <a:pt x="104" y="127"/>
                      <a:pt x="136" y="129"/>
                    </a:cubicBezTo>
                    <a:cubicBezTo>
                      <a:pt x="172" y="132"/>
                      <a:pt x="200" y="138"/>
                      <a:pt x="232" y="119"/>
                    </a:cubicBezTo>
                    <a:cubicBezTo>
                      <a:pt x="250" y="109"/>
                      <a:pt x="258" y="81"/>
                      <a:pt x="250" y="63"/>
                    </a:cubicBezTo>
                    <a:cubicBezTo>
                      <a:pt x="231" y="21"/>
                      <a:pt x="188" y="7"/>
                      <a:pt x="145" y="2"/>
                    </a:cubicBezTo>
                    <a:cubicBezTo>
                      <a:pt x="98" y="-4"/>
                      <a:pt x="61" y="4"/>
                      <a:pt x="22" y="29"/>
                    </a:cubicBezTo>
                    <a:cubicBezTo>
                      <a:pt x="-17" y="54"/>
                      <a:pt x="1" y="113"/>
                      <a:pt x="43" y="121"/>
                    </a:cubicBezTo>
                    <a:close/>
                  </a:path>
                </a:pathLst>
              </a:custGeom>
              <a:solidFill>
                <a:schemeClr val="dk1"/>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6" name="Google Shape;986;p28"/>
              <p:cNvSpPr/>
              <p:nvPr/>
            </p:nvSpPr>
            <p:spPr>
              <a:xfrm>
                <a:off x="7133180" y="2193769"/>
                <a:ext cx="57602" cy="44994"/>
              </a:xfrm>
              <a:custGeom>
                <a:avLst/>
                <a:gdLst/>
                <a:ahLst/>
                <a:cxnLst/>
                <a:rect l="l" t="t" r="r" b="b"/>
                <a:pathLst>
                  <a:path w="233" h="182" extrusionOk="0">
                    <a:moveTo>
                      <a:pt x="160" y="178"/>
                    </a:moveTo>
                    <a:cubicBezTo>
                      <a:pt x="131" y="165"/>
                      <a:pt x="106" y="148"/>
                      <a:pt x="78" y="133"/>
                    </a:cubicBezTo>
                    <a:cubicBezTo>
                      <a:pt x="47" y="115"/>
                      <a:pt x="20" y="104"/>
                      <a:pt x="3" y="71"/>
                    </a:cubicBezTo>
                    <a:cubicBezTo>
                      <a:pt x="-6" y="53"/>
                      <a:pt x="4" y="25"/>
                      <a:pt x="21" y="14"/>
                    </a:cubicBezTo>
                    <a:cubicBezTo>
                      <a:pt x="59" y="-10"/>
                      <a:pt x="103" y="2"/>
                      <a:pt x="141" y="22"/>
                    </a:cubicBezTo>
                    <a:cubicBezTo>
                      <a:pt x="183" y="43"/>
                      <a:pt x="210" y="71"/>
                      <a:pt x="229" y="113"/>
                    </a:cubicBezTo>
                    <a:cubicBezTo>
                      <a:pt x="247" y="155"/>
                      <a:pt x="199" y="195"/>
                      <a:pt x="160" y="178"/>
                    </a:cubicBezTo>
                    <a:close/>
                  </a:path>
                </a:pathLst>
              </a:custGeom>
              <a:solidFill>
                <a:schemeClr val="dk1"/>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7" name="Google Shape;987;p28"/>
              <p:cNvSpPr/>
              <p:nvPr/>
            </p:nvSpPr>
            <p:spPr>
              <a:xfrm>
                <a:off x="7099310" y="2275599"/>
                <a:ext cx="15575" cy="64772"/>
              </a:xfrm>
              <a:custGeom>
                <a:avLst/>
                <a:gdLst/>
                <a:ahLst/>
                <a:cxnLst/>
                <a:rect l="l" t="t" r="r" b="b"/>
                <a:pathLst>
                  <a:path w="63" h="262" extrusionOk="0">
                    <a:moveTo>
                      <a:pt x="42" y="1"/>
                    </a:moveTo>
                    <a:cubicBezTo>
                      <a:pt x="44" y="-2"/>
                      <a:pt x="47" y="8"/>
                      <a:pt x="46" y="11"/>
                    </a:cubicBezTo>
                    <a:cubicBezTo>
                      <a:pt x="14" y="98"/>
                      <a:pt x="-7" y="202"/>
                      <a:pt x="62" y="258"/>
                    </a:cubicBezTo>
                    <a:cubicBezTo>
                      <a:pt x="64" y="259"/>
                      <a:pt x="63" y="264"/>
                      <a:pt x="60" y="262"/>
                    </a:cubicBezTo>
                    <a:cubicBezTo>
                      <a:pt x="-32" y="217"/>
                      <a:pt x="-2" y="78"/>
                      <a:pt x="42" y="1"/>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8" name="Google Shape;988;p28"/>
              <p:cNvSpPr/>
              <p:nvPr/>
            </p:nvSpPr>
            <p:spPr>
              <a:xfrm>
                <a:off x="7102030" y="2259282"/>
                <a:ext cx="53152" cy="72188"/>
              </a:xfrm>
              <a:custGeom>
                <a:avLst/>
                <a:gdLst/>
                <a:ahLst/>
                <a:cxnLst/>
                <a:rect l="l" t="t" r="r" b="b"/>
                <a:pathLst>
                  <a:path w="215" h="292" extrusionOk="0">
                    <a:moveTo>
                      <a:pt x="139" y="2"/>
                    </a:moveTo>
                    <a:cubicBezTo>
                      <a:pt x="284" y="37"/>
                      <a:pt x="201" y="324"/>
                      <a:pt x="68" y="290"/>
                    </a:cubicBezTo>
                    <a:cubicBezTo>
                      <a:pt x="-64" y="258"/>
                      <a:pt x="18" y="-28"/>
                      <a:pt x="139"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9" name="Google Shape;989;p28"/>
              <p:cNvSpPr/>
              <p:nvPr/>
            </p:nvSpPr>
            <p:spPr>
              <a:xfrm>
                <a:off x="7144057" y="2266699"/>
                <a:ext cx="47219" cy="35847"/>
              </a:xfrm>
              <a:custGeom>
                <a:avLst/>
                <a:gdLst/>
                <a:ahLst/>
                <a:cxnLst/>
                <a:rect l="l" t="t" r="r" b="b"/>
                <a:pathLst>
                  <a:path w="191" h="145" extrusionOk="0">
                    <a:moveTo>
                      <a:pt x="21" y="3"/>
                    </a:moveTo>
                    <a:cubicBezTo>
                      <a:pt x="42" y="26"/>
                      <a:pt x="58" y="62"/>
                      <a:pt x="87" y="74"/>
                    </a:cubicBezTo>
                    <a:cubicBezTo>
                      <a:pt x="121" y="87"/>
                      <a:pt x="156" y="65"/>
                      <a:pt x="187" y="42"/>
                    </a:cubicBezTo>
                    <a:cubicBezTo>
                      <a:pt x="190" y="40"/>
                      <a:pt x="192" y="43"/>
                      <a:pt x="191" y="47"/>
                    </a:cubicBezTo>
                    <a:cubicBezTo>
                      <a:pt x="176" y="102"/>
                      <a:pt x="139" y="152"/>
                      <a:pt x="78" y="144"/>
                    </a:cubicBezTo>
                    <a:cubicBezTo>
                      <a:pt x="22" y="136"/>
                      <a:pt x="-3" y="76"/>
                      <a:pt x="0" y="17"/>
                    </a:cubicBezTo>
                    <a:cubicBezTo>
                      <a:pt x="0" y="6"/>
                      <a:pt x="13" y="-6"/>
                      <a:pt x="21" y="3"/>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0" name="Google Shape;990;p28"/>
              <p:cNvSpPr/>
              <p:nvPr/>
            </p:nvSpPr>
            <p:spPr>
              <a:xfrm>
                <a:off x="6944303" y="2238763"/>
                <a:ext cx="37577" cy="53400"/>
              </a:xfrm>
              <a:custGeom>
                <a:avLst/>
                <a:gdLst/>
                <a:ahLst/>
                <a:cxnLst/>
                <a:rect l="l" t="t" r="r" b="b"/>
                <a:pathLst>
                  <a:path w="152" h="216" extrusionOk="0">
                    <a:moveTo>
                      <a:pt x="152" y="1"/>
                    </a:moveTo>
                    <a:cubicBezTo>
                      <a:pt x="153" y="-2"/>
                      <a:pt x="144" y="4"/>
                      <a:pt x="144" y="8"/>
                    </a:cubicBezTo>
                    <a:cubicBezTo>
                      <a:pt x="126" y="98"/>
                      <a:pt x="91" y="199"/>
                      <a:pt x="3" y="211"/>
                    </a:cubicBezTo>
                    <a:cubicBezTo>
                      <a:pt x="0" y="211"/>
                      <a:pt x="-1" y="216"/>
                      <a:pt x="2" y="216"/>
                    </a:cubicBezTo>
                    <a:cubicBezTo>
                      <a:pt x="105" y="224"/>
                      <a:pt x="150" y="90"/>
                      <a:pt x="152" y="1"/>
                    </a:cubicBezTo>
                    <a:close/>
                  </a:path>
                </a:pathLst>
              </a:custGeom>
              <a:solidFill>
                <a:srgbClr val="192D35"/>
              </a:solidFill>
              <a:ln>
                <a:noFill/>
              </a:ln>
            </p:spPr>
            <p:txBody>
              <a:bodyPr spcFirstLastPara="1" wrap="square" lIns="90000" tIns="32750" rIns="90000" bIns="32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1" name="Google Shape;991;p28"/>
              <p:cNvSpPr/>
              <p:nvPr/>
            </p:nvSpPr>
            <p:spPr>
              <a:xfrm>
                <a:off x="6928975" y="2210085"/>
                <a:ext cx="53152" cy="72435"/>
              </a:xfrm>
              <a:custGeom>
                <a:avLst/>
                <a:gdLst/>
                <a:ahLst/>
                <a:cxnLst/>
                <a:rect l="l" t="t" r="r" b="b"/>
                <a:pathLst>
                  <a:path w="215" h="293" extrusionOk="0">
                    <a:moveTo>
                      <a:pt x="155" y="5"/>
                    </a:moveTo>
                    <a:cubicBezTo>
                      <a:pt x="13" y="-39"/>
                      <a:pt x="-64" y="249"/>
                      <a:pt x="68" y="290"/>
                    </a:cubicBezTo>
                    <a:cubicBezTo>
                      <a:pt x="198" y="329"/>
                      <a:pt x="275" y="42"/>
                      <a:pt x="155"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2" name="Google Shape;992;p28"/>
              <p:cNvSpPr/>
              <p:nvPr/>
            </p:nvSpPr>
            <p:spPr>
              <a:xfrm>
                <a:off x="6908950" y="2198219"/>
                <a:ext cx="46972" cy="37330"/>
              </a:xfrm>
              <a:custGeom>
                <a:avLst/>
                <a:gdLst/>
                <a:ahLst/>
                <a:cxnLst/>
                <a:rect l="l" t="t" r="r" b="b"/>
                <a:pathLst>
                  <a:path w="190" h="151" extrusionOk="0">
                    <a:moveTo>
                      <a:pt x="176" y="53"/>
                    </a:moveTo>
                    <a:cubicBezTo>
                      <a:pt x="146" y="63"/>
                      <a:pt x="114" y="85"/>
                      <a:pt x="83" y="80"/>
                    </a:cubicBezTo>
                    <a:cubicBezTo>
                      <a:pt x="47" y="74"/>
                      <a:pt x="29" y="37"/>
                      <a:pt x="13" y="2"/>
                    </a:cubicBezTo>
                    <a:cubicBezTo>
                      <a:pt x="12" y="-2"/>
                      <a:pt x="9" y="0"/>
                      <a:pt x="8" y="4"/>
                    </a:cubicBezTo>
                    <a:cubicBezTo>
                      <a:pt x="-8" y="59"/>
                      <a:pt x="-2" y="121"/>
                      <a:pt x="55" y="145"/>
                    </a:cubicBezTo>
                    <a:cubicBezTo>
                      <a:pt x="107" y="167"/>
                      <a:pt x="159" y="128"/>
                      <a:pt x="187" y="76"/>
                    </a:cubicBezTo>
                    <a:cubicBezTo>
                      <a:pt x="193" y="67"/>
                      <a:pt x="188" y="49"/>
                      <a:pt x="176" y="53"/>
                    </a:cubicBezTo>
                    <a:close/>
                  </a:path>
                </a:pathLst>
              </a:custGeom>
              <a:solidFill>
                <a:schemeClr val="dk1"/>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3" name="Google Shape;993;p28"/>
              <p:cNvSpPr/>
              <p:nvPr/>
            </p:nvSpPr>
            <p:spPr>
              <a:xfrm>
                <a:off x="7025391" y="2449394"/>
                <a:ext cx="47466" cy="19530"/>
              </a:xfrm>
              <a:custGeom>
                <a:avLst/>
                <a:gdLst/>
                <a:ahLst/>
                <a:cxnLst/>
                <a:rect l="l" t="t" r="r" b="b"/>
                <a:pathLst>
                  <a:path w="192" h="79" extrusionOk="0">
                    <a:moveTo>
                      <a:pt x="184" y="1"/>
                    </a:moveTo>
                    <a:cubicBezTo>
                      <a:pt x="160" y="20"/>
                      <a:pt x="134" y="47"/>
                      <a:pt x="100" y="46"/>
                    </a:cubicBezTo>
                    <a:cubicBezTo>
                      <a:pt x="68" y="44"/>
                      <a:pt x="33" y="26"/>
                      <a:pt x="5" y="11"/>
                    </a:cubicBezTo>
                    <a:cubicBezTo>
                      <a:pt x="2" y="9"/>
                      <a:pt x="-1" y="12"/>
                      <a:pt x="0" y="15"/>
                    </a:cubicBezTo>
                    <a:cubicBezTo>
                      <a:pt x="20" y="53"/>
                      <a:pt x="67" y="81"/>
                      <a:pt x="110" y="79"/>
                    </a:cubicBezTo>
                    <a:cubicBezTo>
                      <a:pt x="153" y="77"/>
                      <a:pt x="178" y="43"/>
                      <a:pt x="192" y="6"/>
                    </a:cubicBezTo>
                    <a:cubicBezTo>
                      <a:pt x="194" y="1"/>
                      <a:pt x="188" y="-1"/>
                      <a:pt x="184"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4" name="Google Shape;994;p28"/>
              <p:cNvSpPr/>
              <p:nvPr/>
            </p:nvSpPr>
            <p:spPr>
              <a:xfrm>
                <a:off x="6949000" y="2128008"/>
                <a:ext cx="113474" cy="274661"/>
              </a:xfrm>
              <a:custGeom>
                <a:avLst/>
                <a:gdLst/>
                <a:ahLst/>
                <a:cxnLst/>
                <a:rect l="l" t="t" r="r" b="b"/>
                <a:pathLst>
                  <a:path w="459" h="1111" extrusionOk="0">
                    <a:moveTo>
                      <a:pt x="158" y="878"/>
                    </a:moveTo>
                    <a:cubicBezTo>
                      <a:pt x="158" y="878"/>
                      <a:pt x="114" y="1010"/>
                      <a:pt x="103" y="1074"/>
                    </a:cubicBezTo>
                    <a:cubicBezTo>
                      <a:pt x="102" y="1080"/>
                      <a:pt x="117" y="1086"/>
                      <a:pt x="138" y="1091"/>
                    </a:cubicBezTo>
                    <a:cubicBezTo>
                      <a:pt x="139" y="1092"/>
                      <a:pt x="140" y="1092"/>
                      <a:pt x="141" y="1092"/>
                    </a:cubicBezTo>
                    <a:cubicBezTo>
                      <a:pt x="251" y="1130"/>
                      <a:pt x="371" y="1111"/>
                      <a:pt x="457" y="1031"/>
                    </a:cubicBezTo>
                    <a:cubicBezTo>
                      <a:pt x="462" y="1026"/>
                      <a:pt x="455" y="1018"/>
                      <a:pt x="449" y="1021"/>
                    </a:cubicBezTo>
                    <a:cubicBezTo>
                      <a:pt x="353" y="1067"/>
                      <a:pt x="257" y="1067"/>
                      <a:pt x="157" y="1050"/>
                    </a:cubicBezTo>
                    <a:cubicBezTo>
                      <a:pt x="155" y="1032"/>
                      <a:pt x="238" y="826"/>
                      <a:pt x="228" y="824"/>
                    </a:cubicBezTo>
                    <a:cubicBezTo>
                      <a:pt x="194" y="814"/>
                      <a:pt x="120" y="826"/>
                      <a:pt x="77" y="831"/>
                    </a:cubicBezTo>
                    <a:cubicBezTo>
                      <a:pt x="159" y="552"/>
                      <a:pt x="285" y="290"/>
                      <a:pt x="362" y="12"/>
                    </a:cubicBezTo>
                    <a:cubicBezTo>
                      <a:pt x="364" y="2"/>
                      <a:pt x="350" y="-4"/>
                      <a:pt x="346" y="4"/>
                    </a:cubicBezTo>
                    <a:cubicBezTo>
                      <a:pt x="195" y="270"/>
                      <a:pt x="93" y="588"/>
                      <a:pt x="1" y="873"/>
                    </a:cubicBezTo>
                    <a:cubicBezTo>
                      <a:pt x="-10" y="909"/>
                      <a:pt x="130" y="884"/>
                      <a:pt x="158" y="87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5" name="Google Shape;995;p28"/>
              <p:cNvSpPr/>
              <p:nvPr/>
            </p:nvSpPr>
            <p:spPr>
              <a:xfrm>
                <a:off x="6991028" y="2380914"/>
                <a:ext cx="73177" cy="52411"/>
              </a:xfrm>
              <a:custGeom>
                <a:avLst/>
                <a:gdLst/>
                <a:ahLst/>
                <a:cxnLst/>
                <a:rect l="l" t="t" r="r" b="b"/>
                <a:pathLst>
                  <a:path w="296" h="212" extrusionOk="0">
                    <a:moveTo>
                      <a:pt x="0" y="46"/>
                    </a:moveTo>
                    <a:cubicBezTo>
                      <a:pt x="0" y="46"/>
                      <a:pt x="41" y="138"/>
                      <a:pt x="115" y="185"/>
                    </a:cubicBezTo>
                    <a:cubicBezTo>
                      <a:pt x="142" y="202"/>
                      <a:pt x="173" y="213"/>
                      <a:pt x="208" y="212"/>
                    </a:cubicBezTo>
                    <a:cubicBezTo>
                      <a:pt x="281" y="209"/>
                      <a:pt x="297" y="146"/>
                      <a:pt x="296" y="90"/>
                    </a:cubicBezTo>
                    <a:cubicBezTo>
                      <a:pt x="296" y="43"/>
                      <a:pt x="284" y="0"/>
                      <a:pt x="284" y="0"/>
                    </a:cubicBezTo>
                    <a:cubicBezTo>
                      <a:pt x="284" y="0"/>
                      <a:pt x="163" y="72"/>
                      <a:pt x="0" y="46"/>
                    </a:cubicBezTo>
                    <a:close/>
                  </a:path>
                </a:pathLst>
              </a:custGeom>
              <a:solidFill>
                <a:schemeClr val="dk1"/>
              </a:solidFill>
              <a:ln>
                <a:noFill/>
              </a:ln>
            </p:spPr>
            <p:txBody>
              <a:bodyPr spcFirstLastPara="1" wrap="square" lIns="90000" tIns="31300" rIns="90000" bIns="31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6" name="Google Shape;996;p28"/>
              <p:cNvSpPr/>
              <p:nvPr/>
            </p:nvSpPr>
            <p:spPr>
              <a:xfrm>
                <a:off x="7019458" y="2402670"/>
                <a:ext cx="44747" cy="30655"/>
              </a:xfrm>
              <a:custGeom>
                <a:avLst/>
                <a:gdLst/>
                <a:ahLst/>
                <a:cxnLst/>
                <a:rect l="l" t="t" r="r" b="b"/>
                <a:pathLst>
                  <a:path w="181" h="124" extrusionOk="0">
                    <a:moveTo>
                      <a:pt x="0" y="97"/>
                    </a:moveTo>
                    <a:cubicBezTo>
                      <a:pt x="27" y="114"/>
                      <a:pt x="58" y="125"/>
                      <a:pt x="93" y="124"/>
                    </a:cubicBezTo>
                    <a:cubicBezTo>
                      <a:pt x="166" y="121"/>
                      <a:pt x="182" y="58"/>
                      <a:pt x="181" y="2"/>
                    </a:cubicBezTo>
                    <a:cubicBezTo>
                      <a:pt x="106" y="-7"/>
                      <a:pt x="22" y="27"/>
                      <a:pt x="0" y="97"/>
                    </a:cubicBezTo>
                    <a:close/>
                  </a:path>
                </a:pathLst>
              </a:custGeom>
              <a:solidFill>
                <a:srgbClr val="FF98B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28"/>
              <p:cNvSpPr/>
              <p:nvPr/>
            </p:nvSpPr>
            <p:spPr>
              <a:xfrm>
                <a:off x="6916367" y="1842470"/>
                <a:ext cx="645491" cy="550312"/>
              </a:xfrm>
              <a:custGeom>
                <a:avLst/>
                <a:gdLst/>
                <a:ahLst/>
                <a:cxnLst/>
                <a:rect l="l" t="t" r="r" b="b"/>
                <a:pathLst>
                  <a:path w="2611" h="2226" extrusionOk="0">
                    <a:moveTo>
                      <a:pt x="2230" y="2226"/>
                    </a:moveTo>
                    <a:cubicBezTo>
                      <a:pt x="2000" y="2209"/>
                      <a:pt x="2022" y="1723"/>
                      <a:pt x="2022" y="1723"/>
                    </a:cubicBezTo>
                    <a:cubicBezTo>
                      <a:pt x="2022" y="1723"/>
                      <a:pt x="1559" y="1653"/>
                      <a:pt x="1509" y="965"/>
                    </a:cubicBezTo>
                    <a:cubicBezTo>
                      <a:pt x="1509" y="965"/>
                      <a:pt x="1471" y="1276"/>
                      <a:pt x="1629" y="1546"/>
                    </a:cubicBezTo>
                    <a:cubicBezTo>
                      <a:pt x="1629" y="1546"/>
                      <a:pt x="827" y="1334"/>
                      <a:pt x="589" y="598"/>
                    </a:cubicBezTo>
                    <a:cubicBezTo>
                      <a:pt x="589" y="598"/>
                      <a:pt x="672" y="967"/>
                      <a:pt x="782" y="1110"/>
                    </a:cubicBezTo>
                    <a:cubicBezTo>
                      <a:pt x="782" y="1110"/>
                      <a:pt x="454" y="962"/>
                      <a:pt x="331" y="659"/>
                    </a:cubicBezTo>
                    <a:cubicBezTo>
                      <a:pt x="331" y="659"/>
                      <a:pt x="127" y="1030"/>
                      <a:pt x="0" y="1122"/>
                    </a:cubicBezTo>
                    <a:cubicBezTo>
                      <a:pt x="0" y="1122"/>
                      <a:pt x="255" y="-299"/>
                      <a:pt x="1553" y="57"/>
                    </a:cubicBezTo>
                    <a:cubicBezTo>
                      <a:pt x="1553" y="57"/>
                      <a:pt x="2372" y="240"/>
                      <a:pt x="2568" y="941"/>
                    </a:cubicBezTo>
                    <a:cubicBezTo>
                      <a:pt x="2763" y="1642"/>
                      <a:pt x="2230" y="2226"/>
                      <a:pt x="2230" y="22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98" name="Google Shape;998;p28"/>
              <p:cNvSpPr/>
              <p:nvPr/>
            </p:nvSpPr>
            <p:spPr>
              <a:xfrm>
                <a:off x="7346531" y="2350506"/>
                <a:ext cx="188876" cy="183932"/>
              </a:xfrm>
              <a:custGeom>
                <a:avLst/>
                <a:gdLst/>
                <a:ahLst/>
                <a:cxnLst/>
                <a:rect l="l" t="t" r="r" b="b"/>
                <a:pathLst>
                  <a:path w="764" h="744" extrusionOk="0">
                    <a:moveTo>
                      <a:pt x="172" y="213"/>
                    </a:moveTo>
                    <a:cubicBezTo>
                      <a:pt x="172" y="213"/>
                      <a:pt x="573" y="-112"/>
                      <a:pt x="728" y="42"/>
                    </a:cubicBezTo>
                    <a:cubicBezTo>
                      <a:pt x="883" y="197"/>
                      <a:pt x="501" y="725"/>
                      <a:pt x="261" y="743"/>
                    </a:cubicBezTo>
                    <a:cubicBezTo>
                      <a:pt x="21" y="762"/>
                      <a:pt x="0" y="540"/>
                      <a:pt x="0" y="540"/>
                    </a:cubicBezTo>
                    <a:lnTo>
                      <a:pt x="172" y="213"/>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28"/>
              <p:cNvSpPr/>
              <p:nvPr/>
            </p:nvSpPr>
            <p:spPr>
              <a:xfrm>
                <a:off x="7375456" y="2396489"/>
                <a:ext cx="123610" cy="101607"/>
              </a:xfrm>
              <a:custGeom>
                <a:avLst/>
                <a:gdLst/>
                <a:ahLst/>
                <a:cxnLst/>
                <a:rect l="l" t="t" r="r" b="b"/>
                <a:pathLst>
                  <a:path w="500" h="411" extrusionOk="0">
                    <a:moveTo>
                      <a:pt x="498" y="5"/>
                    </a:moveTo>
                    <a:cubicBezTo>
                      <a:pt x="501" y="6"/>
                      <a:pt x="500" y="11"/>
                      <a:pt x="497" y="11"/>
                    </a:cubicBezTo>
                    <a:cubicBezTo>
                      <a:pt x="328" y="29"/>
                      <a:pt x="207" y="147"/>
                      <a:pt x="109" y="277"/>
                    </a:cubicBezTo>
                    <a:cubicBezTo>
                      <a:pt x="171" y="234"/>
                      <a:pt x="241" y="220"/>
                      <a:pt x="301" y="296"/>
                    </a:cubicBezTo>
                    <a:cubicBezTo>
                      <a:pt x="304" y="300"/>
                      <a:pt x="298" y="305"/>
                      <a:pt x="294" y="303"/>
                    </a:cubicBezTo>
                    <a:cubicBezTo>
                      <a:pt x="236" y="272"/>
                      <a:pt x="188" y="270"/>
                      <a:pt x="132" y="307"/>
                    </a:cubicBezTo>
                    <a:cubicBezTo>
                      <a:pt x="92" y="334"/>
                      <a:pt x="59" y="373"/>
                      <a:pt x="26" y="407"/>
                    </a:cubicBezTo>
                    <a:cubicBezTo>
                      <a:pt x="15" y="419"/>
                      <a:pt x="-8" y="405"/>
                      <a:pt x="2" y="390"/>
                    </a:cubicBezTo>
                    <a:cubicBezTo>
                      <a:pt x="3" y="389"/>
                      <a:pt x="4" y="388"/>
                      <a:pt x="4" y="387"/>
                    </a:cubicBezTo>
                    <a:cubicBezTo>
                      <a:pt x="56" y="193"/>
                      <a:pt x="284" y="-35"/>
                      <a:pt x="498"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0" name="Google Shape;1000;p28"/>
              <p:cNvSpPr/>
              <p:nvPr/>
            </p:nvSpPr>
            <p:spPr>
              <a:xfrm>
                <a:off x="7366062" y="2513919"/>
                <a:ext cx="36589" cy="36589"/>
              </a:xfrm>
              <a:custGeom>
                <a:avLst/>
                <a:gdLst/>
                <a:ahLst/>
                <a:cxnLst/>
                <a:rect l="l" t="t" r="r" b="b"/>
                <a:pathLst>
                  <a:path w="148" h="148" extrusionOk="0">
                    <a:moveTo>
                      <a:pt x="147" y="86"/>
                    </a:moveTo>
                    <a:cubicBezTo>
                      <a:pt x="141" y="126"/>
                      <a:pt x="103" y="154"/>
                      <a:pt x="63" y="148"/>
                    </a:cubicBezTo>
                    <a:cubicBezTo>
                      <a:pt x="22" y="142"/>
                      <a:pt x="-5" y="104"/>
                      <a:pt x="1" y="63"/>
                    </a:cubicBezTo>
                    <a:cubicBezTo>
                      <a:pt x="7" y="23"/>
                      <a:pt x="45" y="-5"/>
                      <a:pt x="86" y="1"/>
                    </a:cubicBezTo>
                    <a:cubicBezTo>
                      <a:pt x="126" y="7"/>
                      <a:pt x="154" y="45"/>
                      <a:pt x="147" y="86"/>
                    </a:cubicBezTo>
                    <a:close/>
                  </a:path>
                </a:pathLst>
              </a:custGeom>
              <a:solidFill>
                <a:schemeClr val="lt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28"/>
              <p:cNvSpPr/>
              <p:nvPr/>
            </p:nvSpPr>
            <p:spPr>
              <a:xfrm>
                <a:off x="7595730" y="1894880"/>
                <a:ext cx="72683" cy="72683"/>
              </a:xfrm>
              <a:custGeom>
                <a:avLst/>
                <a:gdLst/>
                <a:ahLst/>
                <a:cxnLst/>
                <a:rect l="l" t="t" r="r" b="b"/>
                <a:pathLst>
                  <a:path w="294" h="294" extrusionOk="0">
                    <a:moveTo>
                      <a:pt x="282" y="207"/>
                    </a:moveTo>
                    <a:cubicBezTo>
                      <a:pt x="249" y="281"/>
                      <a:pt x="162" y="315"/>
                      <a:pt x="88" y="282"/>
                    </a:cubicBezTo>
                    <a:cubicBezTo>
                      <a:pt x="13" y="249"/>
                      <a:pt x="-20" y="162"/>
                      <a:pt x="13" y="88"/>
                    </a:cubicBezTo>
                    <a:cubicBezTo>
                      <a:pt x="46" y="14"/>
                      <a:pt x="132" y="-20"/>
                      <a:pt x="207" y="13"/>
                    </a:cubicBezTo>
                    <a:cubicBezTo>
                      <a:pt x="281" y="46"/>
                      <a:pt x="314" y="133"/>
                      <a:pt x="282" y="207"/>
                    </a:cubicBezTo>
                    <a:close/>
                  </a:path>
                </a:pathLst>
              </a:custGeom>
              <a:solidFill>
                <a:srgbClr val="FFC7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28"/>
              <p:cNvSpPr/>
              <p:nvPr/>
            </p:nvSpPr>
            <p:spPr>
              <a:xfrm>
                <a:off x="7595730" y="1894880"/>
                <a:ext cx="72683" cy="72683"/>
              </a:xfrm>
              <a:custGeom>
                <a:avLst/>
                <a:gdLst/>
                <a:ahLst/>
                <a:cxnLst/>
                <a:rect l="l" t="t" r="r" b="b"/>
                <a:pathLst>
                  <a:path w="294" h="294" extrusionOk="0">
                    <a:moveTo>
                      <a:pt x="282" y="207"/>
                    </a:moveTo>
                    <a:cubicBezTo>
                      <a:pt x="249" y="281"/>
                      <a:pt x="162" y="315"/>
                      <a:pt x="88" y="282"/>
                    </a:cubicBezTo>
                    <a:cubicBezTo>
                      <a:pt x="13" y="249"/>
                      <a:pt x="-20" y="162"/>
                      <a:pt x="13" y="88"/>
                    </a:cubicBezTo>
                    <a:cubicBezTo>
                      <a:pt x="46" y="14"/>
                      <a:pt x="132" y="-20"/>
                      <a:pt x="207" y="13"/>
                    </a:cubicBezTo>
                    <a:cubicBezTo>
                      <a:pt x="281" y="46"/>
                      <a:pt x="314" y="133"/>
                      <a:pt x="282" y="20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3" name="Google Shape;1003;p28"/>
              <p:cNvSpPr/>
              <p:nvPr/>
            </p:nvSpPr>
            <p:spPr>
              <a:xfrm>
                <a:off x="7070633" y="1741109"/>
                <a:ext cx="632142" cy="524848"/>
              </a:xfrm>
              <a:custGeom>
                <a:avLst/>
                <a:gdLst/>
                <a:ahLst/>
                <a:cxnLst/>
                <a:rect l="l" t="t" r="r" b="b"/>
                <a:pathLst>
                  <a:path w="2557" h="2123" extrusionOk="0">
                    <a:moveTo>
                      <a:pt x="1914" y="2111"/>
                    </a:moveTo>
                    <a:cubicBezTo>
                      <a:pt x="1879" y="2030"/>
                      <a:pt x="1306" y="1111"/>
                      <a:pt x="1117" y="983"/>
                    </a:cubicBezTo>
                    <a:cubicBezTo>
                      <a:pt x="929" y="856"/>
                      <a:pt x="278" y="568"/>
                      <a:pt x="142" y="526"/>
                    </a:cubicBezTo>
                    <a:cubicBezTo>
                      <a:pt x="6" y="483"/>
                      <a:pt x="-57" y="146"/>
                      <a:pt x="67" y="40"/>
                    </a:cubicBezTo>
                    <a:cubicBezTo>
                      <a:pt x="210" y="-83"/>
                      <a:pt x="567" y="113"/>
                      <a:pt x="858" y="180"/>
                    </a:cubicBezTo>
                    <a:cubicBezTo>
                      <a:pt x="1149" y="247"/>
                      <a:pt x="1978" y="453"/>
                      <a:pt x="2297" y="878"/>
                    </a:cubicBezTo>
                    <a:cubicBezTo>
                      <a:pt x="2542" y="1203"/>
                      <a:pt x="2627" y="1788"/>
                      <a:pt x="2494" y="1952"/>
                    </a:cubicBezTo>
                    <a:cubicBezTo>
                      <a:pt x="2301" y="2189"/>
                      <a:pt x="1914" y="2111"/>
                      <a:pt x="1914" y="211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28"/>
              <p:cNvSpPr/>
              <p:nvPr/>
            </p:nvSpPr>
            <p:spPr>
              <a:xfrm>
                <a:off x="7474839" y="4539885"/>
                <a:ext cx="610881" cy="282820"/>
              </a:xfrm>
              <a:custGeom>
                <a:avLst/>
                <a:gdLst/>
                <a:ahLst/>
                <a:cxnLst/>
                <a:rect l="l" t="t" r="r" b="b"/>
                <a:pathLst>
                  <a:path w="2471" h="1144" extrusionOk="0">
                    <a:moveTo>
                      <a:pt x="2471" y="0"/>
                    </a:moveTo>
                    <a:lnTo>
                      <a:pt x="0" y="0"/>
                    </a:lnTo>
                    <a:lnTo>
                      <a:pt x="0" y="1144"/>
                    </a:lnTo>
                    <a:lnTo>
                      <a:pt x="2471" y="1144"/>
                    </a:lnTo>
                    <a:lnTo>
                      <a:pt x="2471"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28"/>
              <p:cNvSpPr/>
              <p:nvPr/>
            </p:nvSpPr>
            <p:spPr>
              <a:xfrm>
                <a:off x="8003645" y="4539885"/>
                <a:ext cx="40544" cy="282820"/>
              </a:xfrm>
              <a:custGeom>
                <a:avLst/>
                <a:gdLst/>
                <a:ahLst/>
                <a:cxnLst/>
                <a:rect l="l" t="t" r="r" b="b"/>
                <a:pathLst>
                  <a:path w="164" h="1144" extrusionOk="0">
                    <a:moveTo>
                      <a:pt x="0" y="1144"/>
                    </a:moveTo>
                    <a:lnTo>
                      <a:pt x="164" y="1144"/>
                    </a:lnTo>
                    <a:lnTo>
                      <a:pt x="164" y="0"/>
                    </a:lnTo>
                    <a:lnTo>
                      <a:pt x="0" y="0"/>
                    </a:ln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6" name="Google Shape;1006;p28"/>
              <p:cNvSpPr/>
              <p:nvPr/>
            </p:nvSpPr>
            <p:spPr>
              <a:xfrm>
                <a:off x="7528733" y="4539885"/>
                <a:ext cx="40544" cy="282820"/>
              </a:xfrm>
              <a:custGeom>
                <a:avLst/>
                <a:gdLst/>
                <a:ahLst/>
                <a:cxnLst/>
                <a:rect l="l" t="t" r="r" b="b"/>
                <a:pathLst>
                  <a:path w="164" h="1144" extrusionOk="0">
                    <a:moveTo>
                      <a:pt x="0" y="1144"/>
                    </a:moveTo>
                    <a:lnTo>
                      <a:pt x="164" y="1144"/>
                    </a:lnTo>
                    <a:lnTo>
                      <a:pt x="164" y="0"/>
                    </a:lnTo>
                    <a:lnTo>
                      <a:pt x="0" y="0"/>
                    </a:ln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7" name="Google Shape;1007;p28"/>
              <p:cNvSpPr/>
              <p:nvPr/>
            </p:nvSpPr>
            <p:spPr>
              <a:xfrm>
                <a:off x="6675079" y="4587846"/>
                <a:ext cx="322128" cy="14339"/>
              </a:xfrm>
              <a:custGeom>
                <a:avLst/>
                <a:gdLst/>
                <a:ahLst/>
                <a:cxnLst/>
                <a:rect l="l" t="t" r="r" b="b"/>
                <a:pathLst>
                  <a:path w="1303" h="58" extrusionOk="0">
                    <a:moveTo>
                      <a:pt x="0" y="0"/>
                    </a:moveTo>
                    <a:lnTo>
                      <a:pt x="1303" y="39"/>
                    </a:lnTo>
                    <a:lnTo>
                      <a:pt x="0" y="58"/>
                    </a:lnTo>
                    <a:lnTo>
                      <a:pt x="0"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28"/>
              <p:cNvSpPr/>
              <p:nvPr/>
            </p:nvSpPr>
            <p:spPr>
              <a:xfrm>
                <a:off x="6675079" y="4747303"/>
                <a:ext cx="154018" cy="13103"/>
              </a:xfrm>
              <a:custGeom>
                <a:avLst/>
                <a:gdLst/>
                <a:ahLst/>
                <a:cxnLst/>
                <a:rect l="l" t="t" r="r" b="b"/>
                <a:pathLst>
                  <a:path w="623" h="53" extrusionOk="0">
                    <a:moveTo>
                      <a:pt x="0" y="0"/>
                    </a:moveTo>
                    <a:lnTo>
                      <a:pt x="0" y="53"/>
                    </a:lnTo>
                    <a:lnTo>
                      <a:pt x="623" y="15"/>
                    </a:lnTo>
                    <a:lnTo>
                      <a:pt x="0"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28"/>
              <p:cNvSpPr/>
              <p:nvPr/>
            </p:nvSpPr>
            <p:spPr>
              <a:xfrm>
                <a:off x="7294615" y="4708736"/>
                <a:ext cx="154018" cy="12855"/>
              </a:xfrm>
              <a:custGeom>
                <a:avLst/>
                <a:gdLst/>
                <a:ahLst/>
                <a:cxnLst/>
                <a:rect l="l" t="t" r="r" b="b"/>
                <a:pathLst>
                  <a:path w="623" h="52" extrusionOk="0">
                    <a:moveTo>
                      <a:pt x="623" y="52"/>
                    </a:moveTo>
                    <a:lnTo>
                      <a:pt x="623" y="0"/>
                    </a:lnTo>
                    <a:lnTo>
                      <a:pt x="0" y="37"/>
                    </a:lnTo>
                    <a:lnTo>
                      <a:pt x="623" y="52"/>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0" name="Google Shape;1010;p28"/>
              <p:cNvSpPr/>
              <p:nvPr/>
            </p:nvSpPr>
            <p:spPr>
              <a:xfrm>
                <a:off x="6917356" y="4678081"/>
                <a:ext cx="531276" cy="13103"/>
              </a:xfrm>
              <a:custGeom>
                <a:avLst/>
                <a:gdLst/>
                <a:ahLst/>
                <a:cxnLst/>
                <a:rect l="l" t="t" r="r" b="b"/>
                <a:pathLst>
                  <a:path w="2149" h="53" extrusionOk="0">
                    <a:moveTo>
                      <a:pt x="2149" y="53"/>
                    </a:moveTo>
                    <a:lnTo>
                      <a:pt x="2149" y="0"/>
                    </a:lnTo>
                    <a:lnTo>
                      <a:pt x="0" y="38"/>
                    </a:lnTo>
                    <a:lnTo>
                      <a:pt x="2149" y="53"/>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28"/>
              <p:cNvSpPr/>
              <p:nvPr/>
            </p:nvSpPr>
            <p:spPr>
              <a:xfrm>
                <a:off x="7013030" y="4610837"/>
                <a:ext cx="435602" cy="13844"/>
              </a:xfrm>
              <a:custGeom>
                <a:avLst/>
                <a:gdLst/>
                <a:ahLst/>
                <a:cxnLst/>
                <a:rect l="l" t="t" r="r" b="b"/>
                <a:pathLst>
                  <a:path w="1762" h="56" extrusionOk="0">
                    <a:moveTo>
                      <a:pt x="1762" y="0"/>
                    </a:moveTo>
                    <a:lnTo>
                      <a:pt x="1762" y="56"/>
                    </a:lnTo>
                    <a:lnTo>
                      <a:pt x="0" y="56"/>
                    </a:lnTo>
                    <a:lnTo>
                      <a:pt x="1762"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28"/>
              <p:cNvSpPr/>
              <p:nvPr/>
            </p:nvSpPr>
            <p:spPr>
              <a:xfrm>
                <a:off x="7209818" y="4760405"/>
                <a:ext cx="238815" cy="15575"/>
              </a:xfrm>
              <a:custGeom>
                <a:avLst/>
                <a:gdLst/>
                <a:ahLst/>
                <a:cxnLst/>
                <a:rect l="l" t="t" r="r" b="b"/>
                <a:pathLst>
                  <a:path w="966" h="63" extrusionOk="0">
                    <a:moveTo>
                      <a:pt x="966" y="63"/>
                    </a:moveTo>
                    <a:lnTo>
                      <a:pt x="966" y="0"/>
                    </a:lnTo>
                    <a:lnTo>
                      <a:pt x="0" y="15"/>
                    </a:lnTo>
                    <a:lnTo>
                      <a:pt x="966" y="63"/>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3" name="Google Shape;1013;p28"/>
              <p:cNvSpPr/>
              <p:nvPr/>
            </p:nvSpPr>
            <p:spPr>
              <a:xfrm>
                <a:off x="6675079" y="4615287"/>
                <a:ext cx="164896" cy="13103"/>
              </a:xfrm>
              <a:custGeom>
                <a:avLst/>
                <a:gdLst/>
                <a:ahLst/>
                <a:cxnLst/>
                <a:rect l="l" t="t" r="r" b="b"/>
                <a:pathLst>
                  <a:path w="667" h="53" extrusionOk="0">
                    <a:moveTo>
                      <a:pt x="0" y="0"/>
                    </a:moveTo>
                    <a:lnTo>
                      <a:pt x="0" y="53"/>
                    </a:lnTo>
                    <a:lnTo>
                      <a:pt x="667" y="26"/>
                    </a:lnTo>
                    <a:lnTo>
                      <a:pt x="0"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4" name="Google Shape;1014;p28"/>
              <p:cNvSpPr/>
              <p:nvPr/>
            </p:nvSpPr>
            <p:spPr>
              <a:xfrm>
                <a:off x="6799679" y="4363123"/>
                <a:ext cx="794318" cy="176762"/>
              </a:xfrm>
              <a:custGeom>
                <a:avLst/>
                <a:gdLst/>
                <a:ahLst/>
                <a:cxnLst/>
                <a:rect l="l" t="t" r="r" b="b"/>
                <a:pathLst>
                  <a:path w="3213" h="715" extrusionOk="0">
                    <a:moveTo>
                      <a:pt x="3213" y="0"/>
                    </a:moveTo>
                    <a:lnTo>
                      <a:pt x="0" y="0"/>
                    </a:lnTo>
                    <a:lnTo>
                      <a:pt x="0" y="715"/>
                    </a:lnTo>
                    <a:lnTo>
                      <a:pt x="3213" y="715"/>
                    </a:lnTo>
                    <a:lnTo>
                      <a:pt x="3213"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5" name="Google Shape;1015;p28"/>
              <p:cNvSpPr/>
              <p:nvPr/>
            </p:nvSpPr>
            <p:spPr>
              <a:xfrm>
                <a:off x="7594000" y="4363123"/>
                <a:ext cx="399755" cy="176762"/>
              </a:xfrm>
              <a:custGeom>
                <a:avLst/>
                <a:gdLst/>
                <a:ahLst/>
                <a:cxnLst/>
                <a:rect l="l" t="t" r="r" b="b"/>
                <a:pathLst>
                  <a:path w="1617" h="715" extrusionOk="0">
                    <a:moveTo>
                      <a:pt x="1617" y="0"/>
                    </a:moveTo>
                    <a:lnTo>
                      <a:pt x="0" y="0"/>
                    </a:lnTo>
                    <a:lnTo>
                      <a:pt x="0" y="715"/>
                    </a:lnTo>
                    <a:lnTo>
                      <a:pt x="1617" y="715"/>
                    </a:lnTo>
                    <a:lnTo>
                      <a:pt x="1617"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28"/>
              <p:cNvSpPr/>
              <p:nvPr/>
            </p:nvSpPr>
            <p:spPr>
              <a:xfrm>
                <a:off x="6799679" y="4381417"/>
                <a:ext cx="772810" cy="140174"/>
              </a:xfrm>
              <a:custGeom>
                <a:avLst/>
                <a:gdLst/>
                <a:ahLst/>
                <a:cxnLst/>
                <a:rect l="l" t="t" r="r" b="b"/>
                <a:pathLst>
                  <a:path w="3126" h="567" extrusionOk="0">
                    <a:moveTo>
                      <a:pt x="3126" y="0"/>
                    </a:moveTo>
                    <a:lnTo>
                      <a:pt x="0" y="0"/>
                    </a:lnTo>
                    <a:lnTo>
                      <a:pt x="0" y="567"/>
                    </a:lnTo>
                    <a:lnTo>
                      <a:pt x="3126" y="567"/>
                    </a:lnTo>
                    <a:lnTo>
                      <a:pt x="3126" y="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28"/>
              <p:cNvSpPr/>
              <p:nvPr/>
            </p:nvSpPr>
            <p:spPr>
              <a:xfrm>
                <a:off x="7250362" y="4444458"/>
                <a:ext cx="322128" cy="14339"/>
              </a:xfrm>
              <a:custGeom>
                <a:avLst/>
                <a:gdLst/>
                <a:ahLst/>
                <a:cxnLst/>
                <a:rect l="l" t="t" r="r" b="b"/>
                <a:pathLst>
                  <a:path w="1303" h="58" extrusionOk="0">
                    <a:moveTo>
                      <a:pt x="1303" y="58"/>
                    </a:moveTo>
                    <a:lnTo>
                      <a:pt x="0" y="19"/>
                    </a:lnTo>
                    <a:lnTo>
                      <a:pt x="1303" y="0"/>
                    </a:lnTo>
                    <a:lnTo>
                      <a:pt x="1303" y="58"/>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28"/>
              <p:cNvSpPr/>
              <p:nvPr/>
            </p:nvSpPr>
            <p:spPr>
              <a:xfrm>
                <a:off x="7418473" y="4414792"/>
                <a:ext cx="154018" cy="12855"/>
              </a:xfrm>
              <a:custGeom>
                <a:avLst/>
                <a:gdLst/>
                <a:ahLst/>
                <a:cxnLst/>
                <a:rect l="l" t="t" r="r" b="b"/>
                <a:pathLst>
                  <a:path w="623" h="52" extrusionOk="0">
                    <a:moveTo>
                      <a:pt x="623" y="52"/>
                    </a:moveTo>
                    <a:lnTo>
                      <a:pt x="623" y="0"/>
                    </a:lnTo>
                    <a:lnTo>
                      <a:pt x="0" y="37"/>
                    </a:lnTo>
                    <a:lnTo>
                      <a:pt x="623" y="52"/>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28"/>
              <p:cNvSpPr/>
              <p:nvPr/>
            </p:nvSpPr>
            <p:spPr>
              <a:xfrm>
                <a:off x="6799679" y="4453358"/>
                <a:ext cx="154018" cy="13103"/>
              </a:xfrm>
              <a:custGeom>
                <a:avLst/>
                <a:gdLst/>
                <a:ahLst/>
                <a:cxnLst/>
                <a:rect l="l" t="t" r="r" b="b"/>
                <a:pathLst>
                  <a:path w="623" h="53" extrusionOk="0">
                    <a:moveTo>
                      <a:pt x="0" y="0"/>
                    </a:moveTo>
                    <a:lnTo>
                      <a:pt x="0" y="53"/>
                    </a:lnTo>
                    <a:lnTo>
                      <a:pt x="623" y="15"/>
                    </a:lnTo>
                    <a:lnTo>
                      <a:pt x="0"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28"/>
              <p:cNvSpPr/>
              <p:nvPr/>
            </p:nvSpPr>
            <p:spPr>
              <a:xfrm>
                <a:off x="6799679" y="4484014"/>
                <a:ext cx="531276" cy="13103"/>
              </a:xfrm>
              <a:custGeom>
                <a:avLst/>
                <a:gdLst/>
                <a:ahLst/>
                <a:cxnLst/>
                <a:rect l="l" t="t" r="r" b="b"/>
                <a:pathLst>
                  <a:path w="2149" h="53" extrusionOk="0">
                    <a:moveTo>
                      <a:pt x="0" y="0"/>
                    </a:moveTo>
                    <a:lnTo>
                      <a:pt x="0" y="53"/>
                    </a:lnTo>
                    <a:lnTo>
                      <a:pt x="2149" y="15"/>
                    </a:lnTo>
                    <a:lnTo>
                      <a:pt x="0"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28"/>
              <p:cNvSpPr/>
              <p:nvPr/>
            </p:nvSpPr>
            <p:spPr>
              <a:xfrm>
                <a:off x="6799679" y="4399217"/>
                <a:ext cx="238815" cy="15575"/>
              </a:xfrm>
              <a:custGeom>
                <a:avLst/>
                <a:gdLst/>
                <a:ahLst/>
                <a:cxnLst/>
                <a:rect l="l" t="t" r="r" b="b"/>
                <a:pathLst>
                  <a:path w="966" h="63" extrusionOk="0">
                    <a:moveTo>
                      <a:pt x="0" y="0"/>
                    </a:moveTo>
                    <a:lnTo>
                      <a:pt x="0" y="63"/>
                    </a:lnTo>
                    <a:lnTo>
                      <a:pt x="966" y="48"/>
                    </a:lnTo>
                    <a:lnTo>
                      <a:pt x="0"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28"/>
              <p:cNvSpPr/>
              <p:nvPr/>
            </p:nvSpPr>
            <p:spPr>
              <a:xfrm>
                <a:off x="7407595" y="4494644"/>
                <a:ext cx="164896" cy="12855"/>
              </a:xfrm>
              <a:custGeom>
                <a:avLst/>
                <a:gdLst/>
                <a:ahLst/>
                <a:cxnLst/>
                <a:rect l="l" t="t" r="r" b="b"/>
                <a:pathLst>
                  <a:path w="667" h="52" extrusionOk="0">
                    <a:moveTo>
                      <a:pt x="667" y="52"/>
                    </a:moveTo>
                    <a:lnTo>
                      <a:pt x="667" y="0"/>
                    </a:lnTo>
                    <a:lnTo>
                      <a:pt x="0" y="26"/>
                    </a:lnTo>
                    <a:lnTo>
                      <a:pt x="667" y="52"/>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28"/>
              <p:cNvSpPr/>
              <p:nvPr/>
            </p:nvSpPr>
            <p:spPr>
              <a:xfrm>
                <a:off x="6930706" y="4409353"/>
                <a:ext cx="158715" cy="135724"/>
              </a:xfrm>
              <a:custGeom>
                <a:avLst/>
                <a:gdLst/>
                <a:ahLst/>
                <a:cxnLst/>
                <a:rect l="l" t="t" r="r" b="b"/>
                <a:pathLst>
                  <a:path w="642" h="549" extrusionOk="0">
                    <a:moveTo>
                      <a:pt x="0" y="72"/>
                    </a:moveTo>
                    <a:lnTo>
                      <a:pt x="0" y="549"/>
                    </a:lnTo>
                    <a:lnTo>
                      <a:pt x="285" y="312"/>
                    </a:lnTo>
                    <a:lnTo>
                      <a:pt x="569" y="549"/>
                    </a:lnTo>
                    <a:lnTo>
                      <a:pt x="569" y="72"/>
                    </a:lnTo>
                    <a:cubicBezTo>
                      <a:pt x="569" y="32"/>
                      <a:pt x="602" y="0"/>
                      <a:pt x="642" y="0"/>
                    </a:cubicBezTo>
                    <a:lnTo>
                      <a:pt x="73" y="0"/>
                    </a:lnTo>
                    <a:cubicBezTo>
                      <a:pt x="33" y="0"/>
                      <a:pt x="0" y="32"/>
                      <a:pt x="0" y="7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28"/>
              <p:cNvSpPr/>
              <p:nvPr/>
            </p:nvSpPr>
            <p:spPr>
              <a:xfrm>
                <a:off x="4558373" y="2699086"/>
                <a:ext cx="1044010" cy="1012366"/>
              </a:xfrm>
              <a:custGeom>
                <a:avLst/>
                <a:gdLst/>
                <a:ahLst/>
                <a:cxnLst/>
                <a:rect l="l" t="t" r="r" b="b"/>
                <a:pathLst>
                  <a:path w="4223" h="4095" extrusionOk="0">
                    <a:moveTo>
                      <a:pt x="2960" y="3687"/>
                    </a:moveTo>
                    <a:cubicBezTo>
                      <a:pt x="2961" y="3686"/>
                      <a:pt x="2962" y="3685"/>
                      <a:pt x="2962" y="3684"/>
                    </a:cubicBezTo>
                    <a:cubicBezTo>
                      <a:pt x="3205" y="3785"/>
                      <a:pt x="3468" y="3668"/>
                      <a:pt x="3569" y="3447"/>
                    </a:cubicBezTo>
                    <a:cubicBezTo>
                      <a:pt x="3475" y="3699"/>
                      <a:pt x="3247" y="3863"/>
                      <a:pt x="2960" y="3687"/>
                    </a:cubicBezTo>
                    <a:moveTo>
                      <a:pt x="2065" y="78"/>
                    </a:moveTo>
                    <a:cubicBezTo>
                      <a:pt x="1958" y="63"/>
                      <a:pt x="1849" y="118"/>
                      <a:pt x="1801" y="213"/>
                    </a:cubicBezTo>
                    <a:cubicBezTo>
                      <a:pt x="1798" y="213"/>
                      <a:pt x="1795" y="212"/>
                      <a:pt x="1793" y="211"/>
                    </a:cubicBezTo>
                    <a:cubicBezTo>
                      <a:pt x="1828" y="106"/>
                      <a:pt x="1890" y="20"/>
                      <a:pt x="2018" y="22"/>
                    </a:cubicBezTo>
                    <a:cubicBezTo>
                      <a:pt x="2108" y="24"/>
                      <a:pt x="2169" y="74"/>
                      <a:pt x="2210" y="141"/>
                    </a:cubicBezTo>
                    <a:lnTo>
                      <a:pt x="2209" y="141"/>
                    </a:lnTo>
                    <a:cubicBezTo>
                      <a:pt x="2168" y="108"/>
                      <a:pt x="2120" y="85"/>
                      <a:pt x="2065" y="78"/>
                    </a:cubicBezTo>
                    <a:moveTo>
                      <a:pt x="32" y="1688"/>
                    </a:moveTo>
                    <a:cubicBezTo>
                      <a:pt x="29" y="1570"/>
                      <a:pt x="97" y="1474"/>
                      <a:pt x="204" y="1429"/>
                    </a:cubicBezTo>
                    <a:cubicBezTo>
                      <a:pt x="205" y="1437"/>
                      <a:pt x="206" y="1443"/>
                      <a:pt x="206" y="1443"/>
                    </a:cubicBezTo>
                    <a:cubicBezTo>
                      <a:pt x="206" y="1443"/>
                      <a:pt x="177" y="1466"/>
                      <a:pt x="164" y="1478"/>
                    </a:cubicBezTo>
                    <a:cubicBezTo>
                      <a:pt x="140" y="1502"/>
                      <a:pt x="121" y="1529"/>
                      <a:pt x="105" y="1558"/>
                    </a:cubicBezTo>
                    <a:cubicBezTo>
                      <a:pt x="72" y="1618"/>
                      <a:pt x="57" y="1689"/>
                      <a:pt x="64" y="1757"/>
                    </a:cubicBezTo>
                    <a:cubicBezTo>
                      <a:pt x="67" y="1788"/>
                      <a:pt x="76" y="1818"/>
                      <a:pt x="86" y="1847"/>
                    </a:cubicBezTo>
                    <a:cubicBezTo>
                      <a:pt x="87" y="1850"/>
                      <a:pt x="88" y="1854"/>
                      <a:pt x="89" y="1857"/>
                    </a:cubicBezTo>
                    <a:cubicBezTo>
                      <a:pt x="57" y="1807"/>
                      <a:pt x="34" y="1753"/>
                      <a:pt x="32" y="1688"/>
                    </a:cubicBezTo>
                    <a:moveTo>
                      <a:pt x="3620" y="3293"/>
                    </a:moveTo>
                    <a:cubicBezTo>
                      <a:pt x="3779" y="3275"/>
                      <a:pt x="3923" y="3172"/>
                      <a:pt x="3978" y="3019"/>
                    </a:cubicBezTo>
                    <a:cubicBezTo>
                      <a:pt x="4032" y="2869"/>
                      <a:pt x="3990" y="2699"/>
                      <a:pt x="3883" y="2585"/>
                    </a:cubicBezTo>
                    <a:cubicBezTo>
                      <a:pt x="4051" y="2555"/>
                      <a:pt x="4198" y="2446"/>
                      <a:pt x="4220" y="2261"/>
                    </a:cubicBezTo>
                    <a:cubicBezTo>
                      <a:pt x="4243" y="2070"/>
                      <a:pt x="4114" y="1915"/>
                      <a:pt x="3935" y="1866"/>
                    </a:cubicBezTo>
                    <a:cubicBezTo>
                      <a:pt x="3934" y="1866"/>
                      <a:pt x="3933" y="1868"/>
                      <a:pt x="3934" y="1868"/>
                    </a:cubicBezTo>
                    <a:cubicBezTo>
                      <a:pt x="4092" y="1931"/>
                      <a:pt x="4213" y="2080"/>
                      <a:pt x="4190" y="2256"/>
                    </a:cubicBezTo>
                    <a:cubicBezTo>
                      <a:pt x="4170" y="2407"/>
                      <a:pt x="4067" y="2493"/>
                      <a:pt x="3941" y="2536"/>
                    </a:cubicBezTo>
                    <a:cubicBezTo>
                      <a:pt x="4039" y="2456"/>
                      <a:pt x="4114" y="2346"/>
                      <a:pt x="4123" y="2217"/>
                    </a:cubicBezTo>
                    <a:cubicBezTo>
                      <a:pt x="4134" y="2076"/>
                      <a:pt x="4058" y="1934"/>
                      <a:pt x="3931" y="1872"/>
                    </a:cubicBezTo>
                    <a:cubicBezTo>
                      <a:pt x="4005" y="1729"/>
                      <a:pt x="4033" y="1550"/>
                      <a:pt x="3958" y="1402"/>
                    </a:cubicBezTo>
                    <a:cubicBezTo>
                      <a:pt x="3895" y="1278"/>
                      <a:pt x="3763" y="1193"/>
                      <a:pt x="3623" y="1202"/>
                    </a:cubicBezTo>
                    <a:cubicBezTo>
                      <a:pt x="3667" y="1048"/>
                      <a:pt x="3618" y="872"/>
                      <a:pt x="3490" y="771"/>
                    </a:cubicBezTo>
                    <a:cubicBezTo>
                      <a:pt x="3369" y="676"/>
                      <a:pt x="3202" y="663"/>
                      <a:pt x="3066" y="726"/>
                    </a:cubicBezTo>
                    <a:cubicBezTo>
                      <a:pt x="3115" y="490"/>
                      <a:pt x="2898" y="278"/>
                      <a:pt x="2660" y="335"/>
                    </a:cubicBezTo>
                    <a:cubicBezTo>
                      <a:pt x="2664" y="248"/>
                      <a:pt x="2609" y="168"/>
                      <a:pt x="2530" y="129"/>
                    </a:cubicBezTo>
                    <a:cubicBezTo>
                      <a:pt x="2439" y="83"/>
                      <a:pt x="2334" y="99"/>
                      <a:pt x="2241" y="130"/>
                    </a:cubicBezTo>
                    <a:cubicBezTo>
                      <a:pt x="2193" y="54"/>
                      <a:pt x="2110" y="0"/>
                      <a:pt x="2018" y="0"/>
                    </a:cubicBezTo>
                    <a:cubicBezTo>
                      <a:pt x="1894" y="-1"/>
                      <a:pt x="1798" y="91"/>
                      <a:pt x="1778" y="206"/>
                    </a:cubicBezTo>
                    <a:cubicBezTo>
                      <a:pt x="1624" y="159"/>
                      <a:pt x="1450" y="128"/>
                      <a:pt x="1299" y="198"/>
                    </a:cubicBezTo>
                    <a:cubicBezTo>
                      <a:pt x="1175" y="255"/>
                      <a:pt x="1077" y="379"/>
                      <a:pt x="1084" y="519"/>
                    </a:cubicBezTo>
                    <a:cubicBezTo>
                      <a:pt x="797" y="471"/>
                      <a:pt x="534" y="681"/>
                      <a:pt x="519" y="972"/>
                    </a:cubicBezTo>
                    <a:cubicBezTo>
                      <a:pt x="399" y="986"/>
                      <a:pt x="297" y="1068"/>
                      <a:pt x="249" y="1179"/>
                    </a:cubicBezTo>
                    <a:cubicBezTo>
                      <a:pt x="200" y="1291"/>
                      <a:pt x="199" y="1376"/>
                      <a:pt x="203" y="1417"/>
                    </a:cubicBezTo>
                    <a:cubicBezTo>
                      <a:pt x="96" y="1437"/>
                      <a:pt x="15" y="1528"/>
                      <a:pt x="2" y="1636"/>
                    </a:cubicBezTo>
                    <a:cubicBezTo>
                      <a:pt x="-12" y="1743"/>
                      <a:pt x="35" y="1832"/>
                      <a:pt x="102" y="1906"/>
                    </a:cubicBezTo>
                    <a:cubicBezTo>
                      <a:pt x="107" y="1933"/>
                      <a:pt x="106" y="1960"/>
                      <a:pt x="98" y="1992"/>
                    </a:cubicBezTo>
                    <a:cubicBezTo>
                      <a:pt x="59" y="2138"/>
                      <a:pt x="89" y="2286"/>
                      <a:pt x="187" y="2401"/>
                    </a:cubicBezTo>
                    <a:cubicBezTo>
                      <a:pt x="88" y="2549"/>
                      <a:pt x="152" y="2765"/>
                      <a:pt x="314" y="2836"/>
                    </a:cubicBezTo>
                    <a:cubicBezTo>
                      <a:pt x="264" y="3010"/>
                      <a:pt x="377" y="3205"/>
                      <a:pt x="552" y="3249"/>
                    </a:cubicBezTo>
                    <a:cubicBezTo>
                      <a:pt x="527" y="3390"/>
                      <a:pt x="562" y="3537"/>
                      <a:pt x="653" y="3648"/>
                    </a:cubicBezTo>
                    <a:cubicBezTo>
                      <a:pt x="723" y="3734"/>
                      <a:pt x="838" y="3799"/>
                      <a:pt x="946" y="3764"/>
                    </a:cubicBezTo>
                    <a:cubicBezTo>
                      <a:pt x="939" y="3851"/>
                      <a:pt x="1023" y="3918"/>
                      <a:pt x="1107" y="3930"/>
                    </a:cubicBezTo>
                    <a:cubicBezTo>
                      <a:pt x="1138" y="3934"/>
                      <a:pt x="1171" y="3933"/>
                      <a:pt x="1202" y="3931"/>
                    </a:cubicBezTo>
                    <a:cubicBezTo>
                      <a:pt x="1240" y="3928"/>
                      <a:pt x="1287" y="3914"/>
                      <a:pt x="1325" y="3924"/>
                    </a:cubicBezTo>
                    <a:cubicBezTo>
                      <a:pt x="1363" y="3935"/>
                      <a:pt x="1388" y="3974"/>
                      <a:pt x="1417" y="3998"/>
                    </a:cubicBezTo>
                    <a:cubicBezTo>
                      <a:pt x="1438" y="4016"/>
                      <a:pt x="1461" y="4032"/>
                      <a:pt x="1485" y="4045"/>
                    </a:cubicBezTo>
                    <a:cubicBezTo>
                      <a:pt x="1667" y="4142"/>
                      <a:pt x="1908" y="4094"/>
                      <a:pt x="2036" y="3933"/>
                    </a:cubicBezTo>
                    <a:cubicBezTo>
                      <a:pt x="2148" y="4028"/>
                      <a:pt x="2307" y="4006"/>
                      <a:pt x="2432" y="3944"/>
                    </a:cubicBezTo>
                    <a:cubicBezTo>
                      <a:pt x="2473" y="3924"/>
                      <a:pt x="2509" y="3898"/>
                      <a:pt x="2546" y="3871"/>
                    </a:cubicBezTo>
                    <a:cubicBezTo>
                      <a:pt x="2580" y="3846"/>
                      <a:pt x="2612" y="3827"/>
                      <a:pt x="2656" y="3824"/>
                    </a:cubicBezTo>
                    <a:cubicBezTo>
                      <a:pt x="2682" y="3823"/>
                      <a:pt x="2709" y="3827"/>
                      <a:pt x="2736" y="3826"/>
                    </a:cubicBezTo>
                    <a:cubicBezTo>
                      <a:pt x="2826" y="3822"/>
                      <a:pt x="2891" y="3764"/>
                      <a:pt x="2948" y="3700"/>
                    </a:cubicBezTo>
                    <a:cubicBezTo>
                      <a:pt x="3258" y="3941"/>
                      <a:pt x="3640" y="3652"/>
                      <a:pt x="3620" y="329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5" name="Google Shape;1025;p28"/>
              <p:cNvSpPr/>
              <p:nvPr/>
            </p:nvSpPr>
            <p:spPr>
              <a:xfrm>
                <a:off x="5232545" y="3725790"/>
                <a:ext cx="912489" cy="1057113"/>
              </a:xfrm>
              <a:custGeom>
                <a:avLst/>
                <a:gdLst/>
                <a:ahLst/>
                <a:cxnLst/>
                <a:rect l="l" t="t" r="r" b="b"/>
                <a:pathLst>
                  <a:path w="3691" h="4276" extrusionOk="0">
                    <a:moveTo>
                      <a:pt x="15" y="511"/>
                    </a:moveTo>
                    <a:cubicBezTo>
                      <a:pt x="179" y="1657"/>
                      <a:pt x="581" y="3125"/>
                      <a:pt x="961" y="3446"/>
                    </a:cubicBezTo>
                    <a:cubicBezTo>
                      <a:pt x="1267" y="3705"/>
                      <a:pt x="2941" y="4256"/>
                      <a:pt x="3036" y="4275"/>
                    </a:cubicBezTo>
                    <a:cubicBezTo>
                      <a:pt x="3270" y="4318"/>
                      <a:pt x="3875" y="2691"/>
                      <a:pt x="3637" y="2603"/>
                    </a:cubicBezTo>
                    <a:cubicBezTo>
                      <a:pt x="3336" y="2492"/>
                      <a:pt x="1875" y="2323"/>
                      <a:pt x="1799" y="2231"/>
                    </a:cubicBezTo>
                    <a:cubicBezTo>
                      <a:pt x="1720" y="2134"/>
                      <a:pt x="1248" y="1368"/>
                      <a:pt x="715" y="481"/>
                    </a:cubicBezTo>
                    <a:cubicBezTo>
                      <a:pt x="348" y="-131"/>
                      <a:pt x="-87" y="-200"/>
                      <a:pt x="15" y="511"/>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8"/>
              <p:cNvSpPr/>
              <p:nvPr/>
            </p:nvSpPr>
            <p:spPr>
              <a:xfrm>
                <a:off x="5938113" y="4368315"/>
                <a:ext cx="774293" cy="508779"/>
              </a:xfrm>
              <a:custGeom>
                <a:avLst/>
                <a:gdLst/>
                <a:ahLst/>
                <a:cxnLst/>
                <a:rect l="l" t="t" r="r" b="b"/>
                <a:pathLst>
                  <a:path w="3132" h="2058" extrusionOk="0">
                    <a:moveTo>
                      <a:pt x="0" y="1568"/>
                    </a:moveTo>
                    <a:cubicBezTo>
                      <a:pt x="27" y="1585"/>
                      <a:pt x="409" y="1819"/>
                      <a:pt x="650" y="1911"/>
                    </a:cubicBezTo>
                    <a:cubicBezTo>
                      <a:pt x="829" y="1980"/>
                      <a:pt x="1351" y="2164"/>
                      <a:pt x="1447" y="1974"/>
                    </a:cubicBezTo>
                    <a:cubicBezTo>
                      <a:pt x="1512" y="1845"/>
                      <a:pt x="1218" y="1700"/>
                      <a:pt x="1012" y="1593"/>
                    </a:cubicBezTo>
                    <a:cubicBezTo>
                      <a:pt x="903" y="1537"/>
                      <a:pt x="775" y="1408"/>
                      <a:pt x="814" y="1338"/>
                    </a:cubicBezTo>
                    <a:cubicBezTo>
                      <a:pt x="883" y="1217"/>
                      <a:pt x="1161" y="1368"/>
                      <a:pt x="1342" y="1495"/>
                    </a:cubicBezTo>
                    <a:cubicBezTo>
                      <a:pt x="1692" y="1739"/>
                      <a:pt x="2150" y="2165"/>
                      <a:pt x="2390" y="1998"/>
                    </a:cubicBezTo>
                    <a:cubicBezTo>
                      <a:pt x="2481" y="1934"/>
                      <a:pt x="2393" y="1797"/>
                      <a:pt x="2259" y="1659"/>
                    </a:cubicBezTo>
                    <a:cubicBezTo>
                      <a:pt x="2481" y="1826"/>
                      <a:pt x="2721" y="1967"/>
                      <a:pt x="2824" y="1901"/>
                    </a:cubicBezTo>
                    <a:cubicBezTo>
                      <a:pt x="2884" y="1863"/>
                      <a:pt x="2891" y="1805"/>
                      <a:pt x="2866" y="1736"/>
                    </a:cubicBezTo>
                    <a:cubicBezTo>
                      <a:pt x="2936" y="1765"/>
                      <a:pt x="3000" y="1766"/>
                      <a:pt x="3049" y="1723"/>
                    </a:cubicBezTo>
                    <a:cubicBezTo>
                      <a:pt x="3132" y="1649"/>
                      <a:pt x="3105" y="1529"/>
                      <a:pt x="3031" y="1401"/>
                    </a:cubicBezTo>
                    <a:cubicBezTo>
                      <a:pt x="3058" y="1401"/>
                      <a:pt x="3083" y="1389"/>
                      <a:pt x="3104" y="1362"/>
                    </a:cubicBezTo>
                    <a:cubicBezTo>
                      <a:pt x="3286" y="1129"/>
                      <a:pt x="2539" y="356"/>
                      <a:pt x="2265" y="267"/>
                    </a:cubicBezTo>
                    <a:cubicBezTo>
                      <a:pt x="1461" y="2"/>
                      <a:pt x="582" y="0"/>
                      <a:pt x="582" y="0"/>
                    </a:cubicBezTo>
                    <a:cubicBezTo>
                      <a:pt x="238" y="231"/>
                      <a:pt x="-1" y="1568"/>
                      <a:pt x="0" y="1568"/>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8"/>
              <p:cNvSpPr/>
              <p:nvPr/>
            </p:nvSpPr>
            <p:spPr>
              <a:xfrm>
                <a:off x="6251590" y="4594274"/>
                <a:ext cx="250928" cy="190112"/>
              </a:xfrm>
              <a:custGeom>
                <a:avLst/>
                <a:gdLst/>
                <a:ahLst/>
                <a:cxnLst/>
                <a:rect l="l" t="t" r="r" b="b"/>
                <a:pathLst>
                  <a:path w="1015" h="769" extrusionOk="0">
                    <a:moveTo>
                      <a:pt x="3" y="0"/>
                    </a:moveTo>
                    <a:cubicBezTo>
                      <a:pt x="193" y="47"/>
                      <a:pt x="377" y="135"/>
                      <a:pt x="532" y="257"/>
                    </a:cubicBezTo>
                    <a:cubicBezTo>
                      <a:pt x="729" y="412"/>
                      <a:pt x="853" y="584"/>
                      <a:pt x="1014" y="761"/>
                    </a:cubicBezTo>
                    <a:cubicBezTo>
                      <a:pt x="1018" y="765"/>
                      <a:pt x="1011" y="772"/>
                      <a:pt x="1007" y="767"/>
                    </a:cubicBezTo>
                    <a:cubicBezTo>
                      <a:pt x="930" y="684"/>
                      <a:pt x="610" y="365"/>
                      <a:pt x="527" y="292"/>
                    </a:cubicBezTo>
                    <a:cubicBezTo>
                      <a:pt x="373" y="158"/>
                      <a:pt x="198" y="58"/>
                      <a:pt x="1" y="4"/>
                    </a:cubicBezTo>
                    <a:cubicBezTo>
                      <a:pt x="-1" y="3"/>
                      <a:pt x="0" y="0"/>
                      <a:pt x="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8" name="Google Shape;1028;p28"/>
              <p:cNvSpPr/>
              <p:nvPr/>
            </p:nvSpPr>
            <p:spPr>
              <a:xfrm>
                <a:off x="6296584" y="4511455"/>
                <a:ext cx="348827" cy="283314"/>
              </a:xfrm>
              <a:custGeom>
                <a:avLst/>
                <a:gdLst/>
                <a:ahLst/>
                <a:cxnLst/>
                <a:rect l="l" t="t" r="r" b="b"/>
                <a:pathLst>
                  <a:path w="1411" h="1146" extrusionOk="0">
                    <a:moveTo>
                      <a:pt x="3" y="0"/>
                    </a:moveTo>
                    <a:cubicBezTo>
                      <a:pt x="213" y="77"/>
                      <a:pt x="429" y="155"/>
                      <a:pt x="621" y="274"/>
                    </a:cubicBezTo>
                    <a:cubicBezTo>
                      <a:pt x="831" y="404"/>
                      <a:pt x="987" y="601"/>
                      <a:pt x="1141" y="790"/>
                    </a:cubicBezTo>
                    <a:cubicBezTo>
                      <a:pt x="1233" y="904"/>
                      <a:pt x="1323" y="1019"/>
                      <a:pt x="1410" y="1137"/>
                    </a:cubicBezTo>
                    <a:cubicBezTo>
                      <a:pt x="1414" y="1142"/>
                      <a:pt x="1407" y="1149"/>
                      <a:pt x="1403" y="1144"/>
                    </a:cubicBezTo>
                    <a:cubicBezTo>
                      <a:pt x="1247" y="948"/>
                      <a:pt x="1086" y="758"/>
                      <a:pt x="918" y="572"/>
                    </a:cubicBezTo>
                    <a:cubicBezTo>
                      <a:pt x="761" y="398"/>
                      <a:pt x="580" y="259"/>
                      <a:pt x="368" y="157"/>
                    </a:cubicBezTo>
                    <a:cubicBezTo>
                      <a:pt x="249" y="100"/>
                      <a:pt x="125" y="52"/>
                      <a:pt x="2" y="4"/>
                    </a:cubicBezTo>
                    <a:cubicBezTo>
                      <a:pt x="-1" y="3"/>
                      <a:pt x="0" y="-1"/>
                      <a:pt x="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9" name="Google Shape;1029;p28"/>
              <p:cNvSpPr/>
              <p:nvPr/>
            </p:nvSpPr>
            <p:spPr>
              <a:xfrm>
                <a:off x="6360367" y="4440997"/>
                <a:ext cx="329050" cy="273920"/>
              </a:xfrm>
              <a:custGeom>
                <a:avLst/>
                <a:gdLst/>
                <a:ahLst/>
                <a:cxnLst/>
                <a:rect l="l" t="t" r="r" b="b"/>
                <a:pathLst>
                  <a:path w="1331" h="1108" extrusionOk="0">
                    <a:moveTo>
                      <a:pt x="1" y="0"/>
                    </a:moveTo>
                    <a:cubicBezTo>
                      <a:pt x="207" y="60"/>
                      <a:pt x="387" y="113"/>
                      <a:pt x="563" y="240"/>
                    </a:cubicBezTo>
                    <a:cubicBezTo>
                      <a:pt x="796" y="410"/>
                      <a:pt x="1012" y="680"/>
                      <a:pt x="1088" y="776"/>
                    </a:cubicBezTo>
                    <a:cubicBezTo>
                      <a:pt x="1171" y="882"/>
                      <a:pt x="1251" y="990"/>
                      <a:pt x="1330" y="1100"/>
                    </a:cubicBezTo>
                    <a:cubicBezTo>
                      <a:pt x="1333" y="1105"/>
                      <a:pt x="1325" y="1110"/>
                      <a:pt x="1322" y="1106"/>
                    </a:cubicBezTo>
                    <a:cubicBezTo>
                      <a:pt x="1142" y="865"/>
                      <a:pt x="946" y="634"/>
                      <a:pt x="736" y="419"/>
                    </a:cubicBezTo>
                    <a:cubicBezTo>
                      <a:pt x="636" y="316"/>
                      <a:pt x="525" y="224"/>
                      <a:pt x="398" y="156"/>
                    </a:cubicBezTo>
                    <a:cubicBezTo>
                      <a:pt x="272" y="89"/>
                      <a:pt x="135" y="46"/>
                      <a:pt x="0" y="1"/>
                    </a:cubicBezTo>
                    <a:cubicBezTo>
                      <a:pt x="-1" y="1"/>
                      <a:pt x="0" y="-1"/>
                      <a:pt x="1"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0" name="Google Shape;1030;p28"/>
              <p:cNvSpPr/>
              <p:nvPr/>
            </p:nvSpPr>
            <p:spPr>
              <a:xfrm>
                <a:off x="5232545" y="3725790"/>
                <a:ext cx="732760" cy="1051674"/>
              </a:xfrm>
              <a:custGeom>
                <a:avLst/>
                <a:gdLst/>
                <a:ahLst/>
                <a:cxnLst/>
                <a:rect l="l" t="t" r="r" b="b"/>
                <a:pathLst>
                  <a:path w="2964" h="4254" extrusionOk="0">
                    <a:moveTo>
                      <a:pt x="2964" y="4254"/>
                    </a:moveTo>
                    <a:cubicBezTo>
                      <a:pt x="2623" y="4150"/>
                      <a:pt x="1237" y="3679"/>
                      <a:pt x="961" y="3446"/>
                    </a:cubicBezTo>
                    <a:cubicBezTo>
                      <a:pt x="581" y="3125"/>
                      <a:pt x="179" y="1657"/>
                      <a:pt x="15" y="511"/>
                    </a:cubicBezTo>
                    <a:cubicBezTo>
                      <a:pt x="-48" y="69"/>
                      <a:pt x="96" y="-72"/>
                      <a:pt x="303" y="33"/>
                    </a:cubicBezTo>
                    <a:lnTo>
                      <a:pt x="2964" y="4254"/>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1" name="Google Shape;1031;p28"/>
              <p:cNvSpPr/>
              <p:nvPr/>
            </p:nvSpPr>
            <p:spPr>
              <a:xfrm>
                <a:off x="5223398" y="3691427"/>
                <a:ext cx="408407" cy="640794"/>
              </a:xfrm>
              <a:custGeom>
                <a:avLst/>
                <a:gdLst/>
                <a:ahLst/>
                <a:cxnLst/>
                <a:rect l="l" t="t" r="r" b="b"/>
                <a:pathLst>
                  <a:path w="1652" h="2592" extrusionOk="0">
                    <a:moveTo>
                      <a:pt x="382" y="2592"/>
                    </a:moveTo>
                    <a:lnTo>
                      <a:pt x="1652" y="1881"/>
                    </a:lnTo>
                    <a:cubicBezTo>
                      <a:pt x="1652" y="1881"/>
                      <a:pt x="1157" y="1003"/>
                      <a:pt x="651" y="342"/>
                    </a:cubicBezTo>
                    <a:cubicBezTo>
                      <a:pt x="144" y="-320"/>
                      <a:pt x="-58" y="61"/>
                      <a:pt x="14" y="778"/>
                    </a:cubicBezTo>
                    <a:cubicBezTo>
                      <a:pt x="87" y="1496"/>
                      <a:pt x="382" y="2592"/>
                      <a:pt x="382" y="259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28"/>
              <p:cNvSpPr/>
              <p:nvPr/>
            </p:nvSpPr>
            <p:spPr>
              <a:xfrm>
                <a:off x="5320803" y="4112689"/>
                <a:ext cx="265020" cy="149568"/>
              </a:xfrm>
              <a:custGeom>
                <a:avLst/>
                <a:gdLst/>
                <a:ahLst/>
                <a:cxnLst/>
                <a:rect l="l" t="t" r="r" b="b"/>
                <a:pathLst>
                  <a:path w="1072" h="605" extrusionOk="0">
                    <a:moveTo>
                      <a:pt x="1064" y="0"/>
                    </a:moveTo>
                    <a:cubicBezTo>
                      <a:pt x="702" y="182"/>
                      <a:pt x="344" y="377"/>
                      <a:pt x="2" y="596"/>
                    </a:cubicBezTo>
                    <a:cubicBezTo>
                      <a:pt x="-3" y="599"/>
                      <a:pt x="3" y="607"/>
                      <a:pt x="8" y="605"/>
                    </a:cubicBezTo>
                    <a:cubicBezTo>
                      <a:pt x="373" y="428"/>
                      <a:pt x="726" y="223"/>
                      <a:pt x="1070" y="10"/>
                    </a:cubicBezTo>
                    <a:cubicBezTo>
                      <a:pt x="1076" y="6"/>
                      <a:pt x="1070" y="-3"/>
                      <a:pt x="1064"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3" name="Google Shape;1033;p28"/>
              <p:cNvSpPr/>
              <p:nvPr/>
            </p:nvSpPr>
            <p:spPr>
              <a:xfrm>
                <a:off x="5223398" y="3691427"/>
                <a:ext cx="352783" cy="640794"/>
              </a:xfrm>
              <a:custGeom>
                <a:avLst/>
                <a:gdLst/>
                <a:ahLst/>
                <a:cxnLst/>
                <a:rect l="l" t="t" r="r" b="b"/>
                <a:pathLst>
                  <a:path w="1427" h="2592" extrusionOk="0">
                    <a:moveTo>
                      <a:pt x="1427" y="2007"/>
                    </a:moveTo>
                    <a:lnTo>
                      <a:pt x="382" y="2592"/>
                    </a:lnTo>
                    <a:cubicBezTo>
                      <a:pt x="382" y="2592"/>
                      <a:pt x="87" y="1496"/>
                      <a:pt x="15" y="778"/>
                    </a:cubicBezTo>
                    <a:cubicBezTo>
                      <a:pt x="-32" y="324"/>
                      <a:pt x="33" y="5"/>
                      <a:pt x="214" y="0"/>
                    </a:cubicBezTo>
                    <a:lnTo>
                      <a:pt x="1427" y="2007"/>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4" name="Google Shape;1034;p28"/>
              <p:cNvSpPr/>
              <p:nvPr/>
            </p:nvSpPr>
            <p:spPr>
              <a:xfrm>
                <a:off x="4434763" y="3649399"/>
                <a:ext cx="1189128" cy="1174542"/>
              </a:xfrm>
              <a:custGeom>
                <a:avLst/>
                <a:gdLst/>
                <a:ahLst/>
                <a:cxnLst/>
                <a:rect l="l" t="t" r="r" b="b"/>
                <a:pathLst>
                  <a:path w="4810" h="4751" extrusionOk="0">
                    <a:moveTo>
                      <a:pt x="2" y="4751"/>
                    </a:moveTo>
                    <a:lnTo>
                      <a:pt x="4805" y="4751"/>
                    </a:lnTo>
                    <a:cubicBezTo>
                      <a:pt x="4866" y="4706"/>
                      <a:pt x="4309" y="1451"/>
                      <a:pt x="3602" y="328"/>
                    </a:cubicBezTo>
                    <a:cubicBezTo>
                      <a:pt x="3470" y="117"/>
                      <a:pt x="2836" y="-204"/>
                      <a:pt x="2339" y="177"/>
                    </a:cubicBezTo>
                    <a:cubicBezTo>
                      <a:pt x="841" y="1326"/>
                      <a:pt x="-54" y="4679"/>
                      <a:pt x="2" y="47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28"/>
              <p:cNvSpPr/>
              <p:nvPr/>
            </p:nvSpPr>
            <p:spPr>
              <a:xfrm>
                <a:off x="4394219" y="3677088"/>
                <a:ext cx="763415" cy="1198770"/>
              </a:xfrm>
              <a:custGeom>
                <a:avLst/>
                <a:gdLst/>
                <a:ahLst/>
                <a:cxnLst/>
                <a:rect l="l" t="t" r="r" b="b"/>
                <a:pathLst>
                  <a:path w="3088" h="4849" extrusionOk="0">
                    <a:moveTo>
                      <a:pt x="2367" y="199"/>
                    </a:moveTo>
                    <a:cubicBezTo>
                      <a:pt x="1225" y="1493"/>
                      <a:pt x="-221" y="3904"/>
                      <a:pt x="28" y="4381"/>
                    </a:cubicBezTo>
                    <a:cubicBezTo>
                      <a:pt x="345" y="4986"/>
                      <a:pt x="2537" y="4874"/>
                      <a:pt x="3049" y="4755"/>
                    </a:cubicBezTo>
                    <a:cubicBezTo>
                      <a:pt x="3267" y="4704"/>
                      <a:pt x="2513" y="2814"/>
                      <a:pt x="2278" y="2863"/>
                    </a:cubicBezTo>
                    <a:cubicBezTo>
                      <a:pt x="2074" y="2906"/>
                      <a:pt x="1898" y="2949"/>
                      <a:pt x="1891" y="2921"/>
                    </a:cubicBezTo>
                    <a:cubicBezTo>
                      <a:pt x="1883" y="2892"/>
                      <a:pt x="2493" y="1991"/>
                      <a:pt x="2865" y="694"/>
                    </a:cubicBezTo>
                    <a:cubicBezTo>
                      <a:pt x="3118" y="-191"/>
                      <a:pt x="2609" y="-75"/>
                      <a:pt x="2367" y="199"/>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28"/>
              <p:cNvSpPr/>
              <p:nvPr/>
            </p:nvSpPr>
            <p:spPr>
              <a:xfrm>
                <a:off x="4618942" y="4400948"/>
                <a:ext cx="245489" cy="146107"/>
              </a:xfrm>
              <a:custGeom>
                <a:avLst/>
                <a:gdLst/>
                <a:ahLst/>
                <a:cxnLst/>
                <a:rect l="l" t="t" r="r" b="b"/>
                <a:pathLst>
                  <a:path w="993" h="591" extrusionOk="0">
                    <a:moveTo>
                      <a:pt x="1" y="587"/>
                    </a:moveTo>
                    <a:cubicBezTo>
                      <a:pt x="138" y="409"/>
                      <a:pt x="554" y="85"/>
                      <a:pt x="981" y="0"/>
                    </a:cubicBezTo>
                    <a:cubicBezTo>
                      <a:pt x="991" y="-2"/>
                      <a:pt x="998" y="4"/>
                      <a:pt x="989" y="8"/>
                    </a:cubicBezTo>
                    <a:cubicBezTo>
                      <a:pt x="539" y="202"/>
                      <a:pt x="158" y="468"/>
                      <a:pt x="4" y="591"/>
                    </a:cubicBezTo>
                    <a:cubicBezTo>
                      <a:pt x="2" y="592"/>
                      <a:pt x="-1" y="589"/>
                      <a:pt x="1" y="58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37" name="Google Shape;1037;p28"/>
              <p:cNvSpPr/>
              <p:nvPr/>
            </p:nvSpPr>
            <p:spPr>
              <a:xfrm>
                <a:off x="5321050" y="4032343"/>
                <a:ext cx="133499" cy="130779"/>
              </a:xfrm>
              <a:custGeom>
                <a:avLst/>
                <a:gdLst/>
                <a:ahLst/>
                <a:cxnLst/>
                <a:rect l="l" t="t" r="r" b="b"/>
                <a:pathLst>
                  <a:path w="540" h="529" extrusionOk="0">
                    <a:moveTo>
                      <a:pt x="134" y="529"/>
                    </a:moveTo>
                    <a:cubicBezTo>
                      <a:pt x="134" y="529"/>
                      <a:pt x="-138" y="214"/>
                      <a:pt x="92" y="45"/>
                    </a:cubicBezTo>
                    <a:cubicBezTo>
                      <a:pt x="322" y="-123"/>
                      <a:pt x="540" y="232"/>
                      <a:pt x="540" y="232"/>
                    </a:cubicBezTo>
                    <a:lnTo>
                      <a:pt x="134" y="52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28"/>
              <p:cNvSpPr/>
              <p:nvPr/>
            </p:nvSpPr>
            <p:spPr>
              <a:xfrm>
                <a:off x="5351705" y="4086484"/>
                <a:ext cx="548334" cy="717432"/>
              </a:xfrm>
              <a:custGeom>
                <a:avLst/>
                <a:gdLst/>
                <a:ahLst/>
                <a:cxnLst/>
                <a:rect l="l" t="t" r="r" b="b"/>
                <a:pathLst>
                  <a:path w="2218" h="2902" extrusionOk="0">
                    <a:moveTo>
                      <a:pt x="2136" y="2365"/>
                    </a:moveTo>
                    <a:lnTo>
                      <a:pt x="2136" y="2365"/>
                    </a:lnTo>
                    <a:lnTo>
                      <a:pt x="2197" y="2769"/>
                    </a:lnTo>
                    <a:lnTo>
                      <a:pt x="2218" y="2902"/>
                    </a:lnTo>
                    <a:lnTo>
                      <a:pt x="2096" y="2843"/>
                    </a:lnTo>
                    <a:lnTo>
                      <a:pt x="1730" y="2662"/>
                    </a:lnTo>
                    <a:lnTo>
                      <a:pt x="1730" y="2662"/>
                    </a:lnTo>
                    <a:lnTo>
                      <a:pt x="1730" y="2662"/>
                    </a:lnTo>
                    <a:lnTo>
                      <a:pt x="0" y="297"/>
                    </a:lnTo>
                    <a:lnTo>
                      <a:pt x="406" y="0"/>
                    </a:lnTo>
                    <a:lnTo>
                      <a:pt x="2136" y="2365"/>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28"/>
              <p:cNvSpPr/>
              <p:nvPr/>
            </p:nvSpPr>
            <p:spPr>
              <a:xfrm>
                <a:off x="5869881" y="4771036"/>
                <a:ext cx="30161" cy="32880"/>
              </a:xfrm>
              <a:custGeom>
                <a:avLst/>
                <a:gdLst/>
                <a:ahLst/>
                <a:cxnLst/>
                <a:rect l="l" t="t" r="r" b="b"/>
                <a:pathLst>
                  <a:path w="122" h="133" extrusionOk="0">
                    <a:moveTo>
                      <a:pt x="101" y="0"/>
                    </a:moveTo>
                    <a:lnTo>
                      <a:pt x="122" y="133"/>
                    </a:lnTo>
                    <a:lnTo>
                      <a:pt x="0" y="74"/>
                    </a:lnTo>
                    <a:lnTo>
                      <a:pt x="101" y="0"/>
                    </a:lnTo>
                    <a:close/>
                  </a:path>
                </a:pathLst>
              </a:custGeom>
              <a:solidFill>
                <a:schemeClr val="accent3"/>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0" name="Google Shape;1040;p28"/>
              <p:cNvSpPr/>
              <p:nvPr/>
            </p:nvSpPr>
            <p:spPr>
              <a:xfrm>
                <a:off x="5341075" y="4077090"/>
                <a:ext cx="134240" cy="109024"/>
              </a:xfrm>
              <a:custGeom>
                <a:avLst/>
                <a:gdLst/>
                <a:ahLst/>
                <a:cxnLst/>
                <a:rect l="l" t="t" r="r" b="b"/>
                <a:pathLst>
                  <a:path w="543" h="441" extrusionOk="0">
                    <a:moveTo>
                      <a:pt x="543" y="94"/>
                    </a:moveTo>
                    <a:lnTo>
                      <a:pt x="69" y="441"/>
                    </a:lnTo>
                    <a:lnTo>
                      <a:pt x="0" y="347"/>
                    </a:lnTo>
                    <a:lnTo>
                      <a:pt x="474" y="0"/>
                    </a:lnTo>
                    <a:lnTo>
                      <a:pt x="543" y="9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1" name="Google Shape;1041;p28"/>
              <p:cNvSpPr/>
              <p:nvPr/>
            </p:nvSpPr>
            <p:spPr>
              <a:xfrm>
                <a:off x="5359864" y="4102801"/>
                <a:ext cx="134240" cy="109024"/>
              </a:xfrm>
              <a:custGeom>
                <a:avLst/>
                <a:gdLst/>
                <a:ahLst/>
                <a:cxnLst/>
                <a:rect l="l" t="t" r="r" b="b"/>
                <a:pathLst>
                  <a:path w="543" h="441" extrusionOk="0">
                    <a:moveTo>
                      <a:pt x="543" y="94"/>
                    </a:moveTo>
                    <a:lnTo>
                      <a:pt x="69" y="441"/>
                    </a:lnTo>
                    <a:lnTo>
                      <a:pt x="0" y="347"/>
                    </a:lnTo>
                    <a:lnTo>
                      <a:pt x="474" y="0"/>
                    </a:lnTo>
                    <a:lnTo>
                      <a:pt x="543" y="9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2" name="Google Shape;1042;p28"/>
              <p:cNvSpPr/>
              <p:nvPr/>
            </p:nvSpPr>
            <p:spPr>
              <a:xfrm>
                <a:off x="5376922" y="4184136"/>
                <a:ext cx="171571" cy="236095"/>
              </a:xfrm>
              <a:custGeom>
                <a:avLst/>
                <a:gdLst/>
                <a:ahLst/>
                <a:cxnLst/>
                <a:rect l="l" t="t" r="r" b="b"/>
                <a:pathLst>
                  <a:path w="694" h="955" extrusionOk="0">
                    <a:moveTo>
                      <a:pt x="0" y="112"/>
                    </a:moveTo>
                    <a:lnTo>
                      <a:pt x="153" y="0"/>
                    </a:lnTo>
                    <a:lnTo>
                      <a:pt x="694" y="917"/>
                    </a:lnTo>
                    <a:lnTo>
                      <a:pt x="635" y="955"/>
                    </a:lnTo>
                    <a:lnTo>
                      <a:pt x="0" y="112"/>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3" name="Google Shape;1043;p28"/>
              <p:cNvSpPr/>
              <p:nvPr/>
            </p:nvSpPr>
            <p:spPr>
              <a:xfrm>
                <a:off x="4947993" y="4276596"/>
                <a:ext cx="774540" cy="635603"/>
              </a:xfrm>
              <a:custGeom>
                <a:avLst/>
                <a:gdLst/>
                <a:ahLst/>
                <a:cxnLst/>
                <a:rect l="l" t="t" r="r" b="b"/>
                <a:pathLst>
                  <a:path w="3133" h="2571" extrusionOk="0">
                    <a:moveTo>
                      <a:pt x="3133" y="546"/>
                    </a:moveTo>
                    <a:cubicBezTo>
                      <a:pt x="3128" y="784"/>
                      <a:pt x="2540" y="722"/>
                      <a:pt x="2540" y="722"/>
                    </a:cubicBezTo>
                    <a:cubicBezTo>
                      <a:pt x="2540" y="722"/>
                      <a:pt x="2678" y="812"/>
                      <a:pt x="2713" y="967"/>
                    </a:cubicBezTo>
                    <a:cubicBezTo>
                      <a:pt x="2753" y="1144"/>
                      <a:pt x="2493" y="1284"/>
                      <a:pt x="2493" y="1284"/>
                    </a:cubicBezTo>
                    <a:cubicBezTo>
                      <a:pt x="2493" y="1284"/>
                      <a:pt x="2614" y="1404"/>
                      <a:pt x="2634" y="1571"/>
                    </a:cubicBezTo>
                    <a:cubicBezTo>
                      <a:pt x="2656" y="1745"/>
                      <a:pt x="2413" y="1923"/>
                      <a:pt x="2413" y="1923"/>
                    </a:cubicBezTo>
                    <a:cubicBezTo>
                      <a:pt x="2413" y="1923"/>
                      <a:pt x="2465" y="2097"/>
                      <a:pt x="2379" y="2254"/>
                    </a:cubicBezTo>
                    <a:cubicBezTo>
                      <a:pt x="2232" y="2522"/>
                      <a:pt x="1765" y="2549"/>
                      <a:pt x="1469" y="2570"/>
                    </a:cubicBezTo>
                    <a:cubicBezTo>
                      <a:pt x="1173" y="2590"/>
                      <a:pt x="313" y="2369"/>
                      <a:pt x="145" y="2344"/>
                    </a:cubicBezTo>
                    <a:lnTo>
                      <a:pt x="0" y="443"/>
                    </a:lnTo>
                    <a:cubicBezTo>
                      <a:pt x="0" y="443"/>
                      <a:pt x="1303" y="-25"/>
                      <a:pt x="1654" y="1"/>
                    </a:cubicBezTo>
                    <a:cubicBezTo>
                      <a:pt x="1951" y="22"/>
                      <a:pt x="3140" y="181"/>
                      <a:pt x="3133" y="546"/>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28"/>
              <p:cNvSpPr/>
              <p:nvPr/>
            </p:nvSpPr>
            <p:spPr>
              <a:xfrm>
                <a:off x="5335142" y="4418006"/>
                <a:ext cx="241039" cy="39308"/>
              </a:xfrm>
              <a:custGeom>
                <a:avLst/>
                <a:gdLst/>
                <a:ahLst/>
                <a:cxnLst/>
                <a:rect l="l" t="t" r="r" b="b"/>
                <a:pathLst>
                  <a:path w="975" h="159" extrusionOk="0">
                    <a:moveTo>
                      <a:pt x="969" y="144"/>
                    </a:moveTo>
                    <a:cubicBezTo>
                      <a:pt x="660" y="45"/>
                      <a:pt x="327" y="20"/>
                      <a:pt x="6" y="0"/>
                    </a:cubicBezTo>
                    <a:cubicBezTo>
                      <a:pt x="-1" y="0"/>
                      <a:pt x="-2" y="11"/>
                      <a:pt x="6" y="12"/>
                    </a:cubicBezTo>
                    <a:cubicBezTo>
                      <a:pt x="325" y="28"/>
                      <a:pt x="648" y="130"/>
                      <a:pt x="967" y="159"/>
                    </a:cubicBezTo>
                    <a:cubicBezTo>
                      <a:pt x="975" y="160"/>
                      <a:pt x="978" y="146"/>
                      <a:pt x="969" y="144"/>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5" name="Google Shape;1045;p28"/>
              <p:cNvSpPr/>
              <p:nvPr/>
            </p:nvSpPr>
            <p:spPr>
              <a:xfrm>
                <a:off x="5331680" y="4583396"/>
                <a:ext cx="232387" cy="11867"/>
              </a:xfrm>
              <a:custGeom>
                <a:avLst/>
                <a:gdLst/>
                <a:ahLst/>
                <a:cxnLst/>
                <a:rect l="l" t="t" r="r" b="b"/>
                <a:pathLst>
                  <a:path w="940" h="48" extrusionOk="0">
                    <a:moveTo>
                      <a:pt x="933" y="19"/>
                    </a:moveTo>
                    <a:cubicBezTo>
                      <a:pt x="862" y="-1"/>
                      <a:pt x="785" y="2"/>
                      <a:pt x="712" y="1"/>
                    </a:cubicBezTo>
                    <a:cubicBezTo>
                      <a:pt x="634" y="0"/>
                      <a:pt x="555" y="0"/>
                      <a:pt x="477" y="2"/>
                    </a:cubicBezTo>
                    <a:cubicBezTo>
                      <a:pt x="320" y="5"/>
                      <a:pt x="163" y="12"/>
                      <a:pt x="6" y="23"/>
                    </a:cubicBezTo>
                    <a:cubicBezTo>
                      <a:pt x="-1" y="24"/>
                      <a:pt x="-2" y="35"/>
                      <a:pt x="5" y="35"/>
                    </a:cubicBezTo>
                    <a:cubicBezTo>
                      <a:pt x="162" y="32"/>
                      <a:pt x="319" y="31"/>
                      <a:pt x="475" y="35"/>
                    </a:cubicBezTo>
                    <a:cubicBezTo>
                      <a:pt x="554" y="36"/>
                      <a:pt x="632" y="39"/>
                      <a:pt x="710" y="42"/>
                    </a:cubicBezTo>
                    <a:cubicBezTo>
                      <a:pt x="783" y="45"/>
                      <a:pt x="860" y="54"/>
                      <a:pt x="932" y="40"/>
                    </a:cubicBezTo>
                    <a:cubicBezTo>
                      <a:pt x="942" y="38"/>
                      <a:pt x="944" y="22"/>
                      <a:pt x="933"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6" name="Google Shape;1046;p28"/>
              <p:cNvSpPr/>
              <p:nvPr/>
            </p:nvSpPr>
            <p:spPr>
              <a:xfrm>
                <a:off x="5332917" y="4749280"/>
                <a:ext cx="210631" cy="9147"/>
              </a:xfrm>
              <a:custGeom>
                <a:avLst/>
                <a:gdLst/>
                <a:ahLst/>
                <a:cxnLst/>
                <a:rect l="l" t="t" r="r" b="b"/>
                <a:pathLst>
                  <a:path w="852" h="37" extrusionOk="0">
                    <a:moveTo>
                      <a:pt x="850" y="11"/>
                    </a:moveTo>
                    <a:cubicBezTo>
                      <a:pt x="789" y="-9"/>
                      <a:pt x="713" y="3"/>
                      <a:pt x="650" y="6"/>
                    </a:cubicBezTo>
                    <a:cubicBezTo>
                      <a:pt x="579" y="9"/>
                      <a:pt x="507" y="11"/>
                      <a:pt x="435" y="13"/>
                    </a:cubicBezTo>
                    <a:cubicBezTo>
                      <a:pt x="292" y="18"/>
                      <a:pt x="149" y="22"/>
                      <a:pt x="6" y="21"/>
                    </a:cubicBezTo>
                    <a:cubicBezTo>
                      <a:pt x="-1" y="21"/>
                      <a:pt x="-2" y="32"/>
                      <a:pt x="5" y="33"/>
                    </a:cubicBezTo>
                    <a:cubicBezTo>
                      <a:pt x="151" y="34"/>
                      <a:pt x="296" y="37"/>
                      <a:pt x="442" y="37"/>
                    </a:cubicBezTo>
                    <a:cubicBezTo>
                      <a:pt x="513" y="37"/>
                      <a:pt x="585" y="37"/>
                      <a:pt x="656" y="36"/>
                    </a:cubicBezTo>
                    <a:cubicBezTo>
                      <a:pt x="717" y="36"/>
                      <a:pt x="793" y="42"/>
                      <a:pt x="850" y="19"/>
                    </a:cubicBezTo>
                    <a:cubicBezTo>
                      <a:pt x="853" y="17"/>
                      <a:pt x="853" y="12"/>
                      <a:pt x="850" y="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7" name="Google Shape;1047;p28"/>
              <p:cNvSpPr/>
              <p:nvPr/>
            </p:nvSpPr>
            <p:spPr>
              <a:xfrm>
                <a:off x="4646137" y="3665716"/>
                <a:ext cx="480101" cy="583192"/>
              </a:xfrm>
              <a:custGeom>
                <a:avLst/>
                <a:gdLst/>
                <a:ahLst/>
                <a:cxnLst/>
                <a:rect l="l" t="t" r="r" b="b"/>
                <a:pathLst>
                  <a:path w="1942" h="2359" extrusionOk="0">
                    <a:moveTo>
                      <a:pt x="0" y="1841"/>
                    </a:moveTo>
                    <a:lnTo>
                      <a:pt x="1360" y="2359"/>
                    </a:lnTo>
                    <a:cubicBezTo>
                      <a:pt x="1360" y="2359"/>
                      <a:pt x="1716" y="1416"/>
                      <a:pt x="1899" y="603"/>
                    </a:cubicBezTo>
                    <a:cubicBezTo>
                      <a:pt x="2081" y="-210"/>
                      <a:pt x="1659" y="-121"/>
                      <a:pt x="1156" y="395"/>
                    </a:cubicBezTo>
                    <a:cubicBezTo>
                      <a:pt x="652" y="911"/>
                      <a:pt x="0" y="1841"/>
                      <a:pt x="0" y="184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28"/>
              <p:cNvSpPr/>
              <p:nvPr/>
            </p:nvSpPr>
            <p:spPr>
              <a:xfrm>
                <a:off x="4958624" y="3952985"/>
                <a:ext cx="127813" cy="300372"/>
              </a:xfrm>
              <a:custGeom>
                <a:avLst/>
                <a:gdLst/>
                <a:ahLst/>
                <a:cxnLst/>
                <a:rect l="l" t="t" r="r" b="b"/>
                <a:pathLst>
                  <a:path w="517" h="1215" extrusionOk="0">
                    <a:moveTo>
                      <a:pt x="517" y="144"/>
                    </a:moveTo>
                    <a:cubicBezTo>
                      <a:pt x="518" y="141"/>
                      <a:pt x="513" y="138"/>
                      <a:pt x="512" y="142"/>
                    </a:cubicBezTo>
                    <a:cubicBezTo>
                      <a:pt x="488" y="186"/>
                      <a:pt x="465" y="230"/>
                      <a:pt x="441" y="274"/>
                    </a:cubicBezTo>
                    <a:cubicBezTo>
                      <a:pt x="466" y="184"/>
                      <a:pt x="488" y="94"/>
                      <a:pt x="509" y="2"/>
                    </a:cubicBezTo>
                    <a:cubicBezTo>
                      <a:pt x="510" y="0"/>
                      <a:pt x="505" y="-2"/>
                      <a:pt x="504" y="1"/>
                    </a:cubicBezTo>
                    <a:cubicBezTo>
                      <a:pt x="435" y="197"/>
                      <a:pt x="367" y="394"/>
                      <a:pt x="301" y="591"/>
                    </a:cubicBezTo>
                    <a:cubicBezTo>
                      <a:pt x="236" y="789"/>
                      <a:pt x="161" y="983"/>
                      <a:pt x="97" y="1182"/>
                    </a:cubicBezTo>
                    <a:cubicBezTo>
                      <a:pt x="58" y="1174"/>
                      <a:pt x="37" y="1168"/>
                      <a:pt x="7" y="1163"/>
                    </a:cubicBezTo>
                    <a:cubicBezTo>
                      <a:pt x="1" y="1161"/>
                      <a:pt x="-4" y="1169"/>
                      <a:pt x="3" y="1172"/>
                    </a:cubicBezTo>
                    <a:cubicBezTo>
                      <a:pt x="39" y="1191"/>
                      <a:pt x="112" y="1219"/>
                      <a:pt x="114" y="1214"/>
                    </a:cubicBezTo>
                    <a:cubicBezTo>
                      <a:pt x="200" y="1025"/>
                      <a:pt x="270" y="812"/>
                      <a:pt x="337" y="615"/>
                    </a:cubicBezTo>
                    <a:cubicBezTo>
                      <a:pt x="370" y="518"/>
                      <a:pt x="400" y="421"/>
                      <a:pt x="428" y="322"/>
                    </a:cubicBezTo>
                    <a:cubicBezTo>
                      <a:pt x="460" y="264"/>
                      <a:pt x="491" y="206"/>
                      <a:pt x="517" y="1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9" name="Google Shape;1049;p28"/>
              <p:cNvSpPr/>
              <p:nvPr/>
            </p:nvSpPr>
            <p:spPr>
              <a:xfrm>
                <a:off x="4702256" y="4077090"/>
                <a:ext cx="283809" cy="109766"/>
              </a:xfrm>
              <a:custGeom>
                <a:avLst/>
                <a:gdLst/>
                <a:ahLst/>
                <a:cxnLst/>
                <a:rect l="l" t="t" r="r" b="b"/>
                <a:pathLst>
                  <a:path w="1148" h="444" extrusionOk="0">
                    <a:moveTo>
                      <a:pt x="1145" y="432"/>
                    </a:moveTo>
                    <a:cubicBezTo>
                      <a:pt x="773" y="272"/>
                      <a:pt x="394" y="121"/>
                      <a:pt x="7" y="0"/>
                    </a:cubicBezTo>
                    <a:cubicBezTo>
                      <a:pt x="1" y="-1"/>
                      <a:pt x="-2" y="8"/>
                      <a:pt x="3" y="10"/>
                    </a:cubicBezTo>
                    <a:cubicBezTo>
                      <a:pt x="373" y="177"/>
                      <a:pt x="757" y="316"/>
                      <a:pt x="1141" y="443"/>
                    </a:cubicBezTo>
                    <a:cubicBezTo>
                      <a:pt x="1148" y="446"/>
                      <a:pt x="1151" y="435"/>
                      <a:pt x="1145" y="43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0" name="Google Shape;1050;p28"/>
              <p:cNvSpPr/>
              <p:nvPr/>
            </p:nvSpPr>
            <p:spPr>
              <a:xfrm>
                <a:off x="5617221" y="4843224"/>
                <a:ext cx="1326583" cy="32633"/>
              </a:xfrm>
              <a:custGeom>
                <a:avLst/>
                <a:gdLst/>
                <a:ahLst/>
                <a:cxnLst/>
                <a:rect l="l" t="t" r="r" b="b"/>
                <a:pathLst>
                  <a:path w="5366" h="132" extrusionOk="0">
                    <a:moveTo>
                      <a:pt x="5366" y="132"/>
                    </a:moveTo>
                    <a:lnTo>
                      <a:pt x="0" y="132"/>
                    </a:lnTo>
                    <a:lnTo>
                      <a:pt x="0" y="0"/>
                    </a:lnTo>
                    <a:lnTo>
                      <a:pt x="5366" y="0"/>
                    </a:lnTo>
                    <a:lnTo>
                      <a:pt x="5366" y="132"/>
                    </a:lnTo>
                    <a:close/>
                  </a:path>
                </a:pathLst>
              </a:custGeom>
              <a:solidFill>
                <a:schemeClr val="accent2"/>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28"/>
              <p:cNvSpPr/>
              <p:nvPr/>
            </p:nvSpPr>
            <p:spPr>
              <a:xfrm>
                <a:off x="5635515" y="4794769"/>
                <a:ext cx="556492" cy="48455"/>
              </a:xfrm>
              <a:custGeom>
                <a:avLst/>
                <a:gdLst/>
                <a:ahLst/>
                <a:cxnLst/>
                <a:rect l="l" t="t" r="r" b="b"/>
                <a:pathLst>
                  <a:path w="2251" h="196" extrusionOk="0">
                    <a:moveTo>
                      <a:pt x="2251" y="196"/>
                    </a:moveTo>
                    <a:lnTo>
                      <a:pt x="2251" y="0"/>
                    </a:lnTo>
                    <a:lnTo>
                      <a:pt x="262" y="38"/>
                    </a:lnTo>
                    <a:lnTo>
                      <a:pt x="0" y="196"/>
                    </a:lnTo>
                    <a:lnTo>
                      <a:pt x="2251" y="196"/>
                    </a:lnTo>
                    <a:close/>
                  </a:path>
                </a:pathLst>
              </a:custGeom>
              <a:solidFill>
                <a:schemeClr val="lt1"/>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28"/>
              <p:cNvSpPr/>
              <p:nvPr/>
            </p:nvSpPr>
            <p:spPr>
              <a:xfrm>
                <a:off x="6192009" y="4779688"/>
                <a:ext cx="453401" cy="63536"/>
              </a:xfrm>
              <a:custGeom>
                <a:avLst/>
                <a:gdLst/>
                <a:ahLst/>
                <a:cxnLst/>
                <a:rect l="l" t="t" r="r" b="b"/>
                <a:pathLst>
                  <a:path w="1834" h="257" extrusionOk="0">
                    <a:moveTo>
                      <a:pt x="0" y="257"/>
                    </a:moveTo>
                    <a:lnTo>
                      <a:pt x="0" y="61"/>
                    </a:lnTo>
                    <a:cubicBezTo>
                      <a:pt x="0" y="61"/>
                      <a:pt x="647" y="72"/>
                      <a:pt x="761" y="61"/>
                    </a:cubicBezTo>
                    <a:cubicBezTo>
                      <a:pt x="876" y="49"/>
                      <a:pt x="1460" y="-5"/>
                      <a:pt x="1555" y="0"/>
                    </a:cubicBezTo>
                    <a:cubicBezTo>
                      <a:pt x="1650" y="5"/>
                      <a:pt x="1834" y="117"/>
                      <a:pt x="1834" y="117"/>
                    </a:cubicBezTo>
                    <a:lnTo>
                      <a:pt x="1834" y="257"/>
                    </a:lnTo>
                    <a:lnTo>
                      <a:pt x="0" y="257"/>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28"/>
              <p:cNvSpPr/>
              <p:nvPr/>
            </p:nvSpPr>
            <p:spPr>
              <a:xfrm>
                <a:off x="6645413" y="4790072"/>
                <a:ext cx="285292" cy="53152"/>
              </a:xfrm>
              <a:custGeom>
                <a:avLst/>
                <a:gdLst/>
                <a:ahLst/>
                <a:cxnLst/>
                <a:rect l="l" t="t" r="r" b="b"/>
                <a:pathLst>
                  <a:path w="1154" h="215" extrusionOk="0">
                    <a:moveTo>
                      <a:pt x="1154" y="215"/>
                    </a:moveTo>
                    <a:lnTo>
                      <a:pt x="1107" y="104"/>
                    </a:lnTo>
                    <a:cubicBezTo>
                      <a:pt x="1107" y="104"/>
                      <a:pt x="823" y="109"/>
                      <a:pt x="782" y="104"/>
                    </a:cubicBezTo>
                    <a:cubicBezTo>
                      <a:pt x="741" y="98"/>
                      <a:pt x="355" y="-14"/>
                      <a:pt x="272" y="1"/>
                    </a:cubicBezTo>
                    <a:cubicBezTo>
                      <a:pt x="188" y="17"/>
                      <a:pt x="0" y="75"/>
                      <a:pt x="0" y="75"/>
                    </a:cubicBezTo>
                    <a:lnTo>
                      <a:pt x="0" y="215"/>
                    </a:lnTo>
                    <a:lnTo>
                      <a:pt x="1154" y="215"/>
                    </a:lnTo>
                    <a:close/>
                  </a:path>
                </a:pathLst>
              </a:custGeom>
              <a:solidFill>
                <a:schemeClr val="accent5"/>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28"/>
              <p:cNvSpPr/>
              <p:nvPr/>
            </p:nvSpPr>
            <p:spPr>
              <a:xfrm>
                <a:off x="5087921" y="3371277"/>
                <a:ext cx="227690" cy="443513"/>
              </a:xfrm>
              <a:custGeom>
                <a:avLst/>
                <a:gdLst/>
                <a:ahLst/>
                <a:cxnLst/>
                <a:rect l="l" t="t" r="r" b="b"/>
                <a:pathLst>
                  <a:path w="921" h="1794" extrusionOk="0">
                    <a:moveTo>
                      <a:pt x="13" y="1318"/>
                    </a:moveTo>
                    <a:cubicBezTo>
                      <a:pt x="40" y="1392"/>
                      <a:pt x="457" y="1844"/>
                      <a:pt x="802" y="1789"/>
                    </a:cubicBezTo>
                    <a:cubicBezTo>
                      <a:pt x="915" y="1771"/>
                      <a:pt x="844" y="1153"/>
                      <a:pt x="844" y="1153"/>
                    </a:cubicBezTo>
                    <a:lnTo>
                      <a:pt x="849" y="1106"/>
                    </a:lnTo>
                    <a:lnTo>
                      <a:pt x="921" y="451"/>
                    </a:lnTo>
                    <a:lnTo>
                      <a:pt x="0" y="0"/>
                    </a:lnTo>
                    <a:cubicBezTo>
                      <a:pt x="0" y="0"/>
                      <a:pt x="3" y="1286"/>
                      <a:pt x="13" y="1318"/>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8"/>
              <p:cNvSpPr/>
              <p:nvPr/>
            </p:nvSpPr>
            <p:spPr>
              <a:xfrm>
                <a:off x="5087921" y="3371277"/>
                <a:ext cx="227690" cy="344872"/>
              </a:xfrm>
              <a:custGeom>
                <a:avLst/>
                <a:gdLst/>
                <a:ahLst/>
                <a:cxnLst/>
                <a:rect l="l" t="t" r="r" b="b"/>
                <a:pathLst>
                  <a:path w="921" h="1395" extrusionOk="0">
                    <a:moveTo>
                      <a:pt x="921" y="451"/>
                    </a:moveTo>
                    <a:lnTo>
                      <a:pt x="848" y="1106"/>
                    </a:lnTo>
                    <a:lnTo>
                      <a:pt x="844" y="1153"/>
                    </a:lnTo>
                    <a:cubicBezTo>
                      <a:pt x="844" y="1153"/>
                      <a:pt x="856" y="1265"/>
                      <a:pt x="863" y="1395"/>
                    </a:cubicBezTo>
                    <a:cubicBezTo>
                      <a:pt x="382" y="1377"/>
                      <a:pt x="125" y="1046"/>
                      <a:pt x="4" y="811"/>
                    </a:cubicBezTo>
                    <a:cubicBezTo>
                      <a:pt x="0" y="440"/>
                      <a:pt x="0" y="0"/>
                      <a:pt x="0" y="0"/>
                    </a:cubicBezTo>
                    <a:lnTo>
                      <a:pt x="921" y="45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6" name="Google Shape;1056;p28"/>
              <p:cNvSpPr/>
              <p:nvPr/>
            </p:nvSpPr>
            <p:spPr>
              <a:xfrm>
                <a:off x="4818450" y="2861510"/>
                <a:ext cx="717432" cy="789868"/>
              </a:xfrm>
              <a:custGeom>
                <a:avLst/>
                <a:gdLst/>
                <a:ahLst/>
                <a:cxnLst/>
                <a:rect l="l" t="t" r="r" b="b"/>
                <a:pathLst>
                  <a:path w="2902" h="3195" extrusionOk="0">
                    <a:moveTo>
                      <a:pt x="2613" y="1085"/>
                    </a:moveTo>
                    <a:cubicBezTo>
                      <a:pt x="3283" y="2330"/>
                      <a:pt x="2614" y="2871"/>
                      <a:pt x="2345" y="3016"/>
                    </a:cubicBezTo>
                    <a:cubicBezTo>
                      <a:pt x="2102" y="3146"/>
                      <a:pt x="1255" y="3561"/>
                      <a:pt x="460" y="2393"/>
                    </a:cubicBezTo>
                    <a:cubicBezTo>
                      <a:pt x="-335" y="1224"/>
                      <a:pt x="32" y="520"/>
                      <a:pt x="573" y="191"/>
                    </a:cubicBezTo>
                    <a:cubicBezTo>
                      <a:pt x="1115" y="-138"/>
                      <a:pt x="1943" y="-158"/>
                      <a:pt x="2613" y="1085"/>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28"/>
              <p:cNvSpPr/>
              <p:nvPr/>
            </p:nvSpPr>
            <p:spPr>
              <a:xfrm>
                <a:off x="5388294" y="3198223"/>
                <a:ext cx="59086" cy="74413"/>
              </a:xfrm>
              <a:custGeom>
                <a:avLst/>
                <a:gdLst/>
                <a:ahLst/>
                <a:cxnLst/>
                <a:rect l="l" t="t" r="r" b="b"/>
                <a:pathLst>
                  <a:path w="239" h="301" extrusionOk="0">
                    <a:moveTo>
                      <a:pt x="47" y="10"/>
                    </a:moveTo>
                    <a:cubicBezTo>
                      <a:pt x="189" y="-58"/>
                      <a:pt x="315" y="229"/>
                      <a:pt x="184" y="292"/>
                    </a:cubicBezTo>
                    <a:cubicBezTo>
                      <a:pt x="55" y="354"/>
                      <a:pt x="-71" y="67"/>
                      <a:pt x="47" y="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8" name="Google Shape;1058;p28"/>
              <p:cNvSpPr/>
              <p:nvPr/>
            </p:nvSpPr>
            <p:spPr>
              <a:xfrm>
                <a:off x="5224139" y="3278075"/>
                <a:ext cx="59333" cy="74413"/>
              </a:xfrm>
              <a:custGeom>
                <a:avLst/>
                <a:gdLst/>
                <a:ahLst/>
                <a:cxnLst/>
                <a:rect l="l" t="t" r="r" b="b"/>
                <a:pathLst>
                  <a:path w="240" h="301" extrusionOk="0">
                    <a:moveTo>
                      <a:pt x="61" y="6"/>
                    </a:moveTo>
                    <a:cubicBezTo>
                      <a:pt x="-82" y="69"/>
                      <a:pt x="54" y="351"/>
                      <a:pt x="187" y="293"/>
                    </a:cubicBezTo>
                    <a:cubicBezTo>
                      <a:pt x="318" y="236"/>
                      <a:pt x="182" y="-47"/>
                      <a:pt x="61" y="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9" name="Google Shape;1059;p28"/>
              <p:cNvSpPr/>
              <p:nvPr/>
            </p:nvSpPr>
            <p:spPr>
              <a:xfrm>
                <a:off x="5347750" y="3116888"/>
                <a:ext cx="64524" cy="36589"/>
              </a:xfrm>
              <a:custGeom>
                <a:avLst/>
                <a:gdLst/>
                <a:ahLst/>
                <a:cxnLst/>
                <a:rect l="l" t="t" r="r" b="b"/>
                <a:pathLst>
                  <a:path w="261" h="148" extrusionOk="0">
                    <a:moveTo>
                      <a:pt x="224" y="116"/>
                    </a:moveTo>
                    <a:cubicBezTo>
                      <a:pt x="192" y="127"/>
                      <a:pt x="161" y="131"/>
                      <a:pt x="129" y="137"/>
                    </a:cubicBezTo>
                    <a:cubicBezTo>
                      <a:pt x="92" y="145"/>
                      <a:pt x="64" y="155"/>
                      <a:pt x="28" y="140"/>
                    </a:cubicBezTo>
                    <a:cubicBezTo>
                      <a:pt x="8" y="132"/>
                      <a:pt x="-4" y="104"/>
                      <a:pt x="2" y="84"/>
                    </a:cubicBezTo>
                    <a:cubicBezTo>
                      <a:pt x="16" y="39"/>
                      <a:pt x="59" y="18"/>
                      <a:pt x="102" y="7"/>
                    </a:cubicBezTo>
                    <a:cubicBezTo>
                      <a:pt x="150" y="-5"/>
                      <a:pt x="189" y="-2"/>
                      <a:pt x="234" y="19"/>
                    </a:cubicBezTo>
                    <a:cubicBezTo>
                      <a:pt x="277" y="39"/>
                      <a:pt x="266" y="103"/>
                      <a:pt x="224" y="116"/>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0" name="Google Shape;1060;p28"/>
              <p:cNvSpPr/>
              <p:nvPr/>
            </p:nvSpPr>
            <p:spPr>
              <a:xfrm>
                <a:off x="5171234" y="3205145"/>
                <a:ext cx="57355" cy="50433"/>
              </a:xfrm>
              <a:custGeom>
                <a:avLst/>
                <a:gdLst/>
                <a:ahLst/>
                <a:cxnLst/>
                <a:rect l="l" t="t" r="r" b="b"/>
                <a:pathLst>
                  <a:path w="232" h="204" extrusionOk="0">
                    <a:moveTo>
                      <a:pt x="82" y="196"/>
                    </a:moveTo>
                    <a:cubicBezTo>
                      <a:pt x="110" y="179"/>
                      <a:pt x="134" y="158"/>
                      <a:pt x="161" y="138"/>
                    </a:cubicBezTo>
                    <a:cubicBezTo>
                      <a:pt x="191" y="116"/>
                      <a:pt x="217" y="101"/>
                      <a:pt x="230" y="64"/>
                    </a:cubicBezTo>
                    <a:cubicBezTo>
                      <a:pt x="237" y="44"/>
                      <a:pt x="223" y="17"/>
                      <a:pt x="204" y="8"/>
                    </a:cubicBezTo>
                    <a:cubicBezTo>
                      <a:pt x="161" y="-12"/>
                      <a:pt x="118" y="7"/>
                      <a:pt x="80" y="32"/>
                    </a:cubicBezTo>
                    <a:cubicBezTo>
                      <a:pt x="40" y="60"/>
                      <a:pt x="16" y="92"/>
                      <a:pt x="2" y="139"/>
                    </a:cubicBezTo>
                    <a:cubicBezTo>
                      <a:pt x="-11" y="184"/>
                      <a:pt x="44" y="219"/>
                      <a:pt x="82" y="196"/>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1" name="Google Shape;1061;p28"/>
              <p:cNvSpPr/>
              <p:nvPr/>
            </p:nvSpPr>
            <p:spPr>
              <a:xfrm>
                <a:off x="5332669" y="3459287"/>
                <a:ext cx="48702" cy="24228"/>
              </a:xfrm>
              <a:custGeom>
                <a:avLst/>
                <a:gdLst/>
                <a:ahLst/>
                <a:cxnLst/>
                <a:rect l="l" t="t" r="r" b="b"/>
                <a:pathLst>
                  <a:path w="197" h="98" extrusionOk="0">
                    <a:moveTo>
                      <a:pt x="8" y="36"/>
                    </a:moveTo>
                    <a:cubicBezTo>
                      <a:pt x="37" y="49"/>
                      <a:pt x="70" y="70"/>
                      <a:pt x="104" y="60"/>
                    </a:cubicBezTo>
                    <a:cubicBezTo>
                      <a:pt x="136" y="51"/>
                      <a:pt x="167" y="23"/>
                      <a:pt x="192" y="1"/>
                    </a:cubicBezTo>
                    <a:cubicBezTo>
                      <a:pt x="194" y="-2"/>
                      <a:pt x="198" y="0"/>
                      <a:pt x="197" y="4"/>
                    </a:cubicBezTo>
                    <a:cubicBezTo>
                      <a:pt x="187" y="47"/>
                      <a:pt x="146" y="87"/>
                      <a:pt x="102" y="96"/>
                    </a:cubicBezTo>
                    <a:cubicBezTo>
                      <a:pt x="58" y="104"/>
                      <a:pt x="25" y="77"/>
                      <a:pt x="1" y="43"/>
                    </a:cubicBezTo>
                    <a:cubicBezTo>
                      <a:pt x="-3" y="39"/>
                      <a:pt x="3" y="34"/>
                      <a:pt x="8"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2" name="Google Shape;1062;p28"/>
              <p:cNvSpPr/>
              <p:nvPr/>
            </p:nvSpPr>
            <p:spPr>
              <a:xfrm>
                <a:off x="5324264" y="3217012"/>
                <a:ext cx="104821" cy="198518"/>
              </a:xfrm>
              <a:custGeom>
                <a:avLst/>
                <a:gdLst/>
                <a:ahLst/>
                <a:cxnLst/>
                <a:rect l="l" t="t" r="r" b="b"/>
                <a:pathLst>
                  <a:path w="424" h="803" extrusionOk="0">
                    <a:moveTo>
                      <a:pt x="267" y="534"/>
                    </a:moveTo>
                    <a:cubicBezTo>
                      <a:pt x="267" y="534"/>
                      <a:pt x="344" y="657"/>
                      <a:pt x="372" y="719"/>
                    </a:cubicBezTo>
                    <a:cubicBezTo>
                      <a:pt x="374" y="725"/>
                      <a:pt x="360" y="734"/>
                      <a:pt x="340" y="745"/>
                    </a:cubicBezTo>
                    <a:cubicBezTo>
                      <a:pt x="339" y="746"/>
                      <a:pt x="339" y="746"/>
                      <a:pt x="338" y="746"/>
                    </a:cubicBezTo>
                    <a:cubicBezTo>
                      <a:pt x="236" y="812"/>
                      <a:pt x="109" y="823"/>
                      <a:pt x="3" y="764"/>
                    </a:cubicBezTo>
                    <a:cubicBezTo>
                      <a:pt x="-4" y="760"/>
                      <a:pt x="1" y="750"/>
                      <a:pt x="8" y="751"/>
                    </a:cubicBezTo>
                    <a:cubicBezTo>
                      <a:pt x="116" y="775"/>
                      <a:pt x="214" y="750"/>
                      <a:pt x="311" y="708"/>
                    </a:cubicBezTo>
                    <a:cubicBezTo>
                      <a:pt x="308" y="689"/>
                      <a:pt x="172" y="499"/>
                      <a:pt x="182" y="497"/>
                    </a:cubicBezTo>
                    <a:cubicBezTo>
                      <a:pt x="227" y="485"/>
                      <a:pt x="307" y="471"/>
                      <a:pt x="337" y="466"/>
                    </a:cubicBezTo>
                    <a:cubicBezTo>
                      <a:pt x="289" y="384"/>
                      <a:pt x="141" y="161"/>
                      <a:pt x="54" y="13"/>
                    </a:cubicBezTo>
                    <a:cubicBezTo>
                      <a:pt x="48" y="4"/>
                      <a:pt x="62" y="-6"/>
                      <a:pt x="68" y="2"/>
                    </a:cubicBezTo>
                    <a:cubicBezTo>
                      <a:pt x="234" y="208"/>
                      <a:pt x="316" y="318"/>
                      <a:pt x="424" y="490"/>
                    </a:cubicBezTo>
                    <a:cubicBezTo>
                      <a:pt x="433" y="504"/>
                      <a:pt x="297" y="534"/>
                      <a:pt x="267" y="5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3" name="Google Shape;1063;p28"/>
              <p:cNvSpPr/>
              <p:nvPr/>
            </p:nvSpPr>
            <p:spPr>
              <a:xfrm>
                <a:off x="5327972" y="3402921"/>
                <a:ext cx="68480" cy="49691"/>
              </a:xfrm>
              <a:custGeom>
                <a:avLst/>
                <a:gdLst/>
                <a:ahLst/>
                <a:cxnLst/>
                <a:rect l="l" t="t" r="r" b="b"/>
                <a:pathLst>
                  <a:path w="277" h="201" extrusionOk="0">
                    <a:moveTo>
                      <a:pt x="277" y="0"/>
                    </a:moveTo>
                    <a:cubicBezTo>
                      <a:pt x="277" y="0"/>
                      <a:pt x="257" y="95"/>
                      <a:pt x="197" y="154"/>
                    </a:cubicBezTo>
                    <a:cubicBezTo>
                      <a:pt x="175" y="176"/>
                      <a:pt x="148" y="193"/>
                      <a:pt x="114" y="199"/>
                    </a:cubicBezTo>
                    <a:cubicBezTo>
                      <a:pt x="45" y="211"/>
                      <a:pt x="17" y="155"/>
                      <a:pt x="6" y="102"/>
                    </a:cubicBezTo>
                    <a:cubicBezTo>
                      <a:pt x="-3" y="58"/>
                      <a:pt x="0" y="15"/>
                      <a:pt x="0" y="15"/>
                    </a:cubicBezTo>
                    <a:cubicBezTo>
                      <a:pt x="0" y="15"/>
                      <a:pt x="128" y="58"/>
                      <a:pt x="277" y="0"/>
                    </a:cubicBezTo>
                    <a:close/>
                  </a:path>
                </a:pathLst>
              </a:custGeom>
              <a:solidFill>
                <a:srgbClr val="192D35"/>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4" name="Google Shape;1064;p28"/>
              <p:cNvSpPr/>
              <p:nvPr/>
            </p:nvSpPr>
            <p:spPr>
              <a:xfrm>
                <a:off x="5329455" y="3425665"/>
                <a:ext cx="47219" cy="26947"/>
              </a:xfrm>
              <a:custGeom>
                <a:avLst/>
                <a:gdLst/>
                <a:ahLst/>
                <a:cxnLst/>
                <a:rect l="l" t="t" r="r" b="b"/>
                <a:pathLst>
                  <a:path w="191" h="109" extrusionOk="0">
                    <a:moveTo>
                      <a:pt x="191" y="62"/>
                    </a:moveTo>
                    <a:cubicBezTo>
                      <a:pt x="169" y="84"/>
                      <a:pt x="142" y="101"/>
                      <a:pt x="108" y="107"/>
                    </a:cubicBezTo>
                    <a:cubicBezTo>
                      <a:pt x="39" y="119"/>
                      <a:pt x="11" y="63"/>
                      <a:pt x="0" y="10"/>
                    </a:cubicBezTo>
                    <a:cubicBezTo>
                      <a:pt x="69" y="-14"/>
                      <a:pt x="155" y="1"/>
                      <a:pt x="191" y="62"/>
                    </a:cubicBezTo>
                    <a:close/>
                  </a:path>
                </a:pathLst>
              </a:custGeom>
              <a:solidFill>
                <a:srgbClr val="FF98B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8"/>
              <p:cNvSpPr/>
              <p:nvPr/>
            </p:nvSpPr>
            <p:spPr>
              <a:xfrm>
                <a:off x="5147748" y="3399460"/>
                <a:ext cx="11125" cy="11372"/>
              </a:xfrm>
              <a:custGeom>
                <a:avLst/>
                <a:gdLst/>
                <a:ahLst/>
                <a:cxnLst/>
                <a:rect l="l" t="t" r="r" b="b"/>
                <a:pathLst>
                  <a:path w="45" h="46" extrusionOk="0">
                    <a:moveTo>
                      <a:pt x="45" y="19"/>
                    </a:moveTo>
                    <a:cubicBezTo>
                      <a:pt x="47" y="31"/>
                      <a:pt x="38" y="43"/>
                      <a:pt x="26" y="45"/>
                    </a:cubicBezTo>
                    <a:cubicBezTo>
                      <a:pt x="14" y="47"/>
                      <a:pt x="2" y="38"/>
                      <a:pt x="0" y="26"/>
                    </a:cubicBezTo>
                    <a:cubicBezTo>
                      <a:pt x="-2" y="13"/>
                      <a:pt x="7" y="2"/>
                      <a:pt x="19" y="0"/>
                    </a:cubicBezTo>
                    <a:cubicBezTo>
                      <a:pt x="31" y="-2"/>
                      <a:pt x="43" y="6"/>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6" name="Google Shape;1066;p28"/>
              <p:cNvSpPr/>
              <p:nvPr/>
            </p:nvSpPr>
            <p:spPr>
              <a:xfrm>
                <a:off x="5263447" y="3375974"/>
                <a:ext cx="11125" cy="11372"/>
              </a:xfrm>
              <a:custGeom>
                <a:avLst/>
                <a:gdLst/>
                <a:ahLst/>
                <a:cxnLst/>
                <a:rect l="l" t="t" r="r" b="b"/>
                <a:pathLst>
                  <a:path w="45" h="46" extrusionOk="0">
                    <a:moveTo>
                      <a:pt x="45" y="19"/>
                    </a:moveTo>
                    <a:cubicBezTo>
                      <a:pt x="47" y="32"/>
                      <a:pt x="38" y="43"/>
                      <a:pt x="26" y="45"/>
                    </a:cubicBezTo>
                    <a:cubicBezTo>
                      <a:pt x="13" y="47"/>
                      <a:pt x="2" y="39"/>
                      <a:pt x="0" y="26"/>
                    </a:cubicBezTo>
                    <a:cubicBezTo>
                      <a:pt x="-2" y="14"/>
                      <a:pt x="7" y="2"/>
                      <a:pt x="19" y="0"/>
                    </a:cubicBezTo>
                    <a:cubicBezTo>
                      <a:pt x="31" y="-2"/>
                      <a:pt x="43" y="7"/>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7" name="Google Shape;1067;p28"/>
              <p:cNvSpPr/>
              <p:nvPr/>
            </p:nvSpPr>
            <p:spPr>
              <a:xfrm>
                <a:off x="5228589" y="3423193"/>
                <a:ext cx="11125" cy="11372"/>
              </a:xfrm>
              <a:custGeom>
                <a:avLst/>
                <a:gdLst/>
                <a:ahLst/>
                <a:cxnLst/>
                <a:rect l="l" t="t" r="r" b="b"/>
                <a:pathLst>
                  <a:path w="45" h="46" extrusionOk="0">
                    <a:moveTo>
                      <a:pt x="45" y="19"/>
                    </a:moveTo>
                    <a:cubicBezTo>
                      <a:pt x="47" y="32"/>
                      <a:pt x="39" y="43"/>
                      <a:pt x="26" y="45"/>
                    </a:cubicBezTo>
                    <a:cubicBezTo>
                      <a:pt x="14" y="47"/>
                      <a:pt x="2" y="39"/>
                      <a:pt x="0" y="26"/>
                    </a:cubicBezTo>
                    <a:cubicBezTo>
                      <a:pt x="-2" y="14"/>
                      <a:pt x="7" y="2"/>
                      <a:pt x="19" y="0"/>
                    </a:cubicBezTo>
                    <a:cubicBezTo>
                      <a:pt x="32" y="-2"/>
                      <a:pt x="43" y="7"/>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8" name="Google Shape;1068;p28"/>
              <p:cNvSpPr/>
              <p:nvPr/>
            </p:nvSpPr>
            <p:spPr>
              <a:xfrm>
                <a:off x="5143793" y="3352983"/>
                <a:ext cx="11125" cy="11125"/>
              </a:xfrm>
              <a:custGeom>
                <a:avLst/>
                <a:gdLst/>
                <a:ahLst/>
                <a:cxnLst/>
                <a:rect l="l" t="t" r="r" b="b"/>
                <a:pathLst>
                  <a:path w="45" h="45" extrusionOk="0">
                    <a:moveTo>
                      <a:pt x="45" y="19"/>
                    </a:moveTo>
                    <a:cubicBezTo>
                      <a:pt x="47" y="31"/>
                      <a:pt x="39" y="43"/>
                      <a:pt x="26" y="45"/>
                    </a:cubicBezTo>
                    <a:cubicBezTo>
                      <a:pt x="14" y="46"/>
                      <a:pt x="2" y="38"/>
                      <a:pt x="0" y="25"/>
                    </a:cubicBezTo>
                    <a:cubicBezTo>
                      <a:pt x="-2" y="13"/>
                      <a:pt x="7" y="1"/>
                      <a:pt x="19" y="0"/>
                    </a:cubicBezTo>
                    <a:cubicBezTo>
                      <a:pt x="32" y="-2"/>
                      <a:pt x="43" y="6"/>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9" name="Google Shape;1069;p28"/>
              <p:cNvSpPr/>
              <p:nvPr/>
            </p:nvSpPr>
            <p:spPr>
              <a:xfrm>
                <a:off x="5203620" y="3375727"/>
                <a:ext cx="11125" cy="11372"/>
              </a:xfrm>
              <a:custGeom>
                <a:avLst/>
                <a:gdLst/>
                <a:ahLst/>
                <a:cxnLst/>
                <a:rect l="l" t="t" r="r" b="b"/>
                <a:pathLst>
                  <a:path w="45" h="46" extrusionOk="0">
                    <a:moveTo>
                      <a:pt x="45" y="19"/>
                    </a:moveTo>
                    <a:cubicBezTo>
                      <a:pt x="47" y="32"/>
                      <a:pt x="38" y="43"/>
                      <a:pt x="26" y="45"/>
                    </a:cubicBezTo>
                    <a:cubicBezTo>
                      <a:pt x="14" y="47"/>
                      <a:pt x="2" y="39"/>
                      <a:pt x="0" y="26"/>
                    </a:cubicBezTo>
                    <a:cubicBezTo>
                      <a:pt x="-2" y="14"/>
                      <a:pt x="7" y="2"/>
                      <a:pt x="19" y="0"/>
                    </a:cubicBezTo>
                    <a:cubicBezTo>
                      <a:pt x="32" y="-2"/>
                      <a:pt x="43" y="7"/>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0" name="Google Shape;1070;p28"/>
              <p:cNvSpPr/>
              <p:nvPr/>
            </p:nvSpPr>
            <p:spPr>
              <a:xfrm>
                <a:off x="5478035" y="3251375"/>
                <a:ext cx="11125" cy="11372"/>
              </a:xfrm>
              <a:custGeom>
                <a:avLst/>
                <a:gdLst/>
                <a:ahLst/>
                <a:cxnLst/>
                <a:rect l="l" t="t" r="r" b="b"/>
                <a:pathLst>
                  <a:path w="45" h="46" extrusionOk="0">
                    <a:moveTo>
                      <a:pt x="45" y="19"/>
                    </a:moveTo>
                    <a:cubicBezTo>
                      <a:pt x="46" y="31"/>
                      <a:pt x="38" y="43"/>
                      <a:pt x="25" y="45"/>
                    </a:cubicBezTo>
                    <a:cubicBezTo>
                      <a:pt x="13" y="47"/>
                      <a:pt x="1" y="38"/>
                      <a:pt x="0" y="26"/>
                    </a:cubicBezTo>
                    <a:cubicBezTo>
                      <a:pt x="-2" y="13"/>
                      <a:pt x="6" y="2"/>
                      <a:pt x="19" y="0"/>
                    </a:cubicBezTo>
                    <a:cubicBezTo>
                      <a:pt x="31" y="-2"/>
                      <a:pt x="43" y="6"/>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1" name="Google Shape;1071;p28"/>
              <p:cNvSpPr/>
              <p:nvPr/>
            </p:nvSpPr>
            <p:spPr>
              <a:xfrm>
                <a:off x="5439222" y="3289694"/>
                <a:ext cx="11125" cy="11372"/>
              </a:xfrm>
              <a:custGeom>
                <a:avLst/>
                <a:gdLst/>
                <a:ahLst/>
                <a:cxnLst/>
                <a:rect l="l" t="t" r="r" b="b"/>
                <a:pathLst>
                  <a:path w="45" h="46" extrusionOk="0">
                    <a:moveTo>
                      <a:pt x="45" y="19"/>
                    </a:moveTo>
                    <a:cubicBezTo>
                      <a:pt x="47" y="31"/>
                      <a:pt x="39" y="43"/>
                      <a:pt x="26" y="45"/>
                    </a:cubicBezTo>
                    <a:cubicBezTo>
                      <a:pt x="14" y="47"/>
                      <a:pt x="2" y="38"/>
                      <a:pt x="0" y="26"/>
                    </a:cubicBezTo>
                    <a:cubicBezTo>
                      <a:pt x="-1" y="13"/>
                      <a:pt x="7" y="2"/>
                      <a:pt x="20" y="0"/>
                    </a:cubicBezTo>
                    <a:cubicBezTo>
                      <a:pt x="32" y="-2"/>
                      <a:pt x="44" y="6"/>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2" name="Google Shape;1072;p28"/>
              <p:cNvSpPr/>
              <p:nvPr/>
            </p:nvSpPr>
            <p:spPr>
              <a:xfrm>
                <a:off x="5456033" y="3324552"/>
                <a:ext cx="11125" cy="11372"/>
              </a:xfrm>
              <a:custGeom>
                <a:avLst/>
                <a:gdLst/>
                <a:ahLst/>
                <a:cxnLst/>
                <a:rect l="l" t="t" r="r" b="b"/>
                <a:pathLst>
                  <a:path w="45" h="46" extrusionOk="0">
                    <a:moveTo>
                      <a:pt x="45" y="19"/>
                    </a:moveTo>
                    <a:cubicBezTo>
                      <a:pt x="47" y="32"/>
                      <a:pt x="38" y="43"/>
                      <a:pt x="26" y="45"/>
                    </a:cubicBezTo>
                    <a:cubicBezTo>
                      <a:pt x="14" y="47"/>
                      <a:pt x="2" y="39"/>
                      <a:pt x="0" y="26"/>
                    </a:cubicBezTo>
                    <a:cubicBezTo>
                      <a:pt x="-2" y="14"/>
                      <a:pt x="7" y="2"/>
                      <a:pt x="19" y="0"/>
                    </a:cubicBezTo>
                    <a:cubicBezTo>
                      <a:pt x="32" y="-2"/>
                      <a:pt x="43" y="7"/>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3" name="Google Shape;1073;p28"/>
              <p:cNvSpPr/>
              <p:nvPr/>
            </p:nvSpPr>
            <p:spPr>
              <a:xfrm>
                <a:off x="5489902" y="3293403"/>
                <a:ext cx="11125" cy="11372"/>
              </a:xfrm>
              <a:custGeom>
                <a:avLst/>
                <a:gdLst/>
                <a:ahLst/>
                <a:cxnLst/>
                <a:rect l="l" t="t" r="r" b="b"/>
                <a:pathLst>
                  <a:path w="45" h="46" extrusionOk="0">
                    <a:moveTo>
                      <a:pt x="45" y="19"/>
                    </a:moveTo>
                    <a:cubicBezTo>
                      <a:pt x="47" y="31"/>
                      <a:pt x="39" y="43"/>
                      <a:pt x="26" y="45"/>
                    </a:cubicBezTo>
                    <a:cubicBezTo>
                      <a:pt x="14" y="46"/>
                      <a:pt x="2" y="38"/>
                      <a:pt x="0" y="25"/>
                    </a:cubicBezTo>
                    <a:cubicBezTo>
                      <a:pt x="-1" y="13"/>
                      <a:pt x="7" y="1"/>
                      <a:pt x="20" y="0"/>
                    </a:cubicBezTo>
                    <a:cubicBezTo>
                      <a:pt x="32" y="-2"/>
                      <a:pt x="44" y="6"/>
                      <a:pt x="45"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4" name="Google Shape;1074;p28"/>
              <p:cNvSpPr/>
              <p:nvPr/>
            </p:nvSpPr>
            <p:spPr>
              <a:xfrm>
                <a:off x="4774197" y="2830854"/>
                <a:ext cx="615825" cy="621511"/>
              </a:xfrm>
              <a:custGeom>
                <a:avLst/>
                <a:gdLst/>
                <a:ahLst/>
                <a:cxnLst/>
                <a:rect l="l" t="t" r="r" b="b"/>
                <a:pathLst>
                  <a:path w="2491" h="2514" extrusionOk="0">
                    <a:moveTo>
                      <a:pt x="1318" y="981"/>
                    </a:moveTo>
                    <a:cubicBezTo>
                      <a:pt x="1449" y="868"/>
                      <a:pt x="1521" y="685"/>
                      <a:pt x="1501" y="478"/>
                    </a:cubicBezTo>
                    <a:cubicBezTo>
                      <a:pt x="1551" y="708"/>
                      <a:pt x="1466" y="877"/>
                      <a:pt x="1318" y="981"/>
                    </a:cubicBezTo>
                    <a:moveTo>
                      <a:pt x="923" y="2298"/>
                    </a:moveTo>
                    <a:cubicBezTo>
                      <a:pt x="954" y="2206"/>
                      <a:pt x="958" y="2095"/>
                      <a:pt x="890" y="1895"/>
                    </a:cubicBezTo>
                    <a:cubicBezTo>
                      <a:pt x="987" y="2026"/>
                      <a:pt x="985" y="2179"/>
                      <a:pt x="923" y="2298"/>
                    </a:cubicBezTo>
                    <a:moveTo>
                      <a:pt x="2362" y="477"/>
                    </a:moveTo>
                    <a:cubicBezTo>
                      <a:pt x="2265" y="378"/>
                      <a:pt x="2198" y="379"/>
                      <a:pt x="2198" y="379"/>
                    </a:cubicBezTo>
                    <a:cubicBezTo>
                      <a:pt x="2198" y="379"/>
                      <a:pt x="2133" y="238"/>
                      <a:pt x="1922" y="118"/>
                    </a:cubicBezTo>
                    <a:cubicBezTo>
                      <a:pt x="1702" y="-7"/>
                      <a:pt x="1547" y="36"/>
                      <a:pt x="1547" y="36"/>
                    </a:cubicBezTo>
                    <a:cubicBezTo>
                      <a:pt x="1547" y="36"/>
                      <a:pt x="1362" y="-43"/>
                      <a:pt x="1064" y="34"/>
                    </a:cubicBezTo>
                    <a:cubicBezTo>
                      <a:pt x="996" y="52"/>
                      <a:pt x="803" y="139"/>
                      <a:pt x="755" y="190"/>
                    </a:cubicBezTo>
                    <a:cubicBezTo>
                      <a:pt x="700" y="250"/>
                      <a:pt x="611" y="248"/>
                      <a:pt x="540" y="280"/>
                    </a:cubicBezTo>
                    <a:cubicBezTo>
                      <a:pt x="474" y="309"/>
                      <a:pt x="415" y="353"/>
                      <a:pt x="366" y="407"/>
                    </a:cubicBezTo>
                    <a:cubicBezTo>
                      <a:pt x="325" y="451"/>
                      <a:pt x="291" y="503"/>
                      <a:pt x="267" y="560"/>
                    </a:cubicBezTo>
                    <a:cubicBezTo>
                      <a:pt x="252" y="594"/>
                      <a:pt x="242" y="629"/>
                      <a:pt x="232" y="664"/>
                    </a:cubicBezTo>
                    <a:cubicBezTo>
                      <a:pt x="215" y="723"/>
                      <a:pt x="187" y="754"/>
                      <a:pt x="144" y="792"/>
                    </a:cubicBezTo>
                    <a:cubicBezTo>
                      <a:pt x="53" y="873"/>
                      <a:pt x="1" y="991"/>
                      <a:pt x="0" y="1127"/>
                    </a:cubicBezTo>
                    <a:cubicBezTo>
                      <a:pt x="-1" y="1206"/>
                      <a:pt x="18" y="1282"/>
                      <a:pt x="49" y="1357"/>
                    </a:cubicBezTo>
                    <a:cubicBezTo>
                      <a:pt x="88" y="1448"/>
                      <a:pt x="14" y="1534"/>
                      <a:pt x="15" y="1628"/>
                    </a:cubicBezTo>
                    <a:cubicBezTo>
                      <a:pt x="17" y="1779"/>
                      <a:pt x="117" y="1914"/>
                      <a:pt x="251" y="1965"/>
                    </a:cubicBezTo>
                    <a:cubicBezTo>
                      <a:pt x="173" y="2104"/>
                      <a:pt x="217" y="2311"/>
                      <a:pt x="349" y="2429"/>
                    </a:cubicBezTo>
                    <a:cubicBezTo>
                      <a:pt x="451" y="2521"/>
                      <a:pt x="577" y="2524"/>
                      <a:pt x="692" y="2504"/>
                    </a:cubicBezTo>
                    <a:cubicBezTo>
                      <a:pt x="714" y="2500"/>
                      <a:pt x="735" y="2494"/>
                      <a:pt x="755" y="2486"/>
                    </a:cubicBezTo>
                    <a:cubicBezTo>
                      <a:pt x="981" y="2422"/>
                      <a:pt x="1079" y="2094"/>
                      <a:pt x="886" y="1881"/>
                    </a:cubicBezTo>
                    <a:cubicBezTo>
                      <a:pt x="886" y="1880"/>
                      <a:pt x="885" y="1879"/>
                      <a:pt x="885" y="1879"/>
                    </a:cubicBezTo>
                    <a:cubicBezTo>
                      <a:pt x="885" y="1879"/>
                      <a:pt x="1025" y="1768"/>
                      <a:pt x="1076" y="1540"/>
                    </a:cubicBezTo>
                    <a:cubicBezTo>
                      <a:pt x="1108" y="1400"/>
                      <a:pt x="1068" y="1248"/>
                      <a:pt x="1005" y="1111"/>
                    </a:cubicBezTo>
                    <a:cubicBezTo>
                      <a:pt x="1346" y="1153"/>
                      <a:pt x="1634" y="819"/>
                      <a:pt x="1522" y="459"/>
                    </a:cubicBezTo>
                    <a:cubicBezTo>
                      <a:pt x="1635" y="506"/>
                      <a:pt x="1916" y="543"/>
                      <a:pt x="2001" y="466"/>
                    </a:cubicBezTo>
                    <a:cubicBezTo>
                      <a:pt x="2186" y="749"/>
                      <a:pt x="2438" y="768"/>
                      <a:pt x="2490" y="742"/>
                    </a:cubicBezTo>
                    <a:cubicBezTo>
                      <a:pt x="2498" y="738"/>
                      <a:pt x="2474" y="591"/>
                      <a:pt x="2362" y="4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5" name="Google Shape;1075;p28"/>
              <p:cNvSpPr/>
              <p:nvPr/>
            </p:nvSpPr>
            <p:spPr>
              <a:xfrm>
                <a:off x="4851577" y="3409843"/>
                <a:ext cx="209148" cy="178740"/>
              </a:xfrm>
              <a:custGeom>
                <a:avLst/>
                <a:gdLst/>
                <a:ahLst/>
                <a:cxnLst/>
                <a:rect l="l" t="t" r="r" b="b"/>
                <a:pathLst>
                  <a:path w="846" h="723" extrusionOk="0">
                    <a:moveTo>
                      <a:pt x="624" y="162"/>
                    </a:moveTo>
                    <a:cubicBezTo>
                      <a:pt x="624" y="162"/>
                      <a:pt x="166" y="-121"/>
                      <a:pt x="26" y="60"/>
                    </a:cubicBezTo>
                    <a:cubicBezTo>
                      <a:pt x="-114" y="240"/>
                      <a:pt x="352" y="735"/>
                      <a:pt x="603" y="722"/>
                    </a:cubicBezTo>
                    <a:cubicBezTo>
                      <a:pt x="853" y="710"/>
                      <a:pt x="846" y="478"/>
                      <a:pt x="846" y="478"/>
                    </a:cubicBezTo>
                    <a:lnTo>
                      <a:pt x="624" y="162"/>
                    </a:ln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28"/>
              <p:cNvSpPr/>
              <p:nvPr/>
            </p:nvSpPr>
            <p:spPr>
              <a:xfrm>
                <a:off x="4891380" y="3455332"/>
                <a:ext cx="140915" cy="91719"/>
              </a:xfrm>
              <a:custGeom>
                <a:avLst/>
                <a:gdLst/>
                <a:ahLst/>
                <a:cxnLst/>
                <a:rect l="l" t="t" r="r" b="b"/>
                <a:pathLst>
                  <a:path w="570" h="371" extrusionOk="0">
                    <a:moveTo>
                      <a:pt x="2" y="14"/>
                    </a:moveTo>
                    <a:cubicBezTo>
                      <a:pt x="-1" y="15"/>
                      <a:pt x="0" y="21"/>
                      <a:pt x="3" y="21"/>
                    </a:cubicBezTo>
                    <a:cubicBezTo>
                      <a:pt x="181" y="17"/>
                      <a:pt x="321" y="122"/>
                      <a:pt x="440" y="244"/>
                    </a:cubicBezTo>
                    <a:cubicBezTo>
                      <a:pt x="371" y="207"/>
                      <a:pt x="296" y="203"/>
                      <a:pt x="244" y="289"/>
                    </a:cubicBezTo>
                    <a:cubicBezTo>
                      <a:pt x="242" y="293"/>
                      <a:pt x="248" y="298"/>
                      <a:pt x="252" y="295"/>
                    </a:cubicBezTo>
                    <a:cubicBezTo>
                      <a:pt x="308" y="255"/>
                      <a:pt x="358" y="247"/>
                      <a:pt x="421" y="278"/>
                    </a:cubicBezTo>
                    <a:cubicBezTo>
                      <a:pt x="466" y="301"/>
                      <a:pt x="505" y="336"/>
                      <a:pt x="544" y="368"/>
                    </a:cubicBezTo>
                    <a:cubicBezTo>
                      <a:pt x="557" y="378"/>
                      <a:pt x="578" y="360"/>
                      <a:pt x="566" y="347"/>
                    </a:cubicBezTo>
                    <a:cubicBezTo>
                      <a:pt x="565" y="346"/>
                      <a:pt x="564" y="345"/>
                      <a:pt x="563" y="344"/>
                    </a:cubicBezTo>
                    <a:cubicBezTo>
                      <a:pt x="484" y="150"/>
                      <a:pt x="218" y="-56"/>
                      <a:pt x="2" y="14"/>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7" name="Google Shape;1077;p28"/>
              <p:cNvSpPr/>
              <p:nvPr/>
            </p:nvSpPr>
            <p:spPr>
              <a:xfrm>
                <a:off x="5981377" y="1167065"/>
                <a:ext cx="1080599" cy="783440"/>
              </a:xfrm>
              <a:custGeom>
                <a:avLst/>
                <a:gdLst/>
                <a:ahLst/>
                <a:cxnLst/>
                <a:rect l="l" t="t" r="r" b="b"/>
                <a:pathLst>
                  <a:path w="4371" h="3169" extrusionOk="0">
                    <a:moveTo>
                      <a:pt x="0" y="0"/>
                    </a:moveTo>
                    <a:lnTo>
                      <a:pt x="0" y="2551"/>
                    </a:lnTo>
                    <a:lnTo>
                      <a:pt x="3156" y="2551"/>
                    </a:lnTo>
                    <a:lnTo>
                      <a:pt x="3775" y="3169"/>
                    </a:lnTo>
                    <a:lnTo>
                      <a:pt x="3775" y="2551"/>
                    </a:lnTo>
                    <a:lnTo>
                      <a:pt x="4371" y="2550"/>
                    </a:lnTo>
                    <a:lnTo>
                      <a:pt x="4371" y="0"/>
                    </a:lnTo>
                    <a:lnTo>
                      <a:pt x="0"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28"/>
              <p:cNvSpPr/>
              <p:nvPr/>
            </p:nvSpPr>
            <p:spPr>
              <a:xfrm>
                <a:off x="5977174" y="1164098"/>
                <a:ext cx="1087274" cy="793576"/>
              </a:xfrm>
              <a:custGeom>
                <a:avLst/>
                <a:gdLst/>
                <a:ahLst/>
                <a:cxnLst/>
                <a:rect l="l" t="t" r="r" b="b"/>
                <a:pathLst>
                  <a:path w="4398" h="3210" extrusionOk="0">
                    <a:moveTo>
                      <a:pt x="4388" y="12"/>
                    </a:moveTo>
                    <a:cubicBezTo>
                      <a:pt x="3299" y="19"/>
                      <a:pt x="1106" y="23"/>
                      <a:pt x="17" y="25"/>
                    </a:cubicBezTo>
                    <a:cubicBezTo>
                      <a:pt x="47" y="-53"/>
                      <a:pt x="26" y="2580"/>
                      <a:pt x="34" y="2563"/>
                    </a:cubicBezTo>
                    <a:lnTo>
                      <a:pt x="17" y="2546"/>
                    </a:lnTo>
                    <a:cubicBezTo>
                      <a:pt x="804" y="2546"/>
                      <a:pt x="2386" y="2548"/>
                      <a:pt x="3173" y="2550"/>
                    </a:cubicBezTo>
                    <a:lnTo>
                      <a:pt x="3179" y="2550"/>
                    </a:lnTo>
                    <a:lnTo>
                      <a:pt x="3183" y="2554"/>
                    </a:lnTo>
                    <a:lnTo>
                      <a:pt x="3800" y="3173"/>
                    </a:lnTo>
                    <a:lnTo>
                      <a:pt x="3780" y="3181"/>
                    </a:lnTo>
                    <a:lnTo>
                      <a:pt x="3781" y="2563"/>
                    </a:lnTo>
                    <a:lnTo>
                      <a:pt x="3781" y="2552"/>
                    </a:lnTo>
                    <a:lnTo>
                      <a:pt x="3792" y="2552"/>
                    </a:lnTo>
                    <a:lnTo>
                      <a:pt x="4388" y="2552"/>
                    </a:lnTo>
                    <a:cubicBezTo>
                      <a:pt x="4364" y="2611"/>
                      <a:pt x="4395" y="1"/>
                      <a:pt x="4388" y="12"/>
                    </a:cubicBezTo>
                    <a:moveTo>
                      <a:pt x="4388" y="12"/>
                    </a:moveTo>
                    <a:lnTo>
                      <a:pt x="4398" y="2562"/>
                    </a:lnTo>
                    <a:lnTo>
                      <a:pt x="4398" y="2571"/>
                    </a:lnTo>
                    <a:lnTo>
                      <a:pt x="4388" y="2571"/>
                    </a:lnTo>
                    <a:lnTo>
                      <a:pt x="3792" y="2574"/>
                    </a:lnTo>
                    <a:lnTo>
                      <a:pt x="3802" y="2563"/>
                    </a:lnTo>
                    <a:lnTo>
                      <a:pt x="3803" y="3181"/>
                    </a:lnTo>
                    <a:lnTo>
                      <a:pt x="3803" y="3210"/>
                    </a:lnTo>
                    <a:lnTo>
                      <a:pt x="3783" y="3190"/>
                    </a:lnTo>
                    <a:lnTo>
                      <a:pt x="3164" y="2572"/>
                    </a:lnTo>
                    <a:lnTo>
                      <a:pt x="3173" y="2576"/>
                    </a:lnTo>
                    <a:cubicBezTo>
                      <a:pt x="2387" y="2578"/>
                      <a:pt x="803" y="2580"/>
                      <a:pt x="17" y="2580"/>
                    </a:cubicBezTo>
                    <a:lnTo>
                      <a:pt x="0" y="2580"/>
                    </a:lnTo>
                    <a:lnTo>
                      <a:pt x="0" y="2563"/>
                    </a:lnTo>
                    <a:lnTo>
                      <a:pt x="4" y="12"/>
                    </a:lnTo>
                    <a:lnTo>
                      <a:pt x="4" y="0"/>
                    </a:lnTo>
                    <a:lnTo>
                      <a:pt x="17" y="0"/>
                    </a:lnTo>
                    <a:cubicBezTo>
                      <a:pt x="1107" y="2"/>
                      <a:pt x="3299" y="6"/>
                      <a:pt x="4388" y="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079" name="Google Shape;1079;p28"/>
            <p:cNvSpPr txBox="1"/>
            <p:nvPr/>
          </p:nvSpPr>
          <p:spPr>
            <a:xfrm>
              <a:off x="6852225" y="1288822"/>
              <a:ext cx="1109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mj-lt"/>
                  <a:ea typeface="Days One"/>
                  <a:cs typeface="Days One"/>
                  <a:sym typeface="Days One"/>
                </a:rPr>
                <a:t>Việt Nam</a:t>
              </a:r>
              <a:endParaRPr sz="1600" b="1">
                <a:latin typeface="+mj-lt"/>
                <a:ea typeface="Days One"/>
                <a:cs typeface="Days One"/>
                <a:sym typeface="Days One"/>
              </a:endParaRPr>
            </a:p>
          </p:txBody>
        </p:sp>
      </p:grpSp>
      <p:sp>
        <p:nvSpPr>
          <p:cNvPr id="3" name="TextBox 2">
            <a:extLst>
              <a:ext uri="{FF2B5EF4-FFF2-40B4-BE49-F238E27FC236}">
                <a16:creationId xmlns="" xmlns:a16="http://schemas.microsoft.com/office/drawing/2014/main" id="{51C0E528-4A41-500A-28BE-6A8D9E35BEE2}"/>
              </a:ext>
            </a:extLst>
          </p:cNvPr>
          <p:cNvSpPr txBox="1"/>
          <p:nvPr/>
        </p:nvSpPr>
        <p:spPr>
          <a:xfrm>
            <a:off x="1257409" y="2649802"/>
            <a:ext cx="3124117" cy="769441"/>
          </a:xfrm>
          <a:prstGeom prst="rect">
            <a:avLst/>
          </a:prstGeom>
          <a:noFill/>
        </p:spPr>
        <p:txBody>
          <a:bodyPr wrap="square">
            <a:spAutoFit/>
          </a:bodyPr>
          <a:lstStyle/>
          <a:p>
            <a:pPr algn="ctr"/>
            <a:r>
              <a:rPr lang="en-US" sz="4400" b="1"/>
              <a:t>DÂN TỘC</a:t>
            </a:r>
          </a:p>
        </p:txBody>
      </p:sp>
      <p:grpSp>
        <p:nvGrpSpPr>
          <p:cNvPr id="8" name="Group 7">
            <a:extLst>
              <a:ext uri="{FF2B5EF4-FFF2-40B4-BE49-F238E27FC236}">
                <a16:creationId xmlns="" xmlns:a16="http://schemas.microsoft.com/office/drawing/2014/main" id="{35538D8D-0EE0-9403-73F8-6FD48953C864}"/>
              </a:ext>
            </a:extLst>
          </p:cNvPr>
          <p:cNvGrpSpPr/>
          <p:nvPr/>
        </p:nvGrpSpPr>
        <p:grpSpPr>
          <a:xfrm>
            <a:off x="2316547" y="1455086"/>
            <a:ext cx="1005840" cy="1005840"/>
            <a:chOff x="2289863" y="508510"/>
            <a:chExt cx="1005840" cy="1005840"/>
          </a:xfrm>
        </p:grpSpPr>
        <p:sp>
          <p:nvSpPr>
            <p:cNvPr id="933" name="Google Shape;933;p28"/>
            <p:cNvSpPr/>
            <p:nvPr/>
          </p:nvSpPr>
          <p:spPr>
            <a:xfrm>
              <a:off x="2289863" y="508510"/>
              <a:ext cx="1005840" cy="1005840"/>
            </a:xfrm>
            <a:prstGeom prst="ellipse">
              <a:avLst/>
            </a:prstGeom>
            <a:solidFill>
              <a:schemeClr val="accent5"/>
            </a:solidFill>
            <a:ln>
              <a:noFill/>
            </a:ln>
          </p:spPr>
          <p:txBody>
            <a:bodyPr spcFirstLastPara="1" wrap="square" lIns="91425" tIns="91425" rIns="91425" bIns="91425" anchor="ctr" anchorCtr="0">
              <a:noAutofit/>
            </a:bodyPr>
            <a:lstStyle/>
            <a:p>
              <a:pPr algn="ctr"/>
              <a:endParaRPr lang="en-US" sz="4800">
                <a:solidFill>
                  <a:schemeClr val="bg2">
                    <a:lumMod val="75000"/>
                  </a:schemeClr>
                </a:solidFill>
              </a:endParaRPr>
            </a:p>
          </p:txBody>
        </p:sp>
        <p:sp>
          <p:nvSpPr>
            <p:cNvPr id="5" name="TextBox 4">
              <a:extLst>
                <a:ext uri="{FF2B5EF4-FFF2-40B4-BE49-F238E27FC236}">
                  <a16:creationId xmlns="" xmlns:a16="http://schemas.microsoft.com/office/drawing/2014/main" id="{A5E9E1A7-935D-757C-D06A-065049FBD32B}"/>
                </a:ext>
              </a:extLst>
            </p:cNvPr>
            <p:cNvSpPr txBox="1"/>
            <p:nvPr/>
          </p:nvSpPr>
          <p:spPr>
            <a:xfrm>
              <a:off x="2360673" y="595931"/>
              <a:ext cx="864219" cy="830997"/>
            </a:xfrm>
            <a:prstGeom prst="rect">
              <a:avLst/>
            </a:prstGeom>
            <a:noFill/>
          </p:spPr>
          <p:txBody>
            <a:bodyPr wrap="square">
              <a:spAutoFit/>
            </a:bodyPr>
            <a:lstStyle/>
            <a:p>
              <a:pPr algn="ctr"/>
              <a:r>
                <a:rPr lang="en" sz="4800" b="1">
                  <a:solidFill>
                    <a:schemeClr val="bg2">
                      <a:lumMod val="75000"/>
                    </a:schemeClr>
                  </a:solidFill>
                  <a:latin typeface="+mj-lt"/>
                </a:rPr>
                <a:t>01</a:t>
              </a:r>
              <a:endParaRPr lang="en-US" sz="4800">
                <a:solidFill>
                  <a:schemeClr val="bg2">
                    <a:lumMod val="75000"/>
                  </a:schemeClr>
                </a:solidFill>
              </a:endParaRPr>
            </a:p>
          </p:txBody>
        </p:sp>
      </p:gr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5" name="Rectangle 14"/>
          <p:cNvSpPr/>
          <p:nvPr/>
        </p:nvSpPr>
        <p:spPr>
          <a:xfrm>
            <a:off x="0" y="2571750"/>
            <a:ext cx="879676" cy="91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7160" r="5282" b="4388"/>
          <a:stretch/>
        </p:blipFill>
        <p:spPr>
          <a:xfrm>
            <a:off x="4419649" y="1485900"/>
            <a:ext cx="4439083" cy="272667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85268" y="1485900"/>
            <a:ext cx="3980223" cy="2949525"/>
          </a:xfrm>
          <a:prstGeom prst="rect">
            <a:avLst/>
          </a:prstGeom>
        </p:spPr>
        <p:txBody>
          <a:bodyPr wrap="square">
            <a:spAutoFit/>
          </a:bodyPr>
          <a:lstStyle/>
          <a:p>
            <a:pPr algn="just">
              <a:lnSpc>
                <a:spcPct val="150000"/>
              </a:lnSpc>
            </a:pPr>
            <a:r>
              <a:rPr lang="vi-VN" sz="1800">
                <a:solidFill>
                  <a:srgbClr val="0D0D0D"/>
                </a:solidFill>
                <a:latin typeface="+mn-lt"/>
                <a:ea typeface="Times New Roman" panose="02020603050405020304" pitchFamily="18" charset="0"/>
              </a:rPr>
              <a:t>Cơ cấu dân số của một quốc gia được coi là trong thời kì cơ cấu dân số vàng khi nhóm dân số 0 – 14 tuổi chiếm tỉ lệ thấp hơn 30% và nhóm dân số từ 65 tuổi trở lên chiếm tỉ lệ thấp hơn 15%. Việt Nam bắt đầu thời kì cơ cấu dân số vàng từ năm 2007</a:t>
            </a:r>
            <a:r>
              <a:rPr lang="en-US" sz="1800">
                <a:solidFill>
                  <a:srgbClr val="0D0D0D"/>
                </a:solidFill>
                <a:latin typeface="+mn-lt"/>
                <a:ea typeface="Times New Roman" panose="02020603050405020304" pitchFamily="18" charset="0"/>
              </a:rPr>
              <a:t>.</a:t>
            </a:r>
            <a:endParaRPr lang="vi-VN" sz="1800">
              <a:solidFill>
                <a:srgbClr val="0D0D0D"/>
              </a:solidFill>
              <a:latin typeface="+mn-lt"/>
              <a:ea typeface="Times New Roman" panose="02020603050405020304" pitchFamily="18" charset="0"/>
            </a:endParaRPr>
          </a:p>
        </p:txBody>
      </p:sp>
      <p:sp>
        <p:nvSpPr>
          <p:cNvPr id="2" name="Pentagon 2">
            <a:extLst>
              <a:ext uri="{FF2B5EF4-FFF2-40B4-BE49-F238E27FC236}">
                <a16:creationId xmlns="" xmlns:a16="http://schemas.microsoft.com/office/drawing/2014/main" id="{09B6ADCF-DE91-8DAA-406A-0E615EBC4797}"/>
              </a:ext>
            </a:extLst>
          </p:cNvPr>
          <p:cNvSpPr/>
          <p:nvPr/>
        </p:nvSpPr>
        <p:spPr>
          <a:xfrm>
            <a:off x="879676" y="534455"/>
            <a:ext cx="2372810" cy="648182"/>
          </a:xfrm>
          <a:prstGeom prst="accentBorderCallout1">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Tư liệu 2</a:t>
            </a:r>
          </a:p>
        </p:txBody>
      </p:sp>
    </p:spTree>
    <p:extLst>
      <p:ext uri="{BB962C8B-B14F-4D97-AF65-F5344CB8AC3E}">
        <p14:creationId xmlns:p14="http://schemas.microsoft.com/office/powerpoint/2010/main" val="365873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pic>
        <p:nvPicPr>
          <p:cNvPr id="19" name="Hình ảnh 18" descr="Ảnh có chứa văn bản, ảnh chụp màn hình, biểu đồ, hàng&#10;&#10;Mô tả được tạo tự động">
            <a:extLst>
              <a:ext uri="{FF2B5EF4-FFF2-40B4-BE49-F238E27FC236}">
                <a16:creationId xmlns="" xmlns:a16="http://schemas.microsoft.com/office/drawing/2014/main" id="{AC17C0D3-7909-BAB4-8DBA-1A6D0849CCE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84006" y="1277106"/>
            <a:ext cx="5699437" cy="3578398"/>
          </a:xfrm>
          <a:prstGeom prst="rect">
            <a:avLst/>
          </a:prstGeom>
        </p:spPr>
      </p:pic>
      <p:sp>
        <p:nvSpPr>
          <p:cNvPr id="20" name="Hộp Văn bản 19">
            <a:extLst>
              <a:ext uri="{FF2B5EF4-FFF2-40B4-BE49-F238E27FC236}">
                <a16:creationId xmlns="" xmlns:a16="http://schemas.microsoft.com/office/drawing/2014/main" id="{B35A3FCB-A095-AB52-B28F-A967CA918506}"/>
              </a:ext>
            </a:extLst>
          </p:cNvPr>
          <p:cNvSpPr txBox="1"/>
          <p:nvPr/>
        </p:nvSpPr>
        <p:spPr>
          <a:xfrm>
            <a:off x="5773895" y="1859152"/>
            <a:ext cx="3086099" cy="188199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Tỉ số giới tính ở nước ta khá cân bằng.</a:t>
            </a:r>
          </a:p>
          <a:p>
            <a:pPr marL="342900" indent="-342900" algn="just">
              <a:lnSpc>
                <a:spcPct val="150000"/>
              </a:lnSpc>
              <a:buFont typeface="Arial" panose="020B0604020202020204" pitchFamily="34" charset="0"/>
              <a:buChar char="•"/>
            </a:pPr>
            <a:r>
              <a:rPr lang="en-US" sz="2000"/>
              <a:t>Tỉ số giới tính là 99,4 nam/100 nữ.</a:t>
            </a:r>
          </a:p>
        </p:txBody>
      </p:sp>
      <p:sp>
        <p:nvSpPr>
          <p:cNvPr id="21" name="Arrow: Pentagon 16">
            <a:extLst>
              <a:ext uri="{FF2B5EF4-FFF2-40B4-BE49-F238E27FC236}">
                <a16:creationId xmlns="" xmlns:a16="http://schemas.microsoft.com/office/drawing/2014/main" id="{43ECC173-B2FD-26A3-80B9-9CAFF748C488}"/>
              </a:ext>
            </a:extLst>
          </p:cNvPr>
          <p:cNvSpPr/>
          <p:nvPr/>
        </p:nvSpPr>
        <p:spPr>
          <a:xfrm>
            <a:off x="0" y="287996"/>
            <a:ext cx="4219575" cy="599606"/>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6"/>
                </a:solidFill>
              </a:rPr>
              <a:t>Cơ cấu theo giới tính: </a:t>
            </a:r>
            <a:endParaRPr lang="en-US" sz="2200" b="1">
              <a:solidFill>
                <a:schemeClr val="accent6"/>
              </a:solidFill>
            </a:endParaRPr>
          </a:p>
        </p:txBody>
      </p:sp>
    </p:spTree>
    <p:extLst>
      <p:ext uri="{BB962C8B-B14F-4D97-AF65-F5344CB8AC3E}">
        <p14:creationId xmlns:p14="http://schemas.microsoft.com/office/powerpoint/2010/main" val="2238773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5" name="Arrow: Pentagon 16">
            <a:extLst>
              <a:ext uri="{FF2B5EF4-FFF2-40B4-BE49-F238E27FC236}">
                <a16:creationId xmlns="" xmlns:a16="http://schemas.microsoft.com/office/drawing/2014/main" id="{A4119E00-168C-BB06-E5BC-A9D04D1CD060}"/>
              </a:ext>
            </a:extLst>
          </p:cNvPr>
          <p:cNvSpPr/>
          <p:nvPr/>
        </p:nvSpPr>
        <p:spPr>
          <a:xfrm>
            <a:off x="0" y="287996"/>
            <a:ext cx="4219575" cy="599606"/>
          </a:xfrm>
          <a:prstGeom prst="homePlat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6"/>
                </a:solidFill>
              </a:rPr>
              <a:t>Cơ cấu theo giới tính: </a:t>
            </a:r>
            <a:endParaRPr lang="en-US" sz="2200" b="1">
              <a:solidFill>
                <a:schemeClr val="accent6"/>
              </a:solidFill>
            </a:endParaRPr>
          </a:p>
        </p:txBody>
      </p:sp>
      <p:sp>
        <p:nvSpPr>
          <p:cNvPr id="7" name="Hộp Văn bản 6">
            <a:extLst>
              <a:ext uri="{FF2B5EF4-FFF2-40B4-BE49-F238E27FC236}">
                <a16:creationId xmlns="" xmlns:a16="http://schemas.microsoft.com/office/drawing/2014/main" id="{BA63C8B0-444D-1705-372C-B01E091ECF31}"/>
              </a:ext>
            </a:extLst>
          </p:cNvPr>
          <p:cNvSpPr txBox="1"/>
          <p:nvPr/>
        </p:nvSpPr>
        <p:spPr>
          <a:xfrm>
            <a:off x="274551" y="1089520"/>
            <a:ext cx="7326400"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a:t>
            </a:r>
            <a:r>
              <a:rPr lang="vi-VN" sz="2000"/>
              <a:t>ình trạng mất cân bằng giới tính khi </a:t>
            </a:r>
            <a:r>
              <a:rPr lang="en-US" sz="2000"/>
              <a:t>sinh</a:t>
            </a:r>
            <a:r>
              <a:rPr lang="vi-VN" sz="2000"/>
              <a:t> rất cần quan tâm. </a:t>
            </a:r>
            <a:endParaRPr lang="en-US" sz="2000"/>
          </a:p>
          <a:p>
            <a:pPr marL="342900" indent="-342900" algn="just">
              <a:lnSpc>
                <a:spcPct val="150000"/>
              </a:lnSpc>
              <a:buFont typeface="Arial" panose="020B0604020202020204" pitchFamily="34" charset="0"/>
              <a:buChar char="•"/>
            </a:pPr>
            <a:r>
              <a:rPr lang="en-US" sz="2000"/>
              <a:t>2021: có 112 bé trai/100 bé gái.</a:t>
            </a:r>
            <a:endParaRPr lang="vi-VN" sz="2000"/>
          </a:p>
        </p:txBody>
      </p:sp>
      <p:pic>
        <p:nvPicPr>
          <p:cNvPr id="12" name="Hình ảnh 11">
            <a:extLst>
              <a:ext uri="{FF2B5EF4-FFF2-40B4-BE49-F238E27FC236}">
                <a16:creationId xmlns="" xmlns:a16="http://schemas.microsoft.com/office/drawing/2014/main" id="{88889C0F-34A0-1481-1EF9-D9A29BD7F4ED}"/>
              </a:ext>
            </a:extLst>
          </p:cNvPr>
          <p:cNvPicPr>
            <a:picLocks noChangeAspect="1"/>
          </p:cNvPicPr>
          <p:nvPr/>
        </p:nvPicPr>
        <p:blipFill rotWithShape="1">
          <a:blip r:embed="rId3"/>
          <a:srcRect l="48974" t="7605" r="6320" b="60415"/>
          <a:stretch/>
        </p:blipFill>
        <p:spPr>
          <a:xfrm>
            <a:off x="274551" y="2250098"/>
            <a:ext cx="5100700" cy="2401053"/>
          </a:xfrm>
          <a:prstGeom prst="rect">
            <a:avLst/>
          </a:prstGeom>
        </p:spPr>
      </p:pic>
      <p:pic>
        <p:nvPicPr>
          <p:cNvPr id="13" name="Hình ảnh 12">
            <a:extLst>
              <a:ext uri="{FF2B5EF4-FFF2-40B4-BE49-F238E27FC236}">
                <a16:creationId xmlns="" xmlns:a16="http://schemas.microsoft.com/office/drawing/2014/main" id="{A683C0DD-22BA-3FFE-1BF7-7784444A26A7}"/>
              </a:ext>
            </a:extLst>
          </p:cNvPr>
          <p:cNvPicPr>
            <a:picLocks noChangeAspect="1"/>
          </p:cNvPicPr>
          <p:nvPr/>
        </p:nvPicPr>
        <p:blipFill>
          <a:blip r:embed="rId4"/>
          <a:srcRect/>
          <a:stretch/>
        </p:blipFill>
        <p:spPr>
          <a:xfrm>
            <a:off x="5478684" y="1819275"/>
            <a:ext cx="3390765" cy="3115275"/>
          </a:xfrm>
          <a:prstGeom prst="rect">
            <a:avLst/>
          </a:prstGeom>
        </p:spPr>
      </p:pic>
    </p:spTree>
    <p:extLst>
      <p:ext uri="{BB962C8B-B14F-4D97-AF65-F5344CB8AC3E}">
        <p14:creationId xmlns:p14="http://schemas.microsoft.com/office/powerpoint/2010/main" val="11313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1153" name="Google Shape;1153;p34"/>
          <p:cNvGrpSpPr/>
          <p:nvPr/>
        </p:nvGrpSpPr>
        <p:grpSpPr>
          <a:xfrm>
            <a:off x="4743374" y="276552"/>
            <a:ext cx="3995423" cy="4361611"/>
            <a:chOff x="4435351" y="218677"/>
            <a:chExt cx="3995423" cy="4361611"/>
          </a:xfrm>
        </p:grpSpPr>
        <p:sp>
          <p:nvSpPr>
            <p:cNvPr id="1154" name="Google Shape;1154;p34"/>
            <p:cNvSpPr/>
            <p:nvPr/>
          </p:nvSpPr>
          <p:spPr>
            <a:xfrm>
              <a:off x="5716875" y="1551100"/>
              <a:ext cx="1172700" cy="178500"/>
            </a:xfrm>
            <a:prstGeom prst="ellipse">
              <a:avLst/>
            </a:prstGeom>
            <a:solidFill>
              <a:schemeClr val="accent3"/>
            </a:solidFill>
            <a:ln>
              <a:noFill/>
            </a:ln>
          </p:spPr>
          <p:txBody>
            <a:bodyPr spcFirstLastPara="1" wrap="square" lIns="91425" tIns="91425" rIns="91425" bIns="91425" anchor="ctr" anchorCtr="1">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155" name="Google Shape;1155;p34"/>
            <p:cNvSpPr/>
            <p:nvPr/>
          </p:nvSpPr>
          <p:spPr>
            <a:xfrm>
              <a:off x="5231404" y="1849580"/>
              <a:ext cx="2731011" cy="2730708"/>
            </a:xfrm>
            <a:custGeom>
              <a:avLst/>
              <a:gdLst/>
              <a:ahLst/>
              <a:cxnLst/>
              <a:rect l="l" t="t" r="r" b="b"/>
              <a:pathLst>
                <a:path w="9009" h="9008" extrusionOk="0">
                  <a:moveTo>
                    <a:pt x="9009" y="4504"/>
                  </a:moveTo>
                  <a:cubicBezTo>
                    <a:pt x="9009" y="5494"/>
                    <a:pt x="8689" y="6408"/>
                    <a:pt x="8148" y="7151"/>
                  </a:cubicBezTo>
                  <a:lnTo>
                    <a:pt x="8148" y="7152"/>
                  </a:lnTo>
                  <a:cubicBezTo>
                    <a:pt x="7329" y="8277"/>
                    <a:pt x="6002" y="9008"/>
                    <a:pt x="4505" y="9008"/>
                  </a:cubicBezTo>
                  <a:cubicBezTo>
                    <a:pt x="2017" y="9008"/>
                    <a:pt x="0" y="6991"/>
                    <a:pt x="0" y="4504"/>
                  </a:cubicBezTo>
                  <a:cubicBezTo>
                    <a:pt x="0" y="3014"/>
                    <a:pt x="723" y="1694"/>
                    <a:pt x="1838" y="874"/>
                  </a:cubicBezTo>
                  <a:cubicBezTo>
                    <a:pt x="2584" y="324"/>
                    <a:pt x="3507" y="0"/>
                    <a:pt x="4505" y="0"/>
                  </a:cubicBezTo>
                  <a:cubicBezTo>
                    <a:pt x="4628" y="0"/>
                    <a:pt x="4750" y="4"/>
                    <a:pt x="4871" y="14"/>
                  </a:cubicBezTo>
                  <a:cubicBezTo>
                    <a:pt x="5589" y="72"/>
                    <a:pt x="6259" y="298"/>
                    <a:pt x="6842" y="653"/>
                  </a:cubicBezTo>
                  <a:cubicBezTo>
                    <a:pt x="7304" y="934"/>
                    <a:pt x="7712" y="1296"/>
                    <a:pt x="8045" y="1720"/>
                  </a:cubicBezTo>
                  <a:cubicBezTo>
                    <a:pt x="8146" y="1847"/>
                    <a:pt x="8240" y="1981"/>
                    <a:pt x="8326" y="2119"/>
                  </a:cubicBezTo>
                  <a:cubicBezTo>
                    <a:pt x="8759" y="2811"/>
                    <a:pt x="9009" y="3628"/>
                    <a:pt x="9009" y="450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6" name="Google Shape;1156;p34"/>
            <p:cNvSpPr/>
            <p:nvPr/>
          </p:nvSpPr>
          <p:spPr>
            <a:xfrm>
              <a:off x="5464218" y="1849580"/>
              <a:ext cx="1583313" cy="2680992"/>
            </a:xfrm>
            <a:custGeom>
              <a:avLst/>
              <a:gdLst/>
              <a:ahLst/>
              <a:cxnLst/>
              <a:rect l="l" t="t" r="r" b="b"/>
              <a:pathLst>
                <a:path w="5223" h="8844" extrusionOk="0">
                  <a:moveTo>
                    <a:pt x="4709" y="6629"/>
                  </a:moveTo>
                  <a:cubicBezTo>
                    <a:pt x="4652" y="6781"/>
                    <a:pt x="4747" y="6787"/>
                    <a:pt x="4753" y="6850"/>
                  </a:cubicBezTo>
                  <a:cubicBezTo>
                    <a:pt x="4759" y="6913"/>
                    <a:pt x="4753" y="7033"/>
                    <a:pt x="4570" y="7216"/>
                  </a:cubicBezTo>
                  <a:cubicBezTo>
                    <a:pt x="4387" y="7399"/>
                    <a:pt x="4084" y="7361"/>
                    <a:pt x="4021" y="7437"/>
                  </a:cubicBezTo>
                  <a:cubicBezTo>
                    <a:pt x="3958" y="7512"/>
                    <a:pt x="3851" y="7834"/>
                    <a:pt x="3700" y="7941"/>
                  </a:cubicBezTo>
                  <a:cubicBezTo>
                    <a:pt x="3549" y="8049"/>
                    <a:pt x="3524" y="7986"/>
                    <a:pt x="3309" y="8030"/>
                  </a:cubicBezTo>
                  <a:cubicBezTo>
                    <a:pt x="3095" y="8074"/>
                    <a:pt x="2931" y="8351"/>
                    <a:pt x="2868" y="8484"/>
                  </a:cubicBezTo>
                  <a:cubicBezTo>
                    <a:pt x="2804" y="8616"/>
                    <a:pt x="2880" y="8837"/>
                    <a:pt x="2729" y="8844"/>
                  </a:cubicBezTo>
                  <a:cubicBezTo>
                    <a:pt x="2577" y="8850"/>
                    <a:pt x="2508" y="8522"/>
                    <a:pt x="2369" y="8345"/>
                  </a:cubicBezTo>
                  <a:cubicBezTo>
                    <a:pt x="2230" y="8169"/>
                    <a:pt x="2186" y="8011"/>
                    <a:pt x="2142" y="7803"/>
                  </a:cubicBezTo>
                  <a:cubicBezTo>
                    <a:pt x="2098" y="7594"/>
                    <a:pt x="2167" y="7159"/>
                    <a:pt x="2142" y="6989"/>
                  </a:cubicBezTo>
                  <a:cubicBezTo>
                    <a:pt x="2117" y="6818"/>
                    <a:pt x="1663" y="6516"/>
                    <a:pt x="1498" y="6307"/>
                  </a:cubicBezTo>
                  <a:cubicBezTo>
                    <a:pt x="1334" y="6099"/>
                    <a:pt x="1107" y="5684"/>
                    <a:pt x="1120" y="5545"/>
                  </a:cubicBezTo>
                  <a:cubicBezTo>
                    <a:pt x="1133" y="5406"/>
                    <a:pt x="1234" y="5255"/>
                    <a:pt x="1309" y="5198"/>
                  </a:cubicBezTo>
                  <a:cubicBezTo>
                    <a:pt x="1385" y="5141"/>
                    <a:pt x="1353" y="5110"/>
                    <a:pt x="1366" y="5059"/>
                  </a:cubicBezTo>
                  <a:cubicBezTo>
                    <a:pt x="1379" y="5009"/>
                    <a:pt x="1442" y="4996"/>
                    <a:pt x="1454" y="4933"/>
                  </a:cubicBezTo>
                  <a:cubicBezTo>
                    <a:pt x="1467" y="4870"/>
                    <a:pt x="1417" y="4681"/>
                    <a:pt x="1353" y="4649"/>
                  </a:cubicBezTo>
                  <a:cubicBezTo>
                    <a:pt x="1290" y="4618"/>
                    <a:pt x="1246" y="4725"/>
                    <a:pt x="1208" y="4706"/>
                  </a:cubicBezTo>
                  <a:cubicBezTo>
                    <a:pt x="1170" y="4687"/>
                    <a:pt x="1057" y="4555"/>
                    <a:pt x="1013" y="4542"/>
                  </a:cubicBezTo>
                  <a:cubicBezTo>
                    <a:pt x="969" y="4529"/>
                    <a:pt x="981" y="4624"/>
                    <a:pt x="918" y="4504"/>
                  </a:cubicBezTo>
                  <a:cubicBezTo>
                    <a:pt x="855" y="4384"/>
                    <a:pt x="823" y="4081"/>
                    <a:pt x="773" y="4031"/>
                  </a:cubicBezTo>
                  <a:cubicBezTo>
                    <a:pt x="723" y="3980"/>
                    <a:pt x="685" y="4119"/>
                    <a:pt x="565" y="4031"/>
                  </a:cubicBezTo>
                  <a:cubicBezTo>
                    <a:pt x="445" y="3943"/>
                    <a:pt x="394" y="3772"/>
                    <a:pt x="344" y="3747"/>
                  </a:cubicBezTo>
                  <a:cubicBezTo>
                    <a:pt x="294" y="3722"/>
                    <a:pt x="224" y="3753"/>
                    <a:pt x="172" y="3652"/>
                  </a:cubicBezTo>
                  <a:cubicBezTo>
                    <a:pt x="120" y="3551"/>
                    <a:pt x="218" y="3368"/>
                    <a:pt x="172" y="3387"/>
                  </a:cubicBezTo>
                  <a:cubicBezTo>
                    <a:pt x="127" y="3406"/>
                    <a:pt x="29" y="3551"/>
                    <a:pt x="3" y="3413"/>
                  </a:cubicBezTo>
                  <a:cubicBezTo>
                    <a:pt x="-22" y="3274"/>
                    <a:pt x="129" y="2807"/>
                    <a:pt x="104" y="2555"/>
                  </a:cubicBezTo>
                  <a:cubicBezTo>
                    <a:pt x="79" y="2302"/>
                    <a:pt x="167" y="2037"/>
                    <a:pt x="344" y="1823"/>
                  </a:cubicBezTo>
                  <a:cubicBezTo>
                    <a:pt x="344" y="1823"/>
                    <a:pt x="369" y="1684"/>
                    <a:pt x="394" y="1596"/>
                  </a:cubicBezTo>
                  <a:cubicBezTo>
                    <a:pt x="420" y="1507"/>
                    <a:pt x="962" y="1154"/>
                    <a:pt x="1025" y="1053"/>
                  </a:cubicBezTo>
                  <a:cubicBezTo>
                    <a:pt x="1052" y="1011"/>
                    <a:pt x="1060" y="945"/>
                    <a:pt x="1070" y="874"/>
                  </a:cubicBezTo>
                  <a:cubicBezTo>
                    <a:pt x="1816" y="324"/>
                    <a:pt x="2739" y="0"/>
                    <a:pt x="3737" y="0"/>
                  </a:cubicBezTo>
                  <a:cubicBezTo>
                    <a:pt x="3860" y="0"/>
                    <a:pt x="3982" y="4"/>
                    <a:pt x="4103" y="14"/>
                  </a:cubicBezTo>
                  <a:cubicBezTo>
                    <a:pt x="4107" y="20"/>
                    <a:pt x="4111" y="26"/>
                    <a:pt x="4116" y="31"/>
                  </a:cubicBezTo>
                  <a:cubicBezTo>
                    <a:pt x="4170" y="100"/>
                    <a:pt x="4229" y="145"/>
                    <a:pt x="4389" y="204"/>
                  </a:cubicBezTo>
                  <a:cubicBezTo>
                    <a:pt x="4549" y="262"/>
                    <a:pt x="4587" y="338"/>
                    <a:pt x="4553" y="401"/>
                  </a:cubicBezTo>
                  <a:cubicBezTo>
                    <a:pt x="4519" y="464"/>
                    <a:pt x="4465" y="477"/>
                    <a:pt x="4402" y="481"/>
                  </a:cubicBezTo>
                  <a:cubicBezTo>
                    <a:pt x="4339" y="485"/>
                    <a:pt x="4280" y="452"/>
                    <a:pt x="4212" y="494"/>
                  </a:cubicBezTo>
                  <a:cubicBezTo>
                    <a:pt x="4145" y="536"/>
                    <a:pt x="4078" y="763"/>
                    <a:pt x="3990" y="776"/>
                  </a:cubicBezTo>
                  <a:cubicBezTo>
                    <a:pt x="3901" y="788"/>
                    <a:pt x="3746" y="574"/>
                    <a:pt x="3713" y="511"/>
                  </a:cubicBezTo>
                  <a:cubicBezTo>
                    <a:pt x="3679" y="447"/>
                    <a:pt x="3788" y="313"/>
                    <a:pt x="3737" y="250"/>
                  </a:cubicBezTo>
                  <a:cubicBezTo>
                    <a:pt x="3685" y="187"/>
                    <a:pt x="3595" y="199"/>
                    <a:pt x="3452" y="187"/>
                  </a:cubicBezTo>
                  <a:cubicBezTo>
                    <a:pt x="3309" y="174"/>
                    <a:pt x="2977" y="229"/>
                    <a:pt x="2990" y="283"/>
                  </a:cubicBezTo>
                  <a:cubicBezTo>
                    <a:pt x="3002" y="338"/>
                    <a:pt x="3477" y="275"/>
                    <a:pt x="3490" y="384"/>
                  </a:cubicBezTo>
                  <a:cubicBezTo>
                    <a:pt x="3503" y="494"/>
                    <a:pt x="3141" y="679"/>
                    <a:pt x="3078" y="662"/>
                  </a:cubicBezTo>
                  <a:cubicBezTo>
                    <a:pt x="3015" y="645"/>
                    <a:pt x="2931" y="536"/>
                    <a:pt x="2838" y="523"/>
                  </a:cubicBezTo>
                  <a:cubicBezTo>
                    <a:pt x="2746" y="511"/>
                    <a:pt x="2670" y="586"/>
                    <a:pt x="2612" y="595"/>
                  </a:cubicBezTo>
                  <a:cubicBezTo>
                    <a:pt x="2553" y="603"/>
                    <a:pt x="2485" y="532"/>
                    <a:pt x="2397" y="548"/>
                  </a:cubicBezTo>
                  <a:cubicBezTo>
                    <a:pt x="2308" y="565"/>
                    <a:pt x="2287" y="641"/>
                    <a:pt x="2241" y="670"/>
                  </a:cubicBezTo>
                  <a:cubicBezTo>
                    <a:pt x="2195" y="700"/>
                    <a:pt x="2085" y="700"/>
                    <a:pt x="2073" y="767"/>
                  </a:cubicBezTo>
                  <a:cubicBezTo>
                    <a:pt x="2060" y="834"/>
                    <a:pt x="2211" y="872"/>
                    <a:pt x="2249" y="914"/>
                  </a:cubicBezTo>
                  <a:cubicBezTo>
                    <a:pt x="2287" y="956"/>
                    <a:pt x="2203" y="1099"/>
                    <a:pt x="2241" y="1129"/>
                  </a:cubicBezTo>
                  <a:cubicBezTo>
                    <a:pt x="2279" y="1158"/>
                    <a:pt x="2514" y="952"/>
                    <a:pt x="2573" y="902"/>
                  </a:cubicBezTo>
                  <a:cubicBezTo>
                    <a:pt x="2632" y="851"/>
                    <a:pt x="2682" y="633"/>
                    <a:pt x="2809" y="637"/>
                  </a:cubicBezTo>
                  <a:cubicBezTo>
                    <a:pt x="2935" y="641"/>
                    <a:pt x="2977" y="855"/>
                    <a:pt x="3019" y="876"/>
                  </a:cubicBezTo>
                  <a:cubicBezTo>
                    <a:pt x="3061" y="898"/>
                    <a:pt x="3154" y="826"/>
                    <a:pt x="3292" y="855"/>
                  </a:cubicBezTo>
                  <a:cubicBezTo>
                    <a:pt x="3431" y="885"/>
                    <a:pt x="3528" y="1188"/>
                    <a:pt x="3553" y="1280"/>
                  </a:cubicBezTo>
                  <a:cubicBezTo>
                    <a:pt x="3578" y="1373"/>
                    <a:pt x="3637" y="1465"/>
                    <a:pt x="3587" y="1503"/>
                  </a:cubicBezTo>
                  <a:cubicBezTo>
                    <a:pt x="3536" y="1541"/>
                    <a:pt x="3309" y="1478"/>
                    <a:pt x="3280" y="1419"/>
                  </a:cubicBezTo>
                  <a:cubicBezTo>
                    <a:pt x="3250" y="1360"/>
                    <a:pt x="3431" y="1272"/>
                    <a:pt x="3419" y="1251"/>
                  </a:cubicBezTo>
                  <a:cubicBezTo>
                    <a:pt x="3406" y="1230"/>
                    <a:pt x="3301" y="1200"/>
                    <a:pt x="3246" y="1233"/>
                  </a:cubicBezTo>
                  <a:cubicBezTo>
                    <a:pt x="3191" y="1266"/>
                    <a:pt x="3166" y="1335"/>
                    <a:pt x="3107" y="1352"/>
                  </a:cubicBezTo>
                  <a:cubicBezTo>
                    <a:pt x="3048" y="1369"/>
                    <a:pt x="2893" y="1192"/>
                    <a:pt x="2851" y="1242"/>
                  </a:cubicBezTo>
                  <a:cubicBezTo>
                    <a:pt x="2809" y="1293"/>
                    <a:pt x="2893" y="1453"/>
                    <a:pt x="2935" y="1491"/>
                  </a:cubicBezTo>
                  <a:cubicBezTo>
                    <a:pt x="2977" y="1528"/>
                    <a:pt x="3133" y="1549"/>
                    <a:pt x="3145" y="1592"/>
                  </a:cubicBezTo>
                  <a:cubicBezTo>
                    <a:pt x="3158" y="1634"/>
                    <a:pt x="3040" y="1726"/>
                    <a:pt x="2897" y="1718"/>
                  </a:cubicBezTo>
                  <a:cubicBezTo>
                    <a:pt x="2754" y="1709"/>
                    <a:pt x="2636" y="1600"/>
                    <a:pt x="2581" y="1646"/>
                  </a:cubicBezTo>
                  <a:cubicBezTo>
                    <a:pt x="2527" y="1692"/>
                    <a:pt x="2556" y="1814"/>
                    <a:pt x="2518" y="1856"/>
                  </a:cubicBezTo>
                  <a:cubicBezTo>
                    <a:pt x="2481" y="1898"/>
                    <a:pt x="2274" y="1869"/>
                    <a:pt x="2174" y="1978"/>
                  </a:cubicBezTo>
                  <a:cubicBezTo>
                    <a:pt x="2073" y="2088"/>
                    <a:pt x="2026" y="2252"/>
                    <a:pt x="1925" y="2344"/>
                  </a:cubicBezTo>
                  <a:cubicBezTo>
                    <a:pt x="1824" y="2437"/>
                    <a:pt x="1778" y="2319"/>
                    <a:pt x="1644" y="2450"/>
                  </a:cubicBezTo>
                  <a:cubicBezTo>
                    <a:pt x="1509" y="2580"/>
                    <a:pt x="1488" y="2870"/>
                    <a:pt x="1484" y="2971"/>
                  </a:cubicBezTo>
                  <a:cubicBezTo>
                    <a:pt x="1480" y="3072"/>
                    <a:pt x="1484" y="3152"/>
                    <a:pt x="1450" y="3139"/>
                  </a:cubicBezTo>
                  <a:cubicBezTo>
                    <a:pt x="1417" y="3127"/>
                    <a:pt x="1370" y="3038"/>
                    <a:pt x="1358" y="2984"/>
                  </a:cubicBezTo>
                  <a:cubicBezTo>
                    <a:pt x="1345" y="2929"/>
                    <a:pt x="1387" y="2836"/>
                    <a:pt x="1387" y="2803"/>
                  </a:cubicBezTo>
                  <a:cubicBezTo>
                    <a:pt x="1387" y="2769"/>
                    <a:pt x="1194" y="2597"/>
                    <a:pt x="1080" y="2580"/>
                  </a:cubicBezTo>
                  <a:cubicBezTo>
                    <a:pt x="966" y="2563"/>
                    <a:pt x="865" y="2656"/>
                    <a:pt x="781" y="2723"/>
                  </a:cubicBezTo>
                  <a:cubicBezTo>
                    <a:pt x="697" y="2790"/>
                    <a:pt x="546" y="2778"/>
                    <a:pt x="491" y="2832"/>
                  </a:cubicBezTo>
                  <a:cubicBezTo>
                    <a:pt x="436" y="2887"/>
                    <a:pt x="394" y="3371"/>
                    <a:pt x="436" y="3484"/>
                  </a:cubicBezTo>
                  <a:cubicBezTo>
                    <a:pt x="479" y="3598"/>
                    <a:pt x="533" y="3598"/>
                    <a:pt x="668" y="3539"/>
                  </a:cubicBezTo>
                  <a:cubicBezTo>
                    <a:pt x="802" y="3480"/>
                    <a:pt x="727" y="3366"/>
                    <a:pt x="807" y="3392"/>
                  </a:cubicBezTo>
                  <a:cubicBezTo>
                    <a:pt x="887" y="3417"/>
                    <a:pt x="929" y="3501"/>
                    <a:pt x="929" y="3568"/>
                  </a:cubicBezTo>
                  <a:cubicBezTo>
                    <a:pt x="929" y="3636"/>
                    <a:pt x="769" y="3795"/>
                    <a:pt x="790" y="3842"/>
                  </a:cubicBezTo>
                  <a:cubicBezTo>
                    <a:pt x="811" y="3888"/>
                    <a:pt x="950" y="3833"/>
                    <a:pt x="1017" y="3854"/>
                  </a:cubicBezTo>
                  <a:cubicBezTo>
                    <a:pt x="1084" y="3875"/>
                    <a:pt x="1118" y="3917"/>
                    <a:pt x="1097" y="4090"/>
                  </a:cubicBezTo>
                  <a:cubicBezTo>
                    <a:pt x="1076" y="4262"/>
                    <a:pt x="1088" y="4397"/>
                    <a:pt x="1189" y="4454"/>
                  </a:cubicBezTo>
                  <a:cubicBezTo>
                    <a:pt x="1290" y="4510"/>
                    <a:pt x="1347" y="4372"/>
                    <a:pt x="1391" y="4391"/>
                  </a:cubicBezTo>
                  <a:cubicBezTo>
                    <a:pt x="1435" y="4409"/>
                    <a:pt x="1498" y="4510"/>
                    <a:pt x="1562" y="4504"/>
                  </a:cubicBezTo>
                  <a:cubicBezTo>
                    <a:pt x="1625" y="4498"/>
                    <a:pt x="1593" y="4441"/>
                    <a:pt x="1713" y="4403"/>
                  </a:cubicBezTo>
                  <a:cubicBezTo>
                    <a:pt x="1833" y="4365"/>
                    <a:pt x="1789" y="4340"/>
                    <a:pt x="1814" y="4264"/>
                  </a:cubicBezTo>
                  <a:cubicBezTo>
                    <a:pt x="1839" y="4189"/>
                    <a:pt x="1915" y="4126"/>
                    <a:pt x="1997" y="4163"/>
                  </a:cubicBezTo>
                  <a:cubicBezTo>
                    <a:pt x="2079" y="4201"/>
                    <a:pt x="2022" y="4258"/>
                    <a:pt x="2028" y="4321"/>
                  </a:cubicBezTo>
                  <a:cubicBezTo>
                    <a:pt x="2035" y="4384"/>
                    <a:pt x="2180" y="4391"/>
                    <a:pt x="2293" y="4428"/>
                  </a:cubicBezTo>
                  <a:cubicBezTo>
                    <a:pt x="2407" y="4466"/>
                    <a:pt x="2470" y="4428"/>
                    <a:pt x="2697" y="4504"/>
                  </a:cubicBezTo>
                  <a:cubicBezTo>
                    <a:pt x="2924" y="4580"/>
                    <a:pt x="2937" y="4807"/>
                    <a:pt x="3032" y="4845"/>
                  </a:cubicBezTo>
                  <a:cubicBezTo>
                    <a:pt x="3126" y="4883"/>
                    <a:pt x="3442" y="4819"/>
                    <a:pt x="3669" y="4984"/>
                  </a:cubicBezTo>
                  <a:cubicBezTo>
                    <a:pt x="3895" y="5148"/>
                    <a:pt x="3832" y="5450"/>
                    <a:pt x="3945" y="5539"/>
                  </a:cubicBezTo>
                  <a:cubicBezTo>
                    <a:pt x="4059" y="5627"/>
                    <a:pt x="4482" y="5747"/>
                    <a:pt x="4646" y="5778"/>
                  </a:cubicBezTo>
                  <a:cubicBezTo>
                    <a:pt x="4810" y="5810"/>
                    <a:pt x="4835" y="5696"/>
                    <a:pt x="4967" y="5728"/>
                  </a:cubicBezTo>
                  <a:cubicBezTo>
                    <a:pt x="5100" y="5760"/>
                    <a:pt x="5176" y="5797"/>
                    <a:pt x="5220" y="5979"/>
                  </a:cubicBezTo>
                  <a:cubicBezTo>
                    <a:pt x="5259" y="6140"/>
                    <a:pt x="4765" y="6478"/>
                    <a:pt x="4709" y="662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57" name="Google Shape;1157;p34"/>
            <p:cNvSpPr/>
            <p:nvPr/>
          </p:nvSpPr>
          <p:spPr>
            <a:xfrm>
              <a:off x="5864064" y="2847220"/>
              <a:ext cx="177035" cy="155512"/>
            </a:xfrm>
            <a:custGeom>
              <a:avLst/>
              <a:gdLst/>
              <a:ahLst/>
              <a:cxnLst/>
              <a:rect l="l" t="t" r="r" b="b"/>
              <a:pathLst>
                <a:path w="584" h="513" extrusionOk="0">
                  <a:moveTo>
                    <a:pt x="1" y="113"/>
                  </a:moveTo>
                  <a:cubicBezTo>
                    <a:pt x="5" y="149"/>
                    <a:pt x="110" y="164"/>
                    <a:pt x="236" y="235"/>
                  </a:cubicBezTo>
                  <a:cubicBezTo>
                    <a:pt x="362" y="307"/>
                    <a:pt x="409" y="517"/>
                    <a:pt x="476" y="513"/>
                  </a:cubicBezTo>
                  <a:cubicBezTo>
                    <a:pt x="543" y="509"/>
                    <a:pt x="522" y="412"/>
                    <a:pt x="548" y="387"/>
                  </a:cubicBezTo>
                  <a:cubicBezTo>
                    <a:pt x="573" y="361"/>
                    <a:pt x="615" y="307"/>
                    <a:pt x="548" y="252"/>
                  </a:cubicBezTo>
                  <a:cubicBezTo>
                    <a:pt x="480" y="197"/>
                    <a:pt x="415" y="80"/>
                    <a:pt x="292" y="63"/>
                  </a:cubicBezTo>
                  <a:cubicBezTo>
                    <a:pt x="169" y="46"/>
                    <a:pt x="148" y="-5"/>
                    <a:pt x="93" y="0"/>
                  </a:cubicBezTo>
                  <a:cubicBezTo>
                    <a:pt x="39" y="4"/>
                    <a:pt x="-8" y="42"/>
                    <a:pt x="1" y="11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58" name="Google Shape;1158;p34"/>
            <p:cNvSpPr/>
            <p:nvPr/>
          </p:nvSpPr>
          <p:spPr>
            <a:xfrm>
              <a:off x="6072626" y="2957563"/>
              <a:ext cx="111556" cy="70935"/>
            </a:xfrm>
            <a:custGeom>
              <a:avLst/>
              <a:gdLst/>
              <a:ahLst/>
              <a:cxnLst/>
              <a:rect l="l" t="t" r="r" b="b"/>
              <a:pathLst>
                <a:path w="368" h="234" extrusionOk="0">
                  <a:moveTo>
                    <a:pt x="7" y="103"/>
                  </a:moveTo>
                  <a:cubicBezTo>
                    <a:pt x="-12" y="154"/>
                    <a:pt x="7" y="191"/>
                    <a:pt x="141" y="225"/>
                  </a:cubicBezTo>
                  <a:cubicBezTo>
                    <a:pt x="276" y="258"/>
                    <a:pt x="402" y="191"/>
                    <a:pt x="360" y="164"/>
                  </a:cubicBezTo>
                  <a:cubicBezTo>
                    <a:pt x="318" y="136"/>
                    <a:pt x="255" y="149"/>
                    <a:pt x="280" y="103"/>
                  </a:cubicBezTo>
                  <a:cubicBezTo>
                    <a:pt x="305" y="56"/>
                    <a:pt x="297" y="-11"/>
                    <a:pt x="187" y="2"/>
                  </a:cubicBezTo>
                  <a:cubicBezTo>
                    <a:pt x="78" y="14"/>
                    <a:pt x="24" y="56"/>
                    <a:pt x="7" y="103"/>
                  </a:cubicBezTo>
                  <a:close/>
                </a:path>
              </a:pathLst>
            </a:custGeom>
            <a:solidFill>
              <a:schemeClr val="accent5"/>
            </a:solidFill>
            <a:ln>
              <a:noFill/>
            </a:ln>
          </p:spPr>
          <p:txBody>
            <a:bodyPr spcFirstLastPara="1" wrap="square" lIns="90000" tIns="39225" rIns="90000" bIns="39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59" name="Google Shape;1159;p34"/>
            <p:cNvSpPr/>
            <p:nvPr/>
          </p:nvSpPr>
          <p:spPr>
            <a:xfrm>
              <a:off x="6202371" y="2991818"/>
              <a:ext cx="74573" cy="53050"/>
            </a:xfrm>
            <a:custGeom>
              <a:avLst/>
              <a:gdLst/>
              <a:ahLst/>
              <a:cxnLst/>
              <a:rect l="l" t="t" r="r" b="b"/>
              <a:pathLst>
                <a:path w="246" h="175" extrusionOk="0">
                  <a:moveTo>
                    <a:pt x="50" y="4"/>
                  </a:moveTo>
                  <a:cubicBezTo>
                    <a:pt x="4" y="11"/>
                    <a:pt x="-22" y="90"/>
                    <a:pt x="25" y="141"/>
                  </a:cubicBezTo>
                  <a:cubicBezTo>
                    <a:pt x="71" y="191"/>
                    <a:pt x="71" y="183"/>
                    <a:pt x="125" y="141"/>
                  </a:cubicBezTo>
                  <a:cubicBezTo>
                    <a:pt x="180" y="99"/>
                    <a:pt x="264" y="78"/>
                    <a:pt x="243" y="36"/>
                  </a:cubicBezTo>
                  <a:cubicBezTo>
                    <a:pt x="222" y="-6"/>
                    <a:pt x="96" y="-3"/>
                    <a:pt x="50" y="4"/>
                  </a:cubicBezTo>
                  <a:close/>
                </a:path>
              </a:pathLst>
            </a:custGeom>
            <a:solidFill>
              <a:schemeClr val="accent5"/>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0" name="Google Shape;1160;p34"/>
            <p:cNvSpPr/>
            <p:nvPr/>
          </p:nvSpPr>
          <p:spPr>
            <a:xfrm>
              <a:off x="6327570" y="3037290"/>
              <a:ext cx="61235" cy="138233"/>
            </a:xfrm>
            <a:custGeom>
              <a:avLst/>
              <a:gdLst/>
              <a:ahLst/>
              <a:cxnLst/>
              <a:rect l="l" t="t" r="r" b="b"/>
              <a:pathLst>
                <a:path w="202" h="456" extrusionOk="0">
                  <a:moveTo>
                    <a:pt x="3" y="26"/>
                  </a:moveTo>
                  <a:cubicBezTo>
                    <a:pt x="23" y="-37"/>
                    <a:pt x="129" y="25"/>
                    <a:pt x="175" y="92"/>
                  </a:cubicBezTo>
                  <a:cubicBezTo>
                    <a:pt x="221" y="159"/>
                    <a:pt x="200" y="256"/>
                    <a:pt x="175" y="327"/>
                  </a:cubicBezTo>
                  <a:cubicBezTo>
                    <a:pt x="150" y="399"/>
                    <a:pt x="133" y="483"/>
                    <a:pt x="74" y="449"/>
                  </a:cubicBezTo>
                  <a:cubicBezTo>
                    <a:pt x="15" y="416"/>
                    <a:pt x="78" y="315"/>
                    <a:pt x="70" y="256"/>
                  </a:cubicBezTo>
                  <a:cubicBezTo>
                    <a:pt x="62" y="197"/>
                    <a:pt x="-14" y="77"/>
                    <a:pt x="3" y="26"/>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1" name="Google Shape;1161;p34"/>
            <p:cNvSpPr/>
            <p:nvPr/>
          </p:nvSpPr>
          <p:spPr>
            <a:xfrm>
              <a:off x="7116045" y="2097247"/>
              <a:ext cx="184007" cy="134898"/>
            </a:xfrm>
            <a:custGeom>
              <a:avLst/>
              <a:gdLst/>
              <a:ahLst/>
              <a:cxnLst/>
              <a:rect l="l" t="t" r="r" b="b"/>
              <a:pathLst>
                <a:path w="607" h="445" extrusionOk="0">
                  <a:moveTo>
                    <a:pt x="8" y="110"/>
                  </a:moveTo>
                  <a:cubicBezTo>
                    <a:pt x="47" y="151"/>
                    <a:pt x="114" y="144"/>
                    <a:pt x="160" y="202"/>
                  </a:cubicBezTo>
                  <a:cubicBezTo>
                    <a:pt x="206" y="261"/>
                    <a:pt x="189" y="362"/>
                    <a:pt x="248" y="392"/>
                  </a:cubicBezTo>
                  <a:cubicBezTo>
                    <a:pt x="307" y="421"/>
                    <a:pt x="349" y="392"/>
                    <a:pt x="353" y="350"/>
                  </a:cubicBezTo>
                  <a:cubicBezTo>
                    <a:pt x="357" y="308"/>
                    <a:pt x="269" y="202"/>
                    <a:pt x="278" y="181"/>
                  </a:cubicBezTo>
                  <a:cubicBezTo>
                    <a:pt x="286" y="160"/>
                    <a:pt x="400" y="211"/>
                    <a:pt x="425" y="274"/>
                  </a:cubicBezTo>
                  <a:cubicBezTo>
                    <a:pt x="450" y="337"/>
                    <a:pt x="400" y="425"/>
                    <a:pt x="458" y="442"/>
                  </a:cubicBezTo>
                  <a:cubicBezTo>
                    <a:pt x="517" y="459"/>
                    <a:pt x="505" y="383"/>
                    <a:pt x="530" y="367"/>
                  </a:cubicBezTo>
                  <a:cubicBezTo>
                    <a:pt x="555" y="350"/>
                    <a:pt x="610" y="358"/>
                    <a:pt x="606" y="308"/>
                  </a:cubicBezTo>
                  <a:cubicBezTo>
                    <a:pt x="601" y="257"/>
                    <a:pt x="534" y="148"/>
                    <a:pt x="479" y="110"/>
                  </a:cubicBezTo>
                  <a:cubicBezTo>
                    <a:pt x="425" y="72"/>
                    <a:pt x="383" y="30"/>
                    <a:pt x="290" y="9"/>
                  </a:cubicBezTo>
                  <a:cubicBezTo>
                    <a:pt x="198" y="-12"/>
                    <a:pt x="109" y="5"/>
                    <a:pt x="63" y="43"/>
                  </a:cubicBezTo>
                  <a:cubicBezTo>
                    <a:pt x="17" y="80"/>
                    <a:pt x="-16" y="85"/>
                    <a:pt x="8" y="11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2" name="Google Shape;1162;p34"/>
            <p:cNvSpPr/>
            <p:nvPr/>
          </p:nvSpPr>
          <p:spPr>
            <a:xfrm>
              <a:off x="7297324" y="2047531"/>
              <a:ext cx="372865" cy="444407"/>
            </a:xfrm>
            <a:custGeom>
              <a:avLst/>
              <a:gdLst/>
              <a:ahLst/>
              <a:cxnLst/>
              <a:rect l="l" t="t" r="r" b="b"/>
              <a:pathLst>
                <a:path w="1230" h="1466" extrusionOk="0">
                  <a:moveTo>
                    <a:pt x="1230" y="1067"/>
                  </a:moveTo>
                  <a:cubicBezTo>
                    <a:pt x="1225" y="1088"/>
                    <a:pt x="1217" y="1103"/>
                    <a:pt x="1206" y="1111"/>
                  </a:cubicBezTo>
                  <a:cubicBezTo>
                    <a:pt x="1118" y="1174"/>
                    <a:pt x="1013" y="955"/>
                    <a:pt x="891" y="913"/>
                  </a:cubicBezTo>
                  <a:cubicBezTo>
                    <a:pt x="769" y="871"/>
                    <a:pt x="714" y="716"/>
                    <a:pt x="689" y="749"/>
                  </a:cubicBezTo>
                  <a:cubicBezTo>
                    <a:pt x="664" y="783"/>
                    <a:pt x="672" y="829"/>
                    <a:pt x="634" y="884"/>
                  </a:cubicBezTo>
                  <a:cubicBezTo>
                    <a:pt x="596" y="938"/>
                    <a:pt x="542" y="926"/>
                    <a:pt x="517" y="1031"/>
                  </a:cubicBezTo>
                  <a:cubicBezTo>
                    <a:pt x="491" y="1136"/>
                    <a:pt x="634" y="1330"/>
                    <a:pt x="601" y="1393"/>
                  </a:cubicBezTo>
                  <a:cubicBezTo>
                    <a:pt x="567" y="1456"/>
                    <a:pt x="525" y="1435"/>
                    <a:pt x="458" y="1431"/>
                  </a:cubicBezTo>
                  <a:cubicBezTo>
                    <a:pt x="390" y="1426"/>
                    <a:pt x="403" y="1485"/>
                    <a:pt x="315" y="1460"/>
                  </a:cubicBezTo>
                  <a:cubicBezTo>
                    <a:pt x="226" y="1435"/>
                    <a:pt x="302" y="1325"/>
                    <a:pt x="163" y="1195"/>
                  </a:cubicBezTo>
                  <a:cubicBezTo>
                    <a:pt x="24" y="1065"/>
                    <a:pt x="-22" y="1039"/>
                    <a:pt x="8" y="981"/>
                  </a:cubicBezTo>
                  <a:cubicBezTo>
                    <a:pt x="38" y="922"/>
                    <a:pt x="-5" y="838"/>
                    <a:pt x="58" y="829"/>
                  </a:cubicBezTo>
                  <a:cubicBezTo>
                    <a:pt x="121" y="821"/>
                    <a:pt x="172" y="913"/>
                    <a:pt x="214" y="938"/>
                  </a:cubicBezTo>
                  <a:cubicBezTo>
                    <a:pt x="256" y="964"/>
                    <a:pt x="310" y="888"/>
                    <a:pt x="315" y="821"/>
                  </a:cubicBezTo>
                  <a:cubicBezTo>
                    <a:pt x="319" y="753"/>
                    <a:pt x="167" y="661"/>
                    <a:pt x="113" y="609"/>
                  </a:cubicBezTo>
                  <a:cubicBezTo>
                    <a:pt x="58" y="556"/>
                    <a:pt x="54" y="366"/>
                    <a:pt x="75" y="329"/>
                  </a:cubicBezTo>
                  <a:cubicBezTo>
                    <a:pt x="96" y="291"/>
                    <a:pt x="159" y="303"/>
                    <a:pt x="176" y="211"/>
                  </a:cubicBezTo>
                  <a:cubicBezTo>
                    <a:pt x="186" y="156"/>
                    <a:pt x="100" y="66"/>
                    <a:pt x="27" y="0"/>
                  </a:cubicBezTo>
                  <a:cubicBezTo>
                    <a:pt x="489" y="281"/>
                    <a:pt x="897" y="643"/>
                    <a:pt x="1230" y="106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3" name="Google Shape;1163;p34"/>
            <p:cNvSpPr/>
            <p:nvPr/>
          </p:nvSpPr>
          <p:spPr>
            <a:xfrm>
              <a:off x="7380688" y="2473749"/>
              <a:ext cx="581730" cy="1543602"/>
            </a:xfrm>
            <a:custGeom>
              <a:avLst/>
              <a:gdLst/>
              <a:ahLst/>
              <a:cxnLst/>
              <a:rect l="l" t="t" r="r" b="b"/>
              <a:pathLst>
                <a:path w="1919" h="5092" extrusionOk="0">
                  <a:moveTo>
                    <a:pt x="1583" y="3431"/>
                  </a:moveTo>
                  <a:cubicBezTo>
                    <a:pt x="1596" y="3297"/>
                    <a:pt x="1529" y="3288"/>
                    <a:pt x="1596" y="3040"/>
                  </a:cubicBezTo>
                  <a:cubicBezTo>
                    <a:pt x="1663" y="2792"/>
                    <a:pt x="1524" y="2527"/>
                    <a:pt x="1474" y="2472"/>
                  </a:cubicBezTo>
                  <a:cubicBezTo>
                    <a:pt x="1423" y="2418"/>
                    <a:pt x="1314" y="2435"/>
                    <a:pt x="1226" y="2489"/>
                  </a:cubicBezTo>
                  <a:cubicBezTo>
                    <a:pt x="1137" y="2544"/>
                    <a:pt x="1200" y="2586"/>
                    <a:pt x="1142" y="2607"/>
                  </a:cubicBezTo>
                  <a:cubicBezTo>
                    <a:pt x="1083" y="2628"/>
                    <a:pt x="1024" y="2594"/>
                    <a:pt x="969" y="2599"/>
                  </a:cubicBezTo>
                  <a:cubicBezTo>
                    <a:pt x="914" y="2603"/>
                    <a:pt x="864" y="2742"/>
                    <a:pt x="746" y="2737"/>
                  </a:cubicBezTo>
                  <a:cubicBezTo>
                    <a:pt x="629" y="2733"/>
                    <a:pt x="553" y="2565"/>
                    <a:pt x="464" y="2445"/>
                  </a:cubicBezTo>
                  <a:cubicBezTo>
                    <a:pt x="376" y="2325"/>
                    <a:pt x="195" y="2249"/>
                    <a:pt x="136" y="2102"/>
                  </a:cubicBezTo>
                  <a:cubicBezTo>
                    <a:pt x="77" y="1955"/>
                    <a:pt x="191" y="1728"/>
                    <a:pt x="166" y="1556"/>
                  </a:cubicBezTo>
                  <a:cubicBezTo>
                    <a:pt x="141" y="1383"/>
                    <a:pt x="27" y="1421"/>
                    <a:pt x="6" y="1324"/>
                  </a:cubicBezTo>
                  <a:cubicBezTo>
                    <a:pt x="-15" y="1227"/>
                    <a:pt x="23" y="1274"/>
                    <a:pt x="52" y="1181"/>
                  </a:cubicBezTo>
                  <a:cubicBezTo>
                    <a:pt x="82" y="1089"/>
                    <a:pt x="19" y="1038"/>
                    <a:pt x="77" y="878"/>
                  </a:cubicBezTo>
                  <a:cubicBezTo>
                    <a:pt x="136" y="719"/>
                    <a:pt x="242" y="639"/>
                    <a:pt x="216" y="567"/>
                  </a:cubicBezTo>
                  <a:cubicBezTo>
                    <a:pt x="191" y="496"/>
                    <a:pt x="111" y="378"/>
                    <a:pt x="107" y="294"/>
                  </a:cubicBezTo>
                  <a:cubicBezTo>
                    <a:pt x="103" y="210"/>
                    <a:pt x="187" y="214"/>
                    <a:pt x="347" y="96"/>
                  </a:cubicBezTo>
                  <a:cubicBezTo>
                    <a:pt x="506" y="-22"/>
                    <a:pt x="549" y="-13"/>
                    <a:pt x="671" y="29"/>
                  </a:cubicBezTo>
                  <a:cubicBezTo>
                    <a:pt x="793" y="71"/>
                    <a:pt x="868" y="92"/>
                    <a:pt x="940" y="104"/>
                  </a:cubicBezTo>
                  <a:cubicBezTo>
                    <a:pt x="1011" y="117"/>
                    <a:pt x="1108" y="302"/>
                    <a:pt x="1137" y="294"/>
                  </a:cubicBezTo>
                  <a:cubicBezTo>
                    <a:pt x="1167" y="285"/>
                    <a:pt x="1171" y="231"/>
                    <a:pt x="1184" y="151"/>
                  </a:cubicBezTo>
                  <a:cubicBezTo>
                    <a:pt x="1189" y="117"/>
                    <a:pt x="1212" y="85"/>
                    <a:pt x="1236" y="60"/>
                  </a:cubicBezTo>
                  <a:cubicBezTo>
                    <a:pt x="1669" y="752"/>
                    <a:pt x="1919" y="1569"/>
                    <a:pt x="1919" y="2445"/>
                  </a:cubicBezTo>
                  <a:cubicBezTo>
                    <a:pt x="1919" y="3435"/>
                    <a:pt x="1599" y="4349"/>
                    <a:pt x="1058" y="5092"/>
                  </a:cubicBezTo>
                  <a:cubicBezTo>
                    <a:pt x="1487" y="4437"/>
                    <a:pt x="1571" y="3566"/>
                    <a:pt x="1583" y="343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4" name="Google Shape;1164;p34"/>
            <p:cNvSpPr/>
            <p:nvPr/>
          </p:nvSpPr>
          <p:spPr>
            <a:xfrm>
              <a:off x="5231404" y="1849580"/>
              <a:ext cx="2423321" cy="2730708"/>
            </a:xfrm>
            <a:custGeom>
              <a:avLst/>
              <a:gdLst/>
              <a:ahLst/>
              <a:cxnLst/>
              <a:rect l="l" t="t" r="r" b="b"/>
              <a:pathLst>
                <a:path w="7994" h="9008" extrusionOk="0">
                  <a:moveTo>
                    <a:pt x="7994" y="7351"/>
                  </a:moveTo>
                  <a:cubicBezTo>
                    <a:pt x="7168" y="8362"/>
                    <a:pt x="5911" y="9008"/>
                    <a:pt x="4505" y="9008"/>
                  </a:cubicBezTo>
                  <a:cubicBezTo>
                    <a:pt x="2017" y="9008"/>
                    <a:pt x="0" y="6991"/>
                    <a:pt x="0" y="4504"/>
                  </a:cubicBezTo>
                  <a:cubicBezTo>
                    <a:pt x="0" y="3014"/>
                    <a:pt x="724" y="1694"/>
                    <a:pt x="1838" y="874"/>
                  </a:cubicBezTo>
                  <a:cubicBezTo>
                    <a:pt x="2585" y="324"/>
                    <a:pt x="3507" y="0"/>
                    <a:pt x="4505" y="0"/>
                  </a:cubicBezTo>
                  <a:cubicBezTo>
                    <a:pt x="4628" y="0"/>
                    <a:pt x="4750" y="4"/>
                    <a:pt x="4871" y="14"/>
                  </a:cubicBezTo>
                  <a:cubicBezTo>
                    <a:pt x="4905" y="17"/>
                    <a:pt x="4938" y="20"/>
                    <a:pt x="4971" y="24"/>
                  </a:cubicBezTo>
                  <a:cubicBezTo>
                    <a:pt x="4230" y="103"/>
                    <a:pt x="3546" y="380"/>
                    <a:pt x="2975" y="800"/>
                  </a:cubicBezTo>
                  <a:cubicBezTo>
                    <a:pt x="1954" y="1552"/>
                    <a:pt x="1291" y="2762"/>
                    <a:pt x="1291" y="4127"/>
                  </a:cubicBezTo>
                  <a:cubicBezTo>
                    <a:pt x="1291" y="6406"/>
                    <a:pt x="3139" y="8254"/>
                    <a:pt x="5418" y="8254"/>
                  </a:cubicBezTo>
                  <a:cubicBezTo>
                    <a:pt x="6392" y="8254"/>
                    <a:pt x="7288" y="7916"/>
                    <a:pt x="7994" y="7351"/>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5" name="Google Shape;1165;p34"/>
            <p:cNvSpPr/>
            <p:nvPr/>
          </p:nvSpPr>
          <p:spPr>
            <a:xfrm>
              <a:off x="6201159" y="1849580"/>
              <a:ext cx="1761258" cy="2584896"/>
            </a:xfrm>
            <a:custGeom>
              <a:avLst/>
              <a:gdLst/>
              <a:ahLst/>
              <a:cxnLst/>
              <a:rect l="l" t="t" r="r" b="b"/>
              <a:pathLst>
                <a:path w="5810" h="8527" extrusionOk="0">
                  <a:moveTo>
                    <a:pt x="5810" y="4504"/>
                  </a:moveTo>
                  <a:cubicBezTo>
                    <a:pt x="5810" y="5494"/>
                    <a:pt x="5491" y="6408"/>
                    <a:pt x="4949" y="7151"/>
                  </a:cubicBezTo>
                  <a:lnTo>
                    <a:pt x="4949" y="7152"/>
                  </a:lnTo>
                  <a:cubicBezTo>
                    <a:pt x="4528" y="7729"/>
                    <a:pt x="3974" y="8203"/>
                    <a:pt x="3331" y="8527"/>
                  </a:cubicBezTo>
                  <a:cubicBezTo>
                    <a:pt x="3890" y="8208"/>
                    <a:pt x="4374" y="7773"/>
                    <a:pt x="4752" y="7254"/>
                  </a:cubicBezTo>
                  <a:lnTo>
                    <a:pt x="4752" y="7254"/>
                  </a:lnTo>
                  <a:cubicBezTo>
                    <a:pt x="5297" y="6506"/>
                    <a:pt x="5618" y="5587"/>
                    <a:pt x="5618" y="4591"/>
                  </a:cubicBezTo>
                  <a:cubicBezTo>
                    <a:pt x="5618" y="3711"/>
                    <a:pt x="5366" y="2888"/>
                    <a:pt x="4931" y="2193"/>
                  </a:cubicBezTo>
                  <a:cubicBezTo>
                    <a:pt x="4844" y="2053"/>
                    <a:pt x="4750" y="1919"/>
                    <a:pt x="4648" y="1791"/>
                  </a:cubicBezTo>
                  <a:cubicBezTo>
                    <a:pt x="4313" y="1365"/>
                    <a:pt x="3903" y="1001"/>
                    <a:pt x="3438" y="718"/>
                  </a:cubicBezTo>
                  <a:cubicBezTo>
                    <a:pt x="2852" y="361"/>
                    <a:pt x="2178" y="134"/>
                    <a:pt x="1456" y="75"/>
                  </a:cubicBezTo>
                  <a:cubicBezTo>
                    <a:pt x="1334" y="66"/>
                    <a:pt x="1212" y="61"/>
                    <a:pt x="1088" y="61"/>
                  </a:cubicBezTo>
                  <a:cubicBezTo>
                    <a:pt x="713" y="61"/>
                    <a:pt x="349" y="106"/>
                    <a:pt x="0" y="192"/>
                  </a:cubicBezTo>
                  <a:cubicBezTo>
                    <a:pt x="413" y="67"/>
                    <a:pt x="852" y="0"/>
                    <a:pt x="1306" y="0"/>
                  </a:cubicBezTo>
                  <a:cubicBezTo>
                    <a:pt x="1429" y="0"/>
                    <a:pt x="1551" y="4"/>
                    <a:pt x="1672" y="14"/>
                  </a:cubicBezTo>
                  <a:cubicBezTo>
                    <a:pt x="2390" y="72"/>
                    <a:pt x="3060" y="298"/>
                    <a:pt x="3643" y="653"/>
                  </a:cubicBezTo>
                  <a:cubicBezTo>
                    <a:pt x="4105" y="934"/>
                    <a:pt x="4513" y="1296"/>
                    <a:pt x="4846" y="1720"/>
                  </a:cubicBezTo>
                  <a:cubicBezTo>
                    <a:pt x="4947" y="1847"/>
                    <a:pt x="5041" y="1981"/>
                    <a:pt x="5127" y="2119"/>
                  </a:cubicBezTo>
                  <a:cubicBezTo>
                    <a:pt x="5560" y="2811"/>
                    <a:pt x="5810" y="3628"/>
                    <a:pt x="5810" y="4504"/>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6" name="Google Shape;1166;p34"/>
            <p:cNvSpPr/>
            <p:nvPr/>
          </p:nvSpPr>
          <p:spPr>
            <a:xfrm>
              <a:off x="7493761" y="891045"/>
              <a:ext cx="937013" cy="368621"/>
            </a:xfrm>
            <a:custGeom>
              <a:avLst/>
              <a:gdLst/>
              <a:ahLst/>
              <a:cxnLst/>
              <a:rect l="l" t="t" r="r" b="b"/>
              <a:pathLst>
                <a:path w="3091" h="1216" extrusionOk="0">
                  <a:moveTo>
                    <a:pt x="0" y="1216"/>
                  </a:moveTo>
                  <a:lnTo>
                    <a:pt x="3091" y="1211"/>
                  </a:lnTo>
                  <a:cubicBezTo>
                    <a:pt x="3091" y="1211"/>
                    <a:pt x="2937" y="1011"/>
                    <a:pt x="2767" y="987"/>
                  </a:cubicBezTo>
                  <a:cubicBezTo>
                    <a:pt x="2767" y="987"/>
                    <a:pt x="2437" y="6"/>
                    <a:pt x="1885" y="0"/>
                  </a:cubicBezTo>
                  <a:cubicBezTo>
                    <a:pt x="1372" y="-6"/>
                    <a:pt x="1167" y="604"/>
                    <a:pt x="1167" y="604"/>
                  </a:cubicBezTo>
                  <a:cubicBezTo>
                    <a:pt x="1167" y="604"/>
                    <a:pt x="929" y="331"/>
                    <a:pt x="703" y="457"/>
                  </a:cubicBezTo>
                  <a:cubicBezTo>
                    <a:pt x="476" y="582"/>
                    <a:pt x="348" y="940"/>
                    <a:pt x="348" y="940"/>
                  </a:cubicBezTo>
                  <a:cubicBezTo>
                    <a:pt x="348" y="940"/>
                    <a:pt x="93" y="1078"/>
                    <a:pt x="0" y="1216"/>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7" name="Google Shape;1167;p34"/>
            <p:cNvSpPr/>
            <p:nvPr/>
          </p:nvSpPr>
          <p:spPr>
            <a:xfrm>
              <a:off x="4825799" y="1278157"/>
              <a:ext cx="1184681" cy="381656"/>
            </a:xfrm>
            <a:custGeom>
              <a:avLst/>
              <a:gdLst/>
              <a:ahLst/>
              <a:cxnLst/>
              <a:rect l="l" t="t" r="r" b="b"/>
              <a:pathLst>
                <a:path w="3908" h="1259" extrusionOk="0">
                  <a:moveTo>
                    <a:pt x="3908" y="1253"/>
                  </a:moveTo>
                  <a:lnTo>
                    <a:pt x="0" y="1259"/>
                  </a:lnTo>
                  <a:cubicBezTo>
                    <a:pt x="0" y="1259"/>
                    <a:pt x="0" y="1010"/>
                    <a:pt x="538" y="960"/>
                  </a:cubicBezTo>
                  <a:cubicBezTo>
                    <a:pt x="538" y="960"/>
                    <a:pt x="1028" y="-131"/>
                    <a:pt x="1779" y="14"/>
                  </a:cubicBezTo>
                  <a:cubicBezTo>
                    <a:pt x="2246" y="105"/>
                    <a:pt x="2486" y="745"/>
                    <a:pt x="2486" y="745"/>
                  </a:cubicBezTo>
                  <a:cubicBezTo>
                    <a:pt x="2486" y="745"/>
                    <a:pt x="2838" y="241"/>
                    <a:pt x="3121" y="337"/>
                  </a:cubicBezTo>
                  <a:cubicBezTo>
                    <a:pt x="3404" y="434"/>
                    <a:pt x="3572" y="972"/>
                    <a:pt x="3572" y="972"/>
                  </a:cubicBezTo>
                  <a:cubicBezTo>
                    <a:pt x="3572" y="972"/>
                    <a:pt x="3864" y="1112"/>
                    <a:pt x="3908" y="125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8" name="Google Shape;1168;p34"/>
            <p:cNvSpPr/>
            <p:nvPr/>
          </p:nvSpPr>
          <p:spPr>
            <a:xfrm>
              <a:off x="6562809" y="325989"/>
              <a:ext cx="805146" cy="299202"/>
            </a:xfrm>
            <a:custGeom>
              <a:avLst/>
              <a:gdLst/>
              <a:ahLst/>
              <a:cxnLst/>
              <a:rect l="l" t="t" r="r" b="b"/>
              <a:pathLst>
                <a:path w="2656" h="987" extrusionOk="0">
                  <a:moveTo>
                    <a:pt x="2656" y="983"/>
                  </a:moveTo>
                  <a:lnTo>
                    <a:pt x="0" y="987"/>
                  </a:lnTo>
                  <a:cubicBezTo>
                    <a:pt x="0" y="987"/>
                    <a:pt x="249" y="753"/>
                    <a:pt x="361" y="753"/>
                  </a:cubicBezTo>
                  <a:cubicBezTo>
                    <a:pt x="472" y="753"/>
                    <a:pt x="796" y="-31"/>
                    <a:pt x="1212" y="1"/>
                  </a:cubicBezTo>
                  <a:cubicBezTo>
                    <a:pt x="1628" y="34"/>
                    <a:pt x="1849" y="617"/>
                    <a:pt x="1849" y="617"/>
                  </a:cubicBezTo>
                  <a:cubicBezTo>
                    <a:pt x="1849" y="617"/>
                    <a:pt x="2354" y="458"/>
                    <a:pt x="2656" y="9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9" name="Google Shape;1169;p34"/>
            <p:cNvSpPr/>
            <p:nvPr/>
          </p:nvSpPr>
          <p:spPr>
            <a:xfrm>
              <a:off x="4435351" y="804650"/>
              <a:ext cx="688740" cy="270706"/>
            </a:xfrm>
            <a:custGeom>
              <a:avLst/>
              <a:gdLst/>
              <a:ahLst/>
              <a:cxnLst/>
              <a:rect l="l" t="t" r="r" b="b"/>
              <a:pathLst>
                <a:path w="2272" h="893" extrusionOk="0">
                  <a:moveTo>
                    <a:pt x="2272" y="890"/>
                  </a:moveTo>
                  <a:lnTo>
                    <a:pt x="0" y="893"/>
                  </a:lnTo>
                  <a:cubicBezTo>
                    <a:pt x="0" y="893"/>
                    <a:pt x="112" y="746"/>
                    <a:pt x="237" y="727"/>
                  </a:cubicBezTo>
                  <a:cubicBezTo>
                    <a:pt x="237" y="727"/>
                    <a:pt x="478" y="5"/>
                    <a:pt x="884" y="0"/>
                  </a:cubicBezTo>
                  <a:cubicBezTo>
                    <a:pt x="1261" y="-6"/>
                    <a:pt x="1413" y="442"/>
                    <a:pt x="1413" y="442"/>
                  </a:cubicBezTo>
                  <a:cubicBezTo>
                    <a:pt x="1413" y="442"/>
                    <a:pt x="1587" y="241"/>
                    <a:pt x="1754" y="333"/>
                  </a:cubicBezTo>
                  <a:cubicBezTo>
                    <a:pt x="1921" y="424"/>
                    <a:pt x="2016" y="688"/>
                    <a:pt x="2016" y="688"/>
                  </a:cubicBezTo>
                  <a:cubicBezTo>
                    <a:pt x="2016" y="688"/>
                    <a:pt x="2204" y="788"/>
                    <a:pt x="2272" y="89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0" name="Google Shape;1170;p34"/>
            <p:cNvSpPr/>
            <p:nvPr/>
          </p:nvSpPr>
          <p:spPr>
            <a:xfrm>
              <a:off x="5192299" y="3124595"/>
              <a:ext cx="303" cy="303"/>
            </a:xfrm>
            <a:custGeom>
              <a:avLst/>
              <a:gdLst/>
              <a:ahLst/>
              <a:cxnLst/>
              <a:rect l="l" t="t" r="r" b="b"/>
              <a:pathLst>
                <a:path w="1" h="1" extrusionOk="0">
                  <a:moveTo>
                    <a:pt x="1" y="1"/>
                  </a:moveTo>
                  <a:cubicBezTo>
                    <a:pt x="1" y="0"/>
                    <a:pt x="1" y="0"/>
                    <a:pt x="0" y="0"/>
                  </a:cubicBezTo>
                  <a:lnTo>
                    <a:pt x="1" y="1"/>
                  </a:lnTo>
                  <a:close/>
                </a:path>
              </a:pathLst>
            </a:custGeom>
            <a:solidFill>
              <a:srgbClr val="ECECE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1" name="Google Shape;1171;p34"/>
            <p:cNvSpPr/>
            <p:nvPr/>
          </p:nvSpPr>
          <p:spPr>
            <a:xfrm>
              <a:off x="6876562" y="1970533"/>
              <a:ext cx="88821" cy="53050"/>
            </a:xfrm>
            <a:custGeom>
              <a:avLst/>
              <a:gdLst/>
              <a:ahLst/>
              <a:cxnLst/>
              <a:rect l="l" t="t" r="r" b="b"/>
              <a:pathLst>
                <a:path w="293" h="175" extrusionOk="0">
                  <a:moveTo>
                    <a:pt x="3" y="36"/>
                  </a:moveTo>
                  <a:cubicBezTo>
                    <a:pt x="-19" y="89"/>
                    <a:pt x="83" y="107"/>
                    <a:pt x="142" y="141"/>
                  </a:cubicBezTo>
                  <a:cubicBezTo>
                    <a:pt x="201" y="175"/>
                    <a:pt x="247" y="196"/>
                    <a:pt x="281" y="141"/>
                  </a:cubicBezTo>
                  <a:cubicBezTo>
                    <a:pt x="315" y="86"/>
                    <a:pt x="268" y="23"/>
                    <a:pt x="222" y="11"/>
                  </a:cubicBezTo>
                  <a:cubicBezTo>
                    <a:pt x="176" y="-2"/>
                    <a:pt x="24" y="-15"/>
                    <a:pt x="3" y="36"/>
                  </a:cubicBezTo>
                  <a:close/>
                </a:path>
              </a:pathLst>
            </a:custGeom>
            <a:solidFill>
              <a:srgbClr val="000000"/>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72" name="Google Shape;1172;p34"/>
            <p:cNvSpPr/>
            <p:nvPr/>
          </p:nvSpPr>
          <p:spPr>
            <a:xfrm>
              <a:off x="7200015" y="2447072"/>
              <a:ext cx="689649" cy="270706"/>
            </a:xfrm>
            <a:custGeom>
              <a:avLst/>
              <a:gdLst/>
              <a:ahLst/>
              <a:cxnLst/>
              <a:rect l="l" t="t" r="r" b="b"/>
              <a:pathLst>
                <a:path w="2275" h="893" extrusionOk="0">
                  <a:moveTo>
                    <a:pt x="0" y="893"/>
                  </a:moveTo>
                  <a:lnTo>
                    <a:pt x="2275" y="893"/>
                  </a:lnTo>
                  <a:cubicBezTo>
                    <a:pt x="2275" y="893"/>
                    <a:pt x="2162" y="746"/>
                    <a:pt x="2037" y="728"/>
                  </a:cubicBezTo>
                  <a:cubicBezTo>
                    <a:pt x="2037" y="728"/>
                    <a:pt x="1795" y="6"/>
                    <a:pt x="1389" y="0"/>
                  </a:cubicBezTo>
                  <a:cubicBezTo>
                    <a:pt x="1011" y="-4"/>
                    <a:pt x="860" y="445"/>
                    <a:pt x="860" y="445"/>
                  </a:cubicBezTo>
                  <a:cubicBezTo>
                    <a:pt x="860" y="445"/>
                    <a:pt x="685" y="243"/>
                    <a:pt x="518" y="335"/>
                  </a:cubicBezTo>
                  <a:cubicBezTo>
                    <a:pt x="351" y="427"/>
                    <a:pt x="256" y="691"/>
                    <a:pt x="256" y="691"/>
                  </a:cubicBezTo>
                  <a:cubicBezTo>
                    <a:pt x="256" y="691"/>
                    <a:pt x="68" y="792"/>
                    <a:pt x="0" y="89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3" name="Google Shape;1173;p34"/>
            <p:cNvSpPr/>
            <p:nvPr/>
          </p:nvSpPr>
          <p:spPr>
            <a:xfrm>
              <a:off x="5698245" y="3095190"/>
              <a:ext cx="872141" cy="280710"/>
            </a:xfrm>
            <a:custGeom>
              <a:avLst/>
              <a:gdLst/>
              <a:ahLst/>
              <a:cxnLst/>
              <a:rect l="l" t="t" r="r" b="b"/>
              <a:pathLst>
                <a:path w="2877" h="926" extrusionOk="0">
                  <a:moveTo>
                    <a:pt x="2877" y="926"/>
                  </a:moveTo>
                  <a:lnTo>
                    <a:pt x="0" y="926"/>
                  </a:lnTo>
                  <a:cubicBezTo>
                    <a:pt x="0" y="926"/>
                    <a:pt x="0" y="742"/>
                    <a:pt x="396" y="706"/>
                  </a:cubicBezTo>
                  <a:cubicBezTo>
                    <a:pt x="396" y="706"/>
                    <a:pt x="758" y="-98"/>
                    <a:pt x="1311" y="10"/>
                  </a:cubicBezTo>
                  <a:cubicBezTo>
                    <a:pt x="1655" y="78"/>
                    <a:pt x="1831" y="550"/>
                    <a:pt x="1831" y="550"/>
                  </a:cubicBezTo>
                  <a:cubicBezTo>
                    <a:pt x="1831" y="550"/>
                    <a:pt x="2091" y="178"/>
                    <a:pt x="2299" y="250"/>
                  </a:cubicBezTo>
                  <a:cubicBezTo>
                    <a:pt x="2507" y="322"/>
                    <a:pt x="2630" y="718"/>
                    <a:pt x="2630" y="718"/>
                  </a:cubicBezTo>
                  <a:cubicBezTo>
                    <a:pt x="2630" y="718"/>
                    <a:pt x="2845" y="822"/>
                    <a:pt x="2877" y="92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4" name="Google Shape;1174;p34"/>
            <p:cNvSpPr/>
            <p:nvPr/>
          </p:nvSpPr>
          <p:spPr>
            <a:xfrm>
              <a:off x="6804413" y="2173638"/>
              <a:ext cx="592947" cy="219778"/>
            </a:xfrm>
            <a:custGeom>
              <a:avLst/>
              <a:gdLst/>
              <a:ahLst/>
              <a:cxnLst/>
              <a:rect l="l" t="t" r="r" b="b"/>
              <a:pathLst>
                <a:path w="1956" h="725" extrusionOk="0">
                  <a:moveTo>
                    <a:pt x="1956" y="725"/>
                  </a:moveTo>
                  <a:lnTo>
                    <a:pt x="0" y="725"/>
                  </a:lnTo>
                  <a:cubicBezTo>
                    <a:pt x="0" y="725"/>
                    <a:pt x="184" y="553"/>
                    <a:pt x="266" y="553"/>
                  </a:cubicBezTo>
                  <a:cubicBezTo>
                    <a:pt x="348" y="553"/>
                    <a:pt x="588" y="-24"/>
                    <a:pt x="894" y="1"/>
                  </a:cubicBezTo>
                  <a:cubicBezTo>
                    <a:pt x="1200" y="25"/>
                    <a:pt x="1362" y="455"/>
                    <a:pt x="1362" y="455"/>
                  </a:cubicBezTo>
                  <a:cubicBezTo>
                    <a:pt x="1362" y="455"/>
                    <a:pt x="1734" y="338"/>
                    <a:pt x="1956" y="7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5" name="Google Shape;1175;p34"/>
            <p:cNvSpPr/>
            <p:nvPr/>
          </p:nvSpPr>
          <p:spPr>
            <a:xfrm>
              <a:off x="5304159" y="3424099"/>
              <a:ext cx="507157" cy="199165"/>
            </a:xfrm>
            <a:custGeom>
              <a:avLst/>
              <a:gdLst/>
              <a:ahLst/>
              <a:cxnLst/>
              <a:rect l="l" t="t" r="r" b="b"/>
              <a:pathLst>
                <a:path w="1673" h="657" extrusionOk="0">
                  <a:moveTo>
                    <a:pt x="1673" y="657"/>
                  </a:moveTo>
                  <a:lnTo>
                    <a:pt x="0" y="657"/>
                  </a:lnTo>
                  <a:cubicBezTo>
                    <a:pt x="0" y="657"/>
                    <a:pt x="83" y="549"/>
                    <a:pt x="175" y="535"/>
                  </a:cubicBezTo>
                  <a:cubicBezTo>
                    <a:pt x="175" y="535"/>
                    <a:pt x="353" y="4"/>
                    <a:pt x="652" y="0"/>
                  </a:cubicBezTo>
                  <a:cubicBezTo>
                    <a:pt x="929" y="-3"/>
                    <a:pt x="1041" y="327"/>
                    <a:pt x="1041" y="327"/>
                  </a:cubicBezTo>
                  <a:cubicBezTo>
                    <a:pt x="1041" y="327"/>
                    <a:pt x="1169" y="179"/>
                    <a:pt x="1292" y="247"/>
                  </a:cubicBezTo>
                  <a:cubicBezTo>
                    <a:pt x="1415" y="314"/>
                    <a:pt x="1484" y="508"/>
                    <a:pt x="1484" y="508"/>
                  </a:cubicBezTo>
                  <a:cubicBezTo>
                    <a:pt x="1484" y="508"/>
                    <a:pt x="1623" y="583"/>
                    <a:pt x="1673" y="65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6" name="Google Shape;1176;p34"/>
            <p:cNvSpPr/>
            <p:nvPr/>
          </p:nvSpPr>
          <p:spPr>
            <a:xfrm>
              <a:off x="6879896" y="3768468"/>
              <a:ext cx="689649" cy="270706"/>
            </a:xfrm>
            <a:custGeom>
              <a:avLst/>
              <a:gdLst/>
              <a:ahLst/>
              <a:cxnLst/>
              <a:rect l="l" t="t" r="r" b="b"/>
              <a:pathLst>
                <a:path w="2275" h="893" extrusionOk="0">
                  <a:moveTo>
                    <a:pt x="0" y="893"/>
                  </a:moveTo>
                  <a:lnTo>
                    <a:pt x="2275" y="893"/>
                  </a:lnTo>
                  <a:cubicBezTo>
                    <a:pt x="2275" y="893"/>
                    <a:pt x="2162" y="745"/>
                    <a:pt x="2038" y="727"/>
                  </a:cubicBezTo>
                  <a:cubicBezTo>
                    <a:pt x="2038" y="727"/>
                    <a:pt x="1795" y="5"/>
                    <a:pt x="1389" y="0"/>
                  </a:cubicBezTo>
                  <a:cubicBezTo>
                    <a:pt x="1011" y="-5"/>
                    <a:pt x="860" y="444"/>
                    <a:pt x="860" y="444"/>
                  </a:cubicBezTo>
                  <a:cubicBezTo>
                    <a:pt x="860" y="444"/>
                    <a:pt x="685" y="242"/>
                    <a:pt x="518" y="334"/>
                  </a:cubicBezTo>
                  <a:cubicBezTo>
                    <a:pt x="351" y="426"/>
                    <a:pt x="256" y="690"/>
                    <a:pt x="256" y="690"/>
                  </a:cubicBezTo>
                  <a:cubicBezTo>
                    <a:pt x="256" y="690"/>
                    <a:pt x="68" y="791"/>
                    <a:pt x="0" y="89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7" name="Google Shape;1177;p34"/>
            <p:cNvSpPr/>
            <p:nvPr/>
          </p:nvSpPr>
          <p:spPr>
            <a:xfrm>
              <a:off x="5934696" y="218677"/>
              <a:ext cx="805450" cy="1031594"/>
            </a:xfrm>
            <a:custGeom>
              <a:avLst/>
              <a:gdLst/>
              <a:ahLst/>
              <a:cxnLst/>
              <a:rect l="l" t="t" r="r" b="b"/>
              <a:pathLst>
                <a:path w="2657" h="3403" extrusionOk="0">
                  <a:moveTo>
                    <a:pt x="1905" y="56"/>
                  </a:moveTo>
                  <a:cubicBezTo>
                    <a:pt x="2483" y="330"/>
                    <a:pt x="2845" y="1451"/>
                    <a:pt x="2553" y="2363"/>
                  </a:cubicBezTo>
                  <a:cubicBezTo>
                    <a:pt x="2238" y="3349"/>
                    <a:pt x="1230" y="3537"/>
                    <a:pt x="650" y="3326"/>
                  </a:cubicBezTo>
                  <a:cubicBezTo>
                    <a:pt x="34" y="3103"/>
                    <a:pt x="-152" y="2423"/>
                    <a:pt x="127" y="2016"/>
                  </a:cubicBezTo>
                  <a:cubicBezTo>
                    <a:pt x="398" y="1623"/>
                    <a:pt x="842" y="1506"/>
                    <a:pt x="963" y="1147"/>
                  </a:cubicBezTo>
                  <a:cubicBezTo>
                    <a:pt x="1020" y="975"/>
                    <a:pt x="1013" y="657"/>
                    <a:pt x="1087" y="399"/>
                  </a:cubicBezTo>
                  <a:cubicBezTo>
                    <a:pt x="1170" y="112"/>
                    <a:pt x="1555" y="-108"/>
                    <a:pt x="1905" y="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78" name="Google Shape;1178;p34"/>
            <p:cNvSpPr/>
            <p:nvPr/>
          </p:nvSpPr>
          <p:spPr>
            <a:xfrm>
              <a:off x="6369706" y="283246"/>
              <a:ext cx="401967" cy="957627"/>
            </a:xfrm>
            <a:custGeom>
              <a:avLst/>
              <a:gdLst/>
              <a:ahLst/>
              <a:cxnLst/>
              <a:rect l="l" t="t" r="r" b="b"/>
              <a:pathLst>
                <a:path w="1326" h="3159" extrusionOk="0">
                  <a:moveTo>
                    <a:pt x="693" y="0"/>
                  </a:moveTo>
                  <a:cubicBezTo>
                    <a:pt x="919" y="241"/>
                    <a:pt x="1096" y="531"/>
                    <a:pt x="1209" y="844"/>
                  </a:cubicBezTo>
                  <a:cubicBezTo>
                    <a:pt x="1266" y="1001"/>
                    <a:pt x="1302" y="1165"/>
                    <a:pt x="1318" y="1331"/>
                  </a:cubicBezTo>
                  <a:cubicBezTo>
                    <a:pt x="1325" y="1414"/>
                    <a:pt x="1327" y="1498"/>
                    <a:pt x="1323" y="1582"/>
                  </a:cubicBezTo>
                  <a:cubicBezTo>
                    <a:pt x="1319" y="1665"/>
                    <a:pt x="1309" y="1748"/>
                    <a:pt x="1296" y="1830"/>
                  </a:cubicBezTo>
                  <a:cubicBezTo>
                    <a:pt x="1240" y="2158"/>
                    <a:pt x="1107" y="2481"/>
                    <a:pt x="875" y="2725"/>
                  </a:cubicBezTo>
                  <a:cubicBezTo>
                    <a:pt x="761" y="2846"/>
                    <a:pt x="625" y="2947"/>
                    <a:pt x="476" y="3021"/>
                  </a:cubicBezTo>
                  <a:cubicBezTo>
                    <a:pt x="326" y="3094"/>
                    <a:pt x="164" y="3141"/>
                    <a:pt x="0" y="3159"/>
                  </a:cubicBezTo>
                  <a:cubicBezTo>
                    <a:pt x="327" y="3110"/>
                    <a:pt x="636" y="2950"/>
                    <a:pt x="856" y="2706"/>
                  </a:cubicBezTo>
                  <a:cubicBezTo>
                    <a:pt x="1078" y="2463"/>
                    <a:pt x="1209" y="2148"/>
                    <a:pt x="1261" y="1824"/>
                  </a:cubicBezTo>
                  <a:cubicBezTo>
                    <a:pt x="1274" y="1743"/>
                    <a:pt x="1285" y="1662"/>
                    <a:pt x="1290" y="1580"/>
                  </a:cubicBezTo>
                  <a:cubicBezTo>
                    <a:pt x="1294" y="1498"/>
                    <a:pt x="1292" y="1416"/>
                    <a:pt x="1286" y="1334"/>
                  </a:cubicBezTo>
                  <a:cubicBezTo>
                    <a:pt x="1271" y="1170"/>
                    <a:pt x="1236" y="1009"/>
                    <a:pt x="1183" y="853"/>
                  </a:cubicBezTo>
                  <a:cubicBezTo>
                    <a:pt x="1131" y="697"/>
                    <a:pt x="1061" y="547"/>
                    <a:pt x="978" y="404"/>
                  </a:cubicBezTo>
                  <a:cubicBezTo>
                    <a:pt x="896" y="261"/>
                    <a:pt x="801" y="125"/>
                    <a:pt x="69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79" name="Google Shape;1179;p34"/>
            <p:cNvSpPr/>
            <p:nvPr/>
          </p:nvSpPr>
          <p:spPr>
            <a:xfrm>
              <a:off x="5930755" y="439364"/>
              <a:ext cx="315268" cy="551113"/>
            </a:xfrm>
            <a:custGeom>
              <a:avLst/>
              <a:gdLst/>
              <a:ahLst/>
              <a:cxnLst/>
              <a:rect l="l" t="t" r="r" b="b"/>
              <a:pathLst>
                <a:path w="1040" h="1818" extrusionOk="0">
                  <a:moveTo>
                    <a:pt x="1040" y="0"/>
                  </a:moveTo>
                  <a:cubicBezTo>
                    <a:pt x="1034" y="91"/>
                    <a:pt x="1024" y="183"/>
                    <a:pt x="1001" y="273"/>
                  </a:cubicBezTo>
                  <a:cubicBezTo>
                    <a:pt x="978" y="362"/>
                    <a:pt x="943" y="449"/>
                    <a:pt x="893" y="528"/>
                  </a:cubicBezTo>
                  <a:cubicBezTo>
                    <a:pt x="843" y="607"/>
                    <a:pt x="776" y="675"/>
                    <a:pt x="700" y="730"/>
                  </a:cubicBezTo>
                  <a:cubicBezTo>
                    <a:pt x="625" y="783"/>
                    <a:pt x="551" y="836"/>
                    <a:pt x="479" y="892"/>
                  </a:cubicBezTo>
                  <a:cubicBezTo>
                    <a:pt x="336" y="1004"/>
                    <a:pt x="204" y="1134"/>
                    <a:pt x="115" y="1292"/>
                  </a:cubicBezTo>
                  <a:cubicBezTo>
                    <a:pt x="25" y="1449"/>
                    <a:pt x="-8" y="1637"/>
                    <a:pt x="20" y="1818"/>
                  </a:cubicBezTo>
                  <a:cubicBezTo>
                    <a:pt x="0" y="1729"/>
                    <a:pt x="-6" y="1635"/>
                    <a:pt x="7" y="1543"/>
                  </a:cubicBezTo>
                  <a:cubicBezTo>
                    <a:pt x="13" y="1497"/>
                    <a:pt x="23" y="1452"/>
                    <a:pt x="38" y="1408"/>
                  </a:cubicBezTo>
                  <a:cubicBezTo>
                    <a:pt x="52" y="1364"/>
                    <a:pt x="70" y="1320"/>
                    <a:pt x="92" y="1279"/>
                  </a:cubicBezTo>
                  <a:cubicBezTo>
                    <a:pt x="178" y="1113"/>
                    <a:pt x="314" y="980"/>
                    <a:pt x="457" y="865"/>
                  </a:cubicBezTo>
                  <a:cubicBezTo>
                    <a:pt x="530" y="807"/>
                    <a:pt x="606" y="756"/>
                    <a:pt x="681" y="704"/>
                  </a:cubicBezTo>
                  <a:cubicBezTo>
                    <a:pt x="755" y="652"/>
                    <a:pt x="819" y="587"/>
                    <a:pt x="870" y="513"/>
                  </a:cubicBezTo>
                  <a:cubicBezTo>
                    <a:pt x="973" y="364"/>
                    <a:pt x="1015" y="180"/>
                    <a:pt x="1040"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0" name="Google Shape;1180;p34"/>
            <p:cNvSpPr/>
            <p:nvPr/>
          </p:nvSpPr>
          <p:spPr>
            <a:xfrm>
              <a:off x="5802829" y="638528"/>
              <a:ext cx="686011" cy="776954"/>
            </a:xfrm>
            <a:custGeom>
              <a:avLst/>
              <a:gdLst/>
              <a:ahLst/>
              <a:cxnLst/>
              <a:rect l="l" t="t" r="r" b="b"/>
              <a:pathLst>
                <a:path w="2263" h="2563" extrusionOk="0">
                  <a:moveTo>
                    <a:pt x="2215" y="657"/>
                  </a:moveTo>
                  <a:cubicBezTo>
                    <a:pt x="2050" y="1076"/>
                    <a:pt x="1115" y="2676"/>
                    <a:pt x="172" y="2556"/>
                  </a:cubicBezTo>
                  <a:cubicBezTo>
                    <a:pt x="-148" y="2515"/>
                    <a:pt x="-40" y="1232"/>
                    <a:pt x="666" y="4"/>
                  </a:cubicBezTo>
                  <a:cubicBezTo>
                    <a:pt x="686" y="-32"/>
                    <a:pt x="1637" y="182"/>
                    <a:pt x="1614" y="413"/>
                  </a:cubicBezTo>
                  <a:cubicBezTo>
                    <a:pt x="1612" y="438"/>
                    <a:pt x="1365" y="965"/>
                    <a:pt x="1392" y="972"/>
                  </a:cubicBezTo>
                  <a:cubicBezTo>
                    <a:pt x="1396" y="973"/>
                    <a:pt x="1513" y="868"/>
                    <a:pt x="2023" y="423"/>
                  </a:cubicBezTo>
                  <a:cubicBezTo>
                    <a:pt x="2277" y="200"/>
                    <a:pt x="2309" y="418"/>
                    <a:pt x="2215" y="657"/>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1" name="Google Shape;1181;p34"/>
            <p:cNvSpPr/>
            <p:nvPr/>
          </p:nvSpPr>
          <p:spPr>
            <a:xfrm>
              <a:off x="6093846" y="931060"/>
              <a:ext cx="133080" cy="354980"/>
            </a:xfrm>
            <a:custGeom>
              <a:avLst/>
              <a:gdLst/>
              <a:ahLst/>
              <a:cxnLst/>
              <a:rect l="l" t="t" r="r" b="b"/>
              <a:pathLst>
                <a:path w="439" h="1171" extrusionOk="0">
                  <a:moveTo>
                    <a:pt x="433" y="2"/>
                  </a:moveTo>
                  <a:cubicBezTo>
                    <a:pt x="328" y="309"/>
                    <a:pt x="218" y="614"/>
                    <a:pt x="99" y="915"/>
                  </a:cubicBezTo>
                  <a:cubicBezTo>
                    <a:pt x="66" y="999"/>
                    <a:pt x="34" y="1083"/>
                    <a:pt x="1" y="1168"/>
                  </a:cubicBezTo>
                  <a:cubicBezTo>
                    <a:pt x="0" y="1171"/>
                    <a:pt x="4" y="1172"/>
                    <a:pt x="6" y="1170"/>
                  </a:cubicBezTo>
                  <a:cubicBezTo>
                    <a:pt x="81" y="1026"/>
                    <a:pt x="148" y="878"/>
                    <a:pt x="207" y="727"/>
                  </a:cubicBezTo>
                  <a:cubicBezTo>
                    <a:pt x="266" y="578"/>
                    <a:pt x="323" y="426"/>
                    <a:pt x="367" y="271"/>
                  </a:cubicBezTo>
                  <a:cubicBezTo>
                    <a:pt x="393" y="183"/>
                    <a:pt x="417" y="94"/>
                    <a:pt x="439" y="4"/>
                  </a:cubicBezTo>
                  <a:cubicBezTo>
                    <a:pt x="439" y="0"/>
                    <a:pt x="434" y="-1"/>
                    <a:pt x="433"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2" name="Google Shape;1182;p34"/>
            <p:cNvSpPr/>
            <p:nvPr/>
          </p:nvSpPr>
          <p:spPr>
            <a:xfrm>
              <a:off x="6226623" y="901352"/>
              <a:ext cx="199165" cy="161272"/>
            </a:xfrm>
            <a:custGeom>
              <a:avLst/>
              <a:gdLst/>
              <a:ahLst/>
              <a:cxnLst/>
              <a:rect l="l" t="t" r="r" b="b"/>
              <a:pathLst>
                <a:path w="657" h="532" extrusionOk="0">
                  <a:moveTo>
                    <a:pt x="43" y="0"/>
                  </a:moveTo>
                  <a:cubicBezTo>
                    <a:pt x="43" y="0"/>
                    <a:pt x="-29" y="67"/>
                    <a:pt x="15" y="115"/>
                  </a:cubicBezTo>
                  <a:cubicBezTo>
                    <a:pt x="58" y="163"/>
                    <a:pt x="150" y="115"/>
                    <a:pt x="150" y="115"/>
                  </a:cubicBezTo>
                  <a:cubicBezTo>
                    <a:pt x="150" y="115"/>
                    <a:pt x="104" y="195"/>
                    <a:pt x="154" y="238"/>
                  </a:cubicBezTo>
                  <a:cubicBezTo>
                    <a:pt x="204" y="281"/>
                    <a:pt x="286" y="215"/>
                    <a:pt x="286" y="215"/>
                  </a:cubicBezTo>
                  <a:cubicBezTo>
                    <a:pt x="286" y="215"/>
                    <a:pt x="241" y="298"/>
                    <a:pt x="290" y="341"/>
                  </a:cubicBezTo>
                  <a:cubicBezTo>
                    <a:pt x="339" y="384"/>
                    <a:pt x="419" y="314"/>
                    <a:pt x="419" y="314"/>
                  </a:cubicBezTo>
                  <a:cubicBezTo>
                    <a:pt x="419" y="314"/>
                    <a:pt x="378" y="399"/>
                    <a:pt x="420" y="438"/>
                  </a:cubicBezTo>
                  <a:cubicBezTo>
                    <a:pt x="462" y="478"/>
                    <a:pt x="535" y="406"/>
                    <a:pt x="535" y="406"/>
                  </a:cubicBezTo>
                  <a:cubicBezTo>
                    <a:pt x="535" y="406"/>
                    <a:pt x="494" y="490"/>
                    <a:pt x="539" y="523"/>
                  </a:cubicBezTo>
                  <a:cubicBezTo>
                    <a:pt x="588" y="560"/>
                    <a:pt x="657" y="473"/>
                    <a:pt x="657" y="473"/>
                  </a:cubicBezTo>
                  <a:lnTo>
                    <a:pt x="43" y="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3" name="Google Shape;1183;p34"/>
            <p:cNvSpPr/>
            <p:nvPr/>
          </p:nvSpPr>
          <p:spPr>
            <a:xfrm>
              <a:off x="6229048" y="723105"/>
              <a:ext cx="289804" cy="332547"/>
            </a:xfrm>
            <a:custGeom>
              <a:avLst/>
              <a:gdLst/>
              <a:ahLst/>
              <a:cxnLst/>
              <a:rect l="l" t="t" r="r" b="b"/>
              <a:pathLst>
                <a:path w="956" h="1097" extrusionOk="0">
                  <a:moveTo>
                    <a:pt x="0" y="604"/>
                  </a:moveTo>
                  <a:lnTo>
                    <a:pt x="645" y="1097"/>
                  </a:lnTo>
                  <a:cubicBezTo>
                    <a:pt x="645" y="1097"/>
                    <a:pt x="919" y="505"/>
                    <a:pt x="950" y="258"/>
                  </a:cubicBezTo>
                  <a:cubicBezTo>
                    <a:pt x="981" y="10"/>
                    <a:pt x="914" y="-113"/>
                    <a:pt x="556" y="139"/>
                  </a:cubicBezTo>
                  <a:cubicBezTo>
                    <a:pt x="198" y="390"/>
                    <a:pt x="0" y="604"/>
                    <a:pt x="0" y="60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4" name="Google Shape;1184;p34"/>
            <p:cNvSpPr/>
            <p:nvPr/>
          </p:nvSpPr>
          <p:spPr>
            <a:xfrm>
              <a:off x="6286039" y="723105"/>
              <a:ext cx="232813" cy="332547"/>
            </a:xfrm>
            <a:custGeom>
              <a:avLst/>
              <a:gdLst/>
              <a:ahLst/>
              <a:cxnLst/>
              <a:rect l="l" t="t" r="r" b="b"/>
              <a:pathLst>
                <a:path w="768" h="1097" extrusionOk="0">
                  <a:moveTo>
                    <a:pt x="762" y="258"/>
                  </a:moveTo>
                  <a:cubicBezTo>
                    <a:pt x="731" y="505"/>
                    <a:pt x="457" y="1097"/>
                    <a:pt x="457" y="1097"/>
                  </a:cubicBezTo>
                  <a:lnTo>
                    <a:pt x="0" y="748"/>
                  </a:lnTo>
                  <a:lnTo>
                    <a:pt x="623" y="5"/>
                  </a:lnTo>
                  <a:cubicBezTo>
                    <a:pt x="758" y="-25"/>
                    <a:pt x="783" y="87"/>
                    <a:pt x="762" y="258"/>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5" name="Google Shape;1185;p34"/>
            <p:cNvSpPr/>
            <p:nvPr/>
          </p:nvSpPr>
          <p:spPr>
            <a:xfrm>
              <a:off x="5971376" y="446942"/>
              <a:ext cx="517161" cy="362862"/>
            </a:xfrm>
            <a:custGeom>
              <a:avLst/>
              <a:gdLst/>
              <a:ahLst/>
              <a:cxnLst/>
              <a:rect l="l" t="t" r="r" b="b"/>
              <a:pathLst>
                <a:path w="1706" h="1197" extrusionOk="0">
                  <a:moveTo>
                    <a:pt x="0" y="865"/>
                  </a:moveTo>
                  <a:cubicBezTo>
                    <a:pt x="0" y="865"/>
                    <a:pt x="152" y="477"/>
                    <a:pt x="384" y="265"/>
                  </a:cubicBezTo>
                  <a:cubicBezTo>
                    <a:pt x="544" y="118"/>
                    <a:pt x="771" y="-119"/>
                    <a:pt x="1392" y="71"/>
                  </a:cubicBezTo>
                  <a:cubicBezTo>
                    <a:pt x="1539" y="117"/>
                    <a:pt x="1779" y="366"/>
                    <a:pt x="1686" y="453"/>
                  </a:cubicBezTo>
                  <a:cubicBezTo>
                    <a:pt x="1597" y="535"/>
                    <a:pt x="1402" y="277"/>
                    <a:pt x="1185" y="252"/>
                  </a:cubicBezTo>
                  <a:cubicBezTo>
                    <a:pt x="1185" y="252"/>
                    <a:pt x="1386" y="481"/>
                    <a:pt x="1335" y="627"/>
                  </a:cubicBezTo>
                  <a:cubicBezTo>
                    <a:pt x="1313" y="692"/>
                    <a:pt x="1246" y="869"/>
                    <a:pt x="1175" y="998"/>
                  </a:cubicBezTo>
                  <a:cubicBezTo>
                    <a:pt x="1175" y="998"/>
                    <a:pt x="1143" y="991"/>
                    <a:pt x="1103" y="975"/>
                  </a:cubicBezTo>
                  <a:cubicBezTo>
                    <a:pt x="1103" y="975"/>
                    <a:pt x="1051" y="1110"/>
                    <a:pt x="849" y="1197"/>
                  </a:cubicBezTo>
                  <a:lnTo>
                    <a:pt x="0" y="865"/>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6" name="Google Shape;1186;p34"/>
            <p:cNvSpPr/>
            <p:nvPr/>
          </p:nvSpPr>
          <p:spPr>
            <a:xfrm>
              <a:off x="6141137" y="491807"/>
              <a:ext cx="341035" cy="302233"/>
            </a:xfrm>
            <a:custGeom>
              <a:avLst/>
              <a:gdLst/>
              <a:ahLst/>
              <a:cxnLst/>
              <a:rect l="l" t="t" r="r" b="b"/>
              <a:pathLst>
                <a:path w="1125" h="997" extrusionOk="0">
                  <a:moveTo>
                    <a:pt x="0" y="1"/>
                  </a:moveTo>
                  <a:cubicBezTo>
                    <a:pt x="114" y="-2"/>
                    <a:pt x="355" y="-3"/>
                    <a:pt x="553" y="65"/>
                  </a:cubicBezTo>
                  <a:cubicBezTo>
                    <a:pt x="774" y="140"/>
                    <a:pt x="1177" y="344"/>
                    <a:pt x="1120" y="506"/>
                  </a:cubicBezTo>
                  <a:cubicBezTo>
                    <a:pt x="1078" y="624"/>
                    <a:pt x="917" y="560"/>
                    <a:pt x="917" y="560"/>
                  </a:cubicBezTo>
                  <a:cubicBezTo>
                    <a:pt x="917" y="560"/>
                    <a:pt x="1066" y="680"/>
                    <a:pt x="1005" y="779"/>
                  </a:cubicBezTo>
                  <a:cubicBezTo>
                    <a:pt x="949" y="869"/>
                    <a:pt x="828" y="812"/>
                    <a:pt x="828" y="812"/>
                  </a:cubicBezTo>
                  <a:cubicBezTo>
                    <a:pt x="828" y="812"/>
                    <a:pt x="906" y="900"/>
                    <a:pt x="835" y="976"/>
                  </a:cubicBezTo>
                  <a:cubicBezTo>
                    <a:pt x="750" y="1068"/>
                    <a:pt x="547" y="825"/>
                    <a:pt x="380" y="844"/>
                  </a:cubicBezTo>
                  <a:cubicBezTo>
                    <a:pt x="343" y="849"/>
                    <a:pt x="0" y="1"/>
                    <a:pt x="0" y="1"/>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7" name="Google Shape;1187;p34"/>
            <p:cNvSpPr/>
            <p:nvPr/>
          </p:nvSpPr>
          <p:spPr>
            <a:xfrm>
              <a:off x="6272397" y="577900"/>
              <a:ext cx="147024" cy="83970"/>
            </a:xfrm>
            <a:custGeom>
              <a:avLst/>
              <a:gdLst/>
              <a:ahLst/>
              <a:cxnLst/>
              <a:rect l="l" t="t" r="r" b="b"/>
              <a:pathLst>
                <a:path w="485" h="277" extrusionOk="0">
                  <a:moveTo>
                    <a:pt x="2" y="0"/>
                  </a:moveTo>
                  <a:cubicBezTo>
                    <a:pt x="110" y="15"/>
                    <a:pt x="346" y="112"/>
                    <a:pt x="483" y="271"/>
                  </a:cubicBezTo>
                  <a:cubicBezTo>
                    <a:pt x="487" y="275"/>
                    <a:pt x="486" y="279"/>
                    <a:pt x="482" y="277"/>
                  </a:cubicBezTo>
                  <a:cubicBezTo>
                    <a:pt x="293" y="134"/>
                    <a:pt x="90" y="38"/>
                    <a:pt x="2" y="2"/>
                  </a:cubicBezTo>
                  <a:cubicBezTo>
                    <a:pt x="0" y="2"/>
                    <a:pt x="1" y="0"/>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8" name="Google Shape;1188;p34"/>
            <p:cNvSpPr/>
            <p:nvPr/>
          </p:nvSpPr>
          <p:spPr>
            <a:xfrm>
              <a:off x="6304834" y="504843"/>
              <a:ext cx="146721" cy="83970"/>
            </a:xfrm>
            <a:custGeom>
              <a:avLst/>
              <a:gdLst/>
              <a:ahLst/>
              <a:cxnLst/>
              <a:rect l="l" t="t" r="r" b="b"/>
              <a:pathLst>
                <a:path w="484" h="277" extrusionOk="0">
                  <a:moveTo>
                    <a:pt x="1" y="0"/>
                  </a:moveTo>
                  <a:cubicBezTo>
                    <a:pt x="109" y="15"/>
                    <a:pt x="345" y="112"/>
                    <a:pt x="483" y="271"/>
                  </a:cubicBezTo>
                  <a:cubicBezTo>
                    <a:pt x="486" y="275"/>
                    <a:pt x="485" y="279"/>
                    <a:pt x="481" y="276"/>
                  </a:cubicBezTo>
                  <a:cubicBezTo>
                    <a:pt x="292" y="133"/>
                    <a:pt x="89" y="37"/>
                    <a:pt x="1" y="2"/>
                  </a:cubicBezTo>
                  <a:cubicBezTo>
                    <a:pt x="0" y="1"/>
                    <a:pt x="0" y="-1"/>
                    <a:pt x="1"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9" name="Google Shape;1189;p34"/>
            <p:cNvSpPr/>
            <p:nvPr/>
          </p:nvSpPr>
          <p:spPr>
            <a:xfrm>
              <a:off x="6251481" y="645803"/>
              <a:ext cx="141568" cy="92762"/>
            </a:xfrm>
            <a:custGeom>
              <a:avLst/>
              <a:gdLst/>
              <a:ahLst/>
              <a:cxnLst/>
              <a:rect l="l" t="t" r="r" b="b"/>
              <a:pathLst>
                <a:path w="467" h="306" extrusionOk="0">
                  <a:moveTo>
                    <a:pt x="2" y="0"/>
                  </a:moveTo>
                  <a:cubicBezTo>
                    <a:pt x="93" y="23"/>
                    <a:pt x="332" y="134"/>
                    <a:pt x="466" y="300"/>
                  </a:cubicBezTo>
                  <a:cubicBezTo>
                    <a:pt x="469" y="304"/>
                    <a:pt x="468" y="308"/>
                    <a:pt x="464" y="305"/>
                  </a:cubicBezTo>
                  <a:cubicBezTo>
                    <a:pt x="273" y="148"/>
                    <a:pt x="87" y="43"/>
                    <a:pt x="1" y="2"/>
                  </a:cubicBezTo>
                  <a:cubicBezTo>
                    <a:pt x="0" y="2"/>
                    <a:pt x="1" y="0"/>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0" name="Google Shape;1190;p34"/>
            <p:cNvSpPr/>
            <p:nvPr/>
          </p:nvSpPr>
          <p:spPr>
            <a:xfrm>
              <a:off x="6160235" y="734321"/>
              <a:ext cx="140658" cy="67904"/>
            </a:xfrm>
            <a:custGeom>
              <a:avLst/>
              <a:gdLst/>
              <a:ahLst/>
              <a:cxnLst/>
              <a:rect l="l" t="t" r="r" b="b"/>
              <a:pathLst>
                <a:path w="464" h="224" extrusionOk="0">
                  <a:moveTo>
                    <a:pt x="464" y="74"/>
                  </a:moveTo>
                  <a:cubicBezTo>
                    <a:pt x="452" y="58"/>
                    <a:pt x="332" y="-5"/>
                    <a:pt x="203" y="1"/>
                  </a:cubicBezTo>
                  <a:cubicBezTo>
                    <a:pt x="200" y="1"/>
                    <a:pt x="199" y="6"/>
                    <a:pt x="202" y="6"/>
                  </a:cubicBezTo>
                  <a:cubicBezTo>
                    <a:pt x="277" y="23"/>
                    <a:pt x="338" y="40"/>
                    <a:pt x="339" y="41"/>
                  </a:cubicBezTo>
                  <a:cubicBezTo>
                    <a:pt x="244" y="156"/>
                    <a:pt x="75" y="203"/>
                    <a:pt x="3" y="216"/>
                  </a:cubicBezTo>
                  <a:cubicBezTo>
                    <a:pt x="-2" y="217"/>
                    <a:pt x="0" y="224"/>
                    <a:pt x="4" y="224"/>
                  </a:cubicBezTo>
                  <a:cubicBezTo>
                    <a:pt x="137" y="226"/>
                    <a:pt x="284" y="164"/>
                    <a:pt x="349" y="44"/>
                  </a:cubicBezTo>
                  <a:cubicBezTo>
                    <a:pt x="365" y="50"/>
                    <a:pt x="451" y="78"/>
                    <a:pt x="462" y="77"/>
                  </a:cubicBezTo>
                  <a:cubicBezTo>
                    <a:pt x="464" y="77"/>
                    <a:pt x="465" y="75"/>
                    <a:pt x="464" y="74"/>
                  </a:cubicBezTo>
                  <a:close/>
                </a:path>
              </a:pathLst>
            </a:custGeom>
            <a:solidFill>
              <a:schemeClr val="dk1"/>
            </a:solidFill>
            <a:ln>
              <a:noFill/>
            </a:ln>
          </p:spPr>
          <p:txBody>
            <a:bodyPr spcFirstLastPara="1" wrap="square" lIns="90000" tIns="35625" rIns="90000" bIns="35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1" name="Google Shape;1191;p34"/>
            <p:cNvSpPr/>
            <p:nvPr/>
          </p:nvSpPr>
          <p:spPr>
            <a:xfrm>
              <a:off x="5483316" y="1566445"/>
              <a:ext cx="1046751" cy="659941"/>
            </a:xfrm>
            <a:custGeom>
              <a:avLst/>
              <a:gdLst/>
              <a:ahLst/>
              <a:cxnLst/>
              <a:rect l="l" t="t" r="r" b="b"/>
              <a:pathLst>
                <a:path w="3453" h="2177" extrusionOk="0">
                  <a:moveTo>
                    <a:pt x="2" y="2042"/>
                  </a:moveTo>
                  <a:cubicBezTo>
                    <a:pt x="26" y="1961"/>
                    <a:pt x="1414" y="39"/>
                    <a:pt x="1511" y="0"/>
                  </a:cubicBezTo>
                  <a:cubicBezTo>
                    <a:pt x="1522" y="-5"/>
                    <a:pt x="2172" y="436"/>
                    <a:pt x="2172" y="436"/>
                  </a:cubicBezTo>
                  <a:cubicBezTo>
                    <a:pt x="2199" y="470"/>
                    <a:pt x="3408" y="186"/>
                    <a:pt x="3408" y="186"/>
                  </a:cubicBezTo>
                  <a:lnTo>
                    <a:pt x="3453" y="1652"/>
                  </a:lnTo>
                  <a:lnTo>
                    <a:pt x="1239" y="1655"/>
                  </a:lnTo>
                  <a:cubicBezTo>
                    <a:pt x="1239" y="1655"/>
                    <a:pt x="944" y="1837"/>
                    <a:pt x="673" y="1987"/>
                  </a:cubicBezTo>
                  <a:lnTo>
                    <a:pt x="672" y="1987"/>
                  </a:lnTo>
                  <a:cubicBezTo>
                    <a:pt x="506" y="2079"/>
                    <a:pt x="359" y="2157"/>
                    <a:pt x="317" y="2170"/>
                  </a:cubicBezTo>
                  <a:cubicBezTo>
                    <a:pt x="206" y="2200"/>
                    <a:pt x="-24" y="2123"/>
                    <a:pt x="2" y="2042"/>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2" name="Google Shape;1192;p34"/>
            <p:cNvSpPr/>
            <p:nvPr/>
          </p:nvSpPr>
          <p:spPr>
            <a:xfrm>
              <a:off x="5483316" y="1566445"/>
              <a:ext cx="750278" cy="659941"/>
            </a:xfrm>
            <a:custGeom>
              <a:avLst/>
              <a:gdLst/>
              <a:ahLst/>
              <a:cxnLst/>
              <a:rect l="l" t="t" r="r" b="b"/>
              <a:pathLst>
                <a:path w="2475" h="2177" extrusionOk="0">
                  <a:moveTo>
                    <a:pt x="316" y="2170"/>
                  </a:moveTo>
                  <a:cubicBezTo>
                    <a:pt x="359" y="2158"/>
                    <a:pt x="506" y="2079"/>
                    <a:pt x="672" y="1987"/>
                  </a:cubicBezTo>
                  <a:cubicBezTo>
                    <a:pt x="673" y="1987"/>
                    <a:pt x="673" y="1987"/>
                    <a:pt x="673" y="1987"/>
                  </a:cubicBezTo>
                  <a:cubicBezTo>
                    <a:pt x="943" y="1837"/>
                    <a:pt x="1238" y="1655"/>
                    <a:pt x="1238" y="1655"/>
                  </a:cubicBezTo>
                  <a:lnTo>
                    <a:pt x="1731" y="1654"/>
                  </a:lnTo>
                  <a:lnTo>
                    <a:pt x="2475" y="392"/>
                  </a:lnTo>
                  <a:cubicBezTo>
                    <a:pt x="2306" y="426"/>
                    <a:pt x="2180" y="447"/>
                    <a:pt x="2171" y="436"/>
                  </a:cubicBezTo>
                  <a:cubicBezTo>
                    <a:pt x="2171" y="436"/>
                    <a:pt x="1522" y="-5"/>
                    <a:pt x="1511" y="0"/>
                  </a:cubicBezTo>
                  <a:cubicBezTo>
                    <a:pt x="1414" y="39"/>
                    <a:pt x="27" y="1961"/>
                    <a:pt x="2" y="2042"/>
                  </a:cubicBezTo>
                  <a:cubicBezTo>
                    <a:pt x="-24" y="2123"/>
                    <a:pt x="206" y="2201"/>
                    <a:pt x="316" y="2170"/>
                  </a:cubicBez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3" name="Google Shape;1193;p34"/>
            <p:cNvSpPr/>
            <p:nvPr/>
          </p:nvSpPr>
          <p:spPr>
            <a:xfrm>
              <a:off x="5479375" y="1566748"/>
              <a:ext cx="662366" cy="662063"/>
            </a:xfrm>
            <a:custGeom>
              <a:avLst/>
              <a:gdLst/>
              <a:ahLst/>
              <a:cxnLst/>
              <a:rect l="l" t="t" r="r" b="b"/>
              <a:pathLst>
                <a:path w="2185" h="2184" extrusionOk="0">
                  <a:moveTo>
                    <a:pt x="2" y="2044"/>
                  </a:moveTo>
                  <a:cubicBezTo>
                    <a:pt x="28" y="1961"/>
                    <a:pt x="1422" y="39"/>
                    <a:pt x="1521" y="0"/>
                  </a:cubicBezTo>
                  <a:cubicBezTo>
                    <a:pt x="1559" y="-15"/>
                    <a:pt x="1876" y="171"/>
                    <a:pt x="2185" y="435"/>
                  </a:cubicBezTo>
                  <a:lnTo>
                    <a:pt x="1284" y="1672"/>
                  </a:lnTo>
                  <a:cubicBezTo>
                    <a:pt x="1284" y="1672"/>
                    <a:pt x="439" y="2145"/>
                    <a:pt x="325" y="2177"/>
                  </a:cubicBezTo>
                  <a:cubicBezTo>
                    <a:pt x="211" y="2208"/>
                    <a:pt x="-25" y="2127"/>
                    <a:pt x="2" y="204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4" name="Google Shape;1194;p34"/>
            <p:cNvSpPr/>
            <p:nvPr/>
          </p:nvSpPr>
          <p:spPr>
            <a:xfrm>
              <a:off x="5506961" y="1604338"/>
              <a:ext cx="426825" cy="591734"/>
            </a:xfrm>
            <a:custGeom>
              <a:avLst/>
              <a:gdLst/>
              <a:ahLst/>
              <a:cxnLst/>
              <a:rect l="l" t="t" r="r" b="b"/>
              <a:pathLst>
                <a:path w="1408" h="1952" extrusionOk="0">
                  <a:moveTo>
                    <a:pt x="7" y="1948"/>
                  </a:moveTo>
                  <a:cubicBezTo>
                    <a:pt x="249" y="1632"/>
                    <a:pt x="1194" y="333"/>
                    <a:pt x="1408" y="2"/>
                  </a:cubicBezTo>
                  <a:cubicBezTo>
                    <a:pt x="1410" y="0"/>
                    <a:pt x="1408" y="-2"/>
                    <a:pt x="1406" y="1"/>
                  </a:cubicBezTo>
                  <a:cubicBezTo>
                    <a:pt x="1160" y="309"/>
                    <a:pt x="226" y="1615"/>
                    <a:pt x="2" y="1944"/>
                  </a:cubicBezTo>
                  <a:cubicBezTo>
                    <a:pt x="-3" y="1951"/>
                    <a:pt x="2" y="1955"/>
                    <a:pt x="7" y="19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5" name="Google Shape;1195;p34"/>
            <p:cNvSpPr/>
            <p:nvPr/>
          </p:nvSpPr>
          <p:spPr>
            <a:xfrm>
              <a:off x="5606999" y="2069055"/>
              <a:ext cx="39105" cy="135505"/>
            </a:xfrm>
            <a:custGeom>
              <a:avLst/>
              <a:gdLst/>
              <a:ahLst/>
              <a:cxnLst/>
              <a:rect l="l" t="t" r="r" b="b"/>
              <a:pathLst>
                <a:path w="129" h="447" extrusionOk="0">
                  <a:moveTo>
                    <a:pt x="63" y="446"/>
                  </a:moveTo>
                  <a:cubicBezTo>
                    <a:pt x="121" y="372"/>
                    <a:pt x="139" y="271"/>
                    <a:pt x="124" y="197"/>
                  </a:cubicBezTo>
                  <a:cubicBezTo>
                    <a:pt x="109" y="125"/>
                    <a:pt x="73" y="46"/>
                    <a:pt x="4" y="0"/>
                  </a:cubicBezTo>
                  <a:cubicBezTo>
                    <a:pt x="2" y="-1"/>
                    <a:pt x="0" y="2"/>
                    <a:pt x="1" y="4"/>
                  </a:cubicBezTo>
                  <a:cubicBezTo>
                    <a:pt x="114" y="114"/>
                    <a:pt x="142" y="309"/>
                    <a:pt x="59" y="443"/>
                  </a:cubicBezTo>
                  <a:cubicBezTo>
                    <a:pt x="57" y="446"/>
                    <a:pt x="61" y="449"/>
                    <a:pt x="63" y="44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6" name="Google Shape;1196;p34"/>
            <p:cNvSpPr/>
            <p:nvPr/>
          </p:nvSpPr>
          <p:spPr>
            <a:xfrm>
              <a:off x="5831021" y="1954770"/>
              <a:ext cx="44259" cy="143690"/>
            </a:xfrm>
            <a:custGeom>
              <a:avLst/>
              <a:gdLst/>
              <a:ahLst/>
              <a:cxnLst/>
              <a:rect l="l" t="t" r="r" b="b"/>
              <a:pathLst>
                <a:path w="146" h="474" extrusionOk="0">
                  <a:moveTo>
                    <a:pt x="19" y="470"/>
                  </a:moveTo>
                  <a:cubicBezTo>
                    <a:pt x="114" y="342"/>
                    <a:pt x="177" y="160"/>
                    <a:pt x="130" y="3"/>
                  </a:cubicBezTo>
                  <a:cubicBezTo>
                    <a:pt x="128" y="-3"/>
                    <a:pt x="119" y="0"/>
                    <a:pt x="118" y="5"/>
                  </a:cubicBezTo>
                  <a:cubicBezTo>
                    <a:pt x="94" y="165"/>
                    <a:pt x="58" y="308"/>
                    <a:pt x="1" y="460"/>
                  </a:cubicBezTo>
                  <a:cubicBezTo>
                    <a:pt x="-3" y="471"/>
                    <a:pt x="12" y="479"/>
                    <a:pt x="19" y="47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7" name="Google Shape;1197;p34"/>
            <p:cNvSpPr/>
            <p:nvPr/>
          </p:nvSpPr>
          <p:spPr>
            <a:xfrm>
              <a:off x="5797372" y="1976293"/>
              <a:ext cx="44259" cy="143690"/>
            </a:xfrm>
            <a:custGeom>
              <a:avLst/>
              <a:gdLst/>
              <a:ahLst/>
              <a:cxnLst/>
              <a:rect l="l" t="t" r="r" b="b"/>
              <a:pathLst>
                <a:path w="146" h="474" extrusionOk="0">
                  <a:moveTo>
                    <a:pt x="19" y="470"/>
                  </a:moveTo>
                  <a:cubicBezTo>
                    <a:pt x="114" y="343"/>
                    <a:pt x="177" y="160"/>
                    <a:pt x="130" y="3"/>
                  </a:cubicBezTo>
                  <a:cubicBezTo>
                    <a:pt x="128" y="-3"/>
                    <a:pt x="119" y="0"/>
                    <a:pt x="119" y="5"/>
                  </a:cubicBezTo>
                  <a:cubicBezTo>
                    <a:pt x="94" y="165"/>
                    <a:pt x="58" y="309"/>
                    <a:pt x="1" y="461"/>
                  </a:cubicBezTo>
                  <a:cubicBezTo>
                    <a:pt x="-3" y="472"/>
                    <a:pt x="12" y="479"/>
                    <a:pt x="19" y="47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8" name="Google Shape;1198;p34"/>
            <p:cNvSpPr/>
            <p:nvPr/>
          </p:nvSpPr>
          <p:spPr>
            <a:xfrm>
              <a:off x="5763724" y="1998119"/>
              <a:ext cx="44259" cy="143690"/>
            </a:xfrm>
            <a:custGeom>
              <a:avLst/>
              <a:gdLst/>
              <a:ahLst/>
              <a:cxnLst/>
              <a:rect l="l" t="t" r="r" b="b"/>
              <a:pathLst>
                <a:path w="146" h="474" extrusionOk="0">
                  <a:moveTo>
                    <a:pt x="19" y="469"/>
                  </a:moveTo>
                  <a:cubicBezTo>
                    <a:pt x="114" y="342"/>
                    <a:pt x="177" y="159"/>
                    <a:pt x="130" y="3"/>
                  </a:cubicBezTo>
                  <a:cubicBezTo>
                    <a:pt x="128" y="-3"/>
                    <a:pt x="119" y="-1"/>
                    <a:pt x="119" y="5"/>
                  </a:cubicBezTo>
                  <a:cubicBezTo>
                    <a:pt x="94" y="165"/>
                    <a:pt x="58" y="308"/>
                    <a:pt x="1" y="460"/>
                  </a:cubicBezTo>
                  <a:cubicBezTo>
                    <a:pt x="-3" y="471"/>
                    <a:pt x="12" y="479"/>
                    <a:pt x="19" y="4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9" name="Google Shape;1199;p34"/>
            <p:cNvSpPr/>
            <p:nvPr/>
          </p:nvSpPr>
          <p:spPr>
            <a:xfrm>
              <a:off x="5730075" y="2019642"/>
              <a:ext cx="44259" cy="143690"/>
            </a:xfrm>
            <a:custGeom>
              <a:avLst/>
              <a:gdLst/>
              <a:ahLst/>
              <a:cxnLst/>
              <a:rect l="l" t="t" r="r" b="b"/>
              <a:pathLst>
                <a:path w="146" h="474" extrusionOk="0">
                  <a:moveTo>
                    <a:pt x="19" y="470"/>
                  </a:moveTo>
                  <a:cubicBezTo>
                    <a:pt x="114" y="342"/>
                    <a:pt x="177" y="160"/>
                    <a:pt x="130" y="3"/>
                  </a:cubicBezTo>
                  <a:cubicBezTo>
                    <a:pt x="128" y="-3"/>
                    <a:pt x="119" y="0"/>
                    <a:pt x="119" y="5"/>
                  </a:cubicBezTo>
                  <a:cubicBezTo>
                    <a:pt x="94" y="165"/>
                    <a:pt x="58" y="308"/>
                    <a:pt x="1" y="461"/>
                  </a:cubicBezTo>
                  <a:cubicBezTo>
                    <a:pt x="-3" y="471"/>
                    <a:pt x="12" y="479"/>
                    <a:pt x="19" y="47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00" name="Google Shape;1200;p34"/>
            <p:cNvSpPr/>
            <p:nvPr/>
          </p:nvSpPr>
          <p:spPr>
            <a:xfrm>
              <a:off x="5931968" y="1631015"/>
              <a:ext cx="84577" cy="83364"/>
            </a:xfrm>
            <a:custGeom>
              <a:avLst/>
              <a:gdLst/>
              <a:ahLst/>
              <a:cxnLst/>
              <a:rect l="l" t="t" r="r" b="b"/>
              <a:pathLst>
                <a:path w="279" h="275" extrusionOk="0">
                  <a:moveTo>
                    <a:pt x="253" y="218"/>
                  </a:moveTo>
                  <a:cubicBezTo>
                    <a:pt x="357" y="73"/>
                    <a:pt x="132" y="-89"/>
                    <a:pt x="27" y="56"/>
                  </a:cubicBezTo>
                  <a:cubicBezTo>
                    <a:pt x="-77" y="201"/>
                    <a:pt x="148" y="363"/>
                    <a:pt x="253" y="218"/>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01" name="Google Shape;1201;p34"/>
            <p:cNvSpPr/>
            <p:nvPr/>
          </p:nvSpPr>
          <p:spPr>
            <a:xfrm>
              <a:off x="5847997" y="2037831"/>
              <a:ext cx="90943" cy="178551"/>
            </a:xfrm>
            <a:custGeom>
              <a:avLst/>
              <a:gdLst/>
              <a:ahLst/>
              <a:cxnLst/>
              <a:rect l="l" t="t" r="r" b="b"/>
              <a:pathLst>
                <a:path w="300" h="589" extrusionOk="0">
                  <a:moveTo>
                    <a:pt x="46" y="228"/>
                  </a:moveTo>
                  <a:cubicBezTo>
                    <a:pt x="46" y="160"/>
                    <a:pt x="50" y="92"/>
                    <a:pt x="47" y="25"/>
                  </a:cubicBezTo>
                  <a:cubicBezTo>
                    <a:pt x="94" y="94"/>
                    <a:pt x="145" y="161"/>
                    <a:pt x="185" y="236"/>
                  </a:cubicBezTo>
                  <a:cubicBezTo>
                    <a:pt x="205" y="271"/>
                    <a:pt x="224" y="308"/>
                    <a:pt x="238" y="346"/>
                  </a:cubicBezTo>
                  <a:cubicBezTo>
                    <a:pt x="260" y="405"/>
                    <a:pt x="276" y="610"/>
                    <a:pt x="127" y="521"/>
                  </a:cubicBezTo>
                  <a:cubicBezTo>
                    <a:pt x="44" y="472"/>
                    <a:pt x="47" y="309"/>
                    <a:pt x="46" y="228"/>
                  </a:cubicBezTo>
                  <a:moveTo>
                    <a:pt x="206" y="585"/>
                  </a:moveTo>
                  <a:cubicBezTo>
                    <a:pt x="307" y="559"/>
                    <a:pt x="314" y="438"/>
                    <a:pt x="287" y="357"/>
                  </a:cubicBezTo>
                  <a:cubicBezTo>
                    <a:pt x="243" y="226"/>
                    <a:pt x="148" y="89"/>
                    <a:pt x="42" y="1"/>
                  </a:cubicBezTo>
                  <a:cubicBezTo>
                    <a:pt x="40" y="-1"/>
                    <a:pt x="37" y="0"/>
                    <a:pt x="36" y="2"/>
                  </a:cubicBezTo>
                  <a:cubicBezTo>
                    <a:pt x="24" y="-2"/>
                    <a:pt x="9" y="3"/>
                    <a:pt x="8" y="18"/>
                  </a:cubicBezTo>
                  <a:cubicBezTo>
                    <a:pt x="5" y="156"/>
                    <a:pt x="-15" y="303"/>
                    <a:pt x="24" y="437"/>
                  </a:cubicBezTo>
                  <a:cubicBezTo>
                    <a:pt x="47" y="516"/>
                    <a:pt x="110" y="609"/>
                    <a:pt x="206" y="58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02" name="Google Shape;1202;p34"/>
            <p:cNvSpPr/>
            <p:nvPr/>
          </p:nvSpPr>
          <p:spPr>
            <a:xfrm>
              <a:off x="5851332" y="1907783"/>
              <a:ext cx="146721" cy="141568"/>
            </a:xfrm>
            <a:custGeom>
              <a:avLst/>
              <a:gdLst/>
              <a:ahLst/>
              <a:cxnLst/>
              <a:rect l="l" t="t" r="r" b="b"/>
              <a:pathLst>
                <a:path w="484" h="467" extrusionOk="0">
                  <a:moveTo>
                    <a:pt x="346" y="50"/>
                  </a:moveTo>
                  <a:cubicBezTo>
                    <a:pt x="520" y="43"/>
                    <a:pt x="408" y="216"/>
                    <a:pt x="360" y="257"/>
                  </a:cubicBezTo>
                  <a:cubicBezTo>
                    <a:pt x="330" y="283"/>
                    <a:pt x="295" y="307"/>
                    <a:pt x="262" y="329"/>
                  </a:cubicBezTo>
                  <a:cubicBezTo>
                    <a:pt x="191" y="375"/>
                    <a:pt x="114" y="410"/>
                    <a:pt x="39" y="448"/>
                  </a:cubicBezTo>
                  <a:cubicBezTo>
                    <a:pt x="74" y="390"/>
                    <a:pt x="103" y="329"/>
                    <a:pt x="136" y="270"/>
                  </a:cubicBezTo>
                  <a:cubicBezTo>
                    <a:pt x="174" y="199"/>
                    <a:pt x="250" y="54"/>
                    <a:pt x="346" y="50"/>
                  </a:cubicBezTo>
                  <a:moveTo>
                    <a:pt x="216" y="75"/>
                  </a:moveTo>
                  <a:cubicBezTo>
                    <a:pt x="117" y="175"/>
                    <a:pt x="65" y="314"/>
                    <a:pt x="2" y="436"/>
                  </a:cubicBezTo>
                  <a:cubicBezTo>
                    <a:pt x="-4" y="449"/>
                    <a:pt x="7" y="461"/>
                    <a:pt x="19" y="463"/>
                  </a:cubicBezTo>
                  <a:cubicBezTo>
                    <a:pt x="19" y="466"/>
                    <a:pt x="21" y="468"/>
                    <a:pt x="24" y="467"/>
                  </a:cubicBezTo>
                  <a:cubicBezTo>
                    <a:pt x="159" y="440"/>
                    <a:pt x="308" y="365"/>
                    <a:pt x="409" y="270"/>
                  </a:cubicBezTo>
                  <a:cubicBezTo>
                    <a:pt x="471" y="212"/>
                    <a:pt x="522" y="103"/>
                    <a:pt x="446" y="32"/>
                  </a:cubicBezTo>
                  <a:cubicBezTo>
                    <a:pt x="373" y="-36"/>
                    <a:pt x="273" y="17"/>
                    <a:pt x="216" y="75"/>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03" name="Google Shape;1203;p34"/>
            <p:cNvSpPr/>
            <p:nvPr/>
          </p:nvSpPr>
          <p:spPr>
            <a:xfrm>
              <a:off x="6012907" y="1376679"/>
              <a:ext cx="1757620" cy="712991"/>
            </a:xfrm>
            <a:custGeom>
              <a:avLst/>
              <a:gdLst/>
              <a:ahLst/>
              <a:cxnLst/>
              <a:rect l="l" t="t" r="r" b="b"/>
              <a:pathLst>
                <a:path w="5798" h="2352" extrusionOk="0">
                  <a:moveTo>
                    <a:pt x="1718" y="460"/>
                  </a:moveTo>
                  <a:lnTo>
                    <a:pt x="2711" y="338"/>
                  </a:lnTo>
                  <a:cubicBezTo>
                    <a:pt x="2711" y="338"/>
                    <a:pt x="4133" y="-141"/>
                    <a:pt x="4974" y="41"/>
                  </a:cubicBezTo>
                  <a:cubicBezTo>
                    <a:pt x="5939" y="250"/>
                    <a:pt x="6122" y="1359"/>
                    <a:pt x="5172" y="1848"/>
                  </a:cubicBezTo>
                  <a:cubicBezTo>
                    <a:pt x="4231" y="2331"/>
                    <a:pt x="0" y="2352"/>
                    <a:pt x="0" y="2352"/>
                  </a:cubicBezTo>
                  <a:lnTo>
                    <a:pt x="848" y="971"/>
                  </a:lnTo>
                  <a:cubicBezTo>
                    <a:pt x="848" y="971"/>
                    <a:pt x="2223" y="584"/>
                    <a:pt x="3444" y="598"/>
                  </a:cubicBezTo>
                  <a:lnTo>
                    <a:pt x="1729" y="871"/>
                  </a:lnTo>
                  <a:lnTo>
                    <a:pt x="1718" y="46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04" name="Google Shape;1204;p34"/>
            <p:cNvSpPr/>
            <p:nvPr/>
          </p:nvSpPr>
          <p:spPr>
            <a:xfrm>
              <a:off x="6537344" y="1530371"/>
              <a:ext cx="706928" cy="80636"/>
            </a:xfrm>
            <a:custGeom>
              <a:avLst/>
              <a:gdLst/>
              <a:ahLst/>
              <a:cxnLst/>
              <a:rect l="l" t="t" r="r" b="b"/>
              <a:pathLst>
                <a:path w="2332" h="266" extrusionOk="0">
                  <a:moveTo>
                    <a:pt x="10" y="237"/>
                  </a:moveTo>
                  <a:cubicBezTo>
                    <a:pt x="158" y="206"/>
                    <a:pt x="306" y="187"/>
                    <a:pt x="455" y="167"/>
                  </a:cubicBezTo>
                  <a:cubicBezTo>
                    <a:pt x="606" y="146"/>
                    <a:pt x="756" y="129"/>
                    <a:pt x="907" y="113"/>
                  </a:cubicBezTo>
                  <a:cubicBezTo>
                    <a:pt x="1208" y="80"/>
                    <a:pt x="1511" y="61"/>
                    <a:pt x="1813" y="59"/>
                  </a:cubicBezTo>
                  <a:cubicBezTo>
                    <a:pt x="1842" y="59"/>
                    <a:pt x="1870" y="60"/>
                    <a:pt x="1898" y="60"/>
                  </a:cubicBezTo>
                  <a:cubicBezTo>
                    <a:pt x="1904" y="58"/>
                    <a:pt x="1911" y="57"/>
                    <a:pt x="1917" y="55"/>
                  </a:cubicBezTo>
                  <a:cubicBezTo>
                    <a:pt x="1931" y="51"/>
                    <a:pt x="1946" y="47"/>
                    <a:pt x="1960" y="44"/>
                  </a:cubicBezTo>
                  <a:cubicBezTo>
                    <a:pt x="1988" y="38"/>
                    <a:pt x="2015" y="34"/>
                    <a:pt x="2042" y="29"/>
                  </a:cubicBezTo>
                  <a:cubicBezTo>
                    <a:pt x="2099" y="19"/>
                    <a:pt x="2157" y="11"/>
                    <a:pt x="2213" y="0"/>
                  </a:cubicBezTo>
                  <a:cubicBezTo>
                    <a:pt x="2217" y="-1"/>
                    <a:pt x="2218" y="4"/>
                    <a:pt x="2215" y="5"/>
                  </a:cubicBezTo>
                  <a:cubicBezTo>
                    <a:pt x="2158" y="19"/>
                    <a:pt x="2102" y="37"/>
                    <a:pt x="2045" y="50"/>
                  </a:cubicBezTo>
                  <a:cubicBezTo>
                    <a:pt x="2029" y="54"/>
                    <a:pt x="2012" y="58"/>
                    <a:pt x="1996" y="62"/>
                  </a:cubicBezTo>
                  <a:cubicBezTo>
                    <a:pt x="2107" y="65"/>
                    <a:pt x="2218" y="71"/>
                    <a:pt x="2329" y="79"/>
                  </a:cubicBezTo>
                  <a:cubicBezTo>
                    <a:pt x="2332" y="79"/>
                    <a:pt x="2332" y="85"/>
                    <a:pt x="2329" y="85"/>
                  </a:cubicBezTo>
                  <a:cubicBezTo>
                    <a:pt x="2178" y="79"/>
                    <a:pt x="2026" y="81"/>
                    <a:pt x="1875" y="87"/>
                  </a:cubicBezTo>
                  <a:cubicBezTo>
                    <a:pt x="1725" y="93"/>
                    <a:pt x="1576" y="100"/>
                    <a:pt x="1426" y="112"/>
                  </a:cubicBezTo>
                  <a:cubicBezTo>
                    <a:pt x="1124" y="136"/>
                    <a:pt x="822" y="170"/>
                    <a:pt x="522" y="208"/>
                  </a:cubicBezTo>
                  <a:cubicBezTo>
                    <a:pt x="353" y="230"/>
                    <a:pt x="185" y="255"/>
                    <a:pt x="15" y="266"/>
                  </a:cubicBezTo>
                  <a:cubicBezTo>
                    <a:pt x="-1" y="267"/>
                    <a:pt x="-6" y="240"/>
                    <a:pt x="10" y="2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5" name="Google Shape;1205;p34"/>
            <p:cNvSpPr/>
            <p:nvPr/>
          </p:nvSpPr>
          <p:spPr>
            <a:xfrm>
              <a:off x="6117188" y="1657388"/>
              <a:ext cx="232510" cy="418640"/>
            </a:xfrm>
            <a:custGeom>
              <a:avLst/>
              <a:gdLst/>
              <a:ahLst/>
              <a:cxnLst/>
              <a:rect l="l" t="t" r="r" b="b"/>
              <a:pathLst>
                <a:path w="767" h="1381" extrusionOk="0">
                  <a:moveTo>
                    <a:pt x="1" y="1376"/>
                  </a:moveTo>
                  <a:cubicBezTo>
                    <a:pt x="54" y="1289"/>
                    <a:pt x="98" y="1195"/>
                    <a:pt x="145" y="1105"/>
                  </a:cubicBezTo>
                  <a:cubicBezTo>
                    <a:pt x="193" y="1014"/>
                    <a:pt x="241" y="923"/>
                    <a:pt x="288" y="833"/>
                  </a:cubicBezTo>
                  <a:cubicBezTo>
                    <a:pt x="384" y="652"/>
                    <a:pt x="727" y="44"/>
                    <a:pt x="762" y="1"/>
                  </a:cubicBezTo>
                  <a:cubicBezTo>
                    <a:pt x="764" y="-2"/>
                    <a:pt x="769" y="1"/>
                    <a:pt x="767" y="4"/>
                  </a:cubicBezTo>
                  <a:cubicBezTo>
                    <a:pt x="752" y="51"/>
                    <a:pt x="538" y="454"/>
                    <a:pt x="489" y="543"/>
                  </a:cubicBezTo>
                  <a:cubicBezTo>
                    <a:pt x="390" y="723"/>
                    <a:pt x="286" y="899"/>
                    <a:pt x="184" y="1077"/>
                  </a:cubicBezTo>
                  <a:cubicBezTo>
                    <a:pt x="155" y="1127"/>
                    <a:pt x="124" y="1177"/>
                    <a:pt x="95" y="1228"/>
                  </a:cubicBezTo>
                  <a:cubicBezTo>
                    <a:pt x="65" y="1278"/>
                    <a:pt x="33" y="1328"/>
                    <a:pt x="6" y="1379"/>
                  </a:cubicBezTo>
                  <a:cubicBezTo>
                    <a:pt x="5" y="1382"/>
                    <a:pt x="0" y="1380"/>
                    <a:pt x="1" y="1376"/>
                  </a:cubicBezTo>
                  <a:close/>
                </a:path>
              </a:pathLst>
            </a:custGeom>
            <a:solidFill>
              <a:srgbClr val="375A6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6" name="Google Shape;1206;p34"/>
            <p:cNvSpPr/>
            <p:nvPr/>
          </p:nvSpPr>
          <p:spPr>
            <a:xfrm>
              <a:off x="6557352" y="1583118"/>
              <a:ext cx="1049176" cy="651150"/>
            </a:xfrm>
            <a:custGeom>
              <a:avLst/>
              <a:gdLst/>
              <a:ahLst/>
              <a:cxnLst/>
              <a:rect l="l" t="t" r="r" b="b"/>
              <a:pathLst>
                <a:path w="3461" h="2148" extrusionOk="0">
                  <a:moveTo>
                    <a:pt x="3459" y="2008"/>
                  </a:moveTo>
                  <a:cubicBezTo>
                    <a:pt x="3432" y="1927"/>
                    <a:pt x="2002" y="37"/>
                    <a:pt x="1904" y="0"/>
                  </a:cubicBezTo>
                  <a:cubicBezTo>
                    <a:pt x="1893" y="-4"/>
                    <a:pt x="1253" y="451"/>
                    <a:pt x="1253" y="451"/>
                  </a:cubicBezTo>
                  <a:cubicBezTo>
                    <a:pt x="1227" y="486"/>
                    <a:pt x="12" y="229"/>
                    <a:pt x="12" y="229"/>
                  </a:cubicBezTo>
                  <a:lnTo>
                    <a:pt x="0" y="1695"/>
                  </a:lnTo>
                  <a:lnTo>
                    <a:pt x="2213" y="1648"/>
                  </a:lnTo>
                  <a:cubicBezTo>
                    <a:pt x="2213" y="1648"/>
                    <a:pt x="2513" y="1824"/>
                    <a:pt x="2786" y="1967"/>
                  </a:cubicBezTo>
                  <a:cubicBezTo>
                    <a:pt x="2787" y="1967"/>
                    <a:pt x="2787" y="1968"/>
                    <a:pt x="2787" y="1968"/>
                  </a:cubicBezTo>
                  <a:cubicBezTo>
                    <a:pt x="2955" y="2056"/>
                    <a:pt x="3104" y="2131"/>
                    <a:pt x="3147" y="2142"/>
                  </a:cubicBezTo>
                  <a:cubicBezTo>
                    <a:pt x="3258" y="2171"/>
                    <a:pt x="3486" y="2088"/>
                    <a:pt x="3459" y="2008"/>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7" name="Google Shape;1207;p34"/>
            <p:cNvSpPr/>
            <p:nvPr/>
          </p:nvSpPr>
          <p:spPr>
            <a:xfrm>
              <a:off x="6845035" y="1583118"/>
              <a:ext cx="761494" cy="651150"/>
            </a:xfrm>
            <a:custGeom>
              <a:avLst/>
              <a:gdLst/>
              <a:ahLst/>
              <a:cxnLst/>
              <a:rect l="l" t="t" r="r" b="b"/>
              <a:pathLst>
                <a:path w="2512" h="2148" extrusionOk="0">
                  <a:moveTo>
                    <a:pt x="2198" y="2142"/>
                  </a:moveTo>
                  <a:cubicBezTo>
                    <a:pt x="2155" y="2131"/>
                    <a:pt x="2006" y="2056"/>
                    <a:pt x="1838" y="1968"/>
                  </a:cubicBezTo>
                  <a:lnTo>
                    <a:pt x="1837" y="1968"/>
                  </a:lnTo>
                  <a:cubicBezTo>
                    <a:pt x="1564" y="1824"/>
                    <a:pt x="1264" y="1648"/>
                    <a:pt x="1264" y="1648"/>
                  </a:cubicBezTo>
                  <a:lnTo>
                    <a:pt x="772" y="1659"/>
                  </a:lnTo>
                  <a:lnTo>
                    <a:pt x="0" y="414"/>
                  </a:lnTo>
                  <a:cubicBezTo>
                    <a:pt x="169" y="444"/>
                    <a:pt x="296" y="462"/>
                    <a:pt x="304" y="451"/>
                  </a:cubicBezTo>
                  <a:cubicBezTo>
                    <a:pt x="304" y="451"/>
                    <a:pt x="943" y="-5"/>
                    <a:pt x="955" y="0"/>
                  </a:cubicBezTo>
                  <a:cubicBezTo>
                    <a:pt x="1052" y="37"/>
                    <a:pt x="2483" y="1927"/>
                    <a:pt x="2510" y="2008"/>
                  </a:cubicBezTo>
                  <a:cubicBezTo>
                    <a:pt x="2537" y="2088"/>
                    <a:pt x="2309" y="2171"/>
                    <a:pt x="2198" y="214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8" name="Google Shape;1208;p34"/>
            <p:cNvSpPr/>
            <p:nvPr/>
          </p:nvSpPr>
          <p:spPr>
            <a:xfrm>
              <a:off x="6937190" y="1583421"/>
              <a:ext cx="673583" cy="653272"/>
            </a:xfrm>
            <a:custGeom>
              <a:avLst/>
              <a:gdLst/>
              <a:ahLst/>
              <a:cxnLst/>
              <a:rect l="l" t="t" r="r" b="b"/>
              <a:pathLst>
                <a:path w="2222" h="2155" extrusionOk="0">
                  <a:moveTo>
                    <a:pt x="2219" y="2009"/>
                  </a:moveTo>
                  <a:cubicBezTo>
                    <a:pt x="2191" y="1927"/>
                    <a:pt x="754" y="37"/>
                    <a:pt x="653" y="0"/>
                  </a:cubicBezTo>
                  <a:cubicBezTo>
                    <a:pt x="615" y="-14"/>
                    <a:pt x="303" y="179"/>
                    <a:pt x="0" y="450"/>
                  </a:cubicBezTo>
                  <a:lnTo>
                    <a:pt x="928" y="1667"/>
                  </a:lnTo>
                  <a:cubicBezTo>
                    <a:pt x="928" y="1667"/>
                    <a:pt x="1784" y="2120"/>
                    <a:pt x="1899" y="2149"/>
                  </a:cubicBezTo>
                  <a:cubicBezTo>
                    <a:pt x="2013" y="2178"/>
                    <a:pt x="2247" y="2092"/>
                    <a:pt x="2219" y="200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9" name="Google Shape;1209;p34"/>
            <p:cNvSpPr/>
            <p:nvPr/>
          </p:nvSpPr>
          <p:spPr>
            <a:xfrm>
              <a:off x="7142721" y="1620708"/>
              <a:ext cx="440163" cy="582034"/>
            </a:xfrm>
            <a:custGeom>
              <a:avLst/>
              <a:gdLst/>
              <a:ahLst/>
              <a:cxnLst/>
              <a:rect l="l" t="t" r="r" b="b"/>
              <a:pathLst>
                <a:path w="1452" h="1920" extrusionOk="0">
                  <a:moveTo>
                    <a:pt x="1445" y="1917"/>
                  </a:moveTo>
                  <a:cubicBezTo>
                    <a:pt x="1196" y="1606"/>
                    <a:pt x="222" y="329"/>
                    <a:pt x="0" y="3"/>
                  </a:cubicBezTo>
                  <a:cubicBezTo>
                    <a:pt x="-2" y="0"/>
                    <a:pt x="0" y="-1"/>
                    <a:pt x="2" y="1"/>
                  </a:cubicBezTo>
                  <a:cubicBezTo>
                    <a:pt x="255" y="304"/>
                    <a:pt x="1219" y="1589"/>
                    <a:pt x="1450" y="1913"/>
                  </a:cubicBezTo>
                  <a:cubicBezTo>
                    <a:pt x="1455" y="1920"/>
                    <a:pt x="1450" y="1923"/>
                    <a:pt x="1445" y="191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0" name="Google Shape;1210;p34"/>
            <p:cNvSpPr/>
            <p:nvPr/>
          </p:nvSpPr>
          <p:spPr>
            <a:xfrm>
              <a:off x="7442833" y="2078149"/>
              <a:ext cx="37287" cy="135808"/>
            </a:xfrm>
            <a:custGeom>
              <a:avLst/>
              <a:gdLst/>
              <a:ahLst/>
              <a:cxnLst/>
              <a:rect l="l" t="t" r="r" b="b"/>
              <a:pathLst>
                <a:path w="123" h="448" extrusionOk="0">
                  <a:moveTo>
                    <a:pt x="70" y="447"/>
                  </a:moveTo>
                  <a:cubicBezTo>
                    <a:pt x="10" y="375"/>
                    <a:pt x="-10" y="274"/>
                    <a:pt x="3" y="199"/>
                  </a:cubicBezTo>
                  <a:cubicBezTo>
                    <a:pt x="17" y="127"/>
                    <a:pt x="51" y="48"/>
                    <a:pt x="119" y="0"/>
                  </a:cubicBezTo>
                  <a:cubicBezTo>
                    <a:pt x="121" y="-2"/>
                    <a:pt x="123" y="2"/>
                    <a:pt x="122" y="4"/>
                  </a:cubicBezTo>
                  <a:cubicBezTo>
                    <a:pt x="11" y="116"/>
                    <a:pt x="-12" y="311"/>
                    <a:pt x="74" y="444"/>
                  </a:cubicBezTo>
                  <a:cubicBezTo>
                    <a:pt x="76" y="447"/>
                    <a:pt x="72" y="450"/>
                    <a:pt x="70" y="4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1" name="Google Shape;1211;p34"/>
            <p:cNvSpPr/>
            <p:nvPr/>
          </p:nvSpPr>
          <p:spPr>
            <a:xfrm>
              <a:off x="7210322" y="1969927"/>
              <a:ext cx="46381" cy="142780"/>
            </a:xfrm>
            <a:custGeom>
              <a:avLst/>
              <a:gdLst/>
              <a:ahLst/>
              <a:cxnLst/>
              <a:rect l="l" t="t" r="r" b="b"/>
              <a:pathLst>
                <a:path w="153" h="471" extrusionOk="0">
                  <a:moveTo>
                    <a:pt x="134" y="467"/>
                  </a:moveTo>
                  <a:cubicBezTo>
                    <a:pt x="36" y="341"/>
                    <a:pt x="-31" y="160"/>
                    <a:pt x="13" y="3"/>
                  </a:cubicBezTo>
                  <a:cubicBezTo>
                    <a:pt x="15" y="-3"/>
                    <a:pt x="23" y="-1"/>
                    <a:pt x="24" y="4"/>
                  </a:cubicBezTo>
                  <a:cubicBezTo>
                    <a:pt x="52" y="164"/>
                    <a:pt x="91" y="306"/>
                    <a:pt x="152" y="457"/>
                  </a:cubicBezTo>
                  <a:cubicBezTo>
                    <a:pt x="156" y="468"/>
                    <a:pt x="141" y="476"/>
                    <a:pt x="134" y="4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2" name="Google Shape;1212;p34"/>
            <p:cNvSpPr/>
            <p:nvPr/>
          </p:nvSpPr>
          <p:spPr>
            <a:xfrm>
              <a:off x="7244274" y="1990541"/>
              <a:ext cx="46381" cy="143083"/>
            </a:xfrm>
            <a:custGeom>
              <a:avLst/>
              <a:gdLst/>
              <a:ahLst/>
              <a:cxnLst/>
              <a:rect l="l" t="t" r="r" b="b"/>
              <a:pathLst>
                <a:path w="153" h="472" extrusionOk="0">
                  <a:moveTo>
                    <a:pt x="135" y="468"/>
                  </a:moveTo>
                  <a:cubicBezTo>
                    <a:pt x="37" y="342"/>
                    <a:pt x="-30" y="161"/>
                    <a:pt x="13" y="3"/>
                  </a:cubicBezTo>
                  <a:cubicBezTo>
                    <a:pt x="15" y="-3"/>
                    <a:pt x="24" y="0"/>
                    <a:pt x="25" y="5"/>
                  </a:cubicBezTo>
                  <a:cubicBezTo>
                    <a:pt x="53" y="165"/>
                    <a:pt x="92" y="307"/>
                    <a:pt x="152" y="458"/>
                  </a:cubicBezTo>
                  <a:cubicBezTo>
                    <a:pt x="157" y="468"/>
                    <a:pt x="142" y="477"/>
                    <a:pt x="135" y="46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3" name="Google Shape;1213;p34"/>
            <p:cNvSpPr/>
            <p:nvPr/>
          </p:nvSpPr>
          <p:spPr>
            <a:xfrm>
              <a:off x="7278529" y="2011458"/>
              <a:ext cx="46381" cy="142780"/>
            </a:xfrm>
            <a:custGeom>
              <a:avLst/>
              <a:gdLst/>
              <a:ahLst/>
              <a:cxnLst/>
              <a:rect l="l" t="t" r="r" b="b"/>
              <a:pathLst>
                <a:path w="153" h="471" extrusionOk="0">
                  <a:moveTo>
                    <a:pt x="135" y="467"/>
                  </a:moveTo>
                  <a:cubicBezTo>
                    <a:pt x="36" y="342"/>
                    <a:pt x="-31" y="161"/>
                    <a:pt x="13" y="3"/>
                  </a:cubicBezTo>
                  <a:cubicBezTo>
                    <a:pt x="15" y="-3"/>
                    <a:pt x="23" y="0"/>
                    <a:pt x="24" y="5"/>
                  </a:cubicBezTo>
                  <a:cubicBezTo>
                    <a:pt x="52" y="164"/>
                    <a:pt x="91" y="307"/>
                    <a:pt x="152" y="458"/>
                  </a:cubicBezTo>
                  <a:cubicBezTo>
                    <a:pt x="156" y="468"/>
                    <a:pt x="142" y="476"/>
                    <a:pt x="135" y="4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4" name="Google Shape;1214;p34"/>
            <p:cNvSpPr/>
            <p:nvPr/>
          </p:nvSpPr>
          <p:spPr>
            <a:xfrm>
              <a:off x="7312784" y="2032374"/>
              <a:ext cx="46078" cy="142780"/>
            </a:xfrm>
            <a:custGeom>
              <a:avLst/>
              <a:gdLst/>
              <a:ahLst/>
              <a:cxnLst/>
              <a:rect l="l" t="t" r="r" b="b"/>
              <a:pathLst>
                <a:path w="152" h="471" extrusionOk="0">
                  <a:moveTo>
                    <a:pt x="134" y="467"/>
                  </a:moveTo>
                  <a:cubicBezTo>
                    <a:pt x="36" y="342"/>
                    <a:pt x="-31" y="161"/>
                    <a:pt x="13" y="3"/>
                  </a:cubicBezTo>
                  <a:cubicBezTo>
                    <a:pt x="14" y="-3"/>
                    <a:pt x="23" y="0"/>
                    <a:pt x="24" y="5"/>
                  </a:cubicBezTo>
                  <a:cubicBezTo>
                    <a:pt x="52" y="164"/>
                    <a:pt x="91" y="307"/>
                    <a:pt x="151" y="458"/>
                  </a:cubicBezTo>
                  <a:cubicBezTo>
                    <a:pt x="156" y="468"/>
                    <a:pt x="141" y="476"/>
                    <a:pt x="134" y="4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5" name="Google Shape;1215;p34"/>
            <p:cNvSpPr/>
            <p:nvPr/>
          </p:nvSpPr>
          <p:spPr>
            <a:xfrm>
              <a:off x="7061479" y="1648294"/>
              <a:ext cx="84577" cy="83667"/>
            </a:xfrm>
            <a:custGeom>
              <a:avLst/>
              <a:gdLst/>
              <a:ahLst/>
              <a:cxnLst/>
              <a:rect l="l" t="t" r="r" b="b"/>
              <a:pathLst>
                <a:path w="279" h="276" extrusionOk="0">
                  <a:moveTo>
                    <a:pt x="29" y="221"/>
                  </a:moveTo>
                  <a:cubicBezTo>
                    <a:pt x="-79" y="79"/>
                    <a:pt x="142" y="-89"/>
                    <a:pt x="250" y="54"/>
                  </a:cubicBezTo>
                  <a:cubicBezTo>
                    <a:pt x="358" y="196"/>
                    <a:pt x="137" y="364"/>
                    <a:pt x="29" y="2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6" name="Google Shape;1216;p34"/>
            <p:cNvSpPr/>
            <p:nvPr/>
          </p:nvSpPr>
          <p:spPr>
            <a:xfrm>
              <a:off x="7150603" y="2052685"/>
              <a:ext cx="89730" cy="179157"/>
            </a:xfrm>
            <a:custGeom>
              <a:avLst/>
              <a:gdLst/>
              <a:ahLst/>
              <a:cxnLst/>
              <a:rect l="l" t="t" r="r" b="b"/>
              <a:pathLst>
                <a:path w="296" h="591" extrusionOk="0">
                  <a:moveTo>
                    <a:pt x="175" y="522"/>
                  </a:moveTo>
                  <a:cubicBezTo>
                    <a:pt x="27" y="615"/>
                    <a:pt x="39" y="410"/>
                    <a:pt x="60" y="350"/>
                  </a:cubicBezTo>
                  <a:cubicBezTo>
                    <a:pt x="73" y="312"/>
                    <a:pt x="91" y="275"/>
                    <a:pt x="110" y="239"/>
                  </a:cubicBezTo>
                  <a:cubicBezTo>
                    <a:pt x="149" y="164"/>
                    <a:pt x="197" y="95"/>
                    <a:pt x="243" y="25"/>
                  </a:cubicBezTo>
                  <a:cubicBezTo>
                    <a:pt x="242" y="92"/>
                    <a:pt x="247" y="160"/>
                    <a:pt x="248" y="228"/>
                  </a:cubicBezTo>
                  <a:cubicBezTo>
                    <a:pt x="250" y="308"/>
                    <a:pt x="256" y="471"/>
                    <a:pt x="175" y="522"/>
                  </a:cubicBezTo>
                  <a:moveTo>
                    <a:pt x="275" y="437"/>
                  </a:moveTo>
                  <a:cubicBezTo>
                    <a:pt x="312" y="301"/>
                    <a:pt x="288" y="155"/>
                    <a:pt x="282" y="17"/>
                  </a:cubicBezTo>
                  <a:cubicBezTo>
                    <a:pt x="281" y="3"/>
                    <a:pt x="265" y="-2"/>
                    <a:pt x="254" y="2"/>
                  </a:cubicBezTo>
                  <a:cubicBezTo>
                    <a:pt x="253" y="0"/>
                    <a:pt x="250" y="-2"/>
                    <a:pt x="248" y="1"/>
                  </a:cubicBezTo>
                  <a:cubicBezTo>
                    <a:pt x="144" y="91"/>
                    <a:pt x="52" y="230"/>
                    <a:pt x="11" y="362"/>
                  </a:cubicBezTo>
                  <a:cubicBezTo>
                    <a:pt x="-14" y="444"/>
                    <a:pt x="-5" y="564"/>
                    <a:pt x="97" y="588"/>
                  </a:cubicBezTo>
                  <a:cubicBezTo>
                    <a:pt x="194" y="610"/>
                    <a:pt x="254" y="516"/>
                    <a:pt x="275" y="43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7" name="Google Shape;1217;p34"/>
            <p:cNvSpPr/>
            <p:nvPr/>
          </p:nvSpPr>
          <p:spPr>
            <a:xfrm>
              <a:off x="7086336" y="1925062"/>
              <a:ext cx="149146" cy="139142"/>
            </a:xfrm>
            <a:custGeom>
              <a:avLst/>
              <a:gdLst/>
              <a:ahLst/>
              <a:cxnLst/>
              <a:rect l="l" t="t" r="r" b="b"/>
              <a:pathLst>
                <a:path w="492" h="459" extrusionOk="0">
                  <a:moveTo>
                    <a:pt x="352" y="264"/>
                  </a:moveTo>
                  <a:cubicBezTo>
                    <a:pt x="385" y="323"/>
                    <a:pt x="416" y="383"/>
                    <a:pt x="452" y="440"/>
                  </a:cubicBezTo>
                  <a:cubicBezTo>
                    <a:pt x="376" y="404"/>
                    <a:pt x="299" y="370"/>
                    <a:pt x="227" y="326"/>
                  </a:cubicBezTo>
                  <a:cubicBezTo>
                    <a:pt x="193" y="304"/>
                    <a:pt x="158" y="282"/>
                    <a:pt x="127" y="256"/>
                  </a:cubicBezTo>
                  <a:cubicBezTo>
                    <a:pt x="78" y="216"/>
                    <a:pt x="-37" y="46"/>
                    <a:pt x="137" y="49"/>
                  </a:cubicBezTo>
                  <a:cubicBezTo>
                    <a:pt x="233" y="51"/>
                    <a:pt x="311" y="194"/>
                    <a:pt x="352" y="264"/>
                  </a:cubicBezTo>
                  <a:moveTo>
                    <a:pt x="36" y="33"/>
                  </a:moveTo>
                  <a:cubicBezTo>
                    <a:pt x="-39" y="106"/>
                    <a:pt x="15" y="214"/>
                    <a:pt x="79" y="271"/>
                  </a:cubicBezTo>
                  <a:cubicBezTo>
                    <a:pt x="182" y="363"/>
                    <a:pt x="332" y="435"/>
                    <a:pt x="468" y="459"/>
                  </a:cubicBezTo>
                  <a:cubicBezTo>
                    <a:pt x="471" y="459"/>
                    <a:pt x="473" y="457"/>
                    <a:pt x="473" y="454"/>
                  </a:cubicBezTo>
                  <a:cubicBezTo>
                    <a:pt x="485" y="452"/>
                    <a:pt x="496" y="440"/>
                    <a:pt x="489" y="427"/>
                  </a:cubicBezTo>
                  <a:cubicBezTo>
                    <a:pt x="423" y="306"/>
                    <a:pt x="368" y="168"/>
                    <a:pt x="267" y="71"/>
                  </a:cubicBezTo>
                  <a:cubicBezTo>
                    <a:pt x="208" y="14"/>
                    <a:pt x="107" y="-36"/>
                    <a:pt x="36"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8" name="Google Shape;1218;p34"/>
            <p:cNvSpPr/>
            <p:nvPr/>
          </p:nvSpPr>
          <p:spPr>
            <a:xfrm>
              <a:off x="5420262" y="1411540"/>
              <a:ext cx="1641213" cy="713597"/>
            </a:xfrm>
            <a:custGeom>
              <a:avLst/>
              <a:gdLst/>
              <a:ahLst/>
              <a:cxnLst/>
              <a:rect l="l" t="t" r="r" b="b"/>
              <a:pathLst>
                <a:path w="5414" h="2354" extrusionOk="0">
                  <a:moveTo>
                    <a:pt x="3696" y="345"/>
                  </a:moveTo>
                  <a:lnTo>
                    <a:pt x="2702" y="345"/>
                  </a:lnTo>
                  <a:cubicBezTo>
                    <a:pt x="2702" y="345"/>
                    <a:pt x="1663" y="-154"/>
                    <a:pt x="825" y="47"/>
                  </a:cubicBezTo>
                  <a:cubicBezTo>
                    <a:pt x="-135" y="278"/>
                    <a:pt x="-258" y="1484"/>
                    <a:pt x="460" y="1910"/>
                  </a:cubicBezTo>
                  <a:cubicBezTo>
                    <a:pt x="1369" y="2450"/>
                    <a:pt x="5414" y="2346"/>
                    <a:pt x="5414" y="2346"/>
                  </a:cubicBezTo>
                  <a:lnTo>
                    <a:pt x="4539" y="863"/>
                  </a:lnTo>
                  <a:cubicBezTo>
                    <a:pt x="4539" y="863"/>
                    <a:pt x="3195" y="580"/>
                    <a:pt x="1975" y="621"/>
                  </a:cubicBezTo>
                  <a:lnTo>
                    <a:pt x="3696" y="856"/>
                  </a:lnTo>
                  <a:lnTo>
                    <a:pt x="3696" y="34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9" name="Google Shape;1219;p34"/>
            <p:cNvSpPr/>
            <p:nvPr/>
          </p:nvSpPr>
          <p:spPr>
            <a:xfrm>
              <a:off x="5833750" y="1571296"/>
              <a:ext cx="980666" cy="132170"/>
            </a:xfrm>
            <a:custGeom>
              <a:avLst/>
              <a:gdLst/>
              <a:ahLst/>
              <a:cxnLst/>
              <a:rect l="l" t="t" r="r" b="b"/>
              <a:pathLst>
                <a:path w="3235" h="436" extrusionOk="0">
                  <a:moveTo>
                    <a:pt x="3234" y="432"/>
                  </a:moveTo>
                  <a:cubicBezTo>
                    <a:pt x="3232" y="430"/>
                    <a:pt x="3232" y="426"/>
                    <a:pt x="3232" y="424"/>
                  </a:cubicBezTo>
                  <a:cubicBezTo>
                    <a:pt x="3231" y="422"/>
                    <a:pt x="3231" y="420"/>
                    <a:pt x="3230" y="418"/>
                  </a:cubicBezTo>
                  <a:cubicBezTo>
                    <a:pt x="3229" y="413"/>
                    <a:pt x="3228" y="408"/>
                    <a:pt x="3226" y="404"/>
                  </a:cubicBezTo>
                  <a:cubicBezTo>
                    <a:pt x="3224" y="394"/>
                    <a:pt x="3220" y="384"/>
                    <a:pt x="3216" y="375"/>
                  </a:cubicBezTo>
                  <a:cubicBezTo>
                    <a:pt x="3212" y="365"/>
                    <a:pt x="3208" y="356"/>
                    <a:pt x="3204" y="346"/>
                  </a:cubicBezTo>
                  <a:cubicBezTo>
                    <a:pt x="3199" y="337"/>
                    <a:pt x="3193" y="329"/>
                    <a:pt x="3188" y="320"/>
                  </a:cubicBezTo>
                  <a:cubicBezTo>
                    <a:pt x="3187" y="319"/>
                    <a:pt x="3186" y="319"/>
                    <a:pt x="3185" y="319"/>
                  </a:cubicBezTo>
                  <a:cubicBezTo>
                    <a:pt x="3185" y="318"/>
                    <a:pt x="3184" y="318"/>
                    <a:pt x="3184" y="318"/>
                  </a:cubicBezTo>
                  <a:cubicBezTo>
                    <a:pt x="3183" y="317"/>
                    <a:pt x="3182" y="317"/>
                    <a:pt x="3181" y="317"/>
                  </a:cubicBezTo>
                  <a:cubicBezTo>
                    <a:pt x="3181" y="316"/>
                    <a:pt x="3180" y="316"/>
                    <a:pt x="3179" y="316"/>
                  </a:cubicBezTo>
                  <a:cubicBezTo>
                    <a:pt x="3031" y="288"/>
                    <a:pt x="2027" y="144"/>
                    <a:pt x="1877" y="127"/>
                  </a:cubicBezTo>
                  <a:cubicBezTo>
                    <a:pt x="1727" y="110"/>
                    <a:pt x="1576" y="96"/>
                    <a:pt x="1424" y="83"/>
                  </a:cubicBezTo>
                  <a:cubicBezTo>
                    <a:pt x="1123" y="58"/>
                    <a:pt x="820" y="46"/>
                    <a:pt x="517" y="51"/>
                  </a:cubicBezTo>
                  <a:cubicBezTo>
                    <a:pt x="489" y="51"/>
                    <a:pt x="461" y="52"/>
                    <a:pt x="432" y="53"/>
                  </a:cubicBezTo>
                  <a:cubicBezTo>
                    <a:pt x="426" y="51"/>
                    <a:pt x="420" y="50"/>
                    <a:pt x="414" y="49"/>
                  </a:cubicBezTo>
                  <a:cubicBezTo>
                    <a:pt x="399" y="45"/>
                    <a:pt x="385" y="42"/>
                    <a:pt x="370" y="39"/>
                  </a:cubicBezTo>
                  <a:cubicBezTo>
                    <a:pt x="343" y="34"/>
                    <a:pt x="315" y="30"/>
                    <a:pt x="288" y="25"/>
                  </a:cubicBezTo>
                  <a:cubicBezTo>
                    <a:pt x="230" y="17"/>
                    <a:pt x="173" y="11"/>
                    <a:pt x="116" y="0"/>
                  </a:cubicBezTo>
                  <a:cubicBezTo>
                    <a:pt x="113" y="-1"/>
                    <a:pt x="111" y="4"/>
                    <a:pt x="115" y="5"/>
                  </a:cubicBezTo>
                  <a:cubicBezTo>
                    <a:pt x="172" y="18"/>
                    <a:pt x="228" y="35"/>
                    <a:pt x="286" y="47"/>
                  </a:cubicBezTo>
                  <a:cubicBezTo>
                    <a:pt x="302" y="51"/>
                    <a:pt x="319" y="54"/>
                    <a:pt x="335" y="58"/>
                  </a:cubicBezTo>
                  <a:cubicBezTo>
                    <a:pt x="224" y="63"/>
                    <a:pt x="113" y="72"/>
                    <a:pt x="3" y="82"/>
                  </a:cubicBezTo>
                  <a:cubicBezTo>
                    <a:pt x="-1" y="82"/>
                    <a:pt x="-1" y="88"/>
                    <a:pt x="3" y="87"/>
                  </a:cubicBezTo>
                  <a:cubicBezTo>
                    <a:pt x="153" y="79"/>
                    <a:pt x="305" y="78"/>
                    <a:pt x="456" y="80"/>
                  </a:cubicBezTo>
                  <a:cubicBezTo>
                    <a:pt x="606" y="83"/>
                    <a:pt x="756" y="86"/>
                    <a:pt x="905" y="94"/>
                  </a:cubicBezTo>
                  <a:cubicBezTo>
                    <a:pt x="1208" y="112"/>
                    <a:pt x="1511" y="139"/>
                    <a:pt x="1812" y="171"/>
                  </a:cubicBezTo>
                  <a:cubicBezTo>
                    <a:pt x="1981" y="188"/>
                    <a:pt x="3005" y="338"/>
                    <a:pt x="3175" y="345"/>
                  </a:cubicBezTo>
                  <a:cubicBezTo>
                    <a:pt x="3176" y="345"/>
                    <a:pt x="3177" y="345"/>
                    <a:pt x="3177" y="345"/>
                  </a:cubicBezTo>
                  <a:cubicBezTo>
                    <a:pt x="3179" y="348"/>
                    <a:pt x="3180" y="352"/>
                    <a:pt x="3182" y="356"/>
                  </a:cubicBezTo>
                  <a:cubicBezTo>
                    <a:pt x="3187" y="365"/>
                    <a:pt x="3191" y="375"/>
                    <a:pt x="3196" y="384"/>
                  </a:cubicBezTo>
                  <a:cubicBezTo>
                    <a:pt x="3201" y="392"/>
                    <a:pt x="3206" y="401"/>
                    <a:pt x="3212" y="409"/>
                  </a:cubicBezTo>
                  <a:cubicBezTo>
                    <a:pt x="3214" y="413"/>
                    <a:pt x="3217" y="417"/>
                    <a:pt x="3220" y="422"/>
                  </a:cubicBezTo>
                  <a:cubicBezTo>
                    <a:pt x="3221" y="424"/>
                    <a:pt x="3223" y="426"/>
                    <a:pt x="3224" y="428"/>
                  </a:cubicBezTo>
                  <a:cubicBezTo>
                    <a:pt x="3225" y="429"/>
                    <a:pt x="3228" y="432"/>
                    <a:pt x="3229" y="434"/>
                  </a:cubicBezTo>
                  <a:cubicBezTo>
                    <a:pt x="3230" y="438"/>
                    <a:pt x="3236" y="435"/>
                    <a:pt x="3234" y="43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0" name="Google Shape;1220;p34"/>
            <p:cNvSpPr/>
            <p:nvPr/>
          </p:nvSpPr>
          <p:spPr>
            <a:xfrm>
              <a:off x="6724384" y="1683458"/>
              <a:ext cx="241605" cy="412880"/>
            </a:xfrm>
            <a:custGeom>
              <a:avLst/>
              <a:gdLst/>
              <a:ahLst/>
              <a:cxnLst/>
              <a:rect l="l" t="t" r="r" b="b"/>
              <a:pathLst>
                <a:path w="797" h="1362" extrusionOk="0">
                  <a:moveTo>
                    <a:pt x="796" y="1358"/>
                  </a:moveTo>
                  <a:cubicBezTo>
                    <a:pt x="742" y="1272"/>
                    <a:pt x="696" y="1179"/>
                    <a:pt x="647" y="1090"/>
                  </a:cubicBezTo>
                  <a:cubicBezTo>
                    <a:pt x="597" y="1000"/>
                    <a:pt x="547" y="911"/>
                    <a:pt x="497" y="821"/>
                  </a:cubicBezTo>
                  <a:cubicBezTo>
                    <a:pt x="398" y="643"/>
                    <a:pt x="41" y="42"/>
                    <a:pt x="5" y="0"/>
                  </a:cubicBezTo>
                  <a:cubicBezTo>
                    <a:pt x="3" y="-2"/>
                    <a:pt x="-2" y="1"/>
                    <a:pt x="0" y="4"/>
                  </a:cubicBezTo>
                  <a:cubicBezTo>
                    <a:pt x="16" y="50"/>
                    <a:pt x="239" y="448"/>
                    <a:pt x="291" y="536"/>
                  </a:cubicBezTo>
                  <a:cubicBezTo>
                    <a:pt x="393" y="714"/>
                    <a:pt x="501" y="888"/>
                    <a:pt x="607" y="1063"/>
                  </a:cubicBezTo>
                  <a:cubicBezTo>
                    <a:pt x="638" y="1113"/>
                    <a:pt x="669" y="1162"/>
                    <a:pt x="700" y="1212"/>
                  </a:cubicBezTo>
                  <a:cubicBezTo>
                    <a:pt x="731" y="1261"/>
                    <a:pt x="763" y="1310"/>
                    <a:pt x="792" y="1361"/>
                  </a:cubicBezTo>
                  <a:cubicBezTo>
                    <a:pt x="793" y="1364"/>
                    <a:pt x="798" y="1361"/>
                    <a:pt x="796" y="13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1" name="Google Shape;1221;p34"/>
            <p:cNvSpPr/>
            <p:nvPr/>
          </p:nvSpPr>
          <p:spPr>
            <a:xfrm>
              <a:off x="6241477" y="684909"/>
              <a:ext cx="710869" cy="915793"/>
            </a:xfrm>
            <a:custGeom>
              <a:avLst/>
              <a:gdLst/>
              <a:ahLst/>
              <a:cxnLst/>
              <a:rect l="l" t="t" r="r" b="b"/>
              <a:pathLst>
                <a:path w="2345" h="3021" extrusionOk="0">
                  <a:moveTo>
                    <a:pt x="203" y="1651"/>
                  </a:moveTo>
                  <a:lnTo>
                    <a:pt x="0" y="2838"/>
                  </a:lnTo>
                  <a:cubicBezTo>
                    <a:pt x="0" y="2838"/>
                    <a:pt x="1062" y="3253"/>
                    <a:pt x="2345" y="2833"/>
                  </a:cubicBezTo>
                  <a:cubicBezTo>
                    <a:pt x="2345" y="2833"/>
                    <a:pt x="1964" y="750"/>
                    <a:pt x="1463" y="205"/>
                  </a:cubicBezTo>
                  <a:cubicBezTo>
                    <a:pt x="1212" y="-67"/>
                    <a:pt x="918" y="-47"/>
                    <a:pt x="731" y="143"/>
                  </a:cubicBezTo>
                  <a:cubicBezTo>
                    <a:pt x="683" y="192"/>
                    <a:pt x="187" y="870"/>
                    <a:pt x="127" y="1156"/>
                  </a:cubicBezTo>
                  <a:cubicBezTo>
                    <a:pt x="75" y="1409"/>
                    <a:pt x="203" y="1651"/>
                    <a:pt x="203" y="16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2" name="Google Shape;1222;p34"/>
            <p:cNvSpPr/>
            <p:nvPr/>
          </p:nvSpPr>
          <p:spPr>
            <a:xfrm>
              <a:off x="6602217" y="705219"/>
              <a:ext cx="691165" cy="928829"/>
            </a:xfrm>
            <a:custGeom>
              <a:avLst/>
              <a:gdLst/>
              <a:ahLst/>
              <a:cxnLst/>
              <a:rect l="l" t="t" r="r" b="b"/>
              <a:pathLst>
                <a:path w="2280" h="3064" extrusionOk="0">
                  <a:moveTo>
                    <a:pt x="414" y="134"/>
                  </a:moveTo>
                  <a:cubicBezTo>
                    <a:pt x="1434" y="811"/>
                    <a:pt x="2339" y="1780"/>
                    <a:pt x="2277" y="2107"/>
                  </a:cubicBezTo>
                  <a:cubicBezTo>
                    <a:pt x="2212" y="2452"/>
                    <a:pt x="1512" y="2918"/>
                    <a:pt x="980" y="3063"/>
                  </a:cubicBezTo>
                  <a:cubicBezTo>
                    <a:pt x="861" y="3095"/>
                    <a:pt x="402" y="2219"/>
                    <a:pt x="525" y="2170"/>
                  </a:cubicBezTo>
                  <a:cubicBezTo>
                    <a:pt x="620" y="2134"/>
                    <a:pt x="999" y="1935"/>
                    <a:pt x="1048" y="1871"/>
                  </a:cubicBezTo>
                  <a:cubicBezTo>
                    <a:pt x="1082" y="1826"/>
                    <a:pt x="355" y="892"/>
                    <a:pt x="101" y="400"/>
                  </a:cubicBezTo>
                  <a:cubicBezTo>
                    <a:pt x="-163" y="-115"/>
                    <a:pt x="141" y="-47"/>
                    <a:pt x="414" y="134"/>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3" name="Google Shape;1223;p34"/>
            <p:cNvSpPr/>
            <p:nvPr/>
          </p:nvSpPr>
          <p:spPr>
            <a:xfrm>
              <a:off x="6348486" y="1352124"/>
              <a:ext cx="608407" cy="391963"/>
            </a:xfrm>
            <a:custGeom>
              <a:avLst/>
              <a:gdLst/>
              <a:ahLst/>
              <a:cxnLst/>
              <a:rect l="l" t="t" r="r" b="b"/>
              <a:pathLst>
                <a:path w="2007" h="1293" extrusionOk="0">
                  <a:moveTo>
                    <a:pt x="1587" y="0"/>
                  </a:moveTo>
                  <a:cubicBezTo>
                    <a:pt x="1587" y="0"/>
                    <a:pt x="1217" y="58"/>
                    <a:pt x="976" y="108"/>
                  </a:cubicBezTo>
                  <a:cubicBezTo>
                    <a:pt x="842" y="136"/>
                    <a:pt x="617" y="205"/>
                    <a:pt x="528" y="271"/>
                  </a:cubicBezTo>
                  <a:cubicBezTo>
                    <a:pt x="395" y="369"/>
                    <a:pt x="-100" y="865"/>
                    <a:pt x="18" y="988"/>
                  </a:cubicBezTo>
                  <a:cubicBezTo>
                    <a:pt x="124" y="1099"/>
                    <a:pt x="264" y="905"/>
                    <a:pt x="264" y="905"/>
                  </a:cubicBezTo>
                  <a:cubicBezTo>
                    <a:pt x="264" y="905"/>
                    <a:pt x="91" y="1103"/>
                    <a:pt x="231" y="1180"/>
                  </a:cubicBezTo>
                  <a:cubicBezTo>
                    <a:pt x="372" y="1258"/>
                    <a:pt x="529" y="988"/>
                    <a:pt x="529" y="988"/>
                  </a:cubicBezTo>
                  <a:cubicBezTo>
                    <a:pt x="529" y="988"/>
                    <a:pt x="331" y="1185"/>
                    <a:pt x="488" y="1254"/>
                  </a:cubicBezTo>
                  <a:cubicBezTo>
                    <a:pt x="624" y="1313"/>
                    <a:pt x="838" y="1022"/>
                    <a:pt x="838" y="1022"/>
                  </a:cubicBezTo>
                  <a:cubicBezTo>
                    <a:pt x="838" y="1022"/>
                    <a:pt x="609" y="1206"/>
                    <a:pt x="743" y="1281"/>
                  </a:cubicBezTo>
                  <a:cubicBezTo>
                    <a:pt x="889" y="1363"/>
                    <a:pt x="1266" y="967"/>
                    <a:pt x="1266" y="967"/>
                  </a:cubicBezTo>
                  <a:cubicBezTo>
                    <a:pt x="1587" y="983"/>
                    <a:pt x="1782" y="950"/>
                    <a:pt x="2004" y="874"/>
                  </a:cubicBezTo>
                  <a:cubicBezTo>
                    <a:pt x="2044" y="860"/>
                    <a:pt x="1587" y="0"/>
                    <a:pt x="1587" y="0"/>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4" name="Google Shape;1224;p34"/>
            <p:cNvSpPr/>
            <p:nvPr/>
          </p:nvSpPr>
          <p:spPr>
            <a:xfrm>
              <a:off x="6483082" y="1554017"/>
              <a:ext cx="108828" cy="135202"/>
            </a:xfrm>
            <a:custGeom>
              <a:avLst/>
              <a:gdLst/>
              <a:ahLst/>
              <a:cxnLst/>
              <a:rect l="l" t="t" r="r" b="b"/>
              <a:pathLst>
                <a:path w="359" h="446" extrusionOk="0">
                  <a:moveTo>
                    <a:pt x="33" y="388"/>
                  </a:moveTo>
                  <a:cubicBezTo>
                    <a:pt x="46" y="367"/>
                    <a:pt x="60" y="347"/>
                    <a:pt x="73" y="326"/>
                  </a:cubicBezTo>
                  <a:cubicBezTo>
                    <a:pt x="99" y="286"/>
                    <a:pt x="125" y="246"/>
                    <a:pt x="156" y="209"/>
                  </a:cubicBezTo>
                  <a:cubicBezTo>
                    <a:pt x="185" y="173"/>
                    <a:pt x="216" y="139"/>
                    <a:pt x="249" y="105"/>
                  </a:cubicBezTo>
                  <a:cubicBezTo>
                    <a:pt x="283" y="69"/>
                    <a:pt x="321" y="37"/>
                    <a:pt x="354" y="1"/>
                  </a:cubicBezTo>
                  <a:cubicBezTo>
                    <a:pt x="357" y="-2"/>
                    <a:pt x="361" y="2"/>
                    <a:pt x="358" y="5"/>
                  </a:cubicBezTo>
                  <a:cubicBezTo>
                    <a:pt x="324" y="39"/>
                    <a:pt x="295" y="79"/>
                    <a:pt x="265" y="117"/>
                  </a:cubicBezTo>
                  <a:cubicBezTo>
                    <a:pt x="235" y="154"/>
                    <a:pt x="206" y="192"/>
                    <a:pt x="177" y="230"/>
                  </a:cubicBezTo>
                  <a:cubicBezTo>
                    <a:pt x="148" y="267"/>
                    <a:pt x="117" y="301"/>
                    <a:pt x="88" y="337"/>
                  </a:cubicBezTo>
                  <a:cubicBezTo>
                    <a:pt x="73" y="355"/>
                    <a:pt x="59" y="374"/>
                    <a:pt x="45" y="392"/>
                  </a:cubicBezTo>
                  <a:cubicBezTo>
                    <a:pt x="32" y="410"/>
                    <a:pt x="20" y="430"/>
                    <a:pt x="4" y="445"/>
                  </a:cubicBezTo>
                  <a:cubicBezTo>
                    <a:pt x="2" y="446"/>
                    <a:pt x="0" y="444"/>
                    <a:pt x="1" y="442"/>
                  </a:cubicBezTo>
                  <a:cubicBezTo>
                    <a:pt x="8" y="423"/>
                    <a:pt x="21" y="405"/>
                    <a:pt x="33" y="388"/>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25" name="Google Shape;1225;p34"/>
            <p:cNvSpPr/>
            <p:nvPr/>
          </p:nvSpPr>
          <p:spPr>
            <a:xfrm>
              <a:off x="6417603" y="1514305"/>
              <a:ext cx="102765" cy="127017"/>
            </a:xfrm>
            <a:custGeom>
              <a:avLst/>
              <a:gdLst/>
              <a:ahLst/>
              <a:cxnLst/>
              <a:rect l="l" t="t" r="r" b="b"/>
              <a:pathLst>
                <a:path w="339" h="419" extrusionOk="0">
                  <a:moveTo>
                    <a:pt x="1" y="412"/>
                  </a:moveTo>
                  <a:cubicBezTo>
                    <a:pt x="16" y="373"/>
                    <a:pt x="120" y="227"/>
                    <a:pt x="149" y="191"/>
                  </a:cubicBezTo>
                  <a:cubicBezTo>
                    <a:pt x="205" y="122"/>
                    <a:pt x="267" y="57"/>
                    <a:pt x="335" y="0"/>
                  </a:cubicBezTo>
                  <a:cubicBezTo>
                    <a:pt x="338" y="-2"/>
                    <a:pt x="341" y="1"/>
                    <a:pt x="339" y="4"/>
                  </a:cubicBezTo>
                  <a:cubicBezTo>
                    <a:pt x="284" y="74"/>
                    <a:pt x="227" y="143"/>
                    <a:pt x="171" y="212"/>
                  </a:cubicBezTo>
                  <a:cubicBezTo>
                    <a:pt x="143" y="246"/>
                    <a:pt x="23" y="403"/>
                    <a:pt x="8" y="418"/>
                  </a:cubicBezTo>
                  <a:cubicBezTo>
                    <a:pt x="5" y="421"/>
                    <a:pt x="-1" y="416"/>
                    <a:pt x="1" y="412"/>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26" name="Google Shape;1226;p34"/>
            <p:cNvSpPr/>
            <p:nvPr/>
          </p:nvSpPr>
          <p:spPr>
            <a:xfrm>
              <a:off x="6562505" y="1590090"/>
              <a:ext cx="102765" cy="115497"/>
            </a:xfrm>
            <a:custGeom>
              <a:avLst/>
              <a:gdLst/>
              <a:ahLst/>
              <a:cxnLst/>
              <a:rect l="l" t="t" r="r" b="b"/>
              <a:pathLst>
                <a:path w="339" h="381" extrusionOk="0">
                  <a:moveTo>
                    <a:pt x="1" y="376"/>
                  </a:moveTo>
                  <a:cubicBezTo>
                    <a:pt x="18" y="340"/>
                    <a:pt x="115" y="203"/>
                    <a:pt x="143" y="171"/>
                  </a:cubicBezTo>
                  <a:cubicBezTo>
                    <a:pt x="169" y="140"/>
                    <a:pt x="293" y="27"/>
                    <a:pt x="334" y="0"/>
                  </a:cubicBezTo>
                  <a:cubicBezTo>
                    <a:pt x="337" y="-2"/>
                    <a:pt x="340" y="1"/>
                    <a:pt x="338" y="4"/>
                  </a:cubicBezTo>
                  <a:cubicBezTo>
                    <a:pt x="279" y="65"/>
                    <a:pt x="219" y="125"/>
                    <a:pt x="163" y="190"/>
                  </a:cubicBezTo>
                  <a:cubicBezTo>
                    <a:pt x="136" y="221"/>
                    <a:pt x="35" y="352"/>
                    <a:pt x="6" y="380"/>
                  </a:cubicBezTo>
                  <a:cubicBezTo>
                    <a:pt x="4" y="382"/>
                    <a:pt x="-1" y="379"/>
                    <a:pt x="1" y="376"/>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27" name="Google Shape;1227;p34"/>
            <p:cNvSpPr/>
            <p:nvPr/>
          </p:nvSpPr>
          <p:spPr>
            <a:xfrm>
              <a:off x="6718624" y="857093"/>
              <a:ext cx="193102" cy="167941"/>
            </a:xfrm>
            <a:custGeom>
              <a:avLst/>
              <a:gdLst/>
              <a:ahLst/>
              <a:cxnLst/>
              <a:rect l="l" t="t" r="r" b="b"/>
              <a:pathLst>
                <a:path w="637" h="554" extrusionOk="0">
                  <a:moveTo>
                    <a:pt x="0" y="495"/>
                  </a:moveTo>
                  <a:cubicBezTo>
                    <a:pt x="0" y="495"/>
                    <a:pt x="49" y="579"/>
                    <a:pt x="105" y="547"/>
                  </a:cubicBezTo>
                  <a:cubicBezTo>
                    <a:pt x="162" y="516"/>
                    <a:pt x="136" y="415"/>
                    <a:pt x="136" y="415"/>
                  </a:cubicBezTo>
                  <a:cubicBezTo>
                    <a:pt x="136" y="415"/>
                    <a:pt x="204" y="478"/>
                    <a:pt x="257" y="439"/>
                  </a:cubicBezTo>
                  <a:cubicBezTo>
                    <a:pt x="310" y="400"/>
                    <a:pt x="264" y="304"/>
                    <a:pt x="264" y="304"/>
                  </a:cubicBezTo>
                  <a:cubicBezTo>
                    <a:pt x="264" y="304"/>
                    <a:pt x="334" y="367"/>
                    <a:pt x="387" y="328"/>
                  </a:cubicBezTo>
                  <a:cubicBezTo>
                    <a:pt x="440" y="290"/>
                    <a:pt x="389" y="197"/>
                    <a:pt x="389" y="197"/>
                  </a:cubicBezTo>
                  <a:cubicBezTo>
                    <a:pt x="389" y="197"/>
                    <a:pt x="463" y="256"/>
                    <a:pt x="511" y="224"/>
                  </a:cubicBezTo>
                  <a:cubicBezTo>
                    <a:pt x="559" y="192"/>
                    <a:pt x="505" y="105"/>
                    <a:pt x="505" y="105"/>
                  </a:cubicBezTo>
                  <a:cubicBezTo>
                    <a:pt x="505" y="105"/>
                    <a:pt x="578" y="163"/>
                    <a:pt x="620" y="127"/>
                  </a:cubicBezTo>
                  <a:cubicBezTo>
                    <a:pt x="667" y="86"/>
                    <a:pt x="597" y="0"/>
                    <a:pt x="597" y="0"/>
                  </a:cubicBezTo>
                  <a:lnTo>
                    <a:pt x="0" y="49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8" name="Google Shape;1228;p34"/>
            <p:cNvSpPr/>
            <p:nvPr/>
          </p:nvSpPr>
          <p:spPr>
            <a:xfrm>
              <a:off x="6598579" y="703097"/>
              <a:ext cx="311327" cy="314965"/>
            </a:xfrm>
            <a:custGeom>
              <a:avLst/>
              <a:gdLst/>
              <a:ahLst/>
              <a:cxnLst/>
              <a:rect l="l" t="t" r="r" b="b"/>
              <a:pathLst>
                <a:path w="1027" h="1039" extrusionOk="0">
                  <a:moveTo>
                    <a:pt x="404" y="1039"/>
                  </a:moveTo>
                  <a:lnTo>
                    <a:pt x="1027" y="520"/>
                  </a:lnTo>
                  <a:cubicBezTo>
                    <a:pt x="1027" y="520"/>
                    <a:pt x="511" y="122"/>
                    <a:pt x="277" y="37"/>
                  </a:cubicBezTo>
                  <a:cubicBezTo>
                    <a:pt x="42" y="-48"/>
                    <a:pt x="-92" y="-10"/>
                    <a:pt x="73" y="395"/>
                  </a:cubicBezTo>
                  <a:cubicBezTo>
                    <a:pt x="239" y="799"/>
                    <a:pt x="404" y="1039"/>
                    <a:pt x="404" y="103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9" name="Google Shape;1229;p34"/>
            <p:cNvSpPr/>
            <p:nvPr/>
          </p:nvSpPr>
          <p:spPr>
            <a:xfrm>
              <a:off x="6633744" y="865884"/>
              <a:ext cx="87305" cy="152178"/>
            </a:xfrm>
            <a:custGeom>
              <a:avLst/>
              <a:gdLst/>
              <a:ahLst/>
              <a:cxnLst/>
              <a:rect l="l" t="t" r="r" b="b"/>
              <a:pathLst>
                <a:path w="288" h="502" extrusionOk="0">
                  <a:moveTo>
                    <a:pt x="8" y="2"/>
                  </a:moveTo>
                  <a:cubicBezTo>
                    <a:pt x="5" y="-1"/>
                    <a:pt x="2" y="2"/>
                    <a:pt x="3" y="5"/>
                  </a:cubicBezTo>
                  <a:cubicBezTo>
                    <a:pt x="12" y="28"/>
                    <a:pt x="83" y="162"/>
                    <a:pt x="98" y="191"/>
                  </a:cubicBezTo>
                  <a:cubicBezTo>
                    <a:pt x="92" y="186"/>
                    <a:pt x="16" y="118"/>
                    <a:pt x="4" y="105"/>
                  </a:cubicBezTo>
                  <a:cubicBezTo>
                    <a:pt x="2" y="102"/>
                    <a:pt x="-2" y="106"/>
                    <a:pt x="0" y="109"/>
                  </a:cubicBezTo>
                  <a:cubicBezTo>
                    <a:pt x="13" y="122"/>
                    <a:pt x="118" y="235"/>
                    <a:pt x="124" y="239"/>
                  </a:cubicBezTo>
                  <a:cubicBezTo>
                    <a:pt x="136" y="262"/>
                    <a:pt x="256" y="467"/>
                    <a:pt x="280" y="499"/>
                  </a:cubicBezTo>
                  <a:cubicBezTo>
                    <a:pt x="286" y="507"/>
                    <a:pt x="290" y="499"/>
                    <a:pt x="287" y="489"/>
                  </a:cubicBezTo>
                  <a:cubicBezTo>
                    <a:pt x="278" y="455"/>
                    <a:pt x="29" y="30"/>
                    <a:pt x="8" y="2"/>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0" name="Google Shape;1230;p34"/>
            <p:cNvSpPr/>
            <p:nvPr/>
          </p:nvSpPr>
          <p:spPr>
            <a:xfrm>
              <a:off x="6435792" y="669449"/>
              <a:ext cx="174913" cy="164000"/>
            </a:xfrm>
            <a:custGeom>
              <a:avLst/>
              <a:gdLst/>
              <a:ahLst/>
              <a:cxnLst/>
              <a:rect l="l" t="t" r="r" b="b"/>
              <a:pathLst>
                <a:path w="577" h="541" extrusionOk="0">
                  <a:moveTo>
                    <a:pt x="337" y="2"/>
                  </a:moveTo>
                  <a:cubicBezTo>
                    <a:pt x="95" y="31"/>
                    <a:pt x="-45" y="426"/>
                    <a:pt x="14" y="483"/>
                  </a:cubicBezTo>
                  <a:cubicBezTo>
                    <a:pt x="72" y="540"/>
                    <a:pt x="211" y="413"/>
                    <a:pt x="211" y="413"/>
                  </a:cubicBezTo>
                  <a:cubicBezTo>
                    <a:pt x="211" y="413"/>
                    <a:pt x="301" y="581"/>
                    <a:pt x="421" y="532"/>
                  </a:cubicBezTo>
                  <a:cubicBezTo>
                    <a:pt x="623" y="449"/>
                    <a:pt x="661" y="-37"/>
                    <a:pt x="337" y="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1" name="Google Shape;1231;p34"/>
            <p:cNvSpPr/>
            <p:nvPr/>
          </p:nvSpPr>
          <p:spPr>
            <a:xfrm>
              <a:off x="6445492" y="513330"/>
              <a:ext cx="143690" cy="274041"/>
            </a:xfrm>
            <a:custGeom>
              <a:avLst/>
              <a:gdLst/>
              <a:ahLst/>
              <a:cxnLst/>
              <a:rect l="l" t="t" r="r" b="b"/>
              <a:pathLst>
                <a:path w="474" h="904" extrusionOk="0">
                  <a:moveTo>
                    <a:pt x="474" y="592"/>
                  </a:moveTo>
                  <a:cubicBezTo>
                    <a:pt x="466" y="648"/>
                    <a:pt x="344" y="904"/>
                    <a:pt x="175" y="904"/>
                  </a:cubicBezTo>
                  <a:cubicBezTo>
                    <a:pt x="88" y="904"/>
                    <a:pt x="76" y="600"/>
                    <a:pt x="76" y="600"/>
                  </a:cubicBezTo>
                  <a:lnTo>
                    <a:pt x="70" y="578"/>
                  </a:lnTo>
                  <a:lnTo>
                    <a:pt x="0" y="267"/>
                  </a:lnTo>
                  <a:lnTo>
                    <a:pt x="417" y="0"/>
                  </a:lnTo>
                  <a:cubicBezTo>
                    <a:pt x="417" y="0"/>
                    <a:pt x="476" y="576"/>
                    <a:pt x="474" y="592"/>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2" name="Google Shape;1232;p34"/>
            <p:cNvSpPr/>
            <p:nvPr/>
          </p:nvSpPr>
          <p:spPr>
            <a:xfrm>
              <a:off x="6445189" y="513330"/>
              <a:ext cx="133383" cy="175216"/>
            </a:xfrm>
            <a:custGeom>
              <a:avLst/>
              <a:gdLst/>
              <a:ahLst/>
              <a:cxnLst/>
              <a:rect l="l" t="t" r="r" b="b"/>
              <a:pathLst>
                <a:path w="440" h="578" extrusionOk="0">
                  <a:moveTo>
                    <a:pt x="440" y="215"/>
                  </a:moveTo>
                  <a:cubicBezTo>
                    <a:pt x="348" y="448"/>
                    <a:pt x="160" y="545"/>
                    <a:pt x="71" y="578"/>
                  </a:cubicBezTo>
                  <a:lnTo>
                    <a:pt x="0" y="267"/>
                  </a:lnTo>
                  <a:lnTo>
                    <a:pt x="418" y="0"/>
                  </a:lnTo>
                  <a:cubicBezTo>
                    <a:pt x="418" y="0"/>
                    <a:pt x="428" y="98"/>
                    <a:pt x="440" y="2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3" name="Google Shape;1233;p34"/>
            <p:cNvSpPr/>
            <p:nvPr/>
          </p:nvSpPr>
          <p:spPr>
            <a:xfrm>
              <a:off x="6288464" y="253538"/>
              <a:ext cx="307386" cy="400754"/>
            </a:xfrm>
            <a:custGeom>
              <a:avLst/>
              <a:gdLst/>
              <a:ahLst/>
              <a:cxnLst/>
              <a:rect l="l" t="t" r="r" b="b"/>
              <a:pathLst>
                <a:path w="1014" h="1322" extrusionOk="0">
                  <a:moveTo>
                    <a:pt x="22" y="784"/>
                  </a:moveTo>
                  <a:cubicBezTo>
                    <a:pt x="121" y="1335"/>
                    <a:pt x="462" y="1338"/>
                    <a:pt x="581" y="1316"/>
                  </a:cubicBezTo>
                  <a:cubicBezTo>
                    <a:pt x="688" y="1297"/>
                    <a:pt x="1052" y="1217"/>
                    <a:pt x="1011" y="659"/>
                  </a:cubicBezTo>
                  <a:cubicBezTo>
                    <a:pt x="970" y="101"/>
                    <a:pt x="683" y="-27"/>
                    <a:pt x="434" y="4"/>
                  </a:cubicBezTo>
                  <a:cubicBezTo>
                    <a:pt x="185" y="36"/>
                    <a:pt x="-77" y="234"/>
                    <a:pt x="22" y="784"/>
                  </a:cubicBez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4" name="Google Shape;1234;p34"/>
            <p:cNvSpPr/>
            <p:nvPr/>
          </p:nvSpPr>
          <p:spPr>
            <a:xfrm>
              <a:off x="6333936" y="420872"/>
              <a:ext cx="29708" cy="21826"/>
            </a:xfrm>
            <a:custGeom>
              <a:avLst/>
              <a:gdLst/>
              <a:ahLst/>
              <a:cxnLst/>
              <a:rect l="l" t="t" r="r" b="b"/>
              <a:pathLst>
                <a:path w="98" h="72" extrusionOk="0">
                  <a:moveTo>
                    <a:pt x="30" y="71"/>
                  </a:moveTo>
                  <a:cubicBezTo>
                    <a:pt x="42" y="66"/>
                    <a:pt x="53" y="60"/>
                    <a:pt x="64" y="54"/>
                  </a:cubicBezTo>
                  <a:cubicBezTo>
                    <a:pt x="78" y="48"/>
                    <a:pt x="89" y="44"/>
                    <a:pt x="97" y="30"/>
                  </a:cubicBezTo>
                  <a:cubicBezTo>
                    <a:pt x="101" y="23"/>
                    <a:pt x="98" y="11"/>
                    <a:pt x="91" y="7"/>
                  </a:cubicBezTo>
                  <a:cubicBezTo>
                    <a:pt x="76" y="-4"/>
                    <a:pt x="57" y="0"/>
                    <a:pt x="41" y="7"/>
                  </a:cubicBezTo>
                  <a:cubicBezTo>
                    <a:pt x="23" y="15"/>
                    <a:pt x="12" y="25"/>
                    <a:pt x="3" y="42"/>
                  </a:cubicBezTo>
                  <a:cubicBezTo>
                    <a:pt x="-6" y="59"/>
                    <a:pt x="13" y="77"/>
                    <a:pt x="30"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5" name="Google Shape;1235;p34"/>
            <p:cNvSpPr/>
            <p:nvPr/>
          </p:nvSpPr>
          <p:spPr>
            <a:xfrm>
              <a:off x="6429729" y="399652"/>
              <a:ext cx="31527" cy="16067"/>
            </a:xfrm>
            <a:custGeom>
              <a:avLst/>
              <a:gdLst/>
              <a:ahLst/>
              <a:cxnLst/>
              <a:rect l="l" t="t" r="r" b="b"/>
              <a:pathLst>
                <a:path w="104" h="53" extrusionOk="0">
                  <a:moveTo>
                    <a:pt x="86" y="52"/>
                  </a:moveTo>
                  <a:cubicBezTo>
                    <a:pt x="73" y="53"/>
                    <a:pt x="60" y="53"/>
                    <a:pt x="47" y="53"/>
                  </a:cubicBezTo>
                  <a:cubicBezTo>
                    <a:pt x="32" y="53"/>
                    <a:pt x="21" y="55"/>
                    <a:pt x="8" y="47"/>
                  </a:cubicBezTo>
                  <a:cubicBezTo>
                    <a:pt x="1" y="42"/>
                    <a:pt x="-2" y="30"/>
                    <a:pt x="2" y="23"/>
                  </a:cubicBezTo>
                  <a:cubicBezTo>
                    <a:pt x="11" y="6"/>
                    <a:pt x="29" y="1"/>
                    <a:pt x="46" y="0"/>
                  </a:cubicBezTo>
                  <a:cubicBezTo>
                    <a:pt x="66" y="-1"/>
                    <a:pt x="81" y="3"/>
                    <a:pt x="97" y="15"/>
                  </a:cubicBezTo>
                  <a:cubicBezTo>
                    <a:pt x="112" y="26"/>
                    <a:pt x="103" y="50"/>
                    <a:pt x="86" y="5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6" name="Google Shape;1236;p34"/>
            <p:cNvSpPr/>
            <p:nvPr/>
          </p:nvSpPr>
          <p:spPr>
            <a:xfrm>
              <a:off x="6443673" y="462099"/>
              <a:ext cx="18795" cy="27283"/>
            </a:xfrm>
            <a:custGeom>
              <a:avLst/>
              <a:gdLst/>
              <a:ahLst/>
              <a:cxnLst/>
              <a:rect l="l" t="t" r="r" b="b"/>
              <a:pathLst>
                <a:path w="62" h="90" extrusionOk="0">
                  <a:moveTo>
                    <a:pt x="0" y="1"/>
                  </a:moveTo>
                  <a:cubicBezTo>
                    <a:pt x="0" y="-1"/>
                    <a:pt x="4" y="2"/>
                    <a:pt x="4" y="3"/>
                  </a:cubicBezTo>
                  <a:cubicBezTo>
                    <a:pt x="11" y="41"/>
                    <a:pt x="25" y="82"/>
                    <a:pt x="61" y="87"/>
                  </a:cubicBezTo>
                  <a:cubicBezTo>
                    <a:pt x="62" y="88"/>
                    <a:pt x="63" y="90"/>
                    <a:pt x="61" y="90"/>
                  </a:cubicBezTo>
                  <a:cubicBezTo>
                    <a:pt x="19" y="93"/>
                    <a:pt x="1" y="37"/>
                    <a:pt x="0" y="1"/>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7" name="Google Shape;1237;p34"/>
            <p:cNvSpPr/>
            <p:nvPr/>
          </p:nvSpPr>
          <p:spPr>
            <a:xfrm>
              <a:off x="6443673" y="447549"/>
              <a:ext cx="26677" cy="36680"/>
            </a:xfrm>
            <a:custGeom>
              <a:avLst/>
              <a:gdLst/>
              <a:ahLst/>
              <a:cxnLst/>
              <a:rect l="l" t="t" r="r" b="b"/>
              <a:pathLst>
                <a:path w="88" h="121" extrusionOk="0">
                  <a:moveTo>
                    <a:pt x="25" y="2"/>
                  </a:moveTo>
                  <a:cubicBezTo>
                    <a:pt x="84" y="-15"/>
                    <a:pt x="115" y="104"/>
                    <a:pt x="60" y="120"/>
                  </a:cubicBezTo>
                  <a:cubicBezTo>
                    <a:pt x="7" y="136"/>
                    <a:pt x="-24" y="17"/>
                    <a:pt x="25"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8" name="Google Shape;1238;p34"/>
            <p:cNvSpPr/>
            <p:nvPr/>
          </p:nvSpPr>
          <p:spPr>
            <a:xfrm>
              <a:off x="6457012" y="441789"/>
              <a:ext cx="23645" cy="18795"/>
            </a:xfrm>
            <a:custGeom>
              <a:avLst/>
              <a:gdLst/>
              <a:ahLst/>
              <a:cxnLst/>
              <a:rect l="l" t="t" r="r" b="b"/>
              <a:pathLst>
                <a:path w="78" h="62" extrusionOk="0">
                  <a:moveTo>
                    <a:pt x="6" y="22"/>
                  </a:moveTo>
                  <a:cubicBezTo>
                    <a:pt x="18" y="26"/>
                    <a:pt x="32" y="35"/>
                    <a:pt x="44" y="33"/>
                  </a:cubicBezTo>
                  <a:cubicBezTo>
                    <a:pt x="59" y="31"/>
                    <a:pt x="67" y="15"/>
                    <a:pt x="73" y="1"/>
                  </a:cubicBezTo>
                  <a:cubicBezTo>
                    <a:pt x="74" y="0"/>
                    <a:pt x="75" y="0"/>
                    <a:pt x="76" y="2"/>
                  </a:cubicBezTo>
                  <a:cubicBezTo>
                    <a:pt x="82" y="25"/>
                    <a:pt x="79" y="50"/>
                    <a:pt x="56" y="60"/>
                  </a:cubicBezTo>
                  <a:cubicBezTo>
                    <a:pt x="34" y="69"/>
                    <a:pt x="13" y="53"/>
                    <a:pt x="1" y="31"/>
                  </a:cubicBezTo>
                  <a:cubicBezTo>
                    <a:pt x="-1" y="27"/>
                    <a:pt x="1" y="20"/>
                    <a:pt x="6" y="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9" name="Google Shape;1239;p34"/>
            <p:cNvSpPr/>
            <p:nvPr/>
          </p:nvSpPr>
          <p:spPr>
            <a:xfrm>
              <a:off x="6369706" y="478166"/>
              <a:ext cx="8791" cy="32436"/>
            </a:xfrm>
            <a:custGeom>
              <a:avLst/>
              <a:gdLst/>
              <a:ahLst/>
              <a:cxnLst/>
              <a:rect l="l" t="t" r="r" b="b"/>
              <a:pathLst>
                <a:path w="29" h="107" extrusionOk="0">
                  <a:moveTo>
                    <a:pt x="16" y="0"/>
                  </a:moveTo>
                  <a:cubicBezTo>
                    <a:pt x="15" y="-1"/>
                    <a:pt x="14" y="2"/>
                    <a:pt x="14" y="4"/>
                  </a:cubicBezTo>
                  <a:cubicBezTo>
                    <a:pt x="25" y="40"/>
                    <a:pt x="31" y="84"/>
                    <a:pt x="1" y="105"/>
                  </a:cubicBezTo>
                  <a:cubicBezTo>
                    <a:pt x="0" y="106"/>
                    <a:pt x="1" y="108"/>
                    <a:pt x="2" y="107"/>
                  </a:cubicBezTo>
                  <a:cubicBezTo>
                    <a:pt x="41" y="91"/>
                    <a:pt x="32" y="33"/>
                    <a:pt x="16" y="0"/>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0" name="Google Shape;1240;p34"/>
            <p:cNvSpPr/>
            <p:nvPr/>
          </p:nvSpPr>
          <p:spPr>
            <a:xfrm>
              <a:off x="6350912" y="468769"/>
              <a:ext cx="26373" cy="36983"/>
            </a:xfrm>
            <a:custGeom>
              <a:avLst/>
              <a:gdLst/>
              <a:ahLst/>
              <a:cxnLst/>
              <a:rect l="l" t="t" r="r" b="b"/>
              <a:pathLst>
                <a:path w="87" h="122" extrusionOk="0">
                  <a:moveTo>
                    <a:pt x="35" y="1"/>
                  </a:moveTo>
                  <a:cubicBezTo>
                    <a:pt x="-26" y="12"/>
                    <a:pt x="1" y="132"/>
                    <a:pt x="57" y="122"/>
                  </a:cubicBezTo>
                  <a:cubicBezTo>
                    <a:pt x="112" y="112"/>
                    <a:pt x="85" y="-8"/>
                    <a:pt x="3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1" name="Google Shape;1241;p34"/>
            <p:cNvSpPr/>
            <p:nvPr/>
          </p:nvSpPr>
          <p:spPr>
            <a:xfrm>
              <a:off x="6334845" y="473013"/>
              <a:ext cx="21826" cy="16673"/>
            </a:xfrm>
            <a:custGeom>
              <a:avLst/>
              <a:gdLst/>
              <a:ahLst/>
              <a:cxnLst/>
              <a:rect l="l" t="t" r="r" b="b"/>
              <a:pathLst>
                <a:path w="72" h="55" extrusionOk="0">
                  <a:moveTo>
                    <a:pt x="65" y="1"/>
                  </a:moveTo>
                  <a:cubicBezTo>
                    <a:pt x="57" y="9"/>
                    <a:pt x="50" y="23"/>
                    <a:pt x="39" y="26"/>
                  </a:cubicBezTo>
                  <a:cubicBezTo>
                    <a:pt x="26" y="30"/>
                    <a:pt x="13" y="19"/>
                    <a:pt x="2" y="9"/>
                  </a:cubicBezTo>
                  <a:cubicBezTo>
                    <a:pt x="1" y="8"/>
                    <a:pt x="0" y="9"/>
                    <a:pt x="0" y="10"/>
                  </a:cubicBezTo>
                  <a:cubicBezTo>
                    <a:pt x="5" y="33"/>
                    <a:pt x="18" y="56"/>
                    <a:pt x="41" y="55"/>
                  </a:cubicBezTo>
                  <a:cubicBezTo>
                    <a:pt x="62" y="55"/>
                    <a:pt x="72" y="32"/>
                    <a:pt x="72" y="8"/>
                  </a:cubicBezTo>
                  <a:cubicBezTo>
                    <a:pt x="73" y="3"/>
                    <a:pt x="68" y="-3"/>
                    <a:pt x="65"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2" name="Google Shape;1242;p34"/>
            <p:cNvSpPr/>
            <p:nvPr/>
          </p:nvSpPr>
          <p:spPr>
            <a:xfrm>
              <a:off x="6442764" y="551223"/>
              <a:ext cx="20007" cy="16673"/>
            </a:xfrm>
            <a:custGeom>
              <a:avLst/>
              <a:gdLst/>
              <a:ahLst/>
              <a:cxnLst/>
              <a:rect l="l" t="t" r="r" b="b"/>
              <a:pathLst>
                <a:path w="66" h="55" extrusionOk="0">
                  <a:moveTo>
                    <a:pt x="61" y="2"/>
                  </a:moveTo>
                  <a:cubicBezTo>
                    <a:pt x="57" y="14"/>
                    <a:pt x="54" y="29"/>
                    <a:pt x="42" y="37"/>
                  </a:cubicBezTo>
                  <a:cubicBezTo>
                    <a:pt x="31" y="44"/>
                    <a:pt x="15" y="45"/>
                    <a:pt x="2" y="47"/>
                  </a:cubicBezTo>
                  <a:cubicBezTo>
                    <a:pt x="0" y="47"/>
                    <a:pt x="0" y="49"/>
                    <a:pt x="1" y="49"/>
                  </a:cubicBezTo>
                  <a:cubicBezTo>
                    <a:pt x="16" y="58"/>
                    <a:pt x="39" y="56"/>
                    <a:pt x="53" y="46"/>
                  </a:cubicBezTo>
                  <a:cubicBezTo>
                    <a:pt x="67" y="35"/>
                    <a:pt x="68" y="18"/>
                    <a:pt x="65" y="2"/>
                  </a:cubicBezTo>
                  <a:cubicBezTo>
                    <a:pt x="64" y="0"/>
                    <a:pt x="61" y="0"/>
                    <a:pt x="61" y="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3" name="Google Shape;1243;p34"/>
            <p:cNvSpPr/>
            <p:nvPr/>
          </p:nvSpPr>
          <p:spPr>
            <a:xfrm>
              <a:off x="6376072" y="414506"/>
              <a:ext cx="66388" cy="135505"/>
            </a:xfrm>
            <a:custGeom>
              <a:avLst/>
              <a:gdLst/>
              <a:ahLst/>
              <a:cxnLst/>
              <a:rect l="l" t="t" r="r" b="b"/>
              <a:pathLst>
                <a:path w="219" h="447" extrusionOk="0">
                  <a:moveTo>
                    <a:pt x="80" y="364"/>
                  </a:moveTo>
                  <a:cubicBezTo>
                    <a:pt x="80" y="364"/>
                    <a:pt x="86" y="421"/>
                    <a:pt x="92" y="447"/>
                  </a:cubicBezTo>
                  <a:cubicBezTo>
                    <a:pt x="93" y="449"/>
                    <a:pt x="178" y="447"/>
                    <a:pt x="219" y="371"/>
                  </a:cubicBezTo>
                  <a:cubicBezTo>
                    <a:pt x="220" y="369"/>
                    <a:pt x="216" y="367"/>
                    <a:pt x="214" y="369"/>
                  </a:cubicBezTo>
                  <a:cubicBezTo>
                    <a:pt x="186" y="402"/>
                    <a:pt x="149" y="418"/>
                    <a:pt x="109" y="429"/>
                  </a:cubicBezTo>
                  <a:cubicBezTo>
                    <a:pt x="105" y="422"/>
                    <a:pt x="102" y="331"/>
                    <a:pt x="98" y="331"/>
                  </a:cubicBezTo>
                  <a:cubicBezTo>
                    <a:pt x="83" y="334"/>
                    <a:pt x="57" y="350"/>
                    <a:pt x="42" y="359"/>
                  </a:cubicBezTo>
                  <a:cubicBezTo>
                    <a:pt x="26" y="241"/>
                    <a:pt x="29" y="120"/>
                    <a:pt x="12" y="3"/>
                  </a:cubicBezTo>
                  <a:cubicBezTo>
                    <a:pt x="11" y="-2"/>
                    <a:pt x="5" y="-1"/>
                    <a:pt x="5" y="3"/>
                  </a:cubicBezTo>
                  <a:cubicBezTo>
                    <a:pt x="-8" y="128"/>
                    <a:pt x="7" y="265"/>
                    <a:pt x="20" y="388"/>
                  </a:cubicBezTo>
                  <a:cubicBezTo>
                    <a:pt x="22" y="403"/>
                    <a:pt x="71" y="371"/>
                    <a:pt x="80" y="3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4" name="Google Shape;1244;p34"/>
            <p:cNvSpPr/>
            <p:nvPr/>
          </p:nvSpPr>
          <p:spPr>
            <a:xfrm>
              <a:off x="6414572" y="526366"/>
              <a:ext cx="36074" cy="28495"/>
            </a:xfrm>
            <a:custGeom>
              <a:avLst/>
              <a:gdLst/>
              <a:ahLst/>
              <a:cxnLst/>
              <a:rect l="l" t="t" r="r" b="b"/>
              <a:pathLst>
                <a:path w="119" h="94" extrusionOk="0">
                  <a:moveTo>
                    <a:pt x="0" y="66"/>
                  </a:moveTo>
                  <a:cubicBezTo>
                    <a:pt x="0" y="66"/>
                    <a:pt x="31" y="91"/>
                    <a:pt x="65" y="94"/>
                  </a:cubicBezTo>
                  <a:cubicBezTo>
                    <a:pt x="77" y="95"/>
                    <a:pt x="90" y="93"/>
                    <a:pt x="102" y="86"/>
                  </a:cubicBezTo>
                  <a:cubicBezTo>
                    <a:pt x="127" y="72"/>
                    <a:pt x="121" y="48"/>
                    <a:pt x="111" y="28"/>
                  </a:cubicBezTo>
                  <a:cubicBezTo>
                    <a:pt x="102" y="12"/>
                    <a:pt x="90" y="0"/>
                    <a:pt x="90" y="0"/>
                  </a:cubicBezTo>
                  <a:cubicBezTo>
                    <a:pt x="90" y="0"/>
                    <a:pt x="61" y="46"/>
                    <a:pt x="0" y="6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5" name="Google Shape;1245;p34"/>
            <p:cNvSpPr/>
            <p:nvPr/>
          </p:nvSpPr>
          <p:spPr>
            <a:xfrm>
              <a:off x="6433973" y="534854"/>
              <a:ext cx="16673" cy="20007"/>
            </a:xfrm>
            <a:custGeom>
              <a:avLst/>
              <a:gdLst/>
              <a:ahLst/>
              <a:cxnLst/>
              <a:rect l="l" t="t" r="r" b="b"/>
              <a:pathLst>
                <a:path w="55" h="66" extrusionOk="0">
                  <a:moveTo>
                    <a:pt x="1" y="66"/>
                  </a:moveTo>
                  <a:cubicBezTo>
                    <a:pt x="13" y="67"/>
                    <a:pt x="26" y="65"/>
                    <a:pt x="38" y="58"/>
                  </a:cubicBezTo>
                  <a:cubicBezTo>
                    <a:pt x="63" y="44"/>
                    <a:pt x="57" y="20"/>
                    <a:pt x="47" y="0"/>
                  </a:cubicBezTo>
                  <a:cubicBezTo>
                    <a:pt x="19" y="11"/>
                    <a:pt x="-4" y="38"/>
                    <a:pt x="1" y="66"/>
                  </a:cubicBezTo>
                  <a:close/>
                </a:path>
              </a:pathLst>
            </a:custGeom>
            <a:solidFill>
              <a:srgbClr val="FF9CBE"/>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6" name="Google Shape;1246;p34"/>
            <p:cNvSpPr/>
            <p:nvPr/>
          </p:nvSpPr>
          <p:spPr>
            <a:xfrm>
              <a:off x="6570690" y="416022"/>
              <a:ext cx="65479" cy="112466"/>
            </a:xfrm>
            <a:custGeom>
              <a:avLst/>
              <a:gdLst/>
              <a:ahLst/>
              <a:cxnLst/>
              <a:rect l="l" t="t" r="r" b="b"/>
              <a:pathLst>
                <a:path w="216" h="371" extrusionOk="0">
                  <a:moveTo>
                    <a:pt x="0" y="181"/>
                  </a:moveTo>
                  <a:cubicBezTo>
                    <a:pt x="0" y="181"/>
                    <a:pt x="73" y="-20"/>
                    <a:pt x="160" y="2"/>
                  </a:cubicBezTo>
                  <a:cubicBezTo>
                    <a:pt x="247" y="23"/>
                    <a:pt x="225" y="291"/>
                    <a:pt x="144" y="349"/>
                  </a:cubicBezTo>
                  <a:cubicBezTo>
                    <a:pt x="64" y="407"/>
                    <a:pt x="10" y="333"/>
                    <a:pt x="10" y="333"/>
                  </a:cubicBezTo>
                  <a:lnTo>
                    <a:pt x="0" y="181"/>
                  </a:lnTo>
                  <a:close/>
                </a:path>
              </a:pathLst>
            </a:custGeom>
            <a:solidFill>
              <a:srgbClr val="FF948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7" name="Google Shape;1247;p34"/>
            <p:cNvSpPr/>
            <p:nvPr/>
          </p:nvSpPr>
          <p:spPr>
            <a:xfrm>
              <a:off x="6586454" y="439970"/>
              <a:ext cx="30617" cy="74876"/>
            </a:xfrm>
            <a:custGeom>
              <a:avLst/>
              <a:gdLst/>
              <a:ahLst/>
              <a:cxnLst/>
              <a:rect l="l" t="t" r="r" b="b"/>
              <a:pathLst>
                <a:path w="101" h="247" extrusionOk="0">
                  <a:moveTo>
                    <a:pt x="99" y="0"/>
                  </a:moveTo>
                  <a:cubicBezTo>
                    <a:pt x="101" y="-1"/>
                    <a:pt x="101" y="1"/>
                    <a:pt x="100" y="2"/>
                  </a:cubicBezTo>
                  <a:cubicBezTo>
                    <a:pt x="44" y="44"/>
                    <a:pt x="28" y="112"/>
                    <a:pt x="21" y="179"/>
                  </a:cubicBezTo>
                  <a:cubicBezTo>
                    <a:pt x="34" y="150"/>
                    <a:pt x="55" y="131"/>
                    <a:pt x="92" y="144"/>
                  </a:cubicBezTo>
                  <a:cubicBezTo>
                    <a:pt x="94" y="145"/>
                    <a:pt x="93" y="148"/>
                    <a:pt x="91" y="148"/>
                  </a:cubicBezTo>
                  <a:cubicBezTo>
                    <a:pt x="64" y="150"/>
                    <a:pt x="46" y="159"/>
                    <a:pt x="35" y="184"/>
                  </a:cubicBezTo>
                  <a:cubicBezTo>
                    <a:pt x="27" y="202"/>
                    <a:pt x="24" y="223"/>
                    <a:pt x="19" y="243"/>
                  </a:cubicBezTo>
                  <a:cubicBezTo>
                    <a:pt x="18" y="249"/>
                    <a:pt x="7" y="249"/>
                    <a:pt x="7" y="242"/>
                  </a:cubicBezTo>
                  <a:cubicBezTo>
                    <a:pt x="7" y="241"/>
                    <a:pt x="8" y="241"/>
                    <a:pt x="8" y="240"/>
                  </a:cubicBezTo>
                  <a:cubicBezTo>
                    <a:pt x="-16" y="160"/>
                    <a:pt x="16" y="31"/>
                    <a:pt x="99" y="0"/>
                  </a:cubicBezTo>
                  <a:close/>
                </a:path>
              </a:pathLst>
            </a:custGeom>
            <a:solidFill>
              <a:srgbClr val="192D35"/>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8" name="Google Shape;1248;p34"/>
            <p:cNvSpPr/>
            <p:nvPr/>
          </p:nvSpPr>
          <p:spPr>
            <a:xfrm>
              <a:off x="6595548" y="509390"/>
              <a:ext cx="14248" cy="14551"/>
            </a:xfrm>
            <a:custGeom>
              <a:avLst/>
              <a:gdLst/>
              <a:ahLst/>
              <a:cxnLst/>
              <a:rect l="l" t="t" r="r" b="b"/>
              <a:pathLst>
                <a:path w="47" h="48" extrusionOk="0">
                  <a:moveTo>
                    <a:pt x="47" y="24"/>
                  </a:moveTo>
                  <a:cubicBezTo>
                    <a:pt x="47" y="37"/>
                    <a:pt x="36" y="48"/>
                    <a:pt x="23" y="48"/>
                  </a:cubicBezTo>
                  <a:cubicBezTo>
                    <a:pt x="9" y="48"/>
                    <a:pt x="0" y="37"/>
                    <a:pt x="0" y="24"/>
                  </a:cubicBezTo>
                  <a:cubicBezTo>
                    <a:pt x="0" y="11"/>
                    <a:pt x="9" y="0"/>
                    <a:pt x="23" y="0"/>
                  </a:cubicBezTo>
                  <a:cubicBezTo>
                    <a:pt x="36" y="0"/>
                    <a:pt x="47" y="11"/>
                    <a:pt x="47" y="2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9" name="Google Shape;1249;p34"/>
            <p:cNvSpPr/>
            <p:nvPr/>
          </p:nvSpPr>
          <p:spPr>
            <a:xfrm>
              <a:off x="6598883" y="513330"/>
              <a:ext cx="6972" cy="6669"/>
            </a:xfrm>
            <a:custGeom>
              <a:avLst/>
              <a:gdLst/>
              <a:ahLst/>
              <a:cxnLst/>
              <a:rect l="l" t="t" r="r" b="b"/>
              <a:pathLst>
                <a:path w="23" h="22" extrusionOk="0">
                  <a:moveTo>
                    <a:pt x="23" y="11"/>
                  </a:moveTo>
                  <a:cubicBezTo>
                    <a:pt x="23" y="17"/>
                    <a:pt x="18" y="22"/>
                    <a:pt x="12" y="22"/>
                  </a:cubicBezTo>
                  <a:cubicBezTo>
                    <a:pt x="5" y="22"/>
                    <a:pt x="0" y="17"/>
                    <a:pt x="0" y="11"/>
                  </a:cubicBezTo>
                  <a:cubicBezTo>
                    <a:pt x="0" y="5"/>
                    <a:pt x="5" y="0"/>
                    <a:pt x="12" y="0"/>
                  </a:cubicBezTo>
                  <a:cubicBezTo>
                    <a:pt x="18" y="0"/>
                    <a:pt x="23" y="5"/>
                    <a:pt x="23" y="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50" name="Google Shape;1250;p34"/>
            <p:cNvSpPr/>
            <p:nvPr/>
          </p:nvSpPr>
          <p:spPr>
            <a:xfrm>
              <a:off x="6609189" y="499689"/>
              <a:ext cx="10307" cy="10307"/>
            </a:xfrm>
            <a:custGeom>
              <a:avLst/>
              <a:gdLst/>
              <a:ahLst/>
              <a:cxnLst/>
              <a:rect l="l" t="t" r="r" b="b"/>
              <a:pathLst>
                <a:path w="34" h="34" extrusionOk="0">
                  <a:moveTo>
                    <a:pt x="34" y="17"/>
                  </a:moveTo>
                  <a:cubicBezTo>
                    <a:pt x="34" y="26"/>
                    <a:pt x="27" y="34"/>
                    <a:pt x="17" y="34"/>
                  </a:cubicBezTo>
                  <a:cubicBezTo>
                    <a:pt x="8" y="34"/>
                    <a:pt x="0" y="26"/>
                    <a:pt x="0" y="17"/>
                  </a:cubicBezTo>
                  <a:cubicBezTo>
                    <a:pt x="0" y="7"/>
                    <a:pt x="8" y="0"/>
                    <a:pt x="17" y="0"/>
                  </a:cubicBezTo>
                  <a:cubicBezTo>
                    <a:pt x="27" y="0"/>
                    <a:pt x="34" y="7"/>
                    <a:pt x="34" y="1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1" name="Google Shape;1251;p34"/>
            <p:cNvSpPr/>
            <p:nvPr/>
          </p:nvSpPr>
          <p:spPr>
            <a:xfrm>
              <a:off x="6287251" y="405715"/>
              <a:ext cx="164606" cy="251002"/>
            </a:xfrm>
            <a:custGeom>
              <a:avLst/>
              <a:gdLst/>
              <a:ahLst/>
              <a:cxnLst/>
              <a:rect l="l" t="t" r="r" b="b"/>
              <a:pathLst>
                <a:path w="543" h="828" extrusionOk="0">
                  <a:moveTo>
                    <a:pt x="541" y="819"/>
                  </a:moveTo>
                  <a:cubicBezTo>
                    <a:pt x="403" y="832"/>
                    <a:pt x="262" y="753"/>
                    <a:pt x="184" y="642"/>
                  </a:cubicBezTo>
                  <a:cubicBezTo>
                    <a:pt x="105" y="529"/>
                    <a:pt x="66" y="388"/>
                    <a:pt x="37" y="255"/>
                  </a:cubicBezTo>
                  <a:cubicBezTo>
                    <a:pt x="28" y="212"/>
                    <a:pt x="20" y="169"/>
                    <a:pt x="14" y="126"/>
                  </a:cubicBezTo>
                  <a:cubicBezTo>
                    <a:pt x="9" y="86"/>
                    <a:pt x="3" y="44"/>
                    <a:pt x="5" y="2"/>
                  </a:cubicBezTo>
                  <a:cubicBezTo>
                    <a:pt x="6" y="-1"/>
                    <a:pt x="0" y="-1"/>
                    <a:pt x="0" y="3"/>
                  </a:cubicBezTo>
                  <a:cubicBezTo>
                    <a:pt x="3" y="42"/>
                    <a:pt x="2" y="83"/>
                    <a:pt x="4" y="122"/>
                  </a:cubicBezTo>
                  <a:cubicBezTo>
                    <a:pt x="6" y="162"/>
                    <a:pt x="9" y="202"/>
                    <a:pt x="15" y="241"/>
                  </a:cubicBezTo>
                  <a:cubicBezTo>
                    <a:pt x="27" y="317"/>
                    <a:pt x="45" y="392"/>
                    <a:pt x="70" y="465"/>
                  </a:cubicBezTo>
                  <a:cubicBezTo>
                    <a:pt x="115" y="594"/>
                    <a:pt x="186" y="719"/>
                    <a:pt x="309" y="786"/>
                  </a:cubicBezTo>
                  <a:cubicBezTo>
                    <a:pt x="375" y="822"/>
                    <a:pt x="468" y="838"/>
                    <a:pt x="542" y="822"/>
                  </a:cubicBezTo>
                  <a:cubicBezTo>
                    <a:pt x="544" y="822"/>
                    <a:pt x="543" y="819"/>
                    <a:pt x="541" y="81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52" name="Google Shape;1252;p34"/>
            <p:cNvSpPr/>
            <p:nvPr/>
          </p:nvSpPr>
          <p:spPr>
            <a:xfrm>
              <a:off x="6264819" y="236259"/>
              <a:ext cx="349826" cy="218566"/>
            </a:xfrm>
            <a:custGeom>
              <a:avLst/>
              <a:gdLst/>
              <a:ahLst/>
              <a:cxnLst/>
              <a:rect l="l" t="t" r="r" b="b"/>
              <a:pathLst>
                <a:path w="1154" h="721" extrusionOk="0">
                  <a:moveTo>
                    <a:pt x="1086" y="720"/>
                  </a:moveTo>
                  <a:cubicBezTo>
                    <a:pt x="1023" y="732"/>
                    <a:pt x="818" y="602"/>
                    <a:pt x="737" y="303"/>
                  </a:cubicBezTo>
                  <a:cubicBezTo>
                    <a:pt x="737" y="303"/>
                    <a:pt x="828" y="566"/>
                    <a:pt x="859" y="601"/>
                  </a:cubicBezTo>
                  <a:cubicBezTo>
                    <a:pt x="889" y="635"/>
                    <a:pt x="744" y="527"/>
                    <a:pt x="675" y="288"/>
                  </a:cubicBezTo>
                  <a:cubicBezTo>
                    <a:pt x="675" y="288"/>
                    <a:pt x="566" y="418"/>
                    <a:pt x="460" y="479"/>
                  </a:cubicBezTo>
                  <a:cubicBezTo>
                    <a:pt x="354" y="540"/>
                    <a:pt x="284" y="557"/>
                    <a:pt x="274" y="550"/>
                  </a:cubicBezTo>
                  <a:cubicBezTo>
                    <a:pt x="263" y="544"/>
                    <a:pt x="418" y="449"/>
                    <a:pt x="450" y="385"/>
                  </a:cubicBezTo>
                  <a:cubicBezTo>
                    <a:pt x="450" y="385"/>
                    <a:pt x="182" y="603"/>
                    <a:pt x="45" y="649"/>
                  </a:cubicBezTo>
                  <a:cubicBezTo>
                    <a:pt x="29" y="654"/>
                    <a:pt x="-75" y="326"/>
                    <a:pt x="106" y="130"/>
                  </a:cubicBezTo>
                  <a:cubicBezTo>
                    <a:pt x="287" y="-65"/>
                    <a:pt x="668" y="0"/>
                    <a:pt x="783" y="66"/>
                  </a:cubicBezTo>
                  <a:cubicBezTo>
                    <a:pt x="783" y="66"/>
                    <a:pt x="895" y="54"/>
                    <a:pt x="1053" y="184"/>
                  </a:cubicBezTo>
                  <a:cubicBezTo>
                    <a:pt x="1210" y="314"/>
                    <a:pt x="1153" y="707"/>
                    <a:pt x="1086" y="72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09" name="Google Shape;934;p28"/>
          <p:cNvSpPr txBox="1">
            <a:spLocks noGrp="1"/>
          </p:cNvSpPr>
          <p:nvPr>
            <p:ph type="title"/>
          </p:nvPr>
        </p:nvSpPr>
        <p:spPr>
          <a:xfrm>
            <a:off x="554977" y="1929796"/>
            <a:ext cx="4098303" cy="1062125"/>
          </a:xfrm>
          <a:prstGeom prst="rect">
            <a:avLst/>
          </a:prstGeom>
        </p:spPr>
        <p:txBody>
          <a:bodyPr spcFirstLastPara="1" wrap="square" lIns="91425" tIns="91425" rIns="91425" bIns="91425" anchor="ctr" anchorCtr="0">
            <a:noAutofit/>
          </a:bodyPr>
          <a:lstStyle/>
          <a:p>
            <a:pPr algn="ctr"/>
            <a:r>
              <a:rPr lang="en-US" sz="4500" b="1">
                <a:latin typeface="+mj-lt"/>
              </a:rPr>
              <a:t>LUYỆN TẬP</a:t>
            </a:r>
          </a:p>
        </p:txBody>
      </p:sp>
    </p:spTree>
    <p:extLst>
      <p:ext uri="{BB962C8B-B14F-4D97-AF65-F5344CB8AC3E}">
        <p14:creationId xmlns:p14="http://schemas.microsoft.com/office/powerpoint/2010/main" val="1277493986"/>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3" name="Rounded Rectangle 2"/>
          <p:cNvSpPr/>
          <p:nvPr/>
        </p:nvSpPr>
        <p:spPr>
          <a:xfrm>
            <a:off x="790574" y="294640"/>
            <a:ext cx="7664451" cy="1209040"/>
          </a:xfrm>
          <a:prstGeom prst="roundRect">
            <a:avLst/>
          </a:prstGeom>
          <a:solidFill>
            <a:srgbClr val="C7D49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a:solidFill>
                  <a:schemeClr val="bg1">
                    <a:lumMod val="10000"/>
                  </a:schemeClr>
                </a:solidFill>
              </a:rPr>
              <a:t>Câu 1. </a:t>
            </a:r>
            <a:r>
              <a:rPr lang="vi-VN" altLang="en-US" sz="2200" b="1">
                <a:solidFill>
                  <a:schemeClr val="bg1">
                    <a:lumMod val="10000"/>
                  </a:schemeClr>
                </a:solidFill>
                <a:ea typeface="Times New Roman" panose="02020603050405020304" pitchFamily="18" charset="0"/>
              </a:rPr>
              <a:t>Người Kinh tập trung nhiều ở khu vực nào?</a:t>
            </a:r>
            <a:endParaRPr lang="vi-VN" altLang="en-US" sz="2200" b="1">
              <a:solidFill>
                <a:schemeClr val="bg1">
                  <a:lumMod val="10000"/>
                </a:schemeClr>
              </a:solidFill>
            </a:endParaRPr>
          </a:p>
        </p:txBody>
      </p:sp>
      <p:sp>
        <p:nvSpPr>
          <p:cNvPr id="48" name="Rounded Rectangle 47"/>
          <p:cNvSpPr/>
          <p:nvPr/>
        </p:nvSpPr>
        <p:spPr>
          <a:xfrm>
            <a:off x="790574" y="1691640"/>
            <a:ext cx="3618865"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A. đồng bằng, đồi núi và trung du.</a:t>
            </a:r>
            <a:endParaRPr lang="en-US" sz="2000">
              <a:solidFill>
                <a:schemeClr val="tx1"/>
              </a:solidFill>
            </a:endParaRPr>
          </a:p>
        </p:txBody>
      </p:sp>
      <p:sp>
        <p:nvSpPr>
          <p:cNvPr id="49" name="Rounded Rectangle 48"/>
          <p:cNvSpPr/>
          <p:nvPr/>
        </p:nvSpPr>
        <p:spPr>
          <a:xfrm>
            <a:off x="4836160" y="1691640"/>
            <a:ext cx="3618865"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C. trung du, cao nguyên và ven biển.</a:t>
            </a:r>
            <a:endParaRPr lang="en-US" sz="2000">
              <a:solidFill>
                <a:schemeClr val="tx1"/>
              </a:solidFill>
            </a:endParaRPr>
          </a:p>
        </p:txBody>
      </p:sp>
      <p:sp>
        <p:nvSpPr>
          <p:cNvPr id="50" name="Rounded Rectangle 49"/>
          <p:cNvSpPr/>
          <p:nvPr/>
        </p:nvSpPr>
        <p:spPr>
          <a:xfrm>
            <a:off x="790574" y="3291840"/>
            <a:ext cx="3618865"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B. đồng bằng, ven biển và trung du.</a:t>
            </a:r>
            <a:endParaRPr lang="en-US" sz="2000">
              <a:solidFill>
                <a:schemeClr val="tx1"/>
              </a:solidFill>
            </a:endParaRPr>
          </a:p>
        </p:txBody>
      </p:sp>
      <p:sp>
        <p:nvSpPr>
          <p:cNvPr id="51" name="Rounded Rectangle 50"/>
          <p:cNvSpPr/>
          <p:nvPr/>
        </p:nvSpPr>
        <p:spPr>
          <a:xfrm>
            <a:off x="4836160" y="3291840"/>
            <a:ext cx="3618865"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D. đồi núi, ven biển và cao nguyên.</a:t>
            </a:r>
            <a:endParaRPr lang="en-US" sz="2000">
              <a:solidFill>
                <a:schemeClr val="tx1"/>
              </a:solidFill>
            </a:endParaRPr>
          </a:p>
        </p:txBody>
      </p:sp>
      <p:sp>
        <p:nvSpPr>
          <p:cNvPr id="54" name="Rounded Rectangle 53"/>
          <p:cNvSpPr/>
          <p:nvPr/>
        </p:nvSpPr>
        <p:spPr>
          <a:xfrm>
            <a:off x="790574" y="3291840"/>
            <a:ext cx="3618865" cy="1412240"/>
          </a:xfrm>
          <a:prstGeom prst="roundRect">
            <a:avLst/>
          </a:prstGeom>
          <a:solidFill>
            <a:srgbClr val="FF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B. đồng bằng, ven biển và trung du.</a:t>
            </a:r>
            <a:endParaRPr lang="en-US" sz="200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P spid="49" grpId="0" animBg="1"/>
      <p:bldP spid="50" grpId="0" animBg="1"/>
      <p:bldP spid="51"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3" name="Rounded Rectangle 2"/>
          <p:cNvSpPr/>
          <p:nvPr/>
        </p:nvSpPr>
        <p:spPr>
          <a:xfrm>
            <a:off x="508000" y="294640"/>
            <a:ext cx="8229600" cy="1209040"/>
          </a:xfrm>
          <a:prstGeom prst="roundRect">
            <a:avLst/>
          </a:prstGeom>
          <a:solidFill>
            <a:srgbClr val="C7D49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200" b="1">
                <a:solidFill>
                  <a:schemeClr val="bg1">
                    <a:lumMod val="10000"/>
                  </a:schemeClr>
                </a:solidFill>
              </a:rPr>
              <a:t>Câu 2: Các tỉnh đồng bằng ven biển phía Nam và Đồng bằng sông Cửu Long là nơi cư trú của các dân tộc nào?</a:t>
            </a:r>
            <a:endParaRPr lang="vi-VN" altLang="en-US" sz="2200" b="1">
              <a:solidFill>
                <a:schemeClr val="bg1">
                  <a:lumMod val="10000"/>
                </a:schemeClr>
              </a:solidFill>
            </a:endParaRPr>
          </a:p>
        </p:txBody>
      </p:sp>
      <p:sp>
        <p:nvSpPr>
          <p:cNvPr id="48" name="Rounded Rectangle 47"/>
          <p:cNvSpPr/>
          <p:nvPr/>
        </p:nvSpPr>
        <p:spPr>
          <a:xfrm>
            <a:off x="508000" y="16916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A. Kinh, Tày, Mường.</a:t>
            </a:r>
            <a:endParaRPr lang="en-US" sz="2000">
              <a:solidFill>
                <a:schemeClr val="tx1"/>
              </a:solidFill>
            </a:endParaRPr>
          </a:p>
        </p:txBody>
      </p:sp>
      <p:sp>
        <p:nvSpPr>
          <p:cNvPr id="49" name="Rounded Rectangle 48"/>
          <p:cNvSpPr/>
          <p:nvPr/>
        </p:nvSpPr>
        <p:spPr>
          <a:xfrm>
            <a:off x="4836160" y="16916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 Khơ-me, Chăm, Hoa.</a:t>
            </a:r>
            <a:endParaRPr lang="en-US" sz="2000">
              <a:solidFill>
                <a:schemeClr val="tx1"/>
              </a:solidFill>
            </a:endParaRPr>
          </a:p>
        </p:txBody>
      </p:sp>
      <p:sp>
        <p:nvSpPr>
          <p:cNvPr id="50" name="Rounded Rectangle 49"/>
          <p:cNvSpPr/>
          <p:nvPr/>
        </p:nvSpPr>
        <p:spPr>
          <a:xfrm>
            <a:off x="508000" y="32918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B. Ê-đê, Khơ-me, Hoa.</a:t>
            </a:r>
            <a:endParaRPr lang="en-US" sz="2000">
              <a:solidFill>
                <a:schemeClr val="tx1"/>
              </a:solidFill>
            </a:endParaRPr>
          </a:p>
        </p:txBody>
      </p:sp>
      <p:sp>
        <p:nvSpPr>
          <p:cNvPr id="51" name="Rounded Rectangle 50"/>
          <p:cNvSpPr/>
          <p:nvPr/>
        </p:nvSpPr>
        <p:spPr>
          <a:xfrm>
            <a:off x="4836160" y="32918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D. </a:t>
            </a:r>
            <a:r>
              <a:rPr lang="en-US" sz="2000">
                <a:solidFill>
                  <a:schemeClr val="tx1"/>
                </a:solidFill>
              </a:rPr>
              <a:t>85%</a:t>
            </a:r>
          </a:p>
        </p:txBody>
      </p:sp>
      <p:sp>
        <p:nvSpPr>
          <p:cNvPr id="54" name="Rounded Rectangle 53"/>
          <p:cNvSpPr/>
          <p:nvPr/>
        </p:nvSpPr>
        <p:spPr>
          <a:xfrm>
            <a:off x="4836160" y="1691640"/>
            <a:ext cx="3901440" cy="1412240"/>
          </a:xfrm>
          <a:prstGeom prst="roundRect">
            <a:avLst/>
          </a:prstGeom>
          <a:solidFill>
            <a:srgbClr val="FF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 Khơ-me, Chăm, Hoa.</a:t>
            </a:r>
            <a:endParaRPr lang="en-US" sz="2000">
              <a:solidFill>
                <a:schemeClr val="tx1"/>
              </a:solidFill>
            </a:endParaRPr>
          </a:p>
        </p:txBody>
      </p:sp>
    </p:spTree>
    <p:extLst>
      <p:ext uri="{BB962C8B-B14F-4D97-AF65-F5344CB8AC3E}">
        <p14:creationId xmlns:p14="http://schemas.microsoft.com/office/powerpoint/2010/main" val="274857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P spid="49" grpId="0" animBg="1"/>
      <p:bldP spid="50" grpId="0" animBg="1"/>
      <p:bldP spid="51"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3" name="Rounded Rectangle 2"/>
          <p:cNvSpPr/>
          <p:nvPr/>
        </p:nvSpPr>
        <p:spPr>
          <a:xfrm>
            <a:off x="508000" y="294640"/>
            <a:ext cx="8229600" cy="1209040"/>
          </a:xfrm>
          <a:prstGeom prst="roundRect">
            <a:avLst/>
          </a:prstGeom>
          <a:solidFill>
            <a:srgbClr val="C7D49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chemeClr val="tx1"/>
                </a:solidFill>
              </a:rPr>
              <a:t>Câu 3. </a:t>
            </a:r>
            <a:r>
              <a:rPr lang="vi-VN" sz="2200" b="1">
                <a:solidFill>
                  <a:schemeClr val="tx1"/>
                </a:solidFill>
                <a:ea typeface="Times New Roman" panose="02020603050405020304" pitchFamily="18" charset="0"/>
              </a:rPr>
              <a:t>Trong khu vực Đông Nam Á, dân số nước ta xếp thứ ba sau</a:t>
            </a:r>
            <a:r>
              <a:rPr lang="en-US" sz="2200" b="1">
                <a:solidFill>
                  <a:schemeClr val="tx1"/>
                </a:solidFill>
                <a:ea typeface="Times New Roman" panose="02020603050405020304" pitchFamily="18" charset="0"/>
              </a:rPr>
              <a:t> quốc gia nào?</a:t>
            </a:r>
          </a:p>
        </p:txBody>
      </p:sp>
      <p:sp>
        <p:nvSpPr>
          <p:cNvPr id="48" name="Rounded Rectangle 47"/>
          <p:cNvSpPr/>
          <p:nvPr/>
        </p:nvSpPr>
        <p:spPr>
          <a:xfrm>
            <a:off x="508000" y="1798506"/>
            <a:ext cx="3901440" cy="116332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A. In-đô-nê-xi-a và Phi-líp-pin.</a:t>
            </a:r>
            <a:endParaRPr lang="en-US" sz="2000">
              <a:solidFill>
                <a:schemeClr val="tx1"/>
              </a:solidFill>
            </a:endParaRPr>
          </a:p>
        </p:txBody>
      </p:sp>
      <p:sp>
        <p:nvSpPr>
          <p:cNvPr id="49" name="Rounded Rectangle 48"/>
          <p:cNvSpPr/>
          <p:nvPr/>
        </p:nvSpPr>
        <p:spPr>
          <a:xfrm>
            <a:off x="4836160" y="1798506"/>
            <a:ext cx="3901440" cy="116332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 In-đô-nê-xi-a và Mi-an-ma.</a:t>
            </a:r>
            <a:endParaRPr lang="en-US" sz="2000">
              <a:solidFill>
                <a:schemeClr val="tx1"/>
              </a:solidFill>
            </a:endParaRPr>
          </a:p>
        </p:txBody>
      </p:sp>
      <p:sp>
        <p:nvSpPr>
          <p:cNvPr id="50" name="Rounded Rectangle 49"/>
          <p:cNvSpPr/>
          <p:nvPr/>
        </p:nvSpPr>
        <p:spPr>
          <a:xfrm>
            <a:off x="508000" y="3256652"/>
            <a:ext cx="3901440" cy="116332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B. Cam-pu-chia và Phi-líp-pin.</a:t>
            </a:r>
            <a:endParaRPr lang="en-US" sz="2000">
              <a:solidFill>
                <a:schemeClr val="tx1"/>
              </a:solidFill>
            </a:endParaRPr>
          </a:p>
        </p:txBody>
      </p:sp>
      <p:sp>
        <p:nvSpPr>
          <p:cNvPr id="51" name="Rounded Rectangle 50"/>
          <p:cNvSpPr/>
          <p:nvPr/>
        </p:nvSpPr>
        <p:spPr>
          <a:xfrm>
            <a:off x="4836160" y="3256652"/>
            <a:ext cx="3901440" cy="116332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D. Lào và Ma-lai-xi-a.</a:t>
            </a:r>
            <a:endParaRPr lang="en-US" sz="2000">
              <a:solidFill>
                <a:schemeClr val="tx1"/>
              </a:solidFill>
            </a:endParaRPr>
          </a:p>
        </p:txBody>
      </p:sp>
      <p:sp>
        <p:nvSpPr>
          <p:cNvPr id="54" name="Rounded Rectangle 53"/>
          <p:cNvSpPr/>
          <p:nvPr/>
        </p:nvSpPr>
        <p:spPr>
          <a:xfrm>
            <a:off x="508000" y="1798506"/>
            <a:ext cx="3901440" cy="1163320"/>
          </a:xfrm>
          <a:prstGeom prst="roundRect">
            <a:avLst/>
          </a:prstGeom>
          <a:solidFill>
            <a:srgbClr val="FF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A. In-đô-nê-xi-a và Phi-líp-pin.</a:t>
            </a:r>
            <a:endParaRPr lang="en-US" sz="2000">
              <a:solidFill>
                <a:schemeClr val="tx1"/>
              </a:solidFill>
            </a:endParaRPr>
          </a:p>
        </p:txBody>
      </p:sp>
    </p:spTree>
    <p:extLst>
      <p:ext uri="{BB962C8B-B14F-4D97-AF65-F5344CB8AC3E}">
        <p14:creationId xmlns:p14="http://schemas.microsoft.com/office/powerpoint/2010/main" val="3990693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P spid="49" grpId="0" animBg="1"/>
      <p:bldP spid="50" grpId="0" animBg="1"/>
      <p:bldP spid="51"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3" name="Rounded Rectangle 2"/>
          <p:cNvSpPr/>
          <p:nvPr/>
        </p:nvSpPr>
        <p:spPr>
          <a:xfrm>
            <a:off x="508000" y="294640"/>
            <a:ext cx="8229600" cy="1209040"/>
          </a:xfrm>
          <a:prstGeom prst="roundRect">
            <a:avLst/>
          </a:prstGeom>
          <a:solidFill>
            <a:srgbClr val="C7D49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lnSpc>
                <a:spcPct val="150000"/>
              </a:lnSpc>
              <a:spcBef>
                <a:spcPct val="0"/>
              </a:spcBef>
              <a:spcAft>
                <a:spcPct val="0"/>
              </a:spcAft>
              <a:buClrTx/>
            </a:pPr>
            <a:r>
              <a:rPr lang="en-US" sz="2200" b="1">
                <a:solidFill>
                  <a:schemeClr val="tx1"/>
                </a:solidFill>
              </a:rPr>
              <a:t>Câu 4. </a:t>
            </a:r>
            <a:r>
              <a:rPr lang="vi-VN" altLang="en-US" sz="2200" b="1">
                <a:solidFill>
                  <a:schemeClr val="tx1"/>
                </a:solidFill>
                <a:ea typeface="Times New Roman" panose="02020603050405020304" pitchFamily="18" charset="0"/>
              </a:rPr>
              <a:t>Phân bố dân tộc ở Việt Nam có sự thay đổi </a:t>
            </a:r>
            <a:endParaRPr lang="en-US" altLang="en-US" sz="2200" b="1">
              <a:solidFill>
                <a:schemeClr val="tx1"/>
              </a:solidFill>
              <a:ea typeface="Times New Roman" panose="02020603050405020304" pitchFamily="18" charset="0"/>
            </a:endParaRPr>
          </a:p>
          <a:p>
            <a:pPr lvl="0" algn="ctr" eaLnBrk="0" fontAlgn="base" hangingPunct="0">
              <a:lnSpc>
                <a:spcPct val="150000"/>
              </a:lnSpc>
              <a:spcBef>
                <a:spcPct val="0"/>
              </a:spcBef>
              <a:spcAft>
                <a:spcPct val="0"/>
              </a:spcAft>
              <a:buClrTx/>
            </a:pPr>
            <a:r>
              <a:rPr lang="vi-VN" altLang="en-US" sz="2200" b="1">
                <a:solidFill>
                  <a:schemeClr val="tx1"/>
                </a:solidFill>
                <a:ea typeface="Times New Roman" panose="02020603050405020304" pitchFamily="18" charset="0"/>
              </a:rPr>
              <a:t>được biểu hiện ở</a:t>
            </a:r>
            <a:r>
              <a:rPr lang="en-US" altLang="en-US" sz="2200" b="1">
                <a:solidFill>
                  <a:schemeClr val="tx1"/>
                </a:solidFill>
                <a:ea typeface="Times New Roman" panose="02020603050405020304" pitchFamily="18" charset="0"/>
              </a:rPr>
              <a:t> đặc điểm nào?</a:t>
            </a:r>
            <a:endParaRPr lang="vi-VN" altLang="en-US" sz="2200" b="1">
              <a:solidFill>
                <a:schemeClr val="tx1"/>
              </a:solidFill>
            </a:endParaRPr>
          </a:p>
        </p:txBody>
      </p:sp>
      <p:sp>
        <p:nvSpPr>
          <p:cNvPr id="48" name="Rounded Rectangle 47"/>
          <p:cNvSpPr/>
          <p:nvPr/>
        </p:nvSpPr>
        <p:spPr>
          <a:xfrm>
            <a:off x="508000" y="16916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A. Phân bố dân tộc ở Việt Nam có sự thay đổi về thời gian.</a:t>
            </a:r>
            <a:endParaRPr lang="en-US" sz="2000">
              <a:solidFill>
                <a:schemeClr val="tx1"/>
              </a:solidFill>
            </a:endParaRPr>
          </a:p>
        </p:txBody>
      </p:sp>
      <p:sp>
        <p:nvSpPr>
          <p:cNvPr id="49" name="Rounded Rectangle 48"/>
          <p:cNvSpPr/>
          <p:nvPr/>
        </p:nvSpPr>
        <p:spPr>
          <a:xfrm>
            <a:off x="4836160" y="16916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C. Các dân tộc thiểu số phân bố không đồng đều, tập trung đông tại ven biển.</a:t>
            </a:r>
            <a:endParaRPr lang="en-US" sz="2000">
              <a:solidFill>
                <a:schemeClr val="tx1"/>
              </a:solidFill>
            </a:endParaRPr>
          </a:p>
        </p:txBody>
      </p:sp>
      <p:sp>
        <p:nvSpPr>
          <p:cNvPr id="50" name="Rounded Rectangle 49"/>
          <p:cNvSpPr/>
          <p:nvPr/>
        </p:nvSpPr>
        <p:spPr>
          <a:xfrm>
            <a:off x="508000" y="32918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B. Mỗi một vùng chỉ có tối đa 2 dân tộc cùng sinh sống.</a:t>
            </a:r>
            <a:endParaRPr lang="en-US" sz="2000">
              <a:solidFill>
                <a:schemeClr val="tx1"/>
              </a:solidFill>
            </a:endParaRPr>
          </a:p>
        </p:txBody>
      </p:sp>
      <p:sp>
        <p:nvSpPr>
          <p:cNvPr id="51" name="Rounded Rectangle 50"/>
          <p:cNvSpPr/>
          <p:nvPr/>
        </p:nvSpPr>
        <p:spPr>
          <a:xfrm>
            <a:off x="4836160" y="32918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D. Phân bố ngày càng đan xen với nhau trên lãnh thổ nước ta.</a:t>
            </a:r>
            <a:endParaRPr lang="en-US" sz="2000">
              <a:solidFill>
                <a:schemeClr val="tx1"/>
              </a:solidFill>
            </a:endParaRPr>
          </a:p>
        </p:txBody>
      </p:sp>
      <p:sp>
        <p:nvSpPr>
          <p:cNvPr id="54" name="Rounded Rectangle 53"/>
          <p:cNvSpPr/>
          <p:nvPr/>
        </p:nvSpPr>
        <p:spPr>
          <a:xfrm>
            <a:off x="4836160" y="3291840"/>
            <a:ext cx="3901440" cy="1412240"/>
          </a:xfrm>
          <a:prstGeom prst="roundRect">
            <a:avLst/>
          </a:prstGeom>
          <a:solidFill>
            <a:srgbClr val="FF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D. Phân bố ngày càng đan xen với nhau trên lãnh thổ nước ta.</a:t>
            </a:r>
            <a:endParaRPr lang="en-US" sz="2000">
              <a:solidFill>
                <a:schemeClr val="tx1"/>
              </a:solidFill>
            </a:endParaRPr>
          </a:p>
        </p:txBody>
      </p:sp>
    </p:spTree>
    <p:extLst>
      <p:ext uri="{BB962C8B-B14F-4D97-AF65-F5344CB8AC3E}">
        <p14:creationId xmlns:p14="http://schemas.microsoft.com/office/powerpoint/2010/main" val="15989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P spid="49" grpId="0" animBg="1"/>
      <p:bldP spid="50" grpId="0" animBg="1"/>
      <p:bldP spid="51" grpId="0" animBg="1"/>
      <p:bldP spid="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3" name="Rounded Rectangle 2"/>
          <p:cNvSpPr/>
          <p:nvPr/>
        </p:nvSpPr>
        <p:spPr>
          <a:xfrm>
            <a:off x="508000" y="294640"/>
            <a:ext cx="8229600" cy="1209040"/>
          </a:xfrm>
          <a:prstGeom prst="roundRect">
            <a:avLst/>
          </a:prstGeom>
          <a:solidFill>
            <a:srgbClr val="C7D49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lnSpc>
                <a:spcPct val="150000"/>
              </a:lnSpc>
              <a:spcBef>
                <a:spcPct val="0"/>
              </a:spcBef>
              <a:spcAft>
                <a:spcPct val="0"/>
              </a:spcAft>
              <a:buClrTx/>
            </a:pPr>
            <a:r>
              <a:rPr lang="en-US" sz="2200" b="1">
                <a:solidFill>
                  <a:schemeClr val="tx1"/>
                </a:solidFill>
              </a:rPr>
              <a:t>Câu 5. </a:t>
            </a:r>
            <a:r>
              <a:rPr lang="vi-VN" sz="2200" b="1">
                <a:solidFill>
                  <a:schemeClr val="tx1"/>
                </a:solidFill>
              </a:rPr>
              <a:t>Gia tăng tự nhiên dân số giảm, nhưng số dân nước ta vẫn còn tăng nhanh là do nguyên nhân nào sau đây? </a:t>
            </a:r>
            <a:endParaRPr lang="vi-VN" altLang="en-US" sz="2200" b="1">
              <a:solidFill>
                <a:schemeClr val="tx1"/>
              </a:solidFill>
            </a:endParaRPr>
          </a:p>
        </p:txBody>
      </p:sp>
      <p:sp>
        <p:nvSpPr>
          <p:cNvPr id="48" name="Rounded Rectangle 47"/>
          <p:cNvSpPr/>
          <p:nvPr/>
        </p:nvSpPr>
        <p:spPr>
          <a:xfrm>
            <a:off x="508000" y="16916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A. Quy mô dân số lớn.</a:t>
            </a:r>
            <a:endParaRPr lang="en-US" sz="2000">
              <a:solidFill>
                <a:schemeClr val="tx1"/>
              </a:solidFill>
            </a:endParaRPr>
          </a:p>
        </p:txBody>
      </p:sp>
      <p:sp>
        <p:nvSpPr>
          <p:cNvPr id="49" name="Rounded Rectangle 48"/>
          <p:cNvSpPr/>
          <p:nvPr/>
        </p:nvSpPr>
        <p:spPr>
          <a:xfrm>
            <a:off x="4836160" y="16916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 Cơ cấu dân số già.</a:t>
            </a:r>
            <a:endParaRPr lang="en-US" sz="2000">
              <a:solidFill>
                <a:schemeClr val="tx1"/>
              </a:solidFill>
            </a:endParaRPr>
          </a:p>
        </p:txBody>
      </p:sp>
      <p:sp>
        <p:nvSpPr>
          <p:cNvPr id="50" name="Rounded Rectangle 49"/>
          <p:cNvSpPr/>
          <p:nvPr/>
        </p:nvSpPr>
        <p:spPr>
          <a:xfrm>
            <a:off x="508000" y="32918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B. Tuổi thọ ngày càng cao.</a:t>
            </a:r>
            <a:endParaRPr lang="en-US" sz="2000">
              <a:solidFill>
                <a:schemeClr val="tx1"/>
              </a:solidFill>
            </a:endParaRPr>
          </a:p>
        </p:txBody>
      </p:sp>
      <p:sp>
        <p:nvSpPr>
          <p:cNvPr id="51" name="Rounded Rectangle 50"/>
          <p:cNvSpPr/>
          <p:nvPr/>
        </p:nvSpPr>
        <p:spPr>
          <a:xfrm>
            <a:off x="4836160" y="3291840"/>
            <a:ext cx="3901440" cy="1412240"/>
          </a:xfrm>
          <a:prstGeom prst="roundRect">
            <a:avLst/>
          </a:prstGeom>
          <a:solidFill>
            <a:srgbClr val="FFF0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D. Gia tăng cơ học cao.</a:t>
            </a:r>
            <a:endParaRPr lang="en-US" sz="2000">
              <a:solidFill>
                <a:schemeClr val="tx1"/>
              </a:solidFill>
            </a:endParaRPr>
          </a:p>
        </p:txBody>
      </p:sp>
      <p:sp>
        <p:nvSpPr>
          <p:cNvPr id="54" name="Rounded Rectangle 53"/>
          <p:cNvSpPr/>
          <p:nvPr/>
        </p:nvSpPr>
        <p:spPr>
          <a:xfrm>
            <a:off x="508000" y="1691640"/>
            <a:ext cx="3901440" cy="1412240"/>
          </a:xfrm>
          <a:prstGeom prst="roundRect">
            <a:avLst/>
          </a:prstGeom>
          <a:solidFill>
            <a:srgbClr val="FF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A. Quy mô dân số lớn.</a:t>
            </a:r>
            <a:endParaRPr lang="en-US" sz="2000">
              <a:solidFill>
                <a:schemeClr val="tx1"/>
              </a:solidFill>
            </a:endParaRPr>
          </a:p>
        </p:txBody>
      </p:sp>
    </p:spTree>
    <p:extLst>
      <p:ext uri="{BB962C8B-B14F-4D97-AF65-F5344CB8AC3E}">
        <p14:creationId xmlns:p14="http://schemas.microsoft.com/office/powerpoint/2010/main" val="815394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P spid="49" grpId="0" animBg="1"/>
      <p:bldP spid="50" grpId="0" animBg="1"/>
      <p:bldP spid="51" grpId="0" animBg="1"/>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grpSp>
        <p:nvGrpSpPr>
          <p:cNvPr id="6" name="Group 5">
            <a:extLst>
              <a:ext uri="{FF2B5EF4-FFF2-40B4-BE49-F238E27FC236}">
                <a16:creationId xmlns="" xmlns:a16="http://schemas.microsoft.com/office/drawing/2014/main" id="{1B7E8714-D38E-ADFD-6C5D-B013C5DE823C}"/>
              </a:ext>
            </a:extLst>
          </p:cNvPr>
          <p:cNvGrpSpPr/>
          <p:nvPr/>
        </p:nvGrpSpPr>
        <p:grpSpPr>
          <a:xfrm>
            <a:off x="3639013" y="192745"/>
            <a:ext cx="1865971" cy="1120917"/>
            <a:chOff x="1046480" y="400901"/>
            <a:chExt cx="1865971" cy="1120917"/>
          </a:xfrm>
        </p:grpSpPr>
        <p:sp>
          <p:nvSpPr>
            <p:cNvPr id="3" name="Rectangle: Rounded Corners 2">
              <a:extLst>
                <a:ext uri="{FF2B5EF4-FFF2-40B4-BE49-F238E27FC236}">
                  <a16:creationId xmlns="" xmlns:a16="http://schemas.microsoft.com/office/drawing/2014/main" id="{D71D6E22-40C3-7662-56C9-5E012099E4B3}"/>
                </a:ext>
              </a:extLst>
            </p:cNvPr>
            <p:cNvSpPr/>
            <p:nvPr/>
          </p:nvSpPr>
          <p:spPr>
            <a:xfrm>
              <a:off x="1046480" y="864716"/>
              <a:ext cx="1865971" cy="65710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Tự luận</a:t>
              </a:r>
            </a:p>
          </p:txBody>
        </p:sp>
        <p:sp>
          <p:nvSpPr>
            <p:cNvPr id="8" name="Google Shape;1321;p35"/>
            <p:cNvSpPr/>
            <p:nvPr/>
          </p:nvSpPr>
          <p:spPr>
            <a:xfrm>
              <a:off x="1772920" y="400901"/>
              <a:ext cx="477520" cy="657102"/>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41214" y="1454264"/>
            <a:ext cx="8261567" cy="958660"/>
          </a:xfrm>
          <a:prstGeom prst="rect">
            <a:avLst/>
          </a:prstGeom>
        </p:spPr>
        <p:txBody>
          <a:bodyPr wrap="square">
            <a:spAutoFit/>
          </a:bodyPr>
          <a:lstStyle/>
          <a:p>
            <a:pPr algn="just">
              <a:lnSpc>
                <a:spcPct val="150000"/>
              </a:lnSpc>
            </a:pPr>
            <a:r>
              <a:rPr lang="en-US" sz="2000" b="1">
                <a:solidFill>
                  <a:schemeClr val="tx2">
                    <a:lumMod val="75000"/>
                  </a:schemeClr>
                </a:solidFill>
                <a:latin typeface="+mn-lt"/>
                <a:ea typeface="Times New Roman" panose="02020603050405020304" pitchFamily="18" charset="0"/>
              </a:rPr>
              <a:t>Nhiệm vụ: </a:t>
            </a:r>
            <a:r>
              <a:rPr lang="vi-VN" sz="2000">
                <a:solidFill>
                  <a:srgbClr val="0D0D0D"/>
                </a:solidFill>
                <a:latin typeface="+mn-lt"/>
                <a:ea typeface="Times New Roman" panose="02020603050405020304" pitchFamily="18" charset="0"/>
              </a:rPr>
              <a:t>Dựa vào bảng 1.1, hãy vẽ biểu đồ thể hiện số dân và tỉ lệ tăng dân số nước ta giai đoạn 1989 – 2021. </a:t>
            </a:r>
            <a:endParaRPr lang="en-US" sz="2000">
              <a:latin typeface="+mn-lt"/>
              <a:ea typeface="Times New Roman" panose="02020603050405020304" pitchFamily="18" charset="0"/>
            </a:endParaRPr>
          </a:p>
        </p:txBody>
      </p:sp>
      <p:graphicFrame>
        <p:nvGraphicFramePr>
          <p:cNvPr id="7" name="Table 6">
            <a:extLst>
              <a:ext uri="{FF2B5EF4-FFF2-40B4-BE49-F238E27FC236}">
                <a16:creationId xmlns="" xmlns:a16="http://schemas.microsoft.com/office/drawing/2014/main" id="{82A8522C-3A13-4DF2-FE72-7B5C4FAEF4EE}"/>
              </a:ext>
            </a:extLst>
          </p:cNvPr>
          <p:cNvGraphicFramePr>
            <a:graphicFrameLocks noGrp="1"/>
          </p:cNvGraphicFramePr>
          <p:nvPr>
            <p:extLst>
              <p:ext uri="{D42A27DB-BD31-4B8C-83A1-F6EECF244321}">
                <p14:modId xmlns:p14="http://schemas.microsoft.com/office/powerpoint/2010/main" val="2883101942"/>
              </p:ext>
            </p:extLst>
          </p:nvPr>
        </p:nvGraphicFramePr>
        <p:xfrm>
          <a:off x="777237" y="2515966"/>
          <a:ext cx="7589520" cy="1554480"/>
        </p:xfrm>
        <a:graphic>
          <a:graphicData uri="http://schemas.openxmlformats.org/drawingml/2006/table">
            <a:tbl>
              <a:tblPr firstRow="1" bandRow="1">
                <a:tableStyleId>{5C22544A-7EE6-4342-B048-85BDC9FD1C3A}</a:tableStyleId>
              </a:tblPr>
              <a:tblGrid>
                <a:gridCol w="2834640">
                  <a:extLst>
                    <a:ext uri="{9D8B030D-6E8A-4147-A177-3AD203B41FA5}">
                      <a16:colId xmlns="" xmlns:a16="http://schemas.microsoft.com/office/drawing/2014/main" val="1676333592"/>
                    </a:ext>
                  </a:extLst>
                </a:gridCol>
                <a:gridCol w="1188720">
                  <a:extLst>
                    <a:ext uri="{9D8B030D-6E8A-4147-A177-3AD203B41FA5}">
                      <a16:colId xmlns="" xmlns:a16="http://schemas.microsoft.com/office/drawing/2014/main" val="4130684122"/>
                    </a:ext>
                  </a:extLst>
                </a:gridCol>
                <a:gridCol w="1188720">
                  <a:extLst>
                    <a:ext uri="{9D8B030D-6E8A-4147-A177-3AD203B41FA5}">
                      <a16:colId xmlns="" xmlns:a16="http://schemas.microsoft.com/office/drawing/2014/main" val="1222036041"/>
                    </a:ext>
                  </a:extLst>
                </a:gridCol>
                <a:gridCol w="1188720">
                  <a:extLst>
                    <a:ext uri="{9D8B030D-6E8A-4147-A177-3AD203B41FA5}">
                      <a16:colId xmlns="" xmlns:a16="http://schemas.microsoft.com/office/drawing/2014/main" val="4225522225"/>
                    </a:ext>
                  </a:extLst>
                </a:gridCol>
                <a:gridCol w="1188720">
                  <a:extLst>
                    <a:ext uri="{9D8B030D-6E8A-4147-A177-3AD203B41FA5}">
                      <a16:colId xmlns="" xmlns:a16="http://schemas.microsoft.com/office/drawing/2014/main" val="3464474693"/>
                    </a:ext>
                  </a:extLst>
                </a:gridCol>
              </a:tblGrid>
              <a:tr h="457200">
                <a:tc>
                  <a:txBody>
                    <a:bodyPr/>
                    <a:lstStyle/>
                    <a:p>
                      <a:pPr algn="ctr"/>
                      <a:r>
                        <a:rPr lang="en-US" sz="2000">
                          <a:solidFill>
                            <a:schemeClr val="bg1">
                              <a:lumMod val="10000"/>
                            </a:schemeClr>
                          </a:solidFill>
                          <a:latin typeface="+mn-lt"/>
                          <a:cs typeface="Arial" panose="020B0604020202020204" pitchFamily="34" charset="0"/>
                        </a:rPr>
                        <a:t>Năm</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1989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1999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2009</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tc>
                  <a:txBody>
                    <a:bodyPr/>
                    <a:lstStyle/>
                    <a:p>
                      <a:pPr algn="ctr"/>
                      <a:r>
                        <a:rPr lang="en-US" sz="2000">
                          <a:solidFill>
                            <a:schemeClr val="bg1">
                              <a:lumMod val="10000"/>
                            </a:schemeClr>
                          </a:solidFill>
                          <a:latin typeface="+mn-lt"/>
                          <a:cs typeface="Arial" panose="020B0604020202020204" pitchFamily="34" charset="0"/>
                        </a:rPr>
                        <a:t>2021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40000"/>
                        <a:lumOff val="60000"/>
                      </a:schemeClr>
                    </a:solidFill>
                  </a:tcPr>
                </a:tc>
                <a:extLst>
                  <a:ext uri="{0D108BD9-81ED-4DB2-BD59-A6C34878D82A}">
                    <a16:rowId xmlns="" xmlns:a16="http://schemas.microsoft.com/office/drawing/2014/main" val="4230274148"/>
                  </a:ext>
                </a:extLst>
              </a:tr>
              <a:tr h="548640">
                <a:tc>
                  <a:txBody>
                    <a:bodyPr/>
                    <a:lstStyle/>
                    <a:p>
                      <a:pPr algn="just">
                        <a:lnSpc>
                          <a:spcPct val="150000"/>
                        </a:lnSpc>
                      </a:pPr>
                      <a:r>
                        <a:rPr lang="en-US" sz="2000">
                          <a:solidFill>
                            <a:schemeClr val="tx1"/>
                          </a:solidFill>
                          <a:latin typeface="+mn-lt"/>
                          <a:cs typeface="Arial" panose="020B0604020202020204" pitchFamily="34" charset="0"/>
                        </a:rPr>
                        <a:t>Số dân </a:t>
                      </a:r>
                      <a:r>
                        <a:rPr lang="en-US" sz="2000" baseline="0">
                          <a:solidFill>
                            <a:schemeClr val="tx1"/>
                          </a:solidFill>
                          <a:latin typeface="+mn-lt"/>
                          <a:cs typeface="Arial" panose="020B0604020202020204" pitchFamily="34" charset="0"/>
                        </a:rPr>
                        <a:t>(triệu người)</a:t>
                      </a:r>
                      <a:endParaRPr lang="en-US" sz="2000">
                        <a:solidFill>
                          <a:schemeClr val="tx1"/>
                        </a:solidFill>
                        <a:latin typeface="+mn-lt"/>
                        <a:cs typeface="Arial" panose="020B0604020202020204" pitchFamily="34" charset="0"/>
                      </a:endParaRP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64,4</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76,5</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86,0</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98,5</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extLst>
                  <a:ext uri="{0D108BD9-81ED-4DB2-BD59-A6C34878D82A}">
                    <a16:rowId xmlns="" xmlns:a16="http://schemas.microsoft.com/office/drawing/2014/main" val="1721405088"/>
                  </a:ext>
                </a:extLst>
              </a:tr>
              <a:tr h="548640">
                <a:tc>
                  <a:txBody>
                    <a:bodyPr/>
                    <a:lstStyle/>
                    <a:p>
                      <a:pPr algn="just">
                        <a:lnSpc>
                          <a:spcPct val="150000"/>
                        </a:lnSpc>
                      </a:pPr>
                      <a:r>
                        <a:rPr lang="en-US" sz="2000">
                          <a:solidFill>
                            <a:schemeClr val="tx1"/>
                          </a:solidFill>
                          <a:latin typeface="+mn-lt"/>
                          <a:cs typeface="Arial" panose="020B0604020202020204" pitchFamily="34" charset="0"/>
                        </a:rPr>
                        <a:t>Tỉ</a:t>
                      </a:r>
                      <a:r>
                        <a:rPr lang="en-US" sz="2000" baseline="0">
                          <a:solidFill>
                            <a:schemeClr val="tx1"/>
                          </a:solidFill>
                          <a:latin typeface="+mn-lt"/>
                          <a:cs typeface="Arial" panose="020B0604020202020204" pitchFamily="34" charset="0"/>
                        </a:rPr>
                        <a:t> lệ tăng dân số (%)</a:t>
                      </a:r>
                      <a:endParaRPr lang="en-US" sz="2000">
                        <a:solidFill>
                          <a:schemeClr val="tx1"/>
                        </a:solidFill>
                        <a:latin typeface="+mn-lt"/>
                        <a:cs typeface="Arial" panose="020B0604020202020204" pitchFamily="34" charset="0"/>
                      </a:endParaRP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2,10</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latin typeface="+mn-lt"/>
                        </a:rPr>
                        <a:t>1,51</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1,06</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tc>
                  <a:txBody>
                    <a:bodyPr/>
                    <a:lstStyle/>
                    <a:p>
                      <a:pPr algn="ctr"/>
                      <a:r>
                        <a:rPr lang="en-US" sz="2000">
                          <a:solidFill>
                            <a:schemeClr val="tx1"/>
                          </a:solidFill>
                          <a:latin typeface="+mn-lt"/>
                          <a:cs typeface="Arial" panose="020B0604020202020204" pitchFamily="34" charset="0"/>
                        </a:rPr>
                        <a:t>0,94</a:t>
                      </a:r>
                    </a:p>
                  </a:txBody>
                  <a:tcPr marL="45720" marR="45720" marT="22860" marB="2286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accent6"/>
                    </a:solidFill>
                  </a:tcPr>
                </a:tc>
                <a:extLst>
                  <a:ext uri="{0D108BD9-81ED-4DB2-BD59-A6C34878D82A}">
                    <a16:rowId xmlns="" xmlns:a16="http://schemas.microsoft.com/office/drawing/2014/main" val="890417182"/>
                  </a:ext>
                </a:extLst>
              </a:tr>
            </a:tbl>
          </a:graphicData>
        </a:graphic>
      </p:graphicFrame>
      <p:sp>
        <p:nvSpPr>
          <p:cNvPr id="9" name="TextBox 8">
            <a:extLst>
              <a:ext uri="{FF2B5EF4-FFF2-40B4-BE49-F238E27FC236}">
                <a16:creationId xmlns="" xmlns:a16="http://schemas.microsoft.com/office/drawing/2014/main" id="{58EEE519-5929-A329-75B8-AF6E678C7B80}"/>
              </a:ext>
            </a:extLst>
          </p:cNvPr>
          <p:cNvSpPr txBox="1"/>
          <p:nvPr/>
        </p:nvSpPr>
        <p:spPr>
          <a:xfrm>
            <a:off x="908123" y="4070446"/>
            <a:ext cx="7327754" cy="456535"/>
          </a:xfrm>
          <a:prstGeom prst="rect">
            <a:avLst/>
          </a:prstGeom>
          <a:noFill/>
        </p:spPr>
        <p:txBody>
          <a:bodyPr wrap="square" rtlCol="0">
            <a:spAutoFit/>
          </a:bodyPr>
          <a:lstStyle/>
          <a:p>
            <a:pPr algn="ctr">
              <a:lnSpc>
                <a:spcPct val="150000"/>
              </a:lnSpc>
            </a:pPr>
            <a:r>
              <a:rPr lang="en-US" sz="1800" i="1">
                <a:latin typeface="Arial" panose="020B0604020202020204" pitchFamily="34" charset="0"/>
                <a:cs typeface="Arial" panose="020B0604020202020204" pitchFamily="34" charset="0"/>
              </a:rPr>
              <a:t>Bảng 1.1. Số dân và tỉ lệ tăng dân số nước ta giai đoạn 1989 - 2021</a:t>
            </a:r>
          </a:p>
        </p:txBody>
      </p:sp>
    </p:spTree>
    <p:extLst>
      <p:ext uri="{BB962C8B-B14F-4D97-AF65-F5344CB8AC3E}">
        <p14:creationId xmlns:p14="http://schemas.microsoft.com/office/powerpoint/2010/main" val="1228698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8140" y="243523"/>
            <a:ext cx="3063240" cy="2186388"/>
          </a:xfrm>
          <a:prstGeom prst="ellipse">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359833" y="2654300"/>
            <a:ext cx="3061547" cy="1965960"/>
          </a:xfrm>
          <a:prstGeom prst="ellipse">
            <a:avLst/>
          </a:prstGeom>
          <a:effectLst>
            <a:outerShdw blurRad="50800" dist="38100" dir="2700000" algn="tl" rotWithShape="0">
              <a:prstClr val="black">
                <a:alpha val="40000"/>
              </a:prstClr>
            </a:outerShdw>
          </a:effectLst>
        </p:spPr>
      </p:pic>
      <p:sp>
        <p:nvSpPr>
          <p:cNvPr id="11" name="Rounded Rectangle 10"/>
          <p:cNvSpPr/>
          <p:nvPr/>
        </p:nvSpPr>
        <p:spPr>
          <a:xfrm>
            <a:off x="3855718" y="449580"/>
            <a:ext cx="4953001" cy="1127760"/>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1800">
                <a:solidFill>
                  <a:schemeClr val="tx1"/>
                </a:solidFill>
                <a:ea typeface="Times New Roman" panose="02020603050405020304" pitchFamily="18" charset="0"/>
              </a:rPr>
              <a:t>Dân số: </a:t>
            </a:r>
            <a:r>
              <a:rPr lang="vi-VN" sz="1800">
                <a:solidFill>
                  <a:schemeClr val="tx1"/>
                </a:solidFill>
                <a:ea typeface="Times New Roman" panose="02020603050405020304" pitchFamily="18" charset="0"/>
              </a:rPr>
              <a:t>hơn 98,5 triệu người (năm 2021), là quốc gia nhiều dân tộc (54 dân tộc). </a:t>
            </a:r>
            <a:endParaRPr lang="en-US" sz="1800">
              <a:solidFill>
                <a:schemeClr val="tx1"/>
              </a:solidFill>
              <a:ea typeface="Times New Roman" panose="02020603050405020304" pitchFamily="18" charset="0"/>
            </a:endParaRPr>
          </a:p>
        </p:txBody>
      </p:sp>
      <p:sp>
        <p:nvSpPr>
          <p:cNvPr id="13" name="Rounded Rectangle 12"/>
          <p:cNvSpPr/>
          <p:nvPr/>
        </p:nvSpPr>
        <p:spPr>
          <a:xfrm>
            <a:off x="3855717" y="1844040"/>
            <a:ext cx="4953001" cy="1303020"/>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1800">
                <a:solidFill>
                  <a:schemeClr val="tx1"/>
                </a:solidFill>
                <a:ea typeface="Times New Roman" panose="02020603050405020304" pitchFamily="18" charset="0"/>
              </a:rPr>
              <a:t>Dân tộc Kinh chiếm khoảng 85% số dân, các dân tộc thiểu số chiếm khoảng 15% số dân cả nước.</a:t>
            </a:r>
            <a:endParaRPr lang="en-US" sz="1800">
              <a:solidFill>
                <a:schemeClr val="tx1"/>
              </a:solidFill>
              <a:ea typeface="Times New Roman" panose="02020603050405020304" pitchFamily="18" charset="0"/>
            </a:endParaRPr>
          </a:p>
        </p:txBody>
      </p:sp>
      <p:sp>
        <p:nvSpPr>
          <p:cNvPr id="14" name="Rounded Rectangle 13"/>
          <p:cNvSpPr/>
          <p:nvPr/>
        </p:nvSpPr>
        <p:spPr>
          <a:xfrm>
            <a:off x="3855718" y="3413760"/>
            <a:ext cx="4953001" cy="1127760"/>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1800">
                <a:solidFill>
                  <a:schemeClr val="tx1"/>
                </a:solidFill>
                <a:ea typeface="Times New Roman" panose="02020603050405020304" pitchFamily="18" charset="0"/>
              </a:rPr>
              <a:t>Các dân tộc luôn đoàn kết, tạo nên cộng đồng các dân tộc Việt Nam. </a:t>
            </a:r>
            <a:endParaRPr lang="en-US" sz="1800">
              <a:solidFill>
                <a:schemeClr val="tx1"/>
              </a:solidFill>
              <a:ea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 xmlns:a16="http://schemas.microsoft.com/office/drawing/2014/main" id="{D7E523BB-1CC6-F520-7497-5D5F3F6D6019}"/>
              </a:ext>
            </a:extLst>
          </p:cNvPr>
          <p:cNvGraphicFramePr/>
          <p:nvPr>
            <p:extLst>
              <p:ext uri="{D42A27DB-BD31-4B8C-83A1-F6EECF244321}">
                <p14:modId xmlns:p14="http://schemas.microsoft.com/office/powerpoint/2010/main" val="2490776121"/>
              </p:ext>
            </p:extLst>
          </p:nvPr>
        </p:nvGraphicFramePr>
        <p:xfrm>
          <a:off x="814038" y="223024"/>
          <a:ext cx="7515923" cy="44158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315958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9" name="TextBox 5"/>
          <p:cNvSpPr txBox="1"/>
          <p:nvPr/>
        </p:nvSpPr>
        <p:spPr>
          <a:xfrm>
            <a:off x="514350" y="442020"/>
            <a:ext cx="1543050" cy="1615380"/>
          </a:xfrm>
          <a:prstGeom prst="rect">
            <a:avLst/>
          </a:prstGeom>
        </p:spPr>
        <p:txBody>
          <a:bodyPr lIns="25400" tIns="25400" rIns="25400" bIns="25400" rtlCol="0" anchor="ctr"/>
          <a:lstStyle/>
          <a:p>
            <a:pPr algn="ctr">
              <a:lnSpc>
                <a:spcPts val="1330"/>
              </a:lnSpc>
            </a:pPr>
            <a:endParaRPr sz="700">
              <a:solidFill>
                <a:prstClr val="black"/>
              </a:solidFill>
            </a:endParaRPr>
          </a:p>
        </p:txBody>
      </p:sp>
      <p:grpSp>
        <p:nvGrpSpPr>
          <p:cNvPr id="10" name="Group 9"/>
          <p:cNvGrpSpPr/>
          <p:nvPr/>
        </p:nvGrpSpPr>
        <p:grpSpPr>
          <a:xfrm>
            <a:off x="-123810" y="441573"/>
            <a:ext cx="3895710" cy="799756"/>
            <a:chOff x="-247620" y="639951"/>
            <a:chExt cx="8629620" cy="1599512"/>
          </a:xfrm>
        </p:grpSpPr>
        <p:grpSp>
          <p:nvGrpSpPr>
            <p:cNvPr id="12" name="Group 6"/>
            <p:cNvGrpSpPr/>
            <p:nvPr/>
          </p:nvGrpSpPr>
          <p:grpSpPr>
            <a:xfrm>
              <a:off x="-247620" y="639951"/>
              <a:ext cx="8629620" cy="1599512"/>
              <a:chOff x="0" y="0"/>
              <a:chExt cx="1886724" cy="320744"/>
            </a:xfrm>
          </p:grpSpPr>
          <p:sp>
            <p:nvSpPr>
              <p:cNvPr id="14" name="Freeform 7"/>
              <p:cNvSpPr/>
              <p:nvPr/>
            </p:nvSpPr>
            <p:spPr>
              <a:xfrm>
                <a:off x="0" y="0"/>
                <a:ext cx="1886724" cy="320744"/>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txBody>
              <a:bodyPr/>
              <a:lstStyle/>
              <a:p>
                <a:endParaRPr lang="en-US"/>
              </a:p>
            </p:txBody>
          </p:sp>
          <p:sp>
            <p:nvSpPr>
              <p:cNvPr id="15" name="TextBox 8"/>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700">
                  <a:solidFill>
                    <a:prstClr val="black"/>
                  </a:solidFill>
                </a:endParaRPr>
              </a:p>
            </p:txBody>
          </p:sp>
        </p:grpSp>
        <p:sp>
          <p:nvSpPr>
            <p:cNvPr id="13" name="TextBox 9"/>
            <p:cNvSpPr txBox="1"/>
            <p:nvPr/>
          </p:nvSpPr>
          <p:spPr>
            <a:xfrm>
              <a:off x="457200" y="1035751"/>
              <a:ext cx="7696200" cy="820738"/>
            </a:xfrm>
            <a:prstGeom prst="rect">
              <a:avLst/>
            </a:prstGeom>
          </p:spPr>
          <p:txBody>
            <a:bodyPr wrap="square" lIns="0" tIns="0" rIns="0" bIns="0" rtlCol="0" anchor="t">
              <a:spAutoFit/>
            </a:bodyPr>
            <a:lstStyle/>
            <a:p>
              <a:pPr algn="ctr">
                <a:lnSpc>
                  <a:spcPts val="3150"/>
                </a:lnSpc>
              </a:pPr>
              <a:r>
                <a:rPr lang="en-US" sz="3000" b="1">
                  <a:solidFill>
                    <a:srgbClr val="FFFFFF"/>
                  </a:solidFill>
                  <a:latin typeface="Arial" panose="020B0604020202020204" pitchFamily="34" charset="0"/>
                  <a:cs typeface="Arial" panose="020B0604020202020204" pitchFamily="34" charset="0"/>
                </a:rPr>
                <a:t>VẬN DỤNG</a:t>
              </a:r>
              <a:endParaRPr lang="en-US" sz="3000" b="1" dirty="0">
                <a:solidFill>
                  <a:srgbClr val="FFFFFF"/>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3"/>
          <a:stretch>
            <a:fillRect/>
          </a:stretch>
        </p:blipFill>
        <p:spPr>
          <a:xfrm>
            <a:off x="7745636" y="182957"/>
            <a:ext cx="1158573" cy="1058372"/>
          </a:xfrm>
          <a:prstGeom prst="rect">
            <a:avLst/>
          </a:prstGeom>
        </p:spPr>
      </p:pic>
      <p:sp>
        <p:nvSpPr>
          <p:cNvPr id="17" name="Rectangle 16"/>
          <p:cNvSpPr/>
          <p:nvPr/>
        </p:nvSpPr>
        <p:spPr>
          <a:xfrm>
            <a:off x="715325" y="1332173"/>
            <a:ext cx="5643880" cy="1045223"/>
          </a:xfrm>
          <a:prstGeom prst="rect">
            <a:avLst/>
          </a:prstGeom>
        </p:spPr>
        <p:txBody>
          <a:bodyPr wrap="square">
            <a:spAutoFit/>
          </a:bodyPr>
          <a:lstStyle/>
          <a:p>
            <a:pPr algn="just">
              <a:lnSpc>
                <a:spcPct val="150000"/>
              </a:lnSpc>
            </a:pPr>
            <a:r>
              <a:rPr lang="vi-VN" sz="2200" b="1">
                <a:solidFill>
                  <a:srgbClr val="C00000"/>
                </a:solidFill>
                <a:latin typeface="Arial" panose="020B0604020202020204" pitchFamily="34" charset="0"/>
                <a:cs typeface="Arial" panose="020B0604020202020204" pitchFamily="34" charset="0"/>
              </a:rPr>
              <a:t>Câu </a:t>
            </a:r>
            <a:r>
              <a:rPr lang="en-US" sz="2200" b="1">
                <a:solidFill>
                  <a:srgbClr val="C00000"/>
                </a:solidFill>
                <a:latin typeface="Arial" panose="020B0604020202020204" pitchFamily="34" charset="0"/>
                <a:cs typeface="Arial" panose="020B0604020202020204" pitchFamily="34" charset="0"/>
              </a:rPr>
              <a:t>hỏi</a:t>
            </a:r>
            <a:r>
              <a:rPr lang="vi-VN" sz="2200" b="1">
                <a:solidFill>
                  <a:srgbClr val="C00000"/>
                </a:solidFill>
                <a:latin typeface="Arial" panose="020B0604020202020204" pitchFamily="34" charset="0"/>
                <a:cs typeface="Arial" panose="020B0604020202020204" pitchFamily="34" charset="0"/>
              </a:rPr>
              <a:t>. </a:t>
            </a:r>
            <a:r>
              <a:rPr lang="vi-VN" sz="2200"/>
              <a:t>Hãy tìm hiểu và trình bày đặc điểm phân bố của một dân tộc ở nước ta. </a:t>
            </a:r>
            <a:endParaRPr lang="en-US" sz="2200"/>
          </a:p>
        </p:txBody>
      </p:sp>
      <p:pic>
        <p:nvPicPr>
          <p:cNvPr id="19" name="Picture 18"/>
          <p:cNvPicPr>
            <a:picLocks noChangeAspect="1"/>
          </p:cNvPicPr>
          <p:nvPr/>
        </p:nvPicPr>
        <p:blipFill>
          <a:blip r:embed="rId4"/>
          <a:stretch>
            <a:fillRect/>
          </a:stretch>
        </p:blipFill>
        <p:spPr>
          <a:xfrm>
            <a:off x="5283097" y="2250446"/>
            <a:ext cx="3041826" cy="2698876"/>
          </a:xfrm>
          <a:prstGeom prst="rect">
            <a:avLst/>
          </a:prstGeom>
        </p:spPr>
      </p:pic>
      <p:pic>
        <p:nvPicPr>
          <p:cNvPr id="3" name="Picture 2" descr="A group of women in traditional clothing&#10;&#10;Description automatically generated">
            <a:extLst>
              <a:ext uri="{FF2B5EF4-FFF2-40B4-BE49-F238E27FC236}">
                <a16:creationId xmlns="" xmlns:a16="http://schemas.microsoft.com/office/drawing/2014/main" id="{262D48C4-7684-C5DA-C5D9-2C69C2B21F69}"/>
              </a:ext>
            </a:extLst>
          </p:cNvPr>
          <p:cNvPicPr>
            <a:picLocks noChangeAspect="1"/>
          </p:cNvPicPr>
          <p:nvPr/>
        </p:nvPicPr>
        <p:blipFill>
          <a:blip r:embed="rId5"/>
          <a:stretch>
            <a:fillRect/>
          </a:stretch>
        </p:blipFill>
        <p:spPr>
          <a:xfrm>
            <a:off x="1525010" y="2438609"/>
            <a:ext cx="3657600" cy="2240280"/>
          </a:xfrm>
          <a:prstGeom prst="rect">
            <a:avLst/>
          </a:prstGeom>
        </p:spPr>
      </p:pic>
    </p:spTree>
    <p:extLst>
      <p:ext uri="{BB962C8B-B14F-4D97-AF65-F5344CB8AC3E}">
        <p14:creationId xmlns:p14="http://schemas.microsoft.com/office/powerpoint/2010/main" val="2609452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36"/>
          <p:cNvSpPr txBox="1">
            <a:spLocks noGrp="1"/>
          </p:cNvSpPr>
          <p:nvPr>
            <p:ph type="title"/>
          </p:nvPr>
        </p:nvSpPr>
        <p:spPr>
          <a:xfrm>
            <a:off x="720000" y="40438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HƯỚNG DẪN VỀ NHÀ</a:t>
            </a:r>
            <a:endParaRPr b="1">
              <a:latin typeface="+mj-lt"/>
            </a:endParaRPr>
          </a:p>
        </p:txBody>
      </p:sp>
      <p:sp>
        <p:nvSpPr>
          <p:cNvPr id="1343" name="Google Shape;1343;p36"/>
          <p:cNvSpPr/>
          <p:nvPr/>
        </p:nvSpPr>
        <p:spPr>
          <a:xfrm>
            <a:off x="1235486" y="2576323"/>
            <a:ext cx="158400" cy="15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344" name="Google Shape;1344;p36"/>
          <p:cNvSpPr/>
          <p:nvPr/>
        </p:nvSpPr>
        <p:spPr>
          <a:xfrm>
            <a:off x="3186042" y="2576323"/>
            <a:ext cx="158400" cy="15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345" name="Google Shape;1345;p36"/>
          <p:cNvSpPr/>
          <p:nvPr/>
        </p:nvSpPr>
        <p:spPr>
          <a:xfrm>
            <a:off x="5244139" y="2576323"/>
            <a:ext cx="158400" cy="15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1346" name="Google Shape;1346;p36"/>
          <p:cNvSpPr/>
          <p:nvPr/>
        </p:nvSpPr>
        <p:spPr>
          <a:xfrm>
            <a:off x="6767720" y="2576323"/>
            <a:ext cx="158400" cy="15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cxnSp>
        <p:nvCxnSpPr>
          <p:cNvPr id="1347" name="Google Shape;1347;p36"/>
          <p:cNvCxnSpPr>
            <a:stCxn id="1343" idx="6"/>
            <a:endCxn id="1344" idx="2"/>
          </p:cNvCxnSpPr>
          <p:nvPr/>
        </p:nvCxnSpPr>
        <p:spPr>
          <a:xfrm>
            <a:off x="1393886" y="2655523"/>
            <a:ext cx="1792156" cy="0"/>
          </a:xfrm>
          <a:prstGeom prst="straightConnector1">
            <a:avLst/>
          </a:prstGeom>
          <a:noFill/>
          <a:ln w="19050" cap="flat" cmpd="sng">
            <a:solidFill>
              <a:schemeClr val="dk1"/>
            </a:solidFill>
            <a:prstDash val="solid"/>
            <a:round/>
            <a:headEnd type="none" w="med" len="med"/>
            <a:tailEnd type="none" w="med" len="med"/>
          </a:ln>
        </p:spPr>
      </p:cxnSp>
      <p:cxnSp>
        <p:nvCxnSpPr>
          <p:cNvPr id="1348" name="Google Shape;1348;p36"/>
          <p:cNvCxnSpPr>
            <a:stCxn id="1343" idx="2"/>
          </p:cNvCxnSpPr>
          <p:nvPr/>
        </p:nvCxnSpPr>
        <p:spPr>
          <a:xfrm rot="10800000">
            <a:off x="-746614" y="2655523"/>
            <a:ext cx="1982100" cy="0"/>
          </a:xfrm>
          <a:prstGeom prst="straightConnector1">
            <a:avLst/>
          </a:prstGeom>
          <a:noFill/>
          <a:ln w="19050" cap="flat" cmpd="sng">
            <a:solidFill>
              <a:schemeClr val="dk1"/>
            </a:solidFill>
            <a:prstDash val="solid"/>
            <a:round/>
            <a:headEnd type="none" w="med" len="med"/>
            <a:tailEnd type="none" w="med" len="med"/>
          </a:ln>
        </p:spPr>
      </p:cxnSp>
      <p:cxnSp>
        <p:nvCxnSpPr>
          <p:cNvPr id="1349" name="Google Shape;1349;p36"/>
          <p:cNvCxnSpPr>
            <a:stCxn id="1344" idx="6"/>
            <a:endCxn id="1345" idx="2"/>
          </p:cNvCxnSpPr>
          <p:nvPr/>
        </p:nvCxnSpPr>
        <p:spPr>
          <a:xfrm>
            <a:off x="3344442" y="2655523"/>
            <a:ext cx="1899697" cy="0"/>
          </a:xfrm>
          <a:prstGeom prst="straightConnector1">
            <a:avLst/>
          </a:prstGeom>
          <a:noFill/>
          <a:ln w="19050" cap="flat" cmpd="sng">
            <a:solidFill>
              <a:schemeClr val="dk1"/>
            </a:solidFill>
            <a:prstDash val="solid"/>
            <a:round/>
            <a:headEnd type="none" w="med" len="med"/>
            <a:tailEnd type="none" w="med" len="med"/>
          </a:ln>
        </p:spPr>
      </p:cxnSp>
      <p:cxnSp>
        <p:nvCxnSpPr>
          <p:cNvPr id="1350" name="Google Shape;1350;p36"/>
          <p:cNvCxnSpPr>
            <a:stCxn id="1345" idx="6"/>
            <a:endCxn id="1346" idx="2"/>
          </p:cNvCxnSpPr>
          <p:nvPr/>
        </p:nvCxnSpPr>
        <p:spPr>
          <a:xfrm>
            <a:off x="5402539" y="2655523"/>
            <a:ext cx="1365181" cy="0"/>
          </a:xfrm>
          <a:prstGeom prst="straightConnector1">
            <a:avLst/>
          </a:prstGeom>
          <a:noFill/>
          <a:ln w="19050" cap="flat" cmpd="sng">
            <a:solidFill>
              <a:schemeClr val="dk1"/>
            </a:solidFill>
            <a:prstDash val="solid"/>
            <a:round/>
            <a:headEnd type="none" w="med" len="med"/>
            <a:tailEnd type="none" w="med" len="med"/>
          </a:ln>
        </p:spPr>
      </p:cxnSp>
      <p:cxnSp>
        <p:nvCxnSpPr>
          <p:cNvPr id="1351" name="Google Shape;1351;p36"/>
          <p:cNvCxnSpPr>
            <a:stCxn id="1346" idx="6"/>
          </p:cNvCxnSpPr>
          <p:nvPr/>
        </p:nvCxnSpPr>
        <p:spPr>
          <a:xfrm>
            <a:off x="6926120" y="2655523"/>
            <a:ext cx="2217880" cy="0"/>
          </a:xfrm>
          <a:prstGeom prst="straightConnector1">
            <a:avLst/>
          </a:prstGeom>
          <a:noFill/>
          <a:ln w="19050" cap="flat" cmpd="sng">
            <a:solidFill>
              <a:schemeClr val="dk1"/>
            </a:solidFill>
            <a:prstDash val="solid"/>
            <a:round/>
            <a:headEnd type="none" w="med" len="med"/>
            <a:tailEnd type="none" w="med" len="med"/>
          </a:ln>
        </p:spPr>
      </p:cxnSp>
      <p:sp>
        <p:nvSpPr>
          <p:cNvPr id="8" name="Rectangle 7"/>
          <p:cNvSpPr/>
          <p:nvPr/>
        </p:nvSpPr>
        <p:spPr>
          <a:xfrm>
            <a:off x="314630" y="1247036"/>
            <a:ext cx="1989505" cy="965392"/>
          </a:xfrm>
          <a:prstGeom prst="rect">
            <a:avLst/>
          </a:prstGeom>
        </p:spPr>
        <p:txBody>
          <a:bodyPr wrap="square">
            <a:spAutoFit/>
          </a:bodyPr>
          <a:lstStyle/>
          <a:p>
            <a:pPr lvl="0" algn="ctr">
              <a:lnSpc>
                <a:spcPct val="150000"/>
              </a:lnSpc>
            </a:pPr>
            <a:r>
              <a:rPr lang="vi-VN" sz="2000"/>
              <a:t>Ôn lại kiến thức</a:t>
            </a:r>
          </a:p>
          <a:p>
            <a:pPr lvl="0" algn="ctr">
              <a:lnSpc>
                <a:spcPct val="150000"/>
              </a:lnSpc>
            </a:pPr>
            <a:r>
              <a:rPr lang="vi-VN" sz="2000"/>
              <a:t>đã học</a:t>
            </a:r>
            <a:endParaRPr lang="vi-VN" sz="2000">
              <a:solidFill>
                <a:schemeClr val="dk1"/>
              </a:solidFill>
              <a:latin typeface="Days One"/>
              <a:ea typeface="Days One"/>
              <a:cs typeface="Days One"/>
              <a:sym typeface="Days One"/>
            </a:endParaRPr>
          </a:p>
        </p:txBody>
      </p:sp>
      <p:cxnSp>
        <p:nvCxnSpPr>
          <p:cNvPr id="10" name="Straight Connector 9"/>
          <p:cNvCxnSpPr>
            <a:stCxn id="8" idx="2"/>
            <a:endCxn id="1343" idx="0"/>
          </p:cNvCxnSpPr>
          <p:nvPr/>
        </p:nvCxnSpPr>
        <p:spPr>
          <a:xfrm>
            <a:off x="1309383" y="2212428"/>
            <a:ext cx="5303" cy="363895"/>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754103" y="3173298"/>
            <a:ext cx="3011672" cy="965392"/>
          </a:xfrm>
          <a:prstGeom prst="rect">
            <a:avLst/>
          </a:prstGeom>
        </p:spPr>
        <p:txBody>
          <a:bodyPr wrap="square">
            <a:spAutoFit/>
          </a:bodyPr>
          <a:lstStyle/>
          <a:p>
            <a:pPr lvl="0" algn="ctr">
              <a:lnSpc>
                <a:spcPct val="150000"/>
              </a:lnSpc>
            </a:pPr>
            <a:r>
              <a:rPr lang="vi-VN" sz="2000"/>
              <a:t>Hoàn thành bài tập phần Vận dụng SGK tr.118. </a:t>
            </a:r>
            <a:endParaRPr lang="vi-VN" sz="2000">
              <a:solidFill>
                <a:schemeClr val="dk1"/>
              </a:solidFill>
              <a:latin typeface="Days One"/>
              <a:ea typeface="Days One"/>
              <a:cs typeface="Days One"/>
              <a:sym typeface="Days One"/>
            </a:endParaRPr>
          </a:p>
        </p:txBody>
      </p:sp>
      <p:cxnSp>
        <p:nvCxnSpPr>
          <p:cNvPr id="42" name="Straight Connector 41"/>
          <p:cNvCxnSpPr>
            <a:endCxn id="39" idx="0"/>
          </p:cNvCxnSpPr>
          <p:nvPr/>
        </p:nvCxnSpPr>
        <p:spPr>
          <a:xfrm>
            <a:off x="3259939" y="2760865"/>
            <a:ext cx="0" cy="412433"/>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560005" y="1178195"/>
            <a:ext cx="3526668" cy="965392"/>
          </a:xfrm>
          <a:prstGeom prst="rect">
            <a:avLst/>
          </a:prstGeom>
        </p:spPr>
        <p:txBody>
          <a:bodyPr wrap="square">
            <a:spAutoFit/>
          </a:bodyPr>
          <a:lstStyle/>
          <a:p>
            <a:pPr lvl="0" algn="ctr">
              <a:lnSpc>
                <a:spcPct val="150000"/>
              </a:lnSpc>
            </a:pPr>
            <a:r>
              <a:rPr lang="vi-VN" sz="2000"/>
              <a:t>Làm bài tập Bài 1 – SBT Lịch sử và Địa lí 9</a:t>
            </a:r>
            <a:r>
              <a:rPr lang="en-US" sz="2000"/>
              <a:t>, phần Địa lí</a:t>
            </a:r>
            <a:r>
              <a:rPr lang="vi-VN" sz="2000"/>
              <a:t> </a:t>
            </a:r>
            <a:endParaRPr lang="vi-VN" sz="2000">
              <a:solidFill>
                <a:schemeClr val="dk1"/>
              </a:solidFill>
              <a:latin typeface="Days One"/>
              <a:ea typeface="Days One"/>
              <a:cs typeface="Days One"/>
              <a:sym typeface="Days One"/>
            </a:endParaRPr>
          </a:p>
        </p:txBody>
      </p:sp>
      <p:cxnSp>
        <p:nvCxnSpPr>
          <p:cNvPr id="46" name="Straight Connector 45"/>
          <p:cNvCxnSpPr>
            <a:cxnSpLocks/>
            <a:stCxn id="45" idx="2"/>
            <a:endCxn id="1345" idx="0"/>
          </p:cNvCxnSpPr>
          <p:nvPr/>
        </p:nvCxnSpPr>
        <p:spPr>
          <a:xfrm>
            <a:off x="5323339" y="2143587"/>
            <a:ext cx="0" cy="432736"/>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996325" y="3173298"/>
            <a:ext cx="3701190" cy="1477328"/>
          </a:xfrm>
          <a:prstGeom prst="rect">
            <a:avLst/>
          </a:prstGeom>
        </p:spPr>
        <p:txBody>
          <a:bodyPr wrap="square">
            <a:spAutoFit/>
          </a:bodyPr>
          <a:lstStyle/>
          <a:p>
            <a:pPr lvl="0" algn="ctr">
              <a:lnSpc>
                <a:spcPct val="150000"/>
              </a:lnSpc>
            </a:pPr>
            <a:r>
              <a:rPr lang="vi-VN" sz="2000"/>
              <a:t>Đọc và tìm hiểu trước nội dung </a:t>
            </a:r>
            <a:r>
              <a:rPr lang="vi-VN" sz="2000" b="1" i="1"/>
              <a:t>Bài 2: Phân bố dân cư và các loại hình dân cư</a:t>
            </a:r>
            <a:endParaRPr lang="vi-VN" sz="2000" b="1">
              <a:solidFill>
                <a:schemeClr val="dk1"/>
              </a:solidFill>
              <a:latin typeface="Days One"/>
              <a:ea typeface="Days One"/>
              <a:cs typeface="Days One"/>
              <a:sym typeface="Days One"/>
            </a:endParaRPr>
          </a:p>
        </p:txBody>
      </p:sp>
      <p:cxnSp>
        <p:nvCxnSpPr>
          <p:cNvPr id="55" name="Straight Connector 54"/>
          <p:cNvCxnSpPr>
            <a:cxnSpLocks/>
            <a:stCxn id="1346" idx="4"/>
            <a:endCxn id="54" idx="0"/>
          </p:cNvCxnSpPr>
          <p:nvPr/>
        </p:nvCxnSpPr>
        <p:spPr>
          <a:xfrm>
            <a:off x="6846920" y="2734723"/>
            <a:ext cx="0" cy="438575"/>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43"/>
                                        </p:tgtEl>
                                        <p:attrNameLst>
                                          <p:attrName>style.visibility</p:attrName>
                                        </p:attrNameLst>
                                      </p:cBhvr>
                                      <p:to>
                                        <p:strVal val="visible"/>
                                      </p:to>
                                    </p:set>
                                    <p:animEffect transition="in" filter="fade">
                                      <p:cBhvr>
                                        <p:cTn id="7" dur="500"/>
                                        <p:tgtEl>
                                          <p:spTgt spid="134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44"/>
                                        </p:tgtEl>
                                        <p:attrNameLst>
                                          <p:attrName>style.visibility</p:attrName>
                                        </p:attrNameLst>
                                      </p:cBhvr>
                                      <p:to>
                                        <p:strVal val="visible"/>
                                      </p:to>
                                    </p:set>
                                    <p:animEffect transition="in" filter="fade">
                                      <p:cBhvr>
                                        <p:cTn id="20" dur="500"/>
                                        <p:tgtEl>
                                          <p:spTgt spid="134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45"/>
                                        </p:tgtEl>
                                        <p:attrNameLst>
                                          <p:attrName>style.visibility</p:attrName>
                                        </p:attrNameLst>
                                      </p:cBhvr>
                                      <p:to>
                                        <p:strVal val="visible"/>
                                      </p:to>
                                    </p:set>
                                    <p:animEffect transition="in" filter="fade">
                                      <p:cBhvr>
                                        <p:cTn id="33" dur="500"/>
                                        <p:tgtEl>
                                          <p:spTgt spid="1345"/>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6"/>
                                        </p:tgtEl>
                                        <p:attrNameLst>
                                          <p:attrName>style.visibility</p:attrName>
                                        </p:attrNameLst>
                                      </p:cBhvr>
                                      <p:to>
                                        <p:strVal val="visible"/>
                                      </p:to>
                                    </p:set>
                                    <p:animEffect transition="in" filter="fade">
                                      <p:cBhvr>
                                        <p:cTn id="46" dur="500"/>
                                        <p:tgtEl>
                                          <p:spTgt spid="1346"/>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up)">
                                      <p:cBhvr>
                                        <p:cTn id="50" dur="500"/>
                                        <p:tgtEl>
                                          <p:spTgt spid="55"/>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3" grpId="0" animBg="1"/>
      <p:bldP spid="1344" grpId="0" animBg="1"/>
      <p:bldP spid="1345" grpId="0" animBg="1"/>
      <p:bldP spid="1346" grpId="0" animBg="1"/>
      <p:bldP spid="8" grpId="0"/>
      <p:bldP spid="39" grpId="0"/>
      <p:bldP spid="45"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7" name="Google Shape;497;p24"/>
          <p:cNvSpPr/>
          <p:nvPr/>
        </p:nvSpPr>
        <p:spPr>
          <a:xfrm>
            <a:off x="5265055" y="4412958"/>
            <a:ext cx="75962" cy="75165"/>
          </a:xfrm>
          <a:custGeom>
            <a:avLst/>
            <a:gdLst/>
            <a:ahLst/>
            <a:cxnLst/>
            <a:rect l="l" t="t" r="r" b="b"/>
            <a:pathLst>
              <a:path w="286" h="283" extrusionOk="0">
                <a:moveTo>
                  <a:pt x="258" y="58"/>
                </a:moveTo>
                <a:cubicBezTo>
                  <a:pt x="150" y="-91"/>
                  <a:pt x="-80" y="77"/>
                  <a:pt x="28" y="226"/>
                </a:cubicBezTo>
                <a:cubicBezTo>
                  <a:pt x="136" y="374"/>
                  <a:pt x="367" y="206"/>
                  <a:pt x="258" y="5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98" name="Google Shape;498;p24"/>
          <p:cNvGrpSpPr/>
          <p:nvPr/>
        </p:nvGrpSpPr>
        <p:grpSpPr>
          <a:xfrm>
            <a:off x="5341017" y="1255290"/>
            <a:ext cx="3522351" cy="3688231"/>
            <a:chOff x="5143676" y="939710"/>
            <a:chExt cx="3857574" cy="4039241"/>
          </a:xfrm>
        </p:grpSpPr>
        <p:sp>
          <p:nvSpPr>
            <p:cNvPr id="499" name="Google Shape;499;p24"/>
            <p:cNvSpPr/>
            <p:nvPr/>
          </p:nvSpPr>
          <p:spPr>
            <a:xfrm>
              <a:off x="8443224" y="3353215"/>
              <a:ext cx="111552" cy="1476205"/>
            </a:xfrm>
            <a:custGeom>
              <a:avLst/>
              <a:gdLst/>
              <a:ahLst/>
              <a:cxnLst/>
              <a:rect l="l" t="t" r="r" b="b"/>
              <a:pathLst>
                <a:path w="420" h="5558" extrusionOk="0">
                  <a:moveTo>
                    <a:pt x="143" y="0"/>
                  </a:moveTo>
                  <a:lnTo>
                    <a:pt x="0" y="5558"/>
                  </a:lnTo>
                  <a:lnTo>
                    <a:pt x="420" y="5558"/>
                  </a:lnTo>
                  <a:lnTo>
                    <a:pt x="277" y="0"/>
                  </a:lnTo>
                  <a:lnTo>
                    <a:pt x="143" y="0"/>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0" name="Google Shape;500;p24"/>
            <p:cNvSpPr/>
            <p:nvPr/>
          </p:nvSpPr>
          <p:spPr>
            <a:xfrm>
              <a:off x="8443224" y="3353215"/>
              <a:ext cx="111552" cy="1476205"/>
            </a:xfrm>
            <a:custGeom>
              <a:avLst/>
              <a:gdLst/>
              <a:ahLst/>
              <a:cxnLst/>
              <a:rect l="l" t="t" r="r" b="b"/>
              <a:pathLst>
                <a:path w="420" h="5558" extrusionOk="0">
                  <a:moveTo>
                    <a:pt x="143" y="0"/>
                  </a:moveTo>
                  <a:lnTo>
                    <a:pt x="0" y="5558"/>
                  </a:lnTo>
                  <a:lnTo>
                    <a:pt x="420" y="5558"/>
                  </a:lnTo>
                  <a:lnTo>
                    <a:pt x="277" y="0"/>
                  </a:lnTo>
                  <a:lnTo>
                    <a:pt x="143"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1" name="Google Shape;501;p24"/>
            <p:cNvSpPr/>
            <p:nvPr/>
          </p:nvSpPr>
          <p:spPr>
            <a:xfrm>
              <a:off x="8480408" y="3353215"/>
              <a:ext cx="37450" cy="32403"/>
            </a:xfrm>
            <a:custGeom>
              <a:avLst/>
              <a:gdLst/>
              <a:ahLst/>
              <a:cxnLst/>
              <a:rect l="l" t="t" r="r" b="b"/>
              <a:pathLst>
                <a:path w="141" h="122" extrusionOk="0">
                  <a:moveTo>
                    <a:pt x="0" y="107"/>
                  </a:moveTo>
                  <a:lnTo>
                    <a:pt x="141" y="122"/>
                  </a:lnTo>
                  <a:lnTo>
                    <a:pt x="137" y="0"/>
                  </a:lnTo>
                  <a:lnTo>
                    <a:pt x="3" y="0"/>
                  </a:lnTo>
                  <a:lnTo>
                    <a:pt x="0" y="107"/>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2" name="Google Shape;502;p24"/>
            <p:cNvSpPr/>
            <p:nvPr/>
          </p:nvSpPr>
          <p:spPr>
            <a:xfrm>
              <a:off x="8443224" y="3353215"/>
              <a:ext cx="55776" cy="1476205"/>
            </a:xfrm>
            <a:custGeom>
              <a:avLst/>
              <a:gdLst/>
              <a:ahLst/>
              <a:cxnLst/>
              <a:rect l="l" t="t" r="r" b="b"/>
              <a:pathLst>
                <a:path w="210" h="5558" extrusionOk="0">
                  <a:moveTo>
                    <a:pt x="210" y="5558"/>
                  </a:moveTo>
                  <a:lnTo>
                    <a:pt x="210" y="0"/>
                  </a:lnTo>
                  <a:lnTo>
                    <a:pt x="143" y="0"/>
                  </a:lnTo>
                  <a:lnTo>
                    <a:pt x="0" y="5558"/>
                  </a:lnTo>
                  <a:lnTo>
                    <a:pt x="210" y="5558"/>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3" name="Google Shape;503;p24"/>
            <p:cNvSpPr/>
            <p:nvPr/>
          </p:nvSpPr>
          <p:spPr>
            <a:xfrm>
              <a:off x="8464738" y="3303017"/>
              <a:ext cx="134394" cy="70915"/>
            </a:xfrm>
            <a:custGeom>
              <a:avLst/>
              <a:gdLst/>
              <a:ahLst/>
              <a:cxnLst/>
              <a:rect l="l" t="t" r="r" b="b"/>
              <a:pathLst>
                <a:path w="506" h="267" extrusionOk="0">
                  <a:moveTo>
                    <a:pt x="506" y="133"/>
                  </a:moveTo>
                  <a:lnTo>
                    <a:pt x="470" y="267"/>
                  </a:lnTo>
                  <a:lnTo>
                    <a:pt x="0" y="267"/>
                  </a:lnTo>
                  <a:lnTo>
                    <a:pt x="0" y="0"/>
                  </a:lnTo>
                  <a:lnTo>
                    <a:pt x="470" y="0"/>
                  </a:lnTo>
                  <a:lnTo>
                    <a:pt x="487" y="64"/>
                  </a:lnTo>
                  <a:lnTo>
                    <a:pt x="506" y="133"/>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4" name="Google Shape;504;p24"/>
            <p:cNvSpPr/>
            <p:nvPr/>
          </p:nvSpPr>
          <p:spPr>
            <a:xfrm>
              <a:off x="8464738" y="3303017"/>
              <a:ext cx="134394" cy="70915"/>
            </a:xfrm>
            <a:custGeom>
              <a:avLst/>
              <a:gdLst/>
              <a:ahLst/>
              <a:cxnLst/>
              <a:rect l="l" t="t" r="r" b="b"/>
              <a:pathLst>
                <a:path w="506" h="267" extrusionOk="0">
                  <a:moveTo>
                    <a:pt x="506" y="133"/>
                  </a:moveTo>
                  <a:lnTo>
                    <a:pt x="470" y="267"/>
                  </a:lnTo>
                  <a:lnTo>
                    <a:pt x="0" y="267"/>
                  </a:lnTo>
                  <a:lnTo>
                    <a:pt x="0" y="0"/>
                  </a:lnTo>
                  <a:lnTo>
                    <a:pt x="470" y="0"/>
                  </a:lnTo>
                  <a:lnTo>
                    <a:pt x="487" y="64"/>
                  </a:lnTo>
                  <a:lnTo>
                    <a:pt x="506" y="133"/>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5" name="Google Shape;505;p24"/>
            <p:cNvSpPr/>
            <p:nvPr/>
          </p:nvSpPr>
          <p:spPr>
            <a:xfrm>
              <a:off x="8464738" y="3320015"/>
              <a:ext cx="134394" cy="18326"/>
            </a:xfrm>
            <a:custGeom>
              <a:avLst/>
              <a:gdLst/>
              <a:ahLst/>
              <a:cxnLst/>
              <a:rect l="l" t="t" r="r" b="b"/>
              <a:pathLst>
                <a:path w="506" h="69" extrusionOk="0">
                  <a:moveTo>
                    <a:pt x="506" y="69"/>
                  </a:moveTo>
                  <a:lnTo>
                    <a:pt x="0" y="69"/>
                  </a:lnTo>
                  <a:lnTo>
                    <a:pt x="0" y="0"/>
                  </a:lnTo>
                  <a:lnTo>
                    <a:pt x="487" y="0"/>
                  </a:lnTo>
                  <a:lnTo>
                    <a:pt x="506" y="69"/>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6" name="Google Shape;506;p24"/>
            <p:cNvSpPr/>
            <p:nvPr/>
          </p:nvSpPr>
          <p:spPr>
            <a:xfrm>
              <a:off x="8027826" y="2946582"/>
              <a:ext cx="417523" cy="385651"/>
            </a:xfrm>
            <a:custGeom>
              <a:avLst/>
              <a:gdLst/>
              <a:ahLst/>
              <a:cxnLst/>
              <a:rect l="l" t="t" r="r" b="b"/>
              <a:pathLst>
                <a:path w="1572" h="1452" extrusionOk="0">
                  <a:moveTo>
                    <a:pt x="1491" y="1452"/>
                  </a:moveTo>
                  <a:lnTo>
                    <a:pt x="0" y="24"/>
                  </a:lnTo>
                  <a:lnTo>
                    <a:pt x="43" y="0"/>
                  </a:lnTo>
                  <a:lnTo>
                    <a:pt x="1572" y="1368"/>
                  </a:lnTo>
                  <a:lnTo>
                    <a:pt x="1491" y="1452"/>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7" name="Google Shape;507;p24"/>
            <p:cNvSpPr/>
            <p:nvPr/>
          </p:nvSpPr>
          <p:spPr>
            <a:xfrm>
              <a:off x="8027826" y="2946582"/>
              <a:ext cx="417523" cy="385651"/>
            </a:xfrm>
            <a:custGeom>
              <a:avLst/>
              <a:gdLst/>
              <a:ahLst/>
              <a:cxnLst/>
              <a:rect l="l" t="t" r="r" b="b"/>
              <a:pathLst>
                <a:path w="1572" h="1452" extrusionOk="0">
                  <a:moveTo>
                    <a:pt x="1491" y="1452"/>
                  </a:moveTo>
                  <a:lnTo>
                    <a:pt x="0" y="24"/>
                  </a:lnTo>
                  <a:lnTo>
                    <a:pt x="43" y="0"/>
                  </a:lnTo>
                  <a:lnTo>
                    <a:pt x="1572" y="1368"/>
                  </a:lnTo>
                  <a:lnTo>
                    <a:pt x="1491" y="1452"/>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8" name="Google Shape;508;p24"/>
            <p:cNvSpPr/>
            <p:nvPr/>
          </p:nvSpPr>
          <p:spPr>
            <a:xfrm>
              <a:off x="8027029" y="2952956"/>
              <a:ext cx="352186" cy="351389"/>
            </a:xfrm>
            <a:custGeom>
              <a:avLst/>
              <a:gdLst/>
              <a:ahLst/>
              <a:cxnLst/>
              <a:rect l="l" t="t" r="r" b="b"/>
              <a:pathLst>
                <a:path w="1326" h="1323" extrusionOk="0">
                  <a:moveTo>
                    <a:pt x="1326" y="1267"/>
                  </a:moveTo>
                  <a:lnTo>
                    <a:pt x="3" y="0"/>
                  </a:lnTo>
                  <a:lnTo>
                    <a:pt x="0" y="49"/>
                  </a:lnTo>
                  <a:lnTo>
                    <a:pt x="1193" y="1323"/>
                  </a:lnTo>
                  <a:lnTo>
                    <a:pt x="1326" y="1267"/>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9" name="Google Shape;509;p24"/>
            <p:cNvSpPr/>
            <p:nvPr/>
          </p:nvSpPr>
          <p:spPr>
            <a:xfrm>
              <a:off x="8027029" y="2952956"/>
              <a:ext cx="352186" cy="351389"/>
            </a:xfrm>
            <a:custGeom>
              <a:avLst/>
              <a:gdLst/>
              <a:ahLst/>
              <a:cxnLst/>
              <a:rect l="l" t="t" r="r" b="b"/>
              <a:pathLst>
                <a:path w="1326" h="1323" extrusionOk="0">
                  <a:moveTo>
                    <a:pt x="1326" y="1267"/>
                  </a:moveTo>
                  <a:lnTo>
                    <a:pt x="3" y="0"/>
                  </a:lnTo>
                  <a:lnTo>
                    <a:pt x="0" y="49"/>
                  </a:lnTo>
                  <a:lnTo>
                    <a:pt x="1193" y="1323"/>
                  </a:lnTo>
                  <a:lnTo>
                    <a:pt x="1326" y="1267"/>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0" name="Google Shape;510;p24"/>
            <p:cNvSpPr/>
            <p:nvPr/>
          </p:nvSpPr>
          <p:spPr>
            <a:xfrm>
              <a:off x="8122645" y="3042995"/>
              <a:ext cx="36387" cy="37184"/>
            </a:xfrm>
            <a:custGeom>
              <a:avLst/>
              <a:gdLst/>
              <a:ahLst/>
              <a:cxnLst/>
              <a:rect l="l" t="t" r="r" b="b"/>
              <a:pathLst>
                <a:path w="137" h="140" extrusionOk="0">
                  <a:moveTo>
                    <a:pt x="43" y="140"/>
                  </a:moveTo>
                  <a:lnTo>
                    <a:pt x="137" y="41"/>
                  </a:lnTo>
                  <a:lnTo>
                    <a:pt x="91" y="0"/>
                  </a:lnTo>
                  <a:lnTo>
                    <a:pt x="0" y="95"/>
                  </a:lnTo>
                  <a:lnTo>
                    <a:pt x="43" y="140"/>
                  </a:lnTo>
                  <a:close/>
                </a:path>
              </a:pathLst>
            </a:custGeom>
            <a:solidFill>
              <a:srgbClr val="DCDCDC"/>
            </a:solidFill>
            <a:ln>
              <a:noFill/>
            </a:ln>
          </p:spPr>
          <p:txBody>
            <a:bodyPr spcFirstLastPara="1" wrap="square" lIns="90000" tIns="5400" rIns="90000" bIns="5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1" name="Google Shape;511;p24"/>
            <p:cNvSpPr/>
            <p:nvPr/>
          </p:nvSpPr>
          <p:spPr>
            <a:xfrm>
              <a:off x="8474831" y="3177654"/>
              <a:ext cx="509421" cy="166531"/>
            </a:xfrm>
            <a:custGeom>
              <a:avLst/>
              <a:gdLst/>
              <a:ahLst/>
              <a:cxnLst/>
              <a:rect l="l" t="t" r="r" b="b"/>
              <a:pathLst>
                <a:path w="1918" h="627" extrusionOk="0">
                  <a:moveTo>
                    <a:pt x="0" y="510"/>
                  </a:moveTo>
                  <a:lnTo>
                    <a:pt x="1917" y="0"/>
                  </a:lnTo>
                  <a:lnTo>
                    <a:pt x="1918" y="51"/>
                  </a:lnTo>
                  <a:lnTo>
                    <a:pt x="37" y="627"/>
                  </a:lnTo>
                  <a:lnTo>
                    <a:pt x="0" y="510"/>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2" name="Google Shape;512;p24"/>
            <p:cNvSpPr/>
            <p:nvPr/>
          </p:nvSpPr>
          <p:spPr>
            <a:xfrm>
              <a:off x="8474831" y="3177654"/>
              <a:ext cx="509421" cy="166531"/>
            </a:xfrm>
            <a:custGeom>
              <a:avLst/>
              <a:gdLst/>
              <a:ahLst/>
              <a:cxnLst/>
              <a:rect l="l" t="t" r="r" b="b"/>
              <a:pathLst>
                <a:path w="1918" h="627" extrusionOk="0">
                  <a:moveTo>
                    <a:pt x="0" y="510"/>
                  </a:moveTo>
                  <a:lnTo>
                    <a:pt x="1917" y="0"/>
                  </a:lnTo>
                  <a:lnTo>
                    <a:pt x="1918" y="51"/>
                  </a:lnTo>
                  <a:lnTo>
                    <a:pt x="37" y="627"/>
                  </a:lnTo>
                  <a:lnTo>
                    <a:pt x="0" y="51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3" name="Google Shape;513;p24"/>
            <p:cNvSpPr/>
            <p:nvPr/>
          </p:nvSpPr>
          <p:spPr>
            <a:xfrm>
              <a:off x="8532200" y="3169951"/>
              <a:ext cx="451786" cy="128019"/>
            </a:xfrm>
            <a:custGeom>
              <a:avLst/>
              <a:gdLst/>
              <a:ahLst/>
              <a:cxnLst/>
              <a:rect l="l" t="t" r="r" b="b"/>
              <a:pathLst>
                <a:path w="1701" h="482" extrusionOk="0">
                  <a:moveTo>
                    <a:pt x="0" y="482"/>
                  </a:moveTo>
                  <a:lnTo>
                    <a:pt x="1701" y="29"/>
                  </a:lnTo>
                  <a:lnTo>
                    <a:pt x="1661" y="0"/>
                  </a:lnTo>
                  <a:lnTo>
                    <a:pt x="11" y="337"/>
                  </a:lnTo>
                  <a:lnTo>
                    <a:pt x="0" y="482"/>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4" name="Google Shape;514;p24"/>
            <p:cNvSpPr/>
            <p:nvPr/>
          </p:nvSpPr>
          <p:spPr>
            <a:xfrm>
              <a:off x="8532200" y="3169951"/>
              <a:ext cx="451786" cy="128019"/>
            </a:xfrm>
            <a:custGeom>
              <a:avLst/>
              <a:gdLst/>
              <a:ahLst/>
              <a:cxnLst/>
              <a:rect l="l" t="t" r="r" b="b"/>
              <a:pathLst>
                <a:path w="1701" h="482" extrusionOk="0">
                  <a:moveTo>
                    <a:pt x="0" y="482"/>
                  </a:moveTo>
                  <a:lnTo>
                    <a:pt x="1701" y="29"/>
                  </a:lnTo>
                  <a:lnTo>
                    <a:pt x="1661" y="0"/>
                  </a:lnTo>
                  <a:lnTo>
                    <a:pt x="11" y="337"/>
                  </a:lnTo>
                  <a:lnTo>
                    <a:pt x="0" y="482"/>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5" name="Google Shape;515;p24"/>
            <p:cNvSpPr/>
            <p:nvPr/>
          </p:nvSpPr>
          <p:spPr>
            <a:xfrm>
              <a:off x="8825423" y="3197043"/>
              <a:ext cx="26560" cy="39309"/>
            </a:xfrm>
            <a:custGeom>
              <a:avLst/>
              <a:gdLst/>
              <a:ahLst/>
              <a:cxnLst/>
              <a:rect l="l" t="t" r="r" b="b"/>
              <a:pathLst>
                <a:path w="100" h="148" extrusionOk="0">
                  <a:moveTo>
                    <a:pt x="0" y="12"/>
                  </a:moveTo>
                  <a:lnTo>
                    <a:pt x="43" y="148"/>
                  </a:lnTo>
                  <a:lnTo>
                    <a:pt x="100" y="130"/>
                  </a:lnTo>
                  <a:lnTo>
                    <a:pt x="59" y="0"/>
                  </a:lnTo>
                  <a:lnTo>
                    <a:pt x="0" y="12"/>
                  </a:lnTo>
                  <a:close/>
                </a:path>
              </a:pathLst>
            </a:custGeom>
            <a:solidFill>
              <a:srgbClr val="DCDCDC"/>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6" name="Google Shape;516;p24"/>
            <p:cNvSpPr/>
            <p:nvPr/>
          </p:nvSpPr>
          <p:spPr>
            <a:xfrm>
              <a:off x="8343359" y="3359324"/>
              <a:ext cx="124832" cy="522966"/>
            </a:xfrm>
            <a:custGeom>
              <a:avLst/>
              <a:gdLst/>
              <a:ahLst/>
              <a:cxnLst/>
              <a:rect l="l" t="t" r="r" b="b"/>
              <a:pathLst>
                <a:path w="470" h="1969" extrusionOk="0">
                  <a:moveTo>
                    <a:pt x="470" y="32"/>
                  </a:moveTo>
                  <a:lnTo>
                    <a:pt x="43" y="1969"/>
                  </a:lnTo>
                  <a:lnTo>
                    <a:pt x="0" y="1943"/>
                  </a:lnTo>
                  <a:lnTo>
                    <a:pt x="352" y="0"/>
                  </a:lnTo>
                  <a:lnTo>
                    <a:pt x="470" y="32"/>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7" name="Google Shape;517;p24"/>
            <p:cNvSpPr/>
            <p:nvPr/>
          </p:nvSpPr>
          <p:spPr>
            <a:xfrm>
              <a:off x="8343359" y="3359324"/>
              <a:ext cx="124832" cy="522966"/>
            </a:xfrm>
            <a:custGeom>
              <a:avLst/>
              <a:gdLst/>
              <a:ahLst/>
              <a:cxnLst/>
              <a:rect l="l" t="t" r="r" b="b"/>
              <a:pathLst>
                <a:path w="470" h="1969" extrusionOk="0">
                  <a:moveTo>
                    <a:pt x="470" y="32"/>
                  </a:moveTo>
                  <a:lnTo>
                    <a:pt x="43" y="1969"/>
                  </a:lnTo>
                  <a:lnTo>
                    <a:pt x="0" y="1943"/>
                  </a:lnTo>
                  <a:lnTo>
                    <a:pt x="352" y="0"/>
                  </a:lnTo>
                  <a:lnTo>
                    <a:pt x="470" y="32"/>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4"/>
            <p:cNvSpPr/>
            <p:nvPr/>
          </p:nvSpPr>
          <p:spPr>
            <a:xfrm>
              <a:off x="8354780" y="3425990"/>
              <a:ext cx="132800" cy="456301"/>
            </a:xfrm>
            <a:custGeom>
              <a:avLst/>
              <a:gdLst/>
              <a:ahLst/>
              <a:cxnLst/>
              <a:rect l="l" t="t" r="r" b="b"/>
              <a:pathLst>
                <a:path w="500" h="1718" extrusionOk="0">
                  <a:moveTo>
                    <a:pt x="379" y="0"/>
                  </a:moveTo>
                  <a:lnTo>
                    <a:pt x="0" y="1718"/>
                  </a:lnTo>
                  <a:lnTo>
                    <a:pt x="44" y="1699"/>
                  </a:lnTo>
                  <a:lnTo>
                    <a:pt x="500" y="88"/>
                  </a:lnTo>
                  <a:lnTo>
                    <a:pt x="379" y="0"/>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9" name="Google Shape;519;p24"/>
            <p:cNvSpPr/>
            <p:nvPr/>
          </p:nvSpPr>
          <p:spPr>
            <a:xfrm>
              <a:off x="8354780" y="3425990"/>
              <a:ext cx="132800" cy="456301"/>
            </a:xfrm>
            <a:custGeom>
              <a:avLst/>
              <a:gdLst/>
              <a:ahLst/>
              <a:cxnLst/>
              <a:rect l="l" t="t" r="r" b="b"/>
              <a:pathLst>
                <a:path w="500" h="1718" extrusionOk="0">
                  <a:moveTo>
                    <a:pt x="379" y="0"/>
                  </a:moveTo>
                  <a:lnTo>
                    <a:pt x="0" y="1718"/>
                  </a:lnTo>
                  <a:lnTo>
                    <a:pt x="44" y="1699"/>
                  </a:lnTo>
                  <a:lnTo>
                    <a:pt x="500" y="88"/>
                  </a:lnTo>
                  <a:lnTo>
                    <a:pt x="379"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24"/>
            <p:cNvSpPr/>
            <p:nvPr/>
          </p:nvSpPr>
          <p:spPr>
            <a:xfrm>
              <a:off x="8368060" y="3723196"/>
              <a:ext cx="39309" cy="24966"/>
            </a:xfrm>
            <a:custGeom>
              <a:avLst/>
              <a:gdLst/>
              <a:ahLst/>
              <a:cxnLst/>
              <a:rect l="l" t="t" r="r" b="b"/>
              <a:pathLst>
                <a:path w="148" h="94" extrusionOk="0">
                  <a:moveTo>
                    <a:pt x="148" y="37"/>
                  </a:moveTo>
                  <a:lnTo>
                    <a:pt x="11" y="0"/>
                  </a:lnTo>
                  <a:lnTo>
                    <a:pt x="0" y="58"/>
                  </a:lnTo>
                  <a:lnTo>
                    <a:pt x="132" y="94"/>
                  </a:lnTo>
                  <a:lnTo>
                    <a:pt x="148" y="37"/>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24"/>
            <p:cNvSpPr/>
            <p:nvPr/>
          </p:nvSpPr>
          <p:spPr>
            <a:xfrm>
              <a:off x="8424898" y="3303017"/>
              <a:ext cx="70915" cy="70915"/>
            </a:xfrm>
            <a:custGeom>
              <a:avLst/>
              <a:gdLst/>
              <a:ahLst/>
              <a:cxnLst/>
              <a:rect l="l" t="t" r="r" b="b"/>
              <a:pathLst>
                <a:path w="267" h="267" extrusionOk="0">
                  <a:moveTo>
                    <a:pt x="0" y="133"/>
                  </a:moveTo>
                  <a:cubicBezTo>
                    <a:pt x="0" y="207"/>
                    <a:pt x="60" y="267"/>
                    <a:pt x="134" y="267"/>
                  </a:cubicBezTo>
                  <a:cubicBezTo>
                    <a:pt x="207" y="267"/>
                    <a:pt x="267" y="207"/>
                    <a:pt x="267" y="133"/>
                  </a:cubicBezTo>
                  <a:cubicBezTo>
                    <a:pt x="267" y="59"/>
                    <a:pt x="207" y="0"/>
                    <a:pt x="134" y="0"/>
                  </a:cubicBezTo>
                  <a:cubicBezTo>
                    <a:pt x="60" y="0"/>
                    <a:pt x="0" y="59"/>
                    <a:pt x="0" y="133"/>
                  </a:cubicBez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2" name="Google Shape;522;p24"/>
            <p:cNvSpPr/>
            <p:nvPr/>
          </p:nvSpPr>
          <p:spPr>
            <a:xfrm>
              <a:off x="8406040" y="3308329"/>
              <a:ext cx="81008" cy="60026"/>
            </a:xfrm>
            <a:custGeom>
              <a:avLst/>
              <a:gdLst/>
              <a:ahLst/>
              <a:cxnLst/>
              <a:rect l="l" t="t" r="r" b="b"/>
              <a:pathLst>
                <a:path w="305" h="226" extrusionOk="0">
                  <a:moveTo>
                    <a:pt x="305" y="113"/>
                  </a:moveTo>
                  <a:cubicBezTo>
                    <a:pt x="305" y="175"/>
                    <a:pt x="255" y="226"/>
                    <a:pt x="193" y="226"/>
                  </a:cubicBezTo>
                  <a:cubicBezTo>
                    <a:pt x="130" y="226"/>
                    <a:pt x="0" y="145"/>
                    <a:pt x="0" y="113"/>
                  </a:cubicBezTo>
                  <a:cubicBezTo>
                    <a:pt x="0" y="84"/>
                    <a:pt x="130" y="0"/>
                    <a:pt x="193" y="0"/>
                  </a:cubicBezTo>
                  <a:cubicBezTo>
                    <a:pt x="255" y="0"/>
                    <a:pt x="305" y="51"/>
                    <a:pt x="305" y="113"/>
                  </a:cubicBezTo>
                  <a:close/>
                </a:path>
              </a:pathLst>
            </a:custGeom>
            <a:solidFill>
              <a:srgbClr val="DCDCDC"/>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3" name="Google Shape;523;p24"/>
            <p:cNvSpPr/>
            <p:nvPr/>
          </p:nvSpPr>
          <p:spPr>
            <a:xfrm>
              <a:off x="8406040" y="3308329"/>
              <a:ext cx="81008" cy="60026"/>
            </a:xfrm>
            <a:custGeom>
              <a:avLst/>
              <a:gdLst/>
              <a:ahLst/>
              <a:cxnLst/>
              <a:rect l="l" t="t" r="r" b="b"/>
              <a:pathLst>
                <a:path w="305" h="226" extrusionOk="0">
                  <a:moveTo>
                    <a:pt x="305" y="113"/>
                  </a:moveTo>
                  <a:cubicBezTo>
                    <a:pt x="305" y="175"/>
                    <a:pt x="255" y="226"/>
                    <a:pt x="193" y="226"/>
                  </a:cubicBezTo>
                  <a:cubicBezTo>
                    <a:pt x="130" y="226"/>
                    <a:pt x="0" y="145"/>
                    <a:pt x="0" y="113"/>
                  </a:cubicBezTo>
                  <a:cubicBezTo>
                    <a:pt x="0" y="84"/>
                    <a:pt x="130" y="0"/>
                    <a:pt x="193" y="0"/>
                  </a:cubicBezTo>
                  <a:cubicBezTo>
                    <a:pt x="255" y="0"/>
                    <a:pt x="305" y="51"/>
                    <a:pt x="305" y="113"/>
                  </a:cubicBezTo>
                  <a:close/>
                </a:path>
              </a:pathLst>
            </a:custGeom>
            <a:solidFill>
              <a:srgbClr val="FFFFFF"/>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4" name="Google Shape;524;p24"/>
            <p:cNvSpPr/>
            <p:nvPr/>
          </p:nvSpPr>
          <p:spPr>
            <a:xfrm>
              <a:off x="8454645" y="3253615"/>
              <a:ext cx="85789" cy="138112"/>
            </a:xfrm>
            <a:custGeom>
              <a:avLst/>
              <a:gdLst/>
              <a:ahLst/>
              <a:cxnLst/>
              <a:rect l="l" t="t" r="r" b="b"/>
              <a:pathLst>
                <a:path w="323" h="520" extrusionOk="0">
                  <a:moveTo>
                    <a:pt x="249" y="520"/>
                  </a:moveTo>
                  <a:cubicBezTo>
                    <a:pt x="411" y="313"/>
                    <a:pt x="262" y="4"/>
                    <a:pt x="0" y="0"/>
                  </a:cubicBezTo>
                  <a:cubicBezTo>
                    <a:pt x="30" y="0"/>
                    <a:pt x="60" y="2"/>
                    <a:pt x="90" y="10"/>
                  </a:cubicBezTo>
                  <a:cubicBezTo>
                    <a:pt x="307" y="65"/>
                    <a:pt x="399" y="352"/>
                    <a:pt x="249" y="520"/>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5" name="Google Shape;525;p24"/>
            <p:cNvSpPr/>
            <p:nvPr/>
          </p:nvSpPr>
          <p:spPr>
            <a:xfrm>
              <a:off x="8369919" y="3338342"/>
              <a:ext cx="140237" cy="85523"/>
            </a:xfrm>
            <a:custGeom>
              <a:avLst/>
              <a:gdLst/>
              <a:ahLst/>
              <a:cxnLst/>
              <a:rect l="l" t="t" r="r" b="b"/>
              <a:pathLst>
                <a:path w="528" h="322" extrusionOk="0">
                  <a:moveTo>
                    <a:pt x="0" y="0"/>
                  </a:moveTo>
                  <a:cubicBezTo>
                    <a:pt x="4" y="267"/>
                    <a:pt x="323" y="413"/>
                    <a:pt x="528" y="242"/>
                  </a:cubicBezTo>
                  <a:cubicBezTo>
                    <a:pt x="327" y="427"/>
                    <a:pt x="-9" y="272"/>
                    <a:pt x="0" y="0"/>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6" name="Google Shape;526;p24"/>
            <p:cNvSpPr/>
            <p:nvPr/>
          </p:nvSpPr>
          <p:spPr>
            <a:xfrm>
              <a:off x="8379480" y="3254943"/>
              <a:ext cx="59229" cy="44090"/>
            </a:xfrm>
            <a:custGeom>
              <a:avLst/>
              <a:gdLst/>
              <a:ahLst/>
              <a:cxnLst/>
              <a:rect l="l" t="t" r="r" b="b"/>
              <a:pathLst>
                <a:path w="223" h="166" extrusionOk="0">
                  <a:moveTo>
                    <a:pt x="223" y="0"/>
                  </a:moveTo>
                  <a:cubicBezTo>
                    <a:pt x="129" y="24"/>
                    <a:pt x="51" y="84"/>
                    <a:pt x="0" y="166"/>
                  </a:cubicBezTo>
                  <a:cubicBezTo>
                    <a:pt x="40" y="78"/>
                    <a:pt x="127" y="11"/>
                    <a:pt x="223" y="0"/>
                  </a:cubicBezTo>
                  <a:close/>
                </a:path>
              </a:pathLst>
            </a:custGeom>
            <a:solidFill>
              <a:srgbClr val="C7C7C7"/>
            </a:solidFill>
            <a:ln>
              <a:noFill/>
            </a:ln>
          </p:spPr>
          <p:txBody>
            <a:bodyPr spcFirstLastPara="1" wrap="square" lIns="90000" tIns="14750" rIns="90000" bIns="14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7" name="Google Shape;527;p24"/>
            <p:cNvSpPr/>
            <p:nvPr/>
          </p:nvSpPr>
          <p:spPr>
            <a:xfrm>
              <a:off x="8348936" y="3380838"/>
              <a:ext cx="202387" cy="72243"/>
            </a:xfrm>
            <a:custGeom>
              <a:avLst/>
              <a:gdLst/>
              <a:ahLst/>
              <a:cxnLst/>
              <a:rect l="l" t="t" r="r" b="b"/>
              <a:pathLst>
                <a:path w="762" h="272" extrusionOk="0">
                  <a:moveTo>
                    <a:pt x="0" y="0"/>
                  </a:moveTo>
                  <a:cubicBezTo>
                    <a:pt x="133" y="318"/>
                    <a:pt x="574" y="358"/>
                    <a:pt x="762" y="69"/>
                  </a:cubicBezTo>
                  <a:cubicBezTo>
                    <a:pt x="582" y="370"/>
                    <a:pt x="123" y="328"/>
                    <a:pt x="0" y="0"/>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8" name="Google Shape;528;p24"/>
            <p:cNvSpPr/>
            <p:nvPr/>
          </p:nvSpPr>
          <p:spPr>
            <a:xfrm>
              <a:off x="8340703" y="3250428"/>
              <a:ext cx="41434" cy="87914"/>
            </a:xfrm>
            <a:custGeom>
              <a:avLst/>
              <a:gdLst/>
              <a:ahLst/>
              <a:cxnLst/>
              <a:rect l="l" t="t" r="r" b="b"/>
              <a:pathLst>
                <a:path w="156" h="331" extrusionOk="0">
                  <a:moveTo>
                    <a:pt x="156" y="0"/>
                  </a:moveTo>
                  <a:cubicBezTo>
                    <a:pt x="62" y="85"/>
                    <a:pt x="6" y="205"/>
                    <a:pt x="0" y="331"/>
                  </a:cubicBezTo>
                  <a:cubicBezTo>
                    <a:pt x="-7" y="205"/>
                    <a:pt x="54" y="75"/>
                    <a:pt x="156" y="0"/>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9" name="Google Shape;529;p24"/>
            <p:cNvSpPr/>
            <p:nvPr/>
          </p:nvSpPr>
          <p:spPr>
            <a:xfrm>
              <a:off x="8454645" y="3224399"/>
              <a:ext cx="115005" cy="144486"/>
            </a:xfrm>
            <a:custGeom>
              <a:avLst/>
              <a:gdLst/>
              <a:ahLst/>
              <a:cxnLst/>
              <a:rect l="l" t="t" r="r" b="b"/>
              <a:pathLst>
                <a:path w="433" h="544" extrusionOk="0">
                  <a:moveTo>
                    <a:pt x="414" y="544"/>
                  </a:moveTo>
                  <a:cubicBezTo>
                    <a:pt x="487" y="279"/>
                    <a:pt x="275" y="1"/>
                    <a:pt x="0" y="0"/>
                  </a:cubicBezTo>
                  <a:cubicBezTo>
                    <a:pt x="33" y="0"/>
                    <a:pt x="66" y="2"/>
                    <a:pt x="99" y="9"/>
                  </a:cubicBezTo>
                  <a:cubicBezTo>
                    <a:pt x="332" y="56"/>
                    <a:pt x="488" y="317"/>
                    <a:pt x="414" y="544"/>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0" name="Google Shape;530;p24"/>
            <p:cNvSpPr/>
            <p:nvPr/>
          </p:nvSpPr>
          <p:spPr>
            <a:xfrm>
              <a:off x="8356639" y="3240335"/>
              <a:ext cx="162016" cy="194685"/>
            </a:xfrm>
            <a:custGeom>
              <a:avLst/>
              <a:gdLst/>
              <a:ahLst/>
              <a:cxnLst/>
              <a:rect l="l" t="t" r="r" b="b"/>
              <a:pathLst>
                <a:path w="610" h="733" extrusionOk="0">
                  <a:moveTo>
                    <a:pt x="610" y="95"/>
                  </a:moveTo>
                  <a:cubicBezTo>
                    <a:pt x="281" y="-174"/>
                    <a:pt x="-159" y="219"/>
                    <a:pt x="72" y="575"/>
                  </a:cubicBezTo>
                  <a:cubicBezTo>
                    <a:pt x="138" y="671"/>
                    <a:pt x="252" y="733"/>
                    <a:pt x="369" y="733"/>
                  </a:cubicBezTo>
                  <a:cubicBezTo>
                    <a:pt x="252" y="736"/>
                    <a:pt x="134" y="676"/>
                    <a:pt x="67" y="578"/>
                  </a:cubicBezTo>
                  <a:cubicBezTo>
                    <a:pt x="-173" y="218"/>
                    <a:pt x="281" y="-186"/>
                    <a:pt x="610" y="95"/>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1" name="Google Shape;531;p24"/>
            <p:cNvSpPr/>
            <p:nvPr/>
          </p:nvSpPr>
          <p:spPr>
            <a:xfrm>
              <a:off x="8488908" y="3300626"/>
              <a:ext cx="63478" cy="128285"/>
            </a:xfrm>
            <a:custGeom>
              <a:avLst/>
              <a:gdLst/>
              <a:ahLst/>
              <a:cxnLst/>
              <a:rect l="l" t="t" r="r" b="b"/>
              <a:pathLst>
                <a:path w="239" h="483" extrusionOk="0">
                  <a:moveTo>
                    <a:pt x="0" y="483"/>
                  </a:moveTo>
                  <a:cubicBezTo>
                    <a:pt x="186" y="410"/>
                    <a:pt x="283" y="186"/>
                    <a:pt x="207" y="0"/>
                  </a:cubicBezTo>
                  <a:cubicBezTo>
                    <a:pt x="296" y="183"/>
                    <a:pt x="192" y="421"/>
                    <a:pt x="0" y="483"/>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2" name="Google Shape;532;p24"/>
            <p:cNvSpPr/>
            <p:nvPr/>
          </p:nvSpPr>
          <p:spPr>
            <a:xfrm>
              <a:off x="7889183" y="3589068"/>
              <a:ext cx="31606" cy="27091"/>
            </a:xfrm>
            <a:custGeom>
              <a:avLst/>
              <a:gdLst/>
              <a:ahLst/>
              <a:cxnLst/>
              <a:rect l="l" t="t" r="r" b="b"/>
              <a:pathLst>
                <a:path w="119" h="102" extrusionOk="0">
                  <a:moveTo>
                    <a:pt x="0" y="90"/>
                  </a:moveTo>
                  <a:lnTo>
                    <a:pt x="119" y="102"/>
                  </a:lnTo>
                  <a:lnTo>
                    <a:pt x="115" y="0"/>
                  </a:lnTo>
                  <a:lnTo>
                    <a:pt x="3" y="0"/>
                  </a:lnTo>
                  <a:lnTo>
                    <a:pt x="0" y="90"/>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3" name="Google Shape;533;p24"/>
            <p:cNvSpPr/>
            <p:nvPr/>
          </p:nvSpPr>
          <p:spPr>
            <a:xfrm>
              <a:off x="7870060" y="4200744"/>
              <a:ext cx="69587" cy="18592"/>
            </a:xfrm>
            <a:custGeom>
              <a:avLst/>
              <a:gdLst/>
              <a:ahLst/>
              <a:cxnLst/>
              <a:rect l="l" t="t" r="r" b="b"/>
              <a:pathLst>
                <a:path w="262" h="70" extrusionOk="0">
                  <a:moveTo>
                    <a:pt x="0" y="70"/>
                  </a:moveTo>
                  <a:lnTo>
                    <a:pt x="262" y="70"/>
                  </a:lnTo>
                  <a:lnTo>
                    <a:pt x="260" y="0"/>
                  </a:lnTo>
                  <a:lnTo>
                    <a:pt x="2" y="0"/>
                  </a:lnTo>
                  <a:lnTo>
                    <a:pt x="0" y="70"/>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4" name="Google Shape;534;p24"/>
            <p:cNvSpPr/>
            <p:nvPr/>
          </p:nvSpPr>
          <p:spPr>
            <a:xfrm>
              <a:off x="7876168" y="3546837"/>
              <a:ext cx="112614" cy="59494"/>
            </a:xfrm>
            <a:custGeom>
              <a:avLst/>
              <a:gdLst/>
              <a:ahLst/>
              <a:cxnLst/>
              <a:rect l="l" t="t" r="r" b="b"/>
              <a:pathLst>
                <a:path w="424" h="224" extrusionOk="0">
                  <a:moveTo>
                    <a:pt x="424" y="112"/>
                  </a:moveTo>
                  <a:lnTo>
                    <a:pt x="394" y="224"/>
                  </a:lnTo>
                  <a:lnTo>
                    <a:pt x="0" y="224"/>
                  </a:lnTo>
                  <a:lnTo>
                    <a:pt x="0" y="0"/>
                  </a:lnTo>
                  <a:lnTo>
                    <a:pt x="394" y="0"/>
                  </a:lnTo>
                  <a:lnTo>
                    <a:pt x="409" y="54"/>
                  </a:lnTo>
                  <a:lnTo>
                    <a:pt x="424" y="112"/>
                  </a:lnTo>
                  <a:close/>
                </a:path>
              </a:pathLst>
            </a:custGeom>
            <a:solidFill>
              <a:srgbClr val="DCDCDC"/>
            </a:solidFill>
            <a:ln>
              <a:noFill/>
            </a:ln>
          </p:spPr>
          <p:txBody>
            <a:bodyPr spcFirstLastPara="1" wrap="square" lIns="90000" tIns="35625" rIns="90000" bIns="35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5" name="Google Shape;535;p24"/>
            <p:cNvSpPr/>
            <p:nvPr/>
          </p:nvSpPr>
          <p:spPr>
            <a:xfrm>
              <a:off x="7876168" y="3546837"/>
              <a:ext cx="112614" cy="59494"/>
            </a:xfrm>
            <a:custGeom>
              <a:avLst/>
              <a:gdLst/>
              <a:ahLst/>
              <a:cxnLst/>
              <a:rect l="l" t="t" r="r" b="b"/>
              <a:pathLst>
                <a:path w="424" h="224" extrusionOk="0">
                  <a:moveTo>
                    <a:pt x="424" y="112"/>
                  </a:moveTo>
                  <a:lnTo>
                    <a:pt x="394" y="224"/>
                  </a:lnTo>
                  <a:lnTo>
                    <a:pt x="0" y="224"/>
                  </a:lnTo>
                  <a:lnTo>
                    <a:pt x="0" y="0"/>
                  </a:lnTo>
                  <a:lnTo>
                    <a:pt x="394" y="0"/>
                  </a:lnTo>
                  <a:lnTo>
                    <a:pt x="409" y="54"/>
                  </a:lnTo>
                  <a:lnTo>
                    <a:pt x="424" y="112"/>
                  </a:lnTo>
                  <a:close/>
                </a:path>
              </a:pathLst>
            </a:custGeom>
            <a:solidFill>
              <a:srgbClr val="FFFFFF"/>
            </a:solidFill>
            <a:ln>
              <a:noFill/>
            </a:ln>
          </p:spPr>
          <p:txBody>
            <a:bodyPr spcFirstLastPara="1" wrap="square" lIns="90000" tIns="35625" rIns="90000" bIns="35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6" name="Google Shape;536;p24"/>
            <p:cNvSpPr/>
            <p:nvPr/>
          </p:nvSpPr>
          <p:spPr>
            <a:xfrm>
              <a:off x="7876168" y="3561180"/>
              <a:ext cx="112614" cy="15405"/>
            </a:xfrm>
            <a:custGeom>
              <a:avLst/>
              <a:gdLst/>
              <a:ahLst/>
              <a:cxnLst/>
              <a:rect l="l" t="t" r="r" b="b"/>
              <a:pathLst>
                <a:path w="424" h="58" extrusionOk="0">
                  <a:moveTo>
                    <a:pt x="424" y="58"/>
                  </a:moveTo>
                  <a:lnTo>
                    <a:pt x="0" y="58"/>
                  </a:lnTo>
                  <a:lnTo>
                    <a:pt x="0" y="0"/>
                  </a:lnTo>
                  <a:lnTo>
                    <a:pt x="409" y="0"/>
                  </a:lnTo>
                  <a:lnTo>
                    <a:pt x="424" y="58"/>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7" name="Google Shape;537;p24"/>
            <p:cNvSpPr/>
            <p:nvPr/>
          </p:nvSpPr>
          <p:spPr>
            <a:xfrm>
              <a:off x="7917602" y="3221478"/>
              <a:ext cx="32403" cy="20186"/>
            </a:xfrm>
            <a:custGeom>
              <a:avLst/>
              <a:gdLst/>
              <a:ahLst/>
              <a:cxnLst/>
              <a:rect l="l" t="t" r="r" b="b"/>
              <a:pathLst>
                <a:path w="122" h="76" extrusionOk="0">
                  <a:moveTo>
                    <a:pt x="0" y="50"/>
                  </a:moveTo>
                  <a:lnTo>
                    <a:pt x="112" y="76"/>
                  </a:lnTo>
                  <a:lnTo>
                    <a:pt x="122" y="25"/>
                  </a:lnTo>
                  <a:lnTo>
                    <a:pt x="14" y="0"/>
                  </a:lnTo>
                  <a:lnTo>
                    <a:pt x="0" y="50"/>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24"/>
            <p:cNvSpPr/>
            <p:nvPr/>
          </p:nvSpPr>
          <p:spPr>
            <a:xfrm>
              <a:off x="8104584" y="3786408"/>
              <a:ext cx="30278" cy="32403"/>
            </a:xfrm>
            <a:custGeom>
              <a:avLst/>
              <a:gdLst/>
              <a:ahLst/>
              <a:cxnLst/>
              <a:rect l="l" t="t" r="r" b="b"/>
              <a:pathLst>
                <a:path w="114" h="122" extrusionOk="0">
                  <a:moveTo>
                    <a:pt x="80" y="0"/>
                  </a:moveTo>
                  <a:lnTo>
                    <a:pt x="0" y="89"/>
                  </a:lnTo>
                  <a:lnTo>
                    <a:pt x="37" y="122"/>
                  </a:lnTo>
                  <a:lnTo>
                    <a:pt x="114" y="37"/>
                  </a:lnTo>
                  <a:lnTo>
                    <a:pt x="80" y="0"/>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24"/>
            <p:cNvSpPr/>
            <p:nvPr/>
          </p:nvSpPr>
          <p:spPr>
            <a:xfrm>
              <a:off x="7842437" y="3546837"/>
              <a:ext cx="59760" cy="59494"/>
            </a:xfrm>
            <a:custGeom>
              <a:avLst/>
              <a:gdLst/>
              <a:ahLst/>
              <a:cxnLst/>
              <a:rect l="l" t="t" r="r" b="b"/>
              <a:pathLst>
                <a:path w="225" h="224" extrusionOk="0">
                  <a:moveTo>
                    <a:pt x="0" y="112"/>
                  </a:moveTo>
                  <a:cubicBezTo>
                    <a:pt x="0" y="174"/>
                    <a:pt x="51" y="224"/>
                    <a:pt x="113" y="224"/>
                  </a:cubicBezTo>
                  <a:cubicBezTo>
                    <a:pt x="175" y="224"/>
                    <a:pt x="225" y="174"/>
                    <a:pt x="225" y="112"/>
                  </a:cubicBezTo>
                  <a:cubicBezTo>
                    <a:pt x="225" y="50"/>
                    <a:pt x="175" y="0"/>
                    <a:pt x="113" y="0"/>
                  </a:cubicBezTo>
                  <a:cubicBezTo>
                    <a:pt x="51" y="0"/>
                    <a:pt x="0" y="50"/>
                    <a:pt x="0" y="112"/>
                  </a:cubicBezTo>
                  <a:close/>
                </a:path>
              </a:pathLst>
            </a:custGeom>
            <a:solidFill>
              <a:srgbClr val="DCDCDC"/>
            </a:solidFill>
            <a:ln>
              <a:noFill/>
            </a:ln>
          </p:spPr>
          <p:txBody>
            <a:bodyPr spcFirstLastPara="1" wrap="square" lIns="90000" tIns="35625" rIns="90000" bIns="35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0" name="Google Shape;540;p24"/>
            <p:cNvSpPr/>
            <p:nvPr/>
          </p:nvSpPr>
          <p:spPr>
            <a:xfrm>
              <a:off x="7826767" y="3551353"/>
              <a:ext cx="67994" cy="50464"/>
            </a:xfrm>
            <a:custGeom>
              <a:avLst/>
              <a:gdLst/>
              <a:ahLst/>
              <a:cxnLst/>
              <a:rect l="l" t="t" r="r" b="b"/>
              <a:pathLst>
                <a:path w="256" h="190" extrusionOk="0">
                  <a:moveTo>
                    <a:pt x="256" y="95"/>
                  </a:moveTo>
                  <a:cubicBezTo>
                    <a:pt x="256" y="148"/>
                    <a:pt x="214" y="190"/>
                    <a:pt x="162" y="190"/>
                  </a:cubicBezTo>
                  <a:cubicBezTo>
                    <a:pt x="109" y="190"/>
                    <a:pt x="0" y="122"/>
                    <a:pt x="0" y="95"/>
                  </a:cubicBezTo>
                  <a:cubicBezTo>
                    <a:pt x="0" y="71"/>
                    <a:pt x="109" y="0"/>
                    <a:pt x="162" y="0"/>
                  </a:cubicBezTo>
                  <a:cubicBezTo>
                    <a:pt x="214" y="0"/>
                    <a:pt x="256" y="43"/>
                    <a:pt x="256" y="95"/>
                  </a:cubicBezTo>
                  <a:close/>
                </a:path>
              </a:pathLst>
            </a:custGeom>
            <a:solidFill>
              <a:srgbClr val="DCDCDC"/>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1" name="Google Shape;541;p24"/>
            <p:cNvSpPr/>
            <p:nvPr/>
          </p:nvSpPr>
          <p:spPr>
            <a:xfrm>
              <a:off x="7826767" y="3551353"/>
              <a:ext cx="67994" cy="50464"/>
            </a:xfrm>
            <a:custGeom>
              <a:avLst/>
              <a:gdLst/>
              <a:ahLst/>
              <a:cxnLst/>
              <a:rect l="l" t="t" r="r" b="b"/>
              <a:pathLst>
                <a:path w="256" h="190" extrusionOk="0">
                  <a:moveTo>
                    <a:pt x="256" y="95"/>
                  </a:moveTo>
                  <a:cubicBezTo>
                    <a:pt x="256" y="148"/>
                    <a:pt x="214" y="190"/>
                    <a:pt x="162" y="190"/>
                  </a:cubicBezTo>
                  <a:cubicBezTo>
                    <a:pt x="109" y="190"/>
                    <a:pt x="0" y="122"/>
                    <a:pt x="0" y="95"/>
                  </a:cubicBezTo>
                  <a:cubicBezTo>
                    <a:pt x="0" y="71"/>
                    <a:pt x="109" y="0"/>
                    <a:pt x="162" y="0"/>
                  </a:cubicBezTo>
                  <a:cubicBezTo>
                    <a:pt x="214" y="0"/>
                    <a:pt x="256" y="43"/>
                    <a:pt x="256" y="95"/>
                  </a:cubicBezTo>
                  <a:close/>
                </a:path>
              </a:pathLst>
            </a:custGeom>
            <a:solidFill>
              <a:srgbClr val="FFFFFF"/>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24"/>
            <p:cNvSpPr/>
            <p:nvPr/>
          </p:nvSpPr>
          <p:spPr>
            <a:xfrm>
              <a:off x="7796223" y="3576585"/>
              <a:ext cx="117926" cy="72243"/>
            </a:xfrm>
            <a:custGeom>
              <a:avLst/>
              <a:gdLst/>
              <a:ahLst/>
              <a:cxnLst/>
              <a:rect l="l" t="t" r="r" b="b"/>
              <a:pathLst>
                <a:path w="444" h="272" extrusionOk="0">
                  <a:moveTo>
                    <a:pt x="0" y="0"/>
                  </a:moveTo>
                  <a:cubicBezTo>
                    <a:pt x="4" y="223"/>
                    <a:pt x="273" y="347"/>
                    <a:pt x="444" y="204"/>
                  </a:cubicBezTo>
                  <a:cubicBezTo>
                    <a:pt x="406" y="238"/>
                    <a:pt x="358" y="262"/>
                    <a:pt x="307" y="269"/>
                  </a:cubicBezTo>
                  <a:cubicBezTo>
                    <a:pt x="149" y="297"/>
                    <a:pt x="-8" y="160"/>
                    <a:pt x="0" y="0"/>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24"/>
            <p:cNvSpPr/>
            <p:nvPr/>
          </p:nvSpPr>
          <p:spPr>
            <a:xfrm>
              <a:off x="7778693" y="3612441"/>
              <a:ext cx="169984" cy="60557"/>
            </a:xfrm>
            <a:custGeom>
              <a:avLst/>
              <a:gdLst/>
              <a:ahLst/>
              <a:cxnLst/>
              <a:rect l="l" t="t" r="r" b="b"/>
              <a:pathLst>
                <a:path w="640" h="228" extrusionOk="0">
                  <a:moveTo>
                    <a:pt x="0" y="0"/>
                  </a:moveTo>
                  <a:cubicBezTo>
                    <a:pt x="111" y="266"/>
                    <a:pt x="483" y="299"/>
                    <a:pt x="640" y="58"/>
                  </a:cubicBezTo>
                  <a:cubicBezTo>
                    <a:pt x="492" y="311"/>
                    <a:pt x="101" y="275"/>
                    <a:pt x="0" y="0"/>
                  </a:cubicBezTo>
                  <a:close/>
                </a:path>
              </a:pathLst>
            </a:custGeom>
            <a:solidFill>
              <a:srgbClr val="C7C7C7"/>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4" name="Google Shape;544;p24"/>
            <p:cNvSpPr/>
            <p:nvPr/>
          </p:nvSpPr>
          <p:spPr>
            <a:xfrm>
              <a:off x="7771788" y="3502748"/>
              <a:ext cx="34794" cy="73837"/>
            </a:xfrm>
            <a:custGeom>
              <a:avLst/>
              <a:gdLst/>
              <a:ahLst/>
              <a:cxnLst/>
              <a:rect l="l" t="t" r="r" b="b"/>
              <a:pathLst>
                <a:path w="131" h="278" extrusionOk="0">
                  <a:moveTo>
                    <a:pt x="131" y="0"/>
                  </a:moveTo>
                  <a:cubicBezTo>
                    <a:pt x="53" y="72"/>
                    <a:pt x="6" y="172"/>
                    <a:pt x="0" y="278"/>
                  </a:cubicBezTo>
                  <a:cubicBezTo>
                    <a:pt x="-7" y="172"/>
                    <a:pt x="45" y="62"/>
                    <a:pt x="131" y="0"/>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24"/>
            <p:cNvSpPr/>
            <p:nvPr/>
          </p:nvSpPr>
          <p:spPr>
            <a:xfrm>
              <a:off x="7896354" y="3544978"/>
              <a:ext cx="53651" cy="107834"/>
            </a:xfrm>
            <a:custGeom>
              <a:avLst/>
              <a:gdLst/>
              <a:ahLst/>
              <a:cxnLst/>
              <a:rect l="l" t="t" r="r" b="b"/>
              <a:pathLst>
                <a:path w="202" h="406" extrusionOk="0">
                  <a:moveTo>
                    <a:pt x="0" y="406"/>
                  </a:moveTo>
                  <a:cubicBezTo>
                    <a:pt x="155" y="343"/>
                    <a:pt x="236" y="156"/>
                    <a:pt x="174" y="0"/>
                  </a:cubicBezTo>
                  <a:cubicBezTo>
                    <a:pt x="250" y="153"/>
                    <a:pt x="162" y="355"/>
                    <a:pt x="0" y="406"/>
                  </a:cubicBezTo>
                  <a:close/>
                </a:path>
              </a:pathLst>
            </a:custGeom>
            <a:solidFill>
              <a:srgbClr val="C7C7C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24"/>
            <p:cNvSpPr/>
            <p:nvPr/>
          </p:nvSpPr>
          <p:spPr>
            <a:xfrm>
              <a:off x="7230495" y="3791986"/>
              <a:ext cx="78618" cy="1037434"/>
            </a:xfrm>
            <a:custGeom>
              <a:avLst/>
              <a:gdLst/>
              <a:ahLst/>
              <a:cxnLst/>
              <a:rect l="l" t="t" r="r" b="b"/>
              <a:pathLst>
                <a:path w="296" h="3906" extrusionOk="0">
                  <a:moveTo>
                    <a:pt x="101" y="0"/>
                  </a:moveTo>
                  <a:lnTo>
                    <a:pt x="0" y="3906"/>
                  </a:lnTo>
                  <a:lnTo>
                    <a:pt x="296" y="3906"/>
                  </a:lnTo>
                  <a:lnTo>
                    <a:pt x="195" y="0"/>
                  </a:lnTo>
                  <a:lnTo>
                    <a:pt x="101" y="0"/>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7" name="Google Shape;547;p24"/>
            <p:cNvSpPr/>
            <p:nvPr/>
          </p:nvSpPr>
          <p:spPr>
            <a:xfrm>
              <a:off x="7230495" y="3791986"/>
              <a:ext cx="78618" cy="1037434"/>
            </a:xfrm>
            <a:custGeom>
              <a:avLst/>
              <a:gdLst/>
              <a:ahLst/>
              <a:cxnLst/>
              <a:rect l="l" t="t" r="r" b="b"/>
              <a:pathLst>
                <a:path w="296" h="3906" extrusionOk="0">
                  <a:moveTo>
                    <a:pt x="101" y="0"/>
                  </a:moveTo>
                  <a:lnTo>
                    <a:pt x="0" y="3906"/>
                  </a:lnTo>
                  <a:lnTo>
                    <a:pt x="296" y="3906"/>
                  </a:lnTo>
                  <a:lnTo>
                    <a:pt x="195" y="0"/>
                  </a:lnTo>
                  <a:lnTo>
                    <a:pt x="101"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24"/>
            <p:cNvSpPr/>
            <p:nvPr/>
          </p:nvSpPr>
          <p:spPr>
            <a:xfrm>
              <a:off x="7256524" y="3791986"/>
              <a:ext cx="27622" cy="56573"/>
            </a:xfrm>
            <a:custGeom>
              <a:avLst/>
              <a:gdLst/>
              <a:ahLst/>
              <a:cxnLst/>
              <a:rect l="l" t="t" r="r" b="b"/>
              <a:pathLst>
                <a:path w="104" h="213" extrusionOk="0">
                  <a:moveTo>
                    <a:pt x="0" y="90"/>
                  </a:moveTo>
                  <a:lnTo>
                    <a:pt x="104" y="213"/>
                  </a:lnTo>
                  <a:lnTo>
                    <a:pt x="97" y="0"/>
                  </a:lnTo>
                  <a:lnTo>
                    <a:pt x="3" y="0"/>
                  </a:lnTo>
                  <a:lnTo>
                    <a:pt x="0" y="90"/>
                  </a:lnTo>
                  <a:close/>
                </a:path>
              </a:pathLst>
            </a:custGeom>
            <a:solidFill>
              <a:srgbClr val="DCDCDC"/>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9" name="Google Shape;549;p24"/>
            <p:cNvSpPr/>
            <p:nvPr/>
          </p:nvSpPr>
          <p:spPr>
            <a:xfrm>
              <a:off x="7239260" y="4334075"/>
              <a:ext cx="61088" cy="31341"/>
            </a:xfrm>
            <a:custGeom>
              <a:avLst/>
              <a:gdLst/>
              <a:ahLst/>
              <a:cxnLst/>
              <a:rect l="l" t="t" r="r" b="b"/>
              <a:pathLst>
                <a:path w="230" h="118" extrusionOk="0">
                  <a:moveTo>
                    <a:pt x="0" y="118"/>
                  </a:moveTo>
                  <a:lnTo>
                    <a:pt x="230" y="118"/>
                  </a:lnTo>
                  <a:lnTo>
                    <a:pt x="226" y="0"/>
                  </a:lnTo>
                  <a:lnTo>
                    <a:pt x="4" y="0"/>
                  </a:lnTo>
                  <a:lnTo>
                    <a:pt x="0" y="118"/>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0" name="Google Shape;550;p24"/>
            <p:cNvSpPr/>
            <p:nvPr/>
          </p:nvSpPr>
          <p:spPr>
            <a:xfrm>
              <a:off x="7240588" y="4303531"/>
              <a:ext cx="58166" cy="15670"/>
            </a:xfrm>
            <a:custGeom>
              <a:avLst/>
              <a:gdLst/>
              <a:ahLst/>
              <a:cxnLst/>
              <a:rect l="l" t="t" r="r" b="b"/>
              <a:pathLst>
                <a:path w="219" h="59" extrusionOk="0">
                  <a:moveTo>
                    <a:pt x="0" y="59"/>
                  </a:moveTo>
                  <a:lnTo>
                    <a:pt x="219" y="59"/>
                  </a:lnTo>
                  <a:lnTo>
                    <a:pt x="218" y="0"/>
                  </a:lnTo>
                  <a:lnTo>
                    <a:pt x="2" y="0"/>
                  </a:lnTo>
                  <a:lnTo>
                    <a:pt x="0" y="59"/>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1" name="Google Shape;551;p24"/>
            <p:cNvSpPr/>
            <p:nvPr/>
          </p:nvSpPr>
          <p:spPr>
            <a:xfrm>
              <a:off x="7230495" y="3791986"/>
              <a:ext cx="39840" cy="1037434"/>
            </a:xfrm>
            <a:custGeom>
              <a:avLst/>
              <a:gdLst/>
              <a:ahLst/>
              <a:cxnLst/>
              <a:rect l="l" t="t" r="r" b="b"/>
              <a:pathLst>
                <a:path w="150" h="3906" extrusionOk="0">
                  <a:moveTo>
                    <a:pt x="101" y="0"/>
                  </a:moveTo>
                  <a:lnTo>
                    <a:pt x="0" y="3906"/>
                  </a:lnTo>
                  <a:lnTo>
                    <a:pt x="150" y="3906"/>
                  </a:lnTo>
                  <a:lnTo>
                    <a:pt x="148" y="0"/>
                  </a:lnTo>
                  <a:lnTo>
                    <a:pt x="101"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2" name="Google Shape;552;p24"/>
            <p:cNvSpPr/>
            <p:nvPr/>
          </p:nvSpPr>
          <p:spPr>
            <a:xfrm>
              <a:off x="7243775" y="3798892"/>
              <a:ext cx="119254" cy="372637"/>
            </a:xfrm>
            <a:custGeom>
              <a:avLst/>
              <a:gdLst/>
              <a:ahLst/>
              <a:cxnLst/>
              <a:rect l="l" t="t" r="r" b="b"/>
              <a:pathLst>
                <a:path w="449" h="1403" extrusionOk="0">
                  <a:moveTo>
                    <a:pt x="80" y="0"/>
                  </a:moveTo>
                  <a:lnTo>
                    <a:pt x="449" y="1403"/>
                  </a:lnTo>
                  <a:lnTo>
                    <a:pt x="415" y="1401"/>
                  </a:lnTo>
                  <a:lnTo>
                    <a:pt x="0" y="21"/>
                  </a:lnTo>
                  <a:lnTo>
                    <a:pt x="80" y="0"/>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3" name="Google Shape;553;p24"/>
            <p:cNvSpPr/>
            <p:nvPr/>
          </p:nvSpPr>
          <p:spPr>
            <a:xfrm>
              <a:off x="7243775" y="3798892"/>
              <a:ext cx="119254" cy="372637"/>
            </a:xfrm>
            <a:custGeom>
              <a:avLst/>
              <a:gdLst/>
              <a:ahLst/>
              <a:cxnLst/>
              <a:rect l="l" t="t" r="r" b="b"/>
              <a:pathLst>
                <a:path w="449" h="1403" extrusionOk="0">
                  <a:moveTo>
                    <a:pt x="80" y="0"/>
                  </a:moveTo>
                  <a:lnTo>
                    <a:pt x="449" y="1403"/>
                  </a:lnTo>
                  <a:lnTo>
                    <a:pt x="415" y="1401"/>
                  </a:lnTo>
                  <a:lnTo>
                    <a:pt x="0" y="21"/>
                  </a:lnTo>
                  <a:lnTo>
                    <a:pt x="80"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4" name="Google Shape;554;p24"/>
            <p:cNvSpPr/>
            <p:nvPr/>
          </p:nvSpPr>
          <p:spPr>
            <a:xfrm>
              <a:off x="7275912" y="3841122"/>
              <a:ext cx="92163" cy="330406"/>
            </a:xfrm>
            <a:custGeom>
              <a:avLst/>
              <a:gdLst/>
              <a:ahLst/>
              <a:cxnLst/>
              <a:rect l="l" t="t" r="r" b="b"/>
              <a:pathLst>
                <a:path w="347" h="1244" extrusionOk="0">
                  <a:moveTo>
                    <a:pt x="0" y="0"/>
                  </a:moveTo>
                  <a:lnTo>
                    <a:pt x="328" y="1244"/>
                  </a:lnTo>
                  <a:lnTo>
                    <a:pt x="347" y="1216"/>
                  </a:lnTo>
                  <a:lnTo>
                    <a:pt x="100" y="14"/>
                  </a:lnTo>
                  <a:lnTo>
                    <a:pt x="0" y="0"/>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5" name="Google Shape;555;p24"/>
            <p:cNvSpPr/>
            <p:nvPr/>
          </p:nvSpPr>
          <p:spPr>
            <a:xfrm>
              <a:off x="7275912" y="3841122"/>
              <a:ext cx="92163" cy="330406"/>
            </a:xfrm>
            <a:custGeom>
              <a:avLst/>
              <a:gdLst/>
              <a:ahLst/>
              <a:cxnLst/>
              <a:rect l="l" t="t" r="r" b="b"/>
              <a:pathLst>
                <a:path w="347" h="1244" extrusionOk="0">
                  <a:moveTo>
                    <a:pt x="0" y="0"/>
                  </a:moveTo>
                  <a:lnTo>
                    <a:pt x="328" y="1244"/>
                  </a:lnTo>
                  <a:lnTo>
                    <a:pt x="347" y="1216"/>
                  </a:lnTo>
                  <a:lnTo>
                    <a:pt x="100" y="14"/>
                  </a:lnTo>
                  <a:lnTo>
                    <a:pt x="0"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6" name="Google Shape;556;p24"/>
            <p:cNvSpPr/>
            <p:nvPr/>
          </p:nvSpPr>
          <p:spPr>
            <a:xfrm>
              <a:off x="7321330" y="4056523"/>
              <a:ext cx="27091" cy="17530"/>
            </a:xfrm>
            <a:custGeom>
              <a:avLst/>
              <a:gdLst/>
              <a:ahLst/>
              <a:cxnLst/>
              <a:rect l="l" t="t" r="r" b="b"/>
              <a:pathLst>
                <a:path w="102" h="66" extrusionOk="0">
                  <a:moveTo>
                    <a:pt x="93" y="0"/>
                  </a:moveTo>
                  <a:lnTo>
                    <a:pt x="0" y="24"/>
                  </a:lnTo>
                  <a:lnTo>
                    <a:pt x="13" y="66"/>
                  </a:lnTo>
                  <a:lnTo>
                    <a:pt x="102" y="42"/>
                  </a:lnTo>
                  <a:lnTo>
                    <a:pt x="93" y="0"/>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7" name="Google Shape;557;p24"/>
            <p:cNvSpPr/>
            <p:nvPr/>
          </p:nvSpPr>
          <p:spPr>
            <a:xfrm>
              <a:off x="6965426" y="3702213"/>
              <a:ext cx="16998" cy="28419"/>
            </a:xfrm>
            <a:custGeom>
              <a:avLst/>
              <a:gdLst/>
              <a:ahLst/>
              <a:cxnLst/>
              <a:rect l="l" t="t" r="r" b="b"/>
              <a:pathLst>
                <a:path w="64" h="107" extrusionOk="0">
                  <a:moveTo>
                    <a:pt x="40" y="107"/>
                  </a:moveTo>
                  <a:lnTo>
                    <a:pt x="64" y="11"/>
                  </a:lnTo>
                  <a:lnTo>
                    <a:pt x="23" y="0"/>
                  </a:lnTo>
                  <a:lnTo>
                    <a:pt x="0" y="93"/>
                  </a:lnTo>
                  <a:lnTo>
                    <a:pt x="40" y="107"/>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8" name="Google Shape;558;p24"/>
            <p:cNvSpPr/>
            <p:nvPr/>
          </p:nvSpPr>
          <p:spPr>
            <a:xfrm>
              <a:off x="7269538" y="3493452"/>
              <a:ext cx="238509" cy="237978"/>
            </a:xfrm>
            <a:custGeom>
              <a:avLst/>
              <a:gdLst/>
              <a:ahLst/>
              <a:cxnLst/>
              <a:rect l="l" t="t" r="r" b="b"/>
              <a:pathLst>
                <a:path w="898" h="896" extrusionOk="0">
                  <a:moveTo>
                    <a:pt x="40" y="896"/>
                  </a:moveTo>
                  <a:lnTo>
                    <a:pt x="898" y="4"/>
                  </a:lnTo>
                  <a:lnTo>
                    <a:pt x="865" y="0"/>
                  </a:lnTo>
                  <a:lnTo>
                    <a:pt x="0" y="798"/>
                  </a:lnTo>
                  <a:lnTo>
                    <a:pt x="40" y="896"/>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9" name="Google Shape;559;p24"/>
            <p:cNvSpPr/>
            <p:nvPr/>
          </p:nvSpPr>
          <p:spPr>
            <a:xfrm>
              <a:off x="7269538" y="3493452"/>
              <a:ext cx="238509" cy="237978"/>
            </a:xfrm>
            <a:custGeom>
              <a:avLst/>
              <a:gdLst/>
              <a:ahLst/>
              <a:cxnLst/>
              <a:rect l="l" t="t" r="r" b="b"/>
              <a:pathLst>
                <a:path w="898" h="896" extrusionOk="0">
                  <a:moveTo>
                    <a:pt x="40" y="896"/>
                  </a:moveTo>
                  <a:lnTo>
                    <a:pt x="898" y="4"/>
                  </a:lnTo>
                  <a:lnTo>
                    <a:pt x="865" y="0"/>
                  </a:lnTo>
                  <a:lnTo>
                    <a:pt x="0" y="798"/>
                  </a:lnTo>
                  <a:lnTo>
                    <a:pt x="40" y="896"/>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0" name="Google Shape;560;p24"/>
            <p:cNvSpPr/>
            <p:nvPr/>
          </p:nvSpPr>
          <p:spPr>
            <a:xfrm>
              <a:off x="7421727" y="3557461"/>
              <a:ext cx="25763" cy="26826"/>
            </a:xfrm>
            <a:custGeom>
              <a:avLst/>
              <a:gdLst/>
              <a:ahLst/>
              <a:cxnLst/>
              <a:rect l="l" t="t" r="r" b="b"/>
              <a:pathLst>
                <a:path w="97" h="101" extrusionOk="0">
                  <a:moveTo>
                    <a:pt x="0" y="28"/>
                  </a:moveTo>
                  <a:lnTo>
                    <a:pt x="69" y="101"/>
                  </a:lnTo>
                  <a:lnTo>
                    <a:pt x="97" y="69"/>
                  </a:lnTo>
                  <a:lnTo>
                    <a:pt x="31" y="0"/>
                  </a:lnTo>
                  <a:lnTo>
                    <a:pt x="0" y="28"/>
                  </a:lnTo>
                  <a:close/>
                </a:path>
              </a:pathLst>
            </a:custGeom>
            <a:solidFill>
              <a:srgbClr val="DCDCD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4"/>
            <p:cNvSpPr/>
            <p:nvPr/>
          </p:nvSpPr>
          <p:spPr>
            <a:xfrm>
              <a:off x="7197560" y="3825717"/>
              <a:ext cx="49402" cy="16202"/>
            </a:xfrm>
            <a:custGeom>
              <a:avLst/>
              <a:gdLst/>
              <a:ahLst/>
              <a:cxnLst/>
              <a:rect l="l" t="t" r="r" b="b"/>
              <a:pathLst>
                <a:path w="186" h="61" extrusionOk="0">
                  <a:moveTo>
                    <a:pt x="0" y="0"/>
                  </a:moveTo>
                  <a:cubicBezTo>
                    <a:pt x="54" y="41"/>
                    <a:pt x="119" y="59"/>
                    <a:pt x="186" y="55"/>
                  </a:cubicBezTo>
                  <a:cubicBezTo>
                    <a:pt x="120" y="72"/>
                    <a:pt x="45" y="51"/>
                    <a:pt x="0" y="0"/>
                  </a:cubicBezTo>
                  <a:close/>
                </a:path>
              </a:pathLst>
            </a:custGeom>
            <a:solidFill>
              <a:srgbClr val="C7C7C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2" name="Google Shape;562;p24"/>
            <p:cNvSpPr/>
            <p:nvPr/>
          </p:nvSpPr>
          <p:spPr>
            <a:xfrm>
              <a:off x="7218808" y="3845637"/>
              <a:ext cx="66931" cy="16998"/>
            </a:xfrm>
            <a:custGeom>
              <a:avLst/>
              <a:gdLst/>
              <a:ahLst/>
              <a:cxnLst/>
              <a:rect l="l" t="t" r="r" b="b"/>
              <a:pathLst>
                <a:path w="252" h="64" extrusionOk="0">
                  <a:moveTo>
                    <a:pt x="0" y="52"/>
                  </a:moveTo>
                  <a:cubicBezTo>
                    <a:pt x="87" y="67"/>
                    <a:pt x="177" y="49"/>
                    <a:pt x="252" y="0"/>
                  </a:cubicBezTo>
                  <a:cubicBezTo>
                    <a:pt x="185" y="59"/>
                    <a:pt x="84" y="80"/>
                    <a:pt x="0" y="52"/>
                  </a:cubicBezTo>
                  <a:close/>
                </a:path>
              </a:pathLst>
            </a:custGeom>
            <a:solidFill>
              <a:srgbClr val="C7C7C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3" name="Google Shape;563;p24"/>
            <p:cNvSpPr/>
            <p:nvPr/>
          </p:nvSpPr>
          <p:spPr>
            <a:xfrm>
              <a:off x="7178968" y="3712572"/>
              <a:ext cx="95350" cy="34794"/>
            </a:xfrm>
            <a:custGeom>
              <a:avLst/>
              <a:gdLst/>
              <a:ahLst/>
              <a:cxnLst/>
              <a:rect l="l" t="t" r="r" b="b"/>
              <a:pathLst>
                <a:path w="359" h="131" extrusionOk="0">
                  <a:moveTo>
                    <a:pt x="359" y="44"/>
                  </a:moveTo>
                  <a:cubicBezTo>
                    <a:pt x="238" y="-28"/>
                    <a:pt x="74" y="11"/>
                    <a:pt x="0" y="131"/>
                  </a:cubicBezTo>
                  <a:cubicBezTo>
                    <a:pt x="63" y="2"/>
                    <a:pt x="243" y="-41"/>
                    <a:pt x="359" y="44"/>
                  </a:cubicBezTo>
                  <a:close/>
                </a:path>
              </a:pathLst>
            </a:custGeom>
            <a:solidFill>
              <a:srgbClr val="C7C7C7"/>
            </a:solidFill>
            <a:ln>
              <a:noFill/>
            </a:ln>
          </p:spPr>
          <p:txBody>
            <a:bodyPr spcFirstLastPara="1" wrap="square" lIns="90000" tIns="2150" rIns="90000" bIns="2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4"/>
            <p:cNvSpPr/>
            <p:nvPr/>
          </p:nvSpPr>
          <p:spPr>
            <a:xfrm>
              <a:off x="5170767" y="2043543"/>
              <a:ext cx="1088694" cy="146080"/>
            </a:xfrm>
            <a:custGeom>
              <a:avLst/>
              <a:gdLst/>
              <a:ahLst/>
              <a:cxnLst/>
              <a:rect l="l" t="t" r="r" b="b"/>
              <a:pathLst>
                <a:path w="4099" h="550" extrusionOk="0">
                  <a:moveTo>
                    <a:pt x="15" y="545"/>
                  </a:moveTo>
                  <a:cubicBezTo>
                    <a:pt x="-5" y="545"/>
                    <a:pt x="-6" y="507"/>
                    <a:pt x="16" y="504"/>
                  </a:cubicBezTo>
                  <a:cubicBezTo>
                    <a:pt x="107" y="492"/>
                    <a:pt x="199" y="411"/>
                    <a:pt x="290" y="398"/>
                  </a:cubicBezTo>
                  <a:cubicBezTo>
                    <a:pt x="379" y="387"/>
                    <a:pt x="471" y="376"/>
                    <a:pt x="552" y="336"/>
                  </a:cubicBezTo>
                  <a:cubicBezTo>
                    <a:pt x="688" y="268"/>
                    <a:pt x="773" y="131"/>
                    <a:pt x="914" y="66"/>
                  </a:cubicBezTo>
                  <a:cubicBezTo>
                    <a:pt x="1160" y="-49"/>
                    <a:pt x="1415" y="0"/>
                    <a:pt x="1655" y="101"/>
                  </a:cubicBezTo>
                  <a:cubicBezTo>
                    <a:pt x="1805" y="164"/>
                    <a:pt x="1947" y="189"/>
                    <a:pt x="2109" y="168"/>
                  </a:cubicBezTo>
                  <a:cubicBezTo>
                    <a:pt x="2249" y="150"/>
                    <a:pt x="2385" y="111"/>
                    <a:pt x="2525" y="91"/>
                  </a:cubicBezTo>
                  <a:cubicBezTo>
                    <a:pt x="2650" y="73"/>
                    <a:pt x="2778" y="70"/>
                    <a:pt x="2899" y="109"/>
                  </a:cubicBezTo>
                  <a:cubicBezTo>
                    <a:pt x="3025" y="150"/>
                    <a:pt x="3132" y="229"/>
                    <a:pt x="3250" y="285"/>
                  </a:cubicBezTo>
                  <a:cubicBezTo>
                    <a:pt x="3406" y="360"/>
                    <a:pt x="3559" y="348"/>
                    <a:pt x="3727" y="352"/>
                  </a:cubicBezTo>
                  <a:cubicBezTo>
                    <a:pt x="3847" y="356"/>
                    <a:pt x="4099" y="432"/>
                    <a:pt x="4099" y="514"/>
                  </a:cubicBezTo>
                  <a:cubicBezTo>
                    <a:pt x="4099" y="568"/>
                    <a:pt x="254" y="545"/>
                    <a:pt x="15" y="54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4"/>
            <p:cNvSpPr/>
            <p:nvPr/>
          </p:nvSpPr>
          <p:spPr>
            <a:xfrm>
              <a:off x="7408447" y="3132767"/>
              <a:ext cx="1486298" cy="197075"/>
            </a:xfrm>
            <a:custGeom>
              <a:avLst/>
              <a:gdLst/>
              <a:ahLst/>
              <a:cxnLst/>
              <a:rect l="l" t="t" r="r" b="b"/>
              <a:pathLst>
                <a:path w="5596" h="742" extrusionOk="0">
                  <a:moveTo>
                    <a:pt x="5591" y="742"/>
                  </a:moveTo>
                  <a:cubicBezTo>
                    <a:pt x="5422" y="742"/>
                    <a:pt x="1219" y="713"/>
                    <a:pt x="31" y="713"/>
                  </a:cubicBezTo>
                  <a:cubicBezTo>
                    <a:pt x="-52" y="713"/>
                    <a:pt x="53" y="569"/>
                    <a:pt x="99" y="559"/>
                  </a:cubicBezTo>
                  <a:cubicBezTo>
                    <a:pt x="245" y="527"/>
                    <a:pt x="397" y="525"/>
                    <a:pt x="546" y="510"/>
                  </a:cubicBezTo>
                  <a:cubicBezTo>
                    <a:pt x="695" y="494"/>
                    <a:pt x="833" y="461"/>
                    <a:pt x="971" y="403"/>
                  </a:cubicBezTo>
                  <a:cubicBezTo>
                    <a:pt x="1088" y="354"/>
                    <a:pt x="1204" y="297"/>
                    <a:pt x="1331" y="277"/>
                  </a:cubicBezTo>
                  <a:cubicBezTo>
                    <a:pt x="1576" y="239"/>
                    <a:pt x="1790" y="371"/>
                    <a:pt x="2020" y="430"/>
                  </a:cubicBezTo>
                  <a:cubicBezTo>
                    <a:pt x="2169" y="468"/>
                    <a:pt x="2304" y="452"/>
                    <a:pt x="2437" y="373"/>
                  </a:cubicBezTo>
                  <a:cubicBezTo>
                    <a:pt x="2543" y="309"/>
                    <a:pt x="2639" y="233"/>
                    <a:pt x="2750" y="177"/>
                  </a:cubicBezTo>
                  <a:cubicBezTo>
                    <a:pt x="3171" y="-36"/>
                    <a:pt x="3684" y="-56"/>
                    <a:pt x="4124" y="114"/>
                  </a:cubicBezTo>
                  <a:cubicBezTo>
                    <a:pt x="4229" y="154"/>
                    <a:pt x="4330" y="206"/>
                    <a:pt x="4424" y="268"/>
                  </a:cubicBezTo>
                  <a:cubicBezTo>
                    <a:pt x="4536" y="341"/>
                    <a:pt x="4633" y="435"/>
                    <a:pt x="4745" y="508"/>
                  </a:cubicBezTo>
                  <a:cubicBezTo>
                    <a:pt x="4994" y="669"/>
                    <a:pt x="5302" y="616"/>
                    <a:pt x="5573" y="709"/>
                  </a:cubicBezTo>
                  <a:cubicBezTo>
                    <a:pt x="5588" y="714"/>
                    <a:pt x="5605" y="742"/>
                    <a:pt x="5591" y="742"/>
                  </a:cubicBez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4"/>
            <p:cNvSpPr/>
            <p:nvPr/>
          </p:nvSpPr>
          <p:spPr>
            <a:xfrm>
              <a:off x="5389887" y="1206638"/>
              <a:ext cx="1125082" cy="210886"/>
            </a:xfrm>
            <a:custGeom>
              <a:avLst/>
              <a:gdLst/>
              <a:ahLst/>
              <a:cxnLst/>
              <a:rect l="l" t="t" r="r" b="b"/>
              <a:pathLst>
                <a:path w="4236" h="794" extrusionOk="0">
                  <a:moveTo>
                    <a:pt x="4224" y="775"/>
                  </a:moveTo>
                  <a:cubicBezTo>
                    <a:pt x="4001" y="775"/>
                    <a:pt x="253" y="800"/>
                    <a:pt x="18" y="792"/>
                  </a:cubicBezTo>
                  <a:cubicBezTo>
                    <a:pt x="1" y="792"/>
                    <a:pt x="-8" y="767"/>
                    <a:pt x="9" y="758"/>
                  </a:cubicBezTo>
                  <a:cubicBezTo>
                    <a:pt x="157" y="685"/>
                    <a:pt x="326" y="700"/>
                    <a:pt x="480" y="648"/>
                  </a:cubicBezTo>
                  <a:cubicBezTo>
                    <a:pt x="571" y="617"/>
                    <a:pt x="626" y="558"/>
                    <a:pt x="689" y="490"/>
                  </a:cubicBezTo>
                  <a:cubicBezTo>
                    <a:pt x="744" y="431"/>
                    <a:pt x="807" y="386"/>
                    <a:pt x="884" y="362"/>
                  </a:cubicBezTo>
                  <a:cubicBezTo>
                    <a:pt x="953" y="342"/>
                    <a:pt x="1027" y="339"/>
                    <a:pt x="1097" y="356"/>
                  </a:cubicBezTo>
                  <a:cubicBezTo>
                    <a:pt x="1173" y="374"/>
                    <a:pt x="1239" y="417"/>
                    <a:pt x="1311" y="445"/>
                  </a:cubicBezTo>
                  <a:cubicBezTo>
                    <a:pt x="1491" y="513"/>
                    <a:pt x="1666" y="448"/>
                    <a:pt x="1795" y="315"/>
                  </a:cubicBezTo>
                  <a:cubicBezTo>
                    <a:pt x="1901" y="205"/>
                    <a:pt x="2005" y="101"/>
                    <a:pt x="2149" y="42"/>
                  </a:cubicBezTo>
                  <a:cubicBezTo>
                    <a:pt x="2270" y="-7"/>
                    <a:pt x="2404" y="-18"/>
                    <a:pt x="2525" y="37"/>
                  </a:cubicBezTo>
                  <a:cubicBezTo>
                    <a:pt x="2662" y="99"/>
                    <a:pt x="2756" y="225"/>
                    <a:pt x="2886" y="300"/>
                  </a:cubicBezTo>
                  <a:cubicBezTo>
                    <a:pt x="3039" y="389"/>
                    <a:pt x="3222" y="368"/>
                    <a:pt x="3391" y="395"/>
                  </a:cubicBezTo>
                  <a:cubicBezTo>
                    <a:pt x="3560" y="422"/>
                    <a:pt x="3690" y="565"/>
                    <a:pt x="3838" y="647"/>
                  </a:cubicBezTo>
                  <a:cubicBezTo>
                    <a:pt x="3888" y="675"/>
                    <a:pt x="3940" y="698"/>
                    <a:pt x="3999" y="697"/>
                  </a:cubicBezTo>
                  <a:cubicBezTo>
                    <a:pt x="4033" y="696"/>
                    <a:pt x="4065" y="687"/>
                    <a:pt x="4098" y="683"/>
                  </a:cubicBezTo>
                  <a:cubicBezTo>
                    <a:pt x="4149" y="676"/>
                    <a:pt x="4197" y="678"/>
                    <a:pt x="4232" y="720"/>
                  </a:cubicBezTo>
                  <a:cubicBezTo>
                    <a:pt x="4240" y="731"/>
                    <a:pt x="4238" y="775"/>
                    <a:pt x="4224" y="77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4"/>
            <p:cNvSpPr/>
            <p:nvPr/>
          </p:nvSpPr>
          <p:spPr>
            <a:xfrm>
              <a:off x="7139660" y="1432663"/>
              <a:ext cx="1125347" cy="210621"/>
            </a:xfrm>
            <a:custGeom>
              <a:avLst/>
              <a:gdLst/>
              <a:ahLst/>
              <a:cxnLst/>
              <a:rect l="l" t="t" r="r" b="b"/>
              <a:pathLst>
                <a:path w="4237" h="793" extrusionOk="0">
                  <a:moveTo>
                    <a:pt x="4224" y="774"/>
                  </a:moveTo>
                  <a:cubicBezTo>
                    <a:pt x="4001" y="774"/>
                    <a:pt x="254" y="799"/>
                    <a:pt x="18" y="792"/>
                  </a:cubicBezTo>
                  <a:cubicBezTo>
                    <a:pt x="1" y="791"/>
                    <a:pt x="-8" y="766"/>
                    <a:pt x="9" y="758"/>
                  </a:cubicBezTo>
                  <a:cubicBezTo>
                    <a:pt x="157" y="684"/>
                    <a:pt x="326" y="699"/>
                    <a:pt x="480" y="647"/>
                  </a:cubicBezTo>
                  <a:cubicBezTo>
                    <a:pt x="571" y="617"/>
                    <a:pt x="627" y="557"/>
                    <a:pt x="690" y="489"/>
                  </a:cubicBezTo>
                  <a:cubicBezTo>
                    <a:pt x="744" y="430"/>
                    <a:pt x="807" y="385"/>
                    <a:pt x="885" y="362"/>
                  </a:cubicBezTo>
                  <a:cubicBezTo>
                    <a:pt x="953" y="341"/>
                    <a:pt x="1027" y="339"/>
                    <a:pt x="1097" y="355"/>
                  </a:cubicBezTo>
                  <a:cubicBezTo>
                    <a:pt x="1173" y="373"/>
                    <a:pt x="1239" y="417"/>
                    <a:pt x="1312" y="444"/>
                  </a:cubicBezTo>
                  <a:cubicBezTo>
                    <a:pt x="1492" y="512"/>
                    <a:pt x="1666" y="448"/>
                    <a:pt x="1795" y="314"/>
                  </a:cubicBezTo>
                  <a:cubicBezTo>
                    <a:pt x="1901" y="205"/>
                    <a:pt x="2005" y="101"/>
                    <a:pt x="2149" y="42"/>
                  </a:cubicBezTo>
                  <a:cubicBezTo>
                    <a:pt x="2270" y="-8"/>
                    <a:pt x="2404" y="-18"/>
                    <a:pt x="2525" y="37"/>
                  </a:cubicBezTo>
                  <a:cubicBezTo>
                    <a:pt x="2662" y="99"/>
                    <a:pt x="2757" y="224"/>
                    <a:pt x="2886" y="300"/>
                  </a:cubicBezTo>
                  <a:cubicBezTo>
                    <a:pt x="3039" y="389"/>
                    <a:pt x="3222" y="368"/>
                    <a:pt x="3391" y="395"/>
                  </a:cubicBezTo>
                  <a:cubicBezTo>
                    <a:pt x="3560" y="422"/>
                    <a:pt x="3690" y="564"/>
                    <a:pt x="3838" y="646"/>
                  </a:cubicBezTo>
                  <a:cubicBezTo>
                    <a:pt x="3889" y="674"/>
                    <a:pt x="3940" y="698"/>
                    <a:pt x="4000" y="696"/>
                  </a:cubicBezTo>
                  <a:cubicBezTo>
                    <a:pt x="4033" y="695"/>
                    <a:pt x="4065" y="686"/>
                    <a:pt x="4098" y="682"/>
                  </a:cubicBezTo>
                  <a:cubicBezTo>
                    <a:pt x="4149" y="676"/>
                    <a:pt x="4198" y="677"/>
                    <a:pt x="4232" y="720"/>
                  </a:cubicBezTo>
                  <a:cubicBezTo>
                    <a:pt x="4240" y="730"/>
                    <a:pt x="4238" y="774"/>
                    <a:pt x="4224" y="774"/>
                  </a:cubicBez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4"/>
            <p:cNvSpPr/>
            <p:nvPr/>
          </p:nvSpPr>
          <p:spPr>
            <a:xfrm>
              <a:off x="6037420" y="3870869"/>
              <a:ext cx="821235" cy="153782"/>
            </a:xfrm>
            <a:custGeom>
              <a:avLst/>
              <a:gdLst/>
              <a:ahLst/>
              <a:cxnLst/>
              <a:rect l="l" t="t" r="r" b="b"/>
              <a:pathLst>
                <a:path w="3092" h="579" extrusionOk="0">
                  <a:moveTo>
                    <a:pt x="3084" y="565"/>
                  </a:moveTo>
                  <a:cubicBezTo>
                    <a:pt x="2921" y="565"/>
                    <a:pt x="185" y="583"/>
                    <a:pt x="13" y="578"/>
                  </a:cubicBezTo>
                  <a:cubicBezTo>
                    <a:pt x="1" y="578"/>
                    <a:pt x="-6" y="559"/>
                    <a:pt x="6" y="553"/>
                  </a:cubicBezTo>
                  <a:cubicBezTo>
                    <a:pt x="115" y="500"/>
                    <a:pt x="238" y="510"/>
                    <a:pt x="350" y="473"/>
                  </a:cubicBezTo>
                  <a:cubicBezTo>
                    <a:pt x="416" y="450"/>
                    <a:pt x="457" y="407"/>
                    <a:pt x="503" y="357"/>
                  </a:cubicBezTo>
                  <a:cubicBezTo>
                    <a:pt x="543" y="314"/>
                    <a:pt x="589" y="281"/>
                    <a:pt x="646" y="264"/>
                  </a:cubicBezTo>
                  <a:cubicBezTo>
                    <a:pt x="696" y="249"/>
                    <a:pt x="750" y="247"/>
                    <a:pt x="801" y="259"/>
                  </a:cubicBezTo>
                  <a:cubicBezTo>
                    <a:pt x="856" y="273"/>
                    <a:pt x="904" y="304"/>
                    <a:pt x="957" y="324"/>
                  </a:cubicBezTo>
                  <a:cubicBezTo>
                    <a:pt x="1089" y="374"/>
                    <a:pt x="1216" y="327"/>
                    <a:pt x="1310" y="230"/>
                  </a:cubicBezTo>
                  <a:cubicBezTo>
                    <a:pt x="1388" y="149"/>
                    <a:pt x="1464" y="74"/>
                    <a:pt x="1569" y="31"/>
                  </a:cubicBezTo>
                  <a:cubicBezTo>
                    <a:pt x="1657" y="-6"/>
                    <a:pt x="1755" y="-13"/>
                    <a:pt x="1843" y="27"/>
                  </a:cubicBezTo>
                  <a:cubicBezTo>
                    <a:pt x="1943" y="72"/>
                    <a:pt x="2012" y="164"/>
                    <a:pt x="2107" y="219"/>
                  </a:cubicBezTo>
                  <a:cubicBezTo>
                    <a:pt x="2218" y="284"/>
                    <a:pt x="2352" y="269"/>
                    <a:pt x="2475" y="288"/>
                  </a:cubicBezTo>
                  <a:cubicBezTo>
                    <a:pt x="2599" y="308"/>
                    <a:pt x="2694" y="412"/>
                    <a:pt x="2802" y="472"/>
                  </a:cubicBezTo>
                  <a:cubicBezTo>
                    <a:pt x="2839" y="492"/>
                    <a:pt x="2877" y="509"/>
                    <a:pt x="2920" y="508"/>
                  </a:cubicBezTo>
                  <a:cubicBezTo>
                    <a:pt x="2944" y="508"/>
                    <a:pt x="2968" y="501"/>
                    <a:pt x="2992" y="498"/>
                  </a:cubicBezTo>
                  <a:cubicBezTo>
                    <a:pt x="3029" y="494"/>
                    <a:pt x="3064" y="495"/>
                    <a:pt x="3089" y="526"/>
                  </a:cubicBezTo>
                  <a:cubicBezTo>
                    <a:pt x="3095" y="533"/>
                    <a:pt x="3094" y="565"/>
                    <a:pt x="3084" y="56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24"/>
            <p:cNvSpPr/>
            <p:nvPr/>
          </p:nvSpPr>
          <p:spPr>
            <a:xfrm>
              <a:off x="7673781" y="939710"/>
              <a:ext cx="1256288" cy="216464"/>
            </a:xfrm>
            <a:custGeom>
              <a:avLst/>
              <a:gdLst/>
              <a:ahLst/>
              <a:cxnLst/>
              <a:rect l="l" t="t" r="r" b="b"/>
              <a:pathLst>
                <a:path w="4730" h="815" extrusionOk="0">
                  <a:moveTo>
                    <a:pt x="4663" y="815"/>
                  </a:moveTo>
                  <a:lnTo>
                    <a:pt x="17" y="815"/>
                  </a:lnTo>
                  <a:cubicBezTo>
                    <a:pt x="-2" y="815"/>
                    <a:pt x="-8" y="795"/>
                    <a:pt x="10" y="786"/>
                  </a:cubicBezTo>
                  <a:cubicBezTo>
                    <a:pt x="177" y="708"/>
                    <a:pt x="363" y="728"/>
                    <a:pt x="535" y="674"/>
                  </a:cubicBezTo>
                  <a:cubicBezTo>
                    <a:pt x="637" y="642"/>
                    <a:pt x="700" y="578"/>
                    <a:pt x="771" y="504"/>
                  </a:cubicBezTo>
                  <a:cubicBezTo>
                    <a:pt x="833" y="440"/>
                    <a:pt x="904" y="391"/>
                    <a:pt x="991" y="367"/>
                  </a:cubicBezTo>
                  <a:cubicBezTo>
                    <a:pt x="1067" y="346"/>
                    <a:pt x="1149" y="345"/>
                    <a:pt x="1226" y="365"/>
                  </a:cubicBezTo>
                  <a:cubicBezTo>
                    <a:pt x="1310" y="386"/>
                    <a:pt x="1382" y="436"/>
                    <a:pt x="1462" y="468"/>
                  </a:cubicBezTo>
                  <a:cubicBezTo>
                    <a:pt x="1660" y="548"/>
                    <a:pt x="1856" y="480"/>
                    <a:pt x="2001" y="335"/>
                  </a:cubicBezTo>
                  <a:cubicBezTo>
                    <a:pt x="2121" y="216"/>
                    <a:pt x="2239" y="104"/>
                    <a:pt x="2401" y="41"/>
                  </a:cubicBezTo>
                  <a:cubicBezTo>
                    <a:pt x="2536" y="-10"/>
                    <a:pt x="2684" y="-18"/>
                    <a:pt x="2817" y="44"/>
                  </a:cubicBezTo>
                  <a:cubicBezTo>
                    <a:pt x="2968" y="117"/>
                    <a:pt x="3070" y="258"/>
                    <a:pt x="3211" y="344"/>
                  </a:cubicBezTo>
                  <a:cubicBezTo>
                    <a:pt x="3379" y="447"/>
                    <a:pt x="3582" y="428"/>
                    <a:pt x="3769" y="461"/>
                  </a:cubicBezTo>
                  <a:cubicBezTo>
                    <a:pt x="3957" y="495"/>
                    <a:pt x="4112" y="576"/>
                    <a:pt x="4274" y="670"/>
                  </a:cubicBezTo>
                  <a:cubicBezTo>
                    <a:pt x="4330" y="703"/>
                    <a:pt x="4387" y="730"/>
                    <a:pt x="4452" y="730"/>
                  </a:cubicBezTo>
                  <a:cubicBezTo>
                    <a:pt x="4489" y="729"/>
                    <a:pt x="4525" y="720"/>
                    <a:pt x="4562" y="716"/>
                  </a:cubicBezTo>
                  <a:cubicBezTo>
                    <a:pt x="4619" y="711"/>
                    <a:pt x="4672" y="713"/>
                    <a:pt x="4709" y="761"/>
                  </a:cubicBezTo>
                  <a:cubicBezTo>
                    <a:pt x="4718" y="773"/>
                    <a:pt x="4772" y="815"/>
                    <a:pt x="4663" y="81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24"/>
            <p:cNvSpPr/>
            <p:nvPr/>
          </p:nvSpPr>
          <p:spPr>
            <a:xfrm>
              <a:off x="5547653" y="1015937"/>
              <a:ext cx="250461" cy="109958"/>
            </a:xfrm>
            <a:custGeom>
              <a:avLst/>
              <a:gdLst/>
              <a:ahLst/>
              <a:cxnLst/>
              <a:rect l="l" t="t" r="r" b="b"/>
              <a:pathLst>
                <a:path w="943" h="414" extrusionOk="0">
                  <a:moveTo>
                    <a:pt x="0" y="90"/>
                  </a:moveTo>
                  <a:cubicBezTo>
                    <a:pt x="43" y="67"/>
                    <a:pt x="87" y="49"/>
                    <a:pt x="132" y="33"/>
                  </a:cubicBezTo>
                  <a:cubicBezTo>
                    <a:pt x="178" y="18"/>
                    <a:pt x="224" y="3"/>
                    <a:pt x="276" y="0"/>
                  </a:cubicBezTo>
                  <a:cubicBezTo>
                    <a:pt x="290" y="0"/>
                    <a:pt x="303" y="-1"/>
                    <a:pt x="321" y="5"/>
                  </a:cubicBezTo>
                  <a:cubicBezTo>
                    <a:pt x="325" y="6"/>
                    <a:pt x="330" y="9"/>
                    <a:pt x="335" y="11"/>
                  </a:cubicBezTo>
                  <a:cubicBezTo>
                    <a:pt x="338" y="14"/>
                    <a:pt x="340" y="16"/>
                    <a:pt x="343" y="18"/>
                  </a:cubicBezTo>
                  <a:cubicBezTo>
                    <a:pt x="349" y="22"/>
                    <a:pt x="354" y="26"/>
                    <a:pt x="359" y="30"/>
                  </a:cubicBezTo>
                  <a:cubicBezTo>
                    <a:pt x="378" y="48"/>
                    <a:pt x="395" y="65"/>
                    <a:pt x="411" y="83"/>
                  </a:cubicBezTo>
                  <a:cubicBezTo>
                    <a:pt x="444" y="120"/>
                    <a:pt x="472" y="158"/>
                    <a:pt x="501" y="197"/>
                  </a:cubicBezTo>
                  <a:lnTo>
                    <a:pt x="465" y="184"/>
                  </a:lnTo>
                  <a:cubicBezTo>
                    <a:pt x="514" y="171"/>
                    <a:pt x="562" y="160"/>
                    <a:pt x="612" y="153"/>
                  </a:cubicBezTo>
                  <a:cubicBezTo>
                    <a:pt x="637" y="150"/>
                    <a:pt x="663" y="148"/>
                    <a:pt x="689" y="148"/>
                  </a:cubicBezTo>
                  <a:cubicBezTo>
                    <a:pt x="702" y="148"/>
                    <a:pt x="716" y="148"/>
                    <a:pt x="730" y="151"/>
                  </a:cubicBezTo>
                  <a:cubicBezTo>
                    <a:pt x="736" y="151"/>
                    <a:pt x="744" y="154"/>
                    <a:pt x="752" y="156"/>
                  </a:cubicBezTo>
                  <a:cubicBezTo>
                    <a:pt x="759" y="158"/>
                    <a:pt x="767" y="163"/>
                    <a:pt x="774" y="166"/>
                  </a:cubicBezTo>
                  <a:cubicBezTo>
                    <a:pt x="799" y="183"/>
                    <a:pt x="815" y="202"/>
                    <a:pt x="832" y="222"/>
                  </a:cubicBezTo>
                  <a:cubicBezTo>
                    <a:pt x="848" y="242"/>
                    <a:pt x="861" y="262"/>
                    <a:pt x="875" y="283"/>
                  </a:cubicBezTo>
                  <a:cubicBezTo>
                    <a:pt x="901" y="326"/>
                    <a:pt x="924" y="369"/>
                    <a:pt x="943" y="414"/>
                  </a:cubicBezTo>
                  <a:cubicBezTo>
                    <a:pt x="912" y="377"/>
                    <a:pt x="881" y="339"/>
                    <a:pt x="849" y="303"/>
                  </a:cubicBezTo>
                  <a:cubicBezTo>
                    <a:pt x="833" y="285"/>
                    <a:pt x="817" y="267"/>
                    <a:pt x="800" y="251"/>
                  </a:cubicBezTo>
                  <a:cubicBezTo>
                    <a:pt x="783" y="236"/>
                    <a:pt x="765" y="220"/>
                    <a:pt x="748" y="211"/>
                  </a:cubicBezTo>
                  <a:cubicBezTo>
                    <a:pt x="734" y="205"/>
                    <a:pt x="713" y="205"/>
                    <a:pt x="690" y="206"/>
                  </a:cubicBezTo>
                  <a:cubicBezTo>
                    <a:pt x="668" y="207"/>
                    <a:pt x="645" y="211"/>
                    <a:pt x="622" y="215"/>
                  </a:cubicBezTo>
                  <a:cubicBezTo>
                    <a:pt x="576" y="223"/>
                    <a:pt x="529" y="235"/>
                    <a:pt x="484" y="247"/>
                  </a:cubicBezTo>
                  <a:lnTo>
                    <a:pt x="461" y="253"/>
                  </a:lnTo>
                  <a:lnTo>
                    <a:pt x="448" y="234"/>
                  </a:lnTo>
                  <a:cubicBezTo>
                    <a:pt x="421" y="197"/>
                    <a:pt x="393" y="159"/>
                    <a:pt x="364" y="123"/>
                  </a:cubicBezTo>
                  <a:cubicBezTo>
                    <a:pt x="350" y="105"/>
                    <a:pt x="335" y="87"/>
                    <a:pt x="320" y="72"/>
                  </a:cubicBezTo>
                  <a:cubicBezTo>
                    <a:pt x="316" y="69"/>
                    <a:pt x="312" y="64"/>
                    <a:pt x="309" y="62"/>
                  </a:cubicBezTo>
                  <a:lnTo>
                    <a:pt x="303" y="57"/>
                  </a:lnTo>
                  <a:cubicBezTo>
                    <a:pt x="303" y="57"/>
                    <a:pt x="303" y="56"/>
                    <a:pt x="301" y="56"/>
                  </a:cubicBezTo>
                  <a:cubicBezTo>
                    <a:pt x="296" y="53"/>
                    <a:pt x="286" y="51"/>
                    <a:pt x="276" y="51"/>
                  </a:cubicBezTo>
                  <a:cubicBezTo>
                    <a:pt x="234" y="49"/>
                    <a:pt x="186" y="56"/>
                    <a:pt x="140" y="64"/>
                  </a:cubicBezTo>
                  <a:cubicBezTo>
                    <a:pt x="94" y="71"/>
                    <a:pt x="47" y="81"/>
                    <a:pt x="0" y="9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24"/>
            <p:cNvSpPr/>
            <p:nvPr/>
          </p:nvSpPr>
          <p:spPr>
            <a:xfrm>
              <a:off x="5595992" y="1621505"/>
              <a:ext cx="393088" cy="111818"/>
            </a:xfrm>
            <a:custGeom>
              <a:avLst/>
              <a:gdLst/>
              <a:ahLst/>
              <a:cxnLst/>
              <a:rect l="l" t="t" r="r" b="b"/>
              <a:pathLst>
                <a:path w="1480" h="421" extrusionOk="0">
                  <a:moveTo>
                    <a:pt x="0" y="219"/>
                  </a:moveTo>
                  <a:cubicBezTo>
                    <a:pt x="56" y="174"/>
                    <a:pt x="115" y="135"/>
                    <a:pt x="177" y="98"/>
                  </a:cubicBezTo>
                  <a:cubicBezTo>
                    <a:pt x="240" y="62"/>
                    <a:pt x="302" y="27"/>
                    <a:pt x="378" y="7"/>
                  </a:cubicBezTo>
                  <a:cubicBezTo>
                    <a:pt x="398" y="3"/>
                    <a:pt x="418" y="-2"/>
                    <a:pt x="446" y="1"/>
                  </a:cubicBezTo>
                  <a:cubicBezTo>
                    <a:pt x="452" y="2"/>
                    <a:pt x="460" y="4"/>
                    <a:pt x="468" y="7"/>
                  </a:cubicBezTo>
                  <a:cubicBezTo>
                    <a:pt x="474" y="9"/>
                    <a:pt x="477" y="11"/>
                    <a:pt x="482" y="14"/>
                  </a:cubicBezTo>
                  <a:cubicBezTo>
                    <a:pt x="492" y="18"/>
                    <a:pt x="500" y="23"/>
                    <a:pt x="509" y="28"/>
                  </a:cubicBezTo>
                  <a:cubicBezTo>
                    <a:pt x="542" y="47"/>
                    <a:pt x="572" y="69"/>
                    <a:pt x="601" y="90"/>
                  </a:cubicBezTo>
                  <a:cubicBezTo>
                    <a:pt x="659" y="134"/>
                    <a:pt x="713" y="182"/>
                    <a:pt x="767" y="230"/>
                  </a:cubicBezTo>
                  <a:lnTo>
                    <a:pt x="710" y="222"/>
                  </a:lnTo>
                  <a:cubicBezTo>
                    <a:pt x="778" y="188"/>
                    <a:pt x="845" y="159"/>
                    <a:pt x="917" y="134"/>
                  </a:cubicBezTo>
                  <a:cubicBezTo>
                    <a:pt x="953" y="122"/>
                    <a:pt x="989" y="111"/>
                    <a:pt x="1028" y="104"/>
                  </a:cubicBezTo>
                  <a:cubicBezTo>
                    <a:pt x="1048" y="100"/>
                    <a:pt x="1067" y="97"/>
                    <a:pt x="1089" y="96"/>
                  </a:cubicBezTo>
                  <a:cubicBezTo>
                    <a:pt x="1099" y="95"/>
                    <a:pt x="1111" y="97"/>
                    <a:pt x="1123" y="98"/>
                  </a:cubicBezTo>
                  <a:cubicBezTo>
                    <a:pt x="1134" y="99"/>
                    <a:pt x="1147" y="103"/>
                    <a:pt x="1158" y="107"/>
                  </a:cubicBezTo>
                  <a:cubicBezTo>
                    <a:pt x="1200" y="124"/>
                    <a:pt x="1230" y="147"/>
                    <a:pt x="1259" y="171"/>
                  </a:cubicBezTo>
                  <a:cubicBezTo>
                    <a:pt x="1289" y="196"/>
                    <a:pt x="1315" y="222"/>
                    <a:pt x="1341" y="249"/>
                  </a:cubicBezTo>
                  <a:cubicBezTo>
                    <a:pt x="1391" y="303"/>
                    <a:pt x="1439" y="360"/>
                    <a:pt x="1480" y="421"/>
                  </a:cubicBezTo>
                  <a:cubicBezTo>
                    <a:pt x="1422" y="375"/>
                    <a:pt x="1367" y="328"/>
                    <a:pt x="1308" y="285"/>
                  </a:cubicBezTo>
                  <a:cubicBezTo>
                    <a:pt x="1280" y="263"/>
                    <a:pt x="1251" y="242"/>
                    <a:pt x="1221" y="224"/>
                  </a:cubicBezTo>
                  <a:cubicBezTo>
                    <a:pt x="1192" y="206"/>
                    <a:pt x="1161" y="187"/>
                    <a:pt x="1133" y="180"/>
                  </a:cubicBezTo>
                  <a:cubicBezTo>
                    <a:pt x="1112" y="174"/>
                    <a:pt x="1080" y="180"/>
                    <a:pt x="1047" y="188"/>
                  </a:cubicBezTo>
                  <a:cubicBezTo>
                    <a:pt x="1015" y="197"/>
                    <a:pt x="982" y="209"/>
                    <a:pt x="949" y="222"/>
                  </a:cubicBezTo>
                  <a:cubicBezTo>
                    <a:pt x="884" y="248"/>
                    <a:pt x="818" y="278"/>
                    <a:pt x="755" y="310"/>
                  </a:cubicBezTo>
                  <a:lnTo>
                    <a:pt x="724" y="325"/>
                  </a:lnTo>
                  <a:lnTo>
                    <a:pt x="699" y="302"/>
                  </a:lnTo>
                  <a:cubicBezTo>
                    <a:pt x="649" y="254"/>
                    <a:pt x="596" y="207"/>
                    <a:pt x="544" y="163"/>
                  </a:cubicBezTo>
                  <a:cubicBezTo>
                    <a:pt x="518" y="140"/>
                    <a:pt x="491" y="119"/>
                    <a:pt x="464" y="100"/>
                  </a:cubicBezTo>
                  <a:cubicBezTo>
                    <a:pt x="457" y="96"/>
                    <a:pt x="450" y="91"/>
                    <a:pt x="444" y="88"/>
                  </a:cubicBezTo>
                  <a:lnTo>
                    <a:pt x="435" y="83"/>
                  </a:lnTo>
                  <a:cubicBezTo>
                    <a:pt x="434" y="83"/>
                    <a:pt x="434" y="82"/>
                    <a:pt x="432" y="82"/>
                  </a:cubicBezTo>
                  <a:cubicBezTo>
                    <a:pt x="424" y="79"/>
                    <a:pt x="408" y="79"/>
                    <a:pt x="393" y="82"/>
                  </a:cubicBezTo>
                  <a:cubicBezTo>
                    <a:pt x="330" y="92"/>
                    <a:pt x="263" y="116"/>
                    <a:pt x="197" y="141"/>
                  </a:cubicBezTo>
                  <a:cubicBezTo>
                    <a:pt x="131" y="165"/>
                    <a:pt x="66" y="193"/>
                    <a:pt x="0" y="21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4"/>
            <p:cNvSpPr/>
            <p:nvPr/>
          </p:nvSpPr>
          <p:spPr>
            <a:xfrm>
              <a:off x="8599663" y="1484190"/>
              <a:ext cx="261085" cy="80477"/>
            </a:xfrm>
            <a:custGeom>
              <a:avLst/>
              <a:gdLst/>
              <a:ahLst/>
              <a:cxnLst/>
              <a:rect l="l" t="t" r="r" b="b"/>
              <a:pathLst>
                <a:path w="983" h="303" extrusionOk="0">
                  <a:moveTo>
                    <a:pt x="0" y="137"/>
                  </a:moveTo>
                  <a:cubicBezTo>
                    <a:pt x="38" y="108"/>
                    <a:pt x="79" y="83"/>
                    <a:pt x="121" y="60"/>
                  </a:cubicBezTo>
                  <a:cubicBezTo>
                    <a:pt x="163" y="37"/>
                    <a:pt x="206" y="15"/>
                    <a:pt x="257" y="4"/>
                  </a:cubicBezTo>
                  <a:cubicBezTo>
                    <a:pt x="270" y="1"/>
                    <a:pt x="284" y="-2"/>
                    <a:pt x="302" y="1"/>
                  </a:cubicBezTo>
                  <a:cubicBezTo>
                    <a:pt x="306" y="2"/>
                    <a:pt x="311" y="3"/>
                    <a:pt x="316" y="5"/>
                  </a:cubicBezTo>
                  <a:cubicBezTo>
                    <a:pt x="320" y="7"/>
                    <a:pt x="323" y="8"/>
                    <a:pt x="326" y="10"/>
                  </a:cubicBezTo>
                  <a:cubicBezTo>
                    <a:pt x="333" y="13"/>
                    <a:pt x="338" y="17"/>
                    <a:pt x="343" y="20"/>
                  </a:cubicBezTo>
                  <a:cubicBezTo>
                    <a:pt x="365" y="34"/>
                    <a:pt x="385" y="49"/>
                    <a:pt x="404" y="64"/>
                  </a:cubicBezTo>
                  <a:cubicBezTo>
                    <a:pt x="442" y="94"/>
                    <a:pt x="476" y="127"/>
                    <a:pt x="511" y="161"/>
                  </a:cubicBezTo>
                  <a:lnTo>
                    <a:pt x="474" y="154"/>
                  </a:lnTo>
                  <a:cubicBezTo>
                    <a:pt x="520" y="133"/>
                    <a:pt x="565" y="115"/>
                    <a:pt x="614" y="100"/>
                  </a:cubicBezTo>
                  <a:cubicBezTo>
                    <a:pt x="638" y="93"/>
                    <a:pt x="662" y="86"/>
                    <a:pt x="688" y="82"/>
                  </a:cubicBezTo>
                  <a:cubicBezTo>
                    <a:pt x="701" y="80"/>
                    <a:pt x="715" y="78"/>
                    <a:pt x="729" y="78"/>
                  </a:cubicBezTo>
                  <a:cubicBezTo>
                    <a:pt x="736" y="78"/>
                    <a:pt x="744" y="79"/>
                    <a:pt x="752" y="80"/>
                  </a:cubicBezTo>
                  <a:cubicBezTo>
                    <a:pt x="759" y="81"/>
                    <a:pt x="767" y="84"/>
                    <a:pt x="775" y="86"/>
                  </a:cubicBezTo>
                  <a:cubicBezTo>
                    <a:pt x="802" y="99"/>
                    <a:pt x="822" y="115"/>
                    <a:pt x="841" y="132"/>
                  </a:cubicBezTo>
                  <a:cubicBezTo>
                    <a:pt x="860" y="149"/>
                    <a:pt x="877" y="167"/>
                    <a:pt x="894" y="185"/>
                  </a:cubicBezTo>
                  <a:cubicBezTo>
                    <a:pt x="926" y="223"/>
                    <a:pt x="957" y="261"/>
                    <a:pt x="983" y="303"/>
                  </a:cubicBezTo>
                  <a:cubicBezTo>
                    <a:pt x="946" y="271"/>
                    <a:pt x="909" y="239"/>
                    <a:pt x="871" y="209"/>
                  </a:cubicBezTo>
                  <a:cubicBezTo>
                    <a:pt x="853" y="194"/>
                    <a:pt x="834" y="179"/>
                    <a:pt x="814" y="166"/>
                  </a:cubicBezTo>
                  <a:cubicBezTo>
                    <a:pt x="795" y="153"/>
                    <a:pt x="775" y="140"/>
                    <a:pt x="757" y="135"/>
                  </a:cubicBezTo>
                  <a:cubicBezTo>
                    <a:pt x="743" y="131"/>
                    <a:pt x="721" y="134"/>
                    <a:pt x="699" y="139"/>
                  </a:cubicBezTo>
                  <a:cubicBezTo>
                    <a:pt x="677" y="144"/>
                    <a:pt x="655" y="151"/>
                    <a:pt x="633" y="159"/>
                  </a:cubicBezTo>
                  <a:cubicBezTo>
                    <a:pt x="589" y="175"/>
                    <a:pt x="545" y="194"/>
                    <a:pt x="502" y="213"/>
                  </a:cubicBezTo>
                  <a:lnTo>
                    <a:pt x="481" y="223"/>
                  </a:lnTo>
                  <a:lnTo>
                    <a:pt x="465" y="207"/>
                  </a:lnTo>
                  <a:cubicBezTo>
                    <a:pt x="432" y="174"/>
                    <a:pt x="398" y="141"/>
                    <a:pt x="364" y="111"/>
                  </a:cubicBezTo>
                  <a:cubicBezTo>
                    <a:pt x="347" y="95"/>
                    <a:pt x="329" y="80"/>
                    <a:pt x="312" y="68"/>
                  </a:cubicBezTo>
                  <a:cubicBezTo>
                    <a:pt x="308" y="65"/>
                    <a:pt x="303" y="61"/>
                    <a:pt x="299" y="59"/>
                  </a:cubicBezTo>
                  <a:lnTo>
                    <a:pt x="293" y="55"/>
                  </a:lnTo>
                  <a:cubicBezTo>
                    <a:pt x="292" y="55"/>
                    <a:pt x="292" y="55"/>
                    <a:pt x="291" y="54"/>
                  </a:cubicBezTo>
                  <a:cubicBezTo>
                    <a:pt x="285" y="53"/>
                    <a:pt x="275" y="52"/>
                    <a:pt x="265" y="53"/>
                  </a:cubicBezTo>
                  <a:cubicBezTo>
                    <a:pt x="223" y="59"/>
                    <a:pt x="177" y="74"/>
                    <a:pt x="133" y="89"/>
                  </a:cubicBezTo>
                  <a:cubicBezTo>
                    <a:pt x="89" y="104"/>
                    <a:pt x="45" y="121"/>
                    <a:pt x="0" y="13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24"/>
            <p:cNvSpPr/>
            <p:nvPr/>
          </p:nvSpPr>
          <p:spPr>
            <a:xfrm>
              <a:off x="8017468" y="1147940"/>
              <a:ext cx="391494" cy="120051"/>
            </a:xfrm>
            <a:custGeom>
              <a:avLst/>
              <a:gdLst/>
              <a:ahLst/>
              <a:cxnLst/>
              <a:rect l="l" t="t" r="r" b="b"/>
              <a:pathLst>
                <a:path w="1474" h="452" extrusionOk="0">
                  <a:moveTo>
                    <a:pt x="0" y="452"/>
                  </a:moveTo>
                  <a:cubicBezTo>
                    <a:pt x="40" y="393"/>
                    <a:pt x="86" y="337"/>
                    <a:pt x="134" y="283"/>
                  </a:cubicBezTo>
                  <a:cubicBezTo>
                    <a:pt x="183" y="231"/>
                    <a:pt x="232" y="179"/>
                    <a:pt x="299" y="137"/>
                  </a:cubicBezTo>
                  <a:cubicBezTo>
                    <a:pt x="317" y="127"/>
                    <a:pt x="335" y="117"/>
                    <a:pt x="362" y="112"/>
                  </a:cubicBezTo>
                  <a:cubicBezTo>
                    <a:pt x="368" y="110"/>
                    <a:pt x="376" y="110"/>
                    <a:pt x="384" y="110"/>
                  </a:cubicBezTo>
                  <a:cubicBezTo>
                    <a:pt x="391" y="111"/>
                    <a:pt x="395" y="112"/>
                    <a:pt x="400" y="112"/>
                  </a:cubicBezTo>
                  <a:cubicBezTo>
                    <a:pt x="411" y="114"/>
                    <a:pt x="420" y="116"/>
                    <a:pt x="430" y="118"/>
                  </a:cubicBezTo>
                  <a:cubicBezTo>
                    <a:pt x="467" y="127"/>
                    <a:pt x="502" y="138"/>
                    <a:pt x="536" y="150"/>
                  </a:cubicBezTo>
                  <a:cubicBezTo>
                    <a:pt x="605" y="175"/>
                    <a:pt x="670" y="204"/>
                    <a:pt x="736" y="235"/>
                  </a:cubicBezTo>
                  <a:lnTo>
                    <a:pt x="680" y="244"/>
                  </a:lnTo>
                  <a:cubicBezTo>
                    <a:pt x="734" y="191"/>
                    <a:pt x="790" y="143"/>
                    <a:pt x="851" y="98"/>
                  </a:cubicBezTo>
                  <a:cubicBezTo>
                    <a:pt x="882" y="76"/>
                    <a:pt x="913" y="55"/>
                    <a:pt x="948" y="36"/>
                  </a:cubicBezTo>
                  <a:cubicBezTo>
                    <a:pt x="966" y="27"/>
                    <a:pt x="984" y="18"/>
                    <a:pt x="1004" y="11"/>
                  </a:cubicBezTo>
                  <a:cubicBezTo>
                    <a:pt x="1013" y="7"/>
                    <a:pt x="1026" y="5"/>
                    <a:pt x="1037" y="2"/>
                  </a:cubicBezTo>
                  <a:cubicBezTo>
                    <a:pt x="1048" y="0"/>
                    <a:pt x="1061" y="1"/>
                    <a:pt x="1073" y="0"/>
                  </a:cubicBezTo>
                  <a:cubicBezTo>
                    <a:pt x="1118" y="4"/>
                    <a:pt x="1154" y="18"/>
                    <a:pt x="1189" y="32"/>
                  </a:cubicBezTo>
                  <a:cubicBezTo>
                    <a:pt x="1224" y="47"/>
                    <a:pt x="1257" y="64"/>
                    <a:pt x="1290" y="82"/>
                  </a:cubicBezTo>
                  <a:cubicBezTo>
                    <a:pt x="1354" y="119"/>
                    <a:pt x="1416" y="159"/>
                    <a:pt x="1474" y="206"/>
                  </a:cubicBezTo>
                  <a:cubicBezTo>
                    <a:pt x="1405" y="178"/>
                    <a:pt x="1338" y="150"/>
                    <a:pt x="1270" y="126"/>
                  </a:cubicBezTo>
                  <a:cubicBezTo>
                    <a:pt x="1236" y="114"/>
                    <a:pt x="1202" y="102"/>
                    <a:pt x="1168" y="94"/>
                  </a:cubicBezTo>
                  <a:cubicBezTo>
                    <a:pt x="1135" y="85"/>
                    <a:pt x="1100" y="77"/>
                    <a:pt x="1071" y="78"/>
                  </a:cubicBezTo>
                  <a:cubicBezTo>
                    <a:pt x="1049" y="79"/>
                    <a:pt x="1020" y="94"/>
                    <a:pt x="992" y="111"/>
                  </a:cubicBezTo>
                  <a:cubicBezTo>
                    <a:pt x="963" y="129"/>
                    <a:pt x="935" y="151"/>
                    <a:pt x="908" y="173"/>
                  </a:cubicBezTo>
                  <a:cubicBezTo>
                    <a:pt x="853" y="217"/>
                    <a:pt x="800" y="265"/>
                    <a:pt x="749" y="314"/>
                  </a:cubicBezTo>
                  <a:lnTo>
                    <a:pt x="723" y="338"/>
                  </a:lnTo>
                  <a:lnTo>
                    <a:pt x="693" y="323"/>
                  </a:lnTo>
                  <a:cubicBezTo>
                    <a:pt x="631" y="292"/>
                    <a:pt x="567" y="263"/>
                    <a:pt x="503" y="236"/>
                  </a:cubicBezTo>
                  <a:cubicBezTo>
                    <a:pt x="471" y="223"/>
                    <a:pt x="439" y="210"/>
                    <a:pt x="408" y="201"/>
                  </a:cubicBezTo>
                  <a:cubicBezTo>
                    <a:pt x="401" y="199"/>
                    <a:pt x="393" y="196"/>
                    <a:pt x="386" y="195"/>
                  </a:cubicBezTo>
                  <a:lnTo>
                    <a:pt x="376" y="193"/>
                  </a:lnTo>
                  <a:cubicBezTo>
                    <a:pt x="375" y="193"/>
                    <a:pt x="374" y="192"/>
                    <a:pt x="372" y="192"/>
                  </a:cubicBezTo>
                  <a:cubicBezTo>
                    <a:pt x="364" y="192"/>
                    <a:pt x="349" y="197"/>
                    <a:pt x="335" y="204"/>
                  </a:cubicBezTo>
                  <a:cubicBezTo>
                    <a:pt x="278" y="232"/>
                    <a:pt x="221" y="275"/>
                    <a:pt x="166" y="318"/>
                  </a:cubicBezTo>
                  <a:cubicBezTo>
                    <a:pt x="110" y="361"/>
                    <a:pt x="56" y="407"/>
                    <a:pt x="0" y="45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24"/>
            <p:cNvSpPr/>
            <p:nvPr/>
          </p:nvSpPr>
          <p:spPr>
            <a:xfrm>
              <a:off x="5548450" y="3353215"/>
              <a:ext cx="547667" cy="1476205"/>
            </a:xfrm>
            <a:custGeom>
              <a:avLst/>
              <a:gdLst/>
              <a:ahLst/>
              <a:cxnLst/>
              <a:rect l="l" t="t" r="r" b="b"/>
              <a:pathLst>
                <a:path w="2062" h="5558" extrusionOk="0">
                  <a:moveTo>
                    <a:pt x="0" y="5558"/>
                  </a:moveTo>
                  <a:lnTo>
                    <a:pt x="2062" y="5558"/>
                  </a:lnTo>
                  <a:lnTo>
                    <a:pt x="1962" y="5016"/>
                  </a:lnTo>
                  <a:cubicBezTo>
                    <a:pt x="1530" y="4988"/>
                    <a:pt x="1193" y="4695"/>
                    <a:pt x="1193" y="4695"/>
                  </a:cubicBezTo>
                  <a:lnTo>
                    <a:pt x="1944" y="4924"/>
                  </a:lnTo>
                  <a:lnTo>
                    <a:pt x="1667" y="3428"/>
                  </a:lnTo>
                  <a:cubicBezTo>
                    <a:pt x="1476" y="3338"/>
                    <a:pt x="1354" y="3232"/>
                    <a:pt x="1354" y="3232"/>
                  </a:cubicBezTo>
                  <a:lnTo>
                    <a:pt x="1647" y="3321"/>
                  </a:lnTo>
                  <a:lnTo>
                    <a:pt x="1602" y="3077"/>
                  </a:lnTo>
                  <a:cubicBezTo>
                    <a:pt x="1345" y="2985"/>
                    <a:pt x="1169" y="2836"/>
                    <a:pt x="1158" y="2826"/>
                  </a:cubicBezTo>
                  <a:lnTo>
                    <a:pt x="1579" y="2955"/>
                  </a:lnTo>
                  <a:lnTo>
                    <a:pt x="1316" y="1538"/>
                  </a:lnTo>
                  <a:cubicBezTo>
                    <a:pt x="1216" y="1476"/>
                    <a:pt x="1157" y="1425"/>
                    <a:pt x="1157" y="1425"/>
                  </a:cubicBezTo>
                  <a:lnTo>
                    <a:pt x="1304" y="1470"/>
                  </a:lnTo>
                  <a:lnTo>
                    <a:pt x="1031" y="0"/>
                  </a:lnTo>
                  <a:lnTo>
                    <a:pt x="640" y="2106"/>
                  </a:lnTo>
                  <a:lnTo>
                    <a:pt x="980" y="1944"/>
                  </a:lnTo>
                  <a:cubicBezTo>
                    <a:pt x="867" y="2076"/>
                    <a:pt x="740" y="2170"/>
                    <a:pt x="616" y="2238"/>
                  </a:cubicBezTo>
                  <a:lnTo>
                    <a:pt x="616" y="2238"/>
                  </a:lnTo>
                  <a:lnTo>
                    <a:pt x="248" y="4221"/>
                  </a:lnTo>
                  <a:lnTo>
                    <a:pt x="819" y="4001"/>
                  </a:lnTo>
                  <a:cubicBezTo>
                    <a:pt x="631" y="4195"/>
                    <a:pt x="411" y="4292"/>
                    <a:pt x="226" y="4340"/>
                  </a:cubicBezTo>
                  <a:lnTo>
                    <a:pt x="188" y="4542"/>
                  </a:lnTo>
                  <a:lnTo>
                    <a:pt x="495" y="4472"/>
                  </a:lnTo>
                  <a:cubicBezTo>
                    <a:pt x="389" y="4557"/>
                    <a:pt x="277" y="4615"/>
                    <a:pt x="168" y="4654"/>
                  </a:cubicBezTo>
                  <a:lnTo>
                    <a:pt x="0" y="5558"/>
                  </a:lnTo>
                  <a:close/>
                </a:path>
              </a:pathLst>
            </a:custGeom>
            <a:solidFill>
              <a:srgbClr val="DCDCD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24"/>
            <p:cNvSpPr/>
            <p:nvPr/>
          </p:nvSpPr>
          <p:spPr>
            <a:xfrm>
              <a:off x="5636364" y="3678840"/>
              <a:ext cx="376886" cy="1150579"/>
            </a:xfrm>
            <a:custGeom>
              <a:avLst/>
              <a:gdLst/>
              <a:ahLst/>
              <a:cxnLst/>
              <a:rect l="l" t="t" r="r" b="b"/>
              <a:pathLst>
                <a:path w="1419" h="4332" extrusionOk="0">
                  <a:moveTo>
                    <a:pt x="14" y="2525"/>
                  </a:moveTo>
                  <a:cubicBezTo>
                    <a:pt x="137" y="2572"/>
                    <a:pt x="576" y="2749"/>
                    <a:pt x="674" y="2804"/>
                  </a:cubicBezTo>
                  <a:cubicBezTo>
                    <a:pt x="675" y="2783"/>
                    <a:pt x="675" y="2762"/>
                    <a:pt x="675" y="2741"/>
                  </a:cubicBezTo>
                  <a:cubicBezTo>
                    <a:pt x="565" y="2676"/>
                    <a:pt x="454" y="2612"/>
                    <a:pt x="343" y="2548"/>
                  </a:cubicBezTo>
                  <a:cubicBezTo>
                    <a:pt x="225" y="2479"/>
                    <a:pt x="146" y="2454"/>
                    <a:pt x="35" y="2373"/>
                  </a:cubicBezTo>
                  <a:cubicBezTo>
                    <a:pt x="30" y="2369"/>
                    <a:pt x="33" y="2358"/>
                    <a:pt x="40" y="2361"/>
                  </a:cubicBezTo>
                  <a:cubicBezTo>
                    <a:pt x="162" y="2412"/>
                    <a:pt x="227" y="2450"/>
                    <a:pt x="341" y="2517"/>
                  </a:cubicBezTo>
                  <a:cubicBezTo>
                    <a:pt x="453" y="2583"/>
                    <a:pt x="564" y="2650"/>
                    <a:pt x="675" y="2719"/>
                  </a:cubicBezTo>
                  <a:cubicBezTo>
                    <a:pt x="675" y="2560"/>
                    <a:pt x="676" y="2401"/>
                    <a:pt x="677" y="2242"/>
                  </a:cubicBezTo>
                  <a:cubicBezTo>
                    <a:pt x="499" y="2170"/>
                    <a:pt x="320" y="2075"/>
                    <a:pt x="156" y="1977"/>
                  </a:cubicBezTo>
                  <a:cubicBezTo>
                    <a:pt x="150" y="1974"/>
                    <a:pt x="154" y="1963"/>
                    <a:pt x="161" y="1966"/>
                  </a:cubicBezTo>
                  <a:cubicBezTo>
                    <a:pt x="335" y="2038"/>
                    <a:pt x="515" y="2122"/>
                    <a:pt x="677" y="2221"/>
                  </a:cubicBezTo>
                  <a:cubicBezTo>
                    <a:pt x="678" y="2138"/>
                    <a:pt x="678" y="2055"/>
                    <a:pt x="679" y="1972"/>
                  </a:cubicBezTo>
                  <a:cubicBezTo>
                    <a:pt x="683" y="1547"/>
                    <a:pt x="684" y="1121"/>
                    <a:pt x="695" y="695"/>
                  </a:cubicBezTo>
                  <a:cubicBezTo>
                    <a:pt x="587" y="640"/>
                    <a:pt x="475" y="592"/>
                    <a:pt x="367" y="537"/>
                  </a:cubicBezTo>
                  <a:cubicBezTo>
                    <a:pt x="360" y="533"/>
                    <a:pt x="365" y="521"/>
                    <a:pt x="372" y="524"/>
                  </a:cubicBezTo>
                  <a:cubicBezTo>
                    <a:pt x="482" y="567"/>
                    <a:pt x="588" y="618"/>
                    <a:pt x="696" y="665"/>
                  </a:cubicBezTo>
                  <a:cubicBezTo>
                    <a:pt x="702" y="445"/>
                    <a:pt x="710" y="226"/>
                    <a:pt x="723" y="6"/>
                  </a:cubicBezTo>
                  <a:cubicBezTo>
                    <a:pt x="724" y="-1"/>
                    <a:pt x="734" y="-1"/>
                    <a:pt x="735" y="6"/>
                  </a:cubicBezTo>
                  <a:cubicBezTo>
                    <a:pt x="750" y="414"/>
                    <a:pt x="749" y="822"/>
                    <a:pt x="744" y="1231"/>
                  </a:cubicBezTo>
                  <a:cubicBezTo>
                    <a:pt x="856" y="1141"/>
                    <a:pt x="975" y="1062"/>
                    <a:pt x="1090" y="975"/>
                  </a:cubicBezTo>
                  <a:cubicBezTo>
                    <a:pt x="1094" y="972"/>
                    <a:pt x="1098" y="979"/>
                    <a:pt x="1094" y="982"/>
                  </a:cubicBezTo>
                  <a:cubicBezTo>
                    <a:pt x="975" y="1073"/>
                    <a:pt x="863" y="1174"/>
                    <a:pt x="743" y="1265"/>
                  </a:cubicBezTo>
                  <a:cubicBezTo>
                    <a:pt x="743" y="1288"/>
                    <a:pt x="743" y="1311"/>
                    <a:pt x="742" y="1334"/>
                  </a:cubicBezTo>
                  <a:cubicBezTo>
                    <a:pt x="864" y="1278"/>
                    <a:pt x="987" y="1226"/>
                    <a:pt x="1110" y="1174"/>
                  </a:cubicBezTo>
                  <a:cubicBezTo>
                    <a:pt x="1120" y="1170"/>
                    <a:pt x="1129" y="1183"/>
                    <a:pt x="1119" y="1188"/>
                  </a:cubicBezTo>
                  <a:cubicBezTo>
                    <a:pt x="994" y="1248"/>
                    <a:pt x="869" y="1309"/>
                    <a:pt x="742" y="1366"/>
                  </a:cubicBezTo>
                  <a:cubicBezTo>
                    <a:pt x="739" y="1568"/>
                    <a:pt x="736" y="1770"/>
                    <a:pt x="733" y="1972"/>
                  </a:cubicBezTo>
                  <a:cubicBezTo>
                    <a:pt x="728" y="2325"/>
                    <a:pt x="721" y="2678"/>
                    <a:pt x="713" y="3031"/>
                  </a:cubicBezTo>
                  <a:cubicBezTo>
                    <a:pt x="943" y="2915"/>
                    <a:pt x="1174" y="2802"/>
                    <a:pt x="1407" y="2692"/>
                  </a:cubicBezTo>
                  <a:cubicBezTo>
                    <a:pt x="1416" y="2688"/>
                    <a:pt x="1424" y="2701"/>
                    <a:pt x="1415" y="2706"/>
                  </a:cubicBezTo>
                  <a:cubicBezTo>
                    <a:pt x="1188" y="2836"/>
                    <a:pt x="952" y="2954"/>
                    <a:pt x="712" y="3059"/>
                  </a:cubicBezTo>
                  <a:cubicBezTo>
                    <a:pt x="706" y="3352"/>
                    <a:pt x="700" y="4025"/>
                    <a:pt x="696" y="4319"/>
                  </a:cubicBezTo>
                  <a:cubicBezTo>
                    <a:pt x="696" y="4336"/>
                    <a:pt x="668" y="4337"/>
                    <a:pt x="669" y="4319"/>
                  </a:cubicBezTo>
                  <a:cubicBezTo>
                    <a:pt x="673" y="3945"/>
                    <a:pt x="673" y="3190"/>
                    <a:pt x="674" y="2816"/>
                  </a:cubicBezTo>
                  <a:cubicBezTo>
                    <a:pt x="553" y="2786"/>
                    <a:pt x="114" y="2599"/>
                    <a:pt x="5" y="2545"/>
                  </a:cubicBezTo>
                  <a:cubicBezTo>
                    <a:pt x="-6" y="2540"/>
                    <a:pt x="2" y="2520"/>
                    <a:pt x="14" y="2525"/>
                  </a:cubicBez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24"/>
            <p:cNvSpPr/>
            <p:nvPr/>
          </p:nvSpPr>
          <p:spPr>
            <a:xfrm>
              <a:off x="5143676" y="3877775"/>
              <a:ext cx="431600" cy="951645"/>
            </a:xfrm>
            <a:custGeom>
              <a:avLst/>
              <a:gdLst/>
              <a:ahLst/>
              <a:cxnLst/>
              <a:rect l="l" t="t" r="r" b="b"/>
              <a:pathLst>
                <a:path w="1625" h="3583" extrusionOk="0">
                  <a:moveTo>
                    <a:pt x="0" y="3583"/>
                  </a:moveTo>
                  <a:lnTo>
                    <a:pt x="1625" y="3583"/>
                  </a:lnTo>
                  <a:lnTo>
                    <a:pt x="1434" y="2744"/>
                  </a:lnTo>
                  <a:cubicBezTo>
                    <a:pt x="1281" y="2734"/>
                    <a:pt x="1088" y="2695"/>
                    <a:pt x="915" y="2582"/>
                  </a:cubicBezTo>
                  <a:lnTo>
                    <a:pt x="1419" y="2676"/>
                  </a:lnTo>
                  <a:lnTo>
                    <a:pt x="1187" y="1650"/>
                  </a:lnTo>
                  <a:cubicBezTo>
                    <a:pt x="1116" y="1617"/>
                    <a:pt x="1045" y="1574"/>
                    <a:pt x="980" y="1519"/>
                  </a:cubicBezTo>
                  <a:lnTo>
                    <a:pt x="1170" y="1579"/>
                  </a:lnTo>
                  <a:lnTo>
                    <a:pt x="1139" y="1442"/>
                  </a:lnTo>
                  <a:cubicBezTo>
                    <a:pt x="1042" y="1399"/>
                    <a:pt x="941" y="1338"/>
                    <a:pt x="853" y="1253"/>
                  </a:cubicBezTo>
                  <a:lnTo>
                    <a:pt x="1120" y="1357"/>
                  </a:lnTo>
                  <a:lnTo>
                    <a:pt x="812" y="0"/>
                  </a:lnTo>
                  <a:lnTo>
                    <a:pt x="639" y="767"/>
                  </a:lnTo>
                  <a:lnTo>
                    <a:pt x="795" y="728"/>
                  </a:lnTo>
                  <a:cubicBezTo>
                    <a:pt x="795" y="728"/>
                    <a:pt x="731" y="773"/>
                    <a:pt x="626" y="821"/>
                  </a:cubicBezTo>
                  <a:lnTo>
                    <a:pt x="377" y="1920"/>
                  </a:lnTo>
                  <a:lnTo>
                    <a:pt x="558" y="1875"/>
                  </a:lnTo>
                  <a:cubicBezTo>
                    <a:pt x="558" y="1875"/>
                    <a:pt x="484" y="1928"/>
                    <a:pt x="363" y="1980"/>
                  </a:cubicBezTo>
                  <a:lnTo>
                    <a:pt x="191" y="2741"/>
                  </a:lnTo>
                  <a:lnTo>
                    <a:pt x="544" y="2653"/>
                  </a:lnTo>
                  <a:cubicBezTo>
                    <a:pt x="535" y="2660"/>
                    <a:pt x="386" y="2763"/>
                    <a:pt x="173" y="2821"/>
                  </a:cubicBezTo>
                  <a:lnTo>
                    <a:pt x="143" y="2953"/>
                  </a:lnTo>
                  <a:lnTo>
                    <a:pt x="685" y="2818"/>
                  </a:lnTo>
                  <a:cubicBezTo>
                    <a:pt x="685" y="2818"/>
                    <a:pt x="444" y="2990"/>
                    <a:pt x="127" y="3021"/>
                  </a:cubicBezTo>
                  <a:lnTo>
                    <a:pt x="84" y="3211"/>
                  </a:lnTo>
                  <a:lnTo>
                    <a:pt x="265" y="3166"/>
                  </a:lnTo>
                  <a:cubicBezTo>
                    <a:pt x="265" y="3166"/>
                    <a:pt x="191" y="3219"/>
                    <a:pt x="71" y="3271"/>
                  </a:cubicBezTo>
                  <a:lnTo>
                    <a:pt x="0" y="3583"/>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24"/>
            <p:cNvSpPr/>
            <p:nvPr/>
          </p:nvSpPr>
          <p:spPr>
            <a:xfrm>
              <a:off x="5220434" y="4054399"/>
              <a:ext cx="278083" cy="775021"/>
            </a:xfrm>
            <a:custGeom>
              <a:avLst/>
              <a:gdLst/>
              <a:ahLst/>
              <a:cxnLst/>
              <a:rect l="l" t="t" r="r" b="b"/>
              <a:pathLst>
                <a:path w="1047" h="2918" extrusionOk="0">
                  <a:moveTo>
                    <a:pt x="10" y="1833"/>
                  </a:moveTo>
                  <a:cubicBezTo>
                    <a:pt x="100" y="1867"/>
                    <a:pt x="433" y="2002"/>
                    <a:pt x="504" y="2042"/>
                  </a:cubicBezTo>
                  <a:cubicBezTo>
                    <a:pt x="505" y="2027"/>
                    <a:pt x="505" y="2012"/>
                    <a:pt x="505" y="1996"/>
                  </a:cubicBezTo>
                  <a:cubicBezTo>
                    <a:pt x="424" y="1949"/>
                    <a:pt x="344" y="1902"/>
                    <a:pt x="263" y="1856"/>
                  </a:cubicBezTo>
                  <a:cubicBezTo>
                    <a:pt x="177" y="1805"/>
                    <a:pt x="84" y="1760"/>
                    <a:pt x="3" y="1701"/>
                  </a:cubicBezTo>
                  <a:cubicBezTo>
                    <a:pt x="0" y="1698"/>
                    <a:pt x="2" y="1690"/>
                    <a:pt x="7" y="1692"/>
                  </a:cubicBezTo>
                  <a:cubicBezTo>
                    <a:pt x="96" y="1729"/>
                    <a:pt x="178" y="1784"/>
                    <a:pt x="261" y="1833"/>
                  </a:cubicBezTo>
                  <a:cubicBezTo>
                    <a:pt x="343" y="1881"/>
                    <a:pt x="424" y="1930"/>
                    <a:pt x="505" y="1980"/>
                  </a:cubicBezTo>
                  <a:cubicBezTo>
                    <a:pt x="505" y="1864"/>
                    <a:pt x="505" y="1748"/>
                    <a:pt x="506" y="1633"/>
                  </a:cubicBezTo>
                  <a:cubicBezTo>
                    <a:pt x="376" y="1581"/>
                    <a:pt x="246" y="1511"/>
                    <a:pt x="127" y="1440"/>
                  </a:cubicBezTo>
                  <a:cubicBezTo>
                    <a:pt x="123" y="1437"/>
                    <a:pt x="125" y="1430"/>
                    <a:pt x="130" y="1432"/>
                  </a:cubicBezTo>
                  <a:cubicBezTo>
                    <a:pt x="257" y="1484"/>
                    <a:pt x="388" y="1546"/>
                    <a:pt x="506" y="1617"/>
                  </a:cubicBezTo>
                  <a:cubicBezTo>
                    <a:pt x="507" y="1557"/>
                    <a:pt x="504" y="1093"/>
                    <a:pt x="519" y="505"/>
                  </a:cubicBezTo>
                  <a:cubicBezTo>
                    <a:pt x="441" y="466"/>
                    <a:pt x="359" y="431"/>
                    <a:pt x="280" y="390"/>
                  </a:cubicBezTo>
                  <a:cubicBezTo>
                    <a:pt x="275" y="388"/>
                    <a:pt x="279" y="379"/>
                    <a:pt x="284" y="381"/>
                  </a:cubicBezTo>
                  <a:cubicBezTo>
                    <a:pt x="364" y="412"/>
                    <a:pt x="442" y="449"/>
                    <a:pt x="520" y="484"/>
                  </a:cubicBezTo>
                  <a:cubicBezTo>
                    <a:pt x="524" y="324"/>
                    <a:pt x="530" y="164"/>
                    <a:pt x="540" y="4"/>
                  </a:cubicBezTo>
                  <a:cubicBezTo>
                    <a:pt x="540" y="-1"/>
                    <a:pt x="548" y="-1"/>
                    <a:pt x="548" y="4"/>
                  </a:cubicBezTo>
                  <a:cubicBezTo>
                    <a:pt x="560" y="301"/>
                    <a:pt x="559" y="876"/>
                    <a:pt x="555" y="1173"/>
                  </a:cubicBezTo>
                  <a:cubicBezTo>
                    <a:pt x="637" y="1108"/>
                    <a:pt x="724" y="1050"/>
                    <a:pt x="807" y="987"/>
                  </a:cubicBezTo>
                  <a:cubicBezTo>
                    <a:pt x="810" y="985"/>
                    <a:pt x="813" y="990"/>
                    <a:pt x="810" y="992"/>
                  </a:cubicBezTo>
                  <a:cubicBezTo>
                    <a:pt x="723" y="1059"/>
                    <a:pt x="642" y="1132"/>
                    <a:pt x="555" y="1198"/>
                  </a:cubicBezTo>
                  <a:cubicBezTo>
                    <a:pt x="554" y="1215"/>
                    <a:pt x="554" y="1232"/>
                    <a:pt x="554" y="1248"/>
                  </a:cubicBezTo>
                  <a:cubicBezTo>
                    <a:pt x="643" y="1208"/>
                    <a:pt x="733" y="1170"/>
                    <a:pt x="822" y="1132"/>
                  </a:cubicBezTo>
                  <a:cubicBezTo>
                    <a:pt x="829" y="1129"/>
                    <a:pt x="835" y="1139"/>
                    <a:pt x="828" y="1142"/>
                  </a:cubicBezTo>
                  <a:cubicBezTo>
                    <a:pt x="737" y="1186"/>
                    <a:pt x="646" y="1231"/>
                    <a:pt x="554" y="1272"/>
                  </a:cubicBezTo>
                  <a:cubicBezTo>
                    <a:pt x="551" y="1419"/>
                    <a:pt x="538" y="1951"/>
                    <a:pt x="533" y="2208"/>
                  </a:cubicBezTo>
                  <a:cubicBezTo>
                    <a:pt x="700" y="2123"/>
                    <a:pt x="869" y="2041"/>
                    <a:pt x="1038" y="1961"/>
                  </a:cubicBezTo>
                  <a:cubicBezTo>
                    <a:pt x="1045" y="1958"/>
                    <a:pt x="1050" y="1967"/>
                    <a:pt x="1044" y="1971"/>
                  </a:cubicBezTo>
                  <a:cubicBezTo>
                    <a:pt x="878" y="2065"/>
                    <a:pt x="707" y="2151"/>
                    <a:pt x="532" y="2228"/>
                  </a:cubicBezTo>
                  <a:cubicBezTo>
                    <a:pt x="528" y="2441"/>
                    <a:pt x="523" y="2695"/>
                    <a:pt x="520" y="2908"/>
                  </a:cubicBezTo>
                  <a:cubicBezTo>
                    <a:pt x="520" y="2921"/>
                    <a:pt x="500" y="2921"/>
                    <a:pt x="500" y="2908"/>
                  </a:cubicBezTo>
                  <a:cubicBezTo>
                    <a:pt x="503" y="2636"/>
                    <a:pt x="504" y="2324"/>
                    <a:pt x="504" y="2051"/>
                  </a:cubicBezTo>
                  <a:cubicBezTo>
                    <a:pt x="416" y="2029"/>
                    <a:pt x="83" y="1886"/>
                    <a:pt x="4" y="1847"/>
                  </a:cubicBezTo>
                  <a:cubicBezTo>
                    <a:pt x="-5" y="1843"/>
                    <a:pt x="1" y="1829"/>
                    <a:pt x="10" y="18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24"/>
            <p:cNvSpPr/>
            <p:nvPr/>
          </p:nvSpPr>
          <p:spPr>
            <a:xfrm>
              <a:off x="6456271" y="3952939"/>
              <a:ext cx="397603" cy="876480"/>
            </a:xfrm>
            <a:custGeom>
              <a:avLst/>
              <a:gdLst/>
              <a:ahLst/>
              <a:cxnLst/>
              <a:rect l="l" t="t" r="r" b="b"/>
              <a:pathLst>
                <a:path w="1497" h="3300" extrusionOk="0">
                  <a:moveTo>
                    <a:pt x="0" y="3300"/>
                  </a:moveTo>
                  <a:lnTo>
                    <a:pt x="1497" y="3300"/>
                  </a:lnTo>
                  <a:lnTo>
                    <a:pt x="1321" y="2527"/>
                  </a:lnTo>
                  <a:cubicBezTo>
                    <a:pt x="1180" y="2518"/>
                    <a:pt x="1003" y="2482"/>
                    <a:pt x="843" y="2378"/>
                  </a:cubicBezTo>
                  <a:lnTo>
                    <a:pt x="1307" y="2464"/>
                  </a:lnTo>
                  <a:lnTo>
                    <a:pt x="1093" y="1520"/>
                  </a:lnTo>
                  <a:cubicBezTo>
                    <a:pt x="1028" y="1489"/>
                    <a:pt x="963" y="1450"/>
                    <a:pt x="903" y="1399"/>
                  </a:cubicBezTo>
                  <a:lnTo>
                    <a:pt x="1078" y="1454"/>
                  </a:lnTo>
                  <a:lnTo>
                    <a:pt x="1050" y="1328"/>
                  </a:lnTo>
                  <a:cubicBezTo>
                    <a:pt x="960" y="1288"/>
                    <a:pt x="867" y="1232"/>
                    <a:pt x="786" y="1154"/>
                  </a:cubicBezTo>
                  <a:lnTo>
                    <a:pt x="1032" y="1250"/>
                  </a:lnTo>
                  <a:lnTo>
                    <a:pt x="749" y="0"/>
                  </a:lnTo>
                  <a:lnTo>
                    <a:pt x="588" y="706"/>
                  </a:lnTo>
                  <a:lnTo>
                    <a:pt x="732" y="670"/>
                  </a:lnTo>
                  <a:cubicBezTo>
                    <a:pt x="732" y="670"/>
                    <a:pt x="674" y="712"/>
                    <a:pt x="577" y="756"/>
                  </a:cubicBezTo>
                  <a:lnTo>
                    <a:pt x="347" y="1768"/>
                  </a:lnTo>
                  <a:lnTo>
                    <a:pt x="514" y="1727"/>
                  </a:lnTo>
                  <a:cubicBezTo>
                    <a:pt x="514" y="1727"/>
                    <a:pt x="446" y="1775"/>
                    <a:pt x="335" y="1824"/>
                  </a:cubicBezTo>
                  <a:lnTo>
                    <a:pt x="176" y="2525"/>
                  </a:lnTo>
                  <a:lnTo>
                    <a:pt x="501" y="2444"/>
                  </a:lnTo>
                  <a:cubicBezTo>
                    <a:pt x="493" y="2450"/>
                    <a:pt x="356" y="2544"/>
                    <a:pt x="159" y="2598"/>
                  </a:cubicBezTo>
                  <a:lnTo>
                    <a:pt x="132" y="2720"/>
                  </a:lnTo>
                  <a:lnTo>
                    <a:pt x="631" y="2596"/>
                  </a:lnTo>
                  <a:cubicBezTo>
                    <a:pt x="631" y="2596"/>
                    <a:pt x="409" y="2753"/>
                    <a:pt x="117" y="2783"/>
                  </a:cubicBezTo>
                  <a:lnTo>
                    <a:pt x="78" y="2957"/>
                  </a:lnTo>
                  <a:lnTo>
                    <a:pt x="244" y="2916"/>
                  </a:lnTo>
                  <a:cubicBezTo>
                    <a:pt x="244" y="2916"/>
                    <a:pt x="176" y="2965"/>
                    <a:pt x="65" y="3013"/>
                  </a:cubicBezTo>
                  <a:lnTo>
                    <a:pt x="0" y="330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24"/>
            <p:cNvSpPr/>
            <p:nvPr/>
          </p:nvSpPr>
          <p:spPr>
            <a:xfrm>
              <a:off x="6526920" y="4115486"/>
              <a:ext cx="256038" cy="713933"/>
            </a:xfrm>
            <a:custGeom>
              <a:avLst/>
              <a:gdLst/>
              <a:ahLst/>
              <a:cxnLst/>
              <a:rect l="l" t="t" r="r" b="b"/>
              <a:pathLst>
                <a:path w="964" h="2688" extrusionOk="0">
                  <a:moveTo>
                    <a:pt x="10" y="1688"/>
                  </a:moveTo>
                  <a:cubicBezTo>
                    <a:pt x="92" y="1720"/>
                    <a:pt x="399" y="1845"/>
                    <a:pt x="465" y="1881"/>
                  </a:cubicBezTo>
                  <a:cubicBezTo>
                    <a:pt x="465" y="1867"/>
                    <a:pt x="465" y="1853"/>
                    <a:pt x="465" y="1839"/>
                  </a:cubicBezTo>
                  <a:cubicBezTo>
                    <a:pt x="391" y="1796"/>
                    <a:pt x="317" y="1753"/>
                    <a:pt x="243" y="1709"/>
                  </a:cubicBezTo>
                  <a:cubicBezTo>
                    <a:pt x="163" y="1663"/>
                    <a:pt x="78" y="1622"/>
                    <a:pt x="4" y="1567"/>
                  </a:cubicBezTo>
                  <a:cubicBezTo>
                    <a:pt x="0" y="1565"/>
                    <a:pt x="2" y="1557"/>
                    <a:pt x="7" y="1559"/>
                  </a:cubicBezTo>
                  <a:cubicBezTo>
                    <a:pt x="89" y="1593"/>
                    <a:pt x="165" y="1644"/>
                    <a:pt x="241" y="1689"/>
                  </a:cubicBezTo>
                  <a:cubicBezTo>
                    <a:pt x="316" y="1733"/>
                    <a:pt x="391" y="1778"/>
                    <a:pt x="465" y="1824"/>
                  </a:cubicBezTo>
                  <a:cubicBezTo>
                    <a:pt x="466" y="1717"/>
                    <a:pt x="466" y="1611"/>
                    <a:pt x="467" y="1504"/>
                  </a:cubicBezTo>
                  <a:cubicBezTo>
                    <a:pt x="347" y="1456"/>
                    <a:pt x="227" y="1392"/>
                    <a:pt x="117" y="1326"/>
                  </a:cubicBezTo>
                  <a:cubicBezTo>
                    <a:pt x="113" y="1324"/>
                    <a:pt x="116" y="1317"/>
                    <a:pt x="120" y="1319"/>
                  </a:cubicBezTo>
                  <a:cubicBezTo>
                    <a:pt x="237" y="1367"/>
                    <a:pt x="358" y="1424"/>
                    <a:pt x="467" y="1490"/>
                  </a:cubicBezTo>
                  <a:cubicBezTo>
                    <a:pt x="467" y="1434"/>
                    <a:pt x="465" y="1007"/>
                    <a:pt x="479" y="466"/>
                  </a:cubicBezTo>
                  <a:cubicBezTo>
                    <a:pt x="406" y="429"/>
                    <a:pt x="331" y="397"/>
                    <a:pt x="259" y="360"/>
                  </a:cubicBezTo>
                  <a:cubicBezTo>
                    <a:pt x="254" y="358"/>
                    <a:pt x="257" y="349"/>
                    <a:pt x="262" y="351"/>
                  </a:cubicBezTo>
                  <a:cubicBezTo>
                    <a:pt x="336" y="380"/>
                    <a:pt x="407" y="414"/>
                    <a:pt x="479" y="446"/>
                  </a:cubicBezTo>
                  <a:cubicBezTo>
                    <a:pt x="483" y="299"/>
                    <a:pt x="489" y="151"/>
                    <a:pt x="498" y="4"/>
                  </a:cubicBezTo>
                  <a:cubicBezTo>
                    <a:pt x="498" y="-1"/>
                    <a:pt x="505" y="-1"/>
                    <a:pt x="506" y="4"/>
                  </a:cubicBezTo>
                  <a:cubicBezTo>
                    <a:pt x="516" y="278"/>
                    <a:pt x="515" y="807"/>
                    <a:pt x="512" y="1081"/>
                  </a:cubicBezTo>
                  <a:cubicBezTo>
                    <a:pt x="587" y="1021"/>
                    <a:pt x="667" y="968"/>
                    <a:pt x="744" y="909"/>
                  </a:cubicBezTo>
                  <a:cubicBezTo>
                    <a:pt x="747" y="907"/>
                    <a:pt x="750" y="912"/>
                    <a:pt x="747" y="914"/>
                  </a:cubicBezTo>
                  <a:cubicBezTo>
                    <a:pt x="667" y="975"/>
                    <a:pt x="592" y="1043"/>
                    <a:pt x="511" y="1104"/>
                  </a:cubicBezTo>
                  <a:cubicBezTo>
                    <a:pt x="511" y="1119"/>
                    <a:pt x="511" y="1135"/>
                    <a:pt x="511" y="1150"/>
                  </a:cubicBezTo>
                  <a:cubicBezTo>
                    <a:pt x="592" y="1113"/>
                    <a:pt x="675" y="1078"/>
                    <a:pt x="758" y="1043"/>
                  </a:cubicBezTo>
                  <a:cubicBezTo>
                    <a:pt x="764" y="1040"/>
                    <a:pt x="770" y="1049"/>
                    <a:pt x="763" y="1052"/>
                  </a:cubicBezTo>
                  <a:cubicBezTo>
                    <a:pt x="679" y="1093"/>
                    <a:pt x="595" y="1134"/>
                    <a:pt x="510" y="1172"/>
                  </a:cubicBezTo>
                  <a:cubicBezTo>
                    <a:pt x="508" y="1308"/>
                    <a:pt x="496" y="1797"/>
                    <a:pt x="491" y="2034"/>
                  </a:cubicBezTo>
                  <a:cubicBezTo>
                    <a:pt x="645" y="1956"/>
                    <a:pt x="800" y="1880"/>
                    <a:pt x="957" y="1806"/>
                  </a:cubicBezTo>
                  <a:cubicBezTo>
                    <a:pt x="963" y="1804"/>
                    <a:pt x="968" y="1812"/>
                    <a:pt x="962" y="1815"/>
                  </a:cubicBezTo>
                  <a:cubicBezTo>
                    <a:pt x="810" y="1903"/>
                    <a:pt x="652" y="1982"/>
                    <a:pt x="491" y="2052"/>
                  </a:cubicBezTo>
                  <a:cubicBezTo>
                    <a:pt x="486" y="2249"/>
                    <a:pt x="482" y="2482"/>
                    <a:pt x="480" y="2679"/>
                  </a:cubicBezTo>
                  <a:cubicBezTo>
                    <a:pt x="480" y="2691"/>
                    <a:pt x="461" y="2691"/>
                    <a:pt x="461" y="2679"/>
                  </a:cubicBezTo>
                  <a:cubicBezTo>
                    <a:pt x="464" y="2428"/>
                    <a:pt x="464" y="2141"/>
                    <a:pt x="465" y="1889"/>
                  </a:cubicBezTo>
                  <a:cubicBezTo>
                    <a:pt x="384" y="1869"/>
                    <a:pt x="77" y="1738"/>
                    <a:pt x="4" y="1702"/>
                  </a:cubicBezTo>
                  <a:cubicBezTo>
                    <a:pt x="-4" y="1698"/>
                    <a:pt x="2" y="1685"/>
                    <a:pt x="10" y="168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24"/>
            <p:cNvSpPr/>
            <p:nvPr/>
          </p:nvSpPr>
          <p:spPr>
            <a:xfrm>
              <a:off x="5925602" y="3618549"/>
              <a:ext cx="548995" cy="1210870"/>
            </a:xfrm>
            <a:custGeom>
              <a:avLst/>
              <a:gdLst/>
              <a:ahLst/>
              <a:cxnLst/>
              <a:rect l="l" t="t" r="r" b="b"/>
              <a:pathLst>
                <a:path w="2067" h="4559" extrusionOk="0">
                  <a:moveTo>
                    <a:pt x="2067" y="4559"/>
                  </a:moveTo>
                  <a:lnTo>
                    <a:pt x="0" y="4559"/>
                  </a:lnTo>
                  <a:lnTo>
                    <a:pt x="242" y="3492"/>
                  </a:lnTo>
                  <a:cubicBezTo>
                    <a:pt x="437" y="3479"/>
                    <a:pt x="682" y="3429"/>
                    <a:pt x="902" y="3286"/>
                  </a:cubicBezTo>
                  <a:lnTo>
                    <a:pt x="262" y="3405"/>
                  </a:lnTo>
                  <a:lnTo>
                    <a:pt x="557" y="2100"/>
                  </a:lnTo>
                  <a:cubicBezTo>
                    <a:pt x="648" y="2058"/>
                    <a:pt x="737" y="2003"/>
                    <a:pt x="820" y="1932"/>
                  </a:cubicBezTo>
                  <a:lnTo>
                    <a:pt x="578" y="2009"/>
                  </a:lnTo>
                  <a:lnTo>
                    <a:pt x="617" y="1835"/>
                  </a:lnTo>
                  <a:cubicBezTo>
                    <a:pt x="742" y="1780"/>
                    <a:pt x="870" y="1703"/>
                    <a:pt x="982" y="1594"/>
                  </a:cubicBezTo>
                  <a:lnTo>
                    <a:pt x="642" y="1727"/>
                  </a:lnTo>
                  <a:lnTo>
                    <a:pt x="1033" y="0"/>
                  </a:lnTo>
                  <a:lnTo>
                    <a:pt x="1255" y="976"/>
                  </a:lnTo>
                  <a:lnTo>
                    <a:pt x="1056" y="926"/>
                  </a:lnTo>
                  <a:cubicBezTo>
                    <a:pt x="1056" y="926"/>
                    <a:pt x="1137" y="984"/>
                    <a:pt x="1270" y="1045"/>
                  </a:cubicBezTo>
                  <a:lnTo>
                    <a:pt x="1588" y="2443"/>
                  </a:lnTo>
                  <a:lnTo>
                    <a:pt x="1357" y="2386"/>
                  </a:lnTo>
                  <a:cubicBezTo>
                    <a:pt x="1357" y="2386"/>
                    <a:pt x="1452" y="2453"/>
                    <a:pt x="1605" y="2520"/>
                  </a:cubicBezTo>
                  <a:lnTo>
                    <a:pt x="1825" y="3488"/>
                  </a:lnTo>
                  <a:lnTo>
                    <a:pt x="1375" y="3376"/>
                  </a:lnTo>
                  <a:cubicBezTo>
                    <a:pt x="1387" y="3384"/>
                    <a:pt x="1576" y="3515"/>
                    <a:pt x="1848" y="3589"/>
                  </a:cubicBezTo>
                  <a:lnTo>
                    <a:pt x="1886" y="3758"/>
                  </a:lnTo>
                  <a:lnTo>
                    <a:pt x="1196" y="3586"/>
                  </a:lnTo>
                  <a:cubicBezTo>
                    <a:pt x="1196" y="3586"/>
                    <a:pt x="1502" y="3804"/>
                    <a:pt x="1905" y="3844"/>
                  </a:cubicBezTo>
                  <a:lnTo>
                    <a:pt x="1960" y="4086"/>
                  </a:lnTo>
                  <a:lnTo>
                    <a:pt x="1730" y="4029"/>
                  </a:lnTo>
                  <a:cubicBezTo>
                    <a:pt x="1730" y="4029"/>
                    <a:pt x="1825" y="4096"/>
                    <a:pt x="1977" y="4162"/>
                  </a:cubicBezTo>
                  <a:lnTo>
                    <a:pt x="2067" y="455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24"/>
            <p:cNvSpPr/>
            <p:nvPr/>
          </p:nvSpPr>
          <p:spPr>
            <a:xfrm>
              <a:off x="6023077" y="3843247"/>
              <a:ext cx="353779" cy="986173"/>
            </a:xfrm>
            <a:custGeom>
              <a:avLst/>
              <a:gdLst/>
              <a:ahLst/>
              <a:cxnLst/>
              <a:rect l="l" t="t" r="r" b="b"/>
              <a:pathLst>
                <a:path w="1332" h="3713" extrusionOk="0">
                  <a:moveTo>
                    <a:pt x="1320" y="2332"/>
                  </a:moveTo>
                  <a:cubicBezTo>
                    <a:pt x="1206" y="2376"/>
                    <a:pt x="782" y="2548"/>
                    <a:pt x="691" y="2598"/>
                  </a:cubicBezTo>
                  <a:cubicBezTo>
                    <a:pt x="691" y="2579"/>
                    <a:pt x="690" y="2560"/>
                    <a:pt x="690" y="2540"/>
                  </a:cubicBezTo>
                  <a:cubicBezTo>
                    <a:pt x="793" y="2480"/>
                    <a:pt x="895" y="2421"/>
                    <a:pt x="998" y="2361"/>
                  </a:cubicBezTo>
                  <a:cubicBezTo>
                    <a:pt x="1107" y="2297"/>
                    <a:pt x="1226" y="2240"/>
                    <a:pt x="1328" y="2165"/>
                  </a:cubicBezTo>
                  <a:cubicBezTo>
                    <a:pt x="1333" y="2161"/>
                    <a:pt x="1330" y="2151"/>
                    <a:pt x="1323" y="2154"/>
                  </a:cubicBezTo>
                  <a:cubicBezTo>
                    <a:pt x="1210" y="2201"/>
                    <a:pt x="1105" y="2271"/>
                    <a:pt x="1000" y="2332"/>
                  </a:cubicBezTo>
                  <a:cubicBezTo>
                    <a:pt x="896" y="2393"/>
                    <a:pt x="793" y="2456"/>
                    <a:pt x="690" y="2520"/>
                  </a:cubicBezTo>
                  <a:cubicBezTo>
                    <a:pt x="690" y="2372"/>
                    <a:pt x="689" y="2225"/>
                    <a:pt x="688" y="2078"/>
                  </a:cubicBezTo>
                  <a:cubicBezTo>
                    <a:pt x="854" y="2011"/>
                    <a:pt x="1019" y="1923"/>
                    <a:pt x="1171" y="1832"/>
                  </a:cubicBezTo>
                  <a:cubicBezTo>
                    <a:pt x="1176" y="1829"/>
                    <a:pt x="1173" y="1819"/>
                    <a:pt x="1167" y="1822"/>
                  </a:cubicBezTo>
                  <a:cubicBezTo>
                    <a:pt x="1006" y="1888"/>
                    <a:pt x="838" y="1967"/>
                    <a:pt x="688" y="2058"/>
                  </a:cubicBezTo>
                  <a:cubicBezTo>
                    <a:pt x="688" y="1981"/>
                    <a:pt x="691" y="1391"/>
                    <a:pt x="672" y="643"/>
                  </a:cubicBezTo>
                  <a:cubicBezTo>
                    <a:pt x="772" y="593"/>
                    <a:pt x="875" y="548"/>
                    <a:pt x="976" y="497"/>
                  </a:cubicBezTo>
                  <a:cubicBezTo>
                    <a:pt x="982" y="494"/>
                    <a:pt x="978" y="482"/>
                    <a:pt x="971" y="485"/>
                  </a:cubicBezTo>
                  <a:cubicBezTo>
                    <a:pt x="869" y="525"/>
                    <a:pt x="771" y="572"/>
                    <a:pt x="671" y="616"/>
                  </a:cubicBezTo>
                  <a:cubicBezTo>
                    <a:pt x="665" y="412"/>
                    <a:pt x="658" y="209"/>
                    <a:pt x="645" y="5"/>
                  </a:cubicBezTo>
                  <a:cubicBezTo>
                    <a:pt x="645" y="-1"/>
                    <a:pt x="635" y="-1"/>
                    <a:pt x="635" y="5"/>
                  </a:cubicBezTo>
                  <a:cubicBezTo>
                    <a:pt x="621" y="383"/>
                    <a:pt x="622" y="1115"/>
                    <a:pt x="627" y="1493"/>
                  </a:cubicBezTo>
                  <a:cubicBezTo>
                    <a:pt x="523" y="1410"/>
                    <a:pt x="412" y="1337"/>
                    <a:pt x="306" y="1256"/>
                  </a:cubicBezTo>
                  <a:cubicBezTo>
                    <a:pt x="302" y="1253"/>
                    <a:pt x="298" y="1260"/>
                    <a:pt x="302" y="1263"/>
                  </a:cubicBezTo>
                  <a:cubicBezTo>
                    <a:pt x="412" y="1347"/>
                    <a:pt x="516" y="1441"/>
                    <a:pt x="627" y="1525"/>
                  </a:cubicBezTo>
                  <a:cubicBezTo>
                    <a:pt x="627" y="1546"/>
                    <a:pt x="627" y="1567"/>
                    <a:pt x="628" y="1589"/>
                  </a:cubicBezTo>
                  <a:cubicBezTo>
                    <a:pt x="515" y="1537"/>
                    <a:pt x="401" y="1489"/>
                    <a:pt x="287" y="1440"/>
                  </a:cubicBezTo>
                  <a:cubicBezTo>
                    <a:pt x="278" y="1436"/>
                    <a:pt x="270" y="1449"/>
                    <a:pt x="279" y="1454"/>
                  </a:cubicBezTo>
                  <a:cubicBezTo>
                    <a:pt x="395" y="1509"/>
                    <a:pt x="511" y="1566"/>
                    <a:pt x="628" y="1619"/>
                  </a:cubicBezTo>
                  <a:cubicBezTo>
                    <a:pt x="631" y="1806"/>
                    <a:pt x="648" y="2482"/>
                    <a:pt x="655" y="2809"/>
                  </a:cubicBezTo>
                  <a:cubicBezTo>
                    <a:pt x="442" y="2702"/>
                    <a:pt x="227" y="2597"/>
                    <a:pt x="11" y="2495"/>
                  </a:cubicBezTo>
                  <a:cubicBezTo>
                    <a:pt x="3" y="2491"/>
                    <a:pt x="-4" y="2503"/>
                    <a:pt x="4" y="2508"/>
                  </a:cubicBezTo>
                  <a:cubicBezTo>
                    <a:pt x="215" y="2628"/>
                    <a:pt x="433" y="2737"/>
                    <a:pt x="655" y="2835"/>
                  </a:cubicBezTo>
                  <a:cubicBezTo>
                    <a:pt x="661" y="3106"/>
                    <a:pt x="667" y="3429"/>
                    <a:pt x="670" y="3701"/>
                  </a:cubicBezTo>
                  <a:cubicBezTo>
                    <a:pt x="671" y="3717"/>
                    <a:pt x="696" y="3717"/>
                    <a:pt x="696" y="3701"/>
                  </a:cubicBezTo>
                  <a:cubicBezTo>
                    <a:pt x="692" y="3354"/>
                    <a:pt x="692" y="2957"/>
                    <a:pt x="691" y="2610"/>
                  </a:cubicBezTo>
                  <a:cubicBezTo>
                    <a:pt x="803" y="2582"/>
                    <a:pt x="1227" y="2401"/>
                    <a:pt x="1328" y="2351"/>
                  </a:cubicBezTo>
                  <a:cubicBezTo>
                    <a:pt x="1338" y="2346"/>
                    <a:pt x="1331" y="2328"/>
                    <a:pt x="1320" y="23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2" name="Google Shape;582;p24"/>
            <p:cNvSpPr/>
            <p:nvPr/>
          </p:nvSpPr>
          <p:spPr>
            <a:xfrm>
              <a:off x="8003391" y="3048307"/>
              <a:ext cx="620176" cy="854701"/>
            </a:xfrm>
            <a:custGeom>
              <a:avLst/>
              <a:gdLst/>
              <a:ahLst/>
              <a:cxnLst/>
              <a:rect l="l" t="t" r="r" b="b"/>
              <a:pathLst>
                <a:path w="2335" h="3218" extrusionOk="0">
                  <a:moveTo>
                    <a:pt x="94" y="3218"/>
                  </a:moveTo>
                  <a:cubicBezTo>
                    <a:pt x="180" y="3207"/>
                    <a:pt x="2278" y="2187"/>
                    <a:pt x="2333" y="2098"/>
                  </a:cubicBezTo>
                  <a:cubicBezTo>
                    <a:pt x="2354" y="2064"/>
                    <a:pt x="2224" y="1750"/>
                    <a:pt x="2055" y="1375"/>
                  </a:cubicBezTo>
                  <a:cubicBezTo>
                    <a:pt x="2019" y="1294"/>
                    <a:pt x="1981" y="1210"/>
                    <a:pt x="1941" y="1126"/>
                  </a:cubicBezTo>
                  <a:cubicBezTo>
                    <a:pt x="1688" y="577"/>
                    <a:pt x="1406" y="0"/>
                    <a:pt x="1406" y="0"/>
                  </a:cubicBezTo>
                  <a:lnTo>
                    <a:pt x="0" y="678"/>
                  </a:lnTo>
                  <a:lnTo>
                    <a:pt x="575" y="1785"/>
                  </a:lnTo>
                  <a:lnTo>
                    <a:pt x="700" y="2028"/>
                  </a:lnTo>
                  <a:cubicBezTo>
                    <a:pt x="700" y="2028"/>
                    <a:pt x="72" y="2778"/>
                    <a:pt x="22" y="2882"/>
                  </a:cubicBezTo>
                  <a:cubicBezTo>
                    <a:pt x="-28" y="2987"/>
                    <a:pt x="9" y="3229"/>
                    <a:pt x="94" y="3218"/>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3" name="Google Shape;583;p24"/>
            <p:cNvSpPr/>
            <p:nvPr/>
          </p:nvSpPr>
          <p:spPr>
            <a:xfrm>
              <a:off x="8003391" y="3413506"/>
              <a:ext cx="620176" cy="489501"/>
            </a:xfrm>
            <a:custGeom>
              <a:avLst/>
              <a:gdLst/>
              <a:ahLst/>
              <a:cxnLst/>
              <a:rect l="l" t="t" r="r" b="b"/>
              <a:pathLst>
                <a:path w="2335" h="1843" extrusionOk="0">
                  <a:moveTo>
                    <a:pt x="94" y="1843"/>
                  </a:moveTo>
                  <a:cubicBezTo>
                    <a:pt x="180" y="1832"/>
                    <a:pt x="2278" y="812"/>
                    <a:pt x="2333" y="723"/>
                  </a:cubicBezTo>
                  <a:cubicBezTo>
                    <a:pt x="2354" y="689"/>
                    <a:pt x="2224" y="375"/>
                    <a:pt x="2055" y="0"/>
                  </a:cubicBezTo>
                  <a:lnTo>
                    <a:pt x="700" y="653"/>
                  </a:lnTo>
                  <a:cubicBezTo>
                    <a:pt x="700" y="653"/>
                    <a:pt x="72" y="1403"/>
                    <a:pt x="22" y="1507"/>
                  </a:cubicBezTo>
                  <a:cubicBezTo>
                    <a:pt x="-28" y="1612"/>
                    <a:pt x="9" y="1854"/>
                    <a:pt x="94" y="184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24"/>
            <p:cNvSpPr/>
            <p:nvPr/>
          </p:nvSpPr>
          <p:spPr>
            <a:xfrm>
              <a:off x="8024639" y="3605004"/>
              <a:ext cx="565728" cy="273568"/>
            </a:xfrm>
            <a:custGeom>
              <a:avLst/>
              <a:gdLst/>
              <a:ahLst/>
              <a:cxnLst/>
              <a:rect l="l" t="t" r="r" b="b"/>
              <a:pathLst>
                <a:path w="2130" h="1030" extrusionOk="0">
                  <a:moveTo>
                    <a:pt x="4" y="1023"/>
                  </a:moveTo>
                  <a:cubicBezTo>
                    <a:pt x="351" y="844"/>
                    <a:pt x="1770" y="152"/>
                    <a:pt x="2127" y="1"/>
                  </a:cubicBezTo>
                  <a:cubicBezTo>
                    <a:pt x="2130" y="0"/>
                    <a:pt x="2131" y="2"/>
                    <a:pt x="2128" y="4"/>
                  </a:cubicBezTo>
                  <a:cubicBezTo>
                    <a:pt x="1787" y="189"/>
                    <a:pt x="363" y="869"/>
                    <a:pt x="7" y="1029"/>
                  </a:cubicBezTo>
                  <a:cubicBezTo>
                    <a:pt x="-1" y="1032"/>
                    <a:pt x="-4" y="1027"/>
                    <a:pt x="4" y="102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5" name="Google Shape;585;p24"/>
            <p:cNvSpPr/>
            <p:nvPr/>
          </p:nvSpPr>
          <p:spPr>
            <a:xfrm>
              <a:off x="8034997" y="3766754"/>
              <a:ext cx="112349" cy="45683"/>
            </a:xfrm>
            <a:custGeom>
              <a:avLst/>
              <a:gdLst/>
              <a:ahLst/>
              <a:cxnLst/>
              <a:rect l="l" t="t" r="r" b="b"/>
              <a:pathLst>
                <a:path w="423" h="172" extrusionOk="0">
                  <a:moveTo>
                    <a:pt x="1" y="36"/>
                  </a:moveTo>
                  <a:cubicBezTo>
                    <a:pt x="83" y="-8"/>
                    <a:pt x="183" y="-8"/>
                    <a:pt x="253" y="20"/>
                  </a:cubicBezTo>
                  <a:cubicBezTo>
                    <a:pt x="320" y="46"/>
                    <a:pt x="390" y="95"/>
                    <a:pt x="423" y="169"/>
                  </a:cubicBezTo>
                  <a:cubicBezTo>
                    <a:pt x="424" y="171"/>
                    <a:pt x="420" y="173"/>
                    <a:pt x="418" y="171"/>
                  </a:cubicBezTo>
                  <a:cubicBezTo>
                    <a:pt x="332" y="44"/>
                    <a:pt x="148" y="-17"/>
                    <a:pt x="3" y="41"/>
                  </a:cubicBezTo>
                  <a:cubicBezTo>
                    <a:pt x="0" y="42"/>
                    <a:pt x="-2" y="38"/>
                    <a:pt x="1" y="36"/>
                  </a:cubicBezTo>
                  <a:close/>
                </a:path>
              </a:pathLst>
            </a:custGeom>
            <a:solidFill>
              <a:schemeClr val="dk1"/>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6" name="Google Shape;586;p24"/>
            <p:cNvSpPr/>
            <p:nvPr/>
          </p:nvSpPr>
          <p:spPr>
            <a:xfrm>
              <a:off x="8156376" y="3595177"/>
              <a:ext cx="126957" cy="23638"/>
            </a:xfrm>
            <a:custGeom>
              <a:avLst/>
              <a:gdLst/>
              <a:ahLst/>
              <a:cxnLst/>
              <a:rect l="l" t="t" r="r" b="b"/>
              <a:pathLst>
                <a:path w="478" h="89" extrusionOk="0">
                  <a:moveTo>
                    <a:pt x="5" y="70"/>
                  </a:moveTo>
                  <a:cubicBezTo>
                    <a:pt x="145" y="0"/>
                    <a:pt x="332" y="-30"/>
                    <a:pt x="476" y="43"/>
                  </a:cubicBezTo>
                  <a:cubicBezTo>
                    <a:pt x="481" y="46"/>
                    <a:pt x="477" y="54"/>
                    <a:pt x="472" y="53"/>
                  </a:cubicBezTo>
                  <a:cubicBezTo>
                    <a:pt x="313" y="50"/>
                    <a:pt x="168" y="60"/>
                    <a:pt x="11" y="89"/>
                  </a:cubicBezTo>
                  <a:cubicBezTo>
                    <a:pt x="0" y="91"/>
                    <a:pt x="-5" y="75"/>
                    <a:pt x="5" y="7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7" name="Google Shape;587;p24"/>
            <p:cNvSpPr/>
            <p:nvPr/>
          </p:nvSpPr>
          <p:spPr>
            <a:xfrm>
              <a:off x="8133004" y="3620409"/>
              <a:ext cx="126957" cy="23638"/>
            </a:xfrm>
            <a:custGeom>
              <a:avLst/>
              <a:gdLst/>
              <a:ahLst/>
              <a:cxnLst/>
              <a:rect l="l" t="t" r="r" b="b"/>
              <a:pathLst>
                <a:path w="478" h="89" extrusionOk="0">
                  <a:moveTo>
                    <a:pt x="5" y="70"/>
                  </a:moveTo>
                  <a:cubicBezTo>
                    <a:pt x="145" y="0"/>
                    <a:pt x="332" y="-30"/>
                    <a:pt x="476" y="43"/>
                  </a:cubicBezTo>
                  <a:cubicBezTo>
                    <a:pt x="481" y="46"/>
                    <a:pt x="477" y="54"/>
                    <a:pt x="472" y="54"/>
                  </a:cubicBezTo>
                  <a:cubicBezTo>
                    <a:pt x="313" y="50"/>
                    <a:pt x="168" y="60"/>
                    <a:pt x="11" y="89"/>
                  </a:cubicBezTo>
                  <a:cubicBezTo>
                    <a:pt x="0" y="91"/>
                    <a:pt x="-5" y="75"/>
                    <a:pt x="5" y="7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8" name="Google Shape;588;p24"/>
            <p:cNvSpPr/>
            <p:nvPr/>
          </p:nvSpPr>
          <p:spPr>
            <a:xfrm>
              <a:off x="8109631" y="3645906"/>
              <a:ext cx="126957" cy="23373"/>
            </a:xfrm>
            <a:custGeom>
              <a:avLst/>
              <a:gdLst/>
              <a:ahLst/>
              <a:cxnLst/>
              <a:rect l="l" t="t" r="r" b="b"/>
              <a:pathLst>
                <a:path w="478" h="88" extrusionOk="0">
                  <a:moveTo>
                    <a:pt x="5" y="70"/>
                  </a:moveTo>
                  <a:cubicBezTo>
                    <a:pt x="145" y="-1"/>
                    <a:pt x="332" y="-30"/>
                    <a:pt x="475" y="42"/>
                  </a:cubicBezTo>
                  <a:cubicBezTo>
                    <a:pt x="481" y="45"/>
                    <a:pt x="477" y="53"/>
                    <a:pt x="472" y="53"/>
                  </a:cubicBezTo>
                  <a:cubicBezTo>
                    <a:pt x="313" y="49"/>
                    <a:pt x="168" y="59"/>
                    <a:pt x="11" y="88"/>
                  </a:cubicBezTo>
                  <a:cubicBezTo>
                    <a:pt x="0" y="90"/>
                    <a:pt x="-5" y="75"/>
                    <a:pt x="5" y="7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89" name="Google Shape;589;p24"/>
            <p:cNvSpPr/>
            <p:nvPr/>
          </p:nvSpPr>
          <p:spPr>
            <a:xfrm>
              <a:off x="8086258" y="3671138"/>
              <a:ext cx="126957" cy="23373"/>
            </a:xfrm>
            <a:custGeom>
              <a:avLst/>
              <a:gdLst/>
              <a:ahLst/>
              <a:cxnLst/>
              <a:rect l="l" t="t" r="r" b="b"/>
              <a:pathLst>
                <a:path w="478" h="88" extrusionOk="0">
                  <a:moveTo>
                    <a:pt x="5" y="70"/>
                  </a:moveTo>
                  <a:cubicBezTo>
                    <a:pt x="145" y="-1"/>
                    <a:pt x="332" y="-30"/>
                    <a:pt x="475" y="42"/>
                  </a:cubicBezTo>
                  <a:cubicBezTo>
                    <a:pt x="481" y="45"/>
                    <a:pt x="477" y="53"/>
                    <a:pt x="472" y="53"/>
                  </a:cubicBezTo>
                  <a:cubicBezTo>
                    <a:pt x="313" y="49"/>
                    <a:pt x="168" y="59"/>
                    <a:pt x="11" y="88"/>
                  </a:cubicBezTo>
                  <a:cubicBezTo>
                    <a:pt x="0" y="90"/>
                    <a:pt x="-5" y="75"/>
                    <a:pt x="5" y="7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0" name="Google Shape;590;p24"/>
            <p:cNvSpPr/>
            <p:nvPr/>
          </p:nvSpPr>
          <p:spPr>
            <a:xfrm>
              <a:off x="7851468" y="2024420"/>
              <a:ext cx="938099" cy="1544464"/>
            </a:xfrm>
            <a:custGeom>
              <a:avLst/>
              <a:gdLst/>
              <a:ahLst/>
              <a:cxnLst/>
              <a:rect l="l" t="t" r="r" b="b"/>
              <a:pathLst>
                <a:path w="3532" h="5815" extrusionOk="0">
                  <a:moveTo>
                    <a:pt x="1568" y="2609"/>
                  </a:moveTo>
                  <a:cubicBezTo>
                    <a:pt x="1584" y="3010"/>
                    <a:pt x="2633" y="5142"/>
                    <a:pt x="2633" y="5142"/>
                  </a:cubicBezTo>
                  <a:lnTo>
                    <a:pt x="1149" y="5815"/>
                  </a:lnTo>
                  <a:cubicBezTo>
                    <a:pt x="1149" y="5815"/>
                    <a:pt x="-90" y="3453"/>
                    <a:pt x="5" y="2564"/>
                  </a:cubicBezTo>
                  <a:cubicBezTo>
                    <a:pt x="86" y="1811"/>
                    <a:pt x="1431" y="909"/>
                    <a:pt x="2272" y="9"/>
                  </a:cubicBezTo>
                  <a:lnTo>
                    <a:pt x="3532" y="0"/>
                  </a:lnTo>
                  <a:cubicBezTo>
                    <a:pt x="3070" y="1000"/>
                    <a:pt x="1673" y="2207"/>
                    <a:pt x="1572" y="2559"/>
                  </a:cubicBezTo>
                  <a:cubicBezTo>
                    <a:pt x="1568" y="2571"/>
                    <a:pt x="1567" y="2588"/>
                    <a:pt x="1568" y="2608"/>
                  </a:cubicBezTo>
                  <a:lnTo>
                    <a:pt x="1568" y="260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1" name="Google Shape;591;p24"/>
            <p:cNvSpPr/>
            <p:nvPr/>
          </p:nvSpPr>
          <p:spPr>
            <a:xfrm>
              <a:off x="8158767" y="3337279"/>
              <a:ext cx="335718" cy="156173"/>
            </a:xfrm>
            <a:custGeom>
              <a:avLst/>
              <a:gdLst/>
              <a:ahLst/>
              <a:cxnLst/>
              <a:rect l="l" t="t" r="r" b="b"/>
              <a:pathLst>
                <a:path w="1264" h="588" extrusionOk="0">
                  <a:moveTo>
                    <a:pt x="2" y="581"/>
                  </a:moveTo>
                  <a:cubicBezTo>
                    <a:pt x="245" y="463"/>
                    <a:pt x="174" y="494"/>
                    <a:pt x="419" y="378"/>
                  </a:cubicBezTo>
                  <a:cubicBezTo>
                    <a:pt x="538" y="321"/>
                    <a:pt x="1140" y="35"/>
                    <a:pt x="1260" y="1"/>
                  </a:cubicBezTo>
                  <a:cubicBezTo>
                    <a:pt x="1263" y="0"/>
                    <a:pt x="1265" y="4"/>
                    <a:pt x="1262" y="6"/>
                  </a:cubicBezTo>
                  <a:cubicBezTo>
                    <a:pt x="1158" y="75"/>
                    <a:pt x="551" y="348"/>
                    <a:pt x="430" y="403"/>
                  </a:cubicBezTo>
                  <a:cubicBezTo>
                    <a:pt x="183" y="514"/>
                    <a:pt x="253" y="480"/>
                    <a:pt x="5" y="588"/>
                  </a:cubicBezTo>
                  <a:cubicBezTo>
                    <a:pt x="1" y="590"/>
                    <a:pt x="-3" y="584"/>
                    <a:pt x="2" y="58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2" name="Google Shape;592;p24"/>
            <p:cNvSpPr/>
            <p:nvPr/>
          </p:nvSpPr>
          <p:spPr>
            <a:xfrm>
              <a:off x="8231541" y="2080727"/>
              <a:ext cx="477283" cy="1251507"/>
            </a:xfrm>
            <a:custGeom>
              <a:avLst/>
              <a:gdLst/>
              <a:ahLst/>
              <a:cxnLst/>
              <a:rect l="l" t="t" r="r" b="b"/>
              <a:pathLst>
                <a:path w="1797" h="4712" extrusionOk="0">
                  <a:moveTo>
                    <a:pt x="1792" y="1"/>
                  </a:moveTo>
                  <a:cubicBezTo>
                    <a:pt x="1423" y="568"/>
                    <a:pt x="1016" y="1109"/>
                    <a:pt x="562" y="1613"/>
                  </a:cubicBezTo>
                  <a:cubicBezTo>
                    <a:pt x="451" y="1735"/>
                    <a:pt x="338" y="1854"/>
                    <a:pt x="224" y="1974"/>
                  </a:cubicBezTo>
                  <a:cubicBezTo>
                    <a:pt x="127" y="2075"/>
                    <a:pt x="29" y="2187"/>
                    <a:pt x="6" y="2329"/>
                  </a:cubicBezTo>
                  <a:cubicBezTo>
                    <a:pt x="-20" y="2488"/>
                    <a:pt x="43" y="2646"/>
                    <a:pt x="94" y="2793"/>
                  </a:cubicBezTo>
                  <a:cubicBezTo>
                    <a:pt x="149" y="2956"/>
                    <a:pt x="205" y="3119"/>
                    <a:pt x="264" y="3280"/>
                  </a:cubicBezTo>
                  <a:cubicBezTo>
                    <a:pt x="328" y="3455"/>
                    <a:pt x="395" y="3628"/>
                    <a:pt x="471" y="3797"/>
                  </a:cubicBezTo>
                  <a:cubicBezTo>
                    <a:pt x="509" y="3883"/>
                    <a:pt x="743" y="4308"/>
                    <a:pt x="786" y="4393"/>
                  </a:cubicBezTo>
                  <a:cubicBezTo>
                    <a:pt x="808" y="4435"/>
                    <a:pt x="830" y="4477"/>
                    <a:pt x="852" y="4519"/>
                  </a:cubicBezTo>
                  <a:cubicBezTo>
                    <a:pt x="863" y="4540"/>
                    <a:pt x="943" y="4683"/>
                    <a:pt x="954" y="4704"/>
                  </a:cubicBezTo>
                  <a:cubicBezTo>
                    <a:pt x="958" y="4711"/>
                    <a:pt x="968" y="4719"/>
                    <a:pt x="959" y="4702"/>
                  </a:cubicBezTo>
                  <a:cubicBezTo>
                    <a:pt x="937" y="4663"/>
                    <a:pt x="848" y="4500"/>
                    <a:pt x="828" y="4460"/>
                  </a:cubicBezTo>
                  <a:cubicBezTo>
                    <a:pt x="748" y="4303"/>
                    <a:pt x="483" y="3802"/>
                    <a:pt x="416" y="3638"/>
                  </a:cubicBezTo>
                  <a:cubicBezTo>
                    <a:pt x="349" y="3472"/>
                    <a:pt x="286" y="3303"/>
                    <a:pt x="227" y="3134"/>
                  </a:cubicBezTo>
                  <a:cubicBezTo>
                    <a:pt x="168" y="2968"/>
                    <a:pt x="107" y="2801"/>
                    <a:pt x="56" y="2631"/>
                  </a:cubicBezTo>
                  <a:cubicBezTo>
                    <a:pt x="31" y="2545"/>
                    <a:pt x="10" y="2453"/>
                    <a:pt x="19" y="2363"/>
                  </a:cubicBezTo>
                  <a:cubicBezTo>
                    <a:pt x="27" y="2273"/>
                    <a:pt x="66" y="2194"/>
                    <a:pt x="118" y="2122"/>
                  </a:cubicBezTo>
                  <a:cubicBezTo>
                    <a:pt x="217" y="1988"/>
                    <a:pt x="346" y="1874"/>
                    <a:pt x="458" y="1752"/>
                  </a:cubicBezTo>
                  <a:cubicBezTo>
                    <a:pt x="692" y="1499"/>
                    <a:pt x="914" y="1235"/>
                    <a:pt x="1125" y="963"/>
                  </a:cubicBezTo>
                  <a:cubicBezTo>
                    <a:pt x="1364" y="655"/>
                    <a:pt x="1590" y="335"/>
                    <a:pt x="1796" y="3"/>
                  </a:cubicBezTo>
                  <a:cubicBezTo>
                    <a:pt x="1798" y="0"/>
                    <a:pt x="1794" y="-2"/>
                    <a:pt x="1792" y="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3" name="Google Shape;593;p24"/>
            <p:cNvSpPr/>
            <p:nvPr/>
          </p:nvSpPr>
          <p:spPr>
            <a:xfrm>
              <a:off x="8266069" y="3769144"/>
              <a:ext cx="684717" cy="640362"/>
            </a:xfrm>
            <a:custGeom>
              <a:avLst/>
              <a:gdLst/>
              <a:ahLst/>
              <a:cxnLst/>
              <a:rect l="l" t="t" r="r" b="b"/>
              <a:pathLst>
                <a:path w="2578" h="2411" extrusionOk="0">
                  <a:moveTo>
                    <a:pt x="38" y="2407"/>
                  </a:moveTo>
                  <a:cubicBezTo>
                    <a:pt x="120" y="2431"/>
                    <a:pt x="2451" y="2353"/>
                    <a:pt x="2539" y="2294"/>
                  </a:cubicBezTo>
                  <a:cubicBezTo>
                    <a:pt x="2572" y="2271"/>
                    <a:pt x="2580" y="1931"/>
                    <a:pt x="2578" y="1520"/>
                  </a:cubicBezTo>
                  <a:cubicBezTo>
                    <a:pt x="2578" y="1431"/>
                    <a:pt x="2577" y="1339"/>
                    <a:pt x="2576" y="1246"/>
                  </a:cubicBezTo>
                  <a:cubicBezTo>
                    <a:pt x="2567" y="641"/>
                    <a:pt x="2544" y="0"/>
                    <a:pt x="2544" y="0"/>
                  </a:cubicBezTo>
                  <a:lnTo>
                    <a:pt x="984" y="48"/>
                  </a:lnTo>
                  <a:lnTo>
                    <a:pt x="1059" y="1293"/>
                  </a:lnTo>
                  <a:lnTo>
                    <a:pt x="1075" y="1566"/>
                  </a:lnTo>
                  <a:cubicBezTo>
                    <a:pt x="1075" y="1566"/>
                    <a:pt x="196" y="1995"/>
                    <a:pt x="108" y="2071"/>
                  </a:cubicBezTo>
                  <a:cubicBezTo>
                    <a:pt x="20" y="2146"/>
                    <a:pt x="-44" y="2382"/>
                    <a:pt x="38" y="2407"/>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4" name="Google Shape;594;p24"/>
            <p:cNvSpPr/>
            <p:nvPr/>
          </p:nvSpPr>
          <p:spPr>
            <a:xfrm>
              <a:off x="8266069" y="4100082"/>
              <a:ext cx="684982" cy="309424"/>
            </a:xfrm>
            <a:custGeom>
              <a:avLst/>
              <a:gdLst/>
              <a:ahLst/>
              <a:cxnLst/>
              <a:rect l="l" t="t" r="r" b="b"/>
              <a:pathLst>
                <a:path w="2579" h="1165" extrusionOk="0">
                  <a:moveTo>
                    <a:pt x="38" y="1161"/>
                  </a:moveTo>
                  <a:cubicBezTo>
                    <a:pt x="120" y="1185"/>
                    <a:pt x="2451" y="1107"/>
                    <a:pt x="2539" y="1048"/>
                  </a:cubicBezTo>
                  <a:cubicBezTo>
                    <a:pt x="2579" y="1020"/>
                    <a:pt x="2583" y="524"/>
                    <a:pt x="2576" y="0"/>
                  </a:cubicBezTo>
                  <a:lnTo>
                    <a:pt x="1059" y="47"/>
                  </a:lnTo>
                  <a:lnTo>
                    <a:pt x="1075" y="320"/>
                  </a:lnTo>
                  <a:cubicBezTo>
                    <a:pt x="1075" y="320"/>
                    <a:pt x="196" y="749"/>
                    <a:pt x="108" y="825"/>
                  </a:cubicBezTo>
                  <a:cubicBezTo>
                    <a:pt x="20" y="900"/>
                    <a:pt x="-44" y="1136"/>
                    <a:pt x="38" y="1161"/>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5" name="Google Shape;595;p24"/>
            <p:cNvSpPr/>
            <p:nvPr/>
          </p:nvSpPr>
          <p:spPr>
            <a:xfrm>
              <a:off x="8266069" y="4172856"/>
              <a:ext cx="684717" cy="236650"/>
            </a:xfrm>
            <a:custGeom>
              <a:avLst/>
              <a:gdLst/>
              <a:ahLst/>
              <a:cxnLst/>
              <a:rect l="l" t="t" r="r" b="b"/>
              <a:pathLst>
                <a:path w="2578" h="891" extrusionOk="0">
                  <a:moveTo>
                    <a:pt x="38" y="887"/>
                  </a:moveTo>
                  <a:cubicBezTo>
                    <a:pt x="120" y="911"/>
                    <a:pt x="2451" y="833"/>
                    <a:pt x="2539" y="774"/>
                  </a:cubicBezTo>
                  <a:cubicBezTo>
                    <a:pt x="2572" y="751"/>
                    <a:pt x="2580" y="411"/>
                    <a:pt x="2578" y="0"/>
                  </a:cubicBezTo>
                  <a:lnTo>
                    <a:pt x="1075" y="46"/>
                  </a:lnTo>
                  <a:cubicBezTo>
                    <a:pt x="1075" y="46"/>
                    <a:pt x="196" y="475"/>
                    <a:pt x="108" y="551"/>
                  </a:cubicBezTo>
                  <a:cubicBezTo>
                    <a:pt x="20" y="626"/>
                    <a:pt x="-44" y="862"/>
                    <a:pt x="38" y="88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6" name="Google Shape;596;p24"/>
            <p:cNvSpPr/>
            <p:nvPr/>
          </p:nvSpPr>
          <p:spPr>
            <a:xfrm>
              <a:off x="8282536" y="4364353"/>
              <a:ext cx="627878" cy="20717"/>
            </a:xfrm>
            <a:custGeom>
              <a:avLst/>
              <a:gdLst/>
              <a:ahLst/>
              <a:cxnLst/>
              <a:rect l="l" t="t" r="r" b="b"/>
              <a:pathLst>
                <a:path w="2364" h="78" extrusionOk="0">
                  <a:moveTo>
                    <a:pt x="6" y="72"/>
                  </a:moveTo>
                  <a:cubicBezTo>
                    <a:pt x="397" y="49"/>
                    <a:pt x="1974" y="-6"/>
                    <a:pt x="2361" y="1"/>
                  </a:cubicBezTo>
                  <a:cubicBezTo>
                    <a:pt x="2365" y="1"/>
                    <a:pt x="2365" y="3"/>
                    <a:pt x="2361" y="3"/>
                  </a:cubicBezTo>
                  <a:cubicBezTo>
                    <a:pt x="1975" y="34"/>
                    <a:pt x="397" y="77"/>
                    <a:pt x="6" y="78"/>
                  </a:cubicBezTo>
                  <a:cubicBezTo>
                    <a:pt x="-2" y="78"/>
                    <a:pt x="-2" y="72"/>
                    <a:pt x="6" y="7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7" name="Google Shape;597;p24"/>
            <p:cNvSpPr/>
            <p:nvPr/>
          </p:nvSpPr>
          <p:spPr>
            <a:xfrm>
              <a:off x="8333266" y="4295298"/>
              <a:ext cx="88445" cy="78352"/>
            </a:xfrm>
            <a:custGeom>
              <a:avLst/>
              <a:gdLst/>
              <a:ahLst/>
              <a:cxnLst/>
              <a:rect l="l" t="t" r="r" b="b"/>
              <a:pathLst>
                <a:path w="333" h="295" extrusionOk="0">
                  <a:moveTo>
                    <a:pt x="2" y="1"/>
                  </a:moveTo>
                  <a:cubicBezTo>
                    <a:pt x="94" y="-6"/>
                    <a:pt x="186" y="35"/>
                    <a:pt x="239" y="88"/>
                  </a:cubicBezTo>
                  <a:cubicBezTo>
                    <a:pt x="289" y="140"/>
                    <a:pt x="333" y="213"/>
                    <a:pt x="333" y="294"/>
                  </a:cubicBezTo>
                  <a:cubicBezTo>
                    <a:pt x="333" y="296"/>
                    <a:pt x="329" y="296"/>
                    <a:pt x="328" y="294"/>
                  </a:cubicBezTo>
                  <a:cubicBezTo>
                    <a:pt x="301" y="142"/>
                    <a:pt x="157" y="12"/>
                    <a:pt x="2" y="6"/>
                  </a:cubicBezTo>
                  <a:cubicBezTo>
                    <a:pt x="-1" y="5"/>
                    <a:pt x="-1" y="1"/>
                    <a:pt x="2" y="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8" name="Google Shape;598;p24"/>
            <p:cNvSpPr/>
            <p:nvPr/>
          </p:nvSpPr>
          <p:spPr>
            <a:xfrm>
              <a:off x="8509359" y="4196494"/>
              <a:ext cx="119786" cy="46746"/>
            </a:xfrm>
            <a:custGeom>
              <a:avLst/>
              <a:gdLst/>
              <a:ahLst/>
              <a:cxnLst/>
              <a:rect l="l" t="t" r="r" b="b"/>
              <a:pathLst>
                <a:path w="451" h="176" extrusionOk="0">
                  <a:moveTo>
                    <a:pt x="9" y="1"/>
                  </a:moveTo>
                  <a:cubicBezTo>
                    <a:pt x="165" y="-6"/>
                    <a:pt x="348" y="43"/>
                    <a:pt x="450" y="167"/>
                  </a:cubicBezTo>
                  <a:cubicBezTo>
                    <a:pt x="454" y="172"/>
                    <a:pt x="447" y="178"/>
                    <a:pt x="442" y="176"/>
                  </a:cubicBezTo>
                  <a:cubicBezTo>
                    <a:pt x="298" y="107"/>
                    <a:pt x="162" y="58"/>
                    <a:pt x="7" y="20"/>
                  </a:cubicBezTo>
                  <a:cubicBezTo>
                    <a:pt x="-4" y="18"/>
                    <a:pt x="-2" y="2"/>
                    <a:pt x="9" y="1"/>
                  </a:cubicBez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9" name="Google Shape;599;p24"/>
            <p:cNvSpPr/>
            <p:nvPr/>
          </p:nvSpPr>
          <p:spPr>
            <a:xfrm>
              <a:off x="8477752" y="4210040"/>
              <a:ext cx="119786" cy="46746"/>
            </a:xfrm>
            <a:custGeom>
              <a:avLst/>
              <a:gdLst/>
              <a:ahLst/>
              <a:cxnLst/>
              <a:rect l="l" t="t" r="r" b="b"/>
              <a:pathLst>
                <a:path w="451" h="176" extrusionOk="0">
                  <a:moveTo>
                    <a:pt x="9" y="1"/>
                  </a:moveTo>
                  <a:cubicBezTo>
                    <a:pt x="165" y="-6"/>
                    <a:pt x="348" y="43"/>
                    <a:pt x="450" y="168"/>
                  </a:cubicBezTo>
                  <a:cubicBezTo>
                    <a:pt x="454" y="172"/>
                    <a:pt x="447" y="178"/>
                    <a:pt x="442" y="176"/>
                  </a:cubicBezTo>
                  <a:cubicBezTo>
                    <a:pt x="298" y="108"/>
                    <a:pt x="162" y="58"/>
                    <a:pt x="7" y="21"/>
                  </a:cubicBezTo>
                  <a:cubicBezTo>
                    <a:pt x="-4" y="18"/>
                    <a:pt x="-2" y="2"/>
                    <a:pt x="9" y="1"/>
                  </a:cubicBez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0" name="Google Shape;600;p24"/>
            <p:cNvSpPr/>
            <p:nvPr/>
          </p:nvSpPr>
          <p:spPr>
            <a:xfrm>
              <a:off x="8445880" y="4223586"/>
              <a:ext cx="120051" cy="46746"/>
            </a:xfrm>
            <a:custGeom>
              <a:avLst/>
              <a:gdLst/>
              <a:ahLst/>
              <a:cxnLst/>
              <a:rect l="l" t="t" r="r" b="b"/>
              <a:pathLst>
                <a:path w="452" h="176" extrusionOk="0">
                  <a:moveTo>
                    <a:pt x="10" y="1"/>
                  </a:moveTo>
                  <a:cubicBezTo>
                    <a:pt x="166" y="-6"/>
                    <a:pt x="349" y="43"/>
                    <a:pt x="451" y="168"/>
                  </a:cubicBezTo>
                  <a:cubicBezTo>
                    <a:pt x="455" y="173"/>
                    <a:pt x="448" y="178"/>
                    <a:pt x="443" y="176"/>
                  </a:cubicBezTo>
                  <a:cubicBezTo>
                    <a:pt x="299" y="108"/>
                    <a:pt x="163" y="58"/>
                    <a:pt x="8" y="21"/>
                  </a:cubicBezTo>
                  <a:cubicBezTo>
                    <a:pt x="-3" y="18"/>
                    <a:pt x="-2" y="2"/>
                    <a:pt x="10" y="1"/>
                  </a:cubicBez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1" name="Google Shape;601;p24"/>
            <p:cNvSpPr/>
            <p:nvPr/>
          </p:nvSpPr>
          <p:spPr>
            <a:xfrm>
              <a:off x="8414274" y="4237397"/>
              <a:ext cx="120051" cy="46480"/>
            </a:xfrm>
            <a:custGeom>
              <a:avLst/>
              <a:gdLst/>
              <a:ahLst/>
              <a:cxnLst/>
              <a:rect l="l" t="t" r="r" b="b"/>
              <a:pathLst>
                <a:path w="452" h="175" extrusionOk="0">
                  <a:moveTo>
                    <a:pt x="9" y="1"/>
                  </a:moveTo>
                  <a:cubicBezTo>
                    <a:pt x="166" y="-7"/>
                    <a:pt x="349" y="42"/>
                    <a:pt x="451" y="167"/>
                  </a:cubicBezTo>
                  <a:cubicBezTo>
                    <a:pt x="454" y="172"/>
                    <a:pt x="448" y="177"/>
                    <a:pt x="443" y="175"/>
                  </a:cubicBezTo>
                  <a:cubicBezTo>
                    <a:pt x="299" y="107"/>
                    <a:pt x="163" y="57"/>
                    <a:pt x="7" y="20"/>
                  </a:cubicBezTo>
                  <a:cubicBezTo>
                    <a:pt x="-4" y="17"/>
                    <a:pt x="-2" y="1"/>
                    <a:pt x="9" y="1"/>
                  </a:cubicBezTo>
                  <a:close/>
                </a:path>
              </a:pathLst>
            </a:custGeom>
            <a:solidFill>
              <a:schemeClr val="dk1"/>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2" name="Google Shape;602;p24"/>
            <p:cNvSpPr/>
            <p:nvPr/>
          </p:nvSpPr>
          <p:spPr>
            <a:xfrm>
              <a:off x="8493954" y="2022826"/>
              <a:ext cx="490298" cy="2155610"/>
            </a:xfrm>
            <a:custGeom>
              <a:avLst/>
              <a:gdLst/>
              <a:ahLst/>
              <a:cxnLst/>
              <a:rect l="l" t="t" r="r" b="b"/>
              <a:pathLst>
                <a:path w="1846" h="8116" extrusionOk="0">
                  <a:moveTo>
                    <a:pt x="65" y="8116"/>
                  </a:moveTo>
                  <a:lnTo>
                    <a:pt x="1846" y="8081"/>
                  </a:lnTo>
                  <a:cubicBezTo>
                    <a:pt x="1846" y="8081"/>
                    <a:pt x="1375" y="1702"/>
                    <a:pt x="1501" y="1472"/>
                  </a:cubicBezTo>
                  <a:cubicBezTo>
                    <a:pt x="1694" y="1118"/>
                    <a:pt x="1825" y="640"/>
                    <a:pt x="1550" y="0"/>
                  </a:cubicBezTo>
                  <a:lnTo>
                    <a:pt x="172" y="10"/>
                  </a:lnTo>
                  <a:cubicBezTo>
                    <a:pt x="172" y="10"/>
                    <a:pt x="250" y="695"/>
                    <a:pt x="244" y="723"/>
                  </a:cubicBezTo>
                  <a:cubicBezTo>
                    <a:pt x="-166" y="2574"/>
                    <a:pt x="65" y="8116"/>
                    <a:pt x="65" y="811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3" name="Google Shape;603;p24"/>
            <p:cNvSpPr/>
            <p:nvPr/>
          </p:nvSpPr>
          <p:spPr>
            <a:xfrm>
              <a:off x="8531935" y="4086536"/>
              <a:ext cx="420976" cy="11952"/>
            </a:xfrm>
            <a:custGeom>
              <a:avLst/>
              <a:gdLst/>
              <a:ahLst/>
              <a:cxnLst/>
              <a:rect l="l" t="t" r="r" b="b"/>
              <a:pathLst>
                <a:path w="1585" h="45" extrusionOk="0">
                  <a:moveTo>
                    <a:pt x="4" y="36"/>
                  </a:moveTo>
                  <a:cubicBezTo>
                    <a:pt x="358" y="7"/>
                    <a:pt x="1465" y="-9"/>
                    <a:pt x="1583" y="6"/>
                  </a:cubicBezTo>
                  <a:cubicBezTo>
                    <a:pt x="1585" y="7"/>
                    <a:pt x="1585" y="11"/>
                    <a:pt x="1583" y="12"/>
                  </a:cubicBezTo>
                  <a:cubicBezTo>
                    <a:pt x="1466" y="35"/>
                    <a:pt x="884" y="52"/>
                    <a:pt x="4" y="43"/>
                  </a:cubicBezTo>
                  <a:cubicBezTo>
                    <a:pt x="-1" y="43"/>
                    <a:pt x="-1" y="36"/>
                    <a:pt x="4"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4" name="Google Shape;604;p24"/>
            <p:cNvSpPr/>
            <p:nvPr/>
          </p:nvSpPr>
          <p:spPr>
            <a:xfrm>
              <a:off x="8526092" y="2042215"/>
              <a:ext cx="67994" cy="141034"/>
            </a:xfrm>
            <a:custGeom>
              <a:avLst/>
              <a:gdLst/>
              <a:ahLst/>
              <a:cxnLst/>
              <a:rect l="l" t="t" r="r" b="b"/>
              <a:pathLst>
                <a:path w="256" h="531" extrusionOk="0">
                  <a:moveTo>
                    <a:pt x="27" y="26"/>
                  </a:moveTo>
                  <a:cubicBezTo>
                    <a:pt x="42" y="201"/>
                    <a:pt x="37" y="498"/>
                    <a:pt x="138" y="502"/>
                  </a:cubicBezTo>
                  <a:cubicBezTo>
                    <a:pt x="236" y="506"/>
                    <a:pt x="219" y="142"/>
                    <a:pt x="221" y="58"/>
                  </a:cubicBezTo>
                  <a:cubicBezTo>
                    <a:pt x="223" y="-18"/>
                    <a:pt x="249" y="-7"/>
                    <a:pt x="253" y="82"/>
                  </a:cubicBezTo>
                  <a:cubicBezTo>
                    <a:pt x="262" y="325"/>
                    <a:pt x="258" y="539"/>
                    <a:pt x="128" y="530"/>
                  </a:cubicBezTo>
                  <a:cubicBezTo>
                    <a:pt x="-3" y="521"/>
                    <a:pt x="-2" y="145"/>
                    <a:pt x="0" y="59"/>
                  </a:cubicBezTo>
                  <a:cubicBezTo>
                    <a:pt x="1" y="14"/>
                    <a:pt x="22" y="-29"/>
                    <a:pt x="27" y="2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5" name="Google Shape;605;p24"/>
            <p:cNvSpPr/>
            <p:nvPr/>
          </p:nvSpPr>
          <p:spPr>
            <a:xfrm>
              <a:off x="8552386" y="2175015"/>
              <a:ext cx="9827" cy="53386"/>
            </a:xfrm>
            <a:custGeom>
              <a:avLst/>
              <a:gdLst/>
              <a:ahLst/>
              <a:cxnLst/>
              <a:rect l="l" t="t" r="r" b="b"/>
              <a:pathLst>
                <a:path w="37" h="201" extrusionOk="0">
                  <a:moveTo>
                    <a:pt x="33" y="14"/>
                  </a:moveTo>
                  <a:cubicBezTo>
                    <a:pt x="39" y="48"/>
                    <a:pt x="39" y="172"/>
                    <a:pt x="30" y="198"/>
                  </a:cubicBezTo>
                  <a:cubicBezTo>
                    <a:pt x="29" y="203"/>
                    <a:pt x="9" y="199"/>
                    <a:pt x="7" y="195"/>
                  </a:cubicBezTo>
                  <a:cubicBezTo>
                    <a:pt x="-5" y="170"/>
                    <a:pt x="4" y="50"/>
                    <a:pt x="0" y="18"/>
                  </a:cubicBezTo>
                  <a:cubicBezTo>
                    <a:pt x="-2" y="-3"/>
                    <a:pt x="29" y="-7"/>
                    <a:pt x="33" y="14"/>
                  </a:cubicBezTo>
                  <a:close/>
                </a:path>
              </a:pathLst>
            </a:custGeom>
            <a:solidFill>
              <a:srgbClr val="2C444E"/>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6" name="Google Shape;606;p24"/>
            <p:cNvSpPr/>
            <p:nvPr/>
          </p:nvSpPr>
          <p:spPr>
            <a:xfrm>
              <a:off x="8530341" y="2228135"/>
              <a:ext cx="24701" cy="148205"/>
            </a:xfrm>
            <a:custGeom>
              <a:avLst/>
              <a:gdLst/>
              <a:ahLst/>
              <a:cxnLst/>
              <a:rect l="l" t="t" r="r" b="b"/>
              <a:pathLst>
                <a:path w="93" h="558" extrusionOk="0">
                  <a:moveTo>
                    <a:pt x="75" y="29"/>
                  </a:moveTo>
                  <a:cubicBezTo>
                    <a:pt x="33" y="182"/>
                    <a:pt x="-9" y="474"/>
                    <a:pt x="2" y="551"/>
                  </a:cubicBezTo>
                  <a:cubicBezTo>
                    <a:pt x="3" y="558"/>
                    <a:pt x="13" y="560"/>
                    <a:pt x="14" y="553"/>
                  </a:cubicBezTo>
                  <a:cubicBezTo>
                    <a:pt x="27" y="471"/>
                    <a:pt x="86" y="77"/>
                    <a:pt x="91" y="36"/>
                  </a:cubicBezTo>
                  <a:cubicBezTo>
                    <a:pt x="98" y="-8"/>
                    <a:pt x="86" y="-14"/>
                    <a:pt x="75" y="2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7" name="Google Shape;607;p24"/>
            <p:cNvSpPr/>
            <p:nvPr/>
          </p:nvSpPr>
          <p:spPr>
            <a:xfrm>
              <a:off x="8461020" y="2173687"/>
              <a:ext cx="160157" cy="97210"/>
            </a:xfrm>
            <a:custGeom>
              <a:avLst/>
              <a:gdLst/>
              <a:ahLst/>
              <a:cxnLst/>
              <a:rect l="l" t="t" r="r" b="b"/>
              <a:pathLst>
                <a:path w="603" h="366" extrusionOk="0">
                  <a:moveTo>
                    <a:pt x="601" y="352"/>
                  </a:moveTo>
                  <a:cubicBezTo>
                    <a:pt x="583" y="332"/>
                    <a:pt x="559" y="316"/>
                    <a:pt x="537" y="298"/>
                  </a:cubicBezTo>
                  <a:cubicBezTo>
                    <a:pt x="514" y="281"/>
                    <a:pt x="491" y="264"/>
                    <a:pt x="468" y="247"/>
                  </a:cubicBezTo>
                  <a:cubicBezTo>
                    <a:pt x="420" y="214"/>
                    <a:pt x="370" y="184"/>
                    <a:pt x="320" y="154"/>
                  </a:cubicBezTo>
                  <a:cubicBezTo>
                    <a:pt x="270" y="125"/>
                    <a:pt x="220" y="99"/>
                    <a:pt x="168" y="73"/>
                  </a:cubicBezTo>
                  <a:cubicBezTo>
                    <a:pt x="115" y="47"/>
                    <a:pt x="58" y="27"/>
                    <a:pt x="4" y="0"/>
                  </a:cubicBezTo>
                  <a:cubicBezTo>
                    <a:pt x="1" y="-1"/>
                    <a:pt x="-2" y="3"/>
                    <a:pt x="1" y="5"/>
                  </a:cubicBezTo>
                  <a:cubicBezTo>
                    <a:pt x="52" y="32"/>
                    <a:pt x="99" y="67"/>
                    <a:pt x="149" y="98"/>
                  </a:cubicBezTo>
                  <a:cubicBezTo>
                    <a:pt x="199" y="128"/>
                    <a:pt x="248" y="160"/>
                    <a:pt x="298" y="190"/>
                  </a:cubicBezTo>
                  <a:cubicBezTo>
                    <a:pt x="346" y="220"/>
                    <a:pt x="394" y="251"/>
                    <a:pt x="443" y="280"/>
                  </a:cubicBezTo>
                  <a:cubicBezTo>
                    <a:pt x="469" y="295"/>
                    <a:pt x="495" y="310"/>
                    <a:pt x="521" y="325"/>
                  </a:cubicBezTo>
                  <a:cubicBezTo>
                    <a:pt x="545" y="339"/>
                    <a:pt x="568" y="355"/>
                    <a:pt x="594" y="365"/>
                  </a:cubicBezTo>
                  <a:cubicBezTo>
                    <a:pt x="601" y="368"/>
                    <a:pt x="606" y="358"/>
                    <a:pt x="601" y="352"/>
                  </a:cubicBezTo>
                  <a:close/>
                </a:path>
              </a:pathLst>
            </a:custGeom>
            <a:solidFill>
              <a:srgbClr val="2C444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8" name="Google Shape;608;p24"/>
            <p:cNvSpPr/>
            <p:nvPr/>
          </p:nvSpPr>
          <p:spPr>
            <a:xfrm>
              <a:off x="8832328" y="2068775"/>
              <a:ext cx="87914" cy="1995718"/>
            </a:xfrm>
            <a:custGeom>
              <a:avLst/>
              <a:gdLst/>
              <a:ahLst/>
              <a:cxnLst/>
              <a:rect l="l" t="t" r="r" b="b"/>
              <a:pathLst>
                <a:path w="331" h="7514" extrusionOk="0">
                  <a:moveTo>
                    <a:pt x="253" y="6372"/>
                  </a:moveTo>
                  <a:cubicBezTo>
                    <a:pt x="228" y="6125"/>
                    <a:pt x="206" y="5879"/>
                    <a:pt x="185" y="5632"/>
                  </a:cubicBezTo>
                  <a:cubicBezTo>
                    <a:pt x="144" y="5138"/>
                    <a:pt x="111" y="4644"/>
                    <a:pt x="85" y="4149"/>
                  </a:cubicBezTo>
                  <a:cubicBezTo>
                    <a:pt x="59" y="3654"/>
                    <a:pt x="40" y="3406"/>
                    <a:pt x="29" y="2910"/>
                  </a:cubicBezTo>
                  <a:cubicBezTo>
                    <a:pt x="24" y="2662"/>
                    <a:pt x="20" y="2414"/>
                    <a:pt x="19" y="2166"/>
                  </a:cubicBezTo>
                  <a:cubicBezTo>
                    <a:pt x="17" y="1921"/>
                    <a:pt x="13" y="1592"/>
                    <a:pt x="24" y="1347"/>
                  </a:cubicBezTo>
                  <a:cubicBezTo>
                    <a:pt x="29" y="1222"/>
                    <a:pt x="248" y="1124"/>
                    <a:pt x="290" y="760"/>
                  </a:cubicBezTo>
                  <a:cubicBezTo>
                    <a:pt x="317" y="533"/>
                    <a:pt x="303" y="341"/>
                    <a:pt x="238" y="143"/>
                  </a:cubicBezTo>
                  <a:cubicBezTo>
                    <a:pt x="222" y="95"/>
                    <a:pt x="203" y="47"/>
                    <a:pt x="182" y="1"/>
                  </a:cubicBezTo>
                  <a:cubicBezTo>
                    <a:pt x="180" y="-2"/>
                    <a:pt x="176" y="1"/>
                    <a:pt x="177" y="4"/>
                  </a:cubicBezTo>
                  <a:cubicBezTo>
                    <a:pt x="267" y="207"/>
                    <a:pt x="305" y="430"/>
                    <a:pt x="288" y="651"/>
                  </a:cubicBezTo>
                  <a:cubicBezTo>
                    <a:pt x="280" y="762"/>
                    <a:pt x="264" y="873"/>
                    <a:pt x="223" y="978"/>
                  </a:cubicBezTo>
                  <a:cubicBezTo>
                    <a:pt x="165" y="1125"/>
                    <a:pt x="20" y="1245"/>
                    <a:pt x="13" y="1323"/>
                  </a:cubicBezTo>
                  <a:cubicBezTo>
                    <a:pt x="3" y="1439"/>
                    <a:pt x="2" y="1540"/>
                    <a:pt x="1" y="1656"/>
                  </a:cubicBezTo>
                  <a:cubicBezTo>
                    <a:pt x="0" y="1778"/>
                    <a:pt x="0" y="1899"/>
                    <a:pt x="0" y="2021"/>
                  </a:cubicBezTo>
                  <a:cubicBezTo>
                    <a:pt x="1" y="2268"/>
                    <a:pt x="3" y="2516"/>
                    <a:pt x="8" y="2764"/>
                  </a:cubicBezTo>
                  <a:cubicBezTo>
                    <a:pt x="17" y="3257"/>
                    <a:pt x="33" y="3751"/>
                    <a:pt x="58" y="4243"/>
                  </a:cubicBezTo>
                  <a:cubicBezTo>
                    <a:pt x="82" y="4735"/>
                    <a:pt x="114" y="4981"/>
                    <a:pt x="153" y="5472"/>
                  </a:cubicBezTo>
                  <a:cubicBezTo>
                    <a:pt x="193" y="5963"/>
                    <a:pt x="243" y="6852"/>
                    <a:pt x="298" y="7342"/>
                  </a:cubicBezTo>
                  <a:cubicBezTo>
                    <a:pt x="305" y="7398"/>
                    <a:pt x="312" y="7454"/>
                    <a:pt x="320" y="7510"/>
                  </a:cubicBezTo>
                  <a:cubicBezTo>
                    <a:pt x="321" y="7516"/>
                    <a:pt x="332" y="7515"/>
                    <a:pt x="331" y="7508"/>
                  </a:cubicBezTo>
                  <a:cubicBezTo>
                    <a:pt x="313" y="7262"/>
                    <a:pt x="277" y="6618"/>
                    <a:pt x="253" y="637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9" name="Google Shape;609;p24"/>
            <p:cNvSpPr/>
            <p:nvPr/>
          </p:nvSpPr>
          <p:spPr>
            <a:xfrm>
              <a:off x="7955583" y="1483658"/>
              <a:ext cx="652845" cy="405571"/>
            </a:xfrm>
            <a:custGeom>
              <a:avLst/>
              <a:gdLst/>
              <a:ahLst/>
              <a:cxnLst/>
              <a:rect l="l" t="t" r="r" b="b"/>
              <a:pathLst>
                <a:path w="2458" h="1527" extrusionOk="0">
                  <a:moveTo>
                    <a:pt x="2417" y="450"/>
                  </a:moveTo>
                  <a:cubicBezTo>
                    <a:pt x="2312" y="644"/>
                    <a:pt x="1650" y="1410"/>
                    <a:pt x="1147" y="1525"/>
                  </a:cubicBezTo>
                  <a:cubicBezTo>
                    <a:pt x="956" y="1569"/>
                    <a:pt x="155" y="843"/>
                    <a:pt x="5" y="665"/>
                  </a:cubicBezTo>
                  <a:cubicBezTo>
                    <a:pt x="-57" y="592"/>
                    <a:pt x="434" y="-38"/>
                    <a:pt x="528" y="2"/>
                  </a:cubicBezTo>
                  <a:cubicBezTo>
                    <a:pt x="653" y="55"/>
                    <a:pt x="1174" y="685"/>
                    <a:pt x="1250" y="694"/>
                  </a:cubicBezTo>
                  <a:cubicBezTo>
                    <a:pt x="1325" y="703"/>
                    <a:pt x="1895" y="372"/>
                    <a:pt x="2261" y="229"/>
                  </a:cubicBezTo>
                  <a:cubicBezTo>
                    <a:pt x="2479" y="144"/>
                    <a:pt x="2491" y="313"/>
                    <a:pt x="2417" y="450"/>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4"/>
            <p:cNvSpPr/>
            <p:nvPr/>
          </p:nvSpPr>
          <p:spPr>
            <a:xfrm>
              <a:off x="7821189" y="1327486"/>
              <a:ext cx="289770" cy="356701"/>
            </a:xfrm>
            <a:custGeom>
              <a:avLst/>
              <a:gdLst/>
              <a:ahLst/>
              <a:cxnLst/>
              <a:rect l="l" t="t" r="r" b="b"/>
              <a:pathLst>
                <a:path w="1091" h="1343" extrusionOk="0">
                  <a:moveTo>
                    <a:pt x="28" y="950"/>
                  </a:moveTo>
                  <a:cubicBezTo>
                    <a:pt x="147" y="1104"/>
                    <a:pt x="515" y="1323"/>
                    <a:pt x="623" y="1342"/>
                  </a:cubicBezTo>
                  <a:cubicBezTo>
                    <a:pt x="732" y="1361"/>
                    <a:pt x="1126" y="749"/>
                    <a:pt x="1088" y="642"/>
                  </a:cubicBezTo>
                  <a:cubicBezTo>
                    <a:pt x="1050" y="535"/>
                    <a:pt x="608" y="48"/>
                    <a:pt x="414" y="2"/>
                  </a:cubicBezTo>
                  <a:cubicBezTo>
                    <a:pt x="221" y="-44"/>
                    <a:pt x="-96" y="791"/>
                    <a:pt x="28" y="950"/>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24"/>
            <p:cNvSpPr/>
            <p:nvPr/>
          </p:nvSpPr>
          <p:spPr>
            <a:xfrm>
              <a:off x="7342578" y="1262414"/>
              <a:ext cx="94554" cy="99334"/>
            </a:xfrm>
            <a:custGeom>
              <a:avLst/>
              <a:gdLst/>
              <a:ahLst/>
              <a:cxnLst/>
              <a:rect l="l" t="t" r="r" b="b"/>
              <a:pathLst>
                <a:path w="356" h="374" extrusionOk="0">
                  <a:moveTo>
                    <a:pt x="356" y="0"/>
                  </a:moveTo>
                  <a:lnTo>
                    <a:pt x="307" y="318"/>
                  </a:lnTo>
                  <a:lnTo>
                    <a:pt x="0" y="374"/>
                  </a:lnTo>
                  <a:lnTo>
                    <a:pt x="356"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24"/>
            <p:cNvSpPr/>
            <p:nvPr/>
          </p:nvSpPr>
          <p:spPr>
            <a:xfrm>
              <a:off x="7400213" y="1332001"/>
              <a:ext cx="182733" cy="250726"/>
            </a:xfrm>
            <a:custGeom>
              <a:avLst/>
              <a:gdLst/>
              <a:ahLst/>
              <a:cxnLst/>
              <a:rect l="l" t="t" r="r" b="b"/>
              <a:pathLst>
                <a:path w="688" h="944" extrusionOk="0">
                  <a:moveTo>
                    <a:pt x="649" y="489"/>
                  </a:moveTo>
                  <a:lnTo>
                    <a:pt x="688" y="944"/>
                  </a:lnTo>
                  <a:lnTo>
                    <a:pt x="0" y="73"/>
                  </a:lnTo>
                  <a:lnTo>
                    <a:pt x="97" y="0"/>
                  </a:lnTo>
                  <a:lnTo>
                    <a:pt x="649" y="489"/>
                  </a:lnTo>
                  <a:close/>
                </a:path>
              </a:pathLst>
            </a:custGeom>
            <a:solidFill>
              <a:srgbClr val="FFC7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24"/>
            <p:cNvSpPr/>
            <p:nvPr/>
          </p:nvSpPr>
          <p:spPr>
            <a:xfrm>
              <a:off x="7400213" y="1332001"/>
              <a:ext cx="182733" cy="250726"/>
            </a:xfrm>
            <a:custGeom>
              <a:avLst/>
              <a:gdLst/>
              <a:ahLst/>
              <a:cxnLst/>
              <a:rect l="l" t="t" r="r" b="b"/>
              <a:pathLst>
                <a:path w="688" h="944" extrusionOk="0">
                  <a:moveTo>
                    <a:pt x="649" y="489"/>
                  </a:moveTo>
                  <a:lnTo>
                    <a:pt x="688" y="944"/>
                  </a:lnTo>
                  <a:lnTo>
                    <a:pt x="0" y="73"/>
                  </a:lnTo>
                  <a:lnTo>
                    <a:pt x="97" y="0"/>
                  </a:lnTo>
                  <a:lnTo>
                    <a:pt x="649" y="48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4" name="Google Shape;614;p24"/>
            <p:cNvSpPr/>
            <p:nvPr/>
          </p:nvSpPr>
          <p:spPr>
            <a:xfrm>
              <a:off x="7764616" y="1286318"/>
              <a:ext cx="168922" cy="321110"/>
            </a:xfrm>
            <a:custGeom>
              <a:avLst/>
              <a:gdLst/>
              <a:ahLst/>
              <a:cxnLst/>
              <a:rect l="l" t="t" r="r" b="b"/>
              <a:pathLst>
                <a:path w="636" h="1209" extrusionOk="0">
                  <a:moveTo>
                    <a:pt x="40" y="1064"/>
                  </a:moveTo>
                  <a:lnTo>
                    <a:pt x="58" y="539"/>
                  </a:lnTo>
                  <a:cubicBezTo>
                    <a:pt x="58" y="539"/>
                    <a:pt x="369" y="105"/>
                    <a:pt x="495" y="124"/>
                  </a:cubicBezTo>
                  <a:cubicBezTo>
                    <a:pt x="621" y="143"/>
                    <a:pt x="556" y="965"/>
                    <a:pt x="261" y="1099"/>
                  </a:cubicBezTo>
                  <a:cubicBezTo>
                    <a:pt x="166" y="1142"/>
                    <a:pt x="40" y="1064"/>
                    <a:pt x="40" y="1064"/>
                  </a:cubicBezTo>
                  <a:moveTo>
                    <a:pt x="0" y="1146"/>
                  </a:moveTo>
                  <a:cubicBezTo>
                    <a:pt x="0" y="1146"/>
                    <a:pt x="161" y="1247"/>
                    <a:pt x="283" y="1192"/>
                  </a:cubicBezTo>
                  <a:cubicBezTo>
                    <a:pt x="662" y="1020"/>
                    <a:pt x="710" y="25"/>
                    <a:pt x="548" y="1"/>
                  </a:cubicBezTo>
                  <a:cubicBezTo>
                    <a:pt x="387" y="-23"/>
                    <a:pt x="22" y="472"/>
                    <a:pt x="22" y="472"/>
                  </a:cubicBezTo>
                  <a:lnTo>
                    <a:pt x="0" y="1146"/>
                  </a:lnTo>
                  <a:close/>
                </a:path>
              </a:pathLst>
            </a:custGeom>
            <a:solidFill>
              <a:srgbClr val="FFC7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24"/>
            <p:cNvSpPr/>
            <p:nvPr/>
          </p:nvSpPr>
          <p:spPr>
            <a:xfrm>
              <a:off x="7764616" y="1286318"/>
              <a:ext cx="168922" cy="321110"/>
            </a:xfrm>
            <a:custGeom>
              <a:avLst/>
              <a:gdLst/>
              <a:ahLst/>
              <a:cxnLst/>
              <a:rect l="l" t="t" r="r" b="b"/>
              <a:pathLst>
                <a:path w="636" h="1209" extrusionOk="0">
                  <a:moveTo>
                    <a:pt x="40" y="1064"/>
                  </a:moveTo>
                  <a:lnTo>
                    <a:pt x="58" y="539"/>
                  </a:lnTo>
                  <a:cubicBezTo>
                    <a:pt x="58" y="539"/>
                    <a:pt x="369" y="105"/>
                    <a:pt x="495" y="124"/>
                  </a:cubicBezTo>
                  <a:cubicBezTo>
                    <a:pt x="621" y="143"/>
                    <a:pt x="556" y="965"/>
                    <a:pt x="261" y="1099"/>
                  </a:cubicBezTo>
                  <a:cubicBezTo>
                    <a:pt x="166" y="1142"/>
                    <a:pt x="40" y="1064"/>
                    <a:pt x="40" y="1064"/>
                  </a:cubicBezTo>
                  <a:moveTo>
                    <a:pt x="0" y="1146"/>
                  </a:moveTo>
                  <a:cubicBezTo>
                    <a:pt x="0" y="1146"/>
                    <a:pt x="161" y="1247"/>
                    <a:pt x="283" y="1192"/>
                  </a:cubicBezTo>
                  <a:cubicBezTo>
                    <a:pt x="662" y="1020"/>
                    <a:pt x="710" y="25"/>
                    <a:pt x="548" y="1"/>
                  </a:cubicBezTo>
                  <a:cubicBezTo>
                    <a:pt x="387" y="-23"/>
                    <a:pt x="22" y="472"/>
                    <a:pt x="22" y="472"/>
                  </a:cubicBezTo>
                  <a:lnTo>
                    <a:pt x="0" y="11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6" name="Google Shape;616;p24"/>
            <p:cNvSpPr/>
            <p:nvPr/>
          </p:nvSpPr>
          <p:spPr>
            <a:xfrm>
              <a:off x="7497688" y="1223636"/>
              <a:ext cx="309690" cy="453910"/>
            </a:xfrm>
            <a:custGeom>
              <a:avLst/>
              <a:gdLst/>
              <a:ahLst/>
              <a:cxnLst/>
              <a:rect l="l" t="t" r="r" b="b"/>
              <a:pathLst>
                <a:path w="1166" h="1709" extrusionOk="0">
                  <a:moveTo>
                    <a:pt x="0" y="1517"/>
                  </a:moveTo>
                  <a:lnTo>
                    <a:pt x="1054" y="1709"/>
                  </a:lnTo>
                  <a:lnTo>
                    <a:pt x="1166" y="117"/>
                  </a:lnTo>
                  <a:lnTo>
                    <a:pt x="489" y="0"/>
                  </a:lnTo>
                  <a:lnTo>
                    <a:pt x="0" y="1517"/>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24"/>
            <p:cNvSpPr/>
            <p:nvPr/>
          </p:nvSpPr>
          <p:spPr>
            <a:xfrm>
              <a:off x="7612428" y="1185390"/>
              <a:ext cx="229213" cy="69322"/>
            </a:xfrm>
            <a:custGeom>
              <a:avLst/>
              <a:gdLst/>
              <a:ahLst/>
              <a:cxnLst/>
              <a:rect l="l" t="t" r="r" b="b"/>
              <a:pathLst>
                <a:path w="863" h="261" extrusionOk="0">
                  <a:moveTo>
                    <a:pt x="734" y="261"/>
                  </a:moveTo>
                  <a:lnTo>
                    <a:pt x="863" y="167"/>
                  </a:lnTo>
                  <a:lnTo>
                    <a:pt x="0" y="0"/>
                  </a:lnTo>
                  <a:lnTo>
                    <a:pt x="57" y="144"/>
                  </a:lnTo>
                  <a:lnTo>
                    <a:pt x="734" y="261"/>
                  </a:lnTo>
                  <a:close/>
                </a:path>
              </a:pathLst>
            </a:custGeom>
            <a:solidFill>
              <a:srgbClr val="FFC7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24"/>
            <p:cNvSpPr/>
            <p:nvPr/>
          </p:nvSpPr>
          <p:spPr>
            <a:xfrm>
              <a:off x="7612428" y="1185390"/>
              <a:ext cx="229213" cy="69322"/>
            </a:xfrm>
            <a:custGeom>
              <a:avLst/>
              <a:gdLst/>
              <a:ahLst/>
              <a:cxnLst/>
              <a:rect l="l" t="t" r="r" b="b"/>
              <a:pathLst>
                <a:path w="863" h="261" extrusionOk="0">
                  <a:moveTo>
                    <a:pt x="734" y="261"/>
                  </a:moveTo>
                  <a:lnTo>
                    <a:pt x="863" y="167"/>
                  </a:lnTo>
                  <a:lnTo>
                    <a:pt x="0" y="0"/>
                  </a:lnTo>
                  <a:lnTo>
                    <a:pt x="57" y="144"/>
                  </a:lnTo>
                  <a:lnTo>
                    <a:pt x="734" y="26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9" name="Google Shape;619;p24"/>
            <p:cNvSpPr/>
            <p:nvPr/>
          </p:nvSpPr>
          <p:spPr>
            <a:xfrm>
              <a:off x="7373388" y="1233729"/>
              <a:ext cx="26029" cy="30810"/>
            </a:xfrm>
            <a:custGeom>
              <a:avLst/>
              <a:gdLst/>
              <a:ahLst/>
              <a:cxnLst/>
              <a:rect l="l" t="t" r="r" b="b"/>
              <a:pathLst>
                <a:path w="98" h="116" extrusionOk="0">
                  <a:moveTo>
                    <a:pt x="98" y="116"/>
                  </a:moveTo>
                  <a:cubicBezTo>
                    <a:pt x="98" y="116"/>
                    <a:pt x="56" y="-32"/>
                    <a:pt x="9" y="6"/>
                  </a:cubicBezTo>
                  <a:cubicBezTo>
                    <a:pt x="-38" y="44"/>
                    <a:pt x="98" y="116"/>
                    <a:pt x="98" y="116"/>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24"/>
            <p:cNvSpPr/>
            <p:nvPr/>
          </p:nvSpPr>
          <p:spPr>
            <a:xfrm>
              <a:off x="7343375" y="1283131"/>
              <a:ext cx="29747" cy="27091"/>
            </a:xfrm>
            <a:custGeom>
              <a:avLst/>
              <a:gdLst/>
              <a:ahLst/>
              <a:cxnLst/>
              <a:rect l="l" t="t" r="r" b="b"/>
              <a:pathLst>
                <a:path w="112" h="102" extrusionOk="0">
                  <a:moveTo>
                    <a:pt x="112" y="102"/>
                  </a:moveTo>
                  <a:cubicBezTo>
                    <a:pt x="112" y="102"/>
                    <a:pt x="46" y="-36"/>
                    <a:pt x="6" y="9"/>
                  </a:cubicBezTo>
                  <a:cubicBezTo>
                    <a:pt x="-33" y="54"/>
                    <a:pt x="112" y="102"/>
                    <a:pt x="112" y="102"/>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24"/>
            <p:cNvSpPr/>
            <p:nvPr/>
          </p:nvSpPr>
          <p:spPr>
            <a:xfrm>
              <a:off x="7305660" y="1241697"/>
              <a:ext cx="35059" cy="18326"/>
            </a:xfrm>
            <a:custGeom>
              <a:avLst/>
              <a:gdLst/>
              <a:ahLst/>
              <a:cxnLst/>
              <a:rect l="l" t="t" r="r" b="b"/>
              <a:pathLst>
                <a:path w="132" h="69" extrusionOk="0">
                  <a:moveTo>
                    <a:pt x="132" y="69"/>
                  </a:moveTo>
                  <a:cubicBezTo>
                    <a:pt x="132" y="69"/>
                    <a:pt x="25" y="-40"/>
                    <a:pt x="2" y="15"/>
                  </a:cubicBezTo>
                  <a:cubicBezTo>
                    <a:pt x="-21" y="71"/>
                    <a:pt x="132" y="69"/>
                    <a:pt x="132" y="69"/>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2" name="Google Shape;622;p24"/>
            <p:cNvSpPr/>
            <p:nvPr/>
          </p:nvSpPr>
          <p:spPr>
            <a:xfrm>
              <a:off x="7271132" y="1274366"/>
              <a:ext cx="36122" cy="16733"/>
            </a:xfrm>
            <a:custGeom>
              <a:avLst/>
              <a:gdLst/>
              <a:ahLst/>
              <a:cxnLst/>
              <a:rect l="l" t="t" r="r" b="b"/>
              <a:pathLst>
                <a:path w="136" h="63" extrusionOk="0">
                  <a:moveTo>
                    <a:pt x="136" y="61"/>
                  </a:moveTo>
                  <a:cubicBezTo>
                    <a:pt x="136" y="61"/>
                    <a:pt x="20" y="-40"/>
                    <a:pt x="1" y="18"/>
                  </a:cubicBezTo>
                  <a:cubicBezTo>
                    <a:pt x="-17" y="75"/>
                    <a:pt x="136" y="61"/>
                    <a:pt x="136" y="61"/>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3" name="Google Shape;623;p24"/>
            <p:cNvSpPr/>
            <p:nvPr/>
          </p:nvSpPr>
          <p:spPr>
            <a:xfrm>
              <a:off x="7302207" y="1197342"/>
              <a:ext cx="32669" cy="23638"/>
            </a:xfrm>
            <a:custGeom>
              <a:avLst/>
              <a:gdLst/>
              <a:ahLst/>
              <a:cxnLst/>
              <a:rect l="l" t="t" r="r" b="b"/>
              <a:pathLst>
                <a:path w="123" h="89" extrusionOk="0">
                  <a:moveTo>
                    <a:pt x="123" y="89"/>
                  </a:moveTo>
                  <a:cubicBezTo>
                    <a:pt x="123" y="89"/>
                    <a:pt x="37" y="-38"/>
                    <a:pt x="4" y="12"/>
                  </a:cubicBezTo>
                  <a:cubicBezTo>
                    <a:pt x="-28" y="63"/>
                    <a:pt x="123" y="89"/>
                    <a:pt x="123" y="89"/>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4" name="Google Shape;624;p24"/>
            <p:cNvSpPr/>
            <p:nvPr/>
          </p:nvSpPr>
          <p:spPr>
            <a:xfrm>
              <a:off x="7243775" y="1220449"/>
              <a:ext cx="36387" cy="15936"/>
            </a:xfrm>
            <a:custGeom>
              <a:avLst/>
              <a:gdLst/>
              <a:ahLst/>
              <a:cxnLst/>
              <a:rect l="l" t="t" r="r" b="b"/>
              <a:pathLst>
                <a:path w="137" h="60" extrusionOk="0">
                  <a:moveTo>
                    <a:pt x="137" y="56"/>
                  </a:moveTo>
                  <a:cubicBezTo>
                    <a:pt x="137" y="56"/>
                    <a:pt x="17" y="-39"/>
                    <a:pt x="1" y="19"/>
                  </a:cubicBezTo>
                  <a:cubicBezTo>
                    <a:pt x="-15" y="77"/>
                    <a:pt x="137" y="56"/>
                    <a:pt x="137" y="56"/>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24"/>
            <p:cNvSpPr/>
            <p:nvPr/>
          </p:nvSpPr>
          <p:spPr>
            <a:xfrm>
              <a:off x="7299020" y="1352718"/>
              <a:ext cx="36918" cy="15139"/>
            </a:xfrm>
            <a:custGeom>
              <a:avLst/>
              <a:gdLst/>
              <a:ahLst/>
              <a:cxnLst/>
              <a:rect l="l" t="t" r="r" b="b"/>
              <a:pathLst>
                <a:path w="139" h="57" extrusionOk="0">
                  <a:moveTo>
                    <a:pt x="139" y="9"/>
                  </a:moveTo>
                  <a:cubicBezTo>
                    <a:pt x="139" y="9"/>
                    <a:pt x="-11" y="-24"/>
                    <a:pt x="0" y="36"/>
                  </a:cubicBezTo>
                  <a:cubicBezTo>
                    <a:pt x="12" y="95"/>
                    <a:pt x="139" y="9"/>
                    <a:pt x="139" y="9"/>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24"/>
            <p:cNvSpPr/>
            <p:nvPr/>
          </p:nvSpPr>
          <p:spPr>
            <a:xfrm>
              <a:off x="7202607" y="1387777"/>
              <a:ext cx="28950" cy="27888"/>
            </a:xfrm>
            <a:custGeom>
              <a:avLst/>
              <a:gdLst/>
              <a:ahLst/>
              <a:cxnLst/>
              <a:rect l="l" t="t" r="r" b="b"/>
              <a:pathLst>
                <a:path w="109" h="105" extrusionOk="0">
                  <a:moveTo>
                    <a:pt x="109" y="0"/>
                  </a:moveTo>
                  <a:cubicBezTo>
                    <a:pt x="109" y="0"/>
                    <a:pt x="-35" y="52"/>
                    <a:pt x="7" y="96"/>
                  </a:cubicBezTo>
                  <a:cubicBezTo>
                    <a:pt x="48" y="140"/>
                    <a:pt x="109" y="0"/>
                    <a:pt x="109" y="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7" name="Google Shape;627;p24"/>
            <p:cNvSpPr/>
            <p:nvPr/>
          </p:nvSpPr>
          <p:spPr>
            <a:xfrm>
              <a:off x="7250946" y="1380340"/>
              <a:ext cx="32669" cy="23107"/>
            </a:xfrm>
            <a:custGeom>
              <a:avLst/>
              <a:gdLst/>
              <a:ahLst/>
              <a:cxnLst/>
              <a:rect l="l" t="t" r="r" b="b"/>
              <a:pathLst>
                <a:path w="123" h="87" extrusionOk="0">
                  <a:moveTo>
                    <a:pt x="123" y="0"/>
                  </a:moveTo>
                  <a:cubicBezTo>
                    <a:pt x="123" y="0"/>
                    <a:pt x="-28" y="24"/>
                    <a:pt x="4" y="75"/>
                  </a:cubicBezTo>
                  <a:cubicBezTo>
                    <a:pt x="36" y="126"/>
                    <a:pt x="123" y="0"/>
                    <a:pt x="123" y="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8" name="Google Shape;628;p24"/>
            <p:cNvSpPr/>
            <p:nvPr/>
          </p:nvSpPr>
          <p:spPr>
            <a:xfrm>
              <a:off x="7293442" y="1318190"/>
              <a:ext cx="36918" cy="14608"/>
            </a:xfrm>
            <a:custGeom>
              <a:avLst/>
              <a:gdLst/>
              <a:ahLst/>
              <a:cxnLst/>
              <a:rect l="l" t="t" r="r" b="b"/>
              <a:pathLst>
                <a:path w="139" h="55" extrusionOk="0">
                  <a:moveTo>
                    <a:pt x="139" y="40"/>
                  </a:moveTo>
                  <a:cubicBezTo>
                    <a:pt x="139" y="40"/>
                    <a:pt x="7" y="-37"/>
                    <a:pt x="0" y="23"/>
                  </a:cubicBezTo>
                  <a:cubicBezTo>
                    <a:pt x="-8" y="83"/>
                    <a:pt x="139" y="40"/>
                    <a:pt x="139" y="4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24"/>
            <p:cNvSpPr/>
            <p:nvPr/>
          </p:nvSpPr>
          <p:spPr>
            <a:xfrm>
              <a:off x="7235807" y="1340766"/>
              <a:ext cx="34794" cy="18858"/>
            </a:xfrm>
            <a:custGeom>
              <a:avLst/>
              <a:gdLst/>
              <a:ahLst/>
              <a:cxnLst/>
              <a:rect l="l" t="t" r="r" b="b"/>
              <a:pathLst>
                <a:path w="131" h="71" extrusionOk="0">
                  <a:moveTo>
                    <a:pt x="131" y="0"/>
                  </a:moveTo>
                  <a:cubicBezTo>
                    <a:pt x="131" y="0"/>
                    <a:pt x="-22" y="0"/>
                    <a:pt x="2" y="56"/>
                  </a:cubicBezTo>
                  <a:cubicBezTo>
                    <a:pt x="26" y="111"/>
                    <a:pt x="131" y="0"/>
                    <a:pt x="131" y="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24"/>
            <p:cNvSpPr/>
            <p:nvPr/>
          </p:nvSpPr>
          <p:spPr>
            <a:xfrm>
              <a:off x="7774178" y="1283131"/>
              <a:ext cx="239571" cy="296675"/>
            </a:xfrm>
            <a:custGeom>
              <a:avLst/>
              <a:gdLst/>
              <a:ahLst/>
              <a:cxnLst/>
              <a:rect l="l" t="t" r="r" b="b"/>
              <a:pathLst>
                <a:path w="902" h="1117" extrusionOk="0">
                  <a:moveTo>
                    <a:pt x="874" y="300"/>
                  </a:moveTo>
                  <a:cubicBezTo>
                    <a:pt x="886" y="403"/>
                    <a:pt x="759" y="358"/>
                    <a:pt x="759" y="358"/>
                  </a:cubicBezTo>
                  <a:cubicBezTo>
                    <a:pt x="759" y="358"/>
                    <a:pt x="927" y="466"/>
                    <a:pt x="898" y="577"/>
                  </a:cubicBezTo>
                  <a:cubicBezTo>
                    <a:pt x="870" y="683"/>
                    <a:pt x="718" y="624"/>
                    <a:pt x="707" y="620"/>
                  </a:cubicBezTo>
                  <a:cubicBezTo>
                    <a:pt x="716" y="626"/>
                    <a:pt x="868" y="729"/>
                    <a:pt x="828" y="837"/>
                  </a:cubicBezTo>
                  <a:cubicBezTo>
                    <a:pt x="786" y="949"/>
                    <a:pt x="644" y="864"/>
                    <a:pt x="634" y="858"/>
                  </a:cubicBezTo>
                  <a:cubicBezTo>
                    <a:pt x="641" y="866"/>
                    <a:pt x="727" y="975"/>
                    <a:pt x="678" y="1050"/>
                  </a:cubicBezTo>
                  <a:cubicBezTo>
                    <a:pt x="593" y="1179"/>
                    <a:pt x="366" y="907"/>
                    <a:pt x="241" y="901"/>
                  </a:cubicBezTo>
                  <a:cubicBezTo>
                    <a:pt x="241" y="901"/>
                    <a:pt x="207" y="1112"/>
                    <a:pt x="205" y="1117"/>
                  </a:cubicBezTo>
                  <a:cubicBezTo>
                    <a:pt x="205" y="1117"/>
                    <a:pt x="-17" y="863"/>
                    <a:pt x="1" y="695"/>
                  </a:cubicBezTo>
                  <a:cubicBezTo>
                    <a:pt x="10" y="607"/>
                    <a:pt x="94" y="598"/>
                    <a:pt x="94" y="598"/>
                  </a:cubicBezTo>
                  <a:cubicBezTo>
                    <a:pt x="94" y="598"/>
                    <a:pt x="14" y="524"/>
                    <a:pt x="43" y="438"/>
                  </a:cubicBezTo>
                  <a:cubicBezTo>
                    <a:pt x="57" y="394"/>
                    <a:pt x="141" y="378"/>
                    <a:pt x="141" y="378"/>
                  </a:cubicBezTo>
                  <a:cubicBezTo>
                    <a:pt x="141" y="378"/>
                    <a:pt x="79" y="316"/>
                    <a:pt x="110" y="241"/>
                  </a:cubicBezTo>
                  <a:cubicBezTo>
                    <a:pt x="134" y="181"/>
                    <a:pt x="214" y="175"/>
                    <a:pt x="214" y="175"/>
                  </a:cubicBezTo>
                  <a:cubicBezTo>
                    <a:pt x="214" y="175"/>
                    <a:pt x="182" y="88"/>
                    <a:pt x="227" y="35"/>
                  </a:cubicBezTo>
                  <a:cubicBezTo>
                    <a:pt x="317" y="-72"/>
                    <a:pt x="848" y="81"/>
                    <a:pt x="874" y="300"/>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24"/>
            <p:cNvSpPr/>
            <p:nvPr/>
          </p:nvSpPr>
          <p:spPr>
            <a:xfrm>
              <a:off x="7834204" y="1328283"/>
              <a:ext cx="143955" cy="53386"/>
            </a:xfrm>
            <a:custGeom>
              <a:avLst/>
              <a:gdLst/>
              <a:ahLst/>
              <a:cxnLst/>
              <a:rect l="l" t="t" r="r" b="b"/>
              <a:pathLst>
                <a:path w="542" h="201" extrusionOk="0">
                  <a:moveTo>
                    <a:pt x="1" y="2"/>
                  </a:moveTo>
                  <a:cubicBezTo>
                    <a:pt x="-1" y="2"/>
                    <a:pt x="-1" y="-1"/>
                    <a:pt x="1" y="0"/>
                  </a:cubicBezTo>
                  <a:cubicBezTo>
                    <a:pt x="188" y="7"/>
                    <a:pt x="392" y="73"/>
                    <a:pt x="540" y="190"/>
                  </a:cubicBezTo>
                  <a:cubicBezTo>
                    <a:pt x="545" y="193"/>
                    <a:pt x="540" y="203"/>
                    <a:pt x="534" y="200"/>
                  </a:cubicBezTo>
                  <a:cubicBezTo>
                    <a:pt x="359" y="109"/>
                    <a:pt x="196" y="42"/>
                    <a:pt x="1" y="2"/>
                  </a:cubicBezTo>
                  <a:close/>
                </a:path>
              </a:pathLst>
            </a:custGeom>
            <a:solidFill>
              <a:schemeClr val="dk1"/>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2" name="Google Shape;632;p24"/>
            <p:cNvSpPr/>
            <p:nvPr/>
          </p:nvSpPr>
          <p:spPr>
            <a:xfrm>
              <a:off x="7810831" y="1382199"/>
              <a:ext cx="154048" cy="67728"/>
            </a:xfrm>
            <a:custGeom>
              <a:avLst/>
              <a:gdLst/>
              <a:ahLst/>
              <a:cxnLst/>
              <a:rect l="l" t="t" r="r" b="b"/>
              <a:pathLst>
                <a:path w="580" h="255" extrusionOk="0">
                  <a:moveTo>
                    <a:pt x="1" y="3"/>
                  </a:moveTo>
                  <a:cubicBezTo>
                    <a:pt x="-1" y="3"/>
                    <a:pt x="0" y="0"/>
                    <a:pt x="2" y="0"/>
                  </a:cubicBezTo>
                  <a:cubicBezTo>
                    <a:pt x="195" y="9"/>
                    <a:pt x="422" y="89"/>
                    <a:pt x="576" y="243"/>
                  </a:cubicBezTo>
                  <a:cubicBezTo>
                    <a:pt x="582" y="249"/>
                    <a:pt x="581" y="259"/>
                    <a:pt x="575" y="253"/>
                  </a:cubicBezTo>
                  <a:cubicBezTo>
                    <a:pt x="464" y="158"/>
                    <a:pt x="177" y="38"/>
                    <a:pt x="1" y="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3" name="Google Shape;633;p24"/>
            <p:cNvSpPr/>
            <p:nvPr/>
          </p:nvSpPr>
          <p:spPr>
            <a:xfrm>
              <a:off x="7801004" y="1440631"/>
              <a:ext cx="145018" cy="74634"/>
            </a:xfrm>
            <a:custGeom>
              <a:avLst/>
              <a:gdLst/>
              <a:ahLst/>
              <a:cxnLst/>
              <a:rect l="l" t="t" r="r" b="b"/>
              <a:pathLst>
                <a:path w="546" h="281" extrusionOk="0">
                  <a:moveTo>
                    <a:pt x="540" y="280"/>
                  </a:moveTo>
                  <a:cubicBezTo>
                    <a:pt x="386" y="137"/>
                    <a:pt x="202" y="58"/>
                    <a:pt x="1" y="5"/>
                  </a:cubicBezTo>
                  <a:cubicBezTo>
                    <a:pt x="-1" y="4"/>
                    <a:pt x="0" y="0"/>
                    <a:pt x="2" y="0"/>
                  </a:cubicBezTo>
                  <a:cubicBezTo>
                    <a:pt x="108" y="0"/>
                    <a:pt x="232" y="47"/>
                    <a:pt x="326" y="93"/>
                  </a:cubicBezTo>
                  <a:cubicBezTo>
                    <a:pt x="416" y="136"/>
                    <a:pt x="488" y="193"/>
                    <a:pt x="545" y="274"/>
                  </a:cubicBezTo>
                  <a:cubicBezTo>
                    <a:pt x="548" y="277"/>
                    <a:pt x="544" y="283"/>
                    <a:pt x="540" y="2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4" name="Google Shape;634;p24"/>
            <p:cNvSpPr/>
            <p:nvPr/>
          </p:nvSpPr>
          <p:spPr>
            <a:xfrm>
              <a:off x="7838188" y="1378215"/>
              <a:ext cx="179280" cy="196013"/>
            </a:xfrm>
            <a:custGeom>
              <a:avLst/>
              <a:gdLst/>
              <a:ahLst/>
              <a:cxnLst/>
              <a:rect l="l" t="t" r="r" b="b"/>
              <a:pathLst>
                <a:path w="675" h="738" extrusionOk="0">
                  <a:moveTo>
                    <a:pt x="518" y="0"/>
                  </a:moveTo>
                  <a:cubicBezTo>
                    <a:pt x="548" y="24"/>
                    <a:pt x="576" y="50"/>
                    <a:pt x="601" y="79"/>
                  </a:cubicBezTo>
                  <a:cubicBezTo>
                    <a:pt x="626" y="108"/>
                    <a:pt x="648" y="141"/>
                    <a:pt x="654" y="176"/>
                  </a:cubicBezTo>
                  <a:cubicBezTo>
                    <a:pt x="657" y="193"/>
                    <a:pt x="654" y="211"/>
                    <a:pt x="645" y="225"/>
                  </a:cubicBezTo>
                  <a:cubicBezTo>
                    <a:pt x="636" y="239"/>
                    <a:pt x="623" y="252"/>
                    <a:pt x="608" y="260"/>
                  </a:cubicBezTo>
                  <a:cubicBezTo>
                    <a:pt x="578" y="276"/>
                    <a:pt x="538" y="272"/>
                    <a:pt x="507" y="259"/>
                  </a:cubicBezTo>
                  <a:lnTo>
                    <a:pt x="429" y="227"/>
                  </a:lnTo>
                  <a:lnTo>
                    <a:pt x="491" y="284"/>
                  </a:lnTo>
                  <a:cubicBezTo>
                    <a:pt x="519" y="309"/>
                    <a:pt x="544" y="339"/>
                    <a:pt x="562" y="372"/>
                  </a:cubicBezTo>
                  <a:cubicBezTo>
                    <a:pt x="579" y="404"/>
                    <a:pt x="588" y="441"/>
                    <a:pt x="577" y="472"/>
                  </a:cubicBezTo>
                  <a:cubicBezTo>
                    <a:pt x="565" y="505"/>
                    <a:pt x="538" y="525"/>
                    <a:pt x="504" y="523"/>
                  </a:cubicBezTo>
                  <a:cubicBezTo>
                    <a:pt x="470" y="522"/>
                    <a:pt x="433" y="506"/>
                    <a:pt x="403" y="486"/>
                  </a:cubicBezTo>
                  <a:lnTo>
                    <a:pt x="318" y="433"/>
                  </a:lnTo>
                  <a:lnTo>
                    <a:pt x="380" y="511"/>
                  </a:lnTo>
                  <a:cubicBezTo>
                    <a:pt x="397" y="532"/>
                    <a:pt x="413" y="557"/>
                    <a:pt x="424" y="582"/>
                  </a:cubicBezTo>
                  <a:cubicBezTo>
                    <a:pt x="434" y="607"/>
                    <a:pt x="441" y="634"/>
                    <a:pt x="436" y="658"/>
                  </a:cubicBezTo>
                  <a:cubicBezTo>
                    <a:pt x="432" y="682"/>
                    <a:pt x="414" y="703"/>
                    <a:pt x="392" y="708"/>
                  </a:cubicBezTo>
                  <a:cubicBezTo>
                    <a:pt x="368" y="714"/>
                    <a:pt x="340" y="707"/>
                    <a:pt x="314" y="697"/>
                  </a:cubicBezTo>
                  <a:cubicBezTo>
                    <a:pt x="261" y="677"/>
                    <a:pt x="211" y="645"/>
                    <a:pt x="160" y="615"/>
                  </a:cubicBezTo>
                  <a:cubicBezTo>
                    <a:pt x="135" y="601"/>
                    <a:pt x="110" y="586"/>
                    <a:pt x="84" y="572"/>
                  </a:cubicBezTo>
                  <a:cubicBezTo>
                    <a:pt x="57" y="559"/>
                    <a:pt x="30" y="545"/>
                    <a:pt x="0" y="543"/>
                  </a:cubicBezTo>
                  <a:cubicBezTo>
                    <a:pt x="30" y="548"/>
                    <a:pt x="55" y="564"/>
                    <a:pt x="79" y="579"/>
                  </a:cubicBezTo>
                  <a:cubicBezTo>
                    <a:pt x="104" y="594"/>
                    <a:pt x="128" y="611"/>
                    <a:pt x="152" y="628"/>
                  </a:cubicBezTo>
                  <a:cubicBezTo>
                    <a:pt x="200" y="661"/>
                    <a:pt x="249" y="695"/>
                    <a:pt x="305" y="719"/>
                  </a:cubicBezTo>
                  <a:cubicBezTo>
                    <a:pt x="332" y="731"/>
                    <a:pt x="363" y="742"/>
                    <a:pt x="398" y="736"/>
                  </a:cubicBezTo>
                  <a:cubicBezTo>
                    <a:pt x="434" y="729"/>
                    <a:pt x="460" y="698"/>
                    <a:pt x="466" y="664"/>
                  </a:cubicBezTo>
                  <a:cubicBezTo>
                    <a:pt x="473" y="630"/>
                    <a:pt x="465" y="598"/>
                    <a:pt x="453" y="569"/>
                  </a:cubicBezTo>
                  <a:cubicBezTo>
                    <a:pt x="441" y="540"/>
                    <a:pt x="426" y="515"/>
                    <a:pt x="406" y="490"/>
                  </a:cubicBezTo>
                  <a:lnTo>
                    <a:pt x="384" y="514"/>
                  </a:lnTo>
                  <a:cubicBezTo>
                    <a:pt x="420" y="537"/>
                    <a:pt x="457" y="555"/>
                    <a:pt x="503" y="558"/>
                  </a:cubicBezTo>
                  <a:cubicBezTo>
                    <a:pt x="525" y="559"/>
                    <a:pt x="550" y="553"/>
                    <a:pt x="569" y="539"/>
                  </a:cubicBezTo>
                  <a:cubicBezTo>
                    <a:pt x="589" y="524"/>
                    <a:pt x="601" y="504"/>
                    <a:pt x="609" y="483"/>
                  </a:cubicBezTo>
                  <a:cubicBezTo>
                    <a:pt x="624" y="438"/>
                    <a:pt x="610" y="392"/>
                    <a:pt x="590" y="356"/>
                  </a:cubicBezTo>
                  <a:cubicBezTo>
                    <a:pt x="569" y="320"/>
                    <a:pt x="542" y="289"/>
                    <a:pt x="511" y="261"/>
                  </a:cubicBezTo>
                  <a:lnTo>
                    <a:pt x="495" y="287"/>
                  </a:lnTo>
                  <a:cubicBezTo>
                    <a:pt x="535" y="301"/>
                    <a:pt x="581" y="303"/>
                    <a:pt x="619" y="281"/>
                  </a:cubicBezTo>
                  <a:cubicBezTo>
                    <a:pt x="638" y="270"/>
                    <a:pt x="653" y="254"/>
                    <a:pt x="663" y="236"/>
                  </a:cubicBezTo>
                  <a:cubicBezTo>
                    <a:pt x="675" y="217"/>
                    <a:pt x="677" y="193"/>
                    <a:pt x="673" y="173"/>
                  </a:cubicBezTo>
                  <a:cubicBezTo>
                    <a:pt x="663" y="131"/>
                    <a:pt x="636" y="100"/>
                    <a:pt x="609" y="72"/>
                  </a:cubicBezTo>
                  <a:cubicBezTo>
                    <a:pt x="581" y="44"/>
                    <a:pt x="550" y="20"/>
                    <a:pt x="518"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5" name="Google Shape;635;p24"/>
            <p:cNvSpPr/>
            <p:nvPr/>
          </p:nvSpPr>
          <p:spPr>
            <a:xfrm>
              <a:off x="7894760" y="1311019"/>
              <a:ext cx="199200" cy="184061"/>
            </a:xfrm>
            <a:custGeom>
              <a:avLst/>
              <a:gdLst/>
              <a:ahLst/>
              <a:cxnLst/>
              <a:rect l="l" t="t" r="r" b="b"/>
              <a:pathLst>
                <a:path w="750" h="693" extrusionOk="0">
                  <a:moveTo>
                    <a:pt x="750" y="608"/>
                  </a:moveTo>
                  <a:cubicBezTo>
                    <a:pt x="750" y="608"/>
                    <a:pt x="541" y="-191"/>
                    <a:pt x="269" y="43"/>
                  </a:cubicBezTo>
                  <a:cubicBezTo>
                    <a:pt x="188" y="113"/>
                    <a:pt x="-61" y="496"/>
                    <a:pt x="14" y="548"/>
                  </a:cubicBezTo>
                  <a:cubicBezTo>
                    <a:pt x="113" y="614"/>
                    <a:pt x="246" y="474"/>
                    <a:pt x="316" y="372"/>
                  </a:cubicBezTo>
                  <a:cubicBezTo>
                    <a:pt x="316" y="372"/>
                    <a:pt x="349" y="654"/>
                    <a:pt x="552" y="690"/>
                  </a:cubicBezTo>
                  <a:cubicBezTo>
                    <a:pt x="680" y="712"/>
                    <a:pt x="750" y="608"/>
                    <a:pt x="750" y="608"/>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24"/>
            <p:cNvSpPr/>
            <p:nvPr/>
          </p:nvSpPr>
          <p:spPr>
            <a:xfrm>
              <a:off x="7889980" y="1317659"/>
              <a:ext cx="139971" cy="173171"/>
            </a:xfrm>
            <a:custGeom>
              <a:avLst/>
              <a:gdLst/>
              <a:ahLst/>
              <a:cxnLst/>
              <a:rect l="l" t="t" r="r" b="b"/>
              <a:pathLst>
                <a:path w="527" h="652" extrusionOk="0">
                  <a:moveTo>
                    <a:pt x="311" y="0"/>
                  </a:moveTo>
                  <a:cubicBezTo>
                    <a:pt x="275" y="22"/>
                    <a:pt x="245" y="54"/>
                    <a:pt x="218" y="85"/>
                  </a:cubicBezTo>
                  <a:cubicBezTo>
                    <a:pt x="190" y="117"/>
                    <a:pt x="165" y="151"/>
                    <a:pt x="142" y="186"/>
                  </a:cubicBezTo>
                  <a:cubicBezTo>
                    <a:pt x="96" y="257"/>
                    <a:pt x="52" y="329"/>
                    <a:pt x="19" y="408"/>
                  </a:cubicBezTo>
                  <a:cubicBezTo>
                    <a:pt x="11" y="428"/>
                    <a:pt x="3" y="448"/>
                    <a:pt x="1" y="472"/>
                  </a:cubicBezTo>
                  <a:cubicBezTo>
                    <a:pt x="-1" y="484"/>
                    <a:pt x="0" y="498"/>
                    <a:pt x="4" y="511"/>
                  </a:cubicBezTo>
                  <a:cubicBezTo>
                    <a:pt x="6" y="517"/>
                    <a:pt x="9" y="523"/>
                    <a:pt x="14" y="530"/>
                  </a:cubicBezTo>
                  <a:cubicBezTo>
                    <a:pt x="19" y="535"/>
                    <a:pt x="24" y="540"/>
                    <a:pt x="29" y="544"/>
                  </a:cubicBezTo>
                  <a:cubicBezTo>
                    <a:pt x="51" y="559"/>
                    <a:pt x="77" y="562"/>
                    <a:pt x="101" y="560"/>
                  </a:cubicBezTo>
                  <a:cubicBezTo>
                    <a:pt x="125" y="557"/>
                    <a:pt x="147" y="549"/>
                    <a:pt x="167" y="538"/>
                  </a:cubicBezTo>
                  <a:cubicBezTo>
                    <a:pt x="206" y="517"/>
                    <a:pt x="239" y="488"/>
                    <a:pt x="268" y="456"/>
                  </a:cubicBezTo>
                  <a:cubicBezTo>
                    <a:pt x="297" y="425"/>
                    <a:pt x="322" y="390"/>
                    <a:pt x="346" y="356"/>
                  </a:cubicBezTo>
                  <a:lnTo>
                    <a:pt x="320" y="349"/>
                  </a:lnTo>
                  <a:cubicBezTo>
                    <a:pt x="325" y="381"/>
                    <a:pt x="333" y="412"/>
                    <a:pt x="344" y="443"/>
                  </a:cubicBezTo>
                  <a:cubicBezTo>
                    <a:pt x="354" y="473"/>
                    <a:pt x="368" y="502"/>
                    <a:pt x="384" y="530"/>
                  </a:cubicBezTo>
                  <a:cubicBezTo>
                    <a:pt x="401" y="557"/>
                    <a:pt x="422" y="582"/>
                    <a:pt x="445" y="604"/>
                  </a:cubicBezTo>
                  <a:cubicBezTo>
                    <a:pt x="469" y="625"/>
                    <a:pt x="497" y="642"/>
                    <a:pt x="527" y="652"/>
                  </a:cubicBezTo>
                  <a:cubicBezTo>
                    <a:pt x="499" y="638"/>
                    <a:pt x="474" y="619"/>
                    <a:pt x="453" y="596"/>
                  </a:cubicBezTo>
                  <a:cubicBezTo>
                    <a:pt x="431" y="574"/>
                    <a:pt x="415" y="548"/>
                    <a:pt x="400" y="521"/>
                  </a:cubicBezTo>
                  <a:cubicBezTo>
                    <a:pt x="386" y="493"/>
                    <a:pt x="375" y="465"/>
                    <a:pt x="366" y="435"/>
                  </a:cubicBezTo>
                  <a:cubicBezTo>
                    <a:pt x="358" y="406"/>
                    <a:pt x="352" y="375"/>
                    <a:pt x="349" y="346"/>
                  </a:cubicBezTo>
                  <a:lnTo>
                    <a:pt x="346" y="308"/>
                  </a:lnTo>
                  <a:lnTo>
                    <a:pt x="322" y="339"/>
                  </a:lnTo>
                  <a:cubicBezTo>
                    <a:pt x="297" y="372"/>
                    <a:pt x="273" y="405"/>
                    <a:pt x="244" y="433"/>
                  </a:cubicBezTo>
                  <a:cubicBezTo>
                    <a:pt x="215" y="462"/>
                    <a:pt x="185" y="490"/>
                    <a:pt x="150" y="508"/>
                  </a:cubicBezTo>
                  <a:cubicBezTo>
                    <a:pt x="117" y="525"/>
                    <a:pt x="76" y="534"/>
                    <a:pt x="49" y="515"/>
                  </a:cubicBezTo>
                  <a:cubicBezTo>
                    <a:pt x="25" y="501"/>
                    <a:pt x="36" y="456"/>
                    <a:pt x="50" y="420"/>
                  </a:cubicBezTo>
                  <a:cubicBezTo>
                    <a:pt x="64" y="382"/>
                    <a:pt x="83" y="345"/>
                    <a:pt x="101" y="308"/>
                  </a:cubicBezTo>
                  <a:cubicBezTo>
                    <a:pt x="120" y="270"/>
                    <a:pt x="139" y="234"/>
                    <a:pt x="160" y="198"/>
                  </a:cubicBezTo>
                  <a:cubicBezTo>
                    <a:pt x="203" y="127"/>
                    <a:pt x="247" y="55"/>
                    <a:pt x="311"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7" name="Google Shape;637;p24"/>
            <p:cNvSpPr/>
            <p:nvPr/>
          </p:nvSpPr>
          <p:spPr>
            <a:xfrm>
              <a:off x="8316002" y="1532529"/>
              <a:ext cx="307830" cy="259757"/>
            </a:xfrm>
            <a:custGeom>
              <a:avLst/>
              <a:gdLst/>
              <a:ahLst/>
              <a:cxnLst/>
              <a:rect l="l" t="t" r="r" b="b"/>
              <a:pathLst>
                <a:path w="1159" h="978" extrusionOk="0">
                  <a:moveTo>
                    <a:pt x="0" y="458"/>
                  </a:moveTo>
                  <a:lnTo>
                    <a:pt x="473" y="978"/>
                  </a:lnTo>
                  <a:cubicBezTo>
                    <a:pt x="473" y="978"/>
                    <a:pt x="861" y="595"/>
                    <a:pt x="1051" y="326"/>
                  </a:cubicBezTo>
                  <a:cubicBezTo>
                    <a:pt x="1241" y="56"/>
                    <a:pt x="1202" y="-107"/>
                    <a:pt x="759" y="82"/>
                  </a:cubicBezTo>
                  <a:cubicBezTo>
                    <a:pt x="315" y="271"/>
                    <a:pt x="0" y="458"/>
                    <a:pt x="0" y="45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8" name="Google Shape;638;p24"/>
            <p:cNvSpPr/>
            <p:nvPr/>
          </p:nvSpPr>
          <p:spPr>
            <a:xfrm>
              <a:off x="8355842" y="1641690"/>
              <a:ext cx="102256" cy="122176"/>
            </a:xfrm>
            <a:custGeom>
              <a:avLst/>
              <a:gdLst/>
              <a:ahLst/>
              <a:cxnLst/>
              <a:rect l="l" t="t" r="r" b="b"/>
              <a:pathLst>
                <a:path w="385" h="460" extrusionOk="0">
                  <a:moveTo>
                    <a:pt x="385" y="457"/>
                  </a:moveTo>
                  <a:cubicBezTo>
                    <a:pt x="325" y="378"/>
                    <a:pt x="264" y="300"/>
                    <a:pt x="200" y="224"/>
                  </a:cubicBezTo>
                  <a:cubicBezTo>
                    <a:pt x="169" y="187"/>
                    <a:pt x="138" y="149"/>
                    <a:pt x="106" y="112"/>
                  </a:cubicBezTo>
                  <a:cubicBezTo>
                    <a:pt x="73" y="74"/>
                    <a:pt x="38" y="38"/>
                    <a:pt x="5" y="0"/>
                  </a:cubicBezTo>
                  <a:cubicBezTo>
                    <a:pt x="3" y="-2"/>
                    <a:pt x="-2" y="1"/>
                    <a:pt x="0" y="4"/>
                  </a:cubicBezTo>
                  <a:cubicBezTo>
                    <a:pt x="31" y="41"/>
                    <a:pt x="59" y="81"/>
                    <a:pt x="89" y="120"/>
                  </a:cubicBezTo>
                  <a:cubicBezTo>
                    <a:pt x="120" y="159"/>
                    <a:pt x="153" y="197"/>
                    <a:pt x="185" y="236"/>
                  </a:cubicBezTo>
                  <a:cubicBezTo>
                    <a:pt x="248" y="312"/>
                    <a:pt x="314" y="386"/>
                    <a:pt x="381" y="459"/>
                  </a:cubicBezTo>
                  <a:cubicBezTo>
                    <a:pt x="383" y="461"/>
                    <a:pt x="386" y="459"/>
                    <a:pt x="385" y="4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9" name="Google Shape;639;p24"/>
            <p:cNvSpPr/>
            <p:nvPr/>
          </p:nvSpPr>
          <p:spPr>
            <a:xfrm>
              <a:off x="8414008" y="1522967"/>
              <a:ext cx="498000" cy="515795"/>
            </a:xfrm>
            <a:custGeom>
              <a:avLst/>
              <a:gdLst/>
              <a:ahLst/>
              <a:cxnLst/>
              <a:rect l="l" t="t" r="r" b="b"/>
              <a:pathLst>
                <a:path w="1875" h="1942" extrusionOk="0">
                  <a:moveTo>
                    <a:pt x="1875" y="1942"/>
                  </a:moveTo>
                  <a:lnTo>
                    <a:pt x="140" y="1917"/>
                  </a:lnTo>
                  <a:lnTo>
                    <a:pt x="124" y="1411"/>
                  </a:lnTo>
                  <a:cubicBezTo>
                    <a:pt x="124" y="1411"/>
                    <a:pt x="-12" y="1252"/>
                    <a:pt x="1" y="1031"/>
                  </a:cubicBezTo>
                  <a:cubicBezTo>
                    <a:pt x="15" y="797"/>
                    <a:pt x="459" y="147"/>
                    <a:pt x="496" y="113"/>
                  </a:cubicBezTo>
                  <a:cubicBezTo>
                    <a:pt x="642" y="-24"/>
                    <a:pt x="881" y="-32"/>
                    <a:pt x="997" y="67"/>
                  </a:cubicBezTo>
                  <a:cubicBezTo>
                    <a:pt x="1618" y="599"/>
                    <a:pt x="1875" y="1942"/>
                    <a:pt x="1875" y="1942"/>
                  </a:cubicBezTo>
                  <a:close/>
                </a:path>
              </a:pathLst>
            </a:custGeom>
            <a:solidFill>
              <a:srgbClr val="FFC7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24"/>
            <p:cNvSpPr/>
            <p:nvPr/>
          </p:nvSpPr>
          <p:spPr>
            <a:xfrm>
              <a:off x="8414008" y="1522967"/>
              <a:ext cx="498000" cy="515795"/>
            </a:xfrm>
            <a:custGeom>
              <a:avLst/>
              <a:gdLst/>
              <a:ahLst/>
              <a:cxnLst/>
              <a:rect l="l" t="t" r="r" b="b"/>
              <a:pathLst>
                <a:path w="1875" h="1942" extrusionOk="0">
                  <a:moveTo>
                    <a:pt x="1875" y="1942"/>
                  </a:moveTo>
                  <a:lnTo>
                    <a:pt x="140" y="1917"/>
                  </a:lnTo>
                  <a:lnTo>
                    <a:pt x="124" y="1411"/>
                  </a:lnTo>
                  <a:cubicBezTo>
                    <a:pt x="124" y="1411"/>
                    <a:pt x="-12" y="1252"/>
                    <a:pt x="1" y="1031"/>
                  </a:cubicBezTo>
                  <a:cubicBezTo>
                    <a:pt x="15" y="797"/>
                    <a:pt x="459" y="147"/>
                    <a:pt x="496" y="113"/>
                  </a:cubicBezTo>
                  <a:cubicBezTo>
                    <a:pt x="642" y="-24"/>
                    <a:pt x="881" y="-32"/>
                    <a:pt x="997" y="67"/>
                  </a:cubicBezTo>
                  <a:cubicBezTo>
                    <a:pt x="1618" y="599"/>
                    <a:pt x="1875" y="1942"/>
                    <a:pt x="1875" y="194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1" name="Google Shape;641;p24"/>
            <p:cNvSpPr/>
            <p:nvPr/>
          </p:nvSpPr>
          <p:spPr>
            <a:xfrm>
              <a:off x="8463941" y="1855498"/>
              <a:ext cx="146611" cy="23638"/>
            </a:xfrm>
            <a:custGeom>
              <a:avLst/>
              <a:gdLst/>
              <a:ahLst/>
              <a:cxnLst/>
              <a:rect l="l" t="t" r="r" b="b"/>
              <a:pathLst>
                <a:path w="552" h="89" extrusionOk="0">
                  <a:moveTo>
                    <a:pt x="549" y="0"/>
                  </a:moveTo>
                  <a:cubicBezTo>
                    <a:pt x="458" y="2"/>
                    <a:pt x="365" y="7"/>
                    <a:pt x="274" y="24"/>
                  </a:cubicBezTo>
                  <a:cubicBezTo>
                    <a:pt x="229" y="33"/>
                    <a:pt x="184" y="44"/>
                    <a:pt x="140" y="56"/>
                  </a:cubicBezTo>
                  <a:cubicBezTo>
                    <a:pt x="117" y="62"/>
                    <a:pt x="95" y="67"/>
                    <a:pt x="73" y="72"/>
                  </a:cubicBezTo>
                  <a:cubicBezTo>
                    <a:pt x="50" y="77"/>
                    <a:pt x="25" y="82"/>
                    <a:pt x="2" y="80"/>
                  </a:cubicBezTo>
                  <a:cubicBezTo>
                    <a:pt x="0" y="80"/>
                    <a:pt x="-1" y="84"/>
                    <a:pt x="1" y="84"/>
                  </a:cubicBezTo>
                  <a:cubicBezTo>
                    <a:pt x="24" y="87"/>
                    <a:pt x="46" y="90"/>
                    <a:pt x="68" y="89"/>
                  </a:cubicBezTo>
                  <a:cubicBezTo>
                    <a:pt x="90" y="89"/>
                    <a:pt x="112" y="86"/>
                    <a:pt x="134" y="82"/>
                  </a:cubicBezTo>
                  <a:cubicBezTo>
                    <a:pt x="179" y="74"/>
                    <a:pt x="225" y="63"/>
                    <a:pt x="271" y="54"/>
                  </a:cubicBezTo>
                  <a:cubicBezTo>
                    <a:pt x="364" y="37"/>
                    <a:pt x="456" y="19"/>
                    <a:pt x="549" y="9"/>
                  </a:cubicBezTo>
                  <a:cubicBezTo>
                    <a:pt x="554" y="9"/>
                    <a:pt x="553" y="0"/>
                    <a:pt x="549" y="0"/>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2" name="Google Shape;642;p24"/>
            <p:cNvSpPr/>
            <p:nvPr/>
          </p:nvSpPr>
          <p:spPr>
            <a:xfrm>
              <a:off x="8546543" y="1875949"/>
              <a:ext cx="120848" cy="12483"/>
            </a:xfrm>
            <a:custGeom>
              <a:avLst/>
              <a:gdLst/>
              <a:ahLst/>
              <a:cxnLst/>
              <a:rect l="l" t="t" r="r" b="b"/>
              <a:pathLst>
                <a:path w="455" h="47" extrusionOk="0">
                  <a:moveTo>
                    <a:pt x="453" y="39"/>
                  </a:moveTo>
                  <a:cubicBezTo>
                    <a:pt x="379" y="23"/>
                    <a:pt x="304" y="11"/>
                    <a:pt x="229" y="4"/>
                  </a:cubicBezTo>
                  <a:cubicBezTo>
                    <a:pt x="191" y="1"/>
                    <a:pt x="154" y="0"/>
                    <a:pt x="116" y="0"/>
                  </a:cubicBezTo>
                  <a:cubicBezTo>
                    <a:pt x="98" y="0"/>
                    <a:pt x="80" y="1"/>
                    <a:pt x="61" y="2"/>
                  </a:cubicBezTo>
                  <a:cubicBezTo>
                    <a:pt x="42" y="3"/>
                    <a:pt x="22" y="7"/>
                    <a:pt x="2" y="7"/>
                  </a:cubicBezTo>
                  <a:cubicBezTo>
                    <a:pt x="0" y="7"/>
                    <a:pt x="-1" y="11"/>
                    <a:pt x="1" y="11"/>
                  </a:cubicBezTo>
                  <a:cubicBezTo>
                    <a:pt x="20" y="11"/>
                    <a:pt x="39" y="15"/>
                    <a:pt x="58" y="16"/>
                  </a:cubicBezTo>
                  <a:cubicBezTo>
                    <a:pt x="76" y="18"/>
                    <a:pt x="95" y="19"/>
                    <a:pt x="114" y="20"/>
                  </a:cubicBezTo>
                  <a:cubicBezTo>
                    <a:pt x="151" y="23"/>
                    <a:pt x="189" y="26"/>
                    <a:pt x="227" y="29"/>
                  </a:cubicBezTo>
                  <a:cubicBezTo>
                    <a:pt x="302" y="33"/>
                    <a:pt x="377" y="39"/>
                    <a:pt x="452" y="47"/>
                  </a:cubicBezTo>
                  <a:cubicBezTo>
                    <a:pt x="456" y="47"/>
                    <a:pt x="456" y="40"/>
                    <a:pt x="453" y="39"/>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3" name="Google Shape;643;p24"/>
            <p:cNvSpPr/>
            <p:nvPr/>
          </p:nvSpPr>
          <p:spPr>
            <a:xfrm>
              <a:off x="8264210" y="1650721"/>
              <a:ext cx="189904" cy="427616"/>
            </a:xfrm>
            <a:custGeom>
              <a:avLst/>
              <a:gdLst/>
              <a:ahLst/>
              <a:cxnLst/>
              <a:rect l="l" t="t" r="r" b="b"/>
              <a:pathLst>
                <a:path w="715" h="1610" extrusionOk="0">
                  <a:moveTo>
                    <a:pt x="98" y="1501"/>
                  </a:moveTo>
                  <a:cubicBezTo>
                    <a:pt x="177" y="1651"/>
                    <a:pt x="358" y="1608"/>
                    <a:pt x="437" y="1592"/>
                  </a:cubicBezTo>
                  <a:cubicBezTo>
                    <a:pt x="516" y="1577"/>
                    <a:pt x="699" y="1546"/>
                    <a:pt x="714" y="1378"/>
                  </a:cubicBezTo>
                  <a:cubicBezTo>
                    <a:pt x="729" y="1209"/>
                    <a:pt x="323" y="-40"/>
                    <a:pt x="118" y="1"/>
                  </a:cubicBezTo>
                  <a:cubicBezTo>
                    <a:pt x="-87" y="42"/>
                    <a:pt x="20" y="1351"/>
                    <a:pt x="98" y="150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24"/>
            <p:cNvSpPr/>
            <p:nvPr/>
          </p:nvSpPr>
          <p:spPr>
            <a:xfrm>
              <a:off x="8274568" y="1650721"/>
              <a:ext cx="179546" cy="427616"/>
            </a:xfrm>
            <a:custGeom>
              <a:avLst/>
              <a:gdLst/>
              <a:ahLst/>
              <a:cxnLst/>
              <a:rect l="l" t="t" r="r" b="b"/>
              <a:pathLst>
                <a:path w="676" h="1610" extrusionOk="0">
                  <a:moveTo>
                    <a:pt x="675" y="1378"/>
                  </a:moveTo>
                  <a:cubicBezTo>
                    <a:pt x="690" y="1209"/>
                    <a:pt x="284" y="-40"/>
                    <a:pt x="79" y="1"/>
                  </a:cubicBezTo>
                  <a:cubicBezTo>
                    <a:pt x="44" y="8"/>
                    <a:pt x="18" y="52"/>
                    <a:pt x="0" y="121"/>
                  </a:cubicBezTo>
                  <a:cubicBezTo>
                    <a:pt x="3" y="120"/>
                    <a:pt x="6" y="118"/>
                    <a:pt x="10" y="118"/>
                  </a:cubicBezTo>
                  <a:cubicBezTo>
                    <a:pt x="188" y="82"/>
                    <a:pt x="540" y="1167"/>
                    <a:pt x="527" y="1313"/>
                  </a:cubicBezTo>
                  <a:cubicBezTo>
                    <a:pt x="514" y="1459"/>
                    <a:pt x="355" y="1486"/>
                    <a:pt x="286" y="1500"/>
                  </a:cubicBezTo>
                  <a:cubicBezTo>
                    <a:pt x="234" y="1510"/>
                    <a:pt x="130" y="1534"/>
                    <a:pt x="53" y="1487"/>
                  </a:cubicBezTo>
                  <a:cubicBezTo>
                    <a:pt x="55" y="1492"/>
                    <a:pt x="57" y="1497"/>
                    <a:pt x="59" y="1501"/>
                  </a:cubicBezTo>
                  <a:cubicBezTo>
                    <a:pt x="138" y="1651"/>
                    <a:pt x="318" y="1608"/>
                    <a:pt x="398" y="1592"/>
                  </a:cubicBezTo>
                  <a:cubicBezTo>
                    <a:pt x="477" y="1577"/>
                    <a:pt x="660" y="1546"/>
                    <a:pt x="675" y="1378"/>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24"/>
            <p:cNvSpPr/>
            <p:nvPr/>
          </p:nvSpPr>
          <p:spPr>
            <a:xfrm>
              <a:off x="8295551" y="1650986"/>
              <a:ext cx="121114" cy="552714"/>
            </a:xfrm>
            <a:custGeom>
              <a:avLst/>
              <a:gdLst/>
              <a:ahLst/>
              <a:cxnLst/>
              <a:rect l="l" t="t" r="r" b="b"/>
              <a:pathLst>
                <a:path w="456" h="2081" extrusionOk="0">
                  <a:moveTo>
                    <a:pt x="456" y="2065"/>
                  </a:moveTo>
                  <a:lnTo>
                    <a:pt x="0" y="0"/>
                  </a:lnTo>
                  <a:lnTo>
                    <a:pt x="374" y="2081"/>
                  </a:lnTo>
                  <a:lnTo>
                    <a:pt x="456" y="206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24"/>
            <p:cNvSpPr/>
            <p:nvPr/>
          </p:nvSpPr>
          <p:spPr>
            <a:xfrm>
              <a:off x="8562479" y="1547137"/>
              <a:ext cx="438771" cy="765990"/>
            </a:xfrm>
            <a:custGeom>
              <a:avLst/>
              <a:gdLst/>
              <a:ahLst/>
              <a:cxnLst/>
              <a:rect l="l" t="t" r="r" b="b"/>
              <a:pathLst>
                <a:path w="1652" h="2884" extrusionOk="0">
                  <a:moveTo>
                    <a:pt x="749" y="262"/>
                  </a:moveTo>
                  <a:cubicBezTo>
                    <a:pt x="1217" y="871"/>
                    <a:pt x="1798" y="1799"/>
                    <a:pt x="1618" y="2055"/>
                  </a:cubicBezTo>
                  <a:cubicBezTo>
                    <a:pt x="1439" y="2311"/>
                    <a:pt x="817" y="2777"/>
                    <a:pt x="293" y="2883"/>
                  </a:cubicBezTo>
                  <a:cubicBezTo>
                    <a:pt x="192" y="2904"/>
                    <a:pt x="-78" y="2077"/>
                    <a:pt x="21" y="2028"/>
                  </a:cubicBezTo>
                  <a:cubicBezTo>
                    <a:pt x="275" y="1901"/>
                    <a:pt x="809" y="1622"/>
                    <a:pt x="844" y="1574"/>
                  </a:cubicBezTo>
                  <a:cubicBezTo>
                    <a:pt x="861" y="1550"/>
                    <a:pt x="517" y="814"/>
                    <a:pt x="401" y="395"/>
                  </a:cubicBezTo>
                  <a:cubicBezTo>
                    <a:pt x="260" y="-112"/>
                    <a:pt x="469" y="-102"/>
                    <a:pt x="749" y="262"/>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24"/>
            <p:cNvSpPr/>
            <p:nvPr/>
          </p:nvSpPr>
          <p:spPr>
            <a:xfrm>
              <a:off x="8192232" y="2080727"/>
              <a:ext cx="492157" cy="296410"/>
            </a:xfrm>
            <a:custGeom>
              <a:avLst/>
              <a:gdLst/>
              <a:ahLst/>
              <a:cxnLst/>
              <a:rect l="l" t="t" r="r" b="b"/>
              <a:pathLst>
                <a:path w="1853" h="1116" extrusionOk="0">
                  <a:moveTo>
                    <a:pt x="1554" y="0"/>
                  </a:moveTo>
                  <a:cubicBezTo>
                    <a:pt x="1554" y="0"/>
                    <a:pt x="1207" y="20"/>
                    <a:pt x="980" y="43"/>
                  </a:cubicBezTo>
                  <a:cubicBezTo>
                    <a:pt x="854" y="56"/>
                    <a:pt x="639" y="98"/>
                    <a:pt x="551" y="150"/>
                  </a:cubicBezTo>
                  <a:cubicBezTo>
                    <a:pt x="419" y="228"/>
                    <a:pt x="-85" y="639"/>
                    <a:pt x="12" y="763"/>
                  </a:cubicBezTo>
                  <a:cubicBezTo>
                    <a:pt x="100" y="875"/>
                    <a:pt x="488" y="468"/>
                    <a:pt x="488" y="468"/>
                  </a:cubicBezTo>
                  <a:cubicBezTo>
                    <a:pt x="488" y="468"/>
                    <a:pt x="60" y="844"/>
                    <a:pt x="190" y="960"/>
                  </a:cubicBezTo>
                  <a:cubicBezTo>
                    <a:pt x="321" y="1076"/>
                    <a:pt x="698" y="558"/>
                    <a:pt x="698" y="558"/>
                  </a:cubicBezTo>
                  <a:cubicBezTo>
                    <a:pt x="698" y="558"/>
                    <a:pt x="267" y="955"/>
                    <a:pt x="420" y="1053"/>
                  </a:cubicBezTo>
                  <a:cubicBezTo>
                    <a:pt x="536" y="1127"/>
                    <a:pt x="904" y="677"/>
                    <a:pt x="904" y="677"/>
                  </a:cubicBezTo>
                  <a:cubicBezTo>
                    <a:pt x="904" y="677"/>
                    <a:pt x="536" y="1020"/>
                    <a:pt x="652" y="1102"/>
                  </a:cubicBezTo>
                  <a:cubicBezTo>
                    <a:pt x="781" y="1192"/>
                    <a:pt x="1146" y="797"/>
                    <a:pt x="1146" y="797"/>
                  </a:cubicBezTo>
                  <a:cubicBezTo>
                    <a:pt x="1476" y="955"/>
                    <a:pt x="1698" y="895"/>
                    <a:pt x="1850" y="834"/>
                  </a:cubicBezTo>
                  <a:cubicBezTo>
                    <a:pt x="1887" y="819"/>
                    <a:pt x="1554" y="0"/>
                    <a:pt x="1554" y="0"/>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8" name="Google Shape;648;p24"/>
            <p:cNvSpPr/>
            <p:nvPr/>
          </p:nvSpPr>
          <p:spPr>
            <a:xfrm>
              <a:off x="8241900" y="2167843"/>
              <a:ext cx="117395" cy="131472"/>
            </a:xfrm>
            <a:custGeom>
              <a:avLst/>
              <a:gdLst/>
              <a:ahLst/>
              <a:cxnLst/>
              <a:rect l="l" t="t" r="r" b="b"/>
              <a:pathLst>
                <a:path w="442" h="495" extrusionOk="0">
                  <a:moveTo>
                    <a:pt x="440" y="0"/>
                  </a:moveTo>
                  <a:cubicBezTo>
                    <a:pt x="388" y="43"/>
                    <a:pt x="335" y="85"/>
                    <a:pt x="288" y="132"/>
                  </a:cubicBezTo>
                  <a:cubicBezTo>
                    <a:pt x="240" y="179"/>
                    <a:pt x="193" y="227"/>
                    <a:pt x="150" y="279"/>
                  </a:cubicBezTo>
                  <a:cubicBezTo>
                    <a:pt x="44" y="404"/>
                    <a:pt x="-3" y="499"/>
                    <a:pt x="0" y="494"/>
                  </a:cubicBezTo>
                  <a:cubicBezTo>
                    <a:pt x="84" y="362"/>
                    <a:pt x="253" y="192"/>
                    <a:pt x="301" y="145"/>
                  </a:cubicBezTo>
                  <a:cubicBezTo>
                    <a:pt x="349" y="98"/>
                    <a:pt x="394" y="49"/>
                    <a:pt x="442" y="2"/>
                  </a:cubicBezTo>
                  <a:cubicBezTo>
                    <a:pt x="443" y="1"/>
                    <a:pt x="441" y="-1"/>
                    <a:pt x="440"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9" name="Google Shape;649;p24"/>
            <p:cNvSpPr/>
            <p:nvPr/>
          </p:nvSpPr>
          <p:spPr>
            <a:xfrm>
              <a:off x="8308300" y="2212995"/>
              <a:ext cx="96678" cy="95882"/>
            </a:xfrm>
            <a:custGeom>
              <a:avLst/>
              <a:gdLst/>
              <a:ahLst/>
              <a:cxnLst/>
              <a:rect l="l" t="t" r="r" b="b"/>
              <a:pathLst>
                <a:path w="364" h="361" extrusionOk="0">
                  <a:moveTo>
                    <a:pt x="363" y="0"/>
                  </a:moveTo>
                  <a:cubicBezTo>
                    <a:pt x="299" y="57"/>
                    <a:pt x="233" y="111"/>
                    <a:pt x="172" y="171"/>
                  </a:cubicBezTo>
                  <a:cubicBezTo>
                    <a:pt x="111" y="231"/>
                    <a:pt x="58" y="293"/>
                    <a:pt x="1" y="356"/>
                  </a:cubicBezTo>
                  <a:cubicBezTo>
                    <a:pt x="-3" y="361"/>
                    <a:pt x="1" y="362"/>
                    <a:pt x="6" y="357"/>
                  </a:cubicBezTo>
                  <a:cubicBezTo>
                    <a:pt x="65" y="296"/>
                    <a:pt x="124" y="244"/>
                    <a:pt x="184" y="183"/>
                  </a:cubicBezTo>
                  <a:cubicBezTo>
                    <a:pt x="244" y="123"/>
                    <a:pt x="302" y="60"/>
                    <a:pt x="364" y="1"/>
                  </a:cubicBezTo>
                  <a:cubicBezTo>
                    <a:pt x="365" y="0"/>
                    <a:pt x="363" y="-1"/>
                    <a:pt x="363"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0" name="Google Shape;650;p24"/>
            <p:cNvSpPr/>
            <p:nvPr/>
          </p:nvSpPr>
          <p:spPr>
            <a:xfrm>
              <a:off x="8378418" y="2244602"/>
              <a:ext cx="73306" cy="76758"/>
            </a:xfrm>
            <a:custGeom>
              <a:avLst/>
              <a:gdLst/>
              <a:ahLst/>
              <a:cxnLst/>
              <a:rect l="l" t="t" r="r" b="b"/>
              <a:pathLst>
                <a:path w="276" h="289" extrusionOk="0">
                  <a:moveTo>
                    <a:pt x="273" y="0"/>
                  </a:moveTo>
                  <a:cubicBezTo>
                    <a:pt x="171" y="82"/>
                    <a:pt x="84" y="183"/>
                    <a:pt x="1" y="284"/>
                  </a:cubicBezTo>
                  <a:cubicBezTo>
                    <a:pt x="-3" y="289"/>
                    <a:pt x="2" y="290"/>
                    <a:pt x="7" y="285"/>
                  </a:cubicBezTo>
                  <a:cubicBezTo>
                    <a:pt x="95" y="189"/>
                    <a:pt x="164" y="113"/>
                    <a:pt x="276" y="4"/>
                  </a:cubicBezTo>
                  <a:cubicBezTo>
                    <a:pt x="277" y="2"/>
                    <a:pt x="275" y="-2"/>
                    <a:pt x="273"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1" name="Google Shape;651;p24"/>
            <p:cNvSpPr/>
            <p:nvPr/>
          </p:nvSpPr>
          <p:spPr>
            <a:xfrm>
              <a:off x="8646408" y="1532529"/>
              <a:ext cx="232134" cy="322173"/>
            </a:xfrm>
            <a:custGeom>
              <a:avLst/>
              <a:gdLst/>
              <a:ahLst/>
              <a:cxnLst/>
              <a:rect l="l" t="t" r="r" b="b"/>
              <a:pathLst>
                <a:path w="874" h="1213" extrusionOk="0">
                  <a:moveTo>
                    <a:pt x="262" y="1213"/>
                  </a:moveTo>
                  <a:lnTo>
                    <a:pt x="874" y="825"/>
                  </a:lnTo>
                  <a:cubicBezTo>
                    <a:pt x="874" y="825"/>
                    <a:pt x="560" y="379"/>
                    <a:pt x="325" y="148"/>
                  </a:cubicBezTo>
                  <a:cubicBezTo>
                    <a:pt x="90" y="-84"/>
                    <a:pt x="-77" y="-72"/>
                    <a:pt x="37" y="397"/>
                  </a:cubicBezTo>
                  <a:cubicBezTo>
                    <a:pt x="151" y="865"/>
                    <a:pt x="262" y="1213"/>
                    <a:pt x="262" y="121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4"/>
            <p:cNvSpPr/>
            <p:nvPr/>
          </p:nvSpPr>
          <p:spPr>
            <a:xfrm>
              <a:off x="8715996" y="1730666"/>
              <a:ext cx="137315" cy="81274"/>
            </a:xfrm>
            <a:custGeom>
              <a:avLst/>
              <a:gdLst/>
              <a:ahLst/>
              <a:cxnLst/>
              <a:rect l="l" t="t" r="r" b="b"/>
              <a:pathLst>
                <a:path w="517" h="306" extrusionOk="0">
                  <a:moveTo>
                    <a:pt x="514" y="0"/>
                  </a:moveTo>
                  <a:cubicBezTo>
                    <a:pt x="426" y="45"/>
                    <a:pt x="340" y="93"/>
                    <a:pt x="254" y="144"/>
                  </a:cubicBezTo>
                  <a:cubicBezTo>
                    <a:pt x="212" y="168"/>
                    <a:pt x="170" y="192"/>
                    <a:pt x="129" y="218"/>
                  </a:cubicBezTo>
                  <a:cubicBezTo>
                    <a:pt x="86" y="244"/>
                    <a:pt x="45" y="274"/>
                    <a:pt x="2" y="300"/>
                  </a:cubicBezTo>
                  <a:cubicBezTo>
                    <a:pt x="-2" y="302"/>
                    <a:pt x="1" y="307"/>
                    <a:pt x="4" y="305"/>
                  </a:cubicBezTo>
                  <a:cubicBezTo>
                    <a:pt x="47" y="281"/>
                    <a:pt x="90" y="260"/>
                    <a:pt x="133" y="236"/>
                  </a:cubicBezTo>
                  <a:cubicBezTo>
                    <a:pt x="177" y="212"/>
                    <a:pt x="220" y="186"/>
                    <a:pt x="263" y="160"/>
                  </a:cubicBezTo>
                  <a:cubicBezTo>
                    <a:pt x="349" y="110"/>
                    <a:pt x="433" y="58"/>
                    <a:pt x="516" y="4"/>
                  </a:cubicBezTo>
                  <a:cubicBezTo>
                    <a:pt x="518" y="2"/>
                    <a:pt x="516" y="-2"/>
                    <a:pt x="514"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3" name="Google Shape;653;p24"/>
            <p:cNvSpPr/>
            <p:nvPr/>
          </p:nvSpPr>
          <p:spPr>
            <a:xfrm>
              <a:off x="8671109" y="1696404"/>
              <a:ext cx="72774" cy="160422"/>
            </a:xfrm>
            <a:custGeom>
              <a:avLst/>
              <a:gdLst/>
              <a:ahLst/>
              <a:cxnLst/>
              <a:rect l="l" t="t" r="r" b="b"/>
              <a:pathLst>
                <a:path w="274" h="604" extrusionOk="0">
                  <a:moveTo>
                    <a:pt x="0" y="0"/>
                  </a:moveTo>
                  <a:cubicBezTo>
                    <a:pt x="66" y="196"/>
                    <a:pt x="123" y="394"/>
                    <a:pt x="174" y="594"/>
                  </a:cubicBezTo>
                  <a:lnTo>
                    <a:pt x="166" y="591"/>
                  </a:lnTo>
                  <a:cubicBezTo>
                    <a:pt x="202" y="570"/>
                    <a:pt x="238" y="550"/>
                    <a:pt x="274" y="529"/>
                  </a:cubicBezTo>
                  <a:cubicBezTo>
                    <a:pt x="238" y="555"/>
                    <a:pt x="202" y="580"/>
                    <a:pt x="166" y="604"/>
                  </a:cubicBezTo>
                  <a:cubicBezTo>
                    <a:pt x="104" y="405"/>
                    <a:pt x="47" y="204"/>
                    <a:pt x="0"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4" name="Google Shape;654;p24"/>
            <p:cNvSpPr/>
            <p:nvPr/>
          </p:nvSpPr>
          <p:spPr>
            <a:xfrm>
              <a:off x="8667391" y="1712340"/>
              <a:ext cx="16998" cy="33200"/>
            </a:xfrm>
            <a:custGeom>
              <a:avLst/>
              <a:gdLst/>
              <a:ahLst/>
              <a:cxnLst/>
              <a:rect l="l" t="t" r="r" b="b"/>
              <a:pathLst>
                <a:path w="64" h="125" extrusionOk="0">
                  <a:moveTo>
                    <a:pt x="0" y="0"/>
                  </a:moveTo>
                  <a:cubicBezTo>
                    <a:pt x="19" y="43"/>
                    <a:pt x="44" y="82"/>
                    <a:pt x="64" y="125"/>
                  </a:cubicBezTo>
                  <a:cubicBezTo>
                    <a:pt x="34" y="89"/>
                    <a:pt x="7" y="47"/>
                    <a:pt x="0" y="0"/>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5" name="Google Shape;655;p24"/>
            <p:cNvSpPr/>
            <p:nvPr/>
          </p:nvSpPr>
          <p:spPr>
            <a:xfrm>
              <a:off x="8475096" y="1010360"/>
              <a:ext cx="343686" cy="349795"/>
            </a:xfrm>
            <a:custGeom>
              <a:avLst/>
              <a:gdLst/>
              <a:ahLst/>
              <a:cxnLst/>
              <a:rect l="l" t="t" r="r" b="b"/>
              <a:pathLst>
                <a:path w="1294" h="1317" extrusionOk="0">
                  <a:moveTo>
                    <a:pt x="590" y="1289"/>
                  </a:moveTo>
                  <a:cubicBezTo>
                    <a:pt x="663" y="1316"/>
                    <a:pt x="749" y="1282"/>
                    <a:pt x="781" y="1205"/>
                  </a:cubicBezTo>
                  <a:lnTo>
                    <a:pt x="782" y="1205"/>
                  </a:lnTo>
                  <a:cubicBezTo>
                    <a:pt x="757" y="1310"/>
                    <a:pt x="669" y="1324"/>
                    <a:pt x="590" y="1289"/>
                  </a:cubicBezTo>
                  <a:moveTo>
                    <a:pt x="147" y="235"/>
                  </a:moveTo>
                  <a:cubicBezTo>
                    <a:pt x="147" y="236"/>
                    <a:pt x="147" y="236"/>
                    <a:pt x="147" y="236"/>
                  </a:cubicBezTo>
                  <a:cubicBezTo>
                    <a:pt x="141" y="211"/>
                    <a:pt x="143" y="186"/>
                    <a:pt x="163" y="166"/>
                  </a:cubicBezTo>
                  <a:cubicBezTo>
                    <a:pt x="192" y="136"/>
                    <a:pt x="225" y="141"/>
                    <a:pt x="257" y="157"/>
                  </a:cubicBezTo>
                  <a:cubicBezTo>
                    <a:pt x="257" y="158"/>
                    <a:pt x="256" y="158"/>
                    <a:pt x="256" y="159"/>
                  </a:cubicBezTo>
                  <a:cubicBezTo>
                    <a:pt x="223" y="149"/>
                    <a:pt x="186" y="161"/>
                    <a:pt x="165" y="189"/>
                  </a:cubicBezTo>
                  <a:cubicBezTo>
                    <a:pt x="155" y="203"/>
                    <a:pt x="149" y="219"/>
                    <a:pt x="147" y="235"/>
                  </a:cubicBezTo>
                  <a:moveTo>
                    <a:pt x="1014" y="142"/>
                  </a:moveTo>
                  <a:cubicBezTo>
                    <a:pt x="1014" y="141"/>
                    <a:pt x="1013" y="140"/>
                    <a:pt x="1013" y="139"/>
                  </a:cubicBezTo>
                  <a:cubicBezTo>
                    <a:pt x="1008" y="130"/>
                    <a:pt x="1003" y="121"/>
                    <a:pt x="997" y="114"/>
                  </a:cubicBezTo>
                  <a:cubicBezTo>
                    <a:pt x="983" y="97"/>
                    <a:pt x="964" y="84"/>
                    <a:pt x="943" y="78"/>
                  </a:cubicBezTo>
                  <a:cubicBezTo>
                    <a:pt x="933" y="75"/>
                    <a:pt x="922" y="73"/>
                    <a:pt x="912" y="73"/>
                  </a:cubicBezTo>
                  <a:cubicBezTo>
                    <a:pt x="906" y="74"/>
                    <a:pt x="894" y="75"/>
                    <a:pt x="894" y="75"/>
                  </a:cubicBezTo>
                  <a:cubicBezTo>
                    <a:pt x="894" y="75"/>
                    <a:pt x="893" y="74"/>
                    <a:pt x="891" y="71"/>
                  </a:cubicBezTo>
                  <a:cubicBezTo>
                    <a:pt x="926" y="57"/>
                    <a:pt x="963" y="64"/>
                    <a:pt x="989" y="91"/>
                  </a:cubicBezTo>
                  <a:cubicBezTo>
                    <a:pt x="1003" y="106"/>
                    <a:pt x="1010" y="123"/>
                    <a:pt x="1014" y="142"/>
                  </a:cubicBezTo>
                  <a:moveTo>
                    <a:pt x="787" y="1205"/>
                  </a:moveTo>
                  <a:cubicBezTo>
                    <a:pt x="815" y="1207"/>
                    <a:pt x="843" y="1205"/>
                    <a:pt x="864" y="1186"/>
                  </a:cubicBezTo>
                  <a:cubicBezTo>
                    <a:pt x="870" y="1180"/>
                    <a:pt x="875" y="1173"/>
                    <a:pt x="882" y="1167"/>
                  </a:cubicBezTo>
                  <a:cubicBezTo>
                    <a:pt x="892" y="1158"/>
                    <a:pt x="904" y="1155"/>
                    <a:pt x="917" y="1153"/>
                  </a:cubicBezTo>
                  <a:cubicBezTo>
                    <a:pt x="931" y="1150"/>
                    <a:pt x="945" y="1148"/>
                    <a:pt x="959" y="1143"/>
                  </a:cubicBezTo>
                  <a:cubicBezTo>
                    <a:pt x="1001" y="1129"/>
                    <a:pt x="1042" y="1098"/>
                    <a:pt x="1046" y="1051"/>
                  </a:cubicBezTo>
                  <a:cubicBezTo>
                    <a:pt x="1111" y="1058"/>
                    <a:pt x="1177" y="1014"/>
                    <a:pt x="1196" y="951"/>
                  </a:cubicBezTo>
                  <a:cubicBezTo>
                    <a:pt x="1198" y="943"/>
                    <a:pt x="1200" y="934"/>
                    <a:pt x="1200" y="925"/>
                  </a:cubicBezTo>
                  <a:cubicBezTo>
                    <a:pt x="1201" y="913"/>
                    <a:pt x="1198" y="899"/>
                    <a:pt x="1204" y="888"/>
                  </a:cubicBezTo>
                  <a:cubicBezTo>
                    <a:pt x="1210" y="877"/>
                    <a:pt x="1224" y="869"/>
                    <a:pt x="1233" y="862"/>
                  </a:cubicBezTo>
                  <a:cubicBezTo>
                    <a:pt x="1241" y="855"/>
                    <a:pt x="1249" y="848"/>
                    <a:pt x="1255" y="840"/>
                  </a:cubicBezTo>
                  <a:cubicBezTo>
                    <a:pt x="1271" y="818"/>
                    <a:pt x="1275" y="784"/>
                    <a:pt x="1253" y="766"/>
                  </a:cubicBezTo>
                  <a:cubicBezTo>
                    <a:pt x="1285" y="749"/>
                    <a:pt x="1297" y="709"/>
                    <a:pt x="1293" y="673"/>
                  </a:cubicBezTo>
                  <a:cubicBezTo>
                    <a:pt x="1288" y="628"/>
                    <a:pt x="1263" y="587"/>
                    <a:pt x="1225" y="561"/>
                  </a:cubicBezTo>
                  <a:cubicBezTo>
                    <a:pt x="1255" y="511"/>
                    <a:pt x="1236" y="441"/>
                    <a:pt x="1185" y="414"/>
                  </a:cubicBezTo>
                  <a:cubicBezTo>
                    <a:pt x="1206" y="361"/>
                    <a:pt x="1171" y="298"/>
                    <a:pt x="1115" y="287"/>
                  </a:cubicBezTo>
                  <a:cubicBezTo>
                    <a:pt x="1111" y="239"/>
                    <a:pt x="1085" y="198"/>
                    <a:pt x="1043" y="174"/>
                  </a:cubicBezTo>
                  <a:cubicBezTo>
                    <a:pt x="1034" y="169"/>
                    <a:pt x="1028" y="163"/>
                    <a:pt x="1022" y="156"/>
                  </a:cubicBezTo>
                  <a:cubicBezTo>
                    <a:pt x="1021" y="124"/>
                    <a:pt x="1011" y="93"/>
                    <a:pt x="984" y="72"/>
                  </a:cubicBezTo>
                  <a:cubicBezTo>
                    <a:pt x="956" y="51"/>
                    <a:pt x="917" y="49"/>
                    <a:pt x="889" y="68"/>
                  </a:cubicBezTo>
                  <a:cubicBezTo>
                    <a:pt x="880" y="58"/>
                    <a:pt x="861" y="39"/>
                    <a:pt x="824" y="25"/>
                  </a:cubicBezTo>
                  <a:cubicBezTo>
                    <a:pt x="788" y="11"/>
                    <a:pt x="747" y="16"/>
                    <a:pt x="717" y="40"/>
                  </a:cubicBezTo>
                  <a:cubicBezTo>
                    <a:pt x="647" y="-22"/>
                    <a:pt x="540" y="-10"/>
                    <a:pt x="487" y="66"/>
                  </a:cubicBezTo>
                  <a:cubicBezTo>
                    <a:pt x="457" y="33"/>
                    <a:pt x="406" y="27"/>
                    <a:pt x="365" y="42"/>
                  </a:cubicBezTo>
                  <a:cubicBezTo>
                    <a:pt x="315" y="61"/>
                    <a:pt x="283" y="107"/>
                    <a:pt x="259" y="152"/>
                  </a:cubicBezTo>
                  <a:cubicBezTo>
                    <a:pt x="228" y="131"/>
                    <a:pt x="186" y="132"/>
                    <a:pt x="158" y="160"/>
                  </a:cubicBezTo>
                  <a:cubicBezTo>
                    <a:pt x="138" y="181"/>
                    <a:pt x="131" y="212"/>
                    <a:pt x="138" y="240"/>
                  </a:cubicBezTo>
                  <a:cubicBezTo>
                    <a:pt x="109" y="254"/>
                    <a:pt x="82" y="275"/>
                    <a:pt x="72" y="306"/>
                  </a:cubicBezTo>
                  <a:cubicBezTo>
                    <a:pt x="63" y="332"/>
                    <a:pt x="69" y="363"/>
                    <a:pt x="90" y="381"/>
                  </a:cubicBezTo>
                  <a:cubicBezTo>
                    <a:pt x="23" y="422"/>
                    <a:pt x="22" y="519"/>
                    <a:pt x="87" y="562"/>
                  </a:cubicBezTo>
                  <a:cubicBezTo>
                    <a:pt x="42" y="578"/>
                    <a:pt x="7" y="619"/>
                    <a:pt x="1" y="668"/>
                  </a:cubicBezTo>
                  <a:cubicBezTo>
                    <a:pt x="-5" y="719"/>
                    <a:pt x="24" y="770"/>
                    <a:pt x="69" y="795"/>
                  </a:cubicBezTo>
                  <a:cubicBezTo>
                    <a:pt x="35" y="825"/>
                    <a:pt x="25" y="874"/>
                    <a:pt x="39" y="916"/>
                  </a:cubicBezTo>
                  <a:cubicBezTo>
                    <a:pt x="56" y="967"/>
                    <a:pt x="103" y="1001"/>
                    <a:pt x="152" y="1016"/>
                  </a:cubicBezTo>
                  <a:cubicBezTo>
                    <a:pt x="137" y="1059"/>
                    <a:pt x="152" y="1108"/>
                    <a:pt x="187" y="1138"/>
                  </a:cubicBezTo>
                  <a:cubicBezTo>
                    <a:pt x="218" y="1164"/>
                    <a:pt x="260" y="1172"/>
                    <a:pt x="300" y="1168"/>
                  </a:cubicBezTo>
                  <a:cubicBezTo>
                    <a:pt x="262" y="1187"/>
                    <a:pt x="219" y="1191"/>
                    <a:pt x="180" y="1161"/>
                  </a:cubicBezTo>
                  <a:cubicBezTo>
                    <a:pt x="135" y="1127"/>
                    <a:pt x="129" y="1066"/>
                    <a:pt x="150" y="1016"/>
                  </a:cubicBezTo>
                  <a:cubicBezTo>
                    <a:pt x="150" y="1016"/>
                    <a:pt x="150" y="1015"/>
                    <a:pt x="149" y="1016"/>
                  </a:cubicBezTo>
                  <a:cubicBezTo>
                    <a:pt x="120" y="1067"/>
                    <a:pt x="126" y="1131"/>
                    <a:pt x="175" y="1169"/>
                  </a:cubicBezTo>
                  <a:cubicBezTo>
                    <a:pt x="222" y="1206"/>
                    <a:pt x="280" y="1197"/>
                    <a:pt x="324" y="1166"/>
                  </a:cubicBezTo>
                  <a:cubicBezTo>
                    <a:pt x="326" y="1216"/>
                    <a:pt x="355" y="1264"/>
                    <a:pt x="401" y="1285"/>
                  </a:cubicBezTo>
                  <a:cubicBezTo>
                    <a:pt x="448" y="1307"/>
                    <a:pt x="504" y="1298"/>
                    <a:pt x="544" y="1266"/>
                  </a:cubicBezTo>
                  <a:cubicBezTo>
                    <a:pt x="621" y="1351"/>
                    <a:pt x="773" y="1330"/>
                    <a:pt x="787" y="120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6" name="Google Shape;656;p24"/>
            <p:cNvSpPr/>
            <p:nvPr/>
          </p:nvSpPr>
          <p:spPr>
            <a:xfrm>
              <a:off x="8518389" y="1391495"/>
              <a:ext cx="125629" cy="226557"/>
            </a:xfrm>
            <a:custGeom>
              <a:avLst/>
              <a:gdLst/>
              <a:ahLst/>
              <a:cxnLst/>
              <a:rect l="l" t="t" r="r" b="b"/>
              <a:pathLst>
                <a:path w="473" h="853" extrusionOk="0">
                  <a:moveTo>
                    <a:pt x="473" y="579"/>
                  </a:moveTo>
                  <a:cubicBezTo>
                    <a:pt x="467" y="613"/>
                    <a:pt x="323" y="848"/>
                    <a:pt x="167" y="853"/>
                  </a:cubicBezTo>
                  <a:cubicBezTo>
                    <a:pt x="116" y="855"/>
                    <a:pt x="95" y="578"/>
                    <a:pt x="95" y="578"/>
                  </a:cubicBezTo>
                  <a:lnTo>
                    <a:pt x="88" y="558"/>
                  </a:lnTo>
                  <a:lnTo>
                    <a:pt x="0" y="277"/>
                  </a:lnTo>
                  <a:lnTo>
                    <a:pt x="319" y="33"/>
                  </a:lnTo>
                  <a:lnTo>
                    <a:pt x="365" y="0"/>
                  </a:lnTo>
                  <a:cubicBezTo>
                    <a:pt x="365" y="0"/>
                    <a:pt x="384" y="79"/>
                    <a:pt x="407" y="177"/>
                  </a:cubicBezTo>
                  <a:cubicBezTo>
                    <a:pt x="408" y="181"/>
                    <a:pt x="409" y="186"/>
                    <a:pt x="410" y="191"/>
                  </a:cubicBezTo>
                  <a:cubicBezTo>
                    <a:pt x="412" y="196"/>
                    <a:pt x="413" y="201"/>
                    <a:pt x="414" y="206"/>
                  </a:cubicBezTo>
                  <a:cubicBezTo>
                    <a:pt x="418" y="221"/>
                    <a:pt x="421" y="236"/>
                    <a:pt x="425" y="251"/>
                  </a:cubicBezTo>
                  <a:cubicBezTo>
                    <a:pt x="427" y="262"/>
                    <a:pt x="430" y="273"/>
                    <a:pt x="432" y="285"/>
                  </a:cubicBezTo>
                  <a:cubicBezTo>
                    <a:pt x="434" y="297"/>
                    <a:pt x="437" y="309"/>
                    <a:pt x="439" y="321"/>
                  </a:cubicBezTo>
                  <a:cubicBezTo>
                    <a:pt x="461" y="440"/>
                    <a:pt x="475" y="564"/>
                    <a:pt x="473" y="579"/>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7" name="Google Shape;657;p24"/>
            <p:cNvSpPr/>
            <p:nvPr/>
          </p:nvSpPr>
          <p:spPr>
            <a:xfrm>
              <a:off x="8518389" y="1391495"/>
              <a:ext cx="108099" cy="148205"/>
            </a:xfrm>
            <a:custGeom>
              <a:avLst/>
              <a:gdLst/>
              <a:ahLst/>
              <a:cxnLst/>
              <a:rect l="l" t="t" r="r" b="b"/>
              <a:pathLst>
                <a:path w="407" h="558" extrusionOk="0">
                  <a:moveTo>
                    <a:pt x="407" y="177"/>
                  </a:moveTo>
                  <a:cubicBezTo>
                    <a:pt x="344" y="411"/>
                    <a:pt x="169" y="520"/>
                    <a:pt x="88" y="558"/>
                  </a:cubicBezTo>
                  <a:lnTo>
                    <a:pt x="0" y="277"/>
                  </a:lnTo>
                  <a:lnTo>
                    <a:pt x="319" y="33"/>
                  </a:lnTo>
                  <a:lnTo>
                    <a:pt x="365" y="0"/>
                  </a:lnTo>
                  <a:cubicBezTo>
                    <a:pt x="365" y="0"/>
                    <a:pt x="384" y="79"/>
                    <a:pt x="407" y="1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8" name="Google Shape;658;p24"/>
            <p:cNvSpPr/>
            <p:nvPr/>
          </p:nvSpPr>
          <p:spPr>
            <a:xfrm>
              <a:off x="8404181" y="1191764"/>
              <a:ext cx="246742" cy="322970"/>
            </a:xfrm>
            <a:custGeom>
              <a:avLst/>
              <a:gdLst/>
              <a:ahLst/>
              <a:cxnLst/>
              <a:rect l="l" t="t" r="r" b="b"/>
              <a:pathLst>
                <a:path w="929" h="1216" extrusionOk="0">
                  <a:moveTo>
                    <a:pt x="0" y="633"/>
                  </a:moveTo>
                  <a:cubicBezTo>
                    <a:pt x="-10" y="1150"/>
                    <a:pt x="298" y="1214"/>
                    <a:pt x="410" y="1216"/>
                  </a:cubicBezTo>
                  <a:cubicBezTo>
                    <a:pt x="511" y="1218"/>
                    <a:pt x="856" y="1211"/>
                    <a:pt x="919" y="698"/>
                  </a:cubicBezTo>
                  <a:cubicBezTo>
                    <a:pt x="982" y="185"/>
                    <a:pt x="745" y="17"/>
                    <a:pt x="514" y="1"/>
                  </a:cubicBezTo>
                  <a:cubicBezTo>
                    <a:pt x="283" y="-16"/>
                    <a:pt x="10" y="116"/>
                    <a:pt x="0" y="633"/>
                  </a:cubicBez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9" name="Google Shape;659;p24"/>
            <p:cNvSpPr/>
            <p:nvPr/>
          </p:nvSpPr>
          <p:spPr>
            <a:xfrm>
              <a:off x="8421711" y="1317127"/>
              <a:ext cx="25498" cy="14874"/>
            </a:xfrm>
            <a:custGeom>
              <a:avLst/>
              <a:gdLst/>
              <a:ahLst/>
              <a:cxnLst/>
              <a:rect l="l" t="t" r="r" b="b"/>
              <a:pathLst>
                <a:path w="96" h="56" extrusionOk="0">
                  <a:moveTo>
                    <a:pt x="22" y="56"/>
                  </a:moveTo>
                  <a:cubicBezTo>
                    <a:pt x="34" y="55"/>
                    <a:pt x="45" y="51"/>
                    <a:pt x="57" y="49"/>
                  </a:cubicBezTo>
                  <a:cubicBezTo>
                    <a:pt x="71" y="46"/>
                    <a:pt x="82" y="45"/>
                    <a:pt x="92" y="35"/>
                  </a:cubicBezTo>
                  <a:cubicBezTo>
                    <a:pt x="97" y="29"/>
                    <a:pt x="97" y="18"/>
                    <a:pt x="92" y="12"/>
                  </a:cubicBezTo>
                  <a:cubicBezTo>
                    <a:pt x="81" y="-1"/>
                    <a:pt x="64" y="-2"/>
                    <a:pt x="47" y="1"/>
                  </a:cubicBezTo>
                  <a:cubicBezTo>
                    <a:pt x="29" y="4"/>
                    <a:pt x="16" y="11"/>
                    <a:pt x="4" y="24"/>
                  </a:cubicBezTo>
                  <a:cubicBezTo>
                    <a:pt x="-7" y="37"/>
                    <a:pt x="6" y="57"/>
                    <a:pt x="22" y="5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0" name="Google Shape;660;p24"/>
            <p:cNvSpPr/>
            <p:nvPr/>
          </p:nvSpPr>
          <p:spPr>
            <a:xfrm>
              <a:off x="8502984" y="1315534"/>
              <a:ext cx="25498" cy="15405"/>
            </a:xfrm>
            <a:custGeom>
              <a:avLst/>
              <a:gdLst/>
              <a:ahLst/>
              <a:cxnLst/>
              <a:rect l="l" t="t" r="r" b="b"/>
              <a:pathLst>
                <a:path w="96" h="58" extrusionOk="0">
                  <a:moveTo>
                    <a:pt x="73" y="58"/>
                  </a:moveTo>
                  <a:cubicBezTo>
                    <a:pt x="61" y="56"/>
                    <a:pt x="50" y="52"/>
                    <a:pt x="38" y="50"/>
                  </a:cubicBezTo>
                  <a:cubicBezTo>
                    <a:pt x="24" y="46"/>
                    <a:pt x="13" y="45"/>
                    <a:pt x="3" y="35"/>
                  </a:cubicBezTo>
                  <a:cubicBezTo>
                    <a:pt x="-2" y="29"/>
                    <a:pt x="-1" y="18"/>
                    <a:pt x="4" y="12"/>
                  </a:cubicBezTo>
                  <a:cubicBezTo>
                    <a:pt x="16" y="-1"/>
                    <a:pt x="33" y="-1"/>
                    <a:pt x="49" y="2"/>
                  </a:cubicBezTo>
                  <a:cubicBezTo>
                    <a:pt x="67" y="5"/>
                    <a:pt x="80" y="13"/>
                    <a:pt x="92" y="26"/>
                  </a:cubicBezTo>
                  <a:cubicBezTo>
                    <a:pt x="103" y="40"/>
                    <a:pt x="89" y="60"/>
                    <a:pt x="73"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1" name="Google Shape;661;p24"/>
            <p:cNvSpPr/>
            <p:nvPr/>
          </p:nvSpPr>
          <p:spPr>
            <a:xfrm>
              <a:off x="8500860" y="1357233"/>
              <a:ext cx="9827" cy="25498"/>
            </a:xfrm>
            <a:custGeom>
              <a:avLst/>
              <a:gdLst/>
              <a:ahLst/>
              <a:cxnLst/>
              <a:rect l="l" t="t" r="r" b="b"/>
              <a:pathLst>
                <a:path w="37" h="96" extrusionOk="0">
                  <a:moveTo>
                    <a:pt x="4" y="1"/>
                  </a:moveTo>
                  <a:cubicBezTo>
                    <a:pt x="4" y="-1"/>
                    <a:pt x="6" y="2"/>
                    <a:pt x="6" y="4"/>
                  </a:cubicBezTo>
                  <a:cubicBezTo>
                    <a:pt x="3" y="39"/>
                    <a:pt x="4" y="80"/>
                    <a:pt x="36" y="94"/>
                  </a:cubicBezTo>
                  <a:cubicBezTo>
                    <a:pt x="37" y="95"/>
                    <a:pt x="37" y="97"/>
                    <a:pt x="35" y="96"/>
                  </a:cubicBezTo>
                  <a:cubicBezTo>
                    <a:pt x="-3" y="88"/>
                    <a:pt x="-5" y="34"/>
                    <a:pt x="4" y="1"/>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2" name="Google Shape;662;p24"/>
            <p:cNvSpPr/>
            <p:nvPr/>
          </p:nvSpPr>
          <p:spPr>
            <a:xfrm>
              <a:off x="8501125" y="1348203"/>
              <a:ext cx="20982" cy="30278"/>
            </a:xfrm>
            <a:custGeom>
              <a:avLst/>
              <a:gdLst/>
              <a:ahLst/>
              <a:cxnLst/>
              <a:rect l="l" t="t" r="r" b="b"/>
              <a:pathLst>
                <a:path w="79" h="114" extrusionOk="0">
                  <a:moveTo>
                    <a:pt x="37" y="0"/>
                  </a:moveTo>
                  <a:cubicBezTo>
                    <a:pt x="94" y="-1"/>
                    <a:pt x="91" y="114"/>
                    <a:pt x="38" y="114"/>
                  </a:cubicBezTo>
                  <a:cubicBezTo>
                    <a:pt x="-15" y="115"/>
                    <a:pt x="-11" y="0"/>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3" name="Google Shape;663;p24"/>
            <p:cNvSpPr/>
            <p:nvPr/>
          </p:nvSpPr>
          <p:spPr>
            <a:xfrm>
              <a:off x="8515202" y="1349531"/>
              <a:ext cx="19654" cy="13014"/>
            </a:xfrm>
            <a:custGeom>
              <a:avLst/>
              <a:gdLst/>
              <a:ahLst/>
              <a:cxnLst/>
              <a:rect l="l" t="t" r="r" b="b"/>
              <a:pathLst>
                <a:path w="74" h="49" extrusionOk="0">
                  <a:moveTo>
                    <a:pt x="6" y="1"/>
                  </a:moveTo>
                  <a:cubicBezTo>
                    <a:pt x="16" y="8"/>
                    <a:pt x="26" y="20"/>
                    <a:pt x="38" y="22"/>
                  </a:cubicBezTo>
                  <a:cubicBezTo>
                    <a:pt x="52" y="23"/>
                    <a:pt x="63" y="12"/>
                    <a:pt x="72" y="0"/>
                  </a:cubicBezTo>
                  <a:cubicBezTo>
                    <a:pt x="73" y="-1"/>
                    <a:pt x="74" y="0"/>
                    <a:pt x="74" y="2"/>
                  </a:cubicBezTo>
                  <a:cubicBezTo>
                    <a:pt x="74" y="24"/>
                    <a:pt x="65" y="46"/>
                    <a:pt x="41" y="49"/>
                  </a:cubicBezTo>
                  <a:cubicBezTo>
                    <a:pt x="19" y="51"/>
                    <a:pt x="4" y="31"/>
                    <a:pt x="0" y="9"/>
                  </a:cubicBezTo>
                  <a:cubicBezTo>
                    <a:pt x="-1" y="5"/>
                    <a:pt x="2" y="-1"/>
                    <a:pt x="6"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4" name="Google Shape;664;p24"/>
            <p:cNvSpPr/>
            <p:nvPr/>
          </p:nvSpPr>
          <p:spPr>
            <a:xfrm>
              <a:off x="8436584" y="1351655"/>
              <a:ext cx="11155" cy="25232"/>
            </a:xfrm>
            <a:custGeom>
              <a:avLst/>
              <a:gdLst/>
              <a:ahLst/>
              <a:cxnLst/>
              <a:rect l="l" t="t" r="r" b="b"/>
              <a:pathLst>
                <a:path w="42" h="95" extrusionOk="0">
                  <a:moveTo>
                    <a:pt x="39" y="1"/>
                  </a:moveTo>
                  <a:cubicBezTo>
                    <a:pt x="39" y="-1"/>
                    <a:pt x="36" y="2"/>
                    <a:pt x="36" y="4"/>
                  </a:cubicBezTo>
                  <a:cubicBezTo>
                    <a:pt x="38" y="40"/>
                    <a:pt x="33" y="81"/>
                    <a:pt x="1" y="93"/>
                  </a:cubicBezTo>
                  <a:cubicBezTo>
                    <a:pt x="0" y="93"/>
                    <a:pt x="0" y="95"/>
                    <a:pt x="1" y="95"/>
                  </a:cubicBezTo>
                  <a:cubicBezTo>
                    <a:pt x="41" y="89"/>
                    <a:pt x="46" y="34"/>
                    <a:pt x="39" y="1"/>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5" name="Google Shape;665;p24"/>
            <p:cNvSpPr/>
            <p:nvPr/>
          </p:nvSpPr>
          <p:spPr>
            <a:xfrm>
              <a:off x="8426492" y="1342094"/>
              <a:ext cx="20982" cy="30278"/>
            </a:xfrm>
            <a:custGeom>
              <a:avLst/>
              <a:gdLst/>
              <a:ahLst/>
              <a:cxnLst/>
              <a:rect l="l" t="t" r="r" b="b"/>
              <a:pathLst>
                <a:path w="79" h="114" extrusionOk="0">
                  <a:moveTo>
                    <a:pt x="45" y="0"/>
                  </a:moveTo>
                  <a:cubicBezTo>
                    <a:pt x="-12" y="-4"/>
                    <a:pt x="-16" y="111"/>
                    <a:pt x="37" y="114"/>
                  </a:cubicBezTo>
                  <a:cubicBezTo>
                    <a:pt x="89" y="118"/>
                    <a:pt x="93" y="3"/>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6" name="Google Shape;666;p24"/>
            <p:cNvSpPr/>
            <p:nvPr/>
          </p:nvSpPr>
          <p:spPr>
            <a:xfrm>
              <a:off x="8415868" y="1341828"/>
              <a:ext cx="17530" cy="13811"/>
            </a:xfrm>
            <a:custGeom>
              <a:avLst/>
              <a:gdLst/>
              <a:ahLst/>
              <a:cxnLst/>
              <a:rect l="l" t="t" r="r" b="b"/>
              <a:pathLst>
                <a:path w="66" h="52" extrusionOk="0">
                  <a:moveTo>
                    <a:pt x="61" y="8"/>
                  </a:moveTo>
                  <a:cubicBezTo>
                    <a:pt x="51" y="14"/>
                    <a:pt x="42" y="24"/>
                    <a:pt x="31" y="25"/>
                  </a:cubicBezTo>
                  <a:cubicBezTo>
                    <a:pt x="19" y="25"/>
                    <a:pt x="10" y="12"/>
                    <a:pt x="2" y="0"/>
                  </a:cubicBezTo>
                  <a:cubicBezTo>
                    <a:pt x="1" y="-1"/>
                    <a:pt x="0" y="0"/>
                    <a:pt x="0" y="1"/>
                  </a:cubicBezTo>
                  <a:cubicBezTo>
                    <a:pt x="-1" y="23"/>
                    <a:pt x="6" y="46"/>
                    <a:pt x="27" y="51"/>
                  </a:cubicBezTo>
                  <a:cubicBezTo>
                    <a:pt x="46" y="56"/>
                    <a:pt x="60" y="37"/>
                    <a:pt x="66" y="16"/>
                  </a:cubicBezTo>
                  <a:cubicBezTo>
                    <a:pt x="67" y="12"/>
                    <a:pt x="64" y="5"/>
                    <a:pt x="61"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7" name="Google Shape;667;p24"/>
            <p:cNvSpPr/>
            <p:nvPr/>
          </p:nvSpPr>
          <p:spPr>
            <a:xfrm>
              <a:off x="8479346" y="1436647"/>
              <a:ext cx="19123" cy="9296"/>
            </a:xfrm>
            <a:custGeom>
              <a:avLst/>
              <a:gdLst/>
              <a:ahLst/>
              <a:cxnLst/>
              <a:rect l="l" t="t" r="r" b="b"/>
              <a:pathLst>
                <a:path w="72" h="35" extrusionOk="0">
                  <a:moveTo>
                    <a:pt x="69" y="0"/>
                  </a:moveTo>
                  <a:cubicBezTo>
                    <a:pt x="61" y="9"/>
                    <a:pt x="53" y="21"/>
                    <a:pt x="40" y="22"/>
                  </a:cubicBezTo>
                  <a:cubicBezTo>
                    <a:pt x="28" y="24"/>
                    <a:pt x="13" y="19"/>
                    <a:pt x="1" y="15"/>
                  </a:cubicBezTo>
                  <a:cubicBezTo>
                    <a:pt x="0" y="15"/>
                    <a:pt x="-1" y="16"/>
                    <a:pt x="0" y="17"/>
                  </a:cubicBezTo>
                  <a:cubicBezTo>
                    <a:pt x="10" y="30"/>
                    <a:pt x="29" y="38"/>
                    <a:pt x="46" y="34"/>
                  </a:cubicBezTo>
                  <a:cubicBezTo>
                    <a:pt x="62" y="31"/>
                    <a:pt x="69" y="17"/>
                    <a:pt x="72" y="2"/>
                  </a:cubicBezTo>
                  <a:cubicBezTo>
                    <a:pt x="73" y="0"/>
                    <a:pt x="70" y="-1"/>
                    <a:pt x="6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8" name="Google Shape;668;p24"/>
            <p:cNvSpPr/>
            <p:nvPr/>
          </p:nvSpPr>
          <p:spPr>
            <a:xfrm>
              <a:off x="8442693" y="1309956"/>
              <a:ext cx="48870" cy="114474"/>
            </a:xfrm>
            <a:custGeom>
              <a:avLst/>
              <a:gdLst/>
              <a:ahLst/>
              <a:cxnLst/>
              <a:rect l="l" t="t" r="r" b="b"/>
              <a:pathLst>
                <a:path w="184" h="431" extrusionOk="0">
                  <a:moveTo>
                    <a:pt x="60" y="347"/>
                  </a:moveTo>
                  <a:cubicBezTo>
                    <a:pt x="60" y="347"/>
                    <a:pt x="52" y="400"/>
                    <a:pt x="51" y="425"/>
                  </a:cubicBezTo>
                  <a:cubicBezTo>
                    <a:pt x="51" y="427"/>
                    <a:pt x="57" y="428"/>
                    <a:pt x="66" y="429"/>
                  </a:cubicBezTo>
                  <a:lnTo>
                    <a:pt x="67" y="429"/>
                  </a:lnTo>
                  <a:cubicBezTo>
                    <a:pt x="111" y="437"/>
                    <a:pt x="156" y="422"/>
                    <a:pt x="183" y="386"/>
                  </a:cubicBezTo>
                  <a:cubicBezTo>
                    <a:pt x="185" y="383"/>
                    <a:pt x="182" y="381"/>
                    <a:pt x="179" y="382"/>
                  </a:cubicBezTo>
                  <a:cubicBezTo>
                    <a:pt x="146" y="406"/>
                    <a:pt x="109" y="412"/>
                    <a:pt x="70" y="412"/>
                  </a:cubicBezTo>
                  <a:cubicBezTo>
                    <a:pt x="68" y="405"/>
                    <a:pt x="87" y="322"/>
                    <a:pt x="83" y="322"/>
                  </a:cubicBezTo>
                  <a:cubicBezTo>
                    <a:pt x="69" y="320"/>
                    <a:pt x="42" y="329"/>
                    <a:pt x="26" y="334"/>
                  </a:cubicBezTo>
                  <a:cubicBezTo>
                    <a:pt x="39" y="223"/>
                    <a:pt x="70" y="115"/>
                    <a:pt x="82" y="4"/>
                  </a:cubicBezTo>
                  <a:cubicBezTo>
                    <a:pt x="82" y="0"/>
                    <a:pt x="77" y="-1"/>
                    <a:pt x="75" y="2"/>
                  </a:cubicBezTo>
                  <a:cubicBezTo>
                    <a:pt x="35" y="113"/>
                    <a:pt x="17" y="241"/>
                    <a:pt x="0" y="355"/>
                  </a:cubicBezTo>
                  <a:cubicBezTo>
                    <a:pt x="-2" y="369"/>
                    <a:pt x="49" y="351"/>
                    <a:pt x="60" y="3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9" name="Google Shape;669;p24"/>
            <p:cNvSpPr/>
            <p:nvPr/>
          </p:nvSpPr>
          <p:spPr>
            <a:xfrm>
              <a:off x="8460754" y="1412212"/>
              <a:ext cx="32934" cy="23904"/>
            </a:xfrm>
            <a:custGeom>
              <a:avLst/>
              <a:gdLst/>
              <a:ahLst/>
              <a:cxnLst/>
              <a:rect l="l" t="t" r="r" b="b"/>
              <a:pathLst>
                <a:path w="124" h="90" extrusionOk="0">
                  <a:moveTo>
                    <a:pt x="0" y="35"/>
                  </a:moveTo>
                  <a:cubicBezTo>
                    <a:pt x="0" y="35"/>
                    <a:pt x="22" y="69"/>
                    <a:pt x="55" y="84"/>
                  </a:cubicBezTo>
                  <a:cubicBezTo>
                    <a:pt x="67" y="89"/>
                    <a:pt x="80" y="92"/>
                    <a:pt x="94" y="89"/>
                  </a:cubicBezTo>
                  <a:cubicBezTo>
                    <a:pt x="123" y="83"/>
                    <a:pt x="126" y="57"/>
                    <a:pt x="122" y="35"/>
                  </a:cubicBezTo>
                  <a:cubicBezTo>
                    <a:pt x="119" y="16"/>
                    <a:pt x="112" y="0"/>
                    <a:pt x="112" y="0"/>
                  </a:cubicBezTo>
                  <a:cubicBezTo>
                    <a:pt x="112" y="0"/>
                    <a:pt x="67" y="35"/>
                    <a:pt x="0"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0" name="Google Shape;670;p24"/>
            <p:cNvSpPr/>
            <p:nvPr/>
          </p:nvSpPr>
          <p:spPr>
            <a:xfrm>
              <a:off x="8475362" y="1421508"/>
              <a:ext cx="18326" cy="14608"/>
            </a:xfrm>
            <a:custGeom>
              <a:avLst/>
              <a:gdLst/>
              <a:ahLst/>
              <a:cxnLst/>
              <a:rect l="l" t="t" r="r" b="b"/>
              <a:pathLst>
                <a:path w="69" h="55" extrusionOk="0">
                  <a:moveTo>
                    <a:pt x="0" y="49"/>
                  </a:moveTo>
                  <a:cubicBezTo>
                    <a:pt x="12" y="54"/>
                    <a:pt x="25" y="57"/>
                    <a:pt x="39" y="54"/>
                  </a:cubicBezTo>
                  <a:cubicBezTo>
                    <a:pt x="68" y="48"/>
                    <a:pt x="71" y="22"/>
                    <a:pt x="67" y="0"/>
                  </a:cubicBezTo>
                  <a:cubicBezTo>
                    <a:pt x="36" y="1"/>
                    <a:pt x="5" y="19"/>
                    <a:pt x="0" y="49"/>
                  </a:cubicBezTo>
                  <a:close/>
                </a:path>
              </a:pathLst>
            </a:custGeom>
            <a:solidFill>
              <a:srgbClr val="FF9DB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1" name="Google Shape;671;p24"/>
            <p:cNvSpPr/>
            <p:nvPr/>
          </p:nvSpPr>
          <p:spPr>
            <a:xfrm>
              <a:off x="8409759" y="1178750"/>
              <a:ext cx="252320" cy="195482"/>
            </a:xfrm>
            <a:custGeom>
              <a:avLst/>
              <a:gdLst/>
              <a:ahLst/>
              <a:cxnLst/>
              <a:rect l="l" t="t" r="r" b="b"/>
              <a:pathLst>
                <a:path w="950" h="736" extrusionOk="0">
                  <a:moveTo>
                    <a:pt x="869" y="736"/>
                  </a:moveTo>
                  <a:cubicBezTo>
                    <a:pt x="785" y="745"/>
                    <a:pt x="762" y="570"/>
                    <a:pt x="762" y="570"/>
                  </a:cubicBezTo>
                  <a:cubicBezTo>
                    <a:pt x="762" y="570"/>
                    <a:pt x="592" y="574"/>
                    <a:pt x="530" y="331"/>
                  </a:cubicBezTo>
                  <a:cubicBezTo>
                    <a:pt x="530" y="331"/>
                    <a:pt x="536" y="444"/>
                    <a:pt x="610" y="531"/>
                  </a:cubicBezTo>
                  <a:cubicBezTo>
                    <a:pt x="610" y="531"/>
                    <a:pt x="309" y="506"/>
                    <a:pt x="177" y="258"/>
                  </a:cubicBezTo>
                  <a:cubicBezTo>
                    <a:pt x="177" y="258"/>
                    <a:pt x="231" y="385"/>
                    <a:pt x="279" y="429"/>
                  </a:cubicBezTo>
                  <a:cubicBezTo>
                    <a:pt x="279" y="429"/>
                    <a:pt x="152" y="397"/>
                    <a:pt x="89" y="296"/>
                  </a:cubicBezTo>
                  <a:cubicBezTo>
                    <a:pt x="89" y="296"/>
                    <a:pt x="39" y="442"/>
                    <a:pt x="0" y="483"/>
                  </a:cubicBezTo>
                  <a:cubicBezTo>
                    <a:pt x="0" y="483"/>
                    <a:pt x="1" y="-42"/>
                    <a:pt x="488" y="3"/>
                  </a:cubicBezTo>
                  <a:cubicBezTo>
                    <a:pt x="488" y="3"/>
                    <a:pt x="793" y="16"/>
                    <a:pt x="908" y="255"/>
                  </a:cubicBezTo>
                  <a:cubicBezTo>
                    <a:pt x="1022" y="493"/>
                    <a:pt x="869" y="736"/>
                    <a:pt x="869" y="73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2" name="Google Shape;672;p24"/>
            <p:cNvSpPr/>
            <p:nvPr/>
          </p:nvSpPr>
          <p:spPr>
            <a:xfrm>
              <a:off x="8612146" y="1345547"/>
              <a:ext cx="60822" cy="87117"/>
            </a:xfrm>
            <a:custGeom>
              <a:avLst/>
              <a:gdLst/>
              <a:ahLst/>
              <a:cxnLst/>
              <a:rect l="l" t="t" r="r" b="b"/>
              <a:pathLst>
                <a:path w="229" h="328" extrusionOk="0">
                  <a:moveTo>
                    <a:pt x="19" y="138"/>
                  </a:moveTo>
                  <a:cubicBezTo>
                    <a:pt x="19" y="138"/>
                    <a:pt x="121" y="-30"/>
                    <a:pt x="196" y="5"/>
                  </a:cubicBezTo>
                  <a:cubicBezTo>
                    <a:pt x="272" y="40"/>
                    <a:pt x="203" y="279"/>
                    <a:pt x="120" y="317"/>
                  </a:cubicBezTo>
                  <a:cubicBezTo>
                    <a:pt x="36" y="355"/>
                    <a:pt x="0" y="278"/>
                    <a:pt x="0" y="278"/>
                  </a:cubicBezTo>
                  <a:lnTo>
                    <a:pt x="19" y="138"/>
                  </a:lnTo>
                  <a:close/>
                </a:path>
              </a:pathLst>
            </a:custGeom>
            <a:solidFill>
              <a:srgbClr val="C262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4"/>
            <p:cNvSpPr/>
            <p:nvPr/>
          </p:nvSpPr>
          <p:spPr>
            <a:xfrm>
              <a:off x="8624629" y="1364935"/>
              <a:ext cx="34528" cy="55510"/>
            </a:xfrm>
            <a:custGeom>
              <a:avLst/>
              <a:gdLst/>
              <a:ahLst/>
              <a:cxnLst/>
              <a:rect l="l" t="t" r="r" b="b"/>
              <a:pathLst>
                <a:path w="130" h="209" extrusionOk="0">
                  <a:moveTo>
                    <a:pt x="128" y="0"/>
                  </a:moveTo>
                  <a:cubicBezTo>
                    <a:pt x="129" y="0"/>
                    <a:pt x="130" y="2"/>
                    <a:pt x="129" y="2"/>
                  </a:cubicBezTo>
                  <a:cubicBezTo>
                    <a:pt x="70" y="31"/>
                    <a:pt x="42" y="89"/>
                    <a:pt x="24" y="148"/>
                  </a:cubicBezTo>
                  <a:cubicBezTo>
                    <a:pt x="40" y="124"/>
                    <a:pt x="64" y="111"/>
                    <a:pt x="95" y="130"/>
                  </a:cubicBezTo>
                  <a:cubicBezTo>
                    <a:pt x="97" y="131"/>
                    <a:pt x="95" y="133"/>
                    <a:pt x="94" y="133"/>
                  </a:cubicBezTo>
                  <a:cubicBezTo>
                    <a:pt x="69" y="130"/>
                    <a:pt x="51" y="135"/>
                    <a:pt x="36" y="156"/>
                  </a:cubicBezTo>
                  <a:cubicBezTo>
                    <a:pt x="25" y="171"/>
                    <a:pt x="18" y="189"/>
                    <a:pt x="11" y="206"/>
                  </a:cubicBezTo>
                  <a:cubicBezTo>
                    <a:pt x="8" y="211"/>
                    <a:pt x="-2" y="209"/>
                    <a:pt x="0" y="203"/>
                  </a:cubicBezTo>
                  <a:cubicBezTo>
                    <a:pt x="0" y="202"/>
                    <a:pt x="0" y="202"/>
                    <a:pt x="0" y="201"/>
                  </a:cubicBezTo>
                  <a:cubicBezTo>
                    <a:pt x="-6" y="125"/>
                    <a:pt x="46" y="13"/>
                    <a:pt x="128" y="0"/>
                  </a:cubicBezTo>
                  <a:close/>
                </a:path>
              </a:pathLst>
            </a:custGeom>
            <a:solidFill>
              <a:schemeClr val="dk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4" name="Google Shape;674;p24"/>
            <p:cNvSpPr/>
            <p:nvPr/>
          </p:nvSpPr>
          <p:spPr>
            <a:xfrm>
              <a:off x="8406572" y="1163611"/>
              <a:ext cx="294816" cy="261882"/>
            </a:xfrm>
            <a:custGeom>
              <a:avLst/>
              <a:gdLst/>
              <a:ahLst/>
              <a:cxnLst/>
              <a:rect l="l" t="t" r="r" b="b"/>
              <a:pathLst>
                <a:path w="1110" h="986" extrusionOk="0">
                  <a:moveTo>
                    <a:pt x="919" y="982"/>
                  </a:moveTo>
                  <a:cubicBezTo>
                    <a:pt x="919" y="1006"/>
                    <a:pt x="986" y="922"/>
                    <a:pt x="988" y="909"/>
                  </a:cubicBezTo>
                  <a:cubicBezTo>
                    <a:pt x="991" y="897"/>
                    <a:pt x="1037" y="859"/>
                    <a:pt x="1049" y="835"/>
                  </a:cubicBezTo>
                  <a:cubicBezTo>
                    <a:pt x="1060" y="810"/>
                    <a:pt x="1081" y="740"/>
                    <a:pt x="1082" y="723"/>
                  </a:cubicBezTo>
                  <a:cubicBezTo>
                    <a:pt x="1083" y="706"/>
                    <a:pt x="1111" y="663"/>
                    <a:pt x="1110" y="634"/>
                  </a:cubicBezTo>
                  <a:cubicBezTo>
                    <a:pt x="1108" y="604"/>
                    <a:pt x="1083" y="342"/>
                    <a:pt x="898" y="176"/>
                  </a:cubicBezTo>
                  <a:cubicBezTo>
                    <a:pt x="713" y="9"/>
                    <a:pt x="556" y="5"/>
                    <a:pt x="556" y="5"/>
                  </a:cubicBezTo>
                  <a:cubicBezTo>
                    <a:pt x="556" y="5"/>
                    <a:pt x="445" y="-8"/>
                    <a:pt x="317" y="7"/>
                  </a:cubicBezTo>
                  <a:cubicBezTo>
                    <a:pt x="189" y="23"/>
                    <a:pt x="20" y="334"/>
                    <a:pt x="20" y="341"/>
                  </a:cubicBezTo>
                  <a:cubicBezTo>
                    <a:pt x="19" y="347"/>
                    <a:pt x="29" y="367"/>
                    <a:pt x="24" y="385"/>
                  </a:cubicBezTo>
                  <a:cubicBezTo>
                    <a:pt x="19" y="404"/>
                    <a:pt x="0" y="424"/>
                    <a:pt x="11" y="440"/>
                  </a:cubicBezTo>
                  <a:cubicBezTo>
                    <a:pt x="22" y="457"/>
                    <a:pt x="-1" y="503"/>
                    <a:pt x="0" y="522"/>
                  </a:cubicBezTo>
                  <a:cubicBezTo>
                    <a:pt x="1" y="540"/>
                    <a:pt x="6" y="545"/>
                    <a:pt x="4" y="558"/>
                  </a:cubicBezTo>
                  <a:cubicBezTo>
                    <a:pt x="1" y="571"/>
                    <a:pt x="44" y="241"/>
                    <a:pt x="432" y="107"/>
                  </a:cubicBezTo>
                  <a:cubicBezTo>
                    <a:pt x="432" y="107"/>
                    <a:pt x="914" y="465"/>
                    <a:pt x="919" y="98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4"/>
            <p:cNvSpPr/>
            <p:nvPr/>
          </p:nvSpPr>
          <p:spPr>
            <a:xfrm>
              <a:off x="8407634" y="1310753"/>
              <a:ext cx="0" cy="1062"/>
            </a:xfrm>
            <a:custGeom>
              <a:avLst/>
              <a:gdLst/>
              <a:ahLst/>
              <a:cxnLst/>
              <a:rect l="l" t="t" r="r" b="b"/>
              <a:pathLst>
                <a:path w="120000" h="4" extrusionOk="0">
                  <a:moveTo>
                    <a:pt x="0" y="0"/>
                  </a:moveTo>
                  <a:cubicBezTo>
                    <a:pt x="0" y="1"/>
                    <a:pt x="0" y="2"/>
                    <a:pt x="0" y="4"/>
                  </a:cubicBezTo>
                  <a:cubicBezTo>
                    <a:pt x="0" y="5"/>
                    <a:pt x="0" y="4"/>
                    <a:pt x="0" y="0"/>
                  </a:cubicBezTo>
                  <a:close/>
                </a:path>
              </a:pathLst>
            </a:custGeom>
            <a:solidFill>
              <a:srgbClr val="FFC7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6" name="Google Shape;676;p24"/>
            <p:cNvSpPr/>
            <p:nvPr/>
          </p:nvSpPr>
          <p:spPr>
            <a:xfrm>
              <a:off x="8407634" y="1310753"/>
              <a:ext cx="0" cy="1062"/>
            </a:xfrm>
            <a:custGeom>
              <a:avLst/>
              <a:gdLst/>
              <a:ahLst/>
              <a:cxnLst/>
              <a:rect l="l" t="t" r="r" b="b"/>
              <a:pathLst>
                <a:path w="120000" h="4" extrusionOk="0">
                  <a:moveTo>
                    <a:pt x="0" y="0"/>
                  </a:moveTo>
                  <a:cubicBezTo>
                    <a:pt x="0" y="1"/>
                    <a:pt x="0" y="3"/>
                    <a:pt x="0" y="4"/>
                  </a:cubicBezTo>
                  <a:cubicBezTo>
                    <a:pt x="0" y="5"/>
                    <a:pt x="0" y="4"/>
                    <a:pt x="0" y="0"/>
                  </a:cubicBezTo>
                  <a:close/>
                </a:path>
              </a:pathLst>
            </a:custGeom>
            <a:solidFill>
              <a:srgbClr val="FFC7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7" name="Google Shape;677;p24"/>
            <p:cNvSpPr/>
            <p:nvPr/>
          </p:nvSpPr>
          <p:spPr>
            <a:xfrm>
              <a:off x="8623301" y="1265335"/>
              <a:ext cx="46480" cy="139706"/>
            </a:xfrm>
            <a:custGeom>
              <a:avLst/>
              <a:gdLst/>
              <a:ahLst/>
              <a:cxnLst/>
              <a:rect l="l" t="t" r="r" b="b"/>
              <a:pathLst>
                <a:path w="175" h="526" extrusionOk="0">
                  <a:moveTo>
                    <a:pt x="172" y="526"/>
                  </a:moveTo>
                  <a:cubicBezTo>
                    <a:pt x="175" y="503"/>
                    <a:pt x="172" y="479"/>
                    <a:pt x="170" y="455"/>
                  </a:cubicBezTo>
                  <a:cubicBezTo>
                    <a:pt x="168" y="432"/>
                    <a:pt x="165" y="408"/>
                    <a:pt x="162" y="384"/>
                  </a:cubicBezTo>
                  <a:cubicBezTo>
                    <a:pt x="156" y="337"/>
                    <a:pt x="149" y="290"/>
                    <a:pt x="140" y="244"/>
                  </a:cubicBezTo>
                  <a:cubicBezTo>
                    <a:pt x="138" y="232"/>
                    <a:pt x="136" y="220"/>
                    <a:pt x="133" y="209"/>
                  </a:cubicBezTo>
                  <a:cubicBezTo>
                    <a:pt x="130" y="198"/>
                    <a:pt x="124" y="188"/>
                    <a:pt x="118" y="178"/>
                  </a:cubicBezTo>
                  <a:cubicBezTo>
                    <a:pt x="107" y="157"/>
                    <a:pt x="93" y="138"/>
                    <a:pt x="80" y="118"/>
                  </a:cubicBezTo>
                  <a:cubicBezTo>
                    <a:pt x="67" y="98"/>
                    <a:pt x="54" y="78"/>
                    <a:pt x="40" y="59"/>
                  </a:cubicBezTo>
                  <a:lnTo>
                    <a:pt x="0" y="0"/>
                  </a:lnTo>
                  <a:cubicBezTo>
                    <a:pt x="30" y="37"/>
                    <a:pt x="58" y="75"/>
                    <a:pt x="86" y="114"/>
                  </a:cubicBezTo>
                  <a:cubicBezTo>
                    <a:pt x="100" y="133"/>
                    <a:pt x="113" y="153"/>
                    <a:pt x="125" y="174"/>
                  </a:cubicBezTo>
                  <a:cubicBezTo>
                    <a:pt x="131" y="184"/>
                    <a:pt x="137" y="195"/>
                    <a:pt x="141" y="207"/>
                  </a:cubicBezTo>
                  <a:cubicBezTo>
                    <a:pt x="144" y="219"/>
                    <a:pt x="146" y="230"/>
                    <a:pt x="148" y="242"/>
                  </a:cubicBezTo>
                  <a:cubicBezTo>
                    <a:pt x="156" y="289"/>
                    <a:pt x="163" y="336"/>
                    <a:pt x="168" y="384"/>
                  </a:cubicBezTo>
                  <a:cubicBezTo>
                    <a:pt x="171" y="407"/>
                    <a:pt x="173" y="431"/>
                    <a:pt x="174" y="455"/>
                  </a:cubicBezTo>
                  <a:cubicBezTo>
                    <a:pt x="175" y="467"/>
                    <a:pt x="175" y="479"/>
                    <a:pt x="175" y="491"/>
                  </a:cubicBezTo>
                  <a:cubicBezTo>
                    <a:pt x="175" y="502"/>
                    <a:pt x="175" y="515"/>
                    <a:pt x="172" y="5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4"/>
            <p:cNvSpPr/>
            <p:nvPr/>
          </p:nvSpPr>
          <p:spPr>
            <a:xfrm>
              <a:off x="8656236" y="1275694"/>
              <a:ext cx="37981" cy="79946"/>
            </a:xfrm>
            <a:custGeom>
              <a:avLst/>
              <a:gdLst/>
              <a:ahLst/>
              <a:cxnLst/>
              <a:rect l="l" t="t" r="r" b="b"/>
              <a:pathLst>
                <a:path w="143" h="301" extrusionOk="0">
                  <a:moveTo>
                    <a:pt x="0" y="0"/>
                  </a:moveTo>
                  <a:cubicBezTo>
                    <a:pt x="20" y="20"/>
                    <a:pt x="38" y="42"/>
                    <a:pt x="55" y="65"/>
                  </a:cubicBezTo>
                  <a:cubicBezTo>
                    <a:pt x="72" y="88"/>
                    <a:pt x="87" y="112"/>
                    <a:pt x="100" y="137"/>
                  </a:cubicBezTo>
                  <a:cubicBezTo>
                    <a:pt x="113" y="163"/>
                    <a:pt x="125" y="189"/>
                    <a:pt x="133" y="217"/>
                  </a:cubicBezTo>
                  <a:cubicBezTo>
                    <a:pt x="140" y="244"/>
                    <a:pt x="144" y="273"/>
                    <a:pt x="142" y="301"/>
                  </a:cubicBezTo>
                  <a:cubicBezTo>
                    <a:pt x="141" y="294"/>
                    <a:pt x="141" y="287"/>
                    <a:pt x="140" y="280"/>
                  </a:cubicBezTo>
                  <a:cubicBezTo>
                    <a:pt x="140" y="276"/>
                    <a:pt x="140" y="273"/>
                    <a:pt x="139" y="269"/>
                  </a:cubicBezTo>
                  <a:lnTo>
                    <a:pt x="137" y="259"/>
                  </a:lnTo>
                  <a:cubicBezTo>
                    <a:pt x="136" y="256"/>
                    <a:pt x="136" y="252"/>
                    <a:pt x="135" y="249"/>
                  </a:cubicBezTo>
                  <a:lnTo>
                    <a:pt x="132" y="239"/>
                  </a:lnTo>
                  <a:cubicBezTo>
                    <a:pt x="130" y="232"/>
                    <a:pt x="129" y="225"/>
                    <a:pt x="127" y="218"/>
                  </a:cubicBezTo>
                  <a:lnTo>
                    <a:pt x="119" y="199"/>
                  </a:lnTo>
                  <a:lnTo>
                    <a:pt x="111" y="179"/>
                  </a:lnTo>
                  <a:cubicBezTo>
                    <a:pt x="109" y="173"/>
                    <a:pt x="105" y="166"/>
                    <a:pt x="102" y="160"/>
                  </a:cubicBezTo>
                  <a:cubicBezTo>
                    <a:pt x="99" y="154"/>
                    <a:pt x="96" y="147"/>
                    <a:pt x="93" y="141"/>
                  </a:cubicBezTo>
                  <a:cubicBezTo>
                    <a:pt x="80" y="116"/>
                    <a:pt x="65" y="92"/>
                    <a:pt x="50" y="69"/>
                  </a:cubicBezTo>
                  <a:cubicBezTo>
                    <a:pt x="42" y="57"/>
                    <a:pt x="34" y="45"/>
                    <a:pt x="26" y="34"/>
                  </a:cubicBezTo>
                  <a:cubicBezTo>
                    <a:pt x="17" y="22"/>
                    <a:pt x="9" y="11"/>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4"/>
            <p:cNvSpPr/>
            <p:nvPr/>
          </p:nvSpPr>
          <p:spPr>
            <a:xfrm>
              <a:off x="8414008" y="1197076"/>
              <a:ext cx="54979" cy="64806"/>
            </a:xfrm>
            <a:custGeom>
              <a:avLst/>
              <a:gdLst/>
              <a:ahLst/>
              <a:cxnLst/>
              <a:rect l="l" t="t" r="r" b="b"/>
              <a:pathLst>
                <a:path w="207" h="244" extrusionOk="0">
                  <a:moveTo>
                    <a:pt x="0" y="244"/>
                  </a:moveTo>
                  <a:cubicBezTo>
                    <a:pt x="10" y="219"/>
                    <a:pt x="26" y="197"/>
                    <a:pt x="41" y="175"/>
                  </a:cubicBezTo>
                  <a:cubicBezTo>
                    <a:pt x="56" y="153"/>
                    <a:pt x="73" y="131"/>
                    <a:pt x="89" y="110"/>
                  </a:cubicBezTo>
                  <a:cubicBezTo>
                    <a:pt x="106" y="89"/>
                    <a:pt x="122" y="67"/>
                    <a:pt x="141" y="47"/>
                  </a:cubicBezTo>
                  <a:cubicBezTo>
                    <a:pt x="161" y="28"/>
                    <a:pt x="183" y="12"/>
                    <a:pt x="207" y="0"/>
                  </a:cubicBezTo>
                  <a:cubicBezTo>
                    <a:pt x="196" y="7"/>
                    <a:pt x="185" y="15"/>
                    <a:pt x="175" y="24"/>
                  </a:cubicBezTo>
                  <a:cubicBezTo>
                    <a:pt x="164" y="33"/>
                    <a:pt x="155" y="42"/>
                    <a:pt x="146" y="52"/>
                  </a:cubicBezTo>
                  <a:cubicBezTo>
                    <a:pt x="137" y="62"/>
                    <a:pt x="129" y="72"/>
                    <a:pt x="120" y="83"/>
                  </a:cubicBezTo>
                  <a:lnTo>
                    <a:pt x="96" y="115"/>
                  </a:lnTo>
                  <a:lnTo>
                    <a:pt x="46" y="179"/>
                  </a:lnTo>
                  <a:cubicBezTo>
                    <a:pt x="38" y="189"/>
                    <a:pt x="30" y="200"/>
                    <a:pt x="22" y="211"/>
                  </a:cubicBezTo>
                  <a:cubicBezTo>
                    <a:pt x="14" y="222"/>
                    <a:pt x="6" y="233"/>
                    <a:pt x="0" y="244"/>
                  </a:cubicBezTo>
                  <a:close/>
                </a:path>
              </a:pathLst>
            </a:custGeom>
            <a:solidFill>
              <a:schemeClr val="dk1"/>
            </a:solidFill>
            <a:ln>
              <a:noFill/>
            </a:ln>
          </p:spPr>
          <p:txBody>
            <a:bodyPr spcFirstLastPara="1" wrap="square" lIns="90000" tIns="42825" rIns="90000" bIns="42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4"/>
            <p:cNvSpPr/>
            <p:nvPr/>
          </p:nvSpPr>
          <p:spPr>
            <a:xfrm>
              <a:off x="8410290" y="1232932"/>
              <a:ext cx="34794" cy="50995"/>
            </a:xfrm>
            <a:custGeom>
              <a:avLst/>
              <a:gdLst/>
              <a:ahLst/>
              <a:cxnLst/>
              <a:rect l="l" t="t" r="r" b="b"/>
              <a:pathLst>
                <a:path w="131" h="192" extrusionOk="0">
                  <a:moveTo>
                    <a:pt x="0" y="192"/>
                  </a:moveTo>
                  <a:cubicBezTo>
                    <a:pt x="6" y="173"/>
                    <a:pt x="15" y="156"/>
                    <a:pt x="24" y="138"/>
                  </a:cubicBezTo>
                  <a:cubicBezTo>
                    <a:pt x="33" y="121"/>
                    <a:pt x="42" y="104"/>
                    <a:pt x="53" y="88"/>
                  </a:cubicBezTo>
                  <a:cubicBezTo>
                    <a:pt x="59" y="79"/>
                    <a:pt x="64" y="71"/>
                    <a:pt x="71" y="64"/>
                  </a:cubicBezTo>
                  <a:cubicBezTo>
                    <a:pt x="77" y="57"/>
                    <a:pt x="83" y="49"/>
                    <a:pt x="90" y="42"/>
                  </a:cubicBezTo>
                  <a:lnTo>
                    <a:pt x="110" y="21"/>
                  </a:lnTo>
                  <a:cubicBezTo>
                    <a:pt x="117" y="14"/>
                    <a:pt x="124" y="7"/>
                    <a:pt x="131" y="0"/>
                  </a:cubicBezTo>
                  <a:cubicBezTo>
                    <a:pt x="125" y="8"/>
                    <a:pt x="119" y="16"/>
                    <a:pt x="113" y="24"/>
                  </a:cubicBezTo>
                  <a:lnTo>
                    <a:pt x="95" y="46"/>
                  </a:lnTo>
                  <a:cubicBezTo>
                    <a:pt x="89" y="54"/>
                    <a:pt x="83" y="61"/>
                    <a:pt x="77" y="69"/>
                  </a:cubicBezTo>
                  <a:cubicBezTo>
                    <a:pt x="71" y="76"/>
                    <a:pt x="65" y="84"/>
                    <a:pt x="60" y="92"/>
                  </a:cubicBezTo>
                  <a:cubicBezTo>
                    <a:pt x="49" y="108"/>
                    <a:pt x="39" y="125"/>
                    <a:pt x="29" y="141"/>
                  </a:cubicBezTo>
                  <a:cubicBezTo>
                    <a:pt x="24" y="150"/>
                    <a:pt x="19" y="158"/>
                    <a:pt x="15" y="166"/>
                  </a:cubicBezTo>
                  <a:cubicBezTo>
                    <a:pt x="10" y="175"/>
                    <a:pt x="5" y="183"/>
                    <a:pt x="0" y="192"/>
                  </a:cubicBezTo>
                  <a:close/>
                </a:path>
              </a:pathLst>
            </a:custGeom>
            <a:solidFill>
              <a:schemeClr val="dk1"/>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4"/>
            <p:cNvSpPr/>
            <p:nvPr/>
          </p:nvSpPr>
          <p:spPr>
            <a:xfrm>
              <a:off x="8457832" y="1163611"/>
              <a:ext cx="176890" cy="65072"/>
            </a:xfrm>
            <a:custGeom>
              <a:avLst/>
              <a:gdLst/>
              <a:ahLst/>
              <a:cxnLst/>
              <a:rect l="l" t="t" r="r" b="b"/>
              <a:pathLst>
                <a:path w="666" h="245" extrusionOk="0">
                  <a:moveTo>
                    <a:pt x="666" y="143"/>
                  </a:moveTo>
                  <a:cubicBezTo>
                    <a:pt x="602" y="175"/>
                    <a:pt x="454" y="246"/>
                    <a:pt x="420" y="245"/>
                  </a:cubicBezTo>
                  <a:cubicBezTo>
                    <a:pt x="411" y="245"/>
                    <a:pt x="399" y="243"/>
                    <a:pt x="384" y="240"/>
                  </a:cubicBezTo>
                  <a:cubicBezTo>
                    <a:pt x="303" y="154"/>
                    <a:pt x="239" y="107"/>
                    <a:pt x="239" y="107"/>
                  </a:cubicBezTo>
                  <a:cubicBezTo>
                    <a:pt x="190" y="124"/>
                    <a:pt x="147" y="143"/>
                    <a:pt x="109" y="165"/>
                  </a:cubicBezTo>
                  <a:cubicBezTo>
                    <a:pt x="66" y="142"/>
                    <a:pt x="18" y="103"/>
                    <a:pt x="0" y="88"/>
                  </a:cubicBezTo>
                  <a:cubicBezTo>
                    <a:pt x="41" y="45"/>
                    <a:pt x="85" y="12"/>
                    <a:pt x="124" y="7"/>
                  </a:cubicBezTo>
                  <a:cubicBezTo>
                    <a:pt x="252" y="-8"/>
                    <a:pt x="363" y="5"/>
                    <a:pt x="363" y="5"/>
                  </a:cubicBezTo>
                  <a:cubicBezTo>
                    <a:pt x="363" y="5"/>
                    <a:pt x="498" y="8"/>
                    <a:pt x="666" y="143"/>
                  </a:cubicBezTo>
                  <a:close/>
                </a:path>
              </a:pathLst>
            </a:custGeom>
            <a:solidFill>
              <a:schemeClr val="dk1"/>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4"/>
            <p:cNvSpPr/>
            <p:nvPr/>
          </p:nvSpPr>
          <p:spPr>
            <a:xfrm>
              <a:off x="8438709" y="1132004"/>
              <a:ext cx="87648" cy="64806"/>
            </a:xfrm>
            <a:custGeom>
              <a:avLst/>
              <a:gdLst/>
              <a:ahLst/>
              <a:cxnLst/>
              <a:rect l="l" t="t" r="r" b="b"/>
              <a:pathLst>
                <a:path w="330" h="244" extrusionOk="0">
                  <a:moveTo>
                    <a:pt x="330" y="152"/>
                  </a:moveTo>
                  <a:cubicBezTo>
                    <a:pt x="330" y="152"/>
                    <a:pt x="188" y="-11"/>
                    <a:pt x="0" y="0"/>
                  </a:cubicBezTo>
                  <a:cubicBezTo>
                    <a:pt x="0" y="0"/>
                    <a:pt x="38" y="181"/>
                    <a:pt x="113" y="230"/>
                  </a:cubicBezTo>
                  <a:cubicBezTo>
                    <a:pt x="150" y="255"/>
                    <a:pt x="297" y="243"/>
                    <a:pt x="310" y="216"/>
                  </a:cubicBezTo>
                  <a:cubicBezTo>
                    <a:pt x="322" y="190"/>
                    <a:pt x="330" y="152"/>
                    <a:pt x="330" y="152"/>
                  </a:cubicBezTo>
                  <a:close/>
                </a:path>
              </a:pathLst>
            </a:custGeom>
            <a:solidFill>
              <a:schemeClr val="dk2"/>
            </a:solidFill>
            <a:ln>
              <a:noFill/>
            </a:ln>
          </p:spPr>
          <p:txBody>
            <a:bodyPr spcFirstLastPara="1" wrap="square" lIns="90000" tIns="42825" rIns="90000" bIns="42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3" name="Google Shape;683;p24"/>
            <p:cNvSpPr/>
            <p:nvPr/>
          </p:nvSpPr>
          <p:spPr>
            <a:xfrm>
              <a:off x="8497407" y="1158564"/>
              <a:ext cx="28950" cy="37715"/>
            </a:xfrm>
            <a:custGeom>
              <a:avLst/>
              <a:gdLst/>
              <a:ahLst/>
              <a:cxnLst/>
              <a:rect l="l" t="t" r="r" b="b"/>
              <a:pathLst>
                <a:path w="109" h="142" extrusionOk="0">
                  <a:moveTo>
                    <a:pt x="109" y="52"/>
                  </a:moveTo>
                  <a:cubicBezTo>
                    <a:pt x="109" y="52"/>
                    <a:pt x="101" y="89"/>
                    <a:pt x="89" y="116"/>
                  </a:cubicBezTo>
                  <a:cubicBezTo>
                    <a:pt x="88" y="117"/>
                    <a:pt x="87" y="118"/>
                    <a:pt x="86" y="119"/>
                  </a:cubicBezTo>
                  <a:cubicBezTo>
                    <a:pt x="85" y="121"/>
                    <a:pt x="84" y="122"/>
                    <a:pt x="82" y="123"/>
                  </a:cubicBezTo>
                  <a:cubicBezTo>
                    <a:pt x="81" y="123"/>
                    <a:pt x="80" y="124"/>
                    <a:pt x="79" y="125"/>
                  </a:cubicBezTo>
                  <a:cubicBezTo>
                    <a:pt x="64" y="134"/>
                    <a:pt x="33" y="140"/>
                    <a:pt x="0" y="142"/>
                  </a:cubicBezTo>
                  <a:cubicBezTo>
                    <a:pt x="0" y="117"/>
                    <a:pt x="1" y="84"/>
                    <a:pt x="6" y="60"/>
                  </a:cubicBezTo>
                  <a:cubicBezTo>
                    <a:pt x="11" y="39"/>
                    <a:pt x="32" y="17"/>
                    <a:pt x="53" y="0"/>
                  </a:cubicBezTo>
                  <a:cubicBezTo>
                    <a:pt x="89" y="29"/>
                    <a:pt x="109" y="52"/>
                    <a:pt x="109" y="52"/>
                  </a:cubicBezTo>
                  <a:close/>
                </a:path>
              </a:pathLst>
            </a:custGeom>
            <a:solidFill>
              <a:schemeClr val="dk1"/>
            </a:solidFill>
            <a:ln>
              <a:noFill/>
            </a:ln>
          </p:spPr>
          <p:txBody>
            <a:bodyPr spcFirstLastPara="1" wrap="square" lIns="90000" tIns="6100" rIns="90000" bIns="61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4"/>
            <p:cNvSpPr/>
            <p:nvPr/>
          </p:nvSpPr>
          <p:spPr>
            <a:xfrm>
              <a:off x="8533528" y="1162017"/>
              <a:ext cx="107568" cy="56838"/>
            </a:xfrm>
            <a:custGeom>
              <a:avLst/>
              <a:gdLst/>
              <a:ahLst/>
              <a:cxnLst/>
              <a:rect l="l" t="t" r="r" b="b"/>
              <a:pathLst>
                <a:path w="405" h="214" extrusionOk="0">
                  <a:moveTo>
                    <a:pt x="22" y="57"/>
                  </a:moveTo>
                  <a:cubicBezTo>
                    <a:pt x="22" y="57"/>
                    <a:pt x="273" y="-26"/>
                    <a:pt x="405" y="9"/>
                  </a:cubicBezTo>
                  <a:cubicBezTo>
                    <a:pt x="405" y="9"/>
                    <a:pt x="361" y="154"/>
                    <a:pt x="238" y="209"/>
                  </a:cubicBezTo>
                  <a:cubicBezTo>
                    <a:pt x="183" y="233"/>
                    <a:pt x="-4" y="157"/>
                    <a:pt x="0" y="125"/>
                  </a:cubicBezTo>
                  <a:cubicBezTo>
                    <a:pt x="4" y="93"/>
                    <a:pt x="22" y="57"/>
                    <a:pt x="22" y="57"/>
                  </a:cubicBezTo>
                  <a:close/>
                </a:path>
              </a:pathLst>
            </a:custGeom>
            <a:solidFill>
              <a:schemeClr val="dk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5" name="Google Shape;685;p24"/>
            <p:cNvSpPr/>
            <p:nvPr/>
          </p:nvSpPr>
          <p:spPr>
            <a:xfrm>
              <a:off x="8533528" y="1172641"/>
              <a:ext cx="24435" cy="35325"/>
            </a:xfrm>
            <a:custGeom>
              <a:avLst/>
              <a:gdLst/>
              <a:ahLst/>
              <a:cxnLst/>
              <a:rect l="l" t="t" r="r" b="b"/>
              <a:pathLst>
                <a:path w="92" h="133" extrusionOk="0">
                  <a:moveTo>
                    <a:pt x="80" y="0"/>
                  </a:moveTo>
                  <a:cubicBezTo>
                    <a:pt x="88" y="23"/>
                    <a:pt x="97" y="56"/>
                    <a:pt x="89" y="85"/>
                  </a:cubicBezTo>
                  <a:cubicBezTo>
                    <a:pt x="85" y="102"/>
                    <a:pt x="75" y="118"/>
                    <a:pt x="63" y="133"/>
                  </a:cubicBezTo>
                  <a:cubicBezTo>
                    <a:pt x="26" y="116"/>
                    <a:pt x="-1" y="97"/>
                    <a:pt x="0" y="85"/>
                  </a:cubicBezTo>
                  <a:cubicBezTo>
                    <a:pt x="4" y="54"/>
                    <a:pt x="22" y="17"/>
                    <a:pt x="22" y="17"/>
                  </a:cubicBezTo>
                  <a:cubicBezTo>
                    <a:pt x="22" y="17"/>
                    <a:pt x="45" y="9"/>
                    <a:pt x="80" y="0"/>
                  </a:cubicBezTo>
                  <a:close/>
                </a:path>
              </a:pathLst>
            </a:custGeom>
            <a:solidFill>
              <a:schemeClr val="dk1"/>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4"/>
            <p:cNvSpPr/>
            <p:nvPr/>
          </p:nvSpPr>
          <p:spPr>
            <a:xfrm>
              <a:off x="8504844" y="1161752"/>
              <a:ext cx="45418" cy="45152"/>
            </a:xfrm>
            <a:custGeom>
              <a:avLst/>
              <a:gdLst/>
              <a:ahLst/>
              <a:cxnLst/>
              <a:rect l="l" t="t" r="r" b="b"/>
              <a:pathLst>
                <a:path w="171" h="170" extrusionOk="0">
                  <a:moveTo>
                    <a:pt x="167" y="111"/>
                  </a:moveTo>
                  <a:cubicBezTo>
                    <a:pt x="153" y="156"/>
                    <a:pt x="104" y="181"/>
                    <a:pt x="59" y="166"/>
                  </a:cubicBezTo>
                  <a:cubicBezTo>
                    <a:pt x="14" y="152"/>
                    <a:pt x="-10" y="104"/>
                    <a:pt x="4" y="59"/>
                  </a:cubicBezTo>
                  <a:cubicBezTo>
                    <a:pt x="19" y="14"/>
                    <a:pt x="67" y="-11"/>
                    <a:pt x="112" y="4"/>
                  </a:cubicBezTo>
                  <a:cubicBezTo>
                    <a:pt x="157" y="18"/>
                    <a:pt x="182" y="66"/>
                    <a:pt x="167" y="111"/>
                  </a:cubicBezTo>
                  <a:close/>
                </a:path>
              </a:pathLst>
            </a:custGeom>
            <a:solidFill>
              <a:schemeClr val="dk2"/>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7" name="Google Shape;687;p24"/>
            <p:cNvSpPr/>
            <p:nvPr/>
          </p:nvSpPr>
          <p:spPr>
            <a:xfrm>
              <a:off x="7971784" y="2547120"/>
              <a:ext cx="1005827" cy="2282301"/>
            </a:xfrm>
            <a:custGeom>
              <a:avLst/>
              <a:gdLst/>
              <a:ahLst/>
              <a:cxnLst/>
              <a:rect l="l" t="t" r="r" b="b"/>
              <a:pathLst>
                <a:path w="3787" h="8593" extrusionOk="0">
                  <a:moveTo>
                    <a:pt x="0" y="0"/>
                  </a:moveTo>
                  <a:lnTo>
                    <a:pt x="866" y="8593"/>
                  </a:lnTo>
                  <a:lnTo>
                    <a:pt x="1078" y="8593"/>
                  </a:lnTo>
                  <a:lnTo>
                    <a:pt x="232" y="210"/>
                  </a:lnTo>
                  <a:lnTo>
                    <a:pt x="2044" y="210"/>
                  </a:lnTo>
                  <a:lnTo>
                    <a:pt x="3573" y="8593"/>
                  </a:lnTo>
                  <a:lnTo>
                    <a:pt x="3787" y="8593"/>
                  </a:lnTo>
                  <a:lnTo>
                    <a:pt x="2220" y="0"/>
                  </a:lnTo>
                  <a:lnTo>
                    <a:pt x="0"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8" name="Google Shape;688;p24"/>
            <p:cNvSpPr/>
            <p:nvPr/>
          </p:nvSpPr>
          <p:spPr>
            <a:xfrm>
              <a:off x="8040840" y="3037948"/>
              <a:ext cx="568650" cy="55776"/>
            </a:xfrm>
            <a:custGeom>
              <a:avLst/>
              <a:gdLst/>
              <a:ahLst/>
              <a:cxnLst/>
              <a:rect l="l" t="t" r="r" b="b"/>
              <a:pathLst>
                <a:path w="2141" h="210" extrusionOk="0">
                  <a:moveTo>
                    <a:pt x="0" y="210"/>
                  </a:moveTo>
                  <a:lnTo>
                    <a:pt x="2141" y="210"/>
                  </a:lnTo>
                  <a:lnTo>
                    <a:pt x="2141" y="0"/>
                  </a:lnTo>
                  <a:lnTo>
                    <a:pt x="0" y="0"/>
                  </a:lnTo>
                  <a:lnTo>
                    <a:pt x="0" y="210"/>
                  </a:lnTo>
                  <a:close/>
                </a:path>
              </a:pathLst>
            </a:custGeom>
            <a:solidFill>
              <a:schemeClr val="accent3"/>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9" name="Google Shape;689;p24"/>
            <p:cNvSpPr/>
            <p:nvPr/>
          </p:nvSpPr>
          <p:spPr>
            <a:xfrm>
              <a:off x="8121848" y="3490530"/>
              <a:ext cx="568650" cy="55776"/>
            </a:xfrm>
            <a:custGeom>
              <a:avLst/>
              <a:gdLst/>
              <a:ahLst/>
              <a:cxnLst/>
              <a:rect l="l" t="t" r="r" b="b"/>
              <a:pathLst>
                <a:path w="2141" h="210" extrusionOk="0">
                  <a:moveTo>
                    <a:pt x="0" y="210"/>
                  </a:moveTo>
                  <a:lnTo>
                    <a:pt x="2141" y="210"/>
                  </a:lnTo>
                  <a:lnTo>
                    <a:pt x="2141" y="0"/>
                  </a:lnTo>
                  <a:lnTo>
                    <a:pt x="0" y="0"/>
                  </a:lnTo>
                  <a:lnTo>
                    <a:pt x="0" y="210"/>
                  </a:lnTo>
                  <a:close/>
                </a:path>
              </a:pathLst>
            </a:custGeom>
            <a:solidFill>
              <a:schemeClr val="accent3"/>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0" name="Google Shape;690;p24"/>
            <p:cNvSpPr/>
            <p:nvPr/>
          </p:nvSpPr>
          <p:spPr>
            <a:xfrm>
              <a:off x="8166204" y="3943112"/>
              <a:ext cx="620442" cy="55776"/>
            </a:xfrm>
            <a:custGeom>
              <a:avLst/>
              <a:gdLst/>
              <a:ahLst/>
              <a:cxnLst/>
              <a:rect l="l" t="t" r="r" b="b"/>
              <a:pathLst>
                <a:path w="2336" h="210" extrusionOk="0">
                  <a:moveTo>
                    <a:pt x="0" y="210"/>
                  </a:moveTo>
                  <a:lnTo>
                    <a:pt x="2336" y="210"/>
                  </a:lnTo>
                  <a:lnTo>
                    <a:pt x="2336" y="0"/>
                  </a:lnTo>
                  <a:lnTo>
                    <a:pt x="0" y="0"/>
                  </a:lnTo>
                  <a:lnTo>
                    <a:pt x="0" y="210"/>
                  </a:lnTo>
                  <a:close/>
                </a:path>
              </a:pathLst>
            </a:custGeom>
            <a:solidFill>
              <a:schemeClr val="accent3"/>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1" name="Google Shape;691;p24"/>
            <p:cNvSpPr/>
            <p:nvPr/>
          </p:nvSpPr>
          <p:spPr>
            <a:xfrm>
              <a:off x="8200200" y="4395429"/>
              <a:ext cx="660547" cy="56042"/>
            </a:xfrm>
            <a:custGeom>
              <a:avLst/>
              <a:gdLst/>
              <a:ahLst/>
              <a:cxnLst/>
              <a:rect l="l" t="t" r="r" b="b"/>
              <a:pathLst>
                <a:path w="2487" h="211" extrusionOk="0">
                  <a:moveTo>
                    <a:pt x="0" y="211"/>
                  </a:moveTo>
                  <a:lnTo>
                    <a:pt x="2487" y="211"/>
                  </a:lnTo>
                  <a:lnTo>
                    <a:pt x="2487" y="0"/>
                  </a:lnTo>
                  <a:lnTo>
                    <a:pt x="0" y="0"/>
                  </a:lnTo>
                  <a:lnTo>
                    <a:pt x="0" y="211"/>
                  </a:lnTo>
                  <a:close/>
                </a:path>
              </a:pathLst>
            </a:custGeom>
            <a:solidFill>
              <a:schemeClr val="lt2"/>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2" name="Google Shape;692;p24"/>
            <p:cNvSpPr/>
            <p:nvPr/>
          </p:nvSpPr>
          <p:spPr>
            <a:xfrm>
              <a:off x="7501938" y="2539152"/>
              <a:ext cx="1059478" cy="2290269"/>
            </a:xfrm>
            <a:custGeom>
              <a:avLst/>
              <a:gdLst/>
              <a:ahLst/>
              <a:cxnLst/>
              <a:rect l="l" t="t" r="r" b="b"/>
              <a:pathLst>
                <a:path w="3989" h="8623" extrusionOk="0">
                  <a:moveTo>
                    <a:pt x="0" y="8623"/>
                  </a:moveTo>
                  <a:lnTo>
                    <a:pt x="214" y="8623"/>
                  </a:lnTo>
                  <a:lnTo>
                    <a:pt x="1942" y="186"/>
                  </a:lnTo>
                  <a:lnTo>
                    <a:pt x="3754" y="186"/>
                  </a:lnTo>
                  <a:lnTo>
                    <a:pt x="2710" y="8623"/>
                  </a:lnTo>
                  <a:lnTo>
                    <a:pt x="2921" y="8623"/>
                  </a:lnTo>
                  <a:lnTo>
                    <a:pt x="3989" y="0"/>
                  </a:lnTo>
                  <a:lnTo>
                    <a:pt x="1768" y="0"/>
                  </a:lnTo>
                  <a:lnTo>
                    <a:pt x="0" y="8623"/>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3" name="Google Shape;693;p24"/>
            <p:cNvSpPr/>
            <p:nvPr/>
          </p:nvSpPr>
          <p:spPr>
            <a:xfrm>
              <a:off x="7944428" y="2488422"/>
              <a:ext cx="653907" cy="58698"/>
            </a:xfrm>
            <a:custGeom>
              <a:avLst/>
              <a:gdLst/>
              <a:ahLst/>
              <a:cxnLst/>
              <a:rect l="l" t="t" r="r" b="b"/>
              <a:pathLst>
                <a:path w="2462" h="221" extrusionOk="0">
                  <a:moveTo>
                    <a:pt x="0" y="0"/>
                  </a:moveTo>
                  <a:lnTo>
                    <a:pt x="2462" y="0"/>
                  </a:lnTo>
                  <a:lnTo>
                    <a:pt x="2462" y="221"/>
                  </a:lnTo>
                  <a:lnTo>
                    <a:pt x="0" y="221"/>
                  </a:lnTo>
                  <a:lnTo>
                    <a:pt x="0" y="0"/>
                  </a:lnTo>
                  <a:close/>
                </a:path>
              </a:pathLst>
            </a:custGeom>
            <a:solidFill>
              <a:schemeClr val="accent3"/>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4" name="Google Shape;694;p24"/>
            <p:cNvSpPr/>
            <p:nvPr/>
          </p:nvSpPr>
          <p:spPr>
            <a:xfrm>
              <a:off x="5893996" y="1457099"/>
              <a:ext cx="2312845" cy="2313376"/>
            </a:xfrm>
            <a:custGeom>
              <a:avLst/>
              <a:gdLst/>
              <a:ahLst/>
              <a:cxnLst/>
              <a:rect l="l" t="t" r="r" b="b"/>
              <a:pathLst>
                <a:path w="8708" h="8710" extrusionOk="0">
                  <a:moveTo>
                    <a:pt x="8708" y="4355"/>
                  </a:moveTo>
                  <a:cubicBezTo>
                    <a:pt x="8708" y="5311"/>
                    <a:pt x="8400" y="6197"/>
                    <a:pt x="7877" y="6916"/>
                  </a:cubicBezTo>
                  <a:lnTo>
                    <a:pt x="7876" y="6916"/>
                  </a:lnTo>
                  <a:cubicBezTo>
                    <a:pt x="7085" y="8004"/>
                    <a:pt x="5802" y="8710"/>
                    <a:pt x="4355" y="8710"/>
                  </a:cubicBezTo>
                  <a:cubicBezTo>
                    <a:pt x="1950" y="8710"/>
                    <a:pt x="0" y="6761"/>
                    <a:pt x="0" y="4355"/>
                  </a:cubicBezTo>
                  <a:cubicBezTo>
                    <a:pt x="0" y="2915"/>
                    <a:pt x="699" y="1638"/>
                    <a:pt x="1776" y="845"/>
                  </a:cubicBezTo>
                  <a:cubicBezTo>
                    <a:pt x="2498" y="314"/>
                    <a:pt x="3390" y="0"/>
                    <a:pt x="4355" y="0"/>
                  </a:cubicBezTo>
                  <a:cubicBezTo>
                    <a:pt x="4473" y="0"/>
                    <a:pt x="4592" y="5"/>
                    <a:pt x="4709" y="14"/>
                  </a:cubicBezTo>
                  <a:cubicBezTo>
                    <a:pt x="5402" y="70"/>
                    <a:pt x="6050" y="289"/>
                    <a:pt x="6614" y="632"/>
                  </a:cubicBezTo>
                  <a:cubicBezTo>
                    <a:pt x="7061" y="904"/>
                    <a:pt x="7455" y="1254"/>
                    <a:pt x="7777" y="1663"/>
                  </a:cubicBezTo>
                  <a:cubicBezTo>
                    <a:pt x="7874" y="1786"/>
                    <a:pt x="7965" y="1915"/>
                    <a:pt x="8049" y="2049"/>
                  </a:cubicBezTo>
                  <a:cubicBezTo>
                    <a:pt x="8467" y="2718"/>
                    <a:pt x="8708" y="3508"/>
                    <a:pt x="8708" y="435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4"/>
            <p:cNvSpPr/>
            <p:nvPr/>
          </p:nvSpPr>
          <p:spPr>
            <a:xfrm>
              <a:off x="6091071" y="1457099"/>
              <a:ext cx="1341014" cy="2271411"/>
            </a:xfrm>
            <a:custGeom>
              <a:avLst/>
              <a:gdLst/>
              <a:ahLst/>
              <a:cxnLst/>
              <a:rect l="l" t="t" r="r" b="b"/>
              <a:pathLst>
                <a:path w="5049" h="8552" extrusionOk="0">
                  <a:moveTo>
                    <a:pt x="4552" y="6411"/>
                  </a:moveTo>
                  <a:cubicBezTo>
                    <a:pt x="4497" y="6557"/>
                    <a:pt x="4589" y="6563"/>
                    <a:pt x="4595" y="6624"/>
                  </a:cubicBezTo>
                  <a:cubicBezTo>
                    <a:pt x="4601" y="6685"/>
                    <a:pt x="4595" y="6801"/>
                    <a:pt x="4418" y="6978"/>
                  </a:cubicBezTo>
                  <a:cubicBezTo>
                    <a:pt x="4241" y="7155"/>
                    <a:pt x="3948" y="7118"/>
                    <a:pt x="3887" y="7192"/>
                  </a:cubicBezTo>
                  <a:cubicBezTo>
                    <a:pt x="3826" y="7265"/>
                    <a:pt x="3723" y="7576"/>
                    <a:pt x="3577" y="7680"/>
                  </a:cubicBezTo>
                  <a:cubicBezTo>
                    <a:pt x="3431" y="7783"/>
                    <a:pt x="3406" y="7722"/>
                    <a:pt x="3199" y="7765"/>
                  </a:cubicBezTo>
                  <a:cubicBezTo>
                    <a:pt x="2992" y="7808"/>
                    <a:pt x="2833" y="8076"/>
                    <a:pt x="2772" y="8204"/>
                  </a:cubicBezTo>
                  <a:cubicBezTo>
                    <a:pt x="2711" y="8332"/>
                    <a:pt x="2784" y="8546"/>
                    <a:pt x="2638" y="8552"/>
                  </a:cubicBezTo>
                  <a:cubicBezTo>
                    <a:pt x="2492" y="8558"/>
                    <a:pt x="2424" y="8241"/>
                    <a:pt x="2290" y="8070"/>
                  </a:cubicBezTo>
                  <a:cubicBezTo>
                    <a:pt x="2156" y="7899"/>
                    <a:pt x="2113" y="7747"/>
                    <a:pt x="2071" y="7545"/>
                  </a:cubicBezTo>
                  <a:cubicBezTo>
                    <a:pt x="2028" y="7344"/>
                    <a:pt x="2095" y="6923"/>
                    <a:pt x="2071" y="6759"/>
                  </a:cubicBezTo>
                  <a:cubicBezTo>
                    <a:pt x="2046" y="6594"/>
                    <a:pt x="1607" y="6301"/>
                    <a:pt x="1449" y="6100"/>
                  </a:cubicBezTo>
                  <a:cubicBezTo>
                    <a:pt x="1290" y="5899"/>
                    <a:pt x="1071" y="5495"/>
                    <a:pt x="1083" y="5361"/>
                  </a:cubicBezTo>
                  <a:cubicBezTo>
                    <a:pt x="1095" y="5227"/>
                    <a:pt x="1192" y="5080"/>
                    <a:pt x="1266" y="5026"/>
                  </a:cubicBezTo>
                  <a:cubicBezTo>
                    <a:pt x="1339" y="4971"/>
                    <a:pt x="1308" y="4940"/>
                    <a:pt x="1321" y="4891"/>
                  </a:cubicBezTo>
                  <a:cubicBezTo>
                    <a:pt x="1333" y="4843"/>
                    <a:pt x="1394" y="4830"/>
                    <a:pt x="1406" y="4769"/>
                  </a:cubicBezTo>
                  <a:cubicBezTo>
                    <a:pt x="1418" y="4708"/>
                    <a:pt x="1369" y="4525"/>
                    <a:pt x="1308" y="4495"/>
                  </a:cubicBezTo>
                  <a:cubicBezTo>
                    <a:pt x="1247" y="4464"/>
                    <a:pt x="1205" y="4568"/>
                    <a:pt x="1168" y="4550"/>
                  </a:cubicBezTo>
                  <a:cubicBezTo>
                    <a:pt x="1132" y="4531"/>
                    <a:pt x="1022" y="4403"/>
                    <a:pt x="979" y="4391"/>
                  </a:cubicBezTo>
                  <a:cubicBezTo>
                    <a:pt x="936" y="4379"/>
                    <a:pt x="949" y="4470"/>
                    <a:pt x="888" y="4355"/>
                  </a:cubicBezTo>
                  <a:cubicBezTo>
                    <a:pt x="827" y="4239"/>
                    <a:pt x="796" y="3946"/>
                    <a:pt x="747" y="3897"/>
                  </a:cubicBezTo>
                  <a:cubicBezTo>
                    <a:pt x="698" y="3848"/>
                    <a:pt x="662" y="3983"/>
                    <a:pt x="546" y="3897"/>
                  </a:cubicBezTo>
                  <a:cubicBezTo>
                    <a:pt x="430" y="3812"/>
                    <a:pt x="381" y="3647"/>
                    <a:pt x="333" y="3623"/>
                  </a:cubicBezTo>
                  <a:cubicBezTo>
                    <a:pt x="284" y="3598"/>
                    <a:pt x="217" y="3629"/>
                    <a:pt x="167" y="3531"/>
                  </a:cubicBezTo>
                  <a:cubicBezTo>
                    <a:pt x="116" y="3434"/>
                    <a:pt x="211" y="3257"/>
                    <a:pt x="167" y="3275"/>
                  </a:cubicBezTo>
                  <a:cubicBezTo>
                    <a:pt x="122" y="3293"/>
                    <a:pt x="28" y="3434"/>
                    <a:pt x="3" y="3300"/>
                  </a:cubicBezTo>
                  <a:cubicBezTo>
                    <a:pt x="-21" y="3165"/>
                    <a:pt x="125" y="2714"/>
                    <a:pt x="101" y="2470"/>
                  </a:cubicBezTo>
                  <a:cubicBezTo>
                    <a:pt x="76" y="2226"/>
                    <a:pt x="162" y="1970"/>
                    <a:pt x="333" y="1763"/>
                  </a:cubicBezTo>
                  <a:cubicBezTo>
                    <a:pt x="333" y="1763"/>
                    <a:pt x="357" y="1628"/>
                    <a:pt x="381" y="1543"/>
                  </a:cubicBezTo>
                  <a:cubicBezTo>
                    <a:pt x="406" y="1458"/>
                    <a:pt x="930" y="1116"/>
                    <a:pt x="991" y="1018"/>
                  </a:cubicBezTo>
                  <a:cubicBezTo>
                    <a:pt x="1017" y="978"/>
                    <a:pt x="1025" y="914"/>
                    <a:pt x="1034" y="845"/>
                  </a:cubicBezTo>
                  <a:cubicBezTo>
                    <a:pt x="1756" y="314"/>
                    <a:pt x="2648" y="0"/>
                    <a:pt x="3613" y="0"/>
                  </a:cubicBezTo>
                  <a:cubicBezTo>
                    <a:pt x="3731" y="0"/>
                    <a:pt x="3850" y="5"/>
                    <a:pt x="3967" y="14"/>
                  </a:cubicBezTo>
                  <a:cubicBezTo>
                    <a:pt x="3971" y="20"/>
                    <a:pt x="3975" y="25"/>
                    <a:pt x="3979" y="30"/>
                  </a:cubicBezTo>
                  <a:cubicBezTo>
                    <a:pt x="4032" y="98"/>
                    <a:pt x="4089" y="140"/>
                    <a:pt x="4243" y="197"/>
                  </a:cubicBezTo>
                  <a:cubicBezTo>
                    <a:pt x="4397" y="254"/>
                    <a:pt x="4434" y="327"/>
                    <a:pt x="4402" y="388"/>
                  </a:cubicBezTo>
                  <a:cubicBezTo>
                    <a:pt x="4369" y="449"/>
                    <a:pt x="4316" y="461"/>
                    <a:pt x="4255" y="466"/>
                  </a:cubicBezTo>
                  <a:cubicBezTo>
                    <a:pt x="4194" y="470"/>
                    <a:pt x="4137" y="437"/>
                    <a:pt x="4072" y="478"/>
                  </a:cubicBezTo>
                  <a:cubicBezTo>
                    <a:pt x="4007" y="518"/>
                    <a:pt x="3942" y="738"/>
                    <a:pt x="3857" y="750"/>
                  </a:cubicBezTo>
                  <a:cubicBezTo>
                    <a:pt x="3771" y="762"/>
                    <a:pt x="3622" y="555"/>
                    <a:pt x="3589" y="494"/>
                  </a:cubicBezTo>
                  <a:cubicBezTo>
                    <a:pt x="3557" y="433"/>
                    <a:pt x="3662" y="303"/>
                    <a:pt x="3613" y="242"/>
                  </a:cubicBezTo>
                  <a:cubicBezTo>
                    <a:pt x="3563" y="181"/>
                    <a:pt x="3476" y="193"/>
                    <a:pt x="3337" y="181"/>
                  </a:cubicBezTo>
                  <a:cubicBezTo>
                    <a:pt x="3199" y="169"/>
                    <a:pt x="2878" y="222"/>
                    <a:pt x="2890" y="274"/>
                  </a:cubicBezTo>
                  <a:cubicBezTo>
                    <a:pt x="2902" y="327"/>
                    <a:pt x="3362" y="266"/>
                    <a:pt x="3374" y="372"/>
                  </a:cubicBezTo>
                  <a:cubicBezTo>
                    <a:pt x="3386" y="478"/>
                    <a:pt x="3036" y="657"/>
                    <a:pt x="2975" y="640"/>
                  </a:cubicBezTo>
                  <a:cubicBezTo>
                    <a:pt x="2914" y="624"/>
                    <a:pt x="2833" y="518"/>
                    <a:pt x="2744" y="506"/>
                  </a:cubicBezTo>
                  <a:cubicBezTo>
                    <a:pt x="2654" y="494"/>
                    <a:pt x="2581" y="567"/>
                    <a:pt x="2525" y="575"/>
                  </a:cubicBezTo>
                  <a:cubicBezTo>
                    <a:pt x="2469" y="583"/>
                    <a:pt x="2402" y="514"/>
                    <a:pt x="2317" y="531"/>
                  </a:cubicBezTo>
                  <a:cubicBezTo>
                    <a:pt x="2231" y="547"/>
                    <a:pt x="2211" y="620"/>
                    <a:pt x="2166" y="649"/>
                  </a:cubicBezTo>
                  <a:cubicBezTo>
                    <a:pt x="2122" y="677"/>
                    <a:pt x="2016" y="677"/>
                    <a:pt x="2004" y="742"/>
                  </a:cubicBezTo>
                  <a:cubicBezTo>
                    <a:pt x="1991" y="807"/>
                    <a:pt x="2138" y="844"/>
                    <a:pt x="2174" y="884"/>
                  </a:cubicBezTo>
                  <a:cubicBezTo>
                    <a:pt x="2211" y="925"/>
                    <a:pt x="2130" y="1063"/>
                    <a:pt x="2166" y="1092"/>
                  </a:cubicBezTo>
                  <a:cubicBezTo>
                    <a:pt x="2203" y="1120"/>
                    <a:pt x="2431" y="921"/>
                    <a:pt x="2488" y="872"/>
                  </a:cubicBezTo>
                  <a:cubicBezTo>
                    <a:pt x="2544" y="823"/>
                    <a:pt x="2593" y="612"/>
                    <a:pt x="2715" y="616"/>
                  </a:cubicBezTo>
                  <a:cubicBezTo>
                    <a:pt x="2837" y="620"/>
                    <a:pt x="2878" y="827"/>
                    <a:pt x="2919" y="848"/>
                  </a:cubicBezTo>
                  <a:cubicBezTo>
                    <a:pt x="2959" y="868"/>
                    <a:pt x="3049" y="799"/>
                    <a:pt x="3183" y="827"/>
                  </a:cubicBezTo>
                  <a:cubicBezTo>
                    <a:pt x="3317" y="856"/>
                    <a:pt x="3410" y="1149"/>
                    <a:pt x="3435" y="1238"/>
                  </a:cubicBezTo>
                  <a:cubicBezTo>
                    <a:pt x="3459" y="1327"/>
                    <a:pt x="3516" y="1417"/>
                    <a:pt x="3467" y="1454"/>
                  </a:cubicBezTo>
                  <a:cubicBezTo>
                    <a:pt x="3419" y="1490"/>
                    <a:pt x="3199" y="1429"/>
                    <a:pt x="3171" y="1372"/>
                  </a:cubicBezTo>
                  <a:cubicBezTo>
                    <a:pt x="3142" y="1315"/>
                    <a:pt x="3317" y="1230"/>
                    <a:pt x="3305" y="1210"/>
                  </a:cubicBezTo>
                  <a:cubicBezTo>
                    <a:pt x="3293" y="1189"/>
                    <a:pt x="3191" y="1161"/>
                    <a:pt x="3138" y="1193"/>
                  </a:cubicBezTo>
                  <a:cubicBezTo>
                    <a:pt x="3085" y="1225"/>
                    <a:pt x="3061" y="1291"/>
                    <a:pt x="3004" y="1307"/>
                  </a:cubicBezTo>
                  <a:cubicBezTo>
                    <a:pt x="2947" y="1323"/>
                    <a:pt x="2797" y="1153"/>
                    <a:pt x="2756" y="1201"/>
                  </a:cubicBezTo>
                  <a:cubicBezTo>
                    <a:pt x="2715" y="1250"/>
                    <a:pt x="2797" y="1405"/>
                    <a:pt x="2837" y="1441"/>
                  </a:cubicBezTo>
                  <a:cubicBezTo>
                    <a:pt x="2878" y="1478"/>
                    <a:pt x="3028" y="1498"/>
                    <a:pt x="3041" y="1539"/>
                  </a:cubicBezTo>
                  <a:cubicBezTo>
                    <a:pt x="3053" y="1580"/>
                    <a:pt x="2939" y="1669"/>
                    <a:pt x="2801" y="1661"/>
                  </a:cubicBezTo>
                  <a:cubicBezTo>
                    <a:pt x="2662" y="1653"/>
                    <a:pt x="2549" y="1547"/>
                    <a:pt x="2496" y="1592"/>
                  </a:cubicBezTo>
                  <a:cubicBezTo>
                    <a:pt x="2443" y="1637"/>
                    <a:pt x="2471" y="1754"/>
                    <a:pt x="2435" y="1795"/>
                  </a:cubicBezTo>
                  <a:cubicBezTo>
                    <a:pt x="2398" y="1836"/>
                    <a:pt x="2199" y="1807"/>
                    <a:pt x="2101" y="1913"/>
                  </a:cubicBezTo>
                  <a:cubicBezTo>
                    <a:pt x="2004" y="2019"/>
                    <a:pt x="1959" y="2177"/>
                    <a:pt x="1861" y="2267"/>
                  </a:cubicBezTo>
                  <a:cubicBezTo>
                    <a:pt x="1764" y="2356"/>
                    <a:pt x="1719" y="2242"/>
                    <a:pt x="1589" y="2368"/>
                  </a:cubicBezTo>
                  <a:cubicBezTo>
                    <a:pt x="1459" y="2494"/>
                    <a:pt x="1439" y="2775"/>
                    <a:pt x="1434" y="2873"/>
                  </a:cubicBezTo>
                  <a:cubicBezTo>
                    <a:pt x="1430" y="2970"/>
                    <a:pt x="1434" y="3047"/>
                    <a:pt x="1402" y="3035"/>
                  </a:cubicBezTo>
                  <a:cubicBezTo>
                    <a:pt x="1369" y="3023"/>
                    <a:pt x="1325" y="2938"/>
                    <a:pt x="1312" y="2885"/>
                  </a:cubicBezTo>
                  <a:cubicBezTo>
                    <a:pt x="1300" y="2832"/>
                    <a:pt x="1341" y="2742"/>
                    <a:pt x="1341" y="2710"/>
                  </a:cubicBezTo>
                  <a:cubicBezTo>
                    <a:pt x="1341" y="2677"/>
                    <a:pt x="1154" y="2511"/>
                    <a:pt x="1044" y="2494"/>
                  </a:cubicBezTo>
                  <a:cubicBezTo>
                    <a:pt x="934" y="2478"/>
                    <a:pt x="837" y="2568"/>
                    <a:pt x="755" y="2633"/>
                  </a:cubicBezTo>
                  <a:cubicBezTo>
                    <a:pt x="674" y="2698"/>
                    <a:pt x="528" y="2686"/>
                    <a:pt x="475" y="2738"/>
                  </a:cubicBezTo>
                  <a:cubicBezTo>
                    <a:pt x="422" y="2791"/>
                    <a:pt x="381" y="3259"/>
                    <a:pt x="422" y="3369"/>
                  </a:cubicBezTo>
                  <a:cubicBezTo>
                    <a:pt x="463" y="3478"/>
                    <a:pt x="515" y="3478"/>
                    <a:pt x="646" y="3421"/>
                  </a:cubicBezTo>
                  <a:cubicBezTo>
                    <a:pt x="776" y="3365"/>
                    <a:pt x="703" y="3255"/>
                    <a:pt x="780" y="3279"/>
                  </a:cubicBezTo>
                  <a:cubicBezTo>
                    <a:pt x="857" y="3304"/>
                    <a:pt x="898" y="3385"/>
                    <a:pt x="898" y="3450"/>
                  </a:cubicBezTo>
                  <a:cubicBezTo>
                    <a:pt x="898" y="3515"/>
                    <a:pt x="743" y="3669"/>
                    <a:pt x="763" y="3714"/>
                  </a:cubicBezTo>
                  <a:cubicBezTo>
                    <a:pt x="784" y="3759"/>
                    <a:pt x="918" y="3706"/>
                    <a:pt x="983" y="3726"/>
                  </a:cubicBezTo>
                  <a:cubicBezTo>
                    <a:pt x="1048" y="3747"/>
                    <a:pt x="1081" y="3787"/>
                    <a:pt x="1060" y="3954"/>
                  </a:cubicBezTo>
                  <a:cubicBezTo>
                    <a:pt x="1040" y="4121"/>
                    <a:pt x="1052" y="4251"/>
                    <a:pt x="1150" y="4306"/>
                  </a:cubicBezTo>
                  <a:cubicBezTo>
                    <a:pt x="1247" y="4361"/>
                    <a:pt x="1302" y="4227"/>
                    <a:pt x="1345" y="4245"/>
                  </a:cubicBezTo>
                  <a:cubicBezTo>
                    <a:pt x="1388" y="4263"/>
                    <a:pt x="1449" y="4361"/>
                    <a:pt x="1510" y="4355"/>
                  </a:cubicBezTo>
                  <a:cubicBezTo>
                    <a:pt x="1571" y="4349"/>
                    <a:pt x="1540" y="4294"/>
                    <a:pt x="1656" y="4257"/>
                  </a:cubicBezTo>
                  <a:cubicBezTo>
                    <a:pt x="1772" y="4220"/>
                    <a:pt x="1729" y="4196"/>
                    <a:pt x="1754" y="4123"/>
                  </a:cubicBezTo>
                  <a:cubicBezTo>
                    <a:pt x="1778" y="4050"/>
                    <a:pt x="1851" y="3989"/>
                    <a:pt x="1930" y="4025"/>
                  </a:cubicBezTo>
                  <a:cubicBezTo>
                    <a:pt x="2010" y="4062"/>
                    <a:pt x="1955" y="4117"/>
                    <a:pt x="1961" y="4178"/>
                  </a:cubicBezTo>
                  <a:cubicBezTo>
                    <a:pt x="1967" y="4239"/>
                    <a:pt x="2107" y="4245"/>
                    <a:pt x="2217" y="4281"/>
                  </a:cubicBezTo>
                  <a:cubicBezTo>
                    <a:pt x="2327" y="4318"/>
                    <a:pt x="2388" y="4281"/>
                    <a:pt x="2607" y="4355"/>
                  </a:cubicBezTo>
                  <a:cubicBezTo>
                    <a:pt x="2827" y="4428"/>
                    <a:pt x="2839" y="4647"/>
                    <a:pt x="2931" y="4684"/>
                  </a:cubicBezTo>
                  <a:cubicBezTo>
                    <a:pt x="3022" y="4721"/>
                    <a:pt x="3327" y="4660"/>
                    <a:pt x="3547" y="4818"/>
                  </a:cubicBezTo>
                  <a:cubicBezTo>
                    <a:pt x="3765" y="4977"/>
                    <a:pt x="3704" y="5269"/>
                    <a:pt x="3814" y="5355"/>
                  </a:cubicBezTo>
                  <a:cubicBezTo>
                    <a:pt x="3924" y="5440"/>
                    <a:pt x="4332" y="5556"/>
                    <a:pt x="4491" y="5587"/>
                  </a:cubicBezTo>
                  <a:cubicBezTo>
                    <a:pt x="4650" y="5617"/>
                    <a:pt x="4674" y="5507"/>
                    <a:pt x="4802" y="5538"/>
                  </a:cubicBezTo>
                  <a:cubicBezTo>
                    <a:pt x="4930" y="5568"/>
                    <a:pt x="5003" y="5605"/>
                    <a:pt x="5046" y="5783"/>
                  </a:cubicBezTo>
                  <a:cubicBezTo>
                    <a:pt x="5084" y="5938"/>
                    <a:pt x="4607" y="6265"/>
                    <a:pt x="4552" y="641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4"/>
            <p:cNvSpPr/>
            <p:nvPr/>
          </p:nvSpPr>
          <p:spPr>
            <a:xfrm>
              <a:off x="6429711" y="2302237"/>
              <a:ext cx="149798" cy="131738"/>
            </a:xfrm>
            <a:custGeom>
              <a:avLst/>
              <a:gdLst/>
              <a:ahLst/>
              <a:cxnLst/>
              <a:rect l="l" t="t" r="r" b="b"/>
              <a:pathLst>
                <a:path w="564" h="496" extrusionOk="0">
                  <a:moveTo>
                    <a:pt x="1" y="109"/>
                  </a:moveTo>
                  <a:cubicBezTo>
                    <a:pt x="5" y="144"/>
                    <a:pt x="107" y="158"/>
                    <a:pt x="229" y="227"/>
                  </a:cubicBezTo>
                  <a:cubicBezTo>
                    <a:pt x="351" y="296"/>
                    <a:pt x="395" y="500"/>
                    <a:pt x="460" y="496"/>
                  </a:cubicBezTo>
                  <a:cubicBezTo>
                    <a:pt x="525" y="492"/>
                    <a:pt x="505" y="398"/>
                    <a:pt x="529" y="374"/>
                  </a:cubicBezTo>
                  <a:cubicBezTo>
                    <a:pt x="554" y="349"/>
                    <a:pt x="594" y="296"/>
                    <a:pt x="529" y="244"/>
                  </a:cubicBezTo>
                  <a:cubicBezTo>
                    <a:pt x="464" y="191"/>
                    <a:pt x="401" y="77"/>
                    <a:pt x="282" y="61"/>
                  </a:cubicBezTo>
                  <a:cubicBezTo>
                    <a:pt x="163" y="44"/>
                    <a:pt x="143" y="-4"/>
                    <a:pt x="90" y="0"/>
                  </a:cubicBezTo>
                  <a:cubicBezTo>
                    <a:pt x="37" y="4"/>
                    <a:pt x="-7" y="40"/>
                    <a:pt x="1" y="10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4"/>
            <p:cNvSpPr/>
            <p:nvPr/>
          </p:nvSpPr>
          <p:spPr>
            <a:xfrm>
              <a:off x="6606600" y="2395728"/>
              <a:ext cx="94288" cy="60026"/>
            </a:xfrm>
            <a:custGeom>
              <a:avLst/>
              <a:gdLst/>
              <a:ahLst/>
              <a:cxnLst/>
              <a:rect l="l" t="t" r="r" b="b"/>
              <a:pathLst>
                <a:path w="355" h="226" extrusionOk="0">
                  <a:moveTo>
                    <a:pt x="6" y="99"/>
                  </a:moveTo>
                  <a:cubicBezTo>
                    <a:pt x="-12" y="149"/>
                    <a:pt x="6" y="184"/>
                    <a:pt x="136" y="217"/>
                  </a:cubicBezTo>
                  <a:cubicBezTo>
                    <a:pt x="266" y="249"/>
                    <a:pt x="388" y="184"/>
                    <a:pt x="347" y="158"/>
                  </a:cubicBezTo>
                  <a:cubicBezTo>
                    <a:pt x="307" y="131"/>
                    <a:pt x="246" y="144"/>
                    <a:pt x="270" y="99"/>
                  </a:cubicBezTo>
                  <a:cubicBezTo>
                    <a:pt x="294" y="54"/>
                    <a:pt x="286" y="-11"/>
                    <a:pt x="180" y="1"/>
                  </a:cubicBezTo>
                  <a:cubicBezTo>
                    <a:pt x="75" y="14"/>
                    <a:pt x="22" y="54"/>
                    <a:pt x="6" y="99"/>
                  </a:cubicBezTo>
                  <a:close/>
                </a:path>
              </a:pathLst>
            </a:custGeom>
            <a:solidFill>
              <a:schemeClr val="accent1"/>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4"/>
            <p:cNvSpPr/>
            <p:nvPr/>
          </p:nvSpPr>
          <p:spPr>
            <a:xfrm>
              <a:off x="6716293" y="2424678"/>
              <a:ext cx="63213" cy="45152"/>
            </a:xfrm>
            <a:custGeom>
              <a:avLst/>
              <a:gdLst/>
              <a:ahLst/>
              <a:cxnLst/>
              <a:rect l="l" t="t" r="r" b="b"/>
              <a:pathLst>
                <a:path w="238" h="170" extrusionOk="0">
                  <a:moveTo>
                    <a:pt x="48" y="4"/>
                  </a:moveTo>
                  <a:cubicBezTo>
                    <a:pt x="4" y="10"/>
                    <a:pt x="-21" y="88"/>
                    <a:pt x="24" y="136"/>
                  </a:cubicBezTo>
                  <a:cubicBezTo>
                    <a:pt x="68" y="185"/>
                    <a:pt x="68" y="177"/>
                    <a:pt x="121" y="136"/>
                  </a:cubicBezTo>
                  <a:cubicBezTo>
                    <a:pt x="174" y="96"/>
                    <a:pt x="255" y="75"/>
                    <a:pt x="235" y="35"/>
                  </a:cubicBezTo>
                  <a:cubicBezTo>
                    <a:pt x="215" y="-6"/>
                    <a:pt x="93" y="-3"/>
                    <a:pt x="48" y="4"/>
                  </a:cubicBezTo>
                  <a:close/>
                </a:path>
              </a:pathLst>
            </a:custGeom>
            <a:solidFill>
              <a:schemeClr val="accen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9" name="Google Shape;699;p24"/>
            <p:cNvSpPr/>
            <p:nvPr/>
          </p:nvSpPr>
          <p:spPr>
            <a:xfrm>
              <a:off x="6822268" y="2463190"/>
              <a:ext cx="52058" cy="117395"/>
            </a:xfrm>
            <a:custGeom>
              <a:avLst/>
              <a:gdLst/>
              <a:ahLst/>
              <a:cxnLst/>
              <a:rect l="l" t="t" r="r" b="b"/>
              <a:pathLst>
                <a:path w="196" h="442" extrusionOk="0">
                  <a:moveTo>
                    <a:pt x="3" y="25"/>
                  </a:moveTo>
                  <a:cubicBezTo>
                    <a:pt x="23" y="-36"/>
                    <a:pt x="125" y="24"/>
                    <a:pt x="170" y="89"/>
                  </a:cubicBezTo>
                  <a:cubicBezTo>
                    <a:pt x="214" y="154"/>
                    <a:pt x="194" y="247"/>
                    <a:pt x="170" y="317"/>
                  </a:cubicBezTo>
                  <a:cubicBezTo>
                    <a:pt x="145" y="386"/>
                    <a:pt x="129" y="467"/>
                    <a:pt x="72" y="434"/>
                  </a:cubicBezTo>
                  <a:cubicBezTo>
                    <a:pt x="15" y="402"/>
                    <a:pt x="76" y="304"/>
                    <a:pt x="68" y="247"/>
                  </a:cubicBezTo>
                  <a:cubicBezTo>
                    <a:pt x="60" y="191"/>
                    <a:pt x="-13" y="75"/>
                    <a:pt x="3" y="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0" name="Google Shape;700;p24"/>
            <p:cNvSpPr/>
            <p:nvPr/>
          </p:nvSpPr>
          <p:spPr>
            <a:xfrm>
              <a:off x="7287599" y="1559620"/>
              <a:ext cx="74899" cy="44886"/>
            </a:xfrm>
            <a:custGeom>
              <a:avLst/>
              <a:gdLst/>
              <a:ahLst/>
              <a:cxnLst/>
              <a:rect l="l" t="t" r="r" b="b"/>
              <a:pathLst>
                <a:path w="282" h="169" extrusionOk="0">
                  <a:moveTo>
                    <a:pt x="2" y="35"/>
                  </a:moveTo>
                  <a:cubicBezTo>
                    <a:pt x="-19" y="86"/>
                    <a:pt x="80" y="104"/>
                    <a:pt x="136" y="136"/>
                  </a:cubicBezTo>
                  <a:cubicBezTo>
                    <a:pt x="193" y="169"/>
                    <a:pt x="238" y="189"/>
                    <a:pt x="271" y="136"/>
                  </a:cubicBezTo>
                  <a:cubicBezTo>
                    <a:pt x="303" y="84"/>
                    <a:pt x="258" y="23"/>
                    <a:pt x="214" y="10"/>
                  </a:cubicBezTo>
                  <a:cubicBezTo>
                    <a:pt x="169" y="-2"/>
                    <a:pt x="23" y="-14"/>
                    <a:pt x="2" y="35"/>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1" name="Google Shape;701;p24"/>
            <p:cNvSpPr/>
            <p:nvPr/>
          </p:nvSpPr>
          <p:spPr>
            <a:xfrm>
              <a:off x="7490517" y="1666922"/>
              <a:ext cx="155376" cy="114208"/>
            </a:xfrm>
            <a:custGeom>
              <a:avLst/>
              <a:gdLst/>
              <a:ahLst/>
              <a:cxnLst/>
              <a:rect l="l" t="t" r="r" b="b"/>
              <a:pathLst>
                <a:path w="585" h="430" extrusionOk="0">
                  <a:moveTo>
                    <a:pt x="7" y="107"/>
                  </a:moveTo>
                  <a:cubicBezTo>
                    <a:pt x="44" y="146"/>
                    <a:pt x="108" y="139"/>
                    <a:pt x="153" y="196"/>
                  </a:cubicBezTo>
                  <a:cubicBezTo>
                    <a:pt x="198" y="253"/>
                    <a:pt x="182" y="350"/>
                    <a:pt x="239" y="379"/>
                  </a:cubicBezTo>
                  <a:cubicBezTo>
                    <a:pt x="295" y="407"/>
                    <a:pt x="336" y="379"/>
                    <a:pt x="340" y="338"/>
                  </a:cubicBezTo>
                  <a:cubicBezTo>
                    <a:pt x="344" y="298"/>
                    <a:pt x="259" y="196"/>
                    <a:pt x="267" y="176"/>
                  </a:cubicBezTo>
                  <a:cubicBezTo>
                    <a:pt x="275" y="155"/>
                    <a:pt x="385" y="204"/>
                    <a:pt x="409" y="265"/>
                  </a:cubicBezTo>
                  <a:cubicBezTo>
                    <a:pt x="434" y="326"/>
                    <a:pt x="385" y="411"/>
                    <a:pt x="442" y="428"/>
                  </a:cubicBezTo>
                  <a:cubicBezTo>
                    <a:pt x="499" y="444"/>
                    <a:pt x="487" y="371"/>
                    <a:pt x="511" y="355"/>
                  </a:cubicBezTo>
                  <a:cubicBezTo>
                    <a:pt x="535" y="338"/>
                    <a:pt x="588" y="346"/>
                    <a:pt x="584" y="298"/>
                  </a:cubicBezTo>
                  <a:cubicBezTo>
                    <a:pt x="580" y="249"/>
                    <a:pt x="515" y="143"/>
                    <a:pt x="462" y="107"/>
                  </a:cubicBezTo>
                  <a:cubicBezTo>
                    <a:pt x="409" y="70"/>
                    <a:pt x="369" y="29"/>
                    <a:pt x="279" y="9"/>
                  </a:cubicBezTo>
                  <a:cubicBezTo>
                    <a:pt x="190" y="-11"/>
                    <a:pt x="104" y="5"/>
                    <a:pt x="60" y="41"/>
                  </a:cubicBezTo>
                  <a:cubicBezTo>
                    <a:pt x="15" y="78"/>
                    <a:pt x="-16" y="82"/>
                    <a:pt x="7" y="10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2" name="Google Shape;702;p24"/>
            <p:cNvSpPr/>
            <p:nvPr/>
          </p:nvSpPr>
          <p:spPr>
            <a:xfrm>
              <a:off x="7643503" y="1624958"/>
              <a:ext cx="316064" cy="376355"/>
            </a:xfrm>
            <a:custGeom>
              <a:avLst/>
              <a:gdLst/>
              <a:ahLst/>
              <a:cxnLst/>
              <a:rect l="l" t="t" r="r" b="b"/>
              <a:pathLst>
                <a:path w="1190" h="1417" extrusionOk="0">
                  <a:moveTo>
                    <a:pt x="1190" y="1031"/>
                  </a:moveTo>
                  <a:cubicBezTo>
                    <a:pt x="1185" y="1051"/>
                    <a:pt x="1178" y="1066"/>
                    <a:pt x="1167" y="1074"/>
                  </a:cubicBezTo>
                  <a:cubicBezTo>
                    <a:pt x="1082" y="1135"/>
                    <a:pt x="980" y="923"/>
                    <a:pt x="862" y="883"/>
                  </a:cubicBezTo>
                  <a:cubicBezTo>
                    <a:pt x="744" y="842"/>
                    <a:pt x="691" y="691"/>
                    <a:pt x="667" y="724"/>
                  </a:cubicBezTo>
                  <a:cubicBezTo>
                    <a:pt x="642" y="756"/>
                    <a:pt x="651" y="801"/>
                    <a:pt x="614" y="854"/>
                  </a:cubicBezTo>
                  <a:cubicBezTo>
                    <a:pt x="577" y="907"/>
                    <a:pt x="525" y="895"/>
                    <a:pt x="500" y="996"/>
                  </a:cubicBezTo>
                  <a:cubicBezTo>
                    <a:pt x="476" y="1098"/>
                    <a:pt x="614" y="1285"/>
                    <a:pt x="581" y="1346"/>
                  </a:cubicBezTo>
                  <a:cubicBezTo>
                    <a:pt x="549" y="1407"/>
                    <a:pt x="508" y="1387"/>
                    <a:pt x="443" y="1383"/>
                  </a:cubicBezTo>
                  <a:cubicBezTo>
                    <a:pt x="378" y="1379"/>
                    <a:pt x="390" y="1435"/>
                    <a:pt x="305" y="1411"/>
                  </a:cubicBezTo>
                  <a:cubicBezTo>
                    <a:pt x="220" y="1387"/>
                    <a:pt x="293" y="1281"/>
                    <a:pt x="159" y="1155"/>
                  </a:cubicBezTo>
                  <a:cubicBezTo>
                    <a:pt x="24" y="1029"/>
                    <a:pt x="-20" y="1005"/>
                    <a:pt x="8" y="948"/>
                  </a:cubicBezTo>
                  <a:cubicBezTo>
                    <a:pt x="37" y="891"/>
                    <a:pt x="-4" y="809"/>
                    <a:pt x="57" y="801"/>
                  </a:cubicBezTo>
                  <a:cubicBezTo>
                    <a:pt x="118" y="793"/>
                    <a:pt x="167" y="883"/>
                    <a:pt x="207" y="907"/>
                  </a:cubicBezTo>
                  <a:cubicBezTo>
                    <a:pt x="248" y="931"/>
                    <a:pt x="301" y="858"/>
                    <a:pt x="305" y="793"/>
                  </a:cubicBezTo>
                  <a:cubicBezTo>
                    <a:pt x="309" y="728"/>
                    <a:pt x="163" y="639"/>
                    <a:pt x="110" y="588"/>
                  </a:cubicBezTo>
                  <a:cubicBezTo>
                    <a:pt x="57" y="537"/>
                    <a:pt x="53" y="354"/>
                    <a:pt x="73" y="317"/>
                  </a:cubicBezTo>
                  <a:cubicBezTo>
                    <a:pt x="94" y="281"/>
                    <a:pt x="155" y="293"/>
                    <a:pt x="171" y="204"/>
                  </a:cubicBezTo>
                  <a:cubicBezTo>
                    <a:pt x="180" y="151"/>
                    <a:pt x="97" y="63"/>
                    <a:pt x="27" y="0"/>
                  </a:cubicBezTo>
                  <a:cubicBezTo>
                    <a:pt x="474" y="272"/>
                    <a:pt x="868" y="622"/>
                    <a:pt x="1190" y="103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3" name="Google Shape;703;p24"/>
            <p:cNvSpPr/>
            <p:nvPr/>
          </p:nvSpPr>
          <p:spPr>
            <a:xfrm>
              <a:off x="7714418" y="1986173"/>
              <a:ext cx="492422" cy="1307814"/>
            </a:xfrm>
            <a:custGeom>
              <a:avLst/>
              <a:gdLst/>
              <a:ahLst/>
              <a:cxnLst/>
              <a:rect l="l" t="t" r="r" b="b"/>
              <a:pathLst>
                <a:path w="1854" h="4924" extrusionOk="0">
                  <a:moveTo>
                    <a:pt x="1530" y="3316"/>
                  </a:moveTo>
                  <a:cubicBezTo>
                    <a:pt x="1542" y="3186"/>
                    <a:pt x="1477" y="3178"/>
                    <a:pt x="1542" y="2938"/>
                  </a:cubicBezTo>
                  <a:cubicBezTo>
                    <a:pt x="1607" y="2698"/>
                    <a:pt x="1473" y="2442"/>
                    <a:pt x="1424" y="2389"/>
                  </a:cubicBezTo>
                  <a:cubicBezTo>
                    <a:pt x="1376" y="2336"/>
                    <a:pt x="1270" y="2352"/>
                    <a:pt x="1185" y="2405"/>
                  </a:cubicBezTo>
                  <a:cubicBezTo>
                    <a:pt x="1099" y="2458"/>
                    <a:pt x="1160" y="2499"/>
                    <a:pt x="1103" y="2519"/>
                  </a:cubicBezTo>
                  <a:cubicBezTo>
                    <a:pt x="1046" y="2540"/>
                    <a:pt x="989" y="2507"/>
                    <a:pt x="937" y="2511"/>
                  </a:cubicBezTo>
                  <a:cubicBezTo>
                    <a:pt x="884" y="2515"/>
                    <a:pt x="835" y="2649"/>
                    <a:pt x="721" y="2645"/>
                  </a:cubicBezTo>
                  <a:cubicBezTo>
                    <a:pt x="607" y="2641"/>
                    <a:pt x="534" y="2479"/>
                    <a:pt x="449" y="2363"/>
                  </a:cubicBezTo>
                  <a:cubicBezTo>
                    <a:pt x="363" y="2247"/>
                    <a:pt x="188" y="2174"/>
                    <a:pt x="132" y="2031"/>
                  </a:cubicBezTo>
                  <a:cubicBezTo>
                    <a:pt x="75" y="1889"/>
                    <a:pt x="184" y="1669"/>
                    <a:pt x="160" y="1503"/>
                  </a:cubicBezTo>
                  <a:cubicBezTo>
                    <a:pt x="136" y="1336"/>
                    <a:pt x="26" y="1373"/>
                    <a:pt x="5" y="1279"/>
                  </a:cubicBezTo>
                  <a:cubicBezTo>
                    <a:pt x="-15" y="1186"/>
                    <a:pt x="22" y="1230"/>
                    <a:pt x="50" y="1141"/>
                  </a:cubicBezTo>
                  <a:cubicBezTo>
                    <a:pt x="79" y="1051"/>
                    <a:pt x="18" y="1003"/>
                    <a:pt x="75" y="848"/>
                  </a:cubicBezTo>
                  <a:cubicBezTo>
                    <a:pt x="132" y="694"/>
                    <a:pt x="233" y="616"/>
                    <a:pt x="209" y="547"/>
                  </a:cubicBezTo>
                  <a:cubicBezTo>
                    <a:pt x="184" y="478"/>
                    <a:pt x="107" y="364"/>
                    <a:pt x="103" y="283"/>
                  </a:cubicBezTo>
                  <a:cubicBezTo>
                    <a:pt x="99" y="202"/>
                    <a:pt x="180" y="206"/>
                    <a:pt x="335" y="92"/>
                  </a:cubicBezTo>
                  <a:cubicBezTo>
                    <a:pt x="489" y="-22"/>
                    <a:pt x="530" y="-14"/>
                    <a:pt x="648" y="27"/>
                  </a:cubicBezTo>
                  <a:cubicBezTo>
                    <a:pt x="766" y="67"/>
                    <a:pt x="839" y="88"/>
                    <a:pt x="908" y="100"/>
                  </a:cubicBezTo>
                  <a:cubicBezTo>
                    <a:pt x="977" y="112"/>
                    <a:pt x="1071" y="291"/>
                    <a:pt x="1099" y="283"/>
                  </a:cubicBezTo>
                  <a:cubicBezTo>
                    <a:pt x="1128" y="275"/>
                    <a:pt x="1132" y="222"/>
                    <a:pt x="1144" y="145"/>
                  </a:cubicBezTo>
                  <a:cubicBezTo>
                    <a:pt x="1149" y="112"/>
                    <a:pt x="1171" y="81"/>
                    <a:pt x="1195" y="57"/>
                  </a:cubicBezTo>
                  <a:cubicBezTo>
                    <a:pt x="1613" y="726"/>
                    <a:pt x="1854" y="1516"/>
                    <a:pt x="1854" y="2363"/>
                  </a:cubicBezTo>
                  <a:cubicBezTo>
                    <a:pt x="1854" y="3319"/>
                    <a:pt x="1546" y="4205"/>
                    <a:pt x="1023" y="4924"/>
                  </a:cubicBezTo>
                  <a:cubicBezTo>
                    <a:pt x="1437" y="4291"/>
                    <a:pt x="1518" y="3446"/>
                    <a:pt x="1530" y="33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4" name="Google Shape;704;p24"/>
            <p:cNvSpPr/>
            <p:nvPr/>
          </p:nvSpPr>
          <p:spPr>
            <a:xfrm>
              <a:off x="5893996" y="1457099"/>
              <a:ext cx="2052291" cy="2313376"/>
            </a:xfrm>
            <a:custGeom>
              <a:avLst/>
              <a:gdLst/>
              <a:ahLst/>
              <a:cxnLst/>
              <a:rect l="l" t="t" r="r" b="b"/>
              <a:pathLst>
                <a:path w="7727" h="8710" extrusionOk="0">
                  <a:moveTo>
                    <a:pt x="7727" y="7109"/>
                  </a:moveTo>
                  <a:cubicBezTo>
                    <a:pt x="6929" y="8086"/>
                    <a:pt x="5714" y="8710"/>
                    <a:pt x="4355" y="8710"/>
                  </a:cubicBezTo>
                  <a:cubicBezTo>
                    <a:pt x="1949" y="8710"/>
                    <a:pt x="0" y="6761"/>
                    <a:pt x="0" y="4355"/>
                  </a:cubicBezTo>
                  <a:cubicBezTo>
                    <a:pt x="0" y="2915"/>
                    <a:pt x="699" y="1638"/>
                    <a:pt x="1776" y="845"/>
                  </a:cubicBezTo>
                  <a:cubicBezTo>
                    <a:pt x="2498" y="314"/>
                    <a:pt x="3390" y="0"/>
                    <a:pt x="4355" y="0"/>
                  </a:cubicBezTo>
                  <a:cubicBezTo>
                    <a:pt x="4473" y="0"/>
                    <a:pt x="4591" y="5"/>
                    <a:pt x="4709" y="14"/>
                  </a:cubicBezTo>
                  <a:cubicBezTo>
                    <a:pt x="4741" y="17"/>
                    <a:pt x="4773" y="20"/>
                    <a:pt x="4806" y="23"/>
                  </a:cubicBezTo>
                  <a:cubicBezTo>
                    <a:pt x="4089" y="100"/>
                    <a:pt x="3428" y="368"/>
                    <a:pt x="2876" y="774"/>
                  </a:cubicBezTo>
                  <a:cubicBezTo>
                    <a:pt x="1888" y="1501"/>
                    <a:pt x="1248" y="2670"/>
                    <a:pt x="1248" y="3990"/>
                  </a:cubicBezTo>
                  <a:cubicBezTo>
                    <a:pt x="1248" y="6195"/>
                    <a:pt x="3034" y="7981"/>
                    <a:pt x="5237" y="7981"/>
                  </a:cubicBezTo>
                  <a:cubicBezTo>
                    <a:pt x="6179" y="7981"/>
                    <a:pt x="7045" y="7655"/>
                    <a:pt x="7727" y="7109"/>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r>
                <a:rPr lang="en" sz="1800">
                  <a:solidFill>
                    <a:srgbClr val="FFFFFF"/>
                  </a:solidFill>
                </a:rPr>
                <a:t>]]</a:t>
              </a:r>
              <a:endParaRPr sz="1800" b="0" strike="noStrike">
                <a:solidFill>
                  <a:srgbClr val="FFFFFF"/>
                </a:solidFill>
                <a:latin typeface="Arial"/>
                <a:ea typeface="Arial"/>
                <a:cs typeface="Arial"/>
                <a:sym typeface="Arial"/>
              </a:endParaRPr>
            </a:p>
          </p:txBody>
        </p:sp>
        <p:sp>
          <p:nvSpPr>
            <p:cNvPr id="705" name="Google Shape;705;p24"/>
            <p:cNvSpPr/>
            <p:nvPr/>
          </p:nvSpPr>
          <p:spPr>
            <a:xfrm>
              <a:off x="6715231" y="1457099"/>
              <a:ext cx="1491610" cy="2190138"/>
            </a:xfrm>
            <a:custGeom>
              <a:avLst/>
              <a:gdLst/>
              <a:ahLst/>
              <a:cxnLst/>
              <a:rect l="l" t="t" r="r" b="b"/>
              <a:pathLst>
                <a:path w="5616" h="8246" extrusionOk="0">
                  <a:moveTo>
                    <a:pt x="5616" y="4355"/>
                  </a:moveTo>
                  <a:cubicBezTo>
                    <a:pt x="5616" y="5311"/>
                    <a:pt x="5308" y="6197"/>
                    <a:pt x="4785" y="6916"/>
                  </a:cubicBezTo>
                  <a:lnTo>
                    <a:pt x="4784" y="6916"/>
                  </a:lnTo>
                  <a:cubicBezTo>
                    <a:pt x="4378" y="7475"/>
                    <a:pt x="3842" y="7933"/>
                    <a:pt x="3220" y="8246"/>
                  </a:cubicBezTo>
                  <a:cubicBezTo>
                    <a:pt x="3761" y="7937"/>
                    <a:pt x="4229" y="7517"/>
                    <a:pt x="4594" y="7016"/>
                  </a:cubicBezTo>
                  <a:cubicBezTo>
                    <a:pt x="4594" y="7015"/>
                    <a:pt x="4594" y="7015"/>
                    <a:pt x="4594" y="7015"/>
                  </a:cubicBezTo>
                  <a:cubicBezTo>
                    <a:pt x="5120" y="6292"/>
                    <a:pt x="5431" y="5401"/>
                    <a:pt x="5431" y="4439"/>
                  </a:cubicBezTo>
                  <a:cubicBezTo>
                    <a:pt x="5431" y="3588"/>
                    <a:pt x="5188" y="2793"/>
                    <a:pt x="4767" y="2120"/>
                  </a:cubicBezTo>
                  <a:cubicBezTo>
                    <a:pt x="4683" y="1985"/>
                    <a:pt x="4592" y="1856"/>
                    <a:pt x="4494" y="1731"/>
                  </a:cubicBezTo>
                  <a:cubicBezTo>
                    <a:pt x="4170" y="1320"/>
                    <a:pt x="3773" y="968"/>
                    <a:pt x="3324" y="694"/>
                  </a:cubicBezTo>
                  <a:cubicBezTo>
                    <a:pt x="2757" y="349"/>
                    <a:pt x="2106" y="130"/>
                    <a:pt x="1408" y="73"/>
                  </a:cubicBezTo>
                  <a:cubicBezTo>
                    <a:pt x="1291" y="64"/>
                    <a:pt x="1172" y="59"/>
                    <a:pt x="1052" y="59"/>
                  </a:cubicBezTo>
                  <a:cubicBezTo>
                    <a:pt x="689" y="59"/>
                    <a:pt x="337" y="103"/>
                    <a:pt x="0" y="186"/>
                  </a:cubicBezTo>
                  <a:cubicBezTo>
                    <a:pt x="400" y="65"/>
                    <a:pt x="823" y="0"/>
                    <a:pt x="1263" y="0"/>
                  </a:cubicBezTo>
                  <a:cubicBezTo>
                    <a:pt x="1381" y="0"/>
                    <a:pt x="1499" y="5"/>
                    <a:pt x="1617" y="14"/>
                  </a:cubicBezTo>
                  <a:cubicBezTo>
                    <a:pt x="2310" y="70"/>
                    <a:pt x="2958" y="289"/>
                    <a:pt x="3522" y="632"/>
                  </a:cubicBezTo>
                  <a:cubicBezTo>
                    <a:pt x="3969" y="904"/>
                    <a:pt x="4363" y="1253"/>
                    <a:pt x="4685" y="1663"/>
                  </a:cubicBezTo>
                  <a:cubicBezTo>
                    <a:pt x="4782" y="1786"/>
                    <a:pt x="4873" y="1915"/>
                    <a:pt x="4957" y="2049"/>
                  </a:cubicBezTo>
                  <a:cubicBezTo>
                    <a:pt x="5375" y="2718"/>
                    <a:pt x="5616" y="3508"/>
                    <a:pt x="5616" y="4355"/>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4"/>
            <p:cNvSpPr/>
            <p:nvPr/>
          </p:nvSpPr>
          <p:spPr>
            <a:xfrm>
              <a:off x="6912306" y="1528810"/>
              <a:ext cx="126957" cy="36918"/>
            </a:xfrm>
            <a:custGeom>
              <a:avLst/>
              <a:gdLst/>
              <a:ahLst/>
              <a:cxnLst/>
              <a:rect l="l" t="t" r="r" b="b"/>
              <a:pathLst>
                <a:path w="478" h="139" extrusionOk="0">
                  <a:moveTo>
                    <a:pt x="478" y="69"/>
                  </a:moveTo>
                  <a:cubicBezTo>
                    <a:pt x="478" y="108"/>
                    <a:pt x="371" y="139"/>
                    <a:pt x="239" y="139"/>
                  </a:cubicBezTo>
                  <a:cubicBezTo>
                    <a:pt x="107" y="139"/>
                    <a:pt x="0" y="108"/>
                    <a:pt x="0" y="69"/>
                  </a:cubicBezTo>
                  <a:cubicBezTo>
                    <a:pt x="0" y="31"/>
                    <a:pt x="107" y="0"/>
                    <a:pt x="239" y="0"/>
                  </a:cubicBezTo>
                  <a:cubicBezTo>
                    <a:pt x="371" y="0"/>
                    <a:pt x="478" y="31"/>
                    <a:pt x="478" y="69"/>
                  </a:cubicBezTo>
                  <a:close/>
                </a:path>
              </a:pathLst>
            </a:custGeom>
            <a:solidFill>
              <a:schemeClr val="dk1"/>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7" name="Google Shape;707;p24"/>
            <p:cNvSpPr/>
            <p:nvPr/>
          </p:nvSpPr>
          <p:spPr>
            <a:xfrm>
              <a:off x="6883090" y="941835"/>
              <a:ext cx="184858" cy="464800"/>
            </a:xfrm>
            <a:custGeom>
              <a:avLst/>
              <a:gdLst/>
              <a:ahLst/>
              <a:cxnLst/>
              <a:rect l="l" t="t" r="r" b="b"/>
              <a:pathLst>
                <a:path w="696" h="1750" extrusionOk="0">
                  <a:moveTo>
                    <a:pt x="686" y="1581"/>
                  </a:moveTo>
                  <a:cubicBezTo>
                    <a:pt x="636" y="1756"/>
                    <a:pt x="436" y="1750"/>
                    <a:pt x="349" y="1750"/>
                  </a:cubicBezTo>
                  <a:cubicBezTo>
                    <a:pt x="261" y="1750"/>
                    <a:pt x="62" y="1756"/>
                    <a:pt x="10" y="1581"/>
                  </a:cubicBezTo>
                  <a:cubicBezTo>
                    <a:pt x="-41" y="1406"/>
                    <a:pt x="123" y="0"/>
                    <a:pt x="349" y="0"/>
                  </a:cubicBezTo>
                  <a:cubicBezTo>
                    <a:pt x="574" y="0"/>
                    <a:pt x="737" y="1406"/>
                    <a:pt x="686" y="15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4"/>
            <p:cNvSpPr/>
            <p:nvPr/>
          </p:nvSpPr>
          <p:spPr>
            <a:xfrm>
              <a:off x="6883090" y="941835"/>
              <a:ext cx="184858" cy="464800"/>
            </a:xfrm>
            <a:custGeom>
              <a:avLst/>
              <a:gdLst/>
              <a:ahLst/>
              <a:cxnLst/>
              <a:rect l="l" t="t" r="r" b="b"/>
              <a:pathLst>
                <a:path w="696" h="1750" extrusionOk="0">
                  <a:moveTo>
                    <a:pt x="686" y="1581"/>
                  </a:moveTo>
                  <a:cubicBezTo>
                    <a:pt x="636" y="1756"/>
                    <a:pt x="436" y="1750"/>
                    <a:pt x="348" y="1750"/>
                  </a:cubicBezTo>
                  <a:cubicBezTo>
                    <a:pt x="261" y="1750"/>
                    <a:pt x="62" y="1756"/>
                    <a:pt x="10" y="1581"/>
                  </a:cubicBezTo>
                  <a:cubicBezTo>
                    <a:pt x="2" y="1553"/>
                    <a:pt x="-1" y="1491"/>
                    <a:pt x="2" y="1408"/>
                  </a:cubicBezTo>
                  <a:cubicBezTo>
                    <a:pt x="3" y="1433"/>
                    <a:pt x="6" y="1452"/>
                    <a:pt x="9" y="1465"/>
                  </a:cubicBezTo>
                  <a:cubicBezTo>
                    <a:pt x="57" y="1627"/>
                    <a:pt x="242" y="1621"/>
                    <a:pt x="323" y="1621"/>
                  </a:cubicBezTo>
                  <a:cubicBezTo>
                    <a:pt x="404" y="1621"/>
                    <a:pt x="589" y="1627"/>
                    <a:pt x="636" y="1465"/>
                  </a:cubicBezTo>
                  <a:cubicBezTo>
                    <a:pt x="682" y="1306"/>
                    <a:pt x="538" y="52"/>
                    <a:pt x="335" y="2"/>
                  </a:cubicBezTo>
                  <a:cubicBezTo>
                    <a:pt x="340" y="1"/>
                    <a:pt x="344" y="0"/>
                    <a:pt x="348" y="0"/>
                  </a:cubicBezTo>
                  <a:cubicBezTo>
                    <a:pt x="574" y="0"/>
                    <a:pt x="737" y="1406"/>
                    <a:pt x="686" y="158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4"/>
            <p:cNvSpPr/>
            <p:nvPr/>
          </p:nvSpPr>
          <p:spPr>
            <a:xfrm>
              <a:off x="6963832" y="941835"/>
              <a:ext cx="23904" cy="605302"/>
            </a:xfrm>
            <a:custGeom>
              <a:avLst/>
              <a:gdLst/>
              <a:ahLst/>
              <a:cxnLst/>
              <a:rect l="l" t="t" r="r" b="b"/>
              <a:pathLst>
                <a:path w="90" h="2279" extrusionOk="0">
                  <a:moveTo>
                    <a:pt x="0" y="2279"/>
                  </a:moveTo>
                  <a:lnTo>
                    <a:pt x="45" y="0"/>
                  </a:lnTo>
                  <a:lnTo>
                    <a:pt x="90" y="2279"/>
                  </a:lnTo>
                  <a:lnTo>
                    <a:pt x="0" y="227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4"/>
            <p:cNvSpPr/>
            <p:nvPr/>
          </p:nvSpPr>
          <p:spPr>
            <a:xfrm>
              <a:off x="7889714" y="2846982"/>
              <a:ext cx="74634" cy="109162"/>
            </a:xfrm>
            <a:custGeom>
              <a:avLst/>
              <a:gdLst/>
              <a:ahLst/>
              <a:cxnLst/>
              <a:rect l="l" t="t" r="r" b="b"/>
              <a:pathLst>
                <a:path w="281" h="411" extrusionOk="0">
                  <a:moveTo>
                    <a:pt x="268" y="3"/>
                  </a:moveTo>
                  <a:cubicBezTo>
                    <a:pt x="301" y="24"/>
                    <a:pt x="270" y="131"/>
                    <a:pt x="199" y="242"/>
                  </a:cubicBezTo>
                  <a:cubicBezTo>
                    <a:pt x="128" y="354"/>
                    <a:pt x="44" y="428"/>
                    <a:pt x="12" y="407"/>
                  </a:cubicBezTo>
                  <a:cubicBezTo>
                    <a:pt x="-20" y="386"/>
                    <a:pt x="11" y="279"/>
                    <a:pt x="81" y="168"/>
                  </a:cubicBezTo>
                  <a:cubicBezTo>
                    <a:pt x="152" y="56"/>
                    <a:pt x="236" y="-17"/>
                    <a:pt x="268" y="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1" name="Google Shape;711;p24"/>
            <p:cNvSpPr/>
            <p:nvPr/>
          </p:nvSpPr>
          <p:spPr>
            <a:xfrm>
              <a:off x="7992236" y="2910726"/>
              <a:ext cx="272506" cy="192826"/>
            </a:xfrm>
            <a:custGeom>
              <a:avLst/>
              <a:gdLst/>
              <a:ahLst/>
              <a:cxnLst/>
              <a:rect l="l" t="t" r="r" b="b"/>
              <a:pathLst>
                <a:path w="1026" h="726" extrusionOk="0">
                  <a:moveTo>
                    <a:pt x="37" y="380"/>
                  </a:moveTo>
                  <a:cubicBezTo>
                    <a:pt x="-43" y="295"/>
                    <a:pt x="25" y="187"/>
                    <a:pt x="53" y="138"/>
                  </a:cubicBezTo>
                  <a:cubicBezTo>
                    <a:pt x="81" y="89"/>
                    <a:pt x="141" y="-24"/>
                    <a:pt x="255" y="4"/>
                  </a:cubicBezTo>
                  <a:cubicBezTo>
                    <a:pt x="368" y="32"/>
                    <a:pt x="1094" y="576"/>
                    <a:pt x="1021" y="701"/>
                  </a:cubicBezTo>
                  <a:cubicBezTo>
                    <a:pt x="949" y="825"/>
                    <a:pt x="118" y="465"/>
                    <a:pt x="37" y="38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4"/>
            <p:cNvSpPr/>
            <p:nvPr/>
          </p:nvSpPr>
          <p:spPr>
            <a:xfrm>
              <a:off x="8138316" y="2961987"/>
              <a:ext cx="10358" cy="7702"/>
            </a:xfrm>
            <a:custGeom>
              <a:avLst/>
              <a:gdLst/>
              <a:ahLst/>
              <a:cxnLst/>
              <a:rect l="l" t="t" r="r" b="b"/>
              <a:pathLst>
                <a:path w="39" h="29" extrusionOk="0">
                  <a:moveTo>
                    <a:pt x="0" y="0"/>
                  </a:moveTo>
                  <a:cubicBezTo>
                    <a:pt x="13" y="10"/>
                    <a:pt x="26" y="19"/>
                    <a:pt x="39" y="29"/>
                  </a:cubicBezTo>
                  <a:cubicBezTo>
                    <a:pt x="26" y="19"/>
                    <a:pt x="13" y="10"/>
                    <a:pt x="0" y="0"/>
                  </a:cubicBez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4"/>
            <p:cNvSpPr/>
            <p:nvPr/>
          </p:nvSpPr>
          <p:spPr>
            <a:xfrm>
              <a:off x="7992236" y="2910726"/>
              <a:ext cx="272506" cy="192826"/>
            </a:xfrm>
            <a:custGeom>
              <a:avLst/>
              <a:gdLst/>
              <a:ahLst/>
              <a:cxnLst/>
              <a:rect l="l" t="t" r="r" b="b"/>
              <a:pathLst>
                <a:path w="1026" h="726" extrusionOk="0">
                  <a:moveTo>
                    <a:pt x="1021" y="701"/>
                  </a:moveTo>
                  <a:cubicBezTo>
                    <a:pt x="948" y="825"/>
                    <a:pt x="118" y="464"/>
                    <a:pt x="37" y="380"/>
                  </a:cubicBezTo>
                  <a:cubicBezTo>
                    <a:pt x="-43" y="295"/>
                    <a:pt x="25" y="187"/>
                    <a:pt x="53" y="137"/>
                  </a:cubicBezTo>
                  <a:cubicBezTo>
                    <a:pt x="81" y="89"/>
                    <a:pt x="141" y="-23"/>
                    <a:pt x="255" y="4"/>
                  </a:cubicBezTo>
                  <a:cubicBezTo>
                    <a:pt x="295" y="14"/>
                    <a:pt x="414" y="90"/>
                    <a:pt x="546" y="190"/>
                  </a:cubicBezTo>
                  <a:cubicBezTo>
                    <a:pt x="438" y="109"/>
                    <a:pt x="341" y="47"/>
                    <a:pt x="308" y="39"/>
                  </a:cubicBezTo>
                  <a:cubicBezTo>
                    <a:pt x="214" y="16"/>
                    <a:pt x="164" y="110"/>
                    <a:pt x="141" y="150"/>
                  </a:cubicBezTo>
                  <a:cubicBezTo>
                    <a:pt x="117" y="191"/>
                    <a:pt x="61" y="281"/>
                    <a:pt x="128" y="351"/>
                  </a:cubicBezTo>
                  <a:cubicBezTo>
                    <a:pt x="195" y="421"/>
                    <a:pt x="885" y="721"/>
                    <a:pt x="945" y="617"/>
                  </a:cubicBezTo>
                  <a:cubicBezTo>
                    <a:pt x="981" y="555"/>
                    <a:pt x="777" y="367"/>
                    <a:pt x="589" y="222"/>
                  </a:cubicBezTo>
                  <a:cubicBezTo>
                    <a:pt x="817" y="397"/>
                    <a:pt x="1065" y="625"/>
                    <a:pt x="1021" y="70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24"/>
            <p:cNvSpPr/>
            <p:nvPr/>
          </p:nvSpPr>
          <p:spPr>
            <a:xfrm>
              <a:off x="7924508" y="2895321"/>
              <a:ext cx="338906" cy="201590"/>
            </a:xfrm>
            <a:custGeom>
              <a:avLst/>
              <a:gdLst/>
              <a:ahLst/>
              <a:cxnLst/>
              <a:rect l="l" t="t" r="r" b="b"/>
              <a:pathLst>
                <a:path w="1276" h="759" extrusionOk="0">
                  <a:moveTo>
                    <a:pt x="29" y="0"/>
                  </a:moveTo>
                  <a:lnTo>
                    <a:pt x="1276" y="759"/>
                  </a:lnTo>
                  <a:lnTo>
                    <a:pt x="0" y="50"/>
                  </a:lnTo>
                  <a:lnTo>
                    <a:pt x="2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4"/>
            <p:cNvSpPr/>
            <p:nvPr/>
          </p:nvSpPr>
          <p:spPr>
            <a:xfrm>
              <a:off x="6479644" y="3146579"/>
              <a:ext cx="100928" cy="85523"/>
            </a:xfrm>
            <a:custGeom>
              <a:avLst/>
              <a:gdLst/>
              <a:ahLst/>
              <a:cxnLst/>
              <a:rect l="l" t="t" r="r" b="b"/>
              <a:pathLst>
                <a:path w="380" h="322" extrusionOk="0">
                  <a:moveTo>
                    <a:pt x="6" y="10"/>
                  </a:moveTo>
                  <a:cubicBezTo>
                    <a:pt x="30" y="-20"/>
                    <a:pt x="132" y="24"/>
                    <a:pt x="234" y="108"/>
                  </a:cubicBezTo>
                  <a:cubicBezTo>
                    <a:pt x="336" y="192"/>
                    <a:pt x="399" y="284"/>
                    <a:pt x="375" y="313"/>
                  </a:cubicBezTo>
                  <a:cubicBezTo>
                    <a:pt x="351" y="343"/>
                    <a:pt x="248" y="299"/>
                    <a:pt x="146" y="216"/>
                  </a:cubicBezTo>
                  <a:cubicBezTo>
                    <a:pt x="44" y="132"/>
                    <a:pt x="-19" y="40"/>
                    <a:pt x="6" y="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6" name="Google Shape;716;p24"/>
            <p:cNvSpPr/>
            <p:nvPr/>
          </p:nvSpPr>
          <p:spPr>
            <a:xfrm>
              <a:off x="6168095" y="3256006"/>
              <a:ext cx="318720" cy="353248"/>
            </a:xfrm>
            <a:custGeom>
              <a:avLst/>
              <a:gdLst/>
              <a:ahLst/>
              <a:cxnLst/>
              <a:rect l="l" t="t" r="r" b="b"/>
              <a:pathLst>
                <a:path w="1200" h="1330" extrusionOk="0">
                  <a:moveTo>
                    <a:pt x="718" y="33"/>
                  </a:moveTo>
                  <a:cubicBezTo>
                    <a:pt x="856" y="-57"/>
                    <a:pt x="989" y="65"/>
                    <a:pt x="1049" y="116"/>
                  </a:cubicBezTo>
                  <a:cubicBezTo>
                    <a:pt x="1109" y="167"/>
                    <a:pt x="1250" y="280"/>
                    <a:pt x="1182" y="430"/>
                  </a:cubicBezTo>
                  <a:cubicBezTo>
                    <a:pt x="1115" y="580"/>
                    <a:pt x="177" y="1450"/>
                    <a:pt x="22" y="1317"/>
                  </a:cubicBezTo>
                  <a:cubicBezTo>
                    <a:pt x="-133" y="1185"/>
                    <a:pt x="580" y="123"/>
                    <a:pt x="718" y="3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24"/>
            <p:cNvSpPr/>
            <p:nvPr/>
          </p:nvSpPr>
          <p:spPr>
            <a:xfrm>
              <a:off x="6168095" y="3256006"/>
              <a:ext cx="318720" cy="353248"/>
            </a:xfrm>
            <a:custGeom>
              <a:avLst/>
              <a:gdLst/>
              <a:ahLst/>
              <a:cxnLst/>
              <a:rect l="l" t="t" r="r" b="b"/>
              <a:pathLst>
                <a:path w="1200" h="1330" extrusionOk="0">
                  <a:moveTo>
                    <a:pt x="1182" y="430"/>
                  </a:moveTo>
                  <a:cubicBezTo>
                    <a:pt x="1115" y="580"/>
                    <a:pt x="177" y="1450"/>
                    <a:pt x="22" y="1317"/>
                  </a:cubicBezTo>
                  <a:cubicBezTo>
                    <a:pt x="-4" y="1295"/>
                    <a:pt x="-6" y="1245"/>
                    <a:pt x="11" y="1178"/>
                  </a:cubicBezTo>
                  <a:cubicBezTo>
                    <a:pt x="14" y="1180"/>
                    <a:pt x="16" y="1183"/>
                    <a:pt x="18" y="1185"/>
                  </a:cubicBezTo>
                  <a:cubicBezTo>
                    <a:pt x="153" y="1300"/>
                    <a:pt x="968" y="545"/>
                    <a:pt x="1026" y="414"/>
                  </a:cubicBezTo>
                  <a:cubicBezTo>
                    <a:pt x="1085" y="284"/>
                    <a:pt x="962" y="186"/>
                    <a:pt x="910" y="142"/>
                  </a:cubicBezTo>
                  <a:cubicBezTo>
                    <a:pt x="870" y="107"/>
                    <a:pt x="793" y="38"/>
                    <a:pt x="706" y="42"/>
                  </a:cubicBezTo>
                  <a:cubicBezTo>
                    <a:pt x="710" y="38"/>
                    <a:pt x="714" y="35"/>
                    <a:pt x="717" y="33"/>
                  </a:cubicBezTo>
                  <a:cubicBezTo>
                    <a:pt x="856" y="-57"/>
                    <a:pt x="989" y="64"/>
                    <a:pt x="1049" y="116"/>
                  </a:cubicBezTo>
                  <a:cubicBezTo>
                    <a:pt x="1109" y="167"/>
                    <a:pt x="1250" y="280"/>
                    <a:pt x="1182" y="430"/>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4"/>
            <p:cNvSpPr/>
            <p:nvPr/>
          </p:nvSpPr>
          <p:spPr>
            <a:xfrm>
              <a:off x="6173938" y="3183231"/>
              <a:ext cx="363606" cy="422570"/>
            </a:xfrm>
            <a:custGeom>
              <a:avLst/>
              <a:gdLst/>
              <a:ahLst/>
              <a:cxnLst/>
              <a:rect l="l" t="t" r="r" b="b"/>
              <a:pathLst>
                <a:path w="1369" h="1591" extrusionOk="0">
                  <a:moveTo>
                    <a:pt x="1369" y="53"/>
                  </a:moveTo>
                  <a:lnTo>
                    <a:pt x="0" y="1591"/>
                  </a:lnTo>
                  <a:lnTo>
                    <a:pt x="1307" y="0"/>
                  </a:lnTo>
                  <a:lnTo>
                    <a:pt x="1369" y="53"/>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24"/>
            <p:cNvSpPr/>
            <p:nvPr/>
          </p:nvSpPr>
          <p:spPr>
            <a:xfrm>
              <a:off x="7479362" y="1806097"/>
              <a:ext cx="95350" cy="62150"/>
            </a:xfrm>
            <a:custGeom>
              <a:avLst/>
              <a:gdLst/>
              <a:ahLst/>
              <a:cxnLst/>
              <a:rect l="l" t="t" r="r" b="b"/>
              <a:pathLst>
                <a:path w="359" h="234" extrusionOk="0">
                  <a:moveTo>
                    <a:pt x="356" y="222"/>
                  </a:moveTo>
                  <a:cubicBezTo>
                    <a:pt x="339" y="250"/>
                    <a:pt x="246" y="226"/>
                    <a:pt x="148" y="168"/>
                  </a:cubicBezTo>
                  <a:cubicBezTo>
                    <a:pt x="50" y="110"/>
                    <a:pt x="-15" y="40"/>
                    <a:pt x="2" y="11"/>
                  </a:cubicBezTo>
                  <a:cubicBezTo>
                    <a:pt x="19" y="-17"/>
                    <a:pt x="112" y="7"/>
                    <a:pt x="209" y="65"/>
                  </a:cubicBezTo>
                  <a:cubicBezTo>
                    <a:pt x="307" y="123"/>
                    <a:pt x="373" y="193"/>
                    <a:pt x="356" y="222"/>
                  </a:cubicBezTo>
                  <a:close/>
                </a:path>
              </a:pathLst>
            </a:custGeom>
            <a:solidFill>
              <a:schemeClr val="dk1"/>
            </a:solidFill>
            <a:ln>
              <a:noFill/>
            </a:ln>
          </p:spPr>
          <p:txBody>
            <a:bodyPr spcFirstLastPara="1" wrap="square" lIns="90000" tIns="39225" rIns="90000" bIns="392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0" name="Google Shape;720;p24"/>
            <p:cNvSpPr/>
            <p:nvPr/>
          </p:nvSpPr>
          <p:spPr>
            <a:xfrm>
              <a:off x="7549746" y="1518983"/>
              <a:ext cx="214605" cy="221510"/>
            </a:xfrm>
            <a:custGeom>
              <a:avLst/>
              <a:gdLst/>
              <a:ahLst/>
              <a:cxnLst/>
              <a:rect l="l" t="t" r="r" b="b"/>
              <a:pathLst>
                <a:path w="808" h="834" extrusionOk="0">
                  <a:moveTo>
                    <a:pt x="628" y="57"/>
                  </a:moveTo>
                  <a:lnTo>
                    <a:pt x="628" y="57"/>
                  </a:lnTo>
                  <a:cubicBezTo>
                    <a:pt x="449" y="-54"/>
                    <a:pt x="212" y="1"/>
                    <a:pt x="100" y="180"/>
                  </a:cubicBezTo>
                  <a:lnTo>
                    <a:pt x="58" y="248"/>
                  </a:lnTo>
                  <a:cubicBezTo>
                    <a:pt x="-54" y="427"/>
                    <a:pt x="1" y="664"/>
                    <a:pt x="180" y="776"/>
                  </a:cubicBezTo>
                  <a:cubicBezTo>
                    <a:pt x="358" y="887"/>
                    <a:pt x="596" y="832"/>
                    <a:pt x="707" y="654"/>
                  </a:cubicBezTo>
                  <a:lnTo>
                    <a:pt x="750" y="585"/>
                  </a:lnTo>
                  <a:cubicBezTo>
                    <a:pt x="861" y="406"/>
                    <a:pt x="806" y="169"/>
                    <a:pt x="628" y="5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24"/>
            <p:cNvSpPr/>
            <p:nvPr/>
          </p:nvSpPr>
          <p:spPr>
            <a:xfrm>
              <a:off x="7549746" y="1521108"/>
              <a:ext cx="214605" cy="219386"/>
            </a:xfrm>
            <a:custGeom>
              <a:avLst/>
              <a:gdLst/>
              <a:ahLst/>
              <a:cxnLst/>
              <a:rect l="l" t="t" r="r" b="b"/>
              <a:pathLst>
                <a:path w="808" h="826" extrusionOk="0">
                  <a:moveTo>
                    <a:pt x="750" y="577"/>
                  </a:moveTo>
                  <a:lnTo>
                    <a:pt x="707" y="645"/>
                  </a:lnTo>
                  <a:cubicBezTo>
                    <a:pt x="635" y="761"/>
                    <a:pt x="509" y="826"/>
                    <a:pt x="381" y="826"/>
                  </a:cubicBezTo>
                  <a:cubicBezTo>
                    <a:pt x="312" y="826"/>
                    <a:pt x="242" y="807"/>
                    <a:pt x="180" y="768"/>
                  </a:cubicBezTo>
                  <a:cubicBezTo>
                    <a:pt x="1" y="656"/>
                    <a:pt x="-54" y="419"/>
                    <a:pt x="57" y="240"/>
                  </a:cubicBezTo>
                  <a:lnTo>
                    <a:pt x="100" y="172"/>
                  </a:lnTo>
                  <a:cubicBezTo>
                    <a:pt x="147" y="95"/>
                    <a:pt x="218" y="42"/>
                    <a:pt x="297" y="14"/>
                  </a:cubicBezTo>
                  <a:cubicBezTo>
                    <a:pt x="230" y="40"/>
                    <a:pt x="171" y="87"/>
                    <a:pt x="130" y="153"/>
                  </a:cubicBezTo>
                  <a:lnTo>
                    <a:pt x="91" y="214"/>
                  </a:lnTo>
                  <a:cubicBezTo>
                    <a:pt x="-9" y="375"/>
                    <a:pt x="41" y="590"/>
                    <a:pt x="202" y="690"/>
                  </a:cubicBezTo>
                  <a:cubicBezTo>
                    <a:pt x="258" y="725"/>
                    <a:pt x="321" y="742"/>
                    <a:pt x="383" y="742"/>
                  </a:cubicBezTo>
                  <a:cubicBezTo>
                    <a:pt x="499" y="742"/>
                    <a:pt x="612" y="685"/>
                    <a:pt x="677" y="580"/>
                  </a:cubicBezTo>
                  <a:lnTo>
                    <a:pt x="716" y="518"/>
                  </a:lnTo>
                  <a:cubicBezTo>
                    <a:pt x="817" y="357"/>
                    <a:pt x="767" y="143"/>
                    <a:pt x="606" y="42"/>
                  </a:cubicBezTo>
                  <a:cubicBezTo>
                    <a:pt x="574" y="22"/>
                    <a:pt x="539" y="8"/>
                    <a:pt x="504" y="0"/>
                  </a:cubicBezTo>
                  <a:cubicBezTo>
                    <a:pt x="547" y="9"/>
                    <a:pt x="589" y="25"/>
                    <a:pt x="628" y="50"/>
                  </a:cubicBezTo>
                  <a:cubicBezTo>
                    <a:pt x="806" y="161"/>
                    <a:pt x="861" y="398"/>
                    <a:pt x="750" y="57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4"/>
            <p:cNvSpPr/>
            <p:nvPr/>
          </p:nvSpPr>
          <p:spPr>
            <a:xfrm>
              <a:off x="7631816" y="1518452"/>
              <a:ext cx="51261" cy="5312"/>
            </a:xfrm>
            <a:custGeom>
              <a:avLst/>
              <a:gdLst/>
              <a:ahLst/>
              <a:cxnLst/>
              <a:rect l="l" t="t" r="r" b="b"/>
              <a:pathLst>
                <a:path w="193" h="20" extrusionOk="0">
                  <a:moveTo>
                    <a:pt x="193" y="9"/>
                  </a:moveTo>
                  <a:cubicBezTo>
                    <a:pt x="129" y="-4"/>
                    <a:pt x="62" y="0"/>
                    <a:pt x="0" y="20"/>
                  </a:cubicBezTo>
                  <a:cubicBezTo>
                    <a:pt x="61" y="-2"/>
                    <a:pt x="129" y="-6"/>
                    <a:pt x="193" y="9"/>
                  </a:cubicBezTo>
                  <a:close/>
                </a:path>
              </a:pathLst>
            </a:custGeom>
            <a:solidFill>
              <a:srgbClr val="375A6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24"/>
            <p:cNvSpPr/>
            <p:nvPr/>
          </p:nvSpPr>
          <p:spPr>
            <a:xfrm>
              <a:off x="7519999" y="1534122"/>
              <a:ext cx="196544" cy="307565"/>
            </a:xfrm>
            <a:custGeom>
              <a:avLst/>
              <a:gdLst/>
              <a:ahLst/>
              <a:cxnLst/>
              <a:rect l="l" t="t" r="r" b="b"/>
              <a:pathLst>
                <a:path w="740" h="1158" extrusionOk="0">
                  <a:moveTo>
                    <a:pt x="0" y="1121"/>
                  </a:moveTo>
                  <a:lnTo>
                    <a:pt x="740" y="0"/>
                  </a:lnTo>
                  <a:lnTo>
                    <a:pt x="59" y="1158"/>
                  </a:lnTo>
                  <a:lnTo>
                    <a:pt x="0" y="1121"/>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24"/>
            <p:cNvSpPr/>
            <p:nvPr/>
          </p:nvSpPr>
          <p:spPr>
            <a:xfrm>
              <a:off x="6789068" y="3532761"/>
              <a:ext cx="122973" cy="48074"/>
            </a:xfrm>
            <a:custGeom>
              <a:avLst/>
              <a:gdLst/>
              <a:ahLst/>
              <a:cxnLst/>
              <a:rect l="l" t="t" r="r" b="b"/>
              <a:pathLst>
                <a:path w="463" h="181" extrusionOk="0">
                  <a:moveTo>
                    <a:pt x="1" y="30"/>
                  </a:moveTo>
                  <a:cubicBezTo>
                    <a:pt x="10" y="-7"/>
                    <a:pt x="122" y="-10"/>
                    <a:pt x="250" y="24"/>
                  </a:cubicBezTo>
                  <a:cubicBezTo>
                    <a:pt x="377" y="58"/>
                    <a:pt x="473" y="115"/>
                    <a:pt x="463" y="152"/>
                  </a:cubicBezTo>
                  <a:cubicBezTo>
                    <a:pt x="453" y="189"/>
                    <a:pt x="342" y="192"/>
                    <a:pt x="214" y="158"/>
                  </a:cubicBezTo>
                  <a:cubicBezTo>
                    <a:pt x="86" y="125"/>
                    <a:pt x="-9" y="67"/>
                    <a:pt x="1" y="30"/>
                  </a:cubicBezTo>
                  <a:close/>
                </a:path>
              </a:pathLst>
            </a:custGeom>
            <a:solidFill>
              <a:schemeClr val="dk1"/>
            </a:solidFill>
            <a:ln>
              <a:noFill/>
            </a:ln>
          </p:spPr>
          <p:txBody>
            <a:bodyPr spcFirstLastPara="1" wrap="square" lIns="90000" tIns="20150" rIns="90000" bIns="20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5" name="Google Shape;725;p24"/>
            <p:cNvSpPr/>
            <p:nvPr/>
          </p:nvSpPr>
          <p:spPr>
            <a:xfrm>
              <a:off x="6716293" y="3663436"/>
              <a:ext cx="173702" cy="187248"/>
            </a:xfrm>
            <a:custGeom>
              <a:avLst/>
              <a:gdLst/>
              <a:ahLst/>
              <a:cxnLst/>
              <a:rect l="l" t="t" r="r" b="b"/>
              <a:pathLst>
                <a:path w="654" h="705" extrusionOk="0">
                  <a:moveTo>
                    <a:pt x="245" y="696"/>
                  </a:moveTo>
                  <a:lnTo>
                    <a:pt x="245" y="696"/>
                  </a:lnTo>
                  <a:cubicBezTo>
                    <a:pt x="416" y="737"/>
                    <a:pt x="590" y="631"/>
                    <a:pt x="631" y="460"/>
                  </a:cubicBezTo>
                  <a:lnTo>
                    <a:pt x="646" y="394"/>
                  </a:lnTo>
                  <a:cubicBezTo>
                    <a:pt x="687" y="223"/>
                    <a:pt x="581" y="50"/>
                    <a:pt x="410" y="9"/>
                  </a:cubicBezTo>
                  <a:cubicBezTo>
                    <a:pt x="239" y="-32"/>
                    <a:pt x="66" y="74"/>
                    <a:pt x="25" y="245"/>
                  </a:cubicBezTo>
                  <a:lnTo>
                    <a:pt x="9" y="311"/>
                  </a:lnTo>
                  <a:cubicBezTo>
                    <a:pt x="-32" y="481"/>
                    <a:pt x="74" y="655"/>
                    <a:pt x="245" y="6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24"/>
            <p:cNvSpPr/>
            <p:nvPr/>
          </p:nvSpPr>
          <p:spPr>
            <a:xfrm>
              <a:off x="6716293" y="3663436"/>
              <a:ext cx="173968" cy="187248"/>
            </a:xfrm>
            <a:custGeom>
              <a:avLst/>
              <a:gdLst/>
              <a:ahLst/>
              <a:cxnLst/>
              <a:rect l="l" t="t" r="r" b="b"/>
              <a:pathLst>
                <a:path w="655" h="705" extrusionOk="0">
                  <a:moveTo>
                    <a:pt x="578" y="364"/>
                  </a:moveTo>
                  <a:lnTo>
                    <a:pt x="565" y="420"/>
                  </a:lnTo>
                  <a:cubicBezTo>
                    <a:pt x="529" y="569"/>
                    <a:pt x="379" y="661"/>
                    <a:pt x="231" y="625"/>
                  </a:cubicBezTo>
                  <a:cubicBezTo>
                    <a:pt x="83" y="589"/>
                    <a:pt x="-9" y="440"/>
                    <a:pt x="26" y="291"/>
                  </a:cubicBezTo>
                  <a:lnTo>
                    <a:pt x="40" y="235"/>
                  </a:lnTo>
                  <a:cubicBezTo>
                    <a:pt x="71" y="108"/>
                    <a:pt x="184" y="23"/>
                    <a:pt x="309" y="23"/>
                  </a:cubicBezTo>
                  <a:cubicBezTo>
                    <a:pt x="331" y="23"/>
                    <a:pt x="352" y="25"/>
                    <a:pt x="374" y="30"/>
                  </a:cubicBezTo>
                  <a:cubicBezTo>
                    <a:pt x="522" y="66"/>
                    <a:pt x="614" y="216"/>
                    <a:pt x="578" y="364"/>
                  </a:cubicBezTo>
                  <a:moveTo>
                    <a:pt x="410" y="8"/>
                  </a:moveTo>
                  <a:cubicBezTo>
                    <a:pt x="386" y="2"/>
                    <a:pt x="361" y="0"/>
                    <a:pt x="336" y="0"/>
                  </a:cubicBezTo>
                  <a:cubicBezTo>
                    <a:pt x="192" y="0"/>
                    <a:pt x="60" y="99"/>
                    <a:pt x="25" y="245"/>
                  </a:cubicBezTo>
                  <a:lnTo>
                    <a:pt x="9" y="310"/>
                  </a:lnTo>
                  <a:cubicBezTo>
                    <a:pt x="-32" y="482"/>
                    <a:pt x="74" y="655"/>
                    <a:pt x="245" y="696"/>
                  </a:cubicBezTo>
                  <a:cubicBezTo>
                    <a:pt x="416" y="737"/>
                    <a:pt x="589" y="631"/>
                    <a:pt x="631" y="460"/>
                  </a:cubicBezTo>
                  <a:lnTo>
                    <a:pt x="646" y="394"/>
                  </a:lnTo>
                  <a:cubicBezTo>
                    <a:pt x="688" y="223"/>
                    <a:pt x="581" y="50"/>
                    <a:pt x="410" y="8"/>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24"/>
            <p:cNvSpPr/>
            <p:nvPr/>
          </p:nvSpPr>
          <p:spPr>
            <a:xfrm>
              <a:off x="6781365" y="3556930"/>
              <a:ext cx="77024" cy="291363"/>
            </a:xfrm>
            <a:custGeom>
              <a:avLst/>
              <a:gdLst/>
              <a:ahLst/>
              <a:cxnLst/>
              <a:rect l="l" t="t" r="r" b="b"/>
              <a:pathLst>
                <a:path w="290" h="1097" extrusionOk="0">
                  <a:moveTo>
                    <a:pt x="290" y="14"/>
                  </a:moveTo>
                  <a:lnTo>
                    <a:pt x="0" y="1097"/>
                  </a:lnTo>
                  <a:lnTo>
                    <a:pt x="234" y="0"/>
                  </a:lnTo>
                  <a:lnTo>
                    <a:pt x="290" y="14"/>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24"/>
            <p:cNvSpPr/>
            <p:nvPr/>
          </p:nvSpPr>
          <p:spPr>
            <a:xfrm>
              <a:off x="6516828" y="2136237"/>
              <a:ext cx="95350" cy="91632"/>
            </a:xfrm>
            <a:custGeom>
              <a:avLst/>
              <a:gdLst/>
              <a:ahLst/>
              <a:cxnLst/>
              <a:rect l="l" t="t" r="r" b="b"/>
              <a:pathLst>
                <a:path w="359" h="345" extrusionOk="0">
                  <a:moveTo>
                    <a:pt x="353" y="7"/>
                  </a:moveTo>
                  <a:cubicBezTo>
                    <a:pt x="379" y="35"/>
                    <a:pt x="323" y="131"/>
                    <a:pt x="228" y="222"/>
                  </a:cubicBezTo>
                  <a:cubicBezTo>
                    <a:pt x="132" y="313"/>
                    <a:pt x="33" y="365"/>
                    <a:pt x="7" y="337"/>
                  </a:cubicBezTo>
                  <a:cubicBezTo>
                    <a:pt x="-20" y="309"/>
                    <a:pt x="36" y="213"/>
                    <a:pt x="132" y="121"/>
                  </a:cubicBezTo>
                  <a:cubicBezTo>
                    <a:pt x="227" y="30"/>
                    <a:pt x="326" y="-21"/>
                    <a:pt x="353" y="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9" name="Google Shape;729;p24"/>
            <p:cNvSpPr/>
            <p:nvPr/>
          </p:nvSpPr>
          <p:spPr>
            <a:xfrm>
              <a:off x="6227324" y="1820173"/>
              <a:ext cx="270115" cy="272240"/>
            </a:xfrm>
            <a:custGeom>
              <a:avLst/>
              <a:gdLst/>
              <a:ahLst/>
              <a:cxnLst/>
              <a:rect l="l" t="t" r="r" b="b"/>
              <a:pathLst>
                <a:path w="1017" h="1025" extrusionOk="0">
                  <a:moveTo>
                    <a:pt x="158" y="121"/>
                  </a:moveTo>
                  <a:lnTo>
                    <a:pt x="158" y="121"/>
                  </a:lnTo>
                  <a:cubicBezTo>
                    <a:pt x="-37" y="296"/>
                    <a:pt x="-53" y="598"/>
                    <a:pt x="121" y="792"/>
                  </a:cubicBezTo>
                  <a:lnTo>
                    <a:pt x="188" y="867"/>
                  </a:lnTo>
                  <a:cubicBezTo>
                    <a:pt x="363" y="1062"/>
                    <a:pt x="665" y="1078"/>
                    <a:pt x="860" y="904"/>
                  </a:cubicBezTo>
                  <a:lnTo>
                    <a:pt x="860" y="904"/>
                  </a:lnTo>
                  <a:cubicBezTo>
                    <a:pt x="1055" y="729"/>
                    <a:pt x="1071" y="427"/>
                    <a:pt x="897" y="232"/>
                  </a:cubicBezTo>
                  <a:lnTo>
                    <a:pt x="830" y="157"/>
                  </a:lnTo>
                  <a:cubicBezTo>
                    <a:pt x="655" y="-38"/>
                    <a:pt x="353" y="-54"/>
                    <a:pt x="158" y="12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24"/>
            <p:cNvSpPr/>
            <p:nvPr/>
          </p:nvSpPr>
          <p:spPr>
            <a:xfrm>
              <a:off x="6227324" y="1832922"/>
              <a:ext cx="270381" cy="259491"/>
            </a:xfrm>
            <a:custGeom>
              <a:avLst/>
              <a:gdLst/>
              <a:ahLst/>
              <a:cxnLst/>
              <a:rect l="l" t="t" r="r" b="b"/>
              <a:pathLst>
                <a:path w="1018" h="977" extrusionOk="0">
                  <a:moveTo>
                    <a:pt x="1018" y="501"/>
                  </a:moveTo>
                  <a:cubicBezTo>
                    <a:pt x="1018" y="632"/>
                    <a:pt x="964" y="762"/>
                    <a:pt x="860" y="856"/>
                  </a:cubicBezTo>
                  <a:cubicBezTo>
                    <a:pt x="665" y="1030"/>
                    <a:pt x="363" y="1014"/>
                    <a:pt x="189" y="819"/>
                  </a:cubicBezTo>
                  <a:lnTo>
                    <a:pt x="122" y="745"/>
                  </a:lnTo>
                  <a:cubicBezTo>
                    <a:pt x="-53" y="550"/>
                    <a:pt x="-37" y="247"/>
                    <a:pt x="158" y="73"/>
                  </a:cubicBezTo>
                  <a:cubicBezTo>
                    <a:pt x="191" y="43"/>
                    <a:pt x="228" y="19"/>
                    <a:pt x="266" y="0"/>
                  </a:cubicBezTo>
                  <a:cubicBezTo>
                    <a:pt x="244" y="14"/>
                    <a:pt x="223" y="29"/>
                    <a:pt x="204" y="47"/>
                  </a:cubicBezTo>
                  <a:cubicBezTo>
                    <a:pt x="34" y="199"/>
                    <a:pt x="20" y="462"/>
                    <a:pt x="172" y="631"/>
                  </a:cubicBezTo>
                  <a:lnTo>
                    <a:pt x="230" y="696"/>
                  </a:lnTo>
                  <a:cubicBezTo>
                    <a:pt x="382" y="865"/>
                    <a:pt x="645" y="880"/>
                    <a:pt x="815" y="728"/>
                  </a:cubicBezTo>
                  <a:cubicBezTo>
                    <a:pt x="905" y="646"/>
                    <a:pt x="952" y="533"/>
                    <a:pt x="952" y="419"/>
                  </a:cubicBezTo>
                  <a:cubicBezTo>
                    <a:pt x="952" y="320"/>
                    <a:pt x="917" y="222"/>
                    <a:pt x="846" y="143"/>
                  </a:cubicBezTo>
                  <a:lnTo>
                    <a:pt x="788" y="78"/>
                  </a:lnTo>
                  <a:cubicBezTo>
                    <a:pt x="771" y="59"/>
                    <a:pt x="752" y="42"/>
                    <a:pt x="732" y="27"/>
                  </a:cubicBezTo>
                  <a:cubicBezTo>
                    <a:pt x="767" y="49"/>
                    <a:pt x="800" y="77"/>
                    <a:pt x="830" y="109"/>
                  </a:cubicBezTo>
                  <a:lnTo>
                    <a:pt x="896" y="184"/>
                  </a:lnTo>
                  <a:cubicBezTo>
                    <a:pt x="978" y="274"/>
                    <a:pt x="1018" y="388"/>
                    <a:pt x="1018" y="501"/>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24"/>
            <p:cNvSpPr/>
            <p:nvPr/>
          </p:nvSpPr>
          <p:spPr>
            <a:xfrm>
              <a:off x="6269288" y="1852311"/>
              <a:ext cx="304378" cy="337312"/>
            </a:xfrm>
            <a:custGeom>
              <a:avLst/>
              <a:gdLst/>
              <a:ahLst/>
              <a:cxnLst/>
              <a:rect l="l" t="t" r="r" b="b"/>
              <a:pathLst>
                <a:path w="1146" h="1270" extrusionOk="0">
                  <a:moveTo>
                    <a:pt x="1081" y="1270"/>
                  </a:moveTo>
                  <a:lnTo>
                    <a:pt x="0" y="0"/>
                  </a:lnTo>
                  <a:lnTo>
                    <a:pt x="1146" y="1212"/>
                  </a:lnTo>
                  <a:lnTo>
                    <a:pt x="1081" y="127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24"/>
            <p:cNvSpPr/>
            <p:nvPr/>
          </p:nvSpPr>
          <p:spPr>
            <a:xfrm>
              <a:off x="7412165" y="2464253"/>
              <a:ext cx="100397" cy="122973"/>
            </a:xfrm>
            <a:custGeom>
              <a:avLst/>
              <a:gdLst/>
              <a:ahLst/>
              <a:cxnLst/>
              <a:rect l="l" t="t" r="r" b="b"/>
              <a:pathLst>
                <a:path w="378" h="463" extrusionOk="0">
                  <a:moveTo>
                    <a:pt x="365" y="457"/>
                  </a:moveTo>
                  <a:cubicBezTo>
                    <a:pt x="328" y="485"/>
                    <a:pt x="219" y="408"/>
                    <a:pt x="122" y="283"/>
                  </a:cubicBezTo>
                  <a:cubicBezTo>
                    <a:pt x="24" y="159"/>
                    <a:pt x="-25" y="35"/>
                    <a:pt x="11" y="6"/>
                  </a:cubicBezTo>
                  <a:cubicBezTo>
                    <a:pt x="48" y="-23"/>
                    <a:pt x="157" y="54"/>
                    <a:pt x="255" y="179"/>
                  </a:cubicBezTo>
                  <a:cubicBezTo>
                    <a:pt x="352" y="304"/>
                    <a:pt x="402" y="428"/>
                    <a:pt x="365" y="4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3" name="Google Shape;733;p24"/>
            <p:cNvSpPr/>
            <p:nvPr/>
          </p:nvSpPr>
          <p:spPr>
            <a:xfrm>
              <a:off x="7590117" y="2148986"/>
              <a:ext cx="324032" cy="318189"/>
            </a:xfrm>
            <a:custGeom>
              <a:avLst/>
              <a:gdLst/>
              <a:ahLst/>
              <a:cxnLst/>
              <a:rect l="l" t="t" r="r" b="b"/>
              <a:pathLst>
                <a:path w="1220" h="1198" extrusionOk="0">
                  <a:moveTo>
                    <a:pt x="1105" y="220"/>
                  </a:moveTo>
                  <a:lnTo>
                    <a:pt x="1105" y="220"/>
                  </a:lnTo>
                  <a:cubicBezTo>
                    <a:pt x="1293" y="466"/>
                    <a:pt x="1246" y="822"/>
                    <a:pt x="1000" y="1010"/>
                  </a:cubicBezTo>
                  <a:lnTo>
                    <a:pt x="905" y="1082"/>
                  </a:lnTo>
                  <a:cubicBezTo>
                    <a:pt x="659" y="1271"/>
                    <a:pt x="304" y="1224"/>
                    <a:pt x="115" y="977"/>
                  </a:cubicBezTo>
                  <a:lnTo>
                    <a:pt x="115" y="977"/>
                  </a:lnTo>
                  <a:cubicBezTo>
                    <a:pt x="-73" y="731"/>
                    <a:pt x="-26" y="376"/>
                    <a:pt x="220" y="187"/>
                  </a:cubicBezTo>
                  <a:lnTo>
                    <a:pt x="315" y="115"/>
                  </a:lnTo>
                  <a:cubicBezTo>
                    <a:pt x="561" y="-74"/>
                    <a:pt x="916" y="-26"/>
                    <a:pt x="1105" y="22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24"/>
            <p:cNvSpPr/>
            <p:nvPr/>
          </p:nvSpPr>
          <p:spPr>
            <a:xfrm>
              <a:off x="7590117" y="2159610"/>
              <a:ext cx="324032" cy="307565"/>
            </a:xfrm>
            <a:custGeom>
              <a:avLst/>
              <a:gdLst/>
              <a:ahLst/>
              <a:cxnLst/>
              <a:rect l="l" t="t" r="r" b="b"/>
              <a:pathLst>
                <a:path w="1220" h="1158" extrusionOk="0">
                  <a:moveTo>
                    <a:pt x="9" y="490"/>
                  </a:moveTo>
                  <a:cubicBezTo>
                    <a:pt x="-19" y="642"/>
                    <a:pt x="14" y="806"/>
                    <a:pt x="115" y="938"/>
                  </a:cubicBezTo>
                  <a:cubicBezTo>
                    <a:pt x="304" y="1184"/>
                    <a:pt x="659" y="1231"/>
                    <a:pt x="905" y="1042"/>
                  </a:cubicBezTo>
                  <a:lnTo>
                    <a:pt x="1000" y="970"/>
                  </a:lnTo>
                  <a:cubicBezTo>
                    <a:pt x="1246" y="782"/>
                    <a:pt x="1293" y="426"/>
                    <a:pt x="1105" y="180"/>
                  </a:cubicBezTo>
                  <a:cubicBezTo>
                    <a:pt x="1073" y="138"/>
                    <a:pt x="1036" y="101"/>
                    <a:pt x="995" y="72"/>
                  </a:cubicBezTo>
                  <a:cubicBezTo>
                    <a:pt x="1017" y="92"/>
                    <a:pt x="1038" y="114"/>
                    <a:pt x="1057" y="139"/>
                  </a:cubicBezTo>
                  <a:cubicBezTo>
                    <a:pt x="1221" y="353"/>
                    <a:pt x="1180" y="663"/>
                    <a:pt x="966" y="827"/>
                  </a:cubicBezTo>
                  <a:lnTo>
                    <a:pt x="884" y="890"/>
                  </a:lnTo>
                  <a:cubicBezTo>
                    <a:pt x="670" y="1054"/>
                    <a:pt x="360" y="1013"/>
                    <a:pt x="196" y="799"/>
                  </a:cubicBezTo>
                  <a:cubicBezTo>
                    <a:pt x="108" y="684"/>
                    <a:pt x="79" y="542"/>
                    <a:pt x="104" y="409"/>
                  </a:cubicBezTo>
                  <a:cubicBezTo>
                    <a:pt x="126" y="294"/>
                    <a:pt x="188" y="187"/>
                    <a:pt x="288" y="111"/>
                  </a:cubicBezTo>
                  <a:lnTo>
                    <a:pt x="370" y="48"/>
                  </a:lnTo>
                  <a:cubicBezTo>
                    <a:pt x="394" y="29"/>
                    <a:pt x="420" y="13"/>
                    <a:pt x="446" y="0"/>
                  </a:cubicBezTo>
                  <a:cubicBezTo>
                    <a:pt x="400" y="18"/>
                    <a:pt x="356" y="43"/>
                    <a:pt x="315" y="75"/>
                  </a:cubicBezTo>
                  <a:lnTo>
                    <a:pt x="220" y="147"/>
                  </a:lnTo>
                  <a:cubicBezTo>
                    <a:pt x="106" y="235"/>
                    <a:pt x="34" y="358"/>
                    <a:pt x="9" y="490"/>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4"/>
            <p:cNvSpPr/>
            <p:nvPr/>
          </p:nvSpPr>
          <p:spPr>
            <a:xfrm>
              <a:off x="7458380" y="2207418"/>
              <a:ext cx="425226" cy="329875"/>
            </a:xfrm>
            <a:custGeom>
              <a:avLst/>
              <a:gdLst/>
              <a:ahLst/>
              <a:cxnLst/>
              <a:rect l="l" t="t" r="r" b="b"/>
              <a:pathLst>
                <a:path w="1601" h="1242" extrusionOk="0">
                  <a:moveTo>
                    <a:pt x="62" y="1242"/>
                  </a:moveTo>
                  <a:lnTo>
                    <a:pt x="1601" y="0"/>
                  </a:lnTo>
                  <a:lnTo>
                    <a:pt x="0" y="1161"/>
                  </a:lnTo>
                  <a:lnTo>
                    <a:pt x="62" y="1242"/>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24"/>
            <p:cNvSpPr/>
            <p:nvPr/>
          </p:nvSpPr>
          <p:spPr>
            <a:xfrm>
              <a:off x="7113631" y="3767020"/>
              <a:ext cx="370778" cy="466128"/>
            </a:xfrm>
            <a:custGeom>
              <a:avLst/>
              <a:gdLst/>
              <a:ahLst/>
              <a:cxnLst/>
              <a:rect l="l" t="t" r="r" b="b"/>
              <a:pathLst>
                <a:path w="1396" h="1755" extrusionOk="0">
                  <a:moveTo>
                    <a:pt x="0" y="1566"/>
                  </a:moveTo>
                  <a:cubicBezTo>
                    <a:pt x="2" y="1601"/>
                    <a:pt x="18" y="1623"/>
                    <a:pt x="47" y="1639"/>
                  </a:cubicBezTo>
                  <a:cubicBezTo>
                    <a:pt x="70" y="1652"/>
                    <a:pt x="95" y="1664"/>
                    <a:pt x="121" y="1674"/>
                  </a:cubicBezTo>
                  <a:cubicBezTo>
                    <a:pt x="112" y="1591"/>
                    <a:pt x="115" y="1504"/>
                    <a:pt x="115" y="1422"/>
                  </a:cubicBezTo>
                  <a:cubicBezTo>
                    <a:pt x="116" y="1325"/>
                    <a:pt x="124" y="1230"/>
                    <a:pt x="134" y="1134"/>
                  </a:cubicBezTo>
                  <a:cubicBezTo>
                    <a:pt x="134" y="1133"/>
                    <a:pt x="136" y="1133"/>
                    <a:pt x="136" y="1135"/>
                  </a:cubicBezTo>
                  <a:cubicBezTo>
                    <a:pt x="133" y="1232"/>
                    <a:pt x="134" y="1329"/>
                    <a:pt x="134" y="1426"/>
                  </a:cubicBezTo>
                  <a:cubicBezTo>
                    <a:pt x="134" y="1511"/>
                    <a:pt x="141" y="1597"/>
                    <a:pt x="141" y="1682"/>
                  </a:cubicBezTo>
                  <a:cubicBezTo>
                    <a:pt x="167" y="1691"/>
                    <a:pt x="193" y="1700"/>
                    <a:pt x="220" y="1707"/>
                  </a:cubicBezTo>
                  <a:cubicBezTo>
                    <a:pt x="218" y="1677"/>
                    <a:pt x="216" y="1648"/>
                    <a:pt x="215" y="1618"/>
                  </a:cubicBezTo>
                  <a:cubicBezTo>
                    <a:pt x="210" y="1529"/>
                    <a:pt x="213" y="1441"/>
                    <a:pt x="213" y="1352"/>
                  </a:cubicBezTo>
                  <a:cubicBezTo>
                    <a:pt x="213" y="1349"/>
                    <a:pt x="216" y="1349"/>
                    <a:pt x="216" y="1351"/>
                  </a:cubicBezTo>
                  <a:cubicBezTo>
                    <a:pt x="218" y="1438"/>
                    <a:pt x="227" y="1526"/>
                    <a:pt x="232" y="1612"/>
                  </a:cubicBezTo>
                  <a:cubicBezTo>
                    <a:pt x="234" y="1645"/>
                    <a:pt x="237" y="1679"/>
                    <a:pt x="240" y="1712"/>
                  </a:cubicBezTo>
                  <a:cubicBezTo>
                    <a:pt x="258" y="1717"/>
                    <a:pt x="276" y="1721"/>
                    <a:pt x="294" y="1725"/>
                  </a:cubicBezTo>
                  <a:cubicBezTo>
                    <a:pt x="307" y="1728"/>
                    <a:pt x="319" y="1730"/>
                    <a:pt x="331" y="1732"/>
                  </a:cubicBezTo>
                  <a:cubicBezTo>
                    <a:pt x="328" y="1674"/>
                    <a:pt x="329" y="1615"/>
                    <a:pt x="328" y="1557"/>
                  </a:cubicBezTo>
                  <a:cubicBezTo>
                    <a:pt x="327" y="1465"/>
                    <a:pt x="332" y="1372"/>
                    <a:pt x="332" y="1279"/>
                  </a:cubicBezTo>
                  <a:cubicBezTo>
                    <a:pt x="332" y="1276"/>
                    <a:pt x="336" y="1276"/>
                    <a:pt x="337" y="1279"/>
                  </a:cubicBezTo>
                  <a:cubicBezTo>
                    <a:pt x="337" y="1371"/>
                    <a:pt x="344" y="1464"/>
                    <a:pt x="346" y="1556"/>
                  </a:cubicBezTo>
                  <a:cubicBezTo>
                    <a:pt x="348" y="1616"/>
                    <a:pt x="353" y="1676"/>
                    <a:pt x="354" y="1737"/>
                  </a:cubicBezTo>
                  <a:cubicBezTo>
                    <a:pt x="516" y="1764"/>
                    <a:pt x="682" y="1759"/>
                    <a:pt x="843" y="1733"/>
                  </a:cubicBezTo>
                  <a:cubicBezTo>
                    <a:pt x="936" y="1717"/>
                    <a:pt x="1029" y="1695"/>
                    <a:pt x="1120" y="1668"/>
                  </a:cubicBezTo>
                  <a:cubicBezTo>
                    <a:pt x="1142" y="1662"/>
                    <a:pt x="1198" y="1643"/>
                    <a:pt x="1253" y="1624"/>
                  </a:cubicBezTo>
                  <a:cubicBezTo>
                    <a:pt x="1252" y="1596"/>
                    <a:pt x="1251" y="1568"/>
                    <a:pt x="1250" y="1541"/>
                  </a:cubicBezTo>
                  <a:cubicBezTo>
                    <a:pt x="1247" y="1480"/>
                    <a:pt x="1248" y="1417"/>
                    <a:pt x="1243" y="1356"/>
                  </a:cubicBezTo>
                  <a:cubicBezTo>
                    <a:pt x="1243" y="1354"/>
                    <a:pt x="1246" y="1354"/>
                    <a:pt x="1246" y="1356"/>
                  </a:cubicBezTo>
                  <a:cubicBezTo>
                    <a:pt x="1253" y="1417"/>
                    <a:pt x="1263" y="1478"/>
                    <a:pt x="1268" y="1540"/>
                  </a:cubicBezTo>
                  <a:cubicBezTo>
                    <a:pt x="1270" y="1565"/>
                    <a:pt x="1273" y="1591"/>
                    <a:pt x="1274" y="1617"/>
                  </a:cubicBezTo>
                  <a:cubicBezTo>
                    <a:pt x="1294" y="1610"/>
                    <a:pt x="1313" y="1603"/>
                    <a:pt x="1330" y="1597"/>
                  </a:cubicBezTo>
                  <a:cubicBezTo>
                    <a:pt x="1317" y="1481"/>
                    <a:pt x="1318" y="1362"/>
                    <a:pt x="1312" y="1246"/>
                  </a:cubicBezTo>
                  <a:cubicBezTo>
                    <a:pt x="1312" y="1243"/>
                    <a:pt x="1316" y="1243"/>
                    <a:pt x="1316" y="1246"/>
                  </a:cubicBezTo>
                  <a:cubicBezTo>
                    <a:pt x="1327" y="1360"/>
                    <a:pt x="1346" y="1475"/>
                    <a:pt x="1351" y="1589"/>
                  </a:cubicBezTo>
                  <a:cubicBezTo>
                    <a:pt x="1370" y="1582"/>
                    <a:pt x="1384" y="1576"/>
                    <a:pt x="1387" y="1573"/>
                  </a:cubicBezTo>
                  <a:cubicBezTo>
                    <a:pt x="1413" y="1550"/>
                    <a:pt x="1369" y="1091"/>
                    <a:pt x="1361" y="984"/>
                  </a:cubicBezTo>
                  <a:cubicBezTo>
                    <a:pt x="1347" y="784"/>
                    <a:pt x="1341" y="574"/>
                    <a:pt x="1269" y="386"/>
                  </a:cubicBezTo>
                  <a:cubicBezTo>
                    <a:pt x="1243" y="317"/>
                    <a:pt x="1160" y="112"/>
                    <a:pt x="897" y="20"/>
                  </a:cubicBezTo>
                  <a:cubicBezTo>
                    <a:pt x="813" y="-9"/>
                    <a:pt x="717" y="1"/>
                    <a:pt x="629" y="9"/>
                  </a:cubicBezTo>
                  <a:cubicBezTo>
                    <a:pt x="537" y="17"/>
                    <a:pt x="455" y="48"/>
                    <a:pt x="376" y="98"/>
                  </a:cubicBezTo>
                  <a:cubicBezTo>
                    <a:pt x="303" y="144"/>
                    <a:pt x="235" y="197"/>
                    <a:pt x="189" y="274"/>
                  </a:cubicBezTo>
                  <a:cubicBezTo>
                    <a:pt x="144" y="351"/>
                    <a:pt x="115" y="441"/>
                    <a:pt x="91" y="528"/>
                  </a:cubicBezTo>
                  <a:cubicBezTo>
                    <a:pt x="65" y="621"/>
                    <a:pt x="48" y="716"/>
                    <a:pt x="36" y="812"/>
                  </a:cubicBezTo>
                  <a:cubicBezTo>
                    <a:pt x="12" y="1009"/>
                    <a:pt x="8" y="1209"/>
                    <a:pt x="4" y="1407"/>
                  </a:cubicBezTo>
                  <a:cubicBezTo>
                    <a:pt x="2" y="1460"/>
                    <a:pt x="-2" y="1514"/>
                    <a:pt x="0" y="156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7" name="Google Shape;737;p24"/>
            <p:cNvSpPr/>
            <p:nvPr/>
          </p:nvSpPr>
          <p:spPr>
            <a:xfrm>
              <a:off x="7339656" y="4108050"/>
              <a:ext cx="433990" cy="700122"/>
            </a:xfrm>
            <a:custGeom>
              <a:avLst/>
              <a:gdLst/>
              <a:ahLst/>
              <a:cxnLst/>
              <a:rect l="l" t="t" r="r" b="b"/>
              <a:pathLst>
                <a:path w="1634" h="2636" extrusionOk="0">
                  <a:moveTo>
                    <a:pt x="206" y="73"/>
                  </a:moveTo>
                  <a:cubicBezTo>
                    <a:pt x="772" y="649"/>
                    <a:pt x="1531" y="2004"/>
                    <a:pt x="1629" y="2210"/>
                  </a:cubicBezTo>
                  <a:cubicBezTo>
                    <a:pt x="1696" y="2351"/>
                    <a:pt x="963" y="2720"/>
                    <a:pt x="932" y="2618"/>
                  </a:cubicBezTo>
                  <a:cubicBezTo>
                    <a:pt x="892" y="2488"/>
                    <a:pt x="179" y="1069"/>
                    <a:pt x="18" y="290"/>
                  </a:cubicBezTo>
                  <a:cubicBezTo>
                    <a:pt x="-53" y="-51"/>
                    <a:pt x="92" y="-44"/>
                    <a:pt x="206" y="73"/>
                  </a:cubicBez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24"/>
            <p:cNvSpPr/>
            <p:nvPr/>
          </p:nvSpPr>
          <p:spPr>
            <a:xfrm>
              <a:off x="7577900" y="4672980"/>
              <a:ext cx="429741" cy="226822"/>
            </a:xfrm>
            <a:custGeom>
              <a:avLst/>
              <a:gdLst/>
              <a:ahLst/>
              <a:cxnLst/>
              <a:rect l="l" t="t" r="r" b="b"/>
              <a:pathLst>
                <a:path w="1618" h="854" extrusionOk="0">
                  <a:moveTo>
                    <a:pt x="0" y="395"/>
                  </a:moveTo>
                  <a:cubicBezTo>
                    <a:pt x="26" y="465"/>
                    <a:pt x="113" y="761"/>
                    <a:pt x="174" y="798"/>
                  </a:cubicBezTo>
                  <a:cubicBezTo>
                    <a:pt x="235" y="835"/>
                    <a:pt x="554" y="827"/>
                    <a:pt x="715" y="827"/>
                  </a:cubicBezTo>
                  <a:cubicBezTo>
                    <a:pt x="876" y="827"/>
                    <a:pt x="908" y="783"/>
                    <a:pt x="905" y="727"/>
                  </a:cubicBezTo>
                  <a:cubicBezTo>
                    <a:pt x="903" y="672"/>
                    <a:pt x="565" y="661"/>
                    <a:pt x="565" y="661"/>
                  </a:cubicBezTo>
                  <a:cubicBezTo>
                    <a:pt x="565" y="661"/>
                    <a:pt x="1016" y="790"/>
                    <a:pt x="1130" y="812"/>
                  </a:cubicBezTo>
                  <a:cubicBezTo>
                    <a:pt x="1243" y="833"/>
                    <a:pt x="1505" y="899"/>
                    <a:pt x="1543" y="805"/>
                  </a:cubicBezTo>
                  <a:cubicBezTo>
                    <a:pt x="1560" y="762"/>
                    <a:pt x="1488" y="719"/>
                    <a:pt x="1488" y="719"/>
                  </a:cubicBezTo>
                  <a:cubicBezTo>
                    <a:pt x="1488" y="719"/>
                    <a:pt x="1598" y="751"/>
                    <a:pt x="1615" y="697"/>
                  </a:cubicBezTo>
                  <a:cubicBezTo>
                    <a:pt x="1635" y="635"/>
                    <a:pt x="1548" y="600"/>
                    <a:pt x="1548" y="600"/>
                  </a:cubicBezTo>
                  <a:cubicBezTo>
                    <a:pt x="1548" y="600"/>
                    <a:pt x="1616" y="614"/>
                    <a:pt x="1618" y="564"/>
                  </a:cubicBezTo>
                  <a:cubicBezTo>
                    <a:pt x="1622" y="451"/>
                    <a:pt x="1192" y="395"/>
                    <a:pt x="1192" y="395"/>
                  </a:cubicBezTo>
                  <a:cubicBezTo>
                    <a:pt x="1192" y="395"/>
                    <a:pt x="1521" y="555"/>
                    <a:pt x="1531" y="463"/>
                  </a:cubicBezTo>
                  <a:cubicBezTo>
                    <a:pt x="1546" y="335"/>
                    <a:pt x="873" y="195"/>
                    <a:pt x="802" y="139"/>
                  </a:cubicBezTo>
                  <a:cubicBezTo>
                    <a:pt x="732" y="83"/>
                    <a:pt x="690" y="0"/>
                    <a:pt x="690" y="0"/>
                  </a:cubicBezTo>
                  <a:lnTo>
                    <a:pt x="0" y="395"/>
                  </a:ln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4"/>
            <p:cNvSpPr/>
            <p:nvPr/>
          </p:nvSpPr>
          <p:spPr>
            <a:xfrm>
              <a:off x="7727432" y="4835527"/>
              <a:ext cx="91366" cy="37981"/>
            </a:xfrm>
            <a:custGeom>
              <a:avLst/>
              <a:gdLst/>
              <a:ahLst/>
              <a:cxnLst/>
              <a:rect l="l" t="t" r="r" b="b"/>
              <a:pathLst>
                <a:path w="344" h="143" extrusionOk="0">
                  <a:moveTo>
                    <a:pt x="340" y="143"/>
                  </a:moveTo>
                  <a:cubicBezTo>
                    <a:pt x="342" y="126"/>
                    <a:pt x="336" y="111"/>
                    <a:pt x="325" y="100"/>
                  </a:cubicBezTo>
                  <a:cubicBezTo>
                    <a:pt x="314" y="89"/>
                    <a:pt x="300" y="81"/>
                    <a:pt x="285" y="75"/>
                  </a:cubicBezTo>
                  <a:cubicBezTo>
                    <a:pt x="256" y="61"/>
                    <a:pt x="225" y="53"/>
                    <a:pt x="193" y="45"/>
                  </a:cubicBezTo>
                  <a:cubicBezTo>
                    <a:pt x="130" y="29"/>
                    <a:pt x="65" y="17"/>
                    <a:pt x="0" y="0"/>
                  </a:cubicBezTo>
                  <a:cubicBezTo>
                    <a:pt x="67" y="-1"/>
                    <a:pt x="133" y="7"/>
                    <a:pt x="199" y="23"/>
                  </a:cubicBezTo>
                  <a:cubicBezTo>
                    <a:pt x="231" y="31"/>
                    <a:pt x="264" y="41"/>
                    <a:pt x="294" y="59"/>
                  </a:cubicBezTo>
                  <a:cubicBezTo>
                    <a:pt x="309" y="68"/>
                    <a:pt x="323" y="79"/>
                    <a:pt x="333" y="93"/>
                  </a:cubicBezTo>
                  <a:cubicBezTo>
                    <a:pt x="344" y="108"/>
                    <a:pt x="347" y="128"/>
                    <a:pt x="340" y="143"/>
                  </a:cubicBezTo>
                  <a:close/>
                </a:path>
              </a:pathLst>
            </a:custGeom>
            <a:solidFill>
              <a:schemeClr val="dk1"/>
            </a:solidFill>
            <a:ln>
              <a:noFill/>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0" name="Google Shape;740;p24"/>
            <p:cNvSpPr/>
            <p:nvPr/>
          </p:nvSpPr>
          <p:spPr>
            <a:xfrm>
              <a:off x="7827829" y="4820654"/>
              <a:ext cx="145283" cy="43293"/>
            </a:xfrm>
            <a:custGeom>
              <a:avLst/>
              <a:gdLst/>
              <a:ahLst/>
              <a:cxnLst/>
              <a:rect l="l" t="t" r="r" b="b"/>
              <a:pathLst>
                <a:path w="547" h="163" extrusionOk="0">
                  <a:moveTo>
                    <a:pt x="547" y="163"/>
                  </a:moveTo>
                  <a:cubicBezTo>
                    <a:pt x="501" y="152"/>
                    <a:pt x="455" y="139"/>
                    <a:pt x="409" y="126"/>
                  </a:cubicBezTo>
                  <a:cubicBezTo>
                    <a:pt x="363" y="113"/>
                    <a:pt x="318" y="98"/>
                    <a:pt x="273" y="85"/>
                  </a:cubicBezTo>
                  <a:lnTo>
                    <a:pt x="137" y="42"/>
                  </a:lnTo>
                  <a:cubicBezTo>
                    <a:pt x="91" y="28"/>
                    <a:pt x="46" y="14"/>
                    <a:pt x="0" y="0"/>
                  </a:cubicBezTo>
                  <a:cubicBezTo>
                    <a:pt x="48" y="5"/>
                    <a:pt x="95" y="14"/>
                    <a:pt x="141" y="25"/>
                  </a:cubicBezTo>
                  <a:cubicBezTo>
                    <a:pt x="188" y="36"/>
                    <a:pt x="234" y="49"/>
                    <a:pt x="279" y="63"/>
                  </a:cubicBezTo>
                  <a:cubicBezTo>
                    <a:pt x="325" y="77"/>
                    <a:pt x="370" y="92"/>
                    <a:pt x="415" y="109"/>
                  </a:cubicBezTo>
                  <a:cubicBezTo>
                    <a:pt x="459" y="126"/>
                    <a:pt x="504" y="143"/>
                    <a:pt x="547" y="163"/>
                  </a:cubicBezTo>
                  <a:close/>
                </a:path>
              </a:pathLst>
            </a:custGeom>
            <a:solidFill>
              <a:schemeClr val="dk1"/>
            </a:solidFill>
            <a:ln>
              <a:noFill/>
            </a:ln>
          </p:spPr>
          <p:txBody>
            <a:bodyPr spcFirstLastPara="1" wrap="square" lIns="90000" tIns="13675" rIns="90000" bIns="13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1" name="Google Shape;741;p24"/>
            <p:cNvSpPr/>
            <p:nvPr/>
          </p:nvSpPr>
          <p:spPr>
            <a:xfrm>
              <a:off x="7856780" y="4790641"/>
              <a:ext cx="132269" cy="41699"/>
            </a:xfrm>
            <a:custGeom>
              <a:avLst/>
              <a:gdLst/>
              <a:ahLst/>
              <a:cxnLst/>
              <a:rect l="l" t="t" r="r" b="b"/>
              <a:pathLst>
                <a:path w="498" h="157" extrusionOk="0">
                  <a:moveTo>
                    <a:pt x="0" y="0"/>
                  </a:moveTo>
                  <a:cubicBezTo>
                    <a:pt x="44" y="3"/>
                    <a:pt x="87" y="10"/>
                    <a:pt x="130" y="18"/>
                  </a:cubicBezTo>
                  <a:cubicBezTo>
                    <a:pt x="173" y="27"/>
                    <a:pt x="216" y="38"/>
                    <a:pt x="258" y="51"/>
                  </a:cubicBezTo>
                  <a:cubicBezTo>
                    <a:pt x="300" y="64"/>
                    <a:pt x="341" y="79"/>
                    <a:pt x="381" y="97"/>
                  </a:cubicBezTo>
                  <a:cubicBezTo>
                    <a:pt x="421" y="114"/>
                    <a:pt x="460" y="135"/>
                    <a:pt x="498" y="157"/>
                  </a:cubicBezTo>
                  <a:cubicBezTo>
                    <a:pt x="456" y="143"/>
                    <a:pt x="416" y="127"/>
                    <a:pt x="375" y="113"/>
                  </a:cubicBezTo>
                  <a:cubicBezTo>
                    <a:pt x="334" y="99"/>
                    <a:pt x="292" y="85"/>
                    <a:pt x="251" y="73"/>
                  </a:cubicBezTo>
                  <a:cubicBezTo>
                    <a:pt x="210" y="59"/>
                    <a:pt x="168" y="47"/>
                    <a:pt x="126" y="35"/>
                  </a:cubicBezTo>
                  <a:cubicBezTo>
                    <a:pt x="84" y="23"/>
                    <a:pt x="42" y="12"/>
                    <a:pt x="0" y="0"/>
                  </a:cubicBezTo>
                  <a:close/>
                </a:path>
              </a:pathLst>
            </a:custGeom>
            <a:solidFill>
              <a:schemeClr val="dk1"/>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2" name="Google Shape;742;p24"/>
            <p:cNvSpPr/>
            <p:nvPr/>
          </p:nvSpPr>
          <p:spPr>
            <a:xfrm>
              <a:off x="7874575" y="4762222"/>
              <a:ext cx="105443" cy="36122"/>
            </a:xfrm>
            <a:custGeom>
              <a:avLst/>
              <a:gdLst/>
              <a:ahLst/>
              <a:cxnLst/>
              <a:rect l="l" t="t" r="r" b="b"/>
              <a:pathLst>
                <a:path w="397" h="136" extrusionOk="0">
                  <a:moveTo>
                    <a:pt x="0" y="0"/>
                  </a:moveTo>
                  <a:cubicBezTo>
                    <a:pt x="70" y="4"/>
                    <a:pt x="140" y="21"/>
                    <a:pt x="207" y="43"/>
                  </a:cubicBezTo>
                  <a:cubicBezTo>
                    <a:pt x="274" y="66"/>
                    <a:pt x="339" y="96"/>
                    <a:pt x="397" y="136"/>
                  </a:cubicBezTo>
                  <a:cubicBezTo>
                    <a:pt x="331" y="112"/>
                    <a:pt x="266" y="87"/>
                    <a:pt x="200" y="65"/>
                  </a:cubicBezTo>
                  <a:cubicBezTo>
                    <a:pt x="133" y="42"/>
                    <a:pt x="67" y="21"/>
                    <a:pt x="0" y="0"/>
                  </a:cubicBezTo>
                  <a:close/>
                </a:path>
              </a:pathLst>
            </a:custGeom>
            <a:solidFill>
              <a:schemeClr val="dk1"/>
            </a:solidFill>
            <a:ln>
              <a:noFill/>
            </a:ln>
          </p:spPr>
          <p:txBody>
            <a:bodyPr spcFirstLastPara="1" wrap="square" lIns="90000" tIns="3950" rIns="90000" bIns="3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3" name="Google Shape;743;p24"/>
            <p:cNvSpPr/>
            <p:nvPr/>
          </p:nvSpPr>
          <p:spPr>
            <a:xfrm>
              <a:off x="7339656" y="4108050"/>
              <a:ext cx="289770" cy="487110"/>
            </a:xfrm>
            <a:custGeom>
              <a:avLst/>
              <a:gdLst/>
              <a:ahLst/>
              <a:cxnLst/>
              <a:rect l="l" t="t" r="r" b="b"/>
              <a:pathLst>
                <a:path w="1091" h="1834" extrusionOk="0">
                  <a:moveTo>
                    <a:pt x="1091" y="1277"/>
                  </a:moveTo>
                  <a:lnTo>
                    <a:pt x="580" y="1834"/>
                  </a:lnTo>
                  <a:cubicBezTo>
                    <a:pt x="362" y="1339"/>
                    <a:pt x="107" y="718"/>
                    <a:pt x="18" y="290"/>
                  </a:cubicBezTo>
                  <a:cubicBezTo>
                    <a:pt x="-53" y="-51"/>
                    <a:pt x="92" y="-44"/>
                    <a:pt x="206" y="73"/>
                  </a:cubicBezTo>
                  <a:cubicBezTo>
                    <a:pt x="488" y="360"/>
                    <a:pt x="819" y="842"/>
                    <a:pt x="1091" y="1277"/>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4" name="Google Shape;744;p24"/>
            <p:cNvSpPr/>
            <p:nvPr/>
          </p:nvSpPr>
          <p:spPr>
            <a:xfrm>
              <a:off x="7337000" y="4102472"/>
              <a:ext cx="189373" cy="265866"/>
            </a:xfrm>
            <a:custGeom>
              <a:avLst/>
              <a:gdLst/>
              <a:ahLst/>
              <a:cxnLst/>
              <a:rect l="l" t="t" r="r" b="b"/>
              <a:pathLst>
                <a:path w="713" h="1001" extrusionOk="0">
                  <a:moveTo>
                    <a:pt x="221" y="1001"/>
                  </a:moveTo>
                  <a:lnTo>
                    <a:pt x="713" y="662"/>
                  </a:lnTo>
                  <a:cubicBezTo>
                    <a:pt x="713" y="662"/>
                    <a:pt x="485" y="349"/>
                    <a:pt x="267" y="113"/>
                  </a:cubicBezTo>
                  <a:cubicBezTo>
                    <a:pt x="49" y="-124"/>
                    <a:pt x="-38" y="44"/>
                    <a:pt x="15" y="317"/>
                  </a:cubicBezTo>
                  <a:cubicBezTo>
                    <a:pt x="69" y="590"/>
                    <a:pt x="221" y="1001"/>
                    <a:pt x="221" y="100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4"/>
            <p:cNvSpPr/>
            <p:nvPr/>
          </p:nvSpPr>
          <p:spPr>
            <a:xfrm>
              <a:off x="7391183" y="4259442"/>
              <a:ext cx="101194" cy="75165"/>
            </a:xfrm>
            <a:custGeom>
              <a:avLst/>
              <a:gdLst/>
              <a:ahLst/>
              <a:cxnLst/>
              <a:rect l="l" t="t" r="r" b="b"/>
              <a:pathLst>
                <a:path w="381" h="283" extrusionOk="0">
                  <a:moveTo>
                    <a:pt x="378" y="0"/>
                  </a:moveTo>
                  <a:cubicBezTo>
                    <a:pt x="248" y="87"/>
                    <a:pt x="120" y="179"/>
                    <a:pt x="0" y="280"/>
                  </a:cubicBezTo>
                  <a:cubicBezTo>
                    <a:pt x="-2" y="281"/>
                    <a:pt x="1" y="284"/>
                    <a:pt x="3" y="283"/>
                  </a:cubicBezTo>
                  <a:cubicBezTo>
                    <a:pt x="134" y="198"/>
                    <a:pt x="259" y="102"/>
                    <a:pt x="380" y="3"/>
                  </a:cubicBezTo>
                  <a:cubicBezTo>
                    <a:pt x="382" y="2"/>
                    <a:pt x="380" y="-1"/>
                    <a:pt x="378"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6" name="Google Shape;746;p24"/>
            <p:cNvSpPr/>
            <p:nvPr/>
          </p:nvSpPr>
          <p:spPr>
            <a:xfrm>
              <a:off x="7337000" y="4103003"/>
              <a:ext cx="161750" cy="265334"/>
            </a:xfrm>
            <a:custGeom>
              <a:avLst/>
              <a:gdLst/>
              <a:ahLst/>
              <a:cxnLst/>
              <a:rect l="l" t="t" r="r" b="b"/>
              <a:pathLst>
                <a:path w="609" h="999" extrusionOk="0">
                  <a:moveTo>
                    <a:pt x="609" y="732"/>
                  </a:moveTo>
                  <a:lnTo>
                    <a:pt x="221" y="999"/>
                  </a:lnTo>
                  <a:cubicBezTo>
                    <a:pt x="221" y="999"/>
                    <a:pt x="69" y="588"/>
                    <a:pt x="15" y="315"/>
                  </a:cubicBezTo>
                  <a:cubicBezTo>
                    <a:pt x="-18" y="144"/>
                    <a:pt x="3" y="15"/>
                    <a:pt x="77" y="0"/>
                  </a:cubicBezTo>
                  <a:lnTo>
                    <a:pt x="609" y="732"/>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7" name="Google Shape;747;p24"/>
            <p:cNvSpPr/>
            <p:nvPr/>
          </p:nvSpPr>
          <p:spPr>
            <a:xfrm>
              <a:off x="7035279" y="4512293"/>
              <a:ext cx="663469" cy="404774"/>
            </a:xfrm>
            <a:custGeom>
              <a:avLst/>
              <a:gdLst/>
              <a:ahLst/>
              <a:cxnLst/>
              <a:rect l="l" t="t" r="r" b="b"/>
              <a:pathLst>
                <a:path w="2498" h="1524" extrusionOk="0">
                  <a:moveTo>
                    <a:pt x="0" y="1161"/>
                  </a:moveTo>
                  <a:cubicBezTo>
                    <a:pt x="0" y="1161"/>
                    <a:pt x="1089" y="1666"/>
                    <a:pt x="2003" y="1484"/>
                  </a:cubicBezTo>
                  <a:cubicBezTo>
                    <a:pt x="2442" y="1396"/>
                    <a:pt x="2573" y="886"/>
                    <a:pt x="2459" y="710"/>
                  </a:cubicBezTo>
                  <a:cubicBezTo>
                    <a:pt x="2341" y="530"/>
                    <a:pt x="1921" y="292"/>
                    <a:pt x="1695" y="141"/>
                  </a:cubicBezTo>
                  <a:cubicBezTo>
                    <a:pt x="1624" y="93"/>
                    <a:pt x="1592" y="0"/>
                    <a:pt x="1592" y="0"/>
                  </a:cubicBezTo>
                  <a:lnTo>
                    <a:pt x="765" y="0"/>
                  </a:lnTo>
                  <a:cubicBezTo>
                    <a:pt x="765" y="0"/>
                    <a:pt x="584" y="206"/>
                    <a:pt x="676" y="365"/>
                  </a:cubicBezTo>
                  <a:cubicBezTo>
                    <a:pt x="677" y="368"/>
                    <a:pt x="818" y="463"/>
                    <a:pt x="820" y="465"/>
                  </a:cubicBezTo>
                  <a:lnTo>
                    <a:pt x="362" y="334"/>
                  </a:lnTo>
                  <a:lnTo>
                    <a:pt x="0" y="1161"/>
                  </a:ln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4"/>
            <p:cNvSpPr/>
            <p:nvPr/>
          </p:nvSpPr>
          <p:spPr>
            <a:xfrm>
              <a:off x="7203138" y="4512293"/>
              <a:ext cx="444083" cy="217792"/>
            </a:xfrm>
            <a:custGeom>
              <a:avLst/>
              <a:gdLst/>
              <a:ahLst/>
              <a:cxnLst/>
              <a:rect l="l" t="t" r="r" b="b"/>
              <a:pathLst>
                <a:path w="1672" h="820" extrusionOk="0">
                  <a:moveTo>
                    <a:pt x="44" y="365"/>
                  </a:moveTo>
                  <a:cubicBezTo>
                    <a:pt x="89" y="416"/>
                    <a:pt x="767" y="820"/>
                    <a:pt x="767" y="820"/>
                  </a:cubicBezTo>
                  <a:cubicBezTo>
                    <a:pt x="767" y="820"/>
                    <a:pt x="1246" y="498"/>
                    <a:pt x="1672" y="536"/>
                  </a:cubicBezTo>
                  <a:cubicBezTo>
                    <a:pt x="1672" y="536"/>
                    <a:pt x="1082" y="138"/>
                    <a:pt x="1049" y="115"/>
                  </a:cubicBezTo>
                  <a:cubicBezTo>
                    <a:pt x="1004" y="82"/>
                    <a:pt x="984" y="0"/>
                    <a:pt x="984" y="0"/>
                  </a:cubicBezTo>
                  <a:lnTo>
                    <a:pt x="133" y="0"/>
                  </a:lnTo>
                  <a:cubicBezTo>
                    <a:pt x="133" y="0"/>
                    <a:pt x="-95" y="213"/>
                    <a:pt x="44" y="36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9" name="Google Shape;749;p24"/>
            <p:cNvSpPr/>
            <p:nvPr/>
          </p:nvSpPr>
          <p:spPr>
            <a:xfrm>
              <a:off x="7385605" y="4624110"/>
              <a:ext cx="208496" cy="77821"/>
            </a:xfrm>
            <a:custGeom>
              <a:avLst/>
              <a:gdLst/>
              <a:ahLst/>
              <a:cxnLst/>
              <a:rect l="l" t="t" r="r" b="b"/>
              <a:pathLst>
                <a:path w="785" h="293" extrusionOk="0">
                  <a:moveTo>
                    <a:pt x="781" y="0"/>
                  </a:moveTo>
                  <a:cubicBezTo>
                    <a:pt x="560" y="3"/>
                    <a:pt x="344" y="65"/>
                    <a:pt x="154" y="179"/>
                  </a:cubicBezTo>
                  <a:cubicBezTo>
                    <a:pt x="100" y="211"/>
                    <a:pt x="49" y="249"/>
                    <a:pt x="0" y="289"/>
                  </a:cubicBezTo>
                  <a:cubicBezTo>
                    <a:pt x="-2" y="291"/>
                    <a:pt x="0" y="294"/>
                    <a:pt x="2" y="293"/>
                  </a:cubicBezTo>
                  <a:cubicBezTo>
                    <a:pt x="89" y="228"/>
                    <a:pt x="187" y="175"/>
                    <a:pt x="286" y="132"/>
                  </a:cubicBezTo>
                  <a:cubicBezTo>
                    <a:pt x="385" y="89"/>
                    <a:pt x="489" y="57"/>
                    <a:pt x="595" y="35"/>
                  </a:cubicBezTo>
                  <a:cubicBezTo>
                    <a:pt x="656" y="22"/>
                    <a:pt x="718" y="13"/>
                    <a:pt x="781" y="8"/>
                  </a:cubicBezTo>
                  <a:cubicBezTo>
                    <a:pt x="786" y="8"/>
                    <a:pt x="786" y="0"/>
                    <a:pt x="781"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0" name="Google Shape;750;p24"/>
            <p:cNvSpPr/>
            <p:nvPr/>
          </p:nvSpPr>
          <p:spPr>
            <a:xfrm>
              <a:off x="6731432" y="4516542"/>
              <a:ext cx="508890" cy="392291"/>
            </a:xfrm>
            <a:custGeom>
              <a:avLst/>
              <a:gdLst/>
              <a:ahLst/>
              <a:cxnLst/>
              <a:rect l="l" t="t" r="r" b="b"/>
              <a:pathLst>
                <a:path w="1916" h="1477" extrusionOk="0">
                  <a:moveTo>
                    <a:pt x="0" y="1427"/>
                  </a:moveTo>
                  <a:cubicBezTo>
                    <a:pt x="-3" y="1480"/>
                    <a:pt x="147" y="1492"/>
                    <a:pt x="209" y="1457"/>
                  </a:cubicBezTo>
                  <a:cubicBezTo>
                    <a:pt x="228" y="1446"/>
                    <a:pt x="284" y="1397"/>
                    <a:pt x="351" y="1336"/>
                  </a:cubicBezTo>
                  <a:cubicBezTo>
                    <a:pt x="499" y="1200"/>
                    <a:pt x="703" y="1002"/>
                    <a:pt x="703" y="1002"/>
                  </a:cubicBezTo>
                  <a:lnTo>
                    <a:pt x="1605" y="1291"/>
                  </a:lnTo>
                  <a:lnTo>
                    <a:pt x="1916" y="478"/>
                  </a:lnTo>
                  <a:cubicBezTo>
                    <a:pt x="1916" y="478"/>
                    <a:pt x="1549" y="331"/>
                    <a:pt x="1202" y="199"/>
                  </a:cubicBezTo>
                  <a:cubicBezTo>
                    <a:pt x="1148" y="179"/>
                    <a:pt x="1095" y="159"/>
                    <a:pt x="1044" y="140"/>
                  </a:cubicBezTo>
                  <a:cubicBezTo>
                    <a:pt x="1041" y="139"/>
                    <a:pt x="1038" y="138"/>
                    <a:pt x="1034" y="137"/>
                  </a:cubicBezTo>
                  <a:cubicBezTo>
                    <a:pt x="801" y="52"/>
                    <a:pt x="607" y="-12"/>
                    <a:pt x="587" y="2"/>
                  </a:cubicBezTo>
                  <a:cubicBezTo>
                    <a:pt x="535" y="40"/>
                    <a:pt x="3" y="1374"/>
                    <a:pt x="0" y="1427"/>
                  </a:cubicBez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1" name="Google Shape;751;p24"/>
            <p:cNvSpPr/>
            <p:nvPr/>
          </p:nvSpPr>
          <p:spPr>
            <a:xfrm>
              <a:off x="6731432" y="4516542"/>
              <a:ext cx="438240" cy="392291"/>
            </a:xfrm>
            <a:custGeom>
              <a:avLst/>
              <a:gdLst/>
              <a:ahLst/>
              <a:cxnLst/>
              <a:rect l="l" t="t" r="r" b="b"/>
              <a:pathLst>
                <a:path w="1650" h="1477" extrusionOk="0">
                  <a:moveTo>
                    <a:pt x="1650" y="356"/>
                  </a:moveTo>
                  <a:lnTo>
                    <a:pt x="1337" y="1235"/>
                  </a:lnTo>
                  <a:lnTo>
                    <a:pt x="703" y="1002"/>
                  </a:lnTo>
                  <a:cubicBezTo>
                    <a:pt x="703" y="1002"/>
                    <a:pt x="499" y="1200"/>
                    <a:pt x="351" y="1336"/>
                  </a:cubicBezTo>
                  <a:cubicBezTo>
                    <a:pt x="284" y="1397"/>
                    <a:pt x="228" y="1446"/>
                    <a:pt x="209" y="1457"/>
                  </a:cubicBezTo>
                  <a:cubicBezTo>
                    <a:pt x="147" y="1492"/>
                    <a:pt x="-3" y="1480"/>
                    <a:pt x="0" y="1427"/>
                  </a:cubicBezTo>
                  <a:cubicBezTo>
                    <a:pt x="3" y="1374"/>
                    <a:pt x="535" y="40"/>
                    <a:pt x="587" y="2"/>
                  </a:cubicBezTo>
                  <a:cubicBezTo>
                    <a:pt x="607" y="-12"/>
                    <a:pt x="800" y="52"/>
                    <a:pt x="1034" y="137"/>
                  </a:cubicBezTo>
                  <a:cubicBezTo>
                    <a:pt x="1038" y="138"/>
                    <a:pt x="1041" y="139"/>
                    <a:pt x="1044" y="141"/>
                  </a:cubicBezTo>
                  <a:cubicBezTo>
                    <a:pt x="1095" y="159"/>
                    <a:pt x="1148" y="179"/>
                    <a:pt x="1202" y="199"/>
                  </a:cubicBezTo>
                  <a:cubicBezTo>
                    <a:pt x="1209" y="202"/>
                    <a:pt x="1643" y="353"/>
                    <a:pt x="1650" y="356"/>
                  </a:cubicBez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24"/>
            <p:cNvSpPr/>
            <p:nvPr/>
          </p:nvSpPr>
          <p:spPr>
            <a:xfrm>
              <a:off x="6723464" y="4510965"/>
              <a:ext cx="400259" cy="403712"/>
            </a:xfrm>
            <a:custGeom>
              <a:avLst/>
              <a:gdLst/>
              <a:ahLst/>
              <a:cxnLst/>
              <a:rect l="l" t="t" r="r" b="b"/>
              <a:pathLst>
                <a:path w="1507" h="1520" extrusionOk="0">
                  <a:moveTo>
                    <a:pt x="0" y="1467"/>
                  </a:moveTo>
                  <a:cubicBezTo>
                    <a:pt x="4" y="1413"/>
                    <a:pt x="568" y="40"/>
                    <a:pt x="623" y="1"/>
                  </a:cubicBezTo>
                  <a:cubicBezTo>
                    <a:pt x="633" y="-6"/>
                    <a:pt x="793" y="44"/>
                    <a:pt x="979" y="105"/>
                  </a:cubicBezTo>
                  <a:cubicBezTo>
                    <a:pt x="1172" y="168"/>
                    <a:pt x="1392" y="243"/>
                    <a:pt x="1507" y="302"/>
                  </a:cubicBezTo>
                  <a:lnTo>
                    <a:pt x="1160" y="1232"/>
                  </a:lnTo>
                  <a:lnTo>
                    <a:pt x="725" y="1052"/>
                  </a:lnTo>
                  <a:cubicBezTo>
                    <a:pt x="725" y="1052"/>
                    <a:pt x="280" y="1464"/>
                    <a:pt x="216" y="1500"/>
                  </a:cubicBezTo>
                  <a:cubicBezTo>
                    <a:pt x="152" y="1536"/>
                    <a:pt x="-4" y="1522"/>
                    <a:pt x="0" y="146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24"/>
            <p:cNvSpPr/>
            <p:nvPr/>
          </p:nvSpPr>
          <p:spPr>
            <a:xfrm>
              <a:off x="6738869" y="4531947"/>
              <a:ext cx="151392" cy="370246"/>
            </a:xfrm>
            <a:custGeom>
              <a:avLst/>
              <a:gdLst/>
              <a:ahLst/>
              <a:cxnLst/>
              <a:rect l="l" t="t" r="r" b="b"/>
              <a:pathLst>
                <a:path w="570" h="1394" extrusionOk="0">
                  <a:moveTo>
                    <a:pt x="5" y="1391"/>
                  </a:moveTo>
                  <a:cubicBezTo>
                    <a:pt x="105" y="1163"/>
                    <a:pt x="488" y="235"/>
                    <a:pt x="570" y="2"/>
                  </a:cubicBezTo>
                  <a:cubicBezTo>
                    <a:pt x="571" y="0"/>
                    <a:pt x="569" y="0"/>
                    <a:pt x="569" y="2"/>
                  </a:cubicBezTo>
                  <a:cubicBezTo>
                    <a:pt x="464" y="225"/>
                    <a:pt x="89" y="1157"/>
                    <a:pt x="1" y="1390"/>
                  </a:cubicBezTo>
                  <a:cubicBezTo>
                    <a:pt x="-1" y="1394"/>
                    <a:pt x="3" y="1396"/>
                    <a:pt x="5" y="139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4" name="Google Shape;754;p24"/>
            <p:cNvSpPr/>
            <p:nvPr/>
          </p:nvSpPr>
          <p:spPr>
            <a:xfrm>
              <a:off x="6776053" y="4821716"/>
              <a:ext cx="31872" cy="69853"/>
            </a:xfrm>
            <a:custGeom>
              <a:avLst/>
              <a:gdLst/>
              <a:ahLst/>
              <a:cxnLst/>
              <a:rect l="l" t="t" r="r" b="b"/>
              <a:pathLst>
                <a:path w="120" h="263" extrusionOk="0">
                  <a:moveTo>
                    <a:pt x="104" y="262"/>
                  </a:moveTo>
                  <a:cubicBezTo>
                    <a:pt x="128" y="209"/>
                    <a:pt x="124" y="145"/>
                    <a:pt x="104" y="101"/>
                  </a:cubicBezTo>
                  <a:cubicBezTo>
                    <a:pt x="85" y="60"/>
                    <a:pt x="51" y="18"/>
                    <a:pt x="2" y="0"/>
                  </a:cubicBezTo>
                  <a:cubicBezTo>
                    <a:pt x="1" y="-1"/>
                    <a:pt x="0" y="2"/>
                    <a:pt x="1" y="2"/>
                  </a:cubicBezTo>
                  <a:cubicBezTo>
                    <a:pt x="86" y="53"/>
                    <a:pt x="131" y="167"/>
                    <a:pt x="101" y="261"/>
                  </a:cubicBezTo>
                  <a:cubicBezTo>
                    <a:pt x="100" y="263"/>
                    <a:pt x="103" y="264"/>
                    <a:pt x="104" y="26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5" name="Google Shape;755;p24"/>
            <p:cNvSpPr/>
            <p:nvPr/>
          </p:nvSpPr>
          <p:spPr>
            <a:xfrm>
              <a:off x="6722402" y="4576827"/>
              <a:ext cx="386448" cy="337312"/>
            </a:xfrm>
            <a:custGeom>
              <a:avLst/>
              <a:gdLst/>
              <a:ahLst/>
              <a:cxnLst/>
              <a:rect l="l" t="t" r="r" b="b"/>
              <a:pathLst>
                <a:path w="1455" h="1270" extrusionOk="0">
                  <a:moveTo>
                    <a:pt x="0" y="1217"/>
                  </a:moveTo>
                  <a:cubicBezTo>
                    <a:pt x="-4" y="1272"/>
                    <a:pt x="152" y="1286"/>
                    <a:pt x="216" y="1250"/>
                  </a:cubicBezTo>
                  <a:cubicBezTo>
                    <a:pt x="280" y="1214"/>
                    <a:pt x="725" y="803"/>
                    <a:pt x="725" y="803"/>
                  </a:cubicBezTo>
                  <a:lnTo>
                    <a:pt x="1160" y="982"/>
                  </a:lnTo>
                  <a:lnTo>
                    <a:pt x="1455" y="192"/>
                  </a:lnTo>
                  <a:lnTo>
                    <a:pt x="498" y="0"/>
                  </a:lnTo>
                  <a:cubicBezTo>
                    <a:pt x="315" y="408"/>
                    <a:pt x="2" y="1176"/>
                    <a:pt x="0" y="1217"/>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6" name="Google Shape;756;p24"/>
            <p:cNvSpPr/>
            <p:nvPr/>
          </p:nvSpPr>
          <p:spPr>
            <a:xfrm>
              <a:off x="6884152" y="4512558"/>
              <a:ext cx="692154" cy="465862"/>
            </a:xfrm>
            <a:custGeom>
              <a:avLst/>
              <a:gdLst/>
              <a:ahLst/>
              <a:cxnLst/>
              <a:rect l="l" t="t" r="r" b="b"/>
              <a:pathLst>
                <a:path w="2606" h="1754" extrusionOk="0">
                  <a:moveTo>
                    <a:pt x="2013" y="0"/>
                  </a:moveTo>
                  <a:lnTo>
                    <a:pt x="695" y="0"/>
                  </a:lnTo>
                  <a:cubicBezTo>
                    <a:pt x="695" y="0"/>
                    <a:pt x="530" y="417"/>
                    <a:pt x="622" y="577"/>
                  </a:cubicBezTo>
                  <a:cubicBezTo>
                    <a:pt x="712" y="737"/>
                    <a:pt x="1644" y="951"/>
                    <a:pt x="1644" y="951"/>
                  </a:cubicBezTo>
                  <a:lnTo>
                    <a:pt x="345" y="528"/>
                  </a:lnTo>
                  <a:lnTo>
                    <a:pt x="0" y="1372"/>
                  </a:lnTo>
                  <a:cubicBezTo>
                    <a:pt x="1342" y="1857"/>
                    <a:pt x="1912" y="1777"/>
                    <a:pt x="2207" y="1683"/>
                  </a:cubicBezTo>
                  <a:cubicBezTo>
                    <a:pt x="2460" y="1602"/>
                    <a:pt x="2693" y="1128"/>
                    <a:pt x="2574" y="954"/>
                  </a:cubicBezTo>
                  <a:cubicBezTo>
                    <a:pt x="2410" y="714"/>
                    <a:pt x="1852" y="314"/>
                    <a:pt x="1852" y="314"/>
                  </a:cubicBezTo>
                  <a:lnTo>
                    <a:pt x="2013" y="0"/>
                  </a:ln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24"/>
            <p:cNvSpPr/>
            <p:nvPr/>
          </p:nvSpPr>
          <p:spPr>
            <a:xfrm>
              <a:off x="7035013" y="4512293"/>
              <a:ext cx="464003" cy="240102"/>
            </a:xfrm>
            <a:custGeom>
              <a:avLst/>
              <a:gdLst/>
              <a:ahLst/>
              <a:cxnLst/>
              <a:rect l="l" t="t" r="r" b="b"/>
              <a:pathLst>
                <a:path w="1747" h="904" extrusionOk="0">
                  <a:moveTo>
                    <a:pt x="100" y="0"/>
                  </a:moveTo>
                  <a:lnTo>
                    <a:pt x="1467" y="0"/>
                  </a:lnTo>
                  <a:lnTo>
                    <a:pt x="1284" y="315"/>
                  </a:lnTo>
                  <a:cubicBezTo>
                    <a:pt x="1528" y="504"/>
                    <a:pt x="1747" y="688"/>
                    <a:pt x="1747" y="688"/>
                  </a:cubicBezTo>
                  <a:cubicBezTo>
                    <a:pt x="1747" y="688"/>
                    <a:pt x="1398" y="587"/>
                    <a:pt x="883" y="904"/>
                  </a:cubicBezTo>
                  <a:cubicBezTo>
                    <a:pt x="883" y="904"/>
                    <a:pt x="640" y="817"/>
                    <a:pt x="410" y="740"/>
                  </a:cubicBezTo>
                  <a:cubicBezTo>
                    <a:pt x="222" y="676"/>
                    <a:pt x="43" y="632"/>
                    <a:pt x="15" y="547"/>
                  </a:cubicBezTo>
                  <a:cubicBezTo>
                    <a:pt x="-45" y="359"/>
                    <a:pt x="100" y="0"/>
                    <a:pt x="10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8" name="Google Shape;758;p24"/>
            <p:cNvSpPr/>
            <p:nvPr/>
          </p:nvSpPr>
          <p:spPr>
            <a:xfrm>
              <a:off x="7116021" y="4534072"/>
              <a:ext cx="88710" cy="76493"/>
            </a:xfrm>
            <a:custGeom>
              <a:avLst/>
              <a:gdLst/>
              <a:ahLst/>
              <a:cxnLst/>
              <a:rect l="l" t="t" r="r" b="b"/>
              <a:pathLst>
                <a:path w="334" h="288" extrusionOk="0">
                  <a:moveTo>
                    <a:pt x="333" y="4"/>
                  </a:moveTo>
                  <a:cubicBezTo>
                    <a:pt x="333" y="1"/>
                    <a:pt x="327" y="-2"/>
                    <a:pt x="325" y="2"/>
                  </a:cubicBezTo>
                  <a:cubicBezTo>
                    <a:pt x="318" y="20"/>
                    <a:pt x="316" y="39"/>
                    <a:pt x="310" y="57"/>
                  </a:cubicBezTo>
                  <a:cubicBezTo>
                    <a:pt x="304" y="76"/>
                    <a:pt x="299" y="95"/>
                    <a:pt x="292" y="114"/>
                  </a:cubicBezTo>
                  <a:cubicBezTo>
                    <a:pt x="279" y="151"/>
                    <a:pt x="259" y="185"/>
                    <a:pt x="230" y="211"/>
                  </a:cubicBezTo>
                  <a:cubicBezTo>
                    <a:pt x="200" y="237"/>
                    <a:pt x="162" y="251"/>
                    <a:pt x="125" y="261"/>
                  </a:cubicBezTo>
                  <a:cubicBezTo>
                    <a:pt x="85" y="271"/>
                    <a:pt x="43" y="277"/>
                    <a:pt x="2" y="279"/>
                  </a:cubicBezTo>
                  <a:cubicBezTo>
                    <a:pt x="0" y="279"/>
                    <a:pt x="-1" y="283"/>
                    <a:pt x="1" y="283"/>
                  </a:cubicBezTo>
                  <a:cubicBezTo>
                    <a:pt x="22" y="288"/>
                    <a:pt x="44" y="288"/>
                    <a:pt x="65" y="288"/>
                  </a:cubicBezTo>
                  <a:cubicBezTo>
                    <a:pt x="88" y="289"/>
                    <a:pt x="111" y="288"/>
                    <a:pt x="134" y="285"/>
                  </a:cubicBezTo>
                  <a:cubicBezTo>
                    <a:pt x="176" y="279"/>
                    <a:pt x="216" y="266"/>
                    <a:pt x="250" y="239"/>
                  </a:cubicBezTo>
                  <a:cubicBezTo>
                    <a:pt x="283" y="213"/>
                    <a:pt x="303" y="175"/>
                    <a:pt x="316" y="136"/>
                  </a:cubicBezTo>
                  <a:cubicBezTo>
                    <a:pt x="323" y="115"/>
                    <a:pt x="327" y="93"/>
                    <a:pt x="330" y="72"/>
                  </a:cubicBezTo>
                  <a:cubicBezTo>
                    <a:pt x="332" y="51"/>
                    <a:pt x="335" y="26"/>
                    <a:pt x="333" y="4"/>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9" name="Google Shape;759;p24"/>
            <p:cNvSpPr/>
            <p:nvPr/>
          </p:nvSpPr>
          <p:spPr>
            <a:xfrm>
              <a:off x="7356655" y="4516542"/>
              <a:ext cx="54979" cy="84195"/>
            </a:xfrm>
            <a:custGeom>
              <a:avLst/>
              <a:gdLst/>
              <a:ahLst/>
              <a:cxnLst/>
              <a:rect l="l" t="t" r="r" b="b"/>
              <a:pathLst>
                <a:path w="207" h="317" extrusionOk="0">
                  <a:moveTo>
                    <a:pt x="205" y="1"/>
                  </a:moveTo>
                  <a:cubicBezTo>
                    <a:pt x="196" y="21"/>
                    <a:pt x="186" y="42"/>
                    <a:pt x="177" y="62"/>
                  </a:cubicBezTo>
                  <a:cubicBezTo>
                    <a:pt x="167" y="83"/>
                    <a:pt x="159" y="105"/>
                    <a:pt x="151" y="126"/>
                  </a:cubicBezTo>
                  <a:cubicBezTo>
                    <a:pt x="136" y="164"/>
                    <a:pt x="124" y="204"/>
                    <a:pt x="107" y="241"/>
                  </a:cubicBezTo>
                  <a:cubicBezTo>
                    <a:pt x="100" y="256"/>
                    <a:pt x="91" y="271"/>
                    <a:pt x="77" y="281"/>
                  </a:cubicBezTo>
                  <a:cubicBezTo>
                    <a:pt x="65" y="290"/>
                    <a:pt x="43" y="296"/>
                    <a:pt x="33" y="280"/>
                  </a:cubicBezTo>
                  <a:cubicBezTo>
                    <a:pt x="24" y="267"/>
                    <a:pt x="28" y="247"/>
                    <a:pt x="31" y="233"/>
                  </a:cubicBezTo>
                  <a:cubicBezTo>
                    <a:pt x="35" y="212"/>
                    <a:pt x="40" y="190"/>
                    <a:pt x="45" y="169"/>
                  </a:cubicBezTo>
                  <a:cubicBezTo>
                    <a:pt x="55" y="119"/>
                    <a:pt x="64" y="70"/>
                    <a:pt x="73" y="21"/>
                  </a:cubicBezTo>
                  <a:cubicBezTo>
                    <a:pt x="73" y="18"/>
                    <a:pt x="70" y="18"/>
                    <a:pt x="69" y="20"/>
                  </a:cubicBezTo>
                  <a:cubicBezTo>
                    <a:pt x="49" y="70"/>
                    <a:pt x="32" y="119"/>
                    <a:pt x="18" y="171"/>
                  </a:cubicBezTo>
                  <a:cubicBezTo>
                    <a:pt x="9" y="207"/>
                    <a:pt x="-13" y="259"/>
                    <a:pt x="9" y="294"/>
                  </a:cubicBezTo>
                  <a:cubicBezTo>
                    <a:pt x="31" y="331"/>
                    <a:pt x="80" y="318"/>
                    <a:pt x="105" y="291"/>
                  </a:cubicBezTo>
                  <a:cubicBezTo>
                    <a:pt x="133" y="260"/>
                    <a:pt x="144" y="215"/>
                    <a:pt x="157" y="176"/>
                  </a:cubicBezTo>
                  <a:cubicBezTo>
                    <a:pt x="166" y="148"/>
                    <a:pt x="175" y="119"/>
                    <a:pt x="184" y="90"/>
                  </a:cubicBezTo>
                  <a:cubicBezTo>
                    <a:pt x="193" y="61"/>
                    <a:pt x="199" y="31"/>
                    <a:pt x="207" y="1"/>
                  </a:cubicBezTo>
                  <a:cubicBezTo>
                    <a:pt x="207" y="0"/>
                    <a:pt x="205" y="0"/>
                    <a:pt x="205" y="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0" name="Google Shape;760;p24"/>
            <p:cNvSpPr/>
            <p:nvPr/>
          </p:nvSpPr>
          <p:spPr>
            <a:xfrm>
              <a:off x="7243509" y="4662888"/>
              <a:ext cx="192029" cy="63478"/>
            </a:xfrm>
            <a:custGeom>
              <a:avLst/>
              <a:gdLst/>
              <a:ahLst/>
              <a:cxnLst/>
              <a:rect l="l" t="t" r="r" b="b"/>
              <a:pathLst>
                <a:path w="723" h="239" extrusionOk="0">
                  <a:moveTo>
                    <a:pt x="722" y="2"/>
                  </a:moveTo>
                  <a:cubicBezTo>
                    <a:pt x="592" y="-6"/>
                    <a:pt x="466" y="20"/>
                    <a:pt x="345" y="65"/>
                  </a:cubicBezTo>
                  <a:cubicBezTo>
                    <a:pt x="225" y="109"/>
                    <a:pt x="109" y="168"/>
                    <a:pt x="0" y="236"/>
                  </a:cubicBezTo>
                  <a:cubicBezTo>
                    <a:pt x="-2" y="237"/>
                    <a:pt x="0" y="240"/>
                    <a:pt x="2" y="239"/>
                  </a:cubicBezTo>
                  <a:cubicBezTo>
                    <a:pt x="118" y="185"/>
                    <a:pt x="230" y="127"/>
                    <a:pt x="350" y="83"/>
                  </a:cubicBezTo>
                  <a:cubicBezTo>
                    <a:pt x="469" y="40"/>
                    <a:pt x="595" y="10"/>
                    <a:pt x="722" y="4"/>
                  </a:cubicBezTo>
                  <a:cubicBezTo>
                    <a:pt x="723" y="4"/>
                    <a:pt x="723" y="2"/>
                    <a:pt x="722" y="2"/>
                  </a:cubicBezTo>
                  <a:close/>
                </a:path>
              </a:pathLst>
            </a:custGeom>
            <a:solidFill>
              <a:schemeClr val="accent3"/>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1" name="Google Shape;761;p24"/>
            <p:cNvSpPr/>
            <p:nvPr/>
          </p:nvSpPr>
          <p:spPr>
            <a:xfrm>
              <a:off x="7373919" y="4595691"/>
              <a:ext cx="206637" cy="313408"/>
            </a:xfrm>
            <a:custGeom>
              <a:avLst/>
              <a:gdLst/>
              <a:ahLst/>
              <a:cxnLst/>
              <a:rect l="l" t="t" r="r" b="b"/>
              <a:pathLst>
                <a:path w="778" h="1180" extrusionOk="0">
                  <a:moveTo>
                    <a:pt x="9" y="1"/>
                  </a:moveTo>
                  <a:cubicBezTo>
                    <a:pt x="187" y="126"/>
                    <a:pt x="357" y="261"/>
                    <a:pt x="521" y="404"/>
                  </a:cubicBezTo>
                  <a:cubicBezTo>
                    <a:pt x="592" y="467"/>
                    <a:pt x="666" y="529"/>
                    <a:pt x="720" y="607"/>
                  </a:cubicBezTo>
                  <a:cubicBezTo>
                    <a:pt x="744" y="643"/>
                    <a:pt x="763" y="682"/>
                    <a:pt x="772" y="725"/>
                  </a:cubicBezTo>
                  <a:cubicBezTo>
                    <a:pt x="783" y="774"/>
                    <a:pt x="778" y="824"/>
                    <a:pt x="765" y="872"/>
                  </a:cubicBezTo>
                  <a:cubicBezTo>
                    <a:pt x="736" y="982"/>
                    <a:pt x="680" y="1087"/>
                    <a:pt x="613" y="1179"/>
                  </a:cubicBezTo>
                  <a:cubicBezTo>
                    <a:pt x="612" y="1182"/>
                    <a:pt x="608" y="1179"/>
                    <a:pt x="609" y="1177"/>
                  </a:cubicBezTo>
                  <a:cubicBezTo>
                    <a:pt x="668" y="1095"/>
                    <a:pt x="710" y="1005"/>
                    <a:pt x="738" y="908"/>
                  </a:cubicBezTo>
                  <a:cubicBezTo>
                    <a:pt x="753" y="856"/>
                    <a:pt x="764" y="801"/>
                    <a:pt x="756" y="747"/>
                  </a:cubicBezTo>
                  <a:cubicBezTo>
                    <a:pt x="749" y="704"/>
                    <a:pt x="731" y="664"/>
                    <a:pt x="707" y="627"/>
                  </a:cubicBezTo>
                  <a:cubicBezTo>
                    <a:pt x="657" y="551"/>
                    <a:pt x="584" y="489"/>
                    <a:pt x="516" y="429"/>
                  </a:cubicBezTo>
                  <a:cubicBezTo>
                    <a:pt x="438" y="359"/>
                    <a:pt x="360" y="291"/>
                    <a:pt x="279" y="227"/>
                  </a:cubicBezTo>
                  <a:cubicBezTo>
                    <a:pt x="187" y="154"/>
                    <a:pt x="95" y="82"/>
                    <a:pt x="2" y="13"/>
                  </a:cubicBezTo>
                  <a:cubicBezTo>
                    <a:pt x="-5" y="8"/>
                    <a:pt x="2" y="-3"/>
                    <a:pt x="9" y="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2" name="Google Shape;762;p24"/>
            <p:cNvSpPr/>
            <p:nvPr/>
          </p:nvSpPr>
          <p:spPr>
            <a:xfrm>
              <a:off x="6879106" y="4617204"/>
              <a:ext cx="487642" cy="169984"/>
            </a:xfrm>
            <a:custGeom>
              <a:avLst/>
              <a:gdLst/>
              <a:ahLst/>
              <a:cxnLst/>
              <a:rect l="l" t="t" r="r" b="b"/>
              <a:pathLst>
                <a:path w="1836" h="640" extrusionOk="0">
                  <a:moveTo>
                    <a:pt x="1834" y="633"/>
                  </a:moveTo>
                  <a:cubicBezTo>
                    <a:pt x="1777" y="608"/>
                    <a:pt x="1717" y="587"/>
                    <a:pt x="1658" y="565"/>
                  </a:cubicBezTo>
                  <a:cubicBezTo>
                    <a:pt x="1637" y="556"/>
                    <a:pt x="1616" y="549"/>
                    <a:pt x="1594" y="541"/>
                  </a:cubicBezTo>
                  <a:cubicBezTo>
                    <a:pt x="1630" y="549"/>
                    <a:pt x="1666" y="559"/>
                    <a:pt x="1702" y="564"/>
                  </a:cubicBezTo>
                  <a:cubicBezTo>
                    <a:pt x="1706" y="565"/>
                    <a:pt x="1707" y="560"/>
                    <a:pt x="1704" y="559"/>
                  </a:cubicBezTo>
                  <a:cubicBezTo>
                    <a:pt x="1669" y="546"/>
                    <a:pt x="1632" y="539"/>
                    <a:pt x="1596" y="532"/>
                  </a:cubicBezTo>
                  <a:cubicBezTo>
                    <a:pt x="1579" y="529"/>
                    <a:pt x="1562" y="526"/>
                    <a:pt x="1545" y="523"/>
                  </a:cubicBezTo>
                  <a:cubicBezTo>
                    <a:pt x="1524" y="516"/>
                    <a:pt x="1503" y="509"/>
                    <a:pt x="1483" y="501"/>
                  </a:cubicBezTo>
                  <a:cubicBezTo>
                    <a:pt x="1364" y="459"/>
                    <a:pt x="1244" y="418"/>
                    <a:pt x="1125" y="377"/>
                  </a:cubicBezTo>
                  <a:cubicBezTo>
                    <a:pt x="886" y="294"/>
                    <a:pt x="647" y="212"/>
                    <a:pt x="407" y="132"/>
                  </a:cubicBezTo>
                  <a:cubicBezTo>
                    <a:pt x="340" y="109"/>
                    <a:pt x="273" y="87"/>
                    <a:pt x="206" y="65"/>
                  </a:cubicBezTo>
                  <a:cubicBezTo>
                    <a:pt x="139" y="42"/>
                    <a:pt x="70" y="23"/>
                    <a:pt x="2" y="0"/>
                  </a:cubicBezTo>
                  <a:cubicBezTo>
                    <a:pt x="0" y="0"/>
                    <a:pt x="0" y="3"/>
                    <a:pt x="1" y="3"/>
                  </a:cubicBezTo>
                  <a:cubicBezTo>
                    <a:pt x="62" y="25"/>
                    <a:pt x="121" y="50"/>
                    <a:pt x="181" y="71"/>
                  </a:cubicBezTo>
                  <a:cubicBezTo>
                    <a:pt x="240" y="93"/>
                    <a:pt x="299" y="114"/>
                    <a:pt x="357" y="135"/>
                  </a:cubicBezTo>
                  <a:cubicBezTo>
                    <a:pt x="476" y="178"/>
                    <a:pt x="595" y="219"/>
                    <a:pt x="713" y="261"/>
                  </a:cubicBezTo>
                  <a:cubicBezTo>
                    <a:pt x="951" y="345"/>
                    <a:pt x="1190" y="428"/>
                    <a:pt x="1429" y="510"/>
                  </a:cubicBezTo>
                  <a:cubicBezTo>
                    <a:pt x="1495" y="533"/>
                    <a:pt x="1561" y="555"/>
                    <a:pt x="1627" y="577"/>
                  </a:cubicBezTo>
                  <a:cubicBezTo>
                    <a:pt x="1695" y="599"/>
                    <a:pt x="1763" y="622"/>
                    <a:pt x="1831" y="640"/>
                  </a:cubicBezTo>
                  <a:cubicBezTo>
                    <a:pt x="1835" y="641"/>
                    <a:pt x="1838" y="634"/>
                    <a:pt x="1834" y="63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3" name="Google Shape;763;p24"/>
            <p:cNvSpPr/>
            <p:nvPr/>
          </p:nvSpPr>
          <p:spPr>
            <a:xfrm>
              <a:off x="6606866" y="4580817"/>
              <a:ext cx="509155" cy="392291"/>
            </a:xfrm>
            <a:custGeom>
              <a:avLst/>
              <a:gdLst/>
              <a:ahLst/>
              <a:cxnLst/>
              <a:rect l="l" t="t" r="r" b="b"/>
              <a:pathLst>
                <a:path w="1917" h="1477" extrusionOk="0">
                  <a:moveTo>
                    <a:pt x="0" y="1428"/>
                  </a:moveTo>
                  <a:cubicBezTo>
                    <a:pt x="-3" y="1480"/>
                    <a:pt x="147" y="1492"/>
                    <a:pt x="209" y="1457"/>
                  </a:cubicBezTo>
                  <a:cubicBezTo>
                    <a:pt x="229" y="1446"/>
                    <a:pt x="284" y="1398"/>
                    <a:pt x="351" y="1336"/>
                  </a:cubicBezTo>
                  <a:cubicBezTo>
                    <a:pt x="499" y="1200"/>
                    <a:pt x="703" y="1002"/>
                    <a:pt x="703" y="1002"/>
                  </a:cubicBezTo>
                  <a:lnTo>
                    <a:pt x="1607" y="1291"/>
                  </a:lnTo>
                  <a:lnTo>
                    <a:pt x="1917" y="478"/>
                  </a:lnTo>
                  <a:cubicBezTo>
                    <a:pt x="1917" y="478"/>
                    <a:pt x="1551" y="331"/>
                    <a:pt x="1202" y="200"/>
                  </a:cubicBezTo>
                  <a:cubicBezTo>
                    <a:pt x="1149" y="179"/>
                    <a:pt x="1096" y="160"/>
                    <a:pt x="1044" y="141"/>
                  </a:cubicBezTo>
                  <a:cubicBezTo>
                    <a:pt x="1041" y="140"/>
                    <a:pt x="1038" y="138"/>
                    <a:pt x="1035" y="137"/>
                  </a:cubicBezTo>
                  <a:cubicBezTo>
                    <a:pt x="801" y="52"/>
                    <a:pt x="607" y="-12"/>
                    <a:pt x="588" y="2"/>
                  </a:cubicBezTo>
                  <a:cubicBezTo>
                    <a:pt x="535" y="40"/>
                    <a:pt x="3" y="1375"/>
                    <a:pt x="0" y="1428"/>
                  </a:cubicBez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4"/>
            <p:cNvSpPr/>
            <p:nvPr/>
          </p:nvSpPr>
          <p:spPr>
            <a:xfrm>
              <a:off x="6606866" y="4580817"/>
              <a:ext cx="438506" cy="392291"/>
            </a:xfrm>
            <a:custGeom>
              <a:avLst/>
              <a:gdLst/>
              <a:ahLst/>
              <a:cxnLst/>
              <a:rect l="l" t="t" r="r" b="b"/>
              <a:pathLst>
                <a:path w="1651" h="1477" extrusionOk="0">
                  <a:moveTo>
                    <a:pt x="1651" y="356"/>
                  </a:moveTo>
                  <a:lnTo>
                    <a:pt x="1338" y="1236"/>
                  </a:lnTo>
                  <a:lnTo>
                    <a:pt x="703" y="1002"/>
                  </a:lnTo>
                  <a:cubicBezTo>
                    <a:pt x="703" y="1002"/>
                    <a:pt x="499" y="1200"/>
                    <a:pt x="351" y="1336"/>
                  </a:cubicBezTo>
                  <a:cubicBezTo>
                    <a:pt x="284" y="1398"/>
                    <a:pt x="229" y="1446"/>
                    <a:pt x="209" y="1457"/>
                  </a:cubicBezTo>
                  <a:cubicBezTo>
                    <a:pt x="147" y="1492"/>
                    <a:pt x="-3" y="1480"/>
                    <a:pt x="0" y="1428"/>
                  </a:cubicBezTo>
                  <a:cubicBezTo>
                    <a:pt x="3" y="1375"/>
                    <a:pt x="535" y="40"/>
                    <a:pt x="588" y="2"/>
                  </a:cubicBezTo>
                  <a:cubicBezTo>
                    <a:pt x="607" y="-12"/>
                    <a:pt x="801" y="52"/>
                    <a:pt x="1035" y="137"/>
                  </a:cubicBezTo>
                  <a:cubicBezTo>
                    <a:pt x="1038" y="139"/>
                    <a:pt x="1041" y="140"/>
                    <a:pt x="1044" y="141"/>
                  </a:cubicBezTo>
                  <a:cubicBezTo>
                    <a:pt x="1096" y="160"/>
                    <a:pt x="1149" y="179"/>
                    <a:pt x="1202" y="199"/>
                  </a:cubicBezTo>
                  <a:cubicBezTo>
                    <a:pt x="1209" y="202"/>
                    <a:pt x="1644" y="353"/>
                    <a:pt x="1651" y="356"/>
                  </a:cubicBez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4"/>
            <p:cNvSpPr/>
            <p:nvPr/>
          </p:nvSpPr>
          <p:spPr>
            <a:xfrm>
              <a:off x="6598898" y="4575240"/>
              <a:ext cx="400525" cy="403712"/>
            </a:xfrm>
            <a:custGeom>
              <a:avLst/>
              <a:gdLst/>
              <a:ahLst/>
              <a:cxnLst/>
              <a:rect l="l" t="t" r="r" b="b"/>
              <a:pathLst>
                <a:path w="1508" h="1520" extrusionOk="0">
                  <a:moveTo>
                    <a:pt x="0" y="1468"/>
                  </a:moveTo>
                  <a:cubicBezTo>
                    <a:pt x="4" y="1413"/>
                    <a:pt x="568" y="40"/>
                    <a:pt x="623" y="1"/>
                  </a:cubicBezTo>
                  <a:cubicBezTo>
                    <a:pt x="633" y="-6"/>
                    <a:pt x="793" y="45"/>
                    <a:pt x="979" y="105"/>
                  </a:cubicBezTo>
                  <a:cubicBezTo>
                    <a:pt x="1172" y="169"/>
                    <a:pt x="1393" y="244"/>
                    <a:pt x="1508" y="302"/>
                  </a:cubicBezTo>
                  <a:lnTo>
                    <a:pt x="1160" y="1233"/>
                  </a:lnTo>
                  <a:lnTo>
                    <a:pt x="725" y="1053"/>
                  </a:lnTo>
                  <a:cubicBezTo>
                    <a:pt x="725" y="1053"/>
                    <a:pt x="281" y="1465"/>
                    <a:pt x="216" y="1501"/>
                  </a:cubicBezTo>
                  <a:cubicBezTo>
                    <a:pt x="152" y="1536"/>
                    <a:pt x="-4" y="1522"/>
                    <a:pt x="0" y="146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4"/>
            <p:cNvSpPr/>
            <p:nvPr/>
          </p:nvSpPr>
          <p:spPr>
            <a:xfrm>
              <a:off x="6614303" y="4596488"/>
              <a:ext cx="151392" cy="369981"/>
            </a:xfrm>
            <a:custGeom>
              <a:avLst/>
              <a:gdLst/>
              <a:ahLst/>
              <a:cxnLst/>
              <a:rect l="l" t="t" r="r" b="b"/>
              <a:pathLst>
                <a:path w="570" h="1393" extrusionOk="0">
                  <a:moveTo>
                    <a:pt x="5" y="1390"/>
                  </a:moveTo>
                  <a:cubicBezTo>
                    <a:pt x="105" y="1163"/>
                    <a:pt x="489" y="234"/>
                    <a:pt x="570" y="2"/>
                  </a:cubicBezTo>
                  <a:cubicBezTo>
                    <a:pt x="571" y="0"/>
                    <a:pt x="570" y="-1"/>
                    <a:pt x="569" y="1"/>
                  </a:cubicBezTo>
                  <a:cubicBezTo>
                    <a:pt x="465" y="225"/>
                    <a:pt x="89" y="1156"/>
                    <a:pt x="1" y="1389"/>
                  </a:cubicBezTo>
                  <a:cubicBezTo>
                    <a:pt x="0" y="1394"/>
                    <a:pt x="3" y="1395"/>
                    <a:pt x="5" y="139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7" name="Google Shape;767;p24"/>
            <p:cNvSpPr/>
            <p:nvPr/>
          </p:nvSpPr>
          <p:spPr>
            <a:xfrm>
              <a:off x="6651487" y="4885991"/>
              <a:ext cx="32138" cy="69853"/>
            </a:xfrm>
            <a:custGeom>
              <a:avLst/>
              <a:gdLst/>
              <a:ahLst/>
              <a:cxnLst/>
              <a:rect l="l" t="t" r="r" b="b"/>
              <a:pathLst>
                <a:path w="121" h="263" extrusionOk="0">
                  <a:moveTo>
                    <a:pt x="104" y="263"/>
                  </a:moveTo>
                  <a:cubicBezTo>
                    <a:pt x="129" y="209"/>
                    <a:pt x="125" y="145"/>
                    <a:pt x="104" y="102"/>
                  </a:cubicBezTo>
                  <a:cubicBezTo>
                    <a:pt x="85" y="60"/>
                    <a:pt x="51" y="18"/>
                    <a:pt x="3" y="0"/>
                  </a:cubicBezTo>
                  <a:cubicBezTo>
                    <a:pt x="1" y="-1"/>
                    <a:pt x="0" y="2"/>
                    <a:pt x="1" y="3"/>
                  </a:cubicBezTo>
                  <a:cubicBezTo>
                    <a:pt x="86" y="53"/>
                    <a:pt x="132" y="167"/>
                    <a:pt x="101" y="261"/>
                  </a:cubicBezTo>
                  <a:cubicBezTo>
                    <a:pt x="100" y="263"/>
                    <a:pt x="103" y="264"/>
                    <a:pt x="104" y="26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8" name="Google Shape;768;p24"/>
            <p:cNvSpPr/>
            <p:nvPr/>
          </p:nvSpPr>
          <p:spPr>
            <a:xfrm>
              <a:off x="7624114" y="4654123"/>
              <a:ext cx="74899" cy="230806"/>
            </a:xfrm>
            <a:custGeom>
              <a:avLst/>
              <a:gdLst/>
              <a:ahLst/>
              <a:cxnLst/>
              <a:rect l="l" t="t" r="r" b="b"/>
              <a:pathLst>
                <a:path w="282" h="869" extrusionOk="0">
                  <a:moveTo>
                    <a:pt x="65" y="0"/>
                  </a:moveTo>
                  <a:cubicBezTo>
                    <a:pt x="151" y="61"/>
                    <a:pt x="254" y="132"/>
                    <a:pt x="277" y="242"/>
                  </a:cubicBezTo>
                  <a:cubicBezTo>
                    <a:pt x="306" y="480"/>
                    <a:pt x="195" y="731"/>
                    <a:pt x="0" y="869"/>
                  </a:cubicBezTo>
                  <a:cubicBezTo>
                    <a:pt x="68" y="816"/>
                    <a:pt x="124" y="749"/>
                    <a:pt x="167" y="675"/>
                  </a:cubicBezTo>
                  <a:cubicBezTo>
                    <a:pt x="231" y="564"/>
                    <a:pt x="266" y="436"/>
                    <a:pt x="265" y="308"/>
                  </a:cubicBezTo>
                  <a:cubicBezTo>
                    <a:pt x="263" y="266"/>
                    <a:pt x="261" y="223"/>
                    <a:pt x="240" y="187"/>
                  </a:cubicBezTo>
                  <a:cubicBezTo>
                    <a:pt x="196" y="115"/>
                    <a:pt x="130" y="57"/>
                    <a:pt x="65"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9" name="Google Shape;769;p24"/>
            <p:cNvSpPr/>
            <p:nvPr/>
          </p:nvSpPr>
          <p:spPr>
            <a:xfrm>
              <a:off x="7039794" y="4086536"/>
              <a:ext cx="429741" cy="443021"/>
            </a:xfrm>
            <a:custGeom>
              <a:avLst/>
              <a:gdLst/>
              <a:ahLst/>
              <a:cxnLst/>
              <a:rect l="l" t="t" r="r" b="b"/>
              <a:pathLst>
                <a:path w="1618" h="1668" extrusionOk="0">
                  <a:moveTo>
                    <a:pt x="0" y="1668"/>
                  </a:moveTo>
                  <a:cubicBezTo>
                    <a:pt x="-1" y="1666"/>
                    <a:pt x="1618" y="1619"/>
                    <a:pt x="1618" y="1619"/>
                  </a:cubicBezTo>
                  <a:cubicBezTo>
                    <a:pt x="1622" y="1613"/>
                    <a:pt x="1432" y="501"/>
                    <a:pt x="1314" y="156"/>
                  </a:cubicBezTo>
                  <a:cubicBezTo>
                    <a:pt x="1274" y="39"/>
                    <a:pt x="1097" y="-63"/>
                    <a:pt x="903" y="49"/>
                  </a:cubicBezTo>
                  <a:cubicBezTo>
                    <a:pt x="378" y="355"/>
                    <a:pt x="1" y="1670"/>
                    <a:pt x="0" y="166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24"/>
            <p:cNvSpPr/>
            <p:nvPr/>
          </p:nvSpPr>
          <p:spPr>
            <a:xfrm>
              <a:off x="7301941" y="3966485"/>
              <a:ext cx="101990" cy="193622"/>
            </a:xfrm>
            <a:custGeom>
              <a:avLst/>
              <a:gdLst/>
              <a:ahLst/>
              <a:cxnLst/>
              <a:rect l="l" t="t" r="r" b="b"/>
              <a:pathLst>
                <a:path w="384" h="729" extrusionOk="0">
                  <a:moveTo>
                    <a:pt x="0" y="519"/>
                  </a:moveTo>
                  <a:cubicBezTo>
                    <a:pt x="8" y="549"/>
                    <a:pt x="159" y="740"/>
                    <a:pt x="296" y="729"/>
                  </a:cubicBezTo>
                  <a:cubicBezTo>
                    <a:pt x="341" y="725"/>
                    <a:pt x="332" y="480"/>
                    <a:pt x="332" y="480"/>
                  </a:cubicBezTo>
                  <a:lnTo>
                    <a:pt x="336" y="462"/>
                  </a:lnTo>
                  <a:lnTo>
                    <a:pt x="384" y="206"/>
                  </a:lnTo>
                  <a:lnTo>
                    <a:pt x="36" y="0"/>
                  </a:lnTo>
                  <a:cubicBezTo>
                    <a:pt x="36" y="0"/>
                    <a:pt x="-3" y="506"/>
                    <a:pt x="0" y="519"/>
                  </a:cubicBez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24"/>
            <p:cNvSpPr/>
            <p:nvPr/>
          </p:nvSpPr>
          <p:spPr>
            <a:xfrm>
              <a:off x="7305128" y="3966485"/>
              <a:ext cx="98803" cy="152986"/>
            </a:xfrm>
            <a:custGeom>
              <a:avLst/>
              <a:gdLst/>
              <a:ahLst/>
              <a:cxnLst/>
              <a:rect l="l" t="t" r="r" b="b"/>
              <a:pathLst>
                <a:path w="372" h="576" extrusionOk="0">
                  <a:moveTo>
                    <a:pt x="372" y="206"/>
                  </a:moveTo>
                  <a:lnTo>
                    <a:pt x="324" y="462"/>
                  </a:lnTo>
                  <a:lnTo>
                    <a:pt x="320" y="480"/>
                  </a:lnTo>
                  <a:cubicBezTo>
                    <a:pt x="320" y="480"/>
                    <a:pt x="322" y="524"/>
                    <a:pt x="320" y="576"/>
                  </a:cubicBezTo>
                  <a:cubicBezTo>
                    <a:pt x="131" y="554"/>
                    <a:pt x="41" y="416"/>
                    <a:pt x="0" y="319"/>
                  </a:cubicBezTo>
                  <a:cubicBezTo>
                    <a:pt x="11" y="173"/>
                    <a:pt x="24" y="0"/>
                    <a:pt x="24" y="0"/>
                  </a:cubicBezTo>
                  <a:lnTo>
                    <a:pt x="372" y="2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2" name="Google Shape;772;p24"/>
            <p:cNvSpPr/>
            <p:nvPr/>
          </p:nvSpPr>
          <p:spPr>
            <a:xfrm>
              <a:off x="7192514" y="3763567"/>
              <a:ext cx="315533" cy="328016"/>
            </a:xfrm>
            <a:custGeom>
              <a:avLst/>
              <a:gdLst/>
              <a:ahLst/>
              <a:cxnLst/>
              <a:rect l="l" t="t" r="r" b="b"/>
              <a:pathLst>
                <a:path w="1188" h="1235" extrusionOk="0">
                  <a:moveTo>
                    <a:pt x="1023" y="361"/>
                  </a:moveTo>
                  <a:cubicBezTo>
                    <a:pt x="1346" y="815"/>
                    <a:pt x="1110" y="1060"/>
                    <a:pt x="1012" y="1130"/>
                  </a:cubicBezTo>
                  <a:cubicBezTo>
                    <a:pt x="923" y="1193"/>
                    <a:pt x="612" y="1397"/>
                    <a:pt x="243" y="978"/>
                  </a:cubicBezTo>
                  <a:cubicBezTo>
                    <a:pt x="-125" y="559"/>
                    <a:pt x="-16" y="265"/>
                    <a:pt x="180" y="110"/>
                  </a:cubicBezTo>
                  <a:cubicBezTo>
                    <a:pt x="376" y="-45"/>
                    <a:pt x="700" y="-94"/>
                    <a:pt x="1023" y="361"/>
                  </a:cubicBez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24"/>
            <p:cNvSpPr/>
            <p:nvPr/>
          </p:nvSpPr>
          <p:spPr>
            <a:xfrm>
              <a:off x="7417477" y="3844044"/>
              <a:ext cx="27091" cy="16733"/>
            </a:xfrm>
            <a:custGeom>
              <a:avLst/>
              <a:gdLst/>
              <a:ahLst/>
              <a:cxnLst/>
              <a:rect l="l" t="t" r="r" b="b"/>
              <a:pathLst>
                <a:path w="102" h="63" extrusionOk="0">
                  <a:moveTo>
                    <a:pt x="89" y="43"/>
                  </a:moveTo>
                  <a:cubicBezTo>
                    <a:pt x="77" y="48"/>
                    <a:pt x="65" y="51"/>
                    <a:pt x="53" y="56"/>
                  </a:cubicBezTo>
                  <a:cubicBezTo>
                    <a:pt x="39" y="60"/>
                    <a:pt x="28" y="66"/>
                    <a:pt x="13" y="62"/>
                  </a:cubicBezTo>
                  <a:cubicBezTo>
                    <a:pt x="5" y="60"/>
                    <a:pt x="-1" y="49"/>
                    <a:pt x="0" y="41"/>
                  </a:cubicBezTo>
                  <a:cubicBezTo>
                    <a:pt x="4" y="22"/>
                    <a:pt x="19" y="12"/>
                    <a:pt x="36" y="6"/>
                  </a:cubicBezTo>
                  <a:cubicBezTo>
                    <a:pt x="54" y="-1"/>
                    <a:pt x="70" y="-2"/>
                    <a:pt x="88" y="4"/>
                  </a:cubicBezTo>
                  <a:cubicBezTo>
                    <a:pt x="106" y="10"/>
                    <a:pt x="105" y="36"/>
                    <a:pt x="89" y="4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4" name="Google Shape;774;p24"/>
            <p:cNvSpPr/>
            <p:nvPr/>
          </p:nvSpPr>
          <p:spPr>
            <a:xfrm>
              <a:off x="7348687" y="3890258"/>
              <a:ext cx="22842" cy="22842"/>
            </a:xfrm>
            <a:custGeom>
              <a:avLst/>
              <a:gdLst/>
              <a:ahLst/>
              <a:cxnLst/>
              <a:rect l="l" t="t" r="r" b="b"/>
              <a:pathLst>
                <a:path w="86" h="86" extrusionOk="0">
                  <a:moveTo>
                    <a:pt x="34" y="82"/>
                  </a:moveTo>
                  <a:cubicBezTo>
                    <a:pt x="44" y="73"/>
                    <a:pt x="52" y="64"/>
                    <a:pt x="62" y="55"/>
                  </a:cubicBezTo>
                  <a:cubicBezTo>
                    <a:pt x="72" y="45"/>
                    <a:pt x="82" y="38"/>
                    <a:pt x="85" y="23"/>
                  </a:cubicBezTo>
                  <a:cubicBezTo>
                    <a:pt x="87" y="15"/>
                    <a:pt x="80" y="5"/>
                    <a:pt x="73" y="2"/>
                  </a:cubicBezTo>
                  <a:cubicBezTo>
                    <a:pt x="55" y="-4"/>
                    <a:pt x="39" y="6"/>
                    <a:pt x="25" y="18"/>
                  </a:cubicBezTo>
                  <a:cubicBezTo>
                    <a:pt x="11" y="30"/>
                    <a:pt x="3" y="44"/>
                    <a:pt x="0" y="63"/>
                  </a:cubicBezTo>
                  <a:cubicBezTo>
                    <a:pt x="-3" y="81"/>
                    <a:pt x="20" y="92"/>
                    <a:pt x="34" y="8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5" name="Google Shape;775;p24"/>
            <p:cNvSpPr/>
            <p:nvPr/>
          </p:nvSpPr>
          <p:spPr>
            <a:xfrm>
              <a:off x="7373919" y="3919739"/>
              <a:ext cx="25763" cy="30810"/>
            </a:xfrm>
            <a:custGeom>
              <a:avLst/>
              <a:gdLst/>
              <a:ahLst/>
              <a:cxnLst/>
              <a:rect l="l" t="t" r="r" b="b"/>
              <a:pathLst>
                <a:path w="97" h="116" extrusionOk="0">
                  <a:moveTo>
                    <a:pt x="20" y="4"/>
                  </a:moveTo>
                  <a:cubicBezTo>
                    <a:pt x="-34" y="33"/>
                    <a:pt x="29" y="139"/>
                    <a:pt x="79" y="112"/>
                  </a:cubicBezTo>
                  <a:cubicBezTo>
                    <a:pt x="128" y="85"/>
                    <a:pt x="65" y="-20"/>
                    <a:pt x="20"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6" name="Google Shape;776;p24"/>
            <p:cNvSpPr/>
            <p:nvPr/>
          </p:nvSpPr>
          <p:spPr>
            <a:xfrm>
              <a:off x="7357983" y="3924786"/>
              <a:ext cx="20451" cy="18061"/>
            </a:xfrm>
            <a:custGeom>
              <a:avLst/>
              <a:gdLst/>
              <a:ahLst/>
              <a:cxnLst/>
              <a:rect l="l" t="t" r="r" b="b"/>
              <a:pathLst>
                <a:path w="77" h="68" extrusionOk="0">
                  <a:moveTo>
                    <a:pt x="63" y="3"/>
                  </a:moveTo>
                  <a:cubicBezTo>
                    <a:pt x="57" y="14"/>
                    <a:pt x="54" y="30"/>
                    <a:pt x="44" y="38"/>
                  </a:cubicBezTo>
                  <a:cubicBezTo>
                    <a:pt x="32" y="47"/>
                    <a:pt x="16" y="41"/>
                    <a:pt x="1" y="36"/>
                  </a:cubicBezTo>
                  <a:cubicBezTo>
                    <a:pt x="-1" y="35"/>
                    <a:pt x="-1" y="37"/>
                    <a:pt x="0" y="38"/>
                  </a:cubicBezTo>
                  <a:cubicBezTo>
                    <a:pt x="11" y="58"/>
                    <a:pt x="31" y="75"/>
                    <a:pt x="55" y="65"/>
                  </a:cubicBezTo>
                  <a:cubicBezTo>
                    <a:pt x="76" y="56"/>
                    <a:pt x="80" y="30"/>
                    <a:pt x="73" y="6"/>
                  </a:cubicBezTo>
                  <a:cubicBezTo>
                    <a:pt x="72" y="2"/>
                    <a:pt x="65" y="-2"/>
                    <a:pt x="63"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7" name="Google Shape;777;p24"/>
            <p:cNvSpPr/>
            <p:nvPr/>
          </p:nvSpPr>
          <p:spPr>
            <a:xfrm>
              <a:off x="7436600" y="3879103"/>
              <a:ext cx="26294" cy="30013"/>
            </a:xfrm>
            <a:custGeom>
              <a:avLst/>
              <a:gdLst/>
              <a:ahLst/>
              <a:cxnLst/>
              <a:rect l="l" t="t" r="r" b="b"/>
              <a:pathLst>
                <a:path w="99" h="113" extrusionOk="0">
                  <a:moveTo>
                    <a:pt x="14" y="7"/>
                  </a:moveTo>
                  <a:cubicBezTo>
                    <a:pt x="64" y="-28"/>
                    <a:pt x="130" y="76"/>
                    <a:pt x="83" y="108"/>
                  </a:cubicBezTo>
                  <a:cubicBezTo>
                    <a:pt x="37" y="139"/>
                    <a:pt x="-29" y="36"/>
                    <a:pt x="14"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8" name="Google Shape;778;p24"/>
            <p:cNvSpPr/>
            <p:nvPr/>
          </p:nvSpPr>
          <p:spPr>
            <a:xfrm>
              <a:off x="7446428" y="3868479"/>
              <a:ext cx="18061" cy="18061"/>
            </a:xfrm>
            <a:custGeom>
              <a:avLst/>
              <a:gdLst/>
              <a:ahLst/>
              <a:cxnLst/>
              <a:rect l="l" t="t" r="r" b="b"/>
              <a:pathLst>
                <a:path w="68" h="68" extrusionOk="0">
                  <a:moveTo>
                    <a:pt x="3" y="40"/>
                  </a:moveTo>
                  <a:cubicBezTo>
                    <a:pt x="14" y="40"/>
                    <a:pt x="29" y="45"/>
                    <a:pt x="39" y="39"/>
                  </a:cubicBezTo>
                  <a:cubicBezTo>
                    <a:pt x="51" y="33"/>
                    <a:pt x="52" y="17"/>
                    <a:pt x="52" y="1"/>
                  </a:cubicBezTo>
                  <a:cubicBezTo>
                    <a:pt x="52" y="0"/>
                    <a:pt x="54" y="0"/>
                    <a:pt x="55" y="1"/>
                  </a:cubicBezTo>
                  <a:cubicBezTo>
                    <a:pt x="68" y="21"/>
                    <a:pt x="74" y="46"/>
                    <a:pt x="58" y="61"/>
                  </a:cubicBezTo>
                  <a:cubicBezTo>
                    <a:pt x="42" y="76"/>
                    <a:pt x="19" y="67"/>
                    <a:pt x="2" y="50"/>
                  </a:cubicBezTo>
                  <a:cubicBezTo>
                    <a:pt x="-1" y="47"/>
                    <a:pt x="-2" y="40"/>
                    <a:pt x="3"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9" name="Google Shape;779;p24"/>
            <p:cNvSpPr/>
            <p:nvPr/>
          </p:nvSpPr>
          <p:spPr>
            <a:xfrm>
              <a:off x="7428367" y="3988264"/>
              <a:ext cx="20186" cy="11952"/>
            </a:xfrm>
            <a:custGeom>
              <a:avLst/>
              <a:gdLst/>
              <a:ahLst/>
              <a:cxnLst/>
              <a:rect l="l" t="t" r="r" b="b"/>
              <a:pathLst>
                <a:path w="76" h="45" extrusionOk="0">
                  <a:moveTo>
                    <a:pt x="3" y="24"/>
                  </a:moveTo>
                  <a:cubicBezTo>
                    <a:pt x="15" y="28"/>
                    <a:pt x="29" y="34"/>
                    <a:pt x="42" y="29"/>
                  </a:cubicBezTo>
                  <a:cubicBezTo>
                    <a:pt x="54" y="24"/>
                    <a:pt x="65" y="11"/>
                    <a:pt x="73" y="1"/>
                  </a:cubicBezTo>
                  <a:cubicBezTo>
                    <a:pt x="74" y="0"/>
                    <a:pt x="76" y="1"/>
                    <a:pt x="76" y="2"/>
                  </a:cubicBezTo>
                  <a:cubicBezTo>
                    <a:pt x="74" y="20"/>
                    <a:pt x="60" y="38"/>
                    <a:pt x="43" y="43"/>
                  </a:cubicBezTo>
                  <a:cubicBezTo>
                    <a:pt x="26" y="49"/>
                    <a:pt x="12" y="39"/>
                    <a:pt x="0" y="27"/>
                  </a:cubicBezTo>
                  <a:cubicBezTo>
                    <a:pt x="-1" y="26"/>
                    <a:pt x="1" y="24"/>
                    <a:pt x="3"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0" name="Google Shape;780;p24"/>
            <p:cNvSpPr/>
            <p:nvPr/>
          </p:nvSpPr>
          <p:spPr>
            <a:xfrm>
              <a:off x="7417212" y="3888664"/>
              <a:ext cx="45152" cy="82602"/>
            </a:xfrm>
            <a:custGeom>
              <a:avLst/>
              <a:gdLst/>
              <a:ahLst/>
              <a:cxnLst/>
              <a:rect l="l" t="t" r="r" b="b"/>
              <a:pathLst>
                <a:path w="170" h="311" extrusionOk="0">
                  <a:moveTo>
                    <a:pt x="110" y="200"/>
                  </a:moveTo>
                  <a:cubicBezTo>
                    <a:pt x="110" y="200"/>
                    <a:pt x="146" y="244"/>
                    <a:pt x="160" y="267"/>
                  </a:cubicBezTo>
                  <a:cubicBezTo>
                    <a:pt x="161" y="269"/>
                    <a:pt x="156" y="273"/>
                    <a:pt x="149" y="279"/>
                  </a:cubicBezTo>
                  <a:cubicBezTo>
                    <a:pt x="148" y="279"/>
                    <a:pt x="148" y="279"/>
                    <a:pt x="148" y="279"/>
                  </a:cubicBezTo>
                  <a:cubicBezTo>
                    <a:pt x="111" y="310"/>
                    <a:pt x="62" y="321"/>
                    <a:pt x="17" y="302"/>
                  </a:cubicBezTo>
                  <a:cubicBezTo>
                    <a:pt x="14" y="301"/>
                    <a:pt x="16" y="297"/>
                    <a:pt x="19" y="297"/>
                  </a:cubicBezTo>
                  <a:cubicBezTo>
                    <a:pt x="62" y="301"/>
                    <a:pt x="99" y="287"/>
                    <a:pt x="135" y="266"/>
                  </a:cubicBezTo>
                  <a:cubicBezTo>
                    <a:pt x="133" y="258"/>
                    <a:pt x="71" y="191"/>
                    <a:pt x="75" y="189"/>
                  </a:cubicBezTo>
                  <a:cubicBezTo>
                    <a:pt x="91" y="182"/>
                    <a:pt x="122" y="173"/>
                    <a:pt x="134" y="169"/>
                  </a:cubicBezTo>
                  <a:cubicBezTo>
                    <a:pt x="111" y="140"/>
                    <a:pt x="42" y="60"/>
                    <a:pt x="1" y="6"/>
                  </a:cubicBezTo>
                  <a:cubicBezTo>
                    <a:pt x="-2" y="3"/>
                    <a:pt x="3" y="-2"/>
                    <a:pt x="6" y="1"/>
                  </a:cubicBezTo>
                  <a:cubicBezTo>
                    <a:pt x="81" y="73"/>
                    <a:pt x="118" y="112"/>
                    <a:pt x="169" y="175"/>
                  </a:cubicBezTo>
                  <a:cubicBezTo>
                    <a:pt x="173" y="180"/>
                    <a:pt x="121" y="198"/>
                    <a:pt x="110" y="20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1" name="Google Shape;781;p24"/>
            <p:cNvSpPr/>
            <p:nvPr/>
          </p:nvSpPr>
          <p:spPr>
            <a:xfrm>
              <a:off x="7421196" y="3958251"/>
              <a:ext cx="32138" cy="28685"/>
            </a:xfrm>
            <a:custGeom>
              <a:avLst/>
              <a:gdLst/>
              <a:ahLst/>
              <a:cxnLst/>
              <a:rect l="l" t="t" r="r" b="b"/>
              <a:pathLst>
                <a:path w="121" h="108" extrusionOk="0">
                  <a:moveTo>
                    <a:pt x="121" y="0"/>
                  </a:moveTo>
                  <a:cubicBezTo>
                    <a:pt x="121" y="0"/>
                    <a:pt x="122" y="44"/>
                    <a:pt x="101" y="76"/>
                  </a:cubicBezTo>
                  <a:cubicBezTo>
                    <a:pt x="94" y="88"/>
                    <a:pt x="84" y="99"/>
                    <a:pt x="69" y="105"/>
                  </a:cubicBezTo>
                  <a:cubicBezTo>
                    <a:pt x="40" y="117"/>
                    <a:pt x="22" y="95"/>
                    <a:pt x="12" y="73"/>
                  </a:cubicBezTo>
                  <a:cubicBezTo>
                    <a:pt x="3" y="54"/>
                    <a:pt x="0" y="35"/>
                    <a:pt x="0" y="35"/>
                  </a:cubicBezTo>
                  <a:cubicBezTo>
                    <a:pt x="0" y="35"/>
                    <a:pt x="61" y="41"/>
                    <a:pt x="12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2" name="Google Shape;782;p24"/>
            <p:cNvSpPr/>
            <p:nvPr/>
          </p:nvSpPr>
          <p:spPr>
            <a:xfrm>
              <a:off x="7424383" y="3973922"/>
              <a:ext cx="23638" cy="13014"/>
            </a:xfrm>
            <a:custGeom>
              <a:avLst/>
              <a:gdLst/>
              <a:ahLst/>
              <a:cxnLst/>
              <a:rect l="l" t="t" r="r" b="b"/>
              <a:pathLst>
                <a:path w="89" h="49" extrusionOk="0">
                  <a:moveTo>
                    <a:pt x="89" y="17"/>
                  </a:moveTo>
                  <a:cubicBezTo>
                    <a:pt x="82" y="29"/>
                    <a:pt x="72" y="40"/>
                    <a:pt x="57" y="46"/>
                  </a:cubicBezTo>
                  <a:cubicBezTo>
                    <a:pt x="28" y="58"/>
                    <a:pt x="10" y="36"/>
                    <a:pt x="0" y="14"/>
                  </a:cubicBezTo>
                  <a:cubicBezTo>
                    <a:pt x="28" y="-4"/>
                    <a:pt x="67" y="-6"/>
                    <a:pt x="89" y="17"/>
                  </a:cubicBezTo>
                  <a:close/>
                </a:path>
              </a:pathLst>
            </a:custGeom>
            <a:solidFill>
              <a:srgbClr val="FF9DB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4"/>
            <p:cNvSpPr/>
            <p:nvPr/>
          </p:nvSpPr>
          <p:spPr>
            <a:xfrm>
              <a:off x="7176578" y="3755068"/>
              <a:ext cx="266397" cy="268256"/>
            </a:xfrm>
            <a:custGeom>
              <a:avLst/>
              <a:gdLst/>
              <a:ahLst/>
              <a:cxnLst/>
              <a:rect l="l" t="t" r="r" b="b"/>
              <a:pathLst>
                <a:path w="1003" h="1010" extrusionOk="0">
                  <a:moveTo>
                    <a:pt x="332" y="1004"/>
                  </a:moveTo>
                  <a:cubicBezTo>
                    <a:pt x="452" y="935"/>
                    <a:pt x="288" y="540"/>
                    <a:pt x="268" y="492"/>
                  </a:cubicBezTo>
                  <a:cubicBezTo>
                    <a:pt x="282" y="522"/>
                    <a:pt x="360" y="679"/>
                    <a:pt x="375" y="679"/>
                  </a:cubicBezTo>
                  <a:cubicBezTo>
                    <a:pt x="379" y="678"/>
                    <a:pt x="391" y="668"/>
                    <a:pt x="409" y="651"/>
                  </a:cubicBezTo>
                  <a:lnTo>
                    <a:pt x="410" y="651"/>
                  </a:lnTo>
                  <a:cubicBezTo>
                    <a:pt x="400" y="633"/>
                    <a:pt x="392" y="614"/>
                    <a:pt x="385" y="593"/>
                  </a:cubicBezTo>
                  <a:cubicBezTo>
                    <a:pt x="381" y="584"/>
                    <a:pt x="398" y="610"/>
                    <a:pt x="420" y="641"/>
                  </a:cubicBezTo>
                  <a:cubicBezTo>
                    <a:pt x="426" y="635"/>
                    <a:pt x="433" y="629"/>
                    <a:pt x="440" y="623"/>
                  </a:cubicBezTo>
                  <a:cubicBezTo>
                    <a:pt x="421" y="590"/>
                    <a:pt x="401" y="547"/>
                    <a:pt x="389" y="499"/>
                  </a:cubicBezTo>
                  <a:cubicBezTo>
                    <a:pt x="385" y="482"/>
                    <a:pt x="424" y="546"/>
                    <a:pt x="468" y="596"/>
                  </a:cubicBezTo>
                  <a:cubicBezTo>
                    <a:pt x="540" y="529"/>
                    <a:pt x="646" y="434"/>
                    <a:pt x="758" y="370"/>
                  </a:cubicBezTo>
                  <a:cubicBezTo>
                    <a:pt x="788" y="353"/>
                    <a:pt x="815" y="339"/>
                    <a:pt x="839" y="328"/>
                  </a:cubicBezTo>
                  <a:cubicBezTo>
                    <a:pt x="815" y="282"/>
                    <a:pt x="784" y="236"/>
                    <a:pt x="793" y="245"/>
                  </a:cubicBezTo>
                  <a:cubicBezTo>
                    <a:pt x="819" y="270"/>
                    <a:pt x="840" y="296"/>
                    <a:pt x="857" y="320"/>
                  </a:cubicBezTo>
                  <a:cubicBezTo>
                    <a:pt x="870" y="314"/>
                    <a:pt x="882" y="309"/>
                    <a:pt x="893" y="304"/>
                  </a:cubicBezTo>
                  <a:cubicBezTo>
                    <a:pt x="862" y="238"/>
                    <a:pt x="777" y="151"/>
                    <a:pt x="795" y="161"/>
                  </a:cubicBezTo>
                  <a:cubicBezTo>
                    <a:pt x="867" y="202"/>
                    <a:pt x="917" y="257"/>
                    <a:pt x="942" y="288"/>
                  </a:cubicBezTo>
                  <a:cubicBezTo>
                    <a:pt x="990" y="273"/>
                    <a:pt x="1007" y="275"/>
                    <a:pt x="1002" y="263"/>
                  </a:cubicBezTo>
                  <a:cubicBezTo>
                    <a:pt x="993" y="241"/>
                    <a:pt x="873" y="74"/>
                    <a:pt x="662" y="16"/>
                  </a:cubicBezTo>
                  <a:cubicBezTo>
                    <a:pt x="433" y="-47"/>
                    <a:pt x="109" y="78"/>
                    <a:pt x="54" y="391"/>
                  </a:cubicBezTo>
                  <a:cubicBezTo>
                    <a:pt x="54" y="391"/>
                    <a:pt x="-39" y="558"/>
                    <a:pt x="18" y="719"/>
                  </a:cubicBezTo>
                  <a:cubicBezTo>
                    <a:pt x="74" y="879"/>
                    <a:pt x="262" y="1044"/>
                    <a:pt x="332" y="100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4" name="Google Shape;784;p24"/>
            <p:cNvSpPr/>
            <p:nvPr/>
          </p:nvSpPr>
          <p:spPr>
            <a:xfrm>
              <a:off x="7217746" y="4007653"/>
              <a:ext cx="92429" cy="70118"/>
            </a:xfrm>
            <a:custGeom>
              <a:avLst/>
              <a:gdLst/>
              <a:ahLst/>
              <a:cxnLst/>
              <a:rect l="l" t="t" r="r" b="b"/>
              <a:pathLst>
                <a:path w="348" h="264" extrusionOk="0">
                  <a:moveTo>
                    <a:pt x="245" y="43"/>
                  </a:moveTo>
                  <a:cubicBezTo>
                    <a:pt x="245" y="43"/>
                    <a:pt x="52" y="-46"/>
                    <a:pt x="6" y="32"/>
                  </a:cubicBezTo>
                  <a:cubicBezTo>
                    <a:pt x="-40" y="109"/>
                    <a:pt x="167" y="280"/>
                    <a:pt x="264" y="263"/>
                  </a:cubicBezTo>
                  <a:cubicBezTo>
                    <a:pt x="362" y="246"/>
                    <a:pt x="347" y="155"/>
                    <a:pt x="347" y="155"/>
                  </a:cubicBezTo>
                  <a:lnTo>
                    <a:pt x="245" y="43"/>
                  </a:ln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24"/>
            <p:cNvSpPr/>
            <p:nvPr/>
          </p:nvSpPr>
          <p:spPr>
            <a:xfrm>
              <a:off x="7235276" y="4025714"/>
              <a:ext cx="63744" cy="32934"/>
            </a:xfrm>
            <a:custGeom>
              <a:avLst/>
              <a:gdLst/>
              <a:ahLst/>
              <a:cxnLst/>
              <a:rect l="l" t="t" r="r" b="b"/>
              <a:pathLst>
                <a:path w="240" h="124" extrusionOk="0">
                  <a:moveTo>
                    <a:pt x="1" y="11"/>
                  </a:moveTo>
                  <a:cubicBezTo>
                    <a:pt x="-1" y="12"/>
                    <a:pt x="0" y="14"/>
                    <a:pt x="1" y="14"/>
                  </a:cubicBezTo>
                  <a:cubicBezTo>
                    <a:pt x="71" y="3"/>
                    <a:pt x="131" y="38"/>
                    <a:pt x="183" y="80"/>
                  </a:cubicBezTo>
                  <a:cubicBezTo>
                    <a:pt x="154" y="69"/>
                    <a:pt x="125" y="71"/>
                    <a:pt x="109" y="107"/>
                  </a:cubicBezTo>
                  <a:cubicBezTo>
                    <a:pt x="108" y="109"/>
                    <a:pt x="111" y="110"/>
                    <a:pt x="112" y="109"/>
                  </a:cubicBezTo>
                  <a:cubicBezTo>
                    <a:pt x="132" y="91"/>
                    <a:pt x="151" y="85"/>
                    <a:pt x="177" y="94"/>
                  </a:cubicBezTo>
                  <a:cubicBezTo>
                    <a:pt x="196" y="101"/>
                    <a:pt x="213" y="113"/>
                    <a:pt x="230" y="123"/>
                  </a:cubicBezTo>
                  <a:cubicBezTo>
                    <a:pt x="236" y="127"/>
                    <a:pt x="243" y="119"/>
                    <a:pt x="238" y="114"/>
                  </a:cubicBezTo>
                  <a:cubicBezTo>
                    <a:pt x="237" y="114"/>
                    <a:pt x="237" y="113"/>
                    <a:pt x="237" y="113"/>
                  </a:cubicBezTo>
                  <a:cubicBezTo>
                    <a:pt x="196" y="41"/>
                    <a:pt x="82" y="-27"/>
                    <a:pt x="1" y="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6" name="Google Shape;786;p24"/>
            <p:cNvSpPr/>
            <p:nvPr/>
          </p:nvSpPr>
          <p:spPr>
            <a:xfrm>
              <a:off x="7740978" y="3530636"/>
              <a:ext cx="309424" cy="329344"/>
            </a:xfrm>
            <a:custGeom>
              <a:avLst/>
              <a:gdLst/>
              <a:ahLst/>
              <a:cxnLst/>
              <a:rect l="l" t="t" r="r" b="b"/>
              <a:pathLst>
                <a:path w="1165" h="1240" extrusionOk="0">
                  <a:moveTo>
                    <a:pt x="383" y="30"/>
                  </a:moveTo>
                  <a:lnTo>
                    <a:pt x="383" y="30"/>
                  </a:lnTo>
                  <a:cubicBezTo>
                    <a:pt x="676" y="-69"/>
                    <a:pt x="998" y="90"/>
                    <a:pt x="1097" y="384"/>
                  </a:cubicBezTo>
                  <a:lnTo>
                    <a:pt x="1135" y="497"/>
                  </a:lnTo>
                  <a:cubicBezTo>
                    <a:pt x="1234" y="791"/>
                    <a:pt x="1075" y="1112"/>
                    <a:pt x="781" y="1211"/>
                  </a:cubicBezTo>
                  <a:cubicBezTo>
                    <a:pt x="487" y="1310"/>
                    <a:pt x="166" y="1151"/>
                    <a:pt x="67" y="857"/>
                  </a:cubicBezTo>
                  <a:lnTo>
                    <a:pt x="29" y="744"/>
                  </a:lnTo>
                  <a:cubicBezTo>
                    <a:pt x="-70" y="451"/>
                    <a:pt x="89" y="129"/>
                    <a:pt x="383" y="3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4"/>
            <p:cNvSpPr/>
            <p:nvPr/>
          </p:nvSpPr>
          <p:spPr>
            <a:xfrm>
              <a:off x="7740978" y="3530636"/>
              <a:ext cx="309424" cy="329344"/>
            </a:xfrm>
            <a:custGeom>
              <a:avLst/>
              <a:gdLst/>
              <a:ahLst/>
              <a:cxnLst/>
              <a:rect l="l" t="t" r="r" b="b"/>
              <a:pathLst>
                <a:path w="1165" h="1240" extrusionOk="0">
                  <a:moveTo>
                    <a:pt x="324" y="1167"/>
                  </a:moveTo>
                  <a:cubicBezTo>
                    <a:pt x="458" y="1243"/>
                    <a:pt x="624" y="1264"/>
                    <a:pt x="781" y="1211"/>
                  </a:cubicBezTo>
                  <a:cubicBezTo>
                    <a:pt x="1075" y="1112"/>
                    <a:pt x="1234" y="791"/>
                    <a:pt x="1135" y="497"/>
                  </a:cubicBezTo>
                  <a:lnTo>
                    <a:pt x="1097" y="384"/>
                  </a:lnTo>
                  <a:cubicBezTo>
                    <a:pt x="998" y="90"/>
                    <a:pt x="676" y="-69"/>
                    <a:pt x="383" y="30"/>
                  </a:cubicBezTo>
                  <a:cubicBezTo>
                    <a:pt x="333" y="47"/>
                    <a:pt x="286" y="70"/>
                    <a:pt x="245" y="99"/>
                  </a:cubicBezTo>
                  <a:cubicBezTo>
                    <a:pt x="271" y="85"/>
                    <a:pt x="299" y="72"/>
                    <a:pt x="329" y="62"/>
                  </a:cubicBezTo>
                  <a:cubicBezTo>
                    <a:pt x="585" y="-24"/>
                    <a:pt x="864" y="114"/>
                    <a:pt x="951" y="370"/>
                  </a:cubicBezTo>
                  <a:lnTo>
                    <a:pt x="984" y="468"/>
                  </a:lnTo>
                  <a:cubicBezTo>
                    <a:pt x="1070" y="724"/>
                    <a:pt x="931" y="1003"/>
                    <a:pt x="676" y="1090"/>
                  </a:cubicBezTo>
                  <a:cubicBezTo>
                    <a:pt x="539" y="1136"/>
                    <a:pt x="395" y="1118"/>
                    <a:pt x="277" y="1051"/>
                  </a:cubicBezTo>
                  <a:cubicBezTo>
                    <a:pt x="175" y="994"/>
                    <a:pt x="94" y="900"/>
                    <a:pt x="54" y="781"/>
                  </a:cubicBezTo>
                  <a:lnTo>
                    <a:pt x="21" y="683"/>
                  </a:lnTo>
                  <a:cubicBezTo>
                    <a:pt x="11" y="655"/>
                    <a:pt x="4" y="625"/>
                    <a:pt x="0" y="596"/>
                  </a:cubicBezTo>
                  <a:cubicBezTo>
                    <a:pt x="3" y="645"/>
                    <a:pt x="12" y="695"/>
                    <a:pt x="29" y="745"/>
                  </a:cubicBezTo>
                  <a:lnTo>
                    <a:pt x="67" y="857"/>
                  </a:lnTo>
                  <a:cubicBezTo>
                    <a:pt x="113" y="994"/>
                    <a:pt x="207" y="1101"/>
                    <a:pt x="324" y="1167"/>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4"/>
            <p:cNvSpPr/>
            <p:nvPr/>
          </p:nvSpPr>
          <p:spPr>
            <a:xfrm>
              <a:off x="7842703" y="3538604"/>
              <a:ext cx="180608" cy="501984"/>
            </a:xfrm>
            <a:custGeom>
              <a:avLst/>
              <a:gdLst/>
              <a:ahLst/>
              <a:cxnLst/>
              <a:rect l="l" t="t" r="r" b="b"/>
              <a:pathLst>
                <a:path w="680" h="1890" extrusionOk="0">
                  <a:moveTo>
                    <a:pt x="680" y="1857"/>
                  </a:moveTo>
                  <a:lnTo>
                    <a:pt x="0" y="0"/>
                  </a:lnTo>
                  <a:lnTo>
                    <a:pt x="583" y="1890"/>
                  </a:lnTo>
                  <a:lnTo>
                    <a:pt x="680" y="1857"/>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4"/>
            <p:cNvSpPr/>
            <p:nvPr/>
          </p:nvSpPr>
          <p:spPr>
            <a:xfrm>
              <a:off x="7245900" y="4077771"/>
              <a:ext cx="684186" cy="367059"/>
            </a:xfrm>
            <a:custGeom>
              <a:avLst/>
              <a:gdLst/>
              <a:ahLst/>
              <a:cxnLst/>
              <a:rect l="l" t="t" r="r" b="b"/>
              <a:pathLst>
                <a:path w="2576" h="1382" extrusionOk="0">
                  <a:moveTo>
                    <a:pt x="247" y="652"/>
                  </a:moveTo>
                  <a:cubicBezTo>
                    <a:pt x="723" y="1086"/>
                    <a:pt x="1244" y="1447"/>
                    <a:pt x="1461" y="1372"/>
                  </a:cubicBezTo>
                  <a:cubicBezTo>
                    <a:pt x="1731" y="1278"/>
                    <a:pt x="2407" y="838"/>
                    <a:pt x="2571" y="637"/>
                  </a:cubicBezTo>
                  <a:cubicBezTo>
                    <a:pt x="2637" y="556"/>
                    <a:pt x="2026" y="-74"/>
                    <a:pt x="1950" y="8"/>
                  </a:cubicBezTo>
                  <a:cubicBezTo>
                    <a:pt x="1794" y="177"/>
                    <a:pt x="1337" y="621"/>
                    <a:pt x="1331" y="633"/>
                  </a:cubicBezTo>
                  <a:cubicBezTo>
                    <a:pt x="1317" y="657"/>
                    <a:pt x="573" y="390"/>
                    <a:pt x="365" y="340"/>
                  </a:cubicBezTo>
                  <a:cubicBezTo>
                    <a:pt x="-163" y="214"/>
                    <a:pt x="-43" y="388"/>
                    <a:pt x="247" y="652"/>
                  </a:cubicBez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4"/>
            <p:cNvSpPr/>
            <p:nvPr/>
          </p:nvSpPr>
          <p:spPr>
            <a:xfrm>
              <a:off x="7744431" y="3897429"/>
              <a:ext cx="393088" cy="360685"/>
            </a:xfrm>
            <a:custGeom>
              <a:avLst/>
              <a:gdLst/>
              <a:ahLst/>
              <a:cxnLst/>
              <a:rect l="l" t="t" r="r" b="b"/>
              <a:pathLst>
                <a:path w="1480" h="1358" extrusionOk="0">
                  <a:moveTo>
                    <a:pt x="0" y="779"/>
                  </a:moveTo>
                  <a:cubicBezTo>
                    <a:pt x="0" y="779"/>
                    <a:pt x="140" y="573"/>
                    <a:pt x="185" y="494"/>
                  </a:cubicBezTo>
                  <a:cubicBezTo>
                    <a:pt x="293" y="308"/>
                    <a:pt x="673" y="-76"/>
                    <a:pt x="1269" y="14"/>
                  </a:cubicBezTo>
                  <a:cubicBezTo>
                    <a:pt x="1498" y="49"/>
                    <a:pt x="1573" y="224"/>
                    <a:pt x="1329" y="230"/>
                  </a:cubicBezTo>
                  <a:cubicBezTo>
                    <a:pt x="1158" y="235"/>
                    <a:pt x="1038" y="223"/>
                    <a:pt x="983" y="240"/>
                  </a:cubicBezTo>
                  <a:cubicBezTo>
                    <a:pt x="983" y="240"/>
                    <a:pt x="1193" y="399"/>
                    <a:pt x="1188" y="551"/>
                  </a:cubicBezTo>
                  <a:cubicBezTo>
                    <a:pt x="1186" y="619"/>
                    <a:pt x="1176" y="805"/>
                    <a:pt x="1148" y="948"/>
                  </a:cubicBezTo>
                  <a:cubicBezTo>
                    <a:pt x="1148" y="948"/>
                    <a:pt x="1115" y="950"/>
                    <a:pt x="1073" y="947"/>
                  </a:cubicBezTo>
                  <a:cubicBezTo>
                    <a:pt x="1073" y="947"/>
                    <a:pt x="1061" y="1139"/>
                    <a:pt x="859" y="1213"/>
                  </a:cubicBezTo>
                  <a:lnTo>
                    <a:pt x="656" y="1358"/>
                  </a:lnTo>
                  <a:lnTo>
                    <a:pt x="0" y="779"/>
                  </a:ln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4"/>
            <p:cNvSpPr/>
            <p:nvPr/>
          </p:nvSpPr>
          <p:spPr>
            <a:xfrm>
              <a:off x="7828360" y="3957986"/>
              <a:ext cx="319782" cy="216995"/>
            </a:xfrm>
            <a:custGeom>
              <a:avLst/>
              <a:gdLst/>
              <a:ahLst/>
              <a:cxnLst/>
              <a:rect l="l" t="t" r="r" b="b"/>
              <a:pathLst>
                <a:path w="1204" h="817" extrusionOk="0">
                  <a:moveTo>
                    <a:pt x="0" y="105"/>
                  </a:moveTo>
                  <a:cubicBezTo>
                    <a:pt x="106" y="69"/>
                    <a:pt x="333" y="-5"/>
                    <a:pt x="540" y="0"/>
                  </a:cubicBezTo>
                  <a:cubicBezTo>
                    <a:pt x="769" y="5"/>
                    <a:pt x="1210" y="76"/>
                    <a:pt x="1204" y="245"/>
                  </a:cubicBezTo>
                  <a:cubicBezTo>
                    <a:pt x="1200" y="369"/>
                    <a:pt x="1030" y="357"/>
                    <a:pt x="1030" y="357"/>
                  </a:cubicBezTo>
                  <a:cubicBezTo>
                    <a:pt x="1030" y="357"/>
                    <a:pt x="1206" y="425"/>
                    <a:pt x="1177" y="536"/>
                  </a:cubicBezTo>
                  <a:cubicBezTo>
                    <a:pt x="1152" y="638"/>
                    <a:pt x="1020" y="620"/>
                    <a:pt x="1020" y="620"/>
                  </a:cubicBezTo>
                  <a:cubicBezTo>
                    <a:pt x="1020" y="620"/>
                    <a:pt x="1120" y="680"/>
                    <a:pt x="1077" y="773"/>
                  </a:cubicBezTo>
                  <a:cubicBezTo>
                    <a:pt x="1024" y="884"/>
                    <a:pt x="824" y="741"/>
                    <a:pt x="673" y="809"/>
                  </a:cubicBezTo>
                  <a:cubicBezTo>
                    <a:pt x="639" y="824"/>
                    <a:pt x="0" y="105"/>
                    <a:pt x="0" y="105"/>
                  </a:cubicBezTo>
                  <a:close/>
                </a:path>
              </a:pathLst>
            </a:custGeom>
            <a:solidFill>
              <a:srgbClr val="FFA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4"/>
            <p:cNvSpPr/>
            <p:nvPr/>
          </p:nvSpPr>
          <p:spPr>
            <a:xfrm>
              <a:off x="7959567" y="4020402"/>
              <a:ext cx="142627" cy="32669"/>
            </a:xfrm>
            <a:custGeom>
              <a:avLst/>
              <a:gdLst/>
              <a:ahLst/>
              <a:cxnLst/>
              <a:rect l="l" t="t" r="r" b="b"/>
              <a:pathLst>
                <a:path w="537" h="123" extrusionOk="0">
                  <a:moveTo>
                    <a:pt x="0" y="6"/>
                  </a:moveTo>
                  <a:cubicBezTo>
                    <a:pt x="106" y="-12"/>
                    <a:pt x="356" y="9"/>
                    <a:pt x="534" y="118"/>
                  </a:cubicBezTo>
                  <a:cubicBezTo>
                    <a:pt x="538" y="120"/>
                    <a:pt x="538" y="125"/>
                    <a:pt x="534" y="123"/>
                  </a:cubicBezTo>
                  <a:cubicBezTo>
                    <a:pt x="313" y="45"/>
                    <a:pt x="94" y="15"/>
                    <a:pt x="0" y="8"/>
                  </a:cubicBezTo>
                  <a:cubicBezTo>
                    <a:pt x="-1" y="8"/>
                    <a:pt x="-1" y="6"/>
                    <a:pt x="0"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3" name="Google Shape;793;p24"/>
            <p:cNvSpPr/>
            <p:nvPr/>
          </p:nvSpPr>
          <p:spPr>
            <a:xfrm>
              <a:off x="7959832" y="4083349"/>
              <a:ext cx="140768" cy="39574"/>
            </a:xfrm>
            <a:custGeom>
              <a:avLst/>
              <a:gdLst/>
              <a:ahLst/>
              <a:cxnLst/>
              <a:rect l="l" t="t" r="r" b="b"/>
              <a:pathLst>
                <a:path w="530" h="149" extrusionOk="0">
                  <a:moveTo>
                    <a:pt x="1" y="1"/>
                  </a:moveTo>
                  <a:cubicBezTo>
                    <a:pt x="94" y="-5"/>
                    <a:pt x="351" y="28"/>
                    <a:pt x="527" y="144"/>
                  </a:cubicBezTo>
                  <a:cubicBezTo>
                    <a:pt x="531" y="147"/>
                    <a:pt x="531" y="151"/>
                    <a:pt x="526" y="149"/>
                  </a:cubicBezTo>
                  <a:cubicBezTo>
                    <a:pt x="300" y="59"/>
                    <a:pt x="94" y="16"/>
                    <a:pt x="1" y="3"/>
                  </a:cubicBezTo>
                  <a:cubicBezTo>
                    <a:pt x="-1" y="3"/>
                    <a:pt x="0" y="1"/>
                    <a:pt x="1" y="1"/>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4" name="Google Shape;794;p24"/>
            <p:cNvSpPr/>
            <p:nvPr/>
          </p:nvSpPr>
          <p:spPr>
            <a:xfrm>
              <a:off x="7235276" y="4139656"/>
              <a:ext cx="253648" cy="216464"/>
            </a:xfrm>
            <a:custGeom>
              <a:avLst/>
              <a:gdLst/>
              <a:ahLst/>
              <a:cxnLst/>
              <a:rect l="l" t="t" r="r" b="b"/>
              <a:pathLst>
                <a:path w="955" h="815" extrusionOk="0">
                  <a:moveTo>
                    <a:pt x="723" y="815"/>
                  </a:moveTo>
                  <a:lnTo>
                    <a:pt x="955" y="269"/>
                  </a:lnTo>
                  <a:cubicBezTo>
                    <a:pt x="955" y="269"/>
                    <a:pt x="576" y="109"/>
                    <a:pt x="247" y="23"/>
                  </a:cubicBezTo>
                  <a:cubicBezTo>
                    <a:pt x="-81" y="-64"/>
                    <a:pt x="-51" y="109"/>
                    <a:pt x="151" y="322"/>
                  </a:cubicBezTo>
                  <a:cubicBezTo>
                    <a:pt x="354" y="535"/>
                    <a:pt x="723" y="815"/>
                    <a:pt x="723" y="81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24"/>
            <p:cNvSpPr/>
            <p:nvPr/>
          </p:nvSpPr>
          <p:spPr>
            <a:xfrm>
              <a:off x="7399416" y="4206056"/>
              <a:ext cx="57104" cy="120582"/>
            </a:xfrm>
            <a:custGeom>
              <a:avLst/>
              <a:gdLst/>
              <a:ahLst/>
              <a:cxnLst/>
              <a:rect l="l" t="t" r="r" b="b"/>
              <a:pathLst>
                <a:path w="215" h="454" extrusionOk="0">
                  <a:moveTo>
                    <a:pt x="210" y="2"/>
                  </a:moveTo>
                  <a:cubicBezTo>
                    <a:pt x="133" y="148"/>
                    <a:pt x="61" y="298"/>
                    <a:pt x="0" y="451"/>
                  </a:cubicBezTo>
                  <a:cubicBezTo>
                    <a:pt x="-1" y="454"/>
                    <a:pt x="2" y="455"/>
                    <a:pt x="3" y="453"/>
                  </a:cubicBezTo>
                  <a:cubicBezTo>
                    <a:pt x="83" y="308"/>
                    <a:pt x="151" y="156"/>
                    <a:pt x="214" y="4"/>
                  </a:cubicBezTo>
                  <a:cubicBezTo>
                    <a:pt x="215" y="1"/>
                    <a:pt x="211" y="-1"/>
                    <a:pt x="210"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6" name="Google Shape;796;p24"/>
            <p:cNvSpPr/>
            <p:nvPr/>
          </p:nvSpPr>
          <p:spPr>
            <a:xfrm>
              <a:off x="7348421" y="4160107"/>
              <a:ext cx="142362" cy="51261"/>
            </a:xfrm>
            <a:custGeom>
              <a:avLst/>
              <a:gdLst/>
              <a:ahLst/>
              <a:cxnLst/>
              <a:rect l="l" t="t" r="r" b="b"/>
              <a:pathLst>
                <a:path w="536" h="193" extrusionOk="0">
                  <a:moveTo>
                    <a:pt x="1" y="0"/>
                  </a:moveTo>
                  <a:cubicBezTo>
                    <a:pt x="70" y="18"/>
                    <a:pt x="138" y="39"/>
                    <a:pt x="206" y="62"/>
                  </a:cubicBezTo>
                  <a:cubicBezTo>
                    <a:pt x="184" y="50"/>
                    <a:pt x="163" y="39"/>
                    <a:pt x="142" y="27"/>
                  </a:cubicBezTo>
                  <a:cubicBezTo>
                    <a:pt x="139" y="26"/>
                    <a:pt x="142" y="22"/>
                    <a:pt x="144" y="23"/>
                  </a:cubicBezTo>
                  <a:cubicBezTo>
                    <a:pt x="164" y="34"/>
                    <a:pt x="184" y="44"/>
                    <a:pt x="204" y="55"/>
                  </a:cubicBezTo>
                  <a:cubicBezTo>
                    <a:pt x="214" y="60"/>
                    <a:pt x="224" y="65"/>
                    <a:pt x="233" y="70"/>
                  </a:cubicBezTo>
                  <a:cubicBezTo>
                    <a:pt x="235" y="71"/>
                    <a:pt x="237" y="72"/>
                    <a:pt x="238" y="73"/>
                  </a:cubicBezTo>
                  <a:cubicBezTo>
                    <a:pt x="247" y="76"/>
                    <a:pt x="257" y="79"/>
                    <a:pt x="266" y="82"/>
                  </a:cubicBezTo>
                  <a:lnTo>
                    <a:pt x="266" y="82"/>
                  </a:lnTo>
                  <a:lnTo>
                    <a:pt x="267" y="83"/>
                  </a:lnTo>
                  <a:cubicBezTo>
                    <a:pt x="269" y="83"/>
                    <a:pt x="272" y="84"/>
                    <a:pt x="274" y="85"/>
                  </a:cubicBezTo>
                  <a:cubicBezTo>
                    <a:pt x="361" y="116"/>
                    <a:pt x="452" y="144"/>
                    <a:pt x="535" y="188"/>
                  </a:cubicBezTo>
                  <a:cubicBezTo>
                    <a:pt x="537" y="189"/>
                    <a:pt x="535" y="193"/>
                    <a:pt x="532" y="193"/>
                  </a:cubicBezTo>
                  <a:cubicBezTo>
                    <a:pt x="441" y="170"/>
                    <a:pt x="353" y="133"/>
                    <a:pt x="265" y="101"/>
                  </a:cubicBezTo>
                  <a:cubicBezTo>
                    <a:pt x="176" y="69"/>
                    <a:pt x="88" y="37"/>
                    <a:pt x="0" y="2"/>
                  </a:cubicBezTo>
                  <a:cubicBezTo>
                    <a:pt x="-1" y="1"/>
                    <a:pt x="-1" y="-1"/>
                    <a:pt x="1" y="0"/>
                  </a:cubicBezTo>
                  <a:close/>
                </a:path>
              </a:pathLst>
            </a:custGeom>
            <a:solidFill>
              <a:schemeClr val="dk1"/>
            </a:solidFill>
            <a:ln>
              <a:noFill/>
            </a:ln>
          </p:spPr>
          <p:txBody>
            <a:bodyPr spcFirstLastPara="1" wrap="square" lIns="90000" tIns="24475" rIns="90000" bIns="24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7" name="Google Shape;797;p24"/>
            <p:cNvSpPr/>
            <p:nvPr/>
          </p:nvSpPr>
          <p:spPr>
            <a:xfrm>
              <a:off x="7317612" y="4268472"/>
              <a:ext cx="112083" cy="90570"/>
            </a:xfrm>
            <a:custGeom>
              <a:avLst/>
              <a:gdLst/>
              <a:ahLst/>
              <a:cxnLst/>
              <a:rect l="l" t="t" r="r" b="b"/>
              <a:pathLst>
                <a:path w="422" h="341" extrusionOk="0">
                  <a:moveTo>
                    <a:pt x="197" y="174"/>
                  </a:moveTo>
                  <a:cubicBezTo>
                    <a:pt x="193" y="171"/>
                    <a:pt x="189" y="168"/>
                    <a:pt x="186" y="165"/>
                  </a:cubicBezTo>
                  <a:cubicBezTo>
                    <a:pt x="178" y="161"/>
                    <a:pt x="170" y="158"/>
                    <a:pt x="163" y="154"/>
                  </a:cubicBezTo>
                  <a:cubicBezTo>
                    <a:pt x="151" y="148"/>
                    <a:pt x="139" y="142"/>
                    <a:pt x="128" y="135"/>
                  </a:cubicBezTo>
                  <a:cubicBezTo>
                    <a:pt x="104" y="122"/>
                    <a:pt x="81" y="107"/>
                    <a:pt x="58" y="92"/>
                  </a:cubicBezTo>
                  <a:cubicBezTo>
                    <a:pt x="57" y="91"/>
                    <a:pt x="58" y="90"/>
                    <a:pt x="59" y="90"/>
                  </a:cubicBezTo>
                  <a:cubicBezTo>
                    <a:pt x="83" y="103"/>
                    <a:pt x="107" y="115"/>
                    <a:pt x="130" y="128"/>
                  </a:cubicBezTo>
                  <a:cubicBezTo>
                    <a:pt x="142" y="134"/>
                    <a:pt x="153" y="141"/>
                    <a:pt x="164" y="147"/>
                  </a:cubicBezTo>
                  <a:cubicBezTo>
                    <a:pt x="165" y="148"/>
                    <a:pt x="166" y="149"/>
                    <a:pt x="167" y="149"/>
                  </a:cubicBezTo>
                  <a:cubicBezTo>
                    <a:pt x="110" y="102"/>
                    <a:pt x="54" y="53"/>
                    <a:pt x="0" y="2"/>
                  </a:cubicBezTo>
                  <a:cubicBezTo>
                    <a:pt x="-1" y="1"/>
                    <a:pt x="1" y="-1"/>
                    <a:pt x="3" y="0"/>
                  </a:cubicBezTo>
                  <a:cubicBezTo>
                    <a:pt x="75" y="51"/>
                    <a:pt x="145" y="106"/>
                    <a:pt x="213" y="162"/>
                  </a:cubicBezTo>
                  <a:cubicBezTo>
                    <a:pt x="279" y="215"/>
                    <a:pt x="348" y="266"/>
                    <a:pt x="407" y="326"/>
                  </a:cubicBezTo>
                  <a:cubicBezTo>
                    <a:pt x="411" y="321"/>
                    <a:pt x="414" y="316"/>
                    <a:pt x="417" y="312"/>
                  </a:cubicBezTo>
                  <a:cubicBezTo>
                    <a:pt x="419" y="310"/>
                    <a:pt x="422" y="311"/>
                    <a:pt x="422" y="314"/>
                  </a:cubicBezTo>
                  <a:cubicBezTo>
                    <a:pt x="419" y="321"/>
                    <a:pt x="416" y="329"/>
                    <a:pt x="414" y="337"/>
                  </a:cubicBezTo>
                  <a:cubicBezTo>
                    <a:pt x="413" y="340"/>
                    <a:pt x="408" y="342"/>
                    <a:pt x="405" y="340"/>
                  </a:cubicBezTo>
                  <a:cubicBezTo>
                    <a:pt x="331" y="292"/>
                    <a:pt x="264" y="230"/>
                    <a:pt x="197" y="17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8" name="Google Shape;798;p24"/>
            <p:cNvSpPr/>
            <p:nvPr/>
          </p:nvSpPr>
          <p:spPr>
            <a:xfrm>
              <a:off x="7428367" y="4351339"/>
              <a:ext cx="193357" cy="94022"/>
            </a:xfrm>
            <a:custGeom>
              <a:avLst/>
              <a:gdLst/>
              <a:ahLst/>
              <a:cxnLst/>
              <a:rect l="l" t="t" r="r" b="b"/>
              <a:pathLst>
                <a:path w="728" h="354" extrusionOk="0">
                  <a:moveTo>
                    <a:pt x="728" y="351"/>
                  </a:moveTo>
                  <a:cubicBezTo>
                    <a:pt x="506" y="386"/>
                    <a:pt x="168" y="137"/>
                    <a:pt x="0" y="0"/>
                  </a:cubicBezTo>
                  <a:cubicBezTo>
                    <a:pt x="103" y="64"/>
                    <a:pt x="246" y="154"/>
                    <a:pt x="351" y="212"/>
                  </a:cubicBezTo>
                  <a:cubicBezTo>
                    <a:pt x="469" y="273"/>
                    <a:pt x="591" y="354"/>
                    <a:pt x="728" y="3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9" name="Google Shape;799;p24"/>
            <p:cNvSpPr/>
            <p:nvPr/>
          </p:nvSpPr>
          <p:spPr>
            <a:xfrm>
              <a:off x="8205247" y="4074053"/>
              <a:ext cx="221510" cy="556963"/>
            </a:xfrm>
            <a:custGeom>
              <a:avLst/>
              <a:gdLst/>
              <a:ahLst/>
              <a:cxnLst/>
              <a:rect l="l" t="t" r="r" b="b"/>
              <a:pathLst>
                <a:path w="834" h="2097" extrusionOk="0">
                  <a:moveTo>
                    <a:pt x="11" y="1896"/>
                  </a:moveTo>
                  <a:cubicBezTo>
                    <a:pt x="73" y="2105"/>
                    <a:pt x="313" y="2098"/>
                    <a:pt x="417" y="2097"/>
                  </a:cubicBezTo>
                  <a:cubicBezTo>
                    <a:pt x="522" y="2097"/>
                    <a:pt x="761" y="2105"/>
                    <a:pt x="823" y="1895"/>
                  </a:cubicBezTo>
                  <a:cubicBezTo>
                    <a:pt x="884" y="1686"/>
                    <a:pt x="687" y="0"/>
                    <a:pt x="417" y="0"/>
                  </a:cubicBezTo>
                  <a:cubicBezTo>
                    <a:pt x="147" y="0"/>
                    <a:pt x="-50" y="1686"/>
                    <a:pt x="11" y="189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24"/>
            <p:cNvSpPr/>
            <p:nvPr/>
          </p:nvSpPr>
          <p:spPr>
            <a:xfrm>
              <a:off x="8207106" y="4074053"/>
              <a:ext cx="219651" cy="556963"/>
            </a:xfrm>
            <a:custGeom>
              <a:avLst/>
              <a:gdLst/>
              <a:ahLst/>
              <a:cxnLst/>
              <a:rect l="l" t="t" r="r" b="b"/>
              <a:pathLst>
                <a:path w="827" h="2097" extrusionOk="0">
                  <a:moveTo>
                    <a:pt x="816" y="1896"/>
                  </a:moveTo>
                  <a:cubicBezTo>
                    <a:pt x="877" y="1686"/>
                    <a:pt x="680" y="0"/>
                    <a:pt x="410" y="0"/>
                  </a:cubicBezTo>
                  <a:cubicBezTo>
                    <a:pt x="364" y="0"/>
                    <a:pt x="319" y="49"/>
                    <a:pt x="279" y="131"/>
                  </a:cubicBezTo>
                  <a:cubicBezTo>
                    <a:pt x="283" y="130"/>
                    <a:pt x="288" y="130"/>
                    <a:pt x="292" y="130"/>
                  </a:cubicBezTo>
                  <a:cubicBezTo>
                    <a:pt x="527" y="130"/>
                    <a:pt x="698" y="1594"/>
                    <a:pt x="644" y="1776"/>
                  </a:cubicBezTo>
                  <a:cubicBezTo>
                    <a:pt x="591" y="1958"/>
                    <a:pt x="383" y="1952"/>
                    <a:pt x="292" y="1952"/>
                  </a:cubicBezTo>
                  <a:cubicBezTo>
                    <a:pt x="223" y="1952"/>
                    <a:pt x="85" y="1956"/>
                    <a:pt x="0" y="1876"/>
                  </a:cubicBezTo>
                  <a:cubicBezTo>
                    <a:pt x="1" y="1884"/>
                    <a:pt x="3" y="1890"/>
                    <a:pt x="4" y="1895"/>
                  </a:cubicBezTo>
                  <a:cubicBezTo>
                    <a:pt x="66" y="2105"/>
                    <a:pt x="305" y="2098"/>
                    <a:pt x="410" y="2097"/>
                  </a:cubicBezTo>
                  <a:cubicBezTo>
                    <a:pt x="514" y="2098"/>
                    <a:pt x="754" y="2105"/>
                    <a:pt x="816" y="1896"/>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24"/>
            <p:cNvSpPr/>
            <p:nvPr/>
          </p:nvSpPr>
          <p:spPr>
            <a:xfrm>
              <a:off x="8301660" y="4074053"/>
              <a:ext cx="28685" cy="725619"/>
            </a:xfrm>
            <a:custGeom>
              <a:avLst/>
              <a:gdLst/>
              <a:ahLst/>
              <a:cxnLst/>
              <a:rect l="l" t="t" r="r" b="b"/>
              <a:pathLst>
                <a:path w="108" h="2732" extrusionOk="0">
                  <a:moveTo>
                    <a:pt x="108" y="2732"/>
                  </a:moveTo>
                  <a:lnTo>
                    <a:pt x="54" y="0"/>
                  </a:lnTo>
                  <a:lnTo>
                    <a:pt x="0" y="2732"/>
                  </a:lnTo>
                  <a:lnTo>
                    <a:pt x="108" y="2732"/>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2" name="Google Shape;802;p24"/>
            <p:cNvSpPr/>
            <p:nvPr/>
          </p:nvSpPr>
          <p:spPr>
            <a:xfrm>
              <a:off x="8389042" y="4417208"/>
              <a:ext cx="252851" cy="279411"/>
            </a:xfrm>
            <a:custGeom>
              <a:avLst/>
              <a:gdLst/>
              <a:ahLst/>
              <a:cxnLst/>
              <a:rect l="l" t="t" r="r" b="b"/>
              <a:pathLst>
                <a:path w="952" h="1052" extrusionOk="0">
                  <a:moveTo>
                    <a:pt x="481" y="0"/>
                  </a:moveTo>
                  <a:lnTo>
                    <a:pt x="481" y="0"/>
                  </a:lnTo>
                  <a:cubicBezTo>
                    <a:pt x="743" y="3"/>
                    <a:pt x="955" y="220"/>
                    <a:pt x="952" y="481"/>
                  </a:cubicBezTo>
                  <a:lnTo>
                    <a:pt x="951" y="582"/>
                  </a:lnTo>
                  <a:cubicBezTo>
                    <a:pt x="948" y="843"/>
                    <a:pt x="731" y="1055"/>
                    <a:pt x="470" y="1052"/>
                  </a:cubicBezTo>
                  <a:cubicBezTo>
                    <a:pt x="208" y="1049"/>
                    <a:pt x="-3" y="833"/>
                    <a:pt x="0" y="571"/>
                  </a:cubicBezTo>
                  <a:lnTo>
                    <a:pt x="1" y="471"/>
                  </a:lnTo>
                  <a:cubicBezTo>
                    <a:pt x="3" y="209"/>
                    <a:pt x="220" y="-2"/>
                    <a:pt x="481"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3" name="Google Shape;803;p24"/>
            <p:cNvSpPr/>
            <p:nvPr/>
          </p:nvSpPr>
          <p:spPr>
            <a:xfrm>
              <a:off x="8389042" y="4417208"/>
              <a:ext cx="252851" cy="279411"/>
            </a:xfrm>
            <a:custGeom>
              <a:avLst/>
              <a:gdLst/>
              <a:ahLst/>
              <a:cxnLst/>
              <a:rect l="l" t="t" r="r" b="b"/>
              <a:pathLst>
                <a:path w="952" h="1052" extrusionOk="0">
                  <a:moveTo>
                    <a:pt x="118" y="889"/>
                  </a:moveTo>
                  <a:cubicBezTo>
                    <a:pt x="204" y="988"/>
                    <a:pt x="330" y="1050"/>
                    <a:pt x="470" y="1052"/>
                  </a:cubicBezTo>
                  <a:cubicBezTo>
                    <a:pt x="731" y="1055"/>
                    <a:pt x="948" y="843"/>
                    <a:pt x="951" y="582"/>
                  </a:cubicBezTo>
                  <a:lnTo>
                    <a:pt x="952" y="481"/>
                  </a:lnTo>
                  <a:cubicBezTo>
                    <a:pt x="955" y="220"/>
                    <a:pt x="743" y="3"/>
                    <a:pt x="482" y="0"/>
                  </a:cubicBezTo>
                  <a:cubicBezTo>
                    <a:pt x="437" y="0"/>
                    <a:pt x="393" y="6"/>
                    <a:pt x="352" y="17"/>
                  </a:cubicBezTo>
                  <a:cubicBezTo>
                    <a:pt x="378" y="13"/>
                    <a:pt x="403" y="10"/>
                    <a:pt x="430" y="11"/>
                  </a:cubicBezTo>
                  <a:cubicBezTo>
                    <a:pt x="657" y="13"/>
                    <a:pt x="842" y="202"/>
                    <a:pt x="839" y="429"/>
                  </a:cubicBezTo>
                  <a:lnTo>
                    <a:pt x="838" y="517"/>
                  </a:lnTo>
                  <a:cubicBezTo>
                    <a:pt x="836" y="744"/>
                    <a:pt x="647" y="928"/>
                    <a:pt x="420" y="926"/>
                  </a:cubicBezTo>
                  <a:cubicBezTo>
                    <a:pt x="298" y="924"/>
                    <a:pt x="188" y="870"/>
                    <a:pt x="113" y="784"/>
                  </a:cubicBezTo>
                  <a:cubicBezTo>
                    <a:pt x="48" y="710"/>
                    <a:pt x="9" y="613"/>
                    <a:pt x="10" y="507"/>
                  </a:cubicBezTo>
                  <a:lnTo>
                    <a:pt x="11" y="420"/>
                  </a:lnTo>
                  <a:cubicBezTo>
                    <a:pt x="12" y="394"/>
                    <a:pt x="14" y="369"/>
                    <a:pt x="19" y="344"/>
                  </a:cubicBezTo>
                  <a:cubicBezTo>
                    <a:pt x="8" y="384"/>
                    <a:pt x="1" y="427"/>
                    <a:pt x="1" y="471"/>
                  </a:cubicBezTo>
                  <a:lnTo>
                    <a:pt x="0" y="571"/>
                  </a:lnTo>
                  <a:cubicBezTo>
                    <a:pt x="-2" y="693"/>
                    <a:pt x="43" y="804"/>
                    <a:pt x="118" y="889"/>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4" name="Google Shape;804;p24"/>
            <p:cNvSpPr/>
            <p:nvPr/>
          </p:nvSpPr>
          <p:spPr>
            <a:xfrm>
              <a:off x="8500594" y="4417208"/>
              <a:ext cx="22842" cy="443286"/>
            </a:xfrm>
            <a:custGeom>
              <a:avLst/>
              <a:gdLst/>
              <a:ahLst/>
              <a:cxnLst/>
              <a:rect l="l" t="t" r="r" b="b"/>
              <a:pathLst>
                <a:path w="86" h="1669" extrusionOk="0">
                  <a:moveTo>
                    <a:pt x="86" y="1669"/>
                  </a:moveTo>
                  <a:lnTo>
                    <a:pt x="61" y="0"/>
                  </a:lnTo>
                  <a:lnTo>
                    <a:pt x="0" y="1668"/>
                  </a:lnTo>
                  <a:lnTo>
                    <a:pt x="86" y="1669"/>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5" name="Google Shape;805;p24"/>
            <p:cNvSpPr/>
            <p:nvPr/>
          </p:nvSpPr>
          <p:spPr>
            <a:xfrm>
              <a:off x="7935397" y="4363291"/>
              <a:ext cx="252851" cy="279146"/>
            </a:xfrm>
            <a:custGeom>
              <a:avLst/>
              <a:gdLst/>
              <a:ahLst/>
              <a:cxnLst/>
              <a:rect l="l" t="t" r="r" b="b"/>
              <a:pathLst>
                <a:path w="952" h="1051" extrusionOk="0">
                  <a:moveTo>
                    <a:pt x="482" y="0"/>
                  </a:moveTo>
                  <a:lnTo>
                    <a:pt x="482" y="0"/>
                  </a:lnTo>
                  <a:cubicBezTo>
                    <a:pt x="743" y="3"/>
                    <a:pt x="955" y="219"/>
                    <a:pt x="952" y="481"/>
                  </a:cubicBezTo>
                  <a:lnTo>
                    <a:pt x="951" y="581"/>
                  </a:lnTo>
                  <a:cubicBezTo>
                    <a:pt x="948" y="843"/>
                    <a:pt x="732" y="1054"/>
                    <a:pt x="470" y="1051"/>
                  </a:cubicBezTo>
                  <a:cubicBezTo>
                    <a:pt x="209" y="1048"/>
                    <a:pt x="-3" y="832"/>
                    <a:pt x="0" y="570"/>
                  </a:cubicBezTo>
                  <a:lnTo>
                    <a:pt x="1" y="470"/>
                  </a:lnTo>
                  <a:cubicBezTo>
                    <a:pt x="4" y="209"/>
                    <a:pt x="220" y="-3"/>
                    <a:pt x="482"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4"/>
            <p:cNvSpPr/>
            <p:nvPr/>
          </p:nvSpPr>
          <p:spPr>
            <a:xfrm>
              <a:off x="7935397" y="4363291"/>
              <a:ext cx="252851" cy="279146"/>
            </a:xfrm>
            <a:custGeom>
              <a:avLst/>
              <a:gdLst/>
              <a:ahLst/>
              <a:cxnLst/>
              <a:rect l="l" t="t" r="r" b="b"/>
              <a:pathLst>
                <a:path w="952" h="1051" extrusionOk="0">
                  <a:moveTo>
                    <a:pt x="118" y="889"/>
                  </a:moveTo>
                  <a:cubicBezTo>
                    <a:pt x="204" y="987"/>
                    <a:pt x="330" y="1050"/>
                    <a:pt x="470" y="1051"/>
                  </a:cubicBezTo>
                  <a:cubicBezTo>
                    <a:pt x="732" y="1054"/>
                    <a:pt x="948" y="843"/>
                    <a:pt x="951" y="581"/>
                  </a:cubicBezTo>
                  <a:lnTo>
                    <a:pt x="952" y="481"/>
                  </a:lnTo>
                  <a:cubicBezTo>
                    <a:pt x="955" y="219"/>
                    <a:pt x="743" y="3"/>
                    <a:pt x="482" y="0"/>
                  </a:cubicBezTo>
                  <a:cubicBezTo>
                    <a:pt x="437" y="-1"/>
                    <a:pt x="394" y="5"/>
                    <a:pt x="353" y="17"/>
                  </a:cubicBezTo>
                  <a:cubicBezTo>
                    <a:pt x="378" y="12"/>
                    <a:pt x="404" y="10"/>
                    <a:pt x="430" y="10"/>
                  </a:cubicBezTo>
                  <a:cubicBezTo>
                    <a:pt x="658" y="13"/>
                    <a:pt x="842" y="201"/>
                    <a:pt x="839" y="428"/>
                  </a:cubicBezTo>
                  <a:lnTo>
                    <a:pt x="838" y="516"/>
                  </a:lnTo>
                  <a:cubicBezTo>
                    <a:pt x="836" y="743"/>
                    <a:pt x="648" y="928"/>
                    <a:pt x="420" y="925"/>
                  </a:cubicBezTo>
                  <a:cubicBezTo>
                    <a:pt x="298" y="924"/>
                    <a:pt x="189" y="869"/>
                    <a:pt x="113" y="784"/>
                  </a:cubicBezTo>
                  <a:cubicBezTo>
                    <a:pt x="48" y="709"/>
                    <a:pt x="10" y="612"/>
                    <a:pt x="11" y="507"/>
                  </a:cubicBezTo>
                  <a:lnTo>
                    <a:pt x="12" y="419"/>
                  </a:lnTo>
                  <a:cubicBezTo>
                    <a:pt x="12" y="394"/>
                    <a:pt x="15" y="368"/>
                    <a:pt x="20" y="344"/>
                  </a:cubicBezTo>
                  <a:cubicBezTo>
                    <a:pt x="8" y="384"/>
                    <a:pt x="1" y="426"/>
                    <a:pt x="1" y="470"/>
                  </a:cubicBezTo>
                  <a:lnTo>
                    <a:pt x="0" y="570"/>
                  </a:lnTo>
                  <a:cubicBezTo>
                    <a:pt x="-2" y="692"/>
                    <a:pt x="43" y="804"/>
                    <a:pt x="118" y="889"/>
                  </a:cubicBezTo>
                  <a:close/>
                </a:path>
              </a:pathLst>
            </a:custGeom>
            <a:solidFill>
              <a:srgbClr val="F8F8F8">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7" name="Google Shape;807;p24"/>
            <p:cNvSpPr/>
            <p:nvPr/>
          </p:nvSpPr>
          <p:spPr>
            <a:xfrm>
              <a:off x="8046949" y="4363291"/>
              <a:ext cx="23107" cy="443021"/>
            </a:xfrm>
            <a:custGeom>
              <a:avLst/>
              <a:gdLst/>
              <a:ahLst/>
              <a:cxnLst/>
              <a:rect l="l" t="t" r="r" b="b"/>
              <a:pathLst>
                <a:path w="87" h="1668" extrusionOk="0">
                  <a:moveTo>
                    <a:pt x="87" y="1668"/>
                  </a:moveTo>
                  <a:lnTo>
                    <a:pt x="62" y="0"/>
                  </a:lnTo>
                  <a:lnTo>
                    <a:pt x="0" y="1667"/>
                  </a:lnTo>
                  <a:lnTo>
                    <a:pt x="87" y="166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808" name="Google Shape;808;p24"/>
            <p:cNvGrpSpPr/>
            <p:nvPr/>
          </p:nvGrpSpPr>
          <p:grpSpPr>
            <a:xfrm>
              <a:off x="7605522" y="4522373"/>
              <a:ext cx="1127460" cy="456579"/>
              <a:chOff x="7605522" y="4522373"/>
              <a:chExt cx="1127460" cy="456579"/>
            </a:xfrm>
          </p:grpSpPr>
          <p:grpSp>
            <p:nvGrpSpPr>
              <p:cNvPr id="809" name="Google Shape;809;p24"/>
              <p:cNvGrpSpPr/>
              <p:nvPr/>
            </p:nvGrpSpPr>
            <p:grpSpPr>
              <a:xfrm>
                <a:off x="7605522" y="4522385"/>
                <a:ext cx="1126410" cy="456566"/>
                <a:chOff x="7605522" y="4522385"/>
                <a:chExt cx="1126410" cy="456566"/>
              </a:xfrm>
            </p:grpSpPr>
            <p:sp>
              <p:nvSpPr>
                <p:cNvPr id="810" name="Google Shape;810;p24"/>
                <p:cNvSpPr/>
                <p:nvPr/>
              </p:nvSpPr>
              <p:spPr>
                <a:xfrm>
                  <a:off x="7699279" y="4613752"/>
                  <a:ext cx="938896" cy="365200"/>
                </a:xfrm>
                <a:custGeom>
                  <a:avLst/>
                  <a:gdLst/>
                  <a:ahLst/>
                  <a:cxnLst/>
                  <a:rect l="l" t="t" r="r" b="b"/>
                  <a:pathLst>
                    <a:path w="3535" h="1375" extrusionOk="0">
                      <a:moveTo>
                        <a:pt x="3535" y="1375"/>
                      </a:moveTo>
                      <a:lnTo>
                        <a:pt x="0" y="1375"/>
                      </a:lnTo>
                      <a:lnTo>
                        <a:pt x="0" y="0"/>
                      </a:lnTo>
                      <a:lnTo>
                        <a:pt x="3535" y="0"/>
                      </a:lnTo>
                      <a:lnTo>
                        <a:pt x="3535" y="1375"/>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1" name="Google Shape;811;p24"/>
                <p:cNvSpPr/>
                <p:nvPr/>
              </p:nvSpPr>
              <p:spPr>
                <a:xfrm>
                  <a:off x="7699279" y="4613752"/>
                  <a:ext cx="315533" cy="365200"/>
                </a:xfrm>
                <a:custGeom>
                  <a:avLst/>
                  <a:gdLst/>
                  <a:ahLst/>
                  <a:cxnLst/>
                  <a:rect l="l" t="t" r="r" b="b"/>
                  <a:pathLst>
                    <a:path w="1188" h="1375" extrusionOk="0">
                      <a:moveTo>
                        <a:pt x="0" y="1375"/>
                      </a:moveTo>
                      <a:lnTo>
                        <a:pt x="1188" y="1375"/>
                      </a:lnTo>
                      <a:lnTo>
                        <a:pt x="1188" y="0"/>
                      </a:lnTo>
                      <a:lnTo>
                        <a:pt x="0" y="0"/>
                      </a:lnTo>
                      <a:lnTo>
                        <a:pt x="0" y="137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2" name="Google Shape;812;p24"/>
                <p:cNvSpPr/>
                <p:nvPr/>
              </p:nvSpPr>
              <p:spPr>
                <a:xfrm>
                  <a:off x="7721058" y="4638718"/>
                  <a:ext cx="271974" cy="315267"/>
                </a:xfrm>
                <a:custGeom>
                  <a:avLst/>
                  <a:gdLst/>
                  <a:ahLst/>
                  <a:cxnLst/>
                  <a:rect l="l" t="t" r="r" b="b"/>
                  <a:pathLst>
                    <a:path w="1024" h="1187" extrusionOk="0">
                      <a:moveTo>
                        <a:pt x="0" y="1187"/>
                      </a:moveTo>
                      <a:cubicBezTo>
                        <a:pt x="88" y="1089"/>
                        <a:pt x="175" y="991"/>
                        <a:pt x="261" y="892"/>
                      </a:cubicBezTo>
                      <a:lnTo>
                        <a:pt x="519" y="596"/>
                      </a:lnTo>
                      <a:lnTo>
                        <a:pt x="774" y="299"/>
                      </a:lnTo>
                      <a:cubicBezTo>
                        <a:pt x="858" y="200"/>
                        <a:pt x="942" y="100"/>
                        <a:pt x="1024" y="0"/>
                      </a:cubicBezTo>
                      <a:cubicBezTo>
                        <a:pt x="936" y="98"/>
                        <a:pt x="849" y="196"/>
                        <a:pt x="763" y="295"/>
                      </a:cubicBezTo>
                      <a:lnTo>
                        <a:pt x="505" y="591"/>
                      </a:lnTo>
                      <a:lnTo>
                        <a:pt x="250" y="888"/>
                      </a:lnTo>
                      <a:cubicBezTo>
                        <a:pt x="166" y="987"/>
                        <a:pt x="83" y="1087"/>
                        <a:pt x="0" y="118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4"/>
                <p:cNvSpPr/>
                <p:nvPr/>
              </p:nvSpPr>
              <p:spPr>
                <a:xfrm>
                  <a:off x="7721058" y="4638718"/>
                  <a:ext cx="271974" cy="315267"/>
                </a:xfrm>
                <a:custGeom>
                  <a:avLst/>
                  <a:gdLst/>
                  <a:ahLst/>
                  <a:cxnLst/>
                  <a:rect l="l" t="t" r="r" b="b"/>
                  <a:pathLst>
                    <a:path w="1024" h="1187" extrusionOk="0">
                      <a:moveTo>
                        <a:pt x="0" y="0"/>
                      </a:moveTo>
                      <a:cubicBezTo>
                        <a:pt x="83" y="100"/>
                        <a:pt x="166" y="200"/>
                        <a:pt x="250" y="299"/>
                      </a:cubicBezTo>
                      <a:lnTo>
                        <a:pt x="505" y="596"/>
                      </a:lnTo>
                      <a:lnTo>
                        <a:pt x="763" y="892"/>
                      </a:lnTo>
                      <a:cubicBezTo>
                        <a:pt x="849" y="991"/>
                        <a:pt x="936" y="1089"/>
                        <a:pt x="1024" y="1187"/>
                      </a:cubicBezTo>
                      <a:cubicBezTo>
                        <a:pt x="942" y="1087"/>
                        <a:pt x="858" y="987"/>
                        <a:pt x="774" y="888"/>
                      </a:cubicBezTo>
                      <a:lnTo>
                        <a:pt x="519" y="591"/>
                      </a:lnTo>
                      <a:lnTo>
                        <a:pt x="261" y="295"/>
                      </a:lnTo>
                      <a:cubicBezTo>
                        <a:pt x="175" y="196"/>
                        <a:pt x="88" y="98"/>
                        <a:pt x="0"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4" name="Google Shape;814;p24"/>
                <p:cNvSpPr/>
                <p:nvPr/>
              </p:nvSpPr>
              <p:spPr>
                <a:xfrm>
                  <a:off x="7808440" y="4613752"/>
                  <a:ext cx="95882" cy="85523"/>
                </a:xfrm>
                <a:custGeom>
                  <a:avLst/>
                  <a:gdLst/>
                  <a:ahLst/>
                  <a:cxnLst/>
                  <a:rect l="l" t="t" r="r" b="b"/>
                  <a:pathLst>
                    <a:path w="361" h="322" extrusionOk="0">
                      <a:moveTo>
                        <a:pt x="361" y="322"/>
                      </a:moveTo>
                      <a:lnTo>
                        <a:pt x="0" y="322"/>
                      </a:lnTo>
                      <a:lnTo>
                        <a:pt x="0" y="0"/>
                      </a:lnTo>
                      <a:lnTo>
                        <a:pt x="361" y="0"/>
                      </a:lnTo>
                      <a:lnTo>
                        <a:pt x="361" y="322"/>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5" name="Google Shape;815;p24"/>
                <p:cNvSpPr/>
                <p:nvPr/>
              </p:nvSpPr>
              <p:spPr>
                <a:xfrm>
                  <a:off x="8488111" y="4863415"/>
                  <a:ext cx="5046" cy="72509"/>
                </a:xfrm>
                <a:custGeom>
                  <a:avLst/>
                  <a:gdLst/>
                  <a:ahLst/>
                  <a:cxnLst/>
                  <a:rect l="l" t="t" r="r" b="b"/>
                  <a:pathLst>
                    <a:path w="19" h="273" extrusionOk="0">
                      <a:moveTo>
                        <a:pt x="19" y="273"/>
                      </a:moveTo>
                      <a:lnTo>
                        <a:pt x="0" y="273"/>
                      </a:lnTo>
                      <a:lnTo>
                        <a:pt x="0" y="0"/>
                      </a:lnTo>
                      <a:lnTo>
                        <a:pt x="19" y="0"/>
                      </a:lnTo>
                      <a:lnTo>
                        <a:pt x="19"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6" name="Google Shape;816;p24"/>
                <p:cNvSpPr/>
                <p:nvPr/>
              </p:nvSpPr>
              <p:spPr>
                <a:xfrm>
                  <a:off x="8500328" y="4863415"/>
                  <a:ext cx="5312" cy="72509"/>
                </a:xfrm>
                <a:custGeom>
                  <a:avLst/>
                  <a:gdLst/>
                  <a:ahLst/>
                  <a:cxnLst/>
                  <a:rect l="l" t="t" r="r" b="b"/>
                  <a:pathLst>
                    <a:path w="20" h="273" extrusionOk="0">
                      <a:moveTo>
                        <a:pt x="20" y="273"/>
                      </a:moveTo>
                      <a:lnTo>
                        <a:pt x="0" y="273"/>
                      </a:lnTo>
                      <a:lnTo>
                        <a:pt x="0" y="0"/>
                      </a:lnTo>
                      <a:lnTo>
                        <a:pt x="20" y="0"/>
                      </a:lnTo>
                      <a:lnTo>
                        <a:pt x="20"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7" name="Google Shape;817;p24"/>
                <p:cNvSpPr/>
                <p:nvPr/>
              </p:nvSpPr>
              <p:spPr>
                <a:xfrm>
                  <a:off x="8512812" y="4863415"/>
                  <a:ext cx="5046" cy="72509"/>
                </a:xfrm>
                <a:custGeom>
                  <a:avLst/>
                  <a:gdLst/>
                  <a:ahLst/>
                  <a:cxnLst/>
                  <a:rect l="l" t="t" r="r" b="b"/>
                  <a:pathLst>
                    <a:path w="19" h="273" extrusionOk="0">
                      <a:moveTo>
                        <a:pt x="19" y="273"/>
                      </a:moveTo>
                      <a:lnTo>
                        <a:pt x="0" y="273"/>
                      </a:lnTo>
                      <a:lnTo>
                        <a:pt x="0" y="0"/>
                      </a:lnTo>
                      <a:lnTo>
                        <a:pt x="19" y="0"/>
                      </a:lnTo>
                      <a:lnTo>
                        <a:pt x="19"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8" name="Google Shape;818;p24"/>
                <p:cNvSpPr/>
                <p:nvPr/>
              </p:nvSpPr>
              <p:spPr>
                <a:xfrm>
                  <a:off x="8525029" y="4863415"/>
                  <a:ext cx="5312" cy="72509"/>
                </a:xfrm>
                <a:custGeom>
                  <a:avLst/>
                  <a:gdLst/>
                  <a:ahLst/>
                  <a:cxnLst/>
                  <a:rect l="l" t="t" r="r" b="b"/>
                  <a:pathLst>
                    <a:path w="20" h="273" extrusionOk="0">
                      <a:moveTo>
                        <a:pt x="20" y="273"/>
                      </a:moveTo>
                      <a:lnTo>
                        <a:pt x="0" y="273"/>
                      </a:lnTo>
                      <a:lnTo>
                        <a:pt x="0" y="0"/>
                      </a:lnTo>
                      <a:lnTo>
                        <a:pt x="20" y="0"/>
                      </a:lnTo>
                      <a:lnTo>
                        <a:pt x="20"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9" name="Google Shape;819;p24"/>
                <p:cNvSpPr/>
                <p:nvPr/>
              </p:nvSpPr>
              <p:spPr>
                <a:xfrm>
                  <a:off x="8537512" y="4863415"/>
                  <a:ext cx="5046" cy="72509"/>
                </a:xfrm>
                <a:custGeom>
                  <a:avLst/>
                  <a:gdLst/>
                  <a:ahLst/>
                  <a:cxnLst/>
                  <a:rect l="l" t="t" r="r" b="b"/>
                  <a:pathLst>
                    <a:path w="19" h="273" extrusionOk="0">
                      <a:moveTo>
                        <a:pt x="19" y="273"/>
                      </a:moveTo>
                      <a:lnTo>
                        <a:pt x="0" y="273"/>
                      </a:lnTo>
                      <a:lnTo>
                        <a:pt x="0" y="0"/>
                      </a:lnTo>
                      <a:lnTo>
                        <a:pt x="19" y="0"/>
                      </a:lnTo>
                      <a:lnTo>
                        <a:pt x="19"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0" name="Google Shape;820;p24"/>
                <p:cNvSpPr/>
                <p:nvPr/>
              </p:nvSpPr>
              <p:spPr>
                <a:xfrm>
                  <a:off x="8549996" y="4863415"/>
                  <a:ext cx="5046" cy="72509"/>
                </a:xfrm>
                <a:custGeom>
                  <a:avLst/>
                  <a:gdLst/>
                  <a:ahLst/>
                  <a:cxnLst/>
                  <a:rect l="l" t="t" r="r" b="b"/>
                  <a:pathLst>
                    <a:path w="19" h="273" extrusionOk="0">
                      <a:moveTo>
                        <a:pt x="19" y="273"/>
                      </a:moveTo>
                      <a:lnTo>
                        <a:pt x="0" y="273"/>
                      </a:lnTo>
                      <a:lnTo>
                        <a:pt x="0" y="0"/>
                      </a:lnTo>
                      <a:lnTo>
                        <a:pt x="19" y="0"/>
                      </a:lnTo>
                      <a:lnTo>
                        <a:pt x="19"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1" name="Google Shape;821;p24"/>
                <p:cNvSpPr/>
                <p:nvPr/>
              </p:nvSpPr>
              <p:spPr>
                <a:xfrm>
                  <a:off x="8562213" y="4863415"/>
                  <a:ext cx="5046" cy="72509"/>
                </a:xfrm>
                <a:custGeom>
                  <a:avLst/>
                  <a:gdLst/>
                  <a:ahLst/>
                  <a:cxnLst/>
                  <a:rect l="l" t="t" r="r" b="b"/>
                  <a:pathLst>
                    <a:path w="19" h="273" extrusionOk="0">
                      <a:moveTo>
                        <a:pt x="19" y="273"/>
                      </a:moveTo>
                      <a:lnTo>
                        <a:pt x="0" y="273"/>
                      </a:lnTo>
                      <a:lnTo>
                        <a:pt x="0" y="0"/>
                      </a:lnTo>
                      <a:lnTo>
                        <a:pt x="19" y="0"/>
                      </a:lnTo>
                      <a:lnTo>
                        <a:pt x="19"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2" name="Google Shape;822;p24"/>
                <p:cNvSpPr/>
                <p:nvPr/>
              </p:nvSpPr>
              <p:spPr>
                <a:xfrm>
                  <a:off x="8574696" y="4863415"/>
                  <a:ext cx="5046" cy="72509"/>
                </a:xfrm>
                <a:custGeom>
                  <a:avLst/>
                  <a:gdLst/>
                  <a:ahLst/>
                  <a:cxnLst/>
                  <a:rect l="l" t="t" r="r" b="b"/>
                  <a:pathLst>
                    <a:path w="19" h="273" extrusionOk="0">
                      <a:moveTo>
                        <a:pt x="19" y="273"/>
                      </a:moveTo>
                      <a:lnTo>
                        <a:pt x="0" y="273"/>
                      </a:lnTo>
                      <a:lnTo>
                        <a:pt x="0" y="0"/>
                      </a:lnTo>
                      <a:lnTo>
                        <a:pt x="19" y="0"/>
                      </a:lnTo>
                      <a:lnTo>
                        <a:pt x="19"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3" name="Google Shape;823;p24"/>
                <p:cNvSpPr/>
                <p:nvPr/>
              </p:nvSpPr>
              <p:spPr>
                <a:xfrm>
                  <a:off x="8586914" y="4863415"/>
                  <a:ext cx="5046" cy="72509"/>
                </a:xfrm>
                <a:custGeom>
                  <a:avLst/>
                  <a:gdLst/>
                  <a:ahLst/>
                  <a:cxnLst/>
                  <a:rect l="l" t="t" r="r" b="b"/>
                  <a:pathLst>
                    <a:path w="19" h="273" extrusionOk="0">
                      <a:moveTo>
                        <a:pt x="19" y="273"/>
                      </a:moveTo>
                      <a:lnTo>
                        <a:pt x="0" y="273"/>
                      </a:lnTo>
                      <a:lnTo>
                        <a:pt x="0" y="0"/>
                      </a:lnTo>
                      <a:lnTo>
                        <a:pt x="19" y="0"/>
                      </a:lnTo>
                      <a:lnTo>
                        <a:pt x="19" y="2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4" name="Google Shape;824;p24"/>
                <p:cNvSpPr/>
                <p:nvPr/>
              </p:nvSpPr>
              <p:spPr>
                <a:xfrm>
                  <a:off x="8410821" y="4863415"/>
                  <a:ext cx="46480" cy="72509"/>
                </a:xfrm>
                <a:custGeom>
                  <a:avLst/>
                  <a:gdLst/>
                  <a:ahLst/>
                  <a:cxnLst/>
                  <a:rect l="l" t="t" r="r" b="b"/>
                  <a:pathLst>
                    <a:path w="175" h="273" extrusionOk="0">
                      <a:moveTo>
                        <a:pt x="101" y="253"/>
                      </a:moveTo>
                      <a:lnTo>
                        <a:pt x="175" y="273"/>
                      </a:lnTo>
                      <a:lnTo>
                        <a:pt x="0" y="273"/>
                      </a:lnTo>
                      <a:lnTo>
                        <a:pt x="75" y="252"/>
                      </a:lnTo>
                      <a:lnTo>
                        <a:pt x="75" y="152"/>
                      </a:lnTo>
                      <a:cubicBezTo>
                        <a:pt x="21" y="145"/>
                        <a:pt x="0" y="92"/>
                        <a:pt x="0" y="0"/>
                      </a:cubicBezTo>
                      <a:lnTo>
                        <a:pt x="175" y="0"/>
                      </a:lnTo>
                      <a:cubicBezTo>
                        <a:pt x="175" y="92"/>
                        <a:pt x="154" y="145"/>
                        <a:pt x="101" y="152"/>
                      </a:cubicBezTo>
                      <a:lnTo>
                        <a:pt x="101" y="25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5" name="Google Shape;825;p24"/>
                <p:cNvSpPr/>
                <p:nvPr/>
              </p:nvSpPr>
              <p:spPr>
                <a:xfrm>
                  <a:off x="8344687" y="4863415"/>
                  <a:ext cx="55245" cy="72509"/>
                </a:xfrm>
                <a:custGeom>
                  <a:avLst/>
                  <a:gdLst/>
                  <a:ahLst/>
                  <a:cxnLst/>
                  <a:rect l="l" t="t" r="r" b="b"/>
                  <a:pathLst>
                    <a:path w="208" h="273" extrusionOk="0">
                      <a:moveTo>
                        <a:pt x="208" y="140"/>
                      </a:moveTo>
                      <a:lnTo>
                        <a:pt x="163" y="140"/>
                      </a:lnTo>
                      <a:lnTo>
                        <a:pt x="163" y="273"/>
                      </a:lnTo>
                      <a:lnTo>
                        <a:pt x="46" y="273"/>
                      </a:lnTo>
                      <a:lnTo>
                        <a:pt x="46" y="140"/>
                      </a:lnTo>
                      <a:lnTo>
                        <a:pt x="0" y="140"/>
                      </a:lnTo>
                      <a:lnTo>
                        <a:pt x="104" y="0"/>
                      </a:lnTo>
                      <a:lnTo>
                        <a:pt x="208" y="14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6" name="Google Shape;826;p24"/>
                <p:cNvSpPr/>
                <p:nvPr/>
              </p:nvSpPr>
              <p:spPr>
                <a:xfrm>
                  <a:off x="7605522" y="4522385"/>
                  <a:ext cx="409290" cy="91366"/>
                </a:xfrm>
                <a:custGeom>
                  <a:avLst/>
                  <a:gdLst/>
                  <a:ahLst/>
                  <a:cxnLst/>
                  <a:rect l="l" t="t" r="r" b="b"/>
                  <a:pathLst>
                    <a:path w="1541" h="344" extrusionOk="0">
                      <a:moveTo>
                        <a:pt x="0" y="0"/>
                      </a:moveTo>
                      <a:lnTo>
                        <a:pt x="1188" y="0"/>
                      </a:lnTo>
                      <a:lnTo>
                        <a:pt x="1541" y="344"/>
                      </a:lnTo>
                      <a:lnTo>
                        <a:pt x="353" y="34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7" name="Google Shape;827;p24"/>
                <p:cNvSpPr/>
                <p:nvPr/>
              </p:nvSpPr>
              <p:spPr>
                <a:xfrm>
                  <a:off x="8322642" y="4522385"/>
                  <a:ext cx="409290" cy="91366"/>
                </a:xfrm>
                <a:custGeom>
                  <a:avLst/>
                  <a:gdLst/>
                  <a:ahLst/>
                  <a:cxnLst/>
                  <a:rect l="l" t="t" r="r" b="b"/>
                  <a:pathLst>
                    <a:path w="1541" h="344" extrusionOk="0">
                      <a:moveTo>
                        <a:pt x="1541" y="0"/>
                      </a:moveTo>
                      <a:lnTo>
                        <a:pt x="353" y="0"/>
                      </a:lnTo>
                      <a:lnTo>
                        <a:pt x="0" y="344"/>
                      </a:lnTo>
                      <a:lnTo>
                        <a:pt x="1189" y="344"/>
                      </a:lnTo>
                      <a:lnTo>
                        <a:pt x="1541"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28" name="Google Shape;828;p24"/>
              <p:cNvGrpSpPr/>
              <p:nvPr/>
            </p:nvGrpSpPr>
            <p:grpSpPr>
              <a:xfrm>
                <a:off x="7606572" y="4522373"/>
                <a:ext cx="1126410" cy="456566"/>
                <a:chOff x="8233422" y="4522385"/>
                <a:chExt cx="1126410" cy="456566"/>
              </a:xfrm>
            </p:grpSpPr>
            <p:sp>
              <p:nvSpPr>
                <p:cNvPr id="829" name="Google Shape;829;p24"/>
                <p:cNvSpPr/>
                <p:nvPr/>
              </p:nvSpPr>
              <p:spPr>
                <a:xfrm>
                  <a:off x="8327179" y="4613752"/>
                  <a:ext cx="938896" cy="365200"/>
                </a:xfrm>
                <a:custGeom>
                  <a:avLst/>
                  <a:gdLst/>
                  <a:ahLst/>
                  <a:cxnLst/>
                  <a:rect l="l" t="t" r="r" b="b"/>
                  <a:pathLst>
                    <a:path w="3535" h="1375" extrusionOk="0">
                      <a:moveTo>
                        <a:pt x="3535" y="1375"/>
                      </a:moveTo>
                      <a:lnTo>
                        <a:pt x="0" y="1375"/>
                      </a:lnTo>
                      <a:lnTo>
                        <a:pt x="0" y="0"/>
                      </a:lnTo>
                      <a:lnTo>
                        <a:pt x="3535" y="0"/>
                      </a:lnTo>
                      <a:lnTo>
                        <a:pt x="3535" y="1375"/>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0" name="Google Shape;830;p24"/>
                <p:cNvSpPr/>
                <p:nvPr/>
              </p:nvSpPr>
              <p:spPr>
                <a:xfrm>
                  <a:off x="8642712" y="4849870"/>
                  <a:ext cx="623363" cy="129082"/>
                </a:xfrm>
                <a:custGeom>
                  <a:avLst/>
                  <a:gdLst/>
                  <a:ahLst/>
                  <a:cxnLst/>
                  <a:rect l="l" t="t" r="r" b="b"/>
                  <a:pathLst>
                    <a:path w="2347" h="486" extrusionOk="0">
                      <a:moveTo>
                        <a:pt x="2347" y="486"/>
                      </a:moveTo>
                      <a:lnTo>
                        <a:pt x="2347" y="316"/>
                      </a:lnTo>
                      <a:lnTo>
                        <a:pt x="0" y="0"/>
                      </a:lnTo>
                      <a:lnTo>
                        <a:pt x="0" y="486"/>
                      </a:lnTo>
                      <a:lnTo>
                        <a:pt x="2347" y="486"/>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1" name="Google Shape;831;p24"/>
                <p:cNvSpPr/>
                <p:nvPr/>
              </p:nvSpPr>
              <p:spPr>
                <a:xfrm>
                  <a:off x="8233422" y="4522385"/>
                  <a:ext cx="409290" cy="91366"/>
                </a:xfrm>
                <a:custGeom>
                  <a:avLst/>
                  <a:gdLst/>
                  <a:ahLst/>
                  <a:cxnLst/>
                  <a:rect l="l" t="t" r="r" b="b"/>
                  <a:pathLst>
                    <a:path w="1541" h="344" extrusionOk="0">
                      <a:moveTo>
                        <a:pt x="0" y="0"/>
                      </a:moveTo>
                      <a:lnTo>
                        <a:pt x="1188" y="0"/>
                      </a:lnTo>
                      <a:lnTo>
                        <a:pt x="1541" y="344"/>
                      </a:lnTo>
                      <a:lnTo>
                        <a:pt x="353" y="344"/>
                      </a:lnTo>
                      <a:lnTo>
                        <a:pt x="0" y="0"/>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2" name="Google Shape;832;p24"/>
                <p:cNvSpPr/>
                <p:nvPr/>
              </p:nvSpPr>
              <p:spPr>
                <a:xfrm>
                  <a:off x="8950542" y="4522385"/>
                  <a:ext cx="409290" cy="91366"/>
                </a:xfrm>
                <a:custGeom>
                  <a:avLst/>
                  <a:gdLst/>
                  <a:ahLst/>
                  <a:cxnLst/>
                  <a:rect l="l" t="t" r="r" b="b"/>
                  <a:pathLst>
                    <a:path w="1541" h="344" extrusionOk="0">
                      <a:moveTo>
                        <a:pt x="1541" y="0"/>
                      </a:moveTo>
                      <a:lnTo>
                        <a:pt x="353" y="0"/>
                      </a:lnTo>
                      <a:lnTo>
                        <a:pt x="0" y="344"/>
                      </a:lnTo>
                      <a:lnTo>
                        <a:pt x="1189" y="344"/>
                      </a:lnTo>
                      <a:lnTo>
                        <a:pt x="1541" y="0"/>
                      </a:ln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833" name="Google Shape;833;p24"/>
            <p:cNvSpPr/>
            <p:nvPr/>
          </p:nvSpPr>
          <p:spPr>
            <a:xfrm>
              <a:off x="5194671" y="4013231"/>
              <a:ext cx="605302" cy="808752"/>
            </a:xfrm>
            <a:custGeom>
              <a:avLst/>
              <a:gdLst/>
              <a:ahLst/>
              <a:cxnLst/>
              <a:rect l="l" t="t" r="r" b="b"/>
              <a:pathLst>
                <a:path w="2279" h="3045" extrusionOk="0">
                  <a:moveTo>
                    <a:pt x="989" y="0"/>
                  </a:moveTo>
                  <a:cubicBezTo>
                    <a:pt x="989" y="0"/>
                    <a:pt x="270" y="1269"/>
                    <a:pt x="270" y="1270"/>
                  </a:cubicBezTo>
                  <a:cubicBezTo>
                    <a:pt x="155" y="1526"/>
                    <a:pt x="58" y="1753"/>
                    <a:pt x="19" y="1875"/>
                  </a:cubicBezTo>
                  <a:cubicBezTo>
                    <a:pt x="19" y="1876"/>
                    <a:pt x="18" y="1876"/>
                    <a:pt x="18" y="1877"/>
                  </a:cubicBezTo>
                  <a:cubicBezTo>
                    <a:pt x="4" y="1923"/>
                    <a:pt x="-3" y="1954"/>
                    <a:pt x="2" y="1965"/>
                  </a:cubicBezTo>
                  <a:cubicBezTo>
                    <a:pt x="2" y="1965"/>
                    <a:pt x="2" y="1966"/>
                    <a:pt x="2" y="1967"/>
                  </a:cubicBezTo>
                  <a:cubicBezTo>
                    <a:pt x="55" y="2053"/>
                    <a:pt x="2075" y="3034"/>
                    <a:pt x="2157" y="3045"/>
                  </a:cubicBezTo>
                  <a:cubicBezTo>
                    <a:pt x="2239" y="3056"/>
                    <a:pt x="2276" y="2823"/>
                    <a:pt x="2228" y="2722"/>
                  </a:cubicBezTo>
                  <a:cubicBezTo>
                    <a:pt x="2179" y="2621"/>
                    <a:pt x="1574" y="1900"/>
                    <a:pt x="1574" y="1900"/>
                  </a:cubicBezTo>
                  <a:lnTo>
                    <a:pt x="2279" y="625"/>
                  </a:lnTo>
                  <a:lnTo>
                    <a:pt x="989" y="0"/>
                  </a:ln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4" name="Google Shape;834;p24"/>
            <p:cNvSpPr/>
            <p:nvPr/>
          </p:nvSpPr>
          <p:spPr>
            <a:xfrm>
              <a:off x="5194671" y="4271128"/>
              <a:ext cx="588835" cy="548995"/>
            </a:xfrm>
            <a:custGeom>
              <a:avLst/>
              <a:gdLst/>
              <a:ahLst/>
              <a:cxnLst/>
              <a:rect l="l" t="t" r="r" b="b"/>
              <a:pathLst>
                <a:path w="2217" h="2067" extrusionOk="0">
                  <a:moveTo>
                    <a:pt x="2125" y="2067"/>
                  </a:moveTo>
                  <a:cubicBezTo>
                    <a:pt x="2043" y="2056"/>
                    <a:pt x="55" y="1082"/>
                    <a:pt x="3" y="996"/>
                  </a:cubicBezTo>
                  <a:cubicBezTo>
                    <a:pt x="2" y="995"/>
                    <a:pt x="2" y="994"/>
                    <a:pt x="2" y="994"/>
                  </a:cubicBezTo>
                  <a:cubicBezTo>
                    <a:pt x="-3" y="983"/>
                    <a:pt x="4" y="952"/>
                    <a:pt x="18" y="906"/>
                  </a:cubicBezTo>
                  <a:cubicBezTo>
                    <a:pt x="18" y="905"/>
                    <a:pt x="19" y="905"/>
                    <a:pt x="19" y="904"/>
                  </a:cubicBezTo>
                  <a:cubicBezTo>
                    <a:pt x="58" y="782"/>
                    <a:pt x="155" y="555"/>
                    <a:pt x="270" y="299"/>
                  </a:cubicBezTo>
                  <a:cubicBezTo>
                    <a:pt x="270" y="299"/>
                    <a:pt x="391" y="77"/>
                    <a:pt x="439" y="0"/>
                  </a:cubicBezTo>
                  <a:lnTo>
                    <a:pt x="1724" y="664"/>
                  </a:lnTo>
                  <a:lnTo>
                    <a:pt x="1574" y="929"/>
                  </a:lnTo>
                  <a:cubicBezTo>
                    <a:pt x="1574" y="929"/>
                    <a:pt x="2147" y="1643"/>
                    <a:pt x="2195" y="1743"/>
                  </a:cubicBezTo>
                  <a:cubicBezTo>
                    <a:pt x="2244" y="1844"/>
                    <a:pt x="2207" y="2077"/>
                    <a:pt x="2125" y="2067"/>
                  </a:cubicBez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5" name="Google Shape;835;p24"/>
            <p:cNvSpPr/>
            <p:nvPr/>
          </p:nvSpPr>
          <p:spPr>
            <a:xfrm>
              <a:off x="5198124" y="4322920"/>
              <a:ext cx="596538" cy="489766"/>
            </a:xfrm>
            <a:custGeom>
              <a:avLst/>
              <a:gdLst/>
              <a:ahLst/>
              <a:cxnLst/>
              <a:rect l="l" t="t" r="r" b="b"/>
              <a:pathLst>
                <a:path w="2246" h="1844" extrusionOk="0">
                  <a:moveTo>
                    <a:pt x="2149" y="1844"/>
                  </a:moveTo>
                  <a:cubicBezTo>
                    <a:pt x="2066" y="1832"/>
                    <a:pt x="54" y="795"/>
                    <a:pt x="2" y="707"/>
                  </a:cubicBezTo>
                  <a:cubicBezTo>
                    <a:pt x="-18" y="674"/>
                    <a:pt x="116" y="372"/>
                    <a:pt x="289" y="11"/>
                  </a:cubicBezTo>
                  <a:cubicBezTo>
                    <a:pt x="290" y="7"/>
                    <a:pt x="292" y="4"/>
                    <a:pt x="294" y="0"/>
                  </a:cubicBezTo>
                  <a:lnTo>
                    <a:pt x="1600" y="654"/>
                  </a:lnTo>
                  <a:lnTo>
                    <a:pt x="1588" y="676"/>
                  </a:lnTo>
                  <a:cubicBezTo>
                    <a:pt x="1588" y="676"/>
                    <a:pt x="2181" y="1417"/>
                    <a:pt x="2227" y="1520"/>
                  </a:cubicBezTo>
                  <a:cubicBezTo>
                    <a:pt x="2273" y="1623"/>
                    <a:pt x="2231" y="1857"/>
                    <a:pt x="2149" y="184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6" name="Google Shape;836;p24"/>
            <p:cNvSpPr/>
            <p:nvPr/>
          </p:nvSpPr>
          <p:spPr>
            <a:xfrm>
              <a:off x="5228668" y="4510965"/>
              <a:ext cx="545808" cy="279677"/>
            </a:xfrm>
            <a:custGeom>
              <a:avLst/>
              <a:gdLst/>
              <a:ahLst/>
              <a:cxnLst/>
              <a:rect l="l" t="t" r="r" b="b"/>
              <a:pathLst>
                <a:path w="2055" h="1053" extrusionOk="0">
                  <a:moveTo>
                    <a:pt x="2051" y="1046"/>
                  </a:moveTo>
                  <a:cubicBezTo>
                    <a:pt x="1716" y="863"/>
                    <a:pt x="348" y="156"/>
                    <a:pt x="3" y="1"/>
                  </a:cubicBezTo>
                  <a:cubicBezTo>
                    <a:pt x="0" y="0"/>
                    <a:pt x="-1" y="1"/>
                    <a:pt x="2" y="3"/>
                  </a:cubicBezTo>
                  <a:cubicBezTo>
                    <a:pt x="330" y="192"/>
                    <a:pt x="1704" y="887"/>
                    <a:pt x="2048" y="1052"/>
                  </a:cubicBezTo>
                  <a:cubicBezTo>
                    <a:pt x="2056" y="1055"/>
                    <a:pt x="2058" y="1050"/>
                    <a:pt x="2051" y="104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7" name="Google Shape;837;p24"/>
            <p:cNvSpPr/>
            <p:nvPr/>
          </p:nvSpPr>
          <p:spPr>
            <a:xfrm>
              <a:off x="5529061" y="4484405"/>
              <a:ext cx="120317" cy="38778"/>
            </a:xfrm>
            <a:custGeom>
              <a:avLst/>
              <a:gdLst/>
              <a:ahLst/>
              <a:cxnLst/>
              <a:rect l="l" t="t" r="r" b="b"/>
              <a:pathLst>
                <a:path w="453" h="146" extrusionOk="0">
                  <a:moveTo>
                    <a:pt x="449" y="128"/>
                  </a:moveTo>
                  <a:cubicBezTo>
                    <a:pt x="328" y="35"/>
                    <a:pt x="155" y="-29"/>
                    <a:pt x="4" y="13"/>
                  </a:cubicBezTo>
                  <a:cubicBezTo>
                    <a:pt x="-2" y="15"/>
                    <a:pt x="0" y="23"/>
                    <a:pt x="5" y="24"/>
                  </a:cubicBezTo>
                  <a:cubicBezTo>
                    <a:pt x="158" y="51"/>
                    <a:pt x="295" y="87"/>
                    <a:pt x="440" y="145"/>
                  </a:cubicBezTo>
                  <a:cubicBezTo>
                    <a:pt x="450" y="149"/>
                    <a:pt x="458" y="135"/>
                    <a:pt x="449" y="128"/>
                  </a:cubicBezTo>
                  <a:close/>
                </a:path>
              </a:pathLst>
            </a:custGeom>
            <a:solidFill>
              <a:schemeClr val="dk1"/>
            </a:solidFill>
            <a:ln>
              <a:noFill/>
            </a:ln>
          </p:spPr>
          <p:txBody>
            <a:bodyPr spcFirstLastPara="1" wrap="square" lIns="90000" tIns="7550" rIns="90000" bIns="75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8" name="Google Shape;838;p24"/>
            <p:cNvSpPr/>
            <p:nvPr/>
          </p:nvSpPr>
          <p:spPr>
            <a:xfrm>
              <a:off x="5546856" y="4513089"/>
              <a:ext cx="120051" cy="38512"/>
            </a:xfrm>
            <a:custGeom>
              <a:avLst/>
              <a:gdLst/>
              <a:ahLst/>
              <a:cxnLst/>
              <a:rect l="l" t="t" r="r" b="b"/>
              <a:pathLst>
                <a:path w="452" h="145" extrusionOk="0">
                  <a:moveTo>
                    <a:pt x="448" y="128"/>
                  </a:moveTo>
                  <a:cubicBezTo>
                    <a:pt x="328" y="34"/>
                    <a:pt x="154" y="-29"/>
                    <a:pt x="3" y="13"/>
                  </a:cubicBezTo>
                  <a:cubicBezTo>
                    <a:pt x="-3" y="15"/>
                    <a:pt x="0" y="23"/>
                    <a:pt x="5" y="24"/>
                  </a:cubicBezTo>
                  <a:cubicBezTo>
                    <a:pt x="158" y="50"/>
                    <a:pt x="294" y="87"/>
                    <a:pt x="439" y="144"/>
                  </a:cubicBezTo>
                  <a:cubicBezTo>
                    <a:pt x="449" y="149"/>
                    <a:pt x="457" y="135"/>
                    <a:pt x="448" y="128"/>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9" name="Google Shape;839;p24"/>
            <p:cNvSpPr/>
            <p:nvPr/>
          </p:nvSpPr>
          <p:spPr>
            <a:xfrm>
              <a:off x="5564386" y="4541508"/>
              <a:ext cx="120317" cy="38778"/>
            </a:xfrm>
            <a:custGeom>
              <a:avLst/>
              <a:gdLst/>
              <a:ahLst/>
              <a:cxnLst/>
              <a:rect l="l" t="t" r="r" b="b"/>
              <a:pathLst>
                <a:path w="453" h="146" extrusionOk="0">
                  <a:moveTo>
                    <a:pt x="449" y="129"/>
                  </a:moveTo>
                  <a:cubicBezTo>
                    <a:pt x="328" y="35"/>
                    <a:pt x="154" y="-29"/>
                    <a:pt x="3" y="14"/>
                  </a:cubicBezTo>
                  <a:cubicBezTo>
                    <a:pt x="-2" y="16"/>
                    <a:pt x="0" y="24"/>
                    <a:pt x="5" y="25"/>
                  </a:cubicBezTo>
                  <a:cubicBezTo>
                    <a:pt x="158" y="51"/>
                    <a:pt x="295" y="88"/>
                    <a:pt x="440" y="145"/>
                  </a:cubicBezTo>
                  <a:cubicBezTo>
                    <a:pt x="450" y="149"/>
                    <a:pt x="458" y="135"/>
                    <a:pt x="449" y="129"/>
                  </a:cubicBezTo>
                  <a:close/>
                </a:path>
              </a:pathLst>
            </a:custGeom>
            <a:solidFill>
              <a:schemeClr val="dk1"/>
            </a:solidFill>
            <a:ln>
              <a:noFill/>
            </a:ln>
          </p:spPr>
          <p:txBody>
            <a:bodyPr spcFirstLastPara="1" wrap="square" lIns="90000" tIns="7550" rIns="90000" bIns="75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0" name="Google Shape;840;p24"/>
            <p:cNvSpPr/>
            <p:nvPr/>
          </p:nvSpPr>
          <p:spPr>
            <a:xfrm>
              <a:off x="5643535" y="4531947"/>
              <a:ext cx="151126" cy="280739"/>
            </a:xfrm>
            <a:custGeom>
              <a:avLst/>
              <a:gdLst/>
              <a:ahLst/>
              <a:cxnLst/>
              <a:rect l="l" t="t" r="r" b="b"/>
              <a:pathLst>
                <a:path w="569" h="1057" extrusionOk="0">
                  <a:moveTo>
                    <a:pt x="0" y="0"/>
                  </a:moveTo>
                  <a:lnTo>
                    <a:pt x="144" y="904"/>
                  </a:lnTo>
                  <a:cubicBezTo>
                    <a:pt x="326" y="994"/>
                    <a:pt x="452" y="1054"/>
                    <a:pt x="472" y="1057"/>
                  </a:cubicBezTo>
                  <a:cubicBezTo>
                    <a:pt x="554" y="1070"/>
                    <a:pt x="596" y="836"/>
                    <a:pt x="550" y="733"/>
                  </a:cubicBezTo>
                  <a:cubicBezTo>
                    <a:pt x="515" y="655"/>
                    <a:pt x="167" y="211"/>
                    <a:pt x="0" y="0"/>
                  </a:cubicBezTo>
                  <a:close/>
                </a:path>
              </a:pathLst>
            </a:custGeom>
            <a:solidFill>
              <a:srgbClr val="333333">
                <a:alpha val="189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1" name="Google Shape;841;p24"/>
            <p:cNvSpPr/>
            <p:nvPr/>
          </p:nvSpPr>
          <p:spPr>
            <a:xfrm>
              <a:off x="5167048" y="4488123"/>
              <a:ext cx="621770" cy="348202"/>
            </a:xfrm>
            <a:custGeom>
              <a:avLst/>
              <a:gdLst/>
              <a:ahLst/>
              <a:cxnLst/>
              <a:rect l="l" t="t" r="r" b="b"/>
              <a:pathLst>
                <a:path w="2341" h="1311" extrusionOk="0">
                  <a:moveTo>
                    <a:pt x="2334" y="1166"/>
                  </a:moveTo>
                  <a:cubicBezTo>
                    <a:pt x="2363" y="1198"/>
                    <a:pt x="2292" y="1315"/>
                    <a:pt x="2261" y="1311"/>
                  </a:cubicBezTo>
                  <a:cubicBezTo>
                    <a:pt x="2230" y="1308"/>
                    <a:pt x="41" y="168"/>
                    <a:pt x="8" y="140"/>
                  </a:cubicBezTo>
                  <a:cubicBezTo>
                    <a:pt x="-25" y="113"/>
                    <a:pt x="58" y="-14"/>
                    <a:pt x="105" y="1"/>
                  </a:cubicBezTo>
                  <a:cubicBezTo>
                    <a:pt x="152" y="17"/>
                    <a:pt x="2334" y="1166"/>
                    <a:pt x="2334" y="116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2" name="Google Shape;842;p24"/>
            <p:cNvSpPr/>
            <p:nvPr/>
          </p:nvSpPr>
          <p:spPr>
            <a:xfrm>
              <a:off x="5310472" y="2521622"/>
              <a:ext cx="879933" cy="1923210"/>
            </a:xfrm>
            <a:custGeom>
              <a:avLst/>
              <a:gdLst/>
              <a:ahLst/>
              <a:cxnLst/>
              <a:rect l="l" t="t" r="r" b="b"/>
              <a:pathLst>
                <a:path w="3313" h="7241" extrusionOk="0">
                  <a:moveTo>
                    <a:pt x="0" y="6469"/>
                  </a:moveTo>
                  <a:lnTo>
                    <a:pt x="1447" y="7241"/>
                  </a:lnTo>
                  <a:cubicBezTo>
                    <a:pt x="1447" y="7241"/>
                    <a:pt x="3274" y="4638"/>
                    <a:pt x="3311" y="3954"/>
                  </a:cubicBezTo>
                  <a:cubicBezTo>
                    <a:pt x="3361" y="3009"/>
                    <a:pt x="2555" y="9"/>
                    <a:pt x="2555" y="9"/>
                  </a:cubicBezTo>
                  <a:lnTo>
                    <a:pt x="1268" y="0"/>
                  </a:lnTo>
                  <a:cubicBezTo>
                    <a:pt x="1268" y="0"/>
                    <a:pt x="1791" y="3085"/>
                    <a:pt x="1749" y="3612"/>
                  </a:cubicBezTo>
                  <a:cubicBezTo>
                    <a:pt x="1726" y="3887"/>
                    <a:pt x="0" y="6469"/>
                    <a:pt x="0" y="64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3" name="Google Shape;843;p24"/>
            <p:cNvSpPr/>
            <p:nvPr/>
          </p:nvSpPr>
          <p:spPr>
            <a:xfrm>
              <a:off x="5386434" y="4177902"/>
              <a:ext cx="342358" cy="189107"/>
            </a:xfrm>
            <a:custGeom>
              <a:avLst/>
              <a:gdLst/>
              <a:ahLst/>
              <a:cxnLst/>
              <a:rect l="l" t="t" r="r" b="b"/>
              <a:pathLst>
                <a:path w="1289" h="712" extrusionOk="0">
                  <a:moveTo>
                    <a:pt x="1288" y="706"/>
                  </a:moveTo>
                  <a:cubicBezTo>
                    <a:pt x="1213" y="653"/>
                    <a:pt x="527" y="255"/>
                    <a:pt x="5" y="1"/>
                  </a:cubicBezTo>
                  <a:cubicBezTo>
                    <a:pt x="1" y="-1"/>
                    <a:pt x="-1" y="4"/>
                    <a:pt x="2" y="6"/>
                  </a:cubicBezTo>
                  <a:cubicBezTo>
                    <a:pt x="160" y="111"/>
                    <a:pt x="1184" y="672"/>
                    <a:pt x="1284" y="712"/>
                  </a:cubicBezTo>
                  <a:cubicBezTo>
                    <a:pt x="1287" y="713"/>
                    <a:pt x="1291" y="709"/>
                    <a:pt x="1288" y="706"/>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4" name="Google Shape;844;p24"/>
            <p:cNvSpPr/>
            <p:nvPr/>
          </p:nvSpPr>
          <p:spPr>
            <a:xfrm>
              <a:off x="5426008" y="2543402"/>
              <a:ext cx="410352" cy="1630518"/>
            </a:xfrm>
            <a:custGeom>
              <a:avLst/>
              <a:gdLst/>
              <a:ahLst/>
              <a:cxnLst/>
              <a:rect l="l" t="t" r="r" b="b"/>
              <a:pathLst>
                <a:path w="1545" h="6139" extrusionOk="0">
                  <a:moveTo>
                    <a:pt x="1492" y="2871"/>
                  </a:moveTo>
                  <a:cubicBezTo>
                    <a:pt x="1432" y="2419"/>
                    <a:pt x="1367" y="1969"/>
                    <a:pt x="1292" y="1519"/>
                  </a:cubicBezTo>
                  <a:cubicBezTo>
                    <a:pt x="1216" y="1067"/>
                    <a:pt x="1137" y="617"/>
                    <a:pt x="1043" y="169"/>
                  </a:cubicBezTo>
                  <a:cubicBezTo>
                    <a:pt x="1031" y="114"/>
                    <a:pt x="1019" y="60"/>
                    <a:pt x="1007" y="5"/>
                  </a:cubicBezTo>
                  <a:cubicBezTo>
                    <a:pt x="1005" y="-3"/>
                    <a:pt x="992" y="-1"/>
                    <a:pt x="994" y="8"/>
                  </a:cubicBezTo>
                  <a:cubicBezTo>
                    <a:pt x="1073" y="452"/>
                    <a:pt x="1155" y="896"/>
                    <a:pt x="1228" y="1341"/>
                  </a:cubicBezTo>
                  <a:cubicBezTo>
                    <a:pt x="1301" y="1787"/>
                    <a:pt x="1369" y="2233"/>
                    <a:pt x="1430" y="2680"/>
                  </a:cubicBezTo>
                  <a:cubicBezTo>
                    <a:pt x="1445" y="2790"/>
                    <a:pt x="1460" y="2901"/>
                    <a:pt x="1474" y="3012"/>
                  </a:cubicBezTo>
                  <a:cubicBezTo>
                    <a:pt x="1489" y="3126"/>
                    <a:pt x="1505" y="3241"/>
                    <a:pt x="1507" y="3356"/>
                  </a:cubicBezTo>
                  <a:cubicBezTo>
                    <a:pt x="1508" y="3467"/>
                    <a:pt x="1491" y="3575"/>
                    <a:pt x="1452" y="3679"/>
                  </a:cubicBezTo>
                  <a:cubicBezTo>
                    <a:pt x="1413" y="3781"/>
                    <a:pt x="1359" y="3876"/>
                    <a:pt x="1303" y="3970"/>
                  </a:cubicBezTo>
                  <a:cubicBezTo>
                    <a:pt x="1071" y="4364"/>
                    <a:pt x="28" y="6085"/>
                    <a:pt x="1" y="6135"/>
                  </a:cubicBezTo>
                  <a:cubicBezTo>
                    <a:pt x="-1" y="6138"/>
                    <a:pt x="4" y="6141"/>
                    <a:pt x="6" y="6138"/>
                  </a:cubicBezTo>
                  <a:cubicBezTo>
                    <a:pt x="256" y="5750"/>
                    <a:pt x="1032" y="4510"/>
                    <a:pt x="1268" y="4110"/>
                  </a:cubicBezTo>
                  <a:cubicBezTo>
                    <a:pt x="1375" y="3929"/>
                    <a:pt x="1497" y="3747"/>
                    <a:pt x="1532" y="3536"/>
                  </a:cubicBezTo>
                  <a:cubicBezTo>
                    <a:pt x="1568" y="3317"/>
                    <a:pt x="1521" y="3088"/>
                    <a:pt x="1492" y="287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5" name="Google Shape;845;p24"/>
            <p:cNvSpPr/>
            <p:nvPr/>
          </p:nvSpPr>
          <p:spPr>
            <a:xfrm>
              <a:off x="5720028" y="4239787"/>
              <a:ext cx="665594" cy="599990"/>
            </a:xfrm>
            <a:custGeom>
              <a:avLst/>
              <a:gdLst/>
              <a:ahLst/>
              <a:cxnLst/>
              <a:rect l="l" t="t" r="r" b="b"/>
              <a:pathLst>
                <a:path w="2506" h="2259" extrusionOk="0">
                  <a:moveTo>
                    <a:pt x="14" y="0"/>
                  </a:moveTo>
                  <a:cubicBezTo>
                    <a:pt x="14" y="0"/>
                    <a:pt x="0" y="1468"/>
                    <a:pt x="0" y="1469"/>
                  </a:cubicBezTo>
                  <a:cubicBezTo>
                    <a:pt x="8" y="1749"/>
                    <a:pt x="20" y="1995"/>
                    <a:pt x="38" y="2122"/>
                  </a:cubicBezTo>
                  <a:cubicBezTo>
                    <a:pt x="37" y="2123"/>
                    <a:pt x="37" y="2123"/>
                    <a:pt x="38" y="2124"/>
                  </a:cubicBezTo>
                  <a:cubicBezTo>
                    <a:pt x="45" y="2172"/>
                    <a:pt x="52" y="2202"/>
                    <a:pt x="61" y="2210"/>
                  </a:cubicBezTo>
                  <a:cubicBezTo>
                    <a:pt x="62" y="2211"/>
                    <a:pt x="62" y="2212"/>
                    <a:pt x="63" y="2212"/>
                  </a:cubicBezTo>
                  <a:cubicBezTo>
                    <a:pt x="148" y="2266"/>
                    <a:pt x="2393" y="2270"/>
                    <a:pt x="2472" y="2243"/>
                  </a:cubicBezTo>
                  <a:cubicBezTo>
                    <a:pt x="2550" y="2218"/>
                    <a:pt x="2481" y="1992"/>
                    <a:pt x="2394" y="1922"/>
                  </a:cubicBezTo>
                  <a:cubicBezTo>
                    <a:pt x="2307" y="1852"/>
                    <a:pt x="1448" y="1467"/>
                    <a:pt x="1448" y="1467"/>
                  </a:cubicBezTo>
                  <a:lnTo>
                    <a:pt x="1448" y="0"/>
                  </a:lnTo>
                  <a:lnTo>
                    <a:pt x="14" y="0"/>
                  </a:ln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24"/>
            <p:cNvSpPr/>
            <p:nvPr/>
          </p:nvSpPr>
          <p:spPr>
            <a:xfrm>
              <a:off x="5720028" y="4548148"/>
              <a:ext cx="665594" cy="291629"/>
            </a:xfrm>
            <a:custGeom>
              <a:avLst/>
              <a:gdLst/>
              <a:ahLst/>
              <a:cxnLst/>
              <a:rect l="l" t="t" r="r" b="b"/>
              <a:pathLst>
                <a:path w="2506" h="1098" extrusionOk="0">
                  <a:moveTo>
                    <a:pt x="3" y="6"/>
                  </a:moveTo>
                  <a:cubicBezTo>
                    <a:pt x="3" y="6"/>
                    <a:pt x="0" y="307"/>
                    <a:pt x="0" y="308"/>
                  </a:cubicBezTo>
                  <a:cubicBezTo>
                    <a:pt x="8" y="588"/>
                    <a:pt x="20" y="834"/>
                    <a:pt x="37" y="961"/>
                  </a:cubicBezTo>
                  <a:cubicBezTo>
                    <a:pt x="37" y="962"/>
                    <a:pt x="37" y="962"/>
                    <a:pt x="38" y="963"/>
                  </a:cubicBezTo>
                  <a:cubicBezTo>
                    <a:pt x="47" y="1010"/>
                    <a:pt x="56" y="1041"/>
                    <a:pt x="61" y="1049"/>
                  </a:cubicBezTo>
                  <a:cubicBezTo>
                    <a:pt x="62" y="1050"/>
                    <a:pt x="62" y="1051"/>
                    <a:pt x="63" y="1051"/>
                  </a:cubicBezTo>
                  <a:cubicBezTo>
                    <a:pt x="148" y="1105"/>
                    <a:pt x="2393" y="1109"/>
                    <a:pt x="2472" y="1082"/>
                  </a:cubicBezTo>
                  <a:cubicBezTo>
                    <a:pt x="2550" y="1056"/>
                    <a:pt x="2481" y="831"/>
                    <a:pt x="2394" y="761"/>
                  </a:cubicBezTo>
                  <a:cubicBezTo>
                    <a:pt x="2307" y="691"/>
                    <a:pt x="1448" y="306"/>
                    <a:pt x="1448" y="306"/>
                  </a:cubicBezTo>
                  <a:lnTo>
                    <a:pt x="1448" y="0"/>
                  </a:lnTo>
                  <a:lnTo>
                    <a:pt x="3" y="6"/>
                  </a:lnTo>
                  <a:close/>
                </a:path>
              </a:pathLst>
            </a:custGeom>
            <a:solidFill>
              <a:srgbClr val="ECECEC"/>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24"/>
            <p:cNvSpPr/>
            <p:nvPr/>
          </p:nvSpPr>
          <p:spPr>
            <a:xfrm>
              <a:off x="5718434" y="4613486"/>
              <a:ext cx="667718" cy="223635"/>
            </a:xfrm>
            <a:custGeom>
              <a:avLst/>
              <a:gdLst/>
              <a:ahLst/>
              <a:cxnLst/>
              <a:rect l="l" t="t" r="r" b="b"/>
              <a:pathLst>
                <a:path w="2514" h="842" extrusionOk="0">
                  <a:moveTo>
                    <a:pt x="2479" y="834"/>
                  </a:moveTo>
                  <a:cubicBezTo>
                    <a:pt x="2399" y="859"/>
                    <a:pt x="136" y="819"/>
                    <a:pt x="51" y="763"/>
                  </a:cubicBezTo>
                  <a:cubicBezTo>
                    <a:pt x="18" y="742"/>
                    <a:pt x="5" y="412"/>
                    <a:pt x="0" y="12"/>
                  </a:cubicBezTo>
                  <a:cubicBezTo>
                    <a:pt x="0" y="8"/>
                    <a:pt x="0" y="4"/>
                    <a:pt x="0" y="0"/>
                  </a:cubicBezTo>
                  <a:lnTo>
                    <a:pt x="1460" y="9"/>
                  </a:lnTo>
                  <a:lnTo>
                    <a:pt x="1459" y="34"/>
                  </a:lnTo>
                  <a:cubicBezTo>
                    <a:pt x="1459" y="34"/>
                    <a:pt x="2319" y="437"/>
                    <a:pt x="2406" y="509"/>
                  </a:cubicBezTo>
                  <a:cubicBezTo>
                    <a:pt x="2493" y="580"/>
                    <a:pt x="2558" y="809"/>
                    <a:pt x="2479" y="83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24"/>
            <p:cNvSpPr/>
            <p:nvPr/>
          </p:nvSpPr>
          <p:spPr>
            <a:xfrm>
              <a:off x="5759071" y="4802062"/>
              <a:ext cx="613005" cy="11421"/>
            </a:xfrm>
            <a:custGeom>
              <a:avLst/>
              <a:gdLst/>
              <a:ahLst/>
              <a:cxnLst/>
              <a:rect l="l" t="t" r="r" b="b"/>
              <a:pathLst>
                <a:path w="2308" h="43" extrusionOk="0">
                  <a:moveTo>
                    <a:pt x="2302" y="35"/>
                  </a:moveTo>
                  <a:cubicBezTo>
                    <a:pt x="1920" y="19"/>
                    <a:pt x="381" y="-10"/>
                    <a:pt x="3" y="4"/>
                  </a:cubicBezTo>
                  <a:cubicBezTo>
                    <a:pt x="-1" y="4"/>
                    <a:pt x="-1" y="6"/>
                    <a:pt x="2" y="6"/>
                  </a:cubicBezTo>
                  <a:cubicBezTo>
                    <a:pt x="380" y="30"/>
                    <a:pt x="1920" y="47"/>
                    <a:pt x="2302" y="42"/>
                  </a:cubicBezTo>
                  <a:cubicBezTo>
                    <a:pt x="2310" y="42"/>
                    <a:pt x="2310" y="36"/>
                    <a:pt x="2302" y="35"/>
                  </a:cubicBez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24"/>
            <p:cNvSpPr/>
            <p:nvPr/>
          </p:nvSpPr>
          <p:spPr>
            <a:xfrm>
              <a:off x="6018562" y="4620923"/>
              <a:ext cx="122176" cy="30810"/>
            </a:xfrm>
            <a:custGeom>
              <a:avLst/>
              <a:gdLst/>
              <a:ahLst/>
              <a:cxnLst/>
              <a:rect l="l" t="t" r="r" b="b"/>
              <a:pathLst>
                <a:path w="460" h="116" extrusionOk="0">
                  <a:moveTo>
                    <a:pt x="452" y="13"/>
                  </a:moveTo>
                  <a:cubicBezTo>
                    <a:pt x="302" y="-18"/>
                    <a:pt x="118" y="2"/>
                    <a:pt x="2" y="107"/>
                  </a:cubicBezTo>
                  <a:cubicBezTo>
                    <a:pt x="-3" y="111"/>
                    <a:pt x="3" y="117"/>
                    <a:pt x="8" y="116"/>
                  </a:cubicBezTo>
                  <a:cubicBezTo>
                    <a:pt x="157" y="72"/>
                    <a:pt x="296" y="44"/>
                    <a:pt x="451" y="32"/>
                  </a:cubicBezTo>
                  <a:cubicBezTo>
                    <a:pt x="462" y="31"/>
                    <a:pt x="463" y="15"/>
                    <a:pt x="452" y="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0" name="Google Shape;850;p24"/>
            <p:cNvSpPr/>
            <p:nvPr/>
          </p:nvSpPr>
          <p:spPr>
            <a:xfrm>
              <a:off x="6046981" y="4638718"/>
              <a:ext cx="121910" cy="30810"/>
            </a:xfrm>
            <a:custGeom>
              <a:avLst/>
              <a:gdLst/>
              <a:ahLst/>
              <a:cxnLst/>
              <a:rect l="l" t="t" r="r" b="b"/>
              <a:pathLst>
                <a:path w="459" h="116" extrusionOk="0">
                  <a:moveTo>
                    <a:pt x="452" y="13"/>
                  </a:moveTo>
                  <a:cubicBezTo>
                    <a:pt x="303" y="-18"/>
                    <a:pt x="119" y="2"/>
                    <a:pt x="2" y="107"/>
                  </a:cubicBezTo>
                  <a:cubicBezTo>
                    <a:pt x="-3" y="111"/>
                    <a:pt x="3" y="117"/>
                    <a:pt x="8" y="116"/>
                  </a:cubicBezTo>
                  <a:cubicBezTo>
                    <a:pt x="157" y="72"/>
                    <a:pt x="296" y="44"/>
                    <a:pt x="451" y="32"/>
                  </a:cubicBezTo>
                  <a:cubicBezTo>
                    <a:pt x="462" y="31"/>
                    <a:pt x="463" y="15"/>
                    <a:pt x="452" y="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1" name="Google Shape;851;p24"/>
            <p:cNvSpPr/>
            <p:nvPr/>
          </p:nvSpPr>
          <p:spPr>
            <a:xfrm>
              <a:off x="6075400" y="4656513"/>
              <a:ext cx="121910" cy="30810"/>
            </a:xfrm>
            <a:custGeom>
              <a:avLst/>
              <a:gdLst/>
              <a:ahLst/>
              <a:cxnLst/>
              <a:rect l="l" t="t" r="r" b="b"/>
              <a:pathLst>
                <a:path w="459" h="116" extrusionOk="0">
                  <a:moveTo>
                    <a:pt x="452" y="13"/>
                  </a:moveTo>
                  <a:cubicBezTo>
                    <a:pt x="303" y="-18"/>
                    <a:pt x="119" y="2"/>
                    <a:pt x="2" y="107"/>
                  </a:cubicBezTo>
                  <a:cubicBezTo>
                    <a:pt x="-2" y="111"/>
                    <a:pt x="3" y="118"/>
                    <a:pt x="8" y="116"/>
                  </a:cubicBezTo>
                  <a:cubicBezTo>
                    <a:pt x="157" y="72"/>
                    <a:pt x="296" y="45"/>
                    <a:pt x="451" y="32"/>
                  </a:cubicBezTo>
                  <a:cubicBezTo>
                    <a:pt x="462" y="31"/>
                    <a:pt x="463" y="15"/>
                    <a:pt x="452" y="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2" name="Google Shape;852;p24"/>
            <p:cNvSpPr/>
            <p:nvPr/>
          </p:nvSpPr>
          <p:spPr>
            <a:xfrm>
              <a:off x="5705685" y="4797812"/>
              <a:ext cx="687638" cy="59229"/>
            </a:xfrm>
            <a:custGeom>
              <a:avLst/>
              <a:gdLst/>
              <a:ahLst/>
              <a:cxnLst/>
              <a:rect l="l" t="t" r="r" b="b"/>
              <a:pathLst>
                <a:path w="2589" h="223" extrusionOk="0">
                  <a:moveTo>
                    <a:pt x="2563" y="59"/>
                  </a:moveTo>
                  <a:cubicBezTo>
                    <a:pt x="2603" y="75"/>
                    <a:pt x="2592" y="211"/>
                    <a:pt x="2563" y="222"/>
                  </a:cubicBezTo>
                  <a:cubicBezTo>
                    <a:pt x="2533" y="232"/>
                    <a:pt x="65" y="178"/>
                    <a:pt x="24" y="168"/>
                  </a:cubicBezTo>
                  <a:cubicBezTo>
                    <a:pt x="-18" y="157"/>
                    <a:pt x="0" y="7"/>
                    <a:pt x="49" y="0"/>
                  </a:cubicBezTo>
                  <a:cubicBezTo>
                    <a:pt x="98" y="-6"/>
                    <a:pt x="2563" y="59"/>
                    <a:pt x="2563" y="5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275" rIns="90000" bIns="35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3" name="Google Shape;853;p24"/>
            <p:cNvSpPr/>
            <p:nvPr/>
          </p:nvSpPr>
          <p:spPr>
            <a:xfrm>
              <a:off x="5761461" y="4678027"/>
              <a:ext cx="74634" cy="76227"/>
            </a:xfrm>
            <a:custGeom>
              <a:avLst/>
              <a:gdLst/>
              <a:ahLst/>
              <a:cxnLst/>
              <a:rect l="l" t="t" r="r" b="b"/>
              <a:pathLst>
                <a:path w="281" h="287" extrusionOk="0">
                  <a:moveTo>
                    <a:pt x="207" y="17"/>
                  </a:moveTo>
                  <a:cubicBezTo>
                    <a:pt x="44" y="-68"/>
                    <a:pt x="-88" y="185"/>
                    <a:pt x="75" y="270"/>
                  </a:cubicBezTo>
                  <a:cubicBezTo>
                    <a:pt x="238" y="355"/>
                    <a:pt x="370" y="102"/>
                    <a:pt x="207" y="1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4" name="Google Shape;854;p24"/>
            <p:cNvSpPr/>
            <p:nvPr/>
          </p:nvSpPr>
          <p:spPr>
            <a:xfrm>
              <a:off x="5450444" y="2521622"/>
              <a:ext cx="688435" cy="2002093"/>
            </a:xfrm>
            <a:custGeom>
              <a:avLst/>
              <a:gdLst/>
              <a:ahLst/>
              <a:cxnLst/>
              <a:rect l="l" t="t" r="r" b="b"/>
              <a:pathLst>
                <a:path w="2592" h="7538" extrusionOk="0">
                  <a:moveTo>
                    <a:pt x="2011" y="6"/>
                  </a:moveTo>
                  <a:lnTo>
                    <a:pt x="2011" y="7"/>
                  </a:lnTo>
                  <a:cubicBezTo>
                    <a:pt x="2002" y="34"/>
                    <a:pt x="1540" y="1301"/>
                    <a:pt x="1496" y="1321"/>
                  </a:cubicBezTo>
                  <a:cubicBezTo>
                    <a:pt x="1447" y="1344"/>
                    <a:pt x="2518" y="3143"/>
                    <a:pt x="2581" y="3979"/>
                  </a:cubicBezTo>
                  <a:cubicBezTo>
                    <a:pt x="2622" y="4513"/>
                    <a:pt x="2542" y="7538"/>
                    <a:pt x="2542" y="7538"/>
                  </a:cubicBezTo>
                  <a:lnTo>
                    <a:pt x="977" y="7538"/>
                  </a:lnTo>
                  <a:cubicBezTo>
                    <a:pt x="977" y="7538"/>
                    <a:pt x="1052" y="4819"/>
                    <a:pt x="1088" y="3957"/>
                  </a:cubicBezTo>
                  <a:cubicBezTo>
                    <a:pt x="1102" y="3623"/>
                    <a:pt x="13" y="1960"/>
                    <a:pt x="0" y="923"/>
                  </a:cubicBezTo>
                  <a:cubicBezTo>
                    <a:pt x="-5" y="597"/>
                    <a:pt x="230" y="0"/>
                    <a:pt x="230" y="0"/>
                  </a:cubicBezTo>
                  <a:lnTo>
                    <a:pt x="2011" y="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5" name="Google Shape;855;p24"/>
            <p:cNvSpPr/>
            <p:nvPr/>
          </p:nvSpPr>
          <p:spPr>
            <a:xfrm>
              <a:off x="5711263" y="3563039"/>
              <a:ext cx="30544" cy="861606"/>
            </a:xfrm>
            <a:custGeom>
              <a:avLst/>
              <a:gdLst/>
              <a:ahLst/>
              <a:cxnLst/>
              <a:rect l="l" t="t" r="r" b="b"/>
              <a:pathLst>
                <a:path w="115" h="3244" extrusionOk="0">
                  <a:moveTo>
                    <a:pt x="115" y="13"/>
                  </a:moveTo>
                  <a:cubicBezTo>
                    <a:pt x="115" y="-1"/>
                    <a:pt x="104" y="-5"/>
                    <a:pt x="103" y="9"/>
                  </a:cubicBezTo>
                  <a:cubicBezTo>
                    <a:pt x="68" y="475"/>
                    <a:pt x="59" y="939"/>
                    <a:pt x="37" y="1406"/>
                  </a:cubicBezTo>
                  <a:cubicBezTo>
                    <a:pt x="15" y="1872"/>
                    <a:pt x="28" y="1984"/>
                    <a:pt x="7" y="2450"/>
                  </a:cubicBezTo>
                  <a:cubicBezTo>
                    <a:pt x="-5" y="2713"/>
                    <a:pt x="6" y="2977"/>
                    <a:pt x="0" y="3241"/>
                  </a:cubicBezTo>
                  <a:cubicBezTo>
                    <a:pt x="0" y="3245"/>
                    <a:pt x="6" y="3246"/>
                    <a:pt x="7" y="3242"/>
                  </a:cubicBezTo>
                  <a:cubicBezTo>
                    <a:pt x="55" y="2777"/>
                    <a:pt x="115" y="277"/>
                    <a:pt x="11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6" name="Google Shape;856;p24"/>
            <p:cNvSpPr/>
            <p:nvPr/>
          </p:nvSpPr>
          <p:spPr>
            <a:xfrm>
              <a:off x="5845922" y="2872745"/>
              <a:ext cx="291894" cy="904102"/>
            </a:xfrm>
            <a:custGeom>
              <a:avLst/>
              <a:gdLst/>
              <a:ahLst/>
              <a:cxnLst/>
              <a:rect l="l" t="t" r="r" b="b"/>
              <a:pathLst>
                <a:path w="1099" h="3404" extrusionOk="0">
                  <a:moveTo>
                    <a:pt x="1092" y="2675"/>
                  </a:moveTo>
                  <a:cubicBezTo>
                    <a:pt x="1089" y="2561"/>
                    <a:pt x="1081" y="2445"/>
                    <a:pt x="1061" y="2332"/>
                  </a:cubicBezTo>
                  <a:cubicBezTo>
                    <a:pt x="1041" y="2221"/>
                    <a:pt x="1005" y="2114"/>
                    <a:pt x="964" y="2010"/>
                  </a:cubicBezTo>
                  <a:cubicBezTo>
                    <a:pt x="878" y="1792"/>
                    <a:pt x="775" y="1579"/>
                    <a:pt x="678" y="1366"/>
                  </a:cubicBezTo>
                  <a:cubicBezTo>
                    <a:pt x="579" y="1150"/>
                    <a:pt x="478" y="935"/>
                    <a:pt x="373" y="721"/>
                  </a:cubicBezTo>
                  <a:cubicBezTo>
                    <a:pt x="315" y="601"/>
                    <a:pt x="255" y="482"/>
                    <a:pt x="196" y="362"/>
                  </a:cubicBezTo>
                  <a:cubicBezTo>
                    <a:pt x="136" y="240"/>
                    <a:pt x="71" y="121"/>
                    <a:pt x="8" y="2"/>
                  </a:cubicBezTo>
                  <a:cubicBezTo>
                    <a:pt x="6" y="-3"/>
                    <a:pt x="-2" y="0"/>
                    <a:pt x="1" y="5"/>
                  </a:cubicBezTo>
                  <a:cubicBezTo>
                    <a:pt x="101" y="221"/>
                    <a:pt x="200" y="438"/>
                    <a:pt x="300" y="653"/>
                  </a:cubicBezTo>
                  <a:cubicBezTo>
                    <a:pt x="401" y="869"/>
                    <a:pt x="499" y="1085"/>
                    <a:pt x="598" y="1301"/>
                  </a:cubicBezTo>
                  <a:cubicBezTo>
                    <a:pt x="695" y="1514"/>
                    <a:pt x="792" y="1727"/>
                    <a:pt x="883" y="1942"/>
                  </a:cubicBezTo>
                  <a:cubicBezTo>
                    <a:pt x="927" y="2045"/>
                    <a:pt x="968" y="2149"/>
                    <a:pt x="995" y="2258"/>
                  </a:cubicBezTo>
                  <a:cubicBezTo>
                    <a:pt x="1022" y="2370"/>
                    <a:pt x="1034" y="2485"/>
                    <a:pt x="1041" y="2599"/>
                  </a:cubicBezTo>
                  <a:cubicBezTo>
                    <a:pt x="1056" y="2867"/>
                    <a:pt x="1063" y="3135"/>
                    <a:pt x="1090" y="3402"/>
                  </a:cubicBezTo>
                  <a:cubicBezTo>
                    <a:pt x="1090" y="3405"/>
                    <a:pt x="1095" y="3405"/>
                    <a:pt x="1095" y="3401"/>
                  </a:cubicBezTo>
                  <a:cubicBezTo>
                    <a:pt x="1103" y="3160"/>
                    <a:pt x="1100" y="2917"/>
                    <a:pt x="1092" y="267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7" name="Google Shape;857;p24"/>
            <p:cNvSpPr/>
            <p:nvPr/>
          </p:nvSpPr>
          <p:spPr>
            <a:xfrm>
              <a:off x="5732245" y="4435800"/>
              <a:ext cx="363872" cy="9030"/>
            </a:xfrm>
            <a:custGeom>
              <a:avLst/>
              <a:gdLst/>
              <a:ahLst/>
              <a:cxnLst/>
              <a:rect l="l" t="t" r="r" b="b"/>
              <a:pathLst>
                <a:path w="1370" h="34" extrusionOk="0">
                  <a:moveTo>
                    <a:pt x="1368" y="22"/>
                  </a:moveTo>
                  <a:cubicBezTo>
                    <a:pt x="1277" y="10"/>
                    <a:pt x="583" y="-14"/>
                    <a:pt x="3" y="11"/>
                  </a:cubicBezTo>
                  <a:cubicBezTo>
                    <a:pt x="-1" y="11"/>
                    <a:pt x="-1" y="16"/>
                    <a:pt x="3" y="16"/>
                  </a:cubicBezTo>
                  <a:cubicBezTo>
                    <a:pt x="192" y="33"/>
                    <a:pt x="1261" y="41"/>
                    <a:pt x="1367" y="28"/>
                  </a:cubicBezTo>
                  <a:cubicBezTo>
                    <a:pt x="1371" y="28"/>
                    <a:pt x="1372" y="22"/>
                    <a:pt x="1368" y="22"/>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8" name="Google Shape;858;p24"/>
            <p:cNvSpPr/>
            <p:nvPr/>
          </p:nvSpPr>
          <p:spPr>
            <a:xfrm>
              <a:off x="5774476" y="2853888"/>
              <a:ext cx="134394" cy="47808"/>
            </a:xfrm>
            <a:custGeom>
              <a:avLst/>
              <a:gdLst/>
              <a:ahLst/>
              <a:cxnLst/>
              <a:rect l="l" t="t" r="r" b="b"/>
              <a:pathLst>
                <a:path w="506" h="180" extrusionOk="0">
                  <a:moveTo>
                    <a:pt x="493" y="0"/>
                  </a:moveTo>
                  <a:cubicBezTo>
                    <a:pt x="325" y="39"/>
                    <a:pt x="161" y="102"/>
                    <a:pt x="3" y="169"/>
                  </a:cubicBezTo>
                  <a:cubicBezTo>
                    <a:pt x="-3" y="172"/>
                    <a:pt x="0" y="182"/>
                    <a:pt x="7" y="179"/>
                  </a:cubicBezTo>
                  <a:cubicBezTo>
                    <a:pt x="171" y="128"/>
                    <a:pt x="338" y="80"/>
                    <a:pt x="499" y="19"/>
                  </a:cubicBezTo>
                  <a:cubicBezTo>
                    <a:pt x="512" y="15"/>
                    <a:pt x="506" y="-3"/>
                    <a:pt x="493" y="0"/>
                  </a:cubicBezTo>
                  <a:close/>
                </a:path>
              </a:pathLst>
            </a:custGeom>
            <a:solidFill>
              <a:schemeClr val="accent3"/>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9" name="Google Shape;859;p24"/>
            <p:cNvSpPr/>
            <p:nvPr/>
          </p:nvSpPr>
          <p:spPr>
            <a:xfrm>
              <a:off x="5836095" y="2563056"/>
              <a:ext cx="111286" cy="278614"/>
            </a:xfrm>
            <a:custGeom>
              <a:avLst/>
              <a:gdLst/>
              <a:ahLst/>
              <a:cxnLst/>
              <a:rect l="l" t="t" r="r" b="b"/>
              <a:pathLst>
                <a:path w="419" h="1049" extrusionOk="0">
                  <a:moveTo>
                    <a:pt x="419" y="21"/>
                  </a:moveTo>
                  <a:cubicBezTo>
                    <a:pt x="419" y="16"/>
                    <a:pt x="409" y="14"/>
                    <a:pt x="409" y="20"/>
                  </a:cubicBezTo>
                  <a:cubicBezTo>
                    <a:pt x="391" y="207"/>
                    <a:pt x="362" y="370"/>
                    <a:pt x="329" y="543"/>
                  </a:cubicBezTo>
                  <a:cubicBezTo>
                    <a:pt x="313" y="623"/>
                    <a:pt x="202" y="1065"/>
                    <a:pt x="65" y="1017"/>
                  </a:cubicBezTo>
                  <a:cubicBezTo>
                    <a:pt x="42" y="1010"/>
                    <a:pt x="32" y="985"/>
                    <a:pt x="32" y="949"/>
                  </a:cubicBezTo>
                  <a:cubicBezTo>
                    <a:pt x="32" y="906"/>
                    <a:pt x="53" y="856"/>
                    <a:pt x="65" y="814"/>
                  </a:cubicBezTo>
                  <a:cubicBezTo>
                    <a:pt x="90" y="722"/>
                    <a:pt x="112" y="629"/>
                    <a:pt x="130" y="535"/>
                  </a:cubicBezTo>
                  <a:cubicBezTo>
                    <a:pt x="163" y="360"/>
                    <a:pt x="182" y="183"/>
                    <a:pt x="178" y="4"/>
                  </a:cubicBezTo>
                  <a:cubicBezTo>
                    <a:pt x="178" y="-2"/>
                    <a:pt x="170" y="-2"/>
                    <a:pt x="169" y="4"/>
                  </a:cubicBezTo>
                  <a:cubicBezTo>
                    <a:pt x="144" y="249"/>
                    <a:pt x="113" y="492"/>
                    <a:pt x="52" y="731"/>
                  </a:cubicBezTo>
                  <a:cubicBezTo>
                    <a:pt x="22" y="846"/>
                    <a:pt x="-55" y="1015"/>
                    <a:pt x="65" y="1046"/>
                  </a:cubicBezTo>
                  <a:cubicBezTo>
                    <a:pt x="188" y="1077"/>
                    <a:pt x="298" y="791"/>
                    <a:pt x="321" y="712"/>
                  </a:cubicBezTo>
                  <a:cubicBezTo>
                    <a:pt x="387" y="492"/>
                    <a:pt x="413" y="250"/>
                    <a:pt x="419" y="2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0" name="Google Shape;860;p24"/>
            <p:cNvSpPr/>
            <p:nvPr/>
          </p:nvSpPr>
          <p:spPr>
            <a:xfrm>
              <a:off x="5837423" y="2834499"/>
              <a:ext cx="24435" cy="47277"/>
            </a:xfrm>
            <a:custGeom>
              <a:avLst/>
              <a:gdLst/>
              <a:ahLst/>
              <a:cxnLst/>
              <a:rect l="l" t="t" r="r" b="b"/>
              <a:pathLst>
                <a:path w="92" h="178" extrusionOk="0">
                  <a:moveTo>
                    <a:pt x="62" y="8"/>
                  </a:moveTo>
                  <a:cubicBezTo>
                    <a:pt x="46" y="37"/>
                    <a:pt x="33" y="67"/>
                    <a:pt x="21" y="98"/>
                  </a:cubicBezTo>
                  <a:cubicBezTo>
                    <a:pt x="12" y="121"/>
                    <a:pt x="0" y="147"/>
                    <a:pt x="0" y="173"/>
                  </a:cubicBezTo>
                  <a:cubicBezTo>
                    <a:pt x="0" y="178"/>
                    <a:pt x="7" y="179"/>
                    <a:pt x="10" y="176"/>
                  </a:cubicBezTo>
                  <a:cubicBezTo>
                    <a:pt x="28" y="156"/>
                    <a:pt x="38" y="128"/>
                    <a:pt x="50" y="105"/>
                  </a:cubicBezTo>
                  <a:cubicBezTo>
                    <a:pt x="63" y="77"/>
                    <a:pt x="78" y="50"/>
                    <a:pt x="91" y="22"/>
                  </a:cubicBezTo>
                  <a:cubicBezTo>
                    <a:pt x="99" y="3"/>
                    <a:pt x="72" y="-10"/>
                    <a:pt x="62" y="8"/>
                  </a:cubicBezTo>
                  <a:close/>
                </a:path>
              </a:pathLst>
            </a:custGeom>
            <a:solidFill>
              <a:schemeClr val="accent3"/>
            </a:solidFill>
            <a:ln>
              <a:noFill/>
            </a:ln>
          </p:spPr>
          <p:txBody>
            <a:bodyPr spcFirstLastPara="1" wrap="square" lIns="90000" tIns="19075" rIns="90000" bIns="19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1" name="Google Shape;861;p24"/>
            <p:cNvSpPr/>
            <p:nvPr/>
          </p:nvSpPr>
          <p:spPr>
            <a:xfrm>
              <a:off x="5476738" y="2594131"/>
              <a:ext cx="310221" cy="1790144"/>
            </a:xfrm>
            <a:custGeom>
              <a:avLst/>
              <a:gdLst/>
              <a:ahLst/>
              <a:cxnLst/>
              <a:rect l="l" t="t" r="r" b="b"/>
              <a:pathLst>
                <a:path w="1168" h="6740" extrusionOk="0">
                  <a:moveTo>
                    <a:pt x="1158" y="4121"/>
                  </a:moveTo>
                  <a:cubicBezTo>
                    <a:pt x="1166" y="3899"/>
                    <a:pt x="1191" y="3665"/>
                    <a:pt x="1118" y="3450"/>
                  </a:cubicBezTo>
                  <a:cubicBezTo>
                    <a:pt x="1082" y="3344"/>
                    <a:pt x="1027" y="3245"/>
                    <a:pt x="975" y="3146"/>
                  </a:cubicBezTo>
                  <a:cubicBezTo>
                    <a:pt x="921" y="3041"/>
                    <a:pt x="868" y="2936"/>
                    <a:pt x="815" y="2830"/>
                  </a:cubicBezTo>
                  <a:cubicBezTo>
                    <a:pt x="606" y="2408"/>
                    <a:pt x="409" y="1979"/>
                    <a:pt x="233" y="1541"/>
                  </a:cubicBezTo>
                  <a:cubicBezTo>
                    <a:pt x="148" y="1329"/>
                    <a:pt x="72" y="1113"/>
                    <a:pt x="42" y="887"/>
                  </a:cubicBezTo>
                  <a:cubicBezTo>
                    <a:pt x="10" y="651"/>
                    <a:pt x="33" y="409"/>
                    <a:pt x="86" y="177"/>
                  </a:cubicBezTo>
                  <a:cubicBezTo>
                    <a:pt x="99" y="119"/>
                    <a:pt x="113" y="62"/>
                    <a:pt x="129" y="4"/>
                  </a:cubicBezTo>
                  <a:cubicBezTo>
                    <a:pt x="130" y="0"/>
                    <a:pt x="124" y="-2"/>
                    <a:pt x="123" y="2"/>
                  </a:cubicBezTo>
                  <a:cubicBezTo>
                    <a:pt x="52" y="222"/>
                    <a:pt x="4" y="450"/>
                    <a:pt x="0" y="681"/>
                  </a:cubicBezTo>
                  <a:cubicBezTo>
                    <a:pt x="-3" y="904"/>
                    <a:pt x="46" y="1120"/>
                    <a:pt x="118" y="1330"/>
                  </a:cubicBezTo>
                  <a:cubicBezTo>
                    <a:pt x="193" y="1550"/>
                    <a:pt x="287" y="1762"/>
                    <a:pt x="380" y="1974"/>
                  </a:cubicBezTo>
                  <a:cubicBezTo>
                    <a:pt x="475" y="2192"/>
                    <a:pt x="574" y="2408"/>
                    <a:pt x="677" y="2623"/>
                  </a:cubicBezTo>
                  <a:cubicBezTo>
                    <a:pt x="780" y="2836"/>
                    <a:pt x="889" y="3046"/>
                    <a:pt x="997" y="3257"/>
                  </a:cubicBezTo>
                  <a:cubicBezTo>
                    <a:pt x="1049" y="3359"/>
                    <a:pt x="1097" y="3463"/>
                    <a:pt x="1117" y="3577"/>
                  </a:cubicBezTo>
                  <a:cubicBezTo>
                    <a:pt x="1138" y="3692"/>
                    <a:pt x="1134" y="3810"/>
                    <a:pt x="1130" y="3927"/>
                  </a:cubicBezTo>
                  <a:cubicBezTo>
                    <a:pt x="1112" y="4419"/>
                    <a:pt x="1069" y="6058"/>
                    <a:pt x="1063" y="6549"/>
                  </a:cubicBezTo>
                  <a:cubicBezTo>
                    <a:pt x="1062" y="6611"/>
                    <a:pt x="1061" y="6674"/>
                    <a:pt x="1061" y="6736"/>
                  </a:cubicBezTo>
                  <a:cubicBezTo>
                    <a:pt x="1061" y="6742"/>
                    <a:pt x="1069" y="6742"/>
                    <a:pt x="1069" y="6737"/>
                  </a:cubicBezTo>
                  <a:cubicBezTo>
                    <a:pt x="1100" y="6247"/>
                    <a:pt x="1141" y="4612"/>
                    <a:pt x="1158" y="412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2" name="Google Shape;862;p24"/>
            <p:cNvSpPr/>
            <p:nvPr/>
          </p:nvSpPr>
          <p:spPr>
            <a:xfrm>
              <a:off x="5535701" y="2607411"/>
              <a:ext cx="156438" cy="191763"/>
            </a:xfrm>
            <a:custGeom>
              <a:avLst/>
              <a:gdLst/>
              <a:ahLst/>
              <a:cxnLst/>
              <a:rect l="l" t="t" r="r" b="b"/>
              <a:pathLst>
                <a:path w="589" h="722" extrusionOk="0">
                  <a:moveTo>
                    <a:pt x="585" y="2"/>
                  </a:moveTo>
                  <a:cubicBezTo>
                    <a:pt x="585" y="-2"/>
                    <a:pt x="580" y="-1"/>
                    <a:pt x="579" y="2"/>
                  </a:cubicBezTo>
                  <a:cubicBezTo>
                    <a:pt x="561" y="138"/>
                    <a:pt x="550" y="278"/>
                    <a:pt x="485" y="401"/>
                  </a:cubicBezTo>
                  <a:cubicBezTo>
                    <a:pt x="425" y="514"/>
                    <a:pt x="320" y="587"/>
                    <a:pt x="206" y="637"/>
                  </a:cubicBezTo>
                  <a:cubicBezTo>
                    <a:pt x="140" y="667"/>
                    <a:pt x="71" y="690"/>
                    <a:pt x="3" y="712"/>
                  </a:cubicBezTo>
                  <a:cubicBezTo>
                    <a:pt x="-2" y="714"/>
                    <a:pt x="-1" y="722"/>
                    <a:pt x="4" y="721"/>
                  </a:cubicBezTo>
                  <a:cubicBezTo>
                    <a:pt x="134" y="694"/>
                    <a:pt x="265" y="663"/>
                    <a:pt x="378" y="591"/>
                  </a:cubicBezTo>
                  <a:cubicBezTo>
                    <a:pt x="498" y="513"/>
                    <a:pt x="560" y="388"/>
                    <a:pt x="580" y="249"/>
                  </a:cubicBezTo>
                  <a:cubicBezTo>
                    <a:pt x="592" y="167"/>
                    <a:pt x="591" y="84"/>
                    <a:pt x="585" y="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3" name="Google Shape;863;p24"/>
            <p:cNvSpPr/>
            <p:nvPr/>
          </p:nvSpPr>
          <p:spPr>
            <a:xfrm>
              <a:off x="5482316" y="1932256"/>
              <a:ext cx="620176" cy="793347"/>
            </a:xfrm>
            <a:custGeom>
              <a:avLst/>
              <a:gdLst/>
              <a:ahLst/>
              <a:cxnLst/>
              <a:rect l="l" t="t" r="r" b="b"/>
              <a:pathLst>
                <a:path w="2335" h="2987" extrusionOk="0">
                  <a:moveTo>
                    <a:pt x="0" y="2371"/>
                  </a:moveTo>
                  <a:cubicBezTo>
                    <a:pt x="0" y="2371"/>
                    <a:pt x="2168" y="2985"/>
                    <a:pt x="2168" y="2986"/>
                  </a:cubicBezTo>
                  <a:cubicBezTo>
                    <a:pt x="2156" y="3028"/>
                    <a:pt x="2392" y="1472"/>
                    <a:pt x="2323" y="373"/>
                  </a:cubicBezTo>
                  <a:cubicBezTo>
                    <a:pt x="2303" y="47"/>
                    <a:pt x="1955" y="-135"/>
                    <a:pt x="1594" y="120"/>
                  </a:cubicBezTo>
                  <a:cubicBezTo>
                    <a:pt x="834" y="658"/>
                    <a:pt x="-8" y="2399"/>
                    <a:pt x="0" y="237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4" name="Google Shape;864;p24"/>
            <p:cNvSpPr/>
            <p:nvPr/>
          </p:nvSpPr>
          <p:spPr>
            <a:xfrm>
              <a:off x="5973941" y="1837172"/>
              <a:ext cx="175296" cy="221776"/>
            </a:xfrm>
            <a:custGeom>
              <a:avLst/>
              <a:gdLst/>
              <a:ahLst/>
              <a:cxnLst/>
              <a:rect l="l" t="t" r="r" b="b"/>
              <a:pathLst>
                <a:path w="660" h="835" extrusionOk="0">
                  <a:moveTo>
                    <a:pt x="288" y="834"/>
                  </a:moveTo>
                  <a:cubicBezTo>
                    <a:pt x="179" y="819"/>
                    <a:pt x="16" y="620"/>
                    <a:pt x="0" y="449"/>
                  </a:cubicBezTo>
                  <a:cubicBezTo>
                    <a:pt x="-1" y="438"/>
                    <a:pt x="56" y="344"/>
                    <a:pt x="121" y="227"/>
                  </a:cubicBezTo>
                  <a:cubicBezTo>
                    <a:pt x="160" y="156"/>
                    <a:pt x="201" y="76"/>
                    <a:pt x="234" y="0"/>
                  </a:cubicBezTo>
                  <a:cubicBezTo>
                    <a:pt x="241" y="-16"/>
                    <a:pt x="660" y="321"/>
                    <a:pt x="660" y="321"/>
                  </a:cubicBezTo>
                  <a:cubicBezTo>
                    <a:pt x="660" y="321"/>
                    <a:pt x="545" y="460"/>
                    <a:pt x="488" y="592"/>
                  </a:cubicBezTo>
                  <a:cubicBezTo>
                    <a:pt x="484" y="603"/>
                    <a:pt x="480" y="614"/>
                    <a:pt x="478" y="625"/>
                  </a:cubicBezTo>
                  <a:cubicBezTo>
                    <a:pt x="478" y="626"/>
                    <a:pt x="477" y="628"/>
                    <a:pt x="477" y="630"/>
                  </a:cubicBezTo>
                  <a:cubicBezTo>
                    <a:pt x="461" y="694"/>
                    <a:pt x="405" y="850"/>
                    <a:pt x="288" y="834"/>
                  </a:cubicBez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5" name="Google Shape;865;p24"/>
            <p:cNvSpPr/>
            <p:nvPr/>
          </p:nvSpPr>
          <p:spPr>
            <a:xfrm>
              <a:off x="6033170" y="1839031"/>
              <a:ext cx="116067" cy="165469"/>
            </a:xfrm>
            <a:custGeom>
              <a:avLst/>
              <a:gdLst/>
              <a:ahLst/>
              <a:cxnLst/>
              <a:rect l="l" t="t" r="r" b="b"/>
              <a:pathLst>
                <a:path w="437" h="623" extrusionOk="0">
                  <a:moveTo>
                    <a:pt x="255" y="618"/>
                  </a:moveTo>
                  <a:cubicBezTo>
                    <a:pt x="255" y="619"/>
                    <a:pt x="254" y="621"/>
                    <a:pt x="254" y="623"/>
                  </a:cubicBezTo>
                  <a:cubicBezTo>
                    <a:pt x="238" y="619"/>
                    <a:pt x="221" y="613"/>
                    <a:pt x="204" y="605"/>
                  </a:cubicBezTo>
                  <a:cubicBezTo>
                    <a:pt x="-73" y="478"/>
                    <a:pt x="4" y="95"/>
                    <a:pt x="28" y="0"/>
                  </a:cubicBezTo>
                  <a:cubicBezTo>
                    <a:pt x="107" y="49"/>
                    <a:pt x="437" y="314"/>
                    <a:pt x="437" y="314"/>
                  </a:cubicBezTo>
                  <a:cubicBezTo>
                    <a:pt x="437" y="314"/>
                    <a:pt x="322" y="453"/>
                    <a:pt x="265" y="585"/>
                  </a:cubicBezTo>
                  <a:cubicBezTo>
                    <a:pt x="261" y="596"/>
                    <a:pt x="257" y="607"/>
                    <a:pt x="255" y="61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6" name="Google Shape;866;p24"/>
            <p:cNvSpPr/>
            <p:nvPr/>
          </p:nvSpPr>
          <p:spPr>
            <a:xfrm>
              <a:off x="6034498" y="1630270"/>
              <a:ext cx="242758" cy="334125"/>
            </a:xfrm>
            <a:custGeom>
              <a:avLst/>
              <a:gdLst/>
              <a:ahLst/>
              <a:cxnLst/>
              <a:rect l="l" t="t" r="r" b="b"/>
              <a:pathLst>
                <a:path w="914" h="1258" extrusionOk="0">
                  <a:moveTo>
                    <a:pt x="172" y="151"/>
                  </a:moveTo>
                  <a:cubicBezTo>
                    <a:pt x="53" y="301"/>
                    <a:pt x="-51" y="830"/>
                    <a:pt x="27" y="988"/>
                  </a:cubicBezTo>
                  <a:cubicBezTo>
                    <a:pt x="140" y="1217"/>
                    <a:pt x="423" y="1346"/>
                    <a:pt x="642" y="1188"/>
                  </a:cubicBezTo>
                  <a:cubicBezTo>
                    <a:pt x="854" y="1034"/>
                    <a:pt x="978" y="342"/>
                    <a:pt x="881" y="188"/>
                  </a:cubicBezTo>
                  <a:cubicBezTo>
                    <a:pt x="740" y="-38"/>
                    <a:pt x="349" y="-72"/>
                    <a:pt x="172" y="151"/>
                  </a:cubicBez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7" name="Google Shape;867;p24"/>
            <p:cNvSpPr/>
            <p:nvPr/>
          </p:nvSpPr>
          <p:spPr>
            <a:xfrm>
              <a:off x="6155080" y="1752180"/>
              <a:ext cx="34528" cy="18592"/>
            </a:xfrm>
            <a:custGeom>
              <a:avLst/>
              <a:gdLst/>
              <a:ahLst/>
              <a:cxnLst/>
              <a:rect l="l" t="t" r="r" b="b"/>
              <a:pathLst>
                <a:path w="130" h="70" extrusionOk="0">
                  <a:moveTo>
                    <a:pt x="27" y="70"/>
                  </a:moveTo>
                  <a:cubicBezTo>
                    <a:pt x="44" y="70"/>
                    <a:pt x="59" y="67"/>
                    <a:pt x="75" y="65"/>
                  </a:cubicBezTo>
                  <a:cubicBezTo>
                    <a:pt x="93" y="63"/>
                    <a:pt x="108" y="64"/>
                    <a:pt x="123" y="51"/>
                  </a:cubicBezTo>
                  <a:cubicBezTo>
                    <a:pt x="131" y="44"/>
                    <a:pt x="132" y="29"/>
                    <a:pt x="126" y="21"/>
                  </a:cubicBezTo>
                  <a:cubicBezTo>
                    <a:pt x="113" y="2"/>
                    <a:pt x="90" y="-1"/>
                    <a:pt x="67" y="0"/>
                  </a:cubicBezTo>
                  <a:cubicBezTo>
                    <a:pt x="43" y="2"/>
                    <a:pt x="25" y="9"/>
                    <a:pt x="8" y="26"/>
                  </a:cubicBezTo>
                  <a:cubicBezTo>
                    <a:pt x="-10" y="42"/>
                    <a:pt x="5" y="70"/>
                    <a:pt x="27" y="7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8" name="Google Shape;868;p24"/>
            <p:cNvSpPr/>
            <p:nvPr/>
          </p:nvSpPr>
          <p:spPr>
            <a:xfrm>
              <a:off x="6235292" y="1769709"/>
              <a:ext cx="31872" cy="24435"/>
            </a:xfrm>
            <a:custGeom>
              <a:avLst/>
              <a:gdLst/>
              <a:ahLst/>
              <a:cxnLst/>
              <a:rect l="l" t="t" r="r" b="b"/>
              <a:pathLst>
                <a:path w="120" h="92" extrusionOk="0">
                  <a:moveTo>
                    <a:pt x="83" y="90"/>
                  </a:moveTo>
                  <a:cubicBezTo>
                    <a:pt x="68" y="84"/>
                    <a:pt x="55" y="76"/>
                    <a:pt x="41" y="68"/>
                  </a:cubicBezTo>
                  <a:cubicBezTo>
                    <a:pt x="24" y="59"/>
                    <a:pt x="11" y="53"/>
                    <a:pt x="2" y="36"/>
                  </a:cubicBezTo>
                  <a:cubicBezTo>
                    <a:pt x="-3" y="27"/>
                    <a:pt x="2" y="13"/>
                    <a:pt x="10" y="7"/>
                  </a:cubicBezTo>
                  <a:cubicBezTo>
                    <a:pt x="30" y="-6"/>
                    <a:pt x="53" y="0"/>
                    <a:pt x="73" y="10"/>
                  </a:cubicBezTo>
                  <a:cubicBezTo>
                    <a:pt x="94" y="21"/>
                    <a:pt x="108" y="35"/>
                    <a:pt x="118" y="57"/>
                  </a:cubicBezTo>
                  <a:cubicBezTo>
                    <a:pt x="128" y="78"/>
                    <a:pt x="103" y="99"/>
                    <a:pt x="83" y="9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9" name="Google Shape;869;p24"/>
            <p:cNvSpPr/>
            <p:nvPr/>
          </p:nvSpPr>
          <p:spPr>
            <a:xfrm>
              <a:off x="6146581" y="1883917"/>
              <a:ext cx="18326" cy="11421"/>
            </a:xfrm>
            <a:custGeom>
              <a:avLst/>
              <a:gdLst/>
              <a:ahLst/>
              <a:cxnLst/>
              <a:rect l="l" t="t" r="r" b="b"/>
              <a:pathLst>
                <a:path w="69" h="43" extrusionOk="0">
                  <a:moveTo>
                    <a:pt x="3" y="1"/>
                  </a:moveTo>
                  <a:cubicBezTo>
                    <a:pt x="10" y="11"/>
                    <a:pt x="15" y="24"/>
                    <a:pt x="28" y="29"/>
                  </a:cubicBezTo>
                  <a:cubicBezTo>
                    <a:pt x="40" y="33"/>
                    <a:pt x="56" y="31"/>
                    <a:pt x="68" y="29"/>
                  </a:cubicBezTo>
                  <a:cubicBezTo>
                    <a:pt x="69" y="29"/>
                    <a:pt x="70" y="30"/>
                    <a:pt x="69" y="31"/>
                  </a:cubicBezTo>
                  <a:cubicBezTo>
                    <a:pt x="57" y="42"/>
                    <a:pt x="35" y="46"/>
                    <a:pt x="20" y="39"/>
                  </a:cubicBezTo>
                  <a:cubicBezTo>
                    <a:pt x="4" y="33"/>
                    <a:pt x="0" y="17"/>
                    <a:pt x="0" y="1"/>
                  </a:cubicBezTo>
                  <a:cubicBezTo>
                    <a:pt x="-1" y="-1"/>
                    <a:pt x="2" y="-1"/>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4"/>
            <p:cNvSpPr/>
            <p:nvPr/>
          </p:nvSpPr>
          <p:spPr>
            <a:xfrm>
              <a:off x="6164111" y="1766788"/>
              <a:ext cx="66400" cy="114739"/>
            </a:xfrm>
            <a:custGeom>
              <a:avLst/>
              <a:gdLst/>
              <a:ahLst/>
              <a:cxnLst/>
              <a:rect l="l" t="t" r="r" b="b"/>
              <a:pathLst>
                <a:path w="250" h="432" extrusionOk="0">
                  <a:moveTo>
                    <a:pt x="0" y="345"/>
                  </a:moveTo>
                  <a:cubicBezTo>
                    <a:pt x="12" y="380"/>
                    <a:pt x="37" y="404"/>
                    <a:pt x="67" y="418"/>
                  </a:cubicBezTo>
                  <a:cubicBezTo>
                    <a:pt x="81" y="424"/>
                    <a:pt x="95" y="428"/>
                    <a:pt x="110" y="430"/>
                  </a:cubicBezTo>
                  <a:cubicBezTo>
                    <a:pt x="113" y="431"/>
                    <a:pt x="116" y="431"/>
                    <a:pt x="119" y="432"/>
                  </a:cubicBezTo>
                  <a:cubicBezTo>
                    <a:pt x="121" y="432"/>
                    <a:pt x="124" y="432"/>
                    <a:pt x="127" y="432"/>
                  </a:cubicBezTo>
                  <a:cubicBezTo>
                    <a:pt x="131" y="433"/>
                    <a:pt x="134" y="430"/>
                    <a:pt x="136" y="426"/>
                  </a:cubicBezTo>
                  <a:lnTo>
                    <a:pt x="136" y="426"/>
                  </a:lnTo>
                  <a:cubicBezTo>
                    <a:pt x="136" y="424"/>
                    <a:pt x="136" y="423"/>
                    <a:pt x="136" y="422"/>
                  </a:cubicBezTo>
                  <a:lnTo>
                    <a:pt x="136" y="422"/>
                  </a:lnTo>
                  <a:lnTo>
                    <a:pt x="137" y="419"/>
                  </a:lnTo>
                  <a:cubicBezTo>
                    <a:pt x="144" y="392"/>
                    <a:pt x="152" y="350"/>
                    <a:pt x="152" y="350"/>
                  </a:cubicBezTo>
                  <a:cubicBezTo>
                    <a:pt x="160" y="357"/>
                    <a:pt x="206" y="392"/>
                    <a:pt x="208" y="378"/>
                  </a:cubicBezTo>
                  <a:cubicBezTo>
                    <a:pt x="230" y="258"/>
                    <a:pt x="254" y="126"/>
                    <a:pt x="250" y="3"/>
                  </a:cubicBezTo>
                  <a:cubicBezTo>
                    <a:pt x="250" y="-1"/>
                    <a:pt x="244" y="-2"/>
                    <a:pt x="243" y="2"/>
                  </a:cubicBezTo>
                  <a:cubicBezTo>
                    <a:pt x="218" y="116"/>
                    <a:pt x="213" y="233"/>
                    <a:pt x="189" y="348"/>
                  </a:cubicBezTo>
                  <a:cubicBezTo>
                    <a:pt x="175" y="338"/>
                    <a:pt x="151" y="320"/>
                    <a:pt x="137" y="317"/>
                  </a:cubicBezTo>
                  <a:cubicBezTo>
                    <a:pt x="133" y="317"/>
                    <a:pt x="124" y="398"/>
                    <a:pt x="120" y="410"/>
                  </a:cubicBezTo>
                  <a:cubicBezTo>
                    <a:pt x="120" y="410"/>
                    <a:pt x="120" y="411"/>
                    <a:pt x="119" y="411"/>
                  </a:cubicBezTo>
                  <a:cubicBezTo>
                    <a:pt x="72" y="406"/>
                    <a:pt x="41" y="384"/>
                    <a:pt x="4" y="343"/>
                  </a:cubicBezTo>
                  <a:cubicBezTo>
                    <a:pt x="2" y="340"/>
                    <a:pt x="-1" y="342"/>
                    <a:pt x="0" y="34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1" name="Google Shape;871;p24"/>
            <p:cNvSpPr/>
            <p:nvPr/>
          </p:nvSpPr>
          <p:spPr>
            <a:xfrm>
              <a:off x="6161455" y="1800785"/>
              <a:ext cx="15936" cy="21514"/>
            </a:xfrm>
            <a:custGeom>
              <a:avLst/>
              <a:gdLst/>
              <a:ahLst/>
              <a:cxnLst/>
              <a:rect l="l" t="t" r="r" b="b"/>
              <a:pathLst>
                <a:path w="60" h="81" extrusionOk="0">
                  <a:moveTo>
                    <a:pt x="60" y="0"/>
                  </a:moveTo>
                  <a:cubicBezTo>
                    <a:pt x="60" y="-1"/>
                    <a:pt x="57" y="1"/>
                    <a:pt x="57" y="2"/>
                  </a:cubicBezTo>
                  <a:cubicBezTo>
                    <a:pt x="49" y="37"/>
                    <a:pt x="35" y="75"/>
                    <a:pt x="1" y="79"/>
                  </a:cubicBezTo>
                  <a:cubicBezTo>
                    <a:pt x="0" y="79"/>
                    <a:pt x="-1" y="81"/>
                    <a:pt x="1" y="81"/>
                  </a:cubicBezTo>
                  <a:cubicBezTo>
                    <a:pt x="40" y="85"/>
                    <a:pt x="58" y="34"/>
                    <a:pt x="60" y="0"/>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2" name="Google Shape;872;p24"/>
            <p:cNvSpPr/>
            <p:nvPr/>
          </p:nvSpPr>
          <p:spPr>
            <a:xfrm>
              <a:off x="6155080" y="1792285"/>
              <a:ext cx="22842" cy="26029"/>
            </a:xfrm>
            <a:custGeom>
              <a:avLst/>
              <a:gdLst/>
              <a:ahLst/>
              <a:cxnLst/>
              <a:rect l="l" t="t" r="r" b="b"/>
              <a:pathLst>
                <a:path w="86" h="98" extrusionOk="0">
                  <a:moveTo>
                    <a:pt x="76" y="69"/>
                  </a:moveTo>
                  <a:cubicBezTo>
                    <a:pt x="72" y="78"/>
                    <a:pt x="66" y="86"/>
                    <a:pt x="58" y="92"/>
                  </a:cubicBezTo>
                  <a:cubicBezTo>
                    <a:pt x="49" y="98"/>
                    <a:pt x="37" y="99"/>
                    <a:pt x="27" y="97"/>
                  </a:cubicBezTo>
                  <a:cubicBezTo>
                    <a:pt x="17" y="94"/>
                    <a:pt x="7" y="85"/>
                    <a:pt x="4" y="75"/>
                  </a:cubicBezTo>
                  <a:cubicBezTo>
                    <a:pt x="0" y="66"/>
                    <a:pt x="0" y="56"/>
                    <a:pt x="1" y="47"/>
                  </a:cubicBezTo>
                  <a:cubicBezTo>
                    <a:pt x="1" y="42"/>
                    <a:pt x="2" y="36"/>
                    <a:pt x="4" y="31"/>
                  </a:cubicBezTo>
                  <a:cubicBezTo>
                    <a:pt x="7" y="19"/>
                    <a:pt x="12" y="8"/>
                    <a:pt x="20" y="0"/>
                  </a:cubicBezTo>
                  <a:cubicBezTo>
                    <a:pt x="17" y="8"/>
                    <a:pt x="15" y="16"/>
                    <a:pt x="15" y="25"/>
                  </a:cubicBezTo>
                  <a:cubicBezTo>
                    <a:pt x="14" y="33"/>
                    <a:pt x="13" y="40"/>
                    <a:pt x="14" y="48"/>
                  </a:cubicBezTo>
                  <a:cubicBezTo>
                    <a:pt x="15" y="63"/>
                    <a:pt x="20" y="78"/>
                    <a:pt x="32" y="80"/>
                  </a:cubicBezTo>
                  <a:cubicBezTo>
                    <a:pt x="44" y="84"/>
                    <a:pt x="55" y="76"/>
                    <a:pt x="64" y="63"/>
                  </a:cubicBezTo>
                  <a:cubicBezTo>
                    <a:pt x="73" y="50"/>
                    <a:pt x="79" y="34"/>
                    <a:pt x="86" y="19"/>
                  </a:cubicBezTo>
                  <a:cubicBezTo>
                    <a:pt x="86" y="36"/>
                    <a:pt x="83" y="53"/>
                    <a:pt x="76" y="6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3" name="Google Shape;873;p24"/>
            <p:cNvSpPr/>
            <p:nvPr/>
          </p:nvSpPr>
          <p:spPr>
            <a:xfrm>
              <a:off x="6226527" y="1814596"/>
              <a:ext cx="6640" cy="26560"/>
            </a:xfrm>
            <a:custGeom>
              <a:avLst/>
              <a:gdLst/>
              <a:ahLst/>
              <a:cxnLst/>
              <a:rect l="l" t="t" r="r" b="b"/>
              <a:pathLst>
                <a:path w="25" h="100" extrusionOk="0">
                  <a:moveTo>
                    <a:pt x="15" y="0"/>
                  </a:moveTo>
                  <a:cubicBezTo>
                    <a:pt x="16" y="-1"/>
                    <a:pt x="17" y="3"/>
                    <a:pt x="17" y="4"/>
                  </a:cubicBezTo>
                  <a:cubicBezTo>
                    <a:pt x="5" y="38"/>
                    <a:pt x="-3" y="78"/>
                    <a:pt x="25" y="98"/>
                  </a:cubicBezTo>
                  <a:cubicBezTo>
                    <a:pt x="25" y="99"/>
                    <a:pt x="25" y="101"/>
                    <a:pt x="24" y="100"/>
                  </a:cubicBezTo>
                  <a:cubicBezTo>
                    <a:pt x="-12" y="83"/>
                    <a:pt x="-1" y="30"/>
                    <a:pt x="15" y="0"/>
                  </a:cubicBezTo>
                  <a:close/>
                </a:path>
              </a:pathLst>
            </a:custGeom>
            <a:solidFill>
              <a:srgbClr val="192D3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4" name="Google Shape;874;p24"/>
            <p:cNvSpPr/>
            <p:nvPr/>
          </p:nvSpPr>
          <p:spPr>
            <a:xfrm>
              <a:off x="6227058" y="1811409"/>
              <a:ext cx="22842" cy="26294"/>
            </a:xfrm>
            <a:custGeom>
              <a:avLst/>
              <a:gdLst/>
              <a:ahLst/>
              <a:cxnLst/>
              <a:rect l="l" t="t" r="r" b="b"/>
              <a:pathLst>
                <a:path w="86" h="99" extrusionOk="0">
                  <a:moveTo>
                    <a:pt x="1" y="49"/>
                  </a:moveTo>
                  <a:cubicBezTo>
                    <a:pt x="-1" y="58"/>
                    <a:pt x="0" y="67"/>
                    <a:pt x="4" y="77"/>
                  </a:cubicBezTo>
                  <a:cubicBezTo>
                    <a:pt x="9" y="87"/>
                    <a:pt x="18" y="94"/>
                    <a:pt x="28" y="97"/>
                  </a:cubicBezTo>
                  <a:cubicBezTo>
                    <a:pt x="38" y="101"/>
                    <a:pt x="51" y="98"/>
                    <a:pt x="59" y="91"/>
                  </a:cubicBezTo>
                  <a:cubicBezTo>
                    <a:pt x="67" y="85"/>
                    <a:pt x="72" y="77"/>
                    <a:pt x="76" y="69"/>
                  </a:cubicBezTo>
                  <a:cubicBezTo>
                    <a:pt x="79" y="64"/>
                    <a:pt x="80" y="59"/>
                    <a:pt x="82" y="53"/>
                  </a:cubicBezTo>
                  <a:cubicBezTo>
                    <a:pt x="85" y="42"/>
                    <a:pt x="87" y="30"/>
                    <a:pt x="85" y="18"/>
                  </a:cubicBezTo>
                  <a:cubicBezTo>
                    <a:pt x="83" y="27"/>
                    <a:pt x="80" y="35"/>
                    <a:pt x="76" y="42"/>
                  </a:cubicBezTo>
                  <a:cubicBezTo>
                    <a:pt x="73" y="49"/>
                    <a:pt x="69" y="56"/>
                    <a:pt x="65" y="62"/>
                  </a:cubicBezTo>
                  <a:cubicBezTo>
                    <a:pt x="56" y="75"/>
                    <a:pt x="44" y="85"/>
                    <a:pt x="33" y="81"/>
                  </a:cubicBezTo>
                  <a:cubicBezTo>
                    <a:pt x="20" y="77"/>
                    <a:pt x="14" y="65"/>
                    <a:pt x="14" y="49"/>
                  </a:cubicBezTo>
                  <a:cubicBezTo>
                    <a:pt x="13" y="34"/>
                    <a:pt x="16" y="17"/>
                    <a:pt x="19" y="0"/>
                  </a:cubicBezTo>
                  <a:cubicBezTo>
                    <a:pt x="9" y="15"/>
                    <a:pt x="3" y="31"/>
                    <a:pt x="1" y="4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5" name="Google Shape;875;p24"/>
            <p:cNvSpPr/>
            <p:nvPr/>
          </p:nvSpPr>
          <p:spPr>
            <a:xfrm>
              <a:off x="6034764" y="1598929"/>
              <a:ext cx="303050" cy="195747"/>
            </a:xfrm>
            <a:custGeom>
              <a:avLst/>
              <a:gdLst/>
              <a:ahLst/>
              <a:cxnLst/>
              <a:rect l="l" t="t" r="r" b="b"/>
              <a:pathLst>
                <a:path w="1141" h="737" extrusionOk="0">
                  <a:moveTo>
                    <a:pt x="945" y="551"/>
                  </a:moveTo>
                  <a:cubicBezTo>
                    <a:pt x="723" y="632"/>
                    <a:pt x="515" y="371"/>
                    <a:pt x="515" y="371"/>
                  </a:cubicBezTo>
                  <a:cubicBezTo>
                    <a:pt x="417" y="503"/>
                    <a:pt x="274" y="448"/>
                    <a:pt x="274" y="448"/>
                  </a:cubicBezTo>
                  <a:cubicBezTo>
                    <a:pt x="274" y="448"/>
                    <a:pt x="155" y="758"/>
                    <a:pt x="72" y="736"/>
                  </a:cubicBezTo>
                  <a:cubicBezTo>
                    <a:pt x="-57" y="702"/>
                    <a:pt x="15" y="257"/>
                    <a:pt x="77" y="182"/>
                  </a:cubicBezTo>
                  <a:cubicBezTo>
                    <a:pt x="139" y="106"/>
                    <a:pt x="254" y="112"/>
                    <a:pt x="254" y="112"/>
                  </a:cubicBezTo>
                  <a:cubicBezTo>
                    <a:pt x="254" y="112"/>
                    <a:pt x="279" y="48"/>
                    <a:pt x="373" y="7"/>
                  </a:cubicBezTo>
                  <a:cubicBezTo>
                    <a:pt x="478" y="-37"/>
                    <a:pt x="757" y="130"/>
                    <a:pt x="757" y="130"/>
                  </a:cubicBezTo>
                  <a:cubicBezTo>
                    <a:pt x="757" y="130"/>
                    <a:pt x="792" y="79"/>
                    <a:pt x="861" y="45"/>
                  </a:cubicBezTo>
                  <a:cubicBezTo>
                    <a:pt x="905" y="24"/>
                    <a:pt x="951" y="42"/>
                    <a:pt x="973" y="85"/>
                  </a:cubicBezTo>
                  <a:cubicBezTo>
                    <a:pt x="953" y="102"/>
                    <a:pt x="935" y="126"/>
                    <a:pt x="922" y="156"/>
                  </a:cubicBezTo>
                  <a:cubicBezTo>
                    <a:pt x="883" y="245"/>
                    <a:pt x="959" y="265"/>
                    <a:pt x="980" y="180"/>
                  </a:cubicBezTo>
                  <a:cubicBezTo>
                    <a:pt x="989" y="142"/>
                    <a:pt x="985" y="109"/>
                    <a:pt x="973" y="85"/>
                  </a:cubicBezTo>
                  <a:cubicBezTo>
                    <a:pt x="1024" y="39"/>
                    <a:pt x="1090" y="37"/>
                    <a:pt x="1120" y="76"/>
                  </a:cubicBezTo>
                  <a:cubicBezTo>
                    <a:pt x="1174" y="147"/>
                    <a:pt x="1129" y="484"/>
                    <a:pt x="945" y="5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6" name="Google Shape;876;p24"/>
            <p:cNvSpPr/>
            <p:nvPr/>
          </p:nvSpPr>
          <p:spPr>
            <a:xfrm>
              <a:off x="6049106" y="1688702"/>
              <a:ext cx="60557" cy="105974"/>
            </a:xfrm>
            <a:custGeom>
              <a:avLst/>
              <a:gdLst/>
              <a:ahLst/>
              <a:cxnLst/>
              <a:rect l="l" t="t" r="r" b="b"/>
              <a:pathLst>
                <a:path w="228" h="399" extrusionOk="0">
                  <a:moveTo>
                    <a:pt x="228" y="4"/>
                  </a:moveTo>
                  <a:cubicBezTo>
                    <a:pt x="228" y="-2"/>
                    <a:pt x="220" y="-2"/>
                    <a:pt x="219" y="4"/>
                  </a:cubicBezTo>
                  <a:cubicBezTo>
                    <a:pt x="214" y="71"/>
                    <a:pt x="209" y="139"/>
                    <a:pt x="189" y="203"/>
                  </a:cubicBezTo>
                  <a:cubicBezTo>
                    <a:pt x="168" y="267"/>
                    <a:pt x="93" y="420"/>
                    <a:pt x="5" y="377"/>
                  </a:cubicBezTo>
                  <a:cubicBezTo>
                    <a:pt x="1" y="376"/>
                    <a:pt x="-2" y="381"/>
                    <a:pt x="1" y="384"/>
                  </a:cubicBezTo>
                  <a:cubicBezTo>
                    <a:pt x="55" y="429"/>
                    <a:pt x="117" y="361"/>
                    <a:pt x="150" y="312"/>
                  </a:cubicBezTo>
                  <a:cubicBezTo>
                    <a:pt x="212" y="223"/>
                    <a:pt x="227" y="110"/>
                    <a:pt x="228" y="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7" name="Google Shape;877;p24"/>
            <p:cNvSpPr/>
            <p:nvPr/>
          </p:nvSpPr>
          <p:spPr>
            <a:xfrm>
              <a:off x="6180578" y="1617521"/>
              <a:ext cx="162016" cy="136784"/>
            </a:xfrm>
            <a:custGeom>
              <a:avLst/>
              <a:gdLst/>
              <a:ahLst/>
              <a:cxnLst/>
              <a:rect l="l" t="t" r="r" b="b"/>
              <a:pathLst>
                <a:path w="610" h="515" extrusionOk="0">
                  <a:moveTo>
                    <a:pt x="567" y="0"/>
                  </a:moveTo>
                  <a:cubicBezTo>
                    <a:pt x="567" y="0"/>
                    <a:pt x="566" y="0"/>
                    <a:pt x="566" y="1"/>
                  </a:cubicBezTo>
                  <a:cubicBezTo>
                    <a:pt x="632" y="150"/>
                    <a:pt x="611" y="333"/>
                    <a:pt x="486" y="447"/>
                  </a:cubicBezTo>
                  <a:cubicBezTo>
                    <a:pt x="329" y="590"/>
                    <a:pt x="129" y="421"/>
                    <a:pt x="11" y="313"/>
                  </a:cubicBezTo>
                  <a:cubicBezTo>
                    <a:pt x="5" y="307"/>
                    <a:pt x="-4" y="316"/>
                    <a:pt x="2" y="321"/>
                  </a:cubicBezTo>
                  <a:cubicBezTo>
                    <a:pt x="115" y="430"/>
                    <a:pt x="321" y="595"/>
                    <a:pt x="479" y="469"/>
                  </a:cubicBezTo>
                  <a:cubicBezTo>
                    <a:pt x="620" y="357"/>
                    <a:pt x="645" y="155"/>
                    <a:pt x="56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8" name="Google Shape;878;p24"/>
            <p:cNvSpPr/>
            <p:nvPr/>
          </p:nvSpPr>
          <p:spPr>
            <a:xfrm>
              <a:off x="6027858" y="1629473"/>
              <a:ext cx="82070" cy="148205"/>
            </a:xfrm>
            <a:custGeom>
              <a:avLst/>
              <a:gdLst/>
              <a:ahLst/>
              <a:cxnLst/>
              <a:rect l="l" t="t" r="r" b="b"/>
              <a:pathLst>
                <a:path w="309" h="558" extrusionOk="0">
                  <a:moveTo>
                    <a:pt x="307" y="4"/>
                  </a:moveTo>
                  <a:cubicBezTo>
                    <a:pt x="177" y="-15"/>
                    <a:pt x="72" y="22"/>
                    <a:pt x="26" y="152"/>
                  </a:cubicBezTo>
                  <a:cubicBezTo>
                    <a:pt x="-20" y="282"/>
                    <a:pt x="-3" y="436"/>
                    <a:pt x="63" y="555"/>
                  </a:cubicBezTo>
                  <a:cubicBezTo>
                    <a:pt x="67" y="561"/>
                    <a:pt x="75" y="556"/>
                    <a:pt x="72" y="550"/>
                  </a:cubicBezTo>
                  <a:cubicBezTo>
                    <a:pt x="29" y="452"/>
                    <a:pt x="4" y="350"/>
                    <a:pt x="19" y="242"/>
                  </a:cubicBezTo>
                  <a:cubicBezTo>
                    <a:pt x="29" y="163"/>
                    <a:pt x="61" y="79"/>
                    <a:pt x="130" y="32"/>
                  </a:cubicBezTo>
                  <a:cubicBezTo>
                    <a:pt x="180" y="-1"/>
                    <a:pt x="250" y="6"/>
                    <a:pt x="307" y="9"/>
                  </a:cubicBezTo>
                  <a:cubicBezTo>
                    <a:pt x="310" y="9"/>
                    <a:pt x="310" y="4"/>
                    <a:pt x="307" y="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9" name="Google Shape;879;p24"/>
            <p:cNvSpPr/>
            <p:nvPr/>
          </p:nvSpPr>
          <p:spPr>
            <a:xfrm>
              <a:off x="6102492" y="1594148"/>
              <a:ext cx="141830" cy="50995"/>
            </a:xfrm>
            <a:custGeom>
              <a:avLst/>
              <a:gdLst/>
              <a:ahLst/>
              <a:cxnLst/>
              <a:rect l="l" t="t" r="r" b="b"/>
              <a:pathLst>
                <a:path w="534" h="192" extrusionOk="0">
                  <a:moveTo>
                    <a:pt x="533" y="185"/>
                  </a:moveTo>
                  <a:cubicBezTo>
                    <a:pt x="400" y="48"/>
                    <a:pt x="112" y="-122"/>
                    <a:pt x="0" y="129"/>
                  </a:cubicBezTo>
                  <a:cubicBezTo>
                    <a:pt x="0" y="131"/>
                    <a:pt x="3" y="132"/>
                    <a:pt x="4" y="130"/>
                  </a:cubicBezTo>
                  <a:cubicBezTo>
                    <a:pt x="131" y="-117"/>
                    <a:pt x="386" y="73"/>
                    <a:pt x="528" y="191"/>
                  </a:cubicBezTo>
                  <a:cubicBezTo>
                    <a:pt x="531" y="193"/>
                    <a:pt x="536" y="188"/>
                    <a:pt x="533" y="185"/>
                  </a:cubicBezTo>
                  <a:close/>
                </a:path>
              </a:pathLst>
            </a:custGeom>
            <a:solidFill>
              <a:schemeClr val="dk1"/>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0" name="Google Shape;880;p24"/>
            <p:cNvSpPr/>
            <p:nvPr/>
          </p:nvSpPr>
          <p:spPr>
            <a:xfrm>
              <a:off x="6015109" y="1741290"/>
              <a:ext cx="55776" cy="98006"/>
            </a:xfrm>
            <a:custGeom>
              <a:avLst/>
              <a:gdLst/>
              <a:ahLst/>
              <a:cxnLst/>
              <a:rect l="l" t="t" r="r" b="b"/>
              <a:pathLst>
                <a:path w="210" h="369" extrusionOk="0">
                  <a:moveTo>
                    <a:pt x="210" y="190"/>
                  </a:moveTo>
                  <a:cubicBezTo>
                    <a:pt x="210" y="190"/>
                    <a:pt x="157" y="-13"/>
                    <a:pt x="69" y="0"/>
                  </a:cubicBezTo>
                  <a:cubicBezTo>
                    <a:pt x="-19" y="13"/>
                    <a:pt x="-21" y="278"/>
                    <a:pt x="53" y="341"/>
                  </a:cubicBezTo>
                  <a:cubicBezTo>
                    <a:pt x="127" y="405"/>
                    <a:pt x="187" y="338"/>
                    <a:pt x="187" y="338"/>
                  </a:cubicBezTo>
                  <a:lnTo>
                    <a:pt x="210" y="190"/>
                  </a:ln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1" name="Google Shape;881;p24"/>
            <p:cNvSpPr/>
            <p:nvPr/>
          </p:nvSpPr>
          <p:spPr>
            <a:xfrm>
              <a:off x="6031842" y="1761476"/>
              <a:ext cx="23638" cy="66400"/>
            </a:xfrm>
            <a:custGeom>
              <a:avLst/>
              <a:gdLst/>
              <a:ahLst/>
              <a:cxnLst/>
              <a:rect l="l" t="t" r="r" b="b"/>
              <a:pathLst>
                <a:path w="89" h="250" extrusionOk="0">
                  <a:moveTo>
                    <a:pt x="7" y="0"/>
                  </a:moveTo>
                  <a:cubicBezTo>
                    <a:pt x="6" y="-1"/>
                    <a:pt x="5" y="1"/>
                    <a:pt x="6" y="2"/>
                  </a:cubicBezTo>
                  <a:cubicBezTo>
                    <a:pt x="57" y="49"/>
                    <a:pt x="68" y="116"/>
                    <a:pt x="69" y="182"/>
                  </a:cubicBezTo>
                  <a:cubicBezTo>
                    <a:pt x="59" y="153"/>
                    <a:pt x="39" y="132"/>
                    <a:pt x="2" y="142"/>
                  </a:cubicBezTo>
                  <a:cubicBezTo>
                    <a:pt x="0" y="143"/>
                    <a:pt x="0" y="146"/>
                    <a:pt x="2" y="146"/>
                  </a:cubicBezTo>
                  <a:cubicBezTo>
                    <a:pt x="29" y="150"/>
                    <a:pt x="45" y="161"/>
                    <a:pt x="54" y="187"/>
                  </a:cubicBezTo>
                  <a:cubicBezTo>
                    <a:pt x="61" y="205"/>
                    <a:pt x="62" y="226"/>
                    <a:pt x="65" y="245"/>
                  </a:cubicBezTo>
                  <a:cubicBezTo>
                    <a:pt x="65" y="251"/>
                    <a:pt x="76" y="252"/>
                    <a:pt x="76" y="245"/>
                  </a:cubicBezTo>
                  <a:lnTo>
                    <a:pt x="76" y="244"/>
                  </a:lnTo>
                  <a:cubicBezTo>
                    <a:pt x="106" y="167"/>
                    <a:pt x="87" y="38"/>
                    <a:pt x="7" y="0"/>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2" name="Google Shape;882;p24"/>
            <p:cNvSpPr/>
            <p:nvPr/>
          </p:nvSpPr>
          <p:spPr>
            <a:xfrm>
              <a:off x="5786693" y="1965988"/>
              <a:ext cx="518186" cy="872230"/>
            </a:xfrm>
            <a:custGeom>
              <a:avLst/>
              <a:gdLst/>
              <a:ahLst/>
              <a:cxnLst/>
              <a:rect l="l" t="t" r="r" b="b"/>
              <a:pathLst>
                <a:path w="1951" h="3284" extrusionOk="0">
                  <a:moveTo>
                    <a:pt x="289" y="362"/>
                  </a:moveTo>
                  <a:cubicBezTo>
                    <a:pt x="163" y="890"/>
                    <a:pt x="-130" y="1978"/>
                    <a:pt x="65" y="2329"/>
                  </a:cubicBezTo>
                  <a:cubicBezTo>
                    <a:pt x="322" y="2791"/>
                    <a:pt x="1278" y="3171"/>
                    <a:pt x="1528" y="3281"/>
                  </a:cubicBezTo>
                  <a:cubicBezTo>
                    <a:pt x="1636" y="3329"/>
                    <a:pt x="1998" y="2625"/>
                    <a:pt x="1946" y="2509"/>
                  </a:cubicBezTo>
                  <a:cubicBezTo>
                    <a:pt x="1893" y="2393"/>
                    <a:pt x="910" y="1889"/>
                    <a:pt x="846" y="1819"/>
                  </a:cubicBezTo>
                  <a:cubicBezTo>
                    <a:pt x="783" y="1748"/>
                    <a:pt x="768" y="865"/>
                    <a:pt x="717" y="407"/>
                  </a:cubicBezTo>
                  <a:cubicBezTo>
                    <a:pt x="652" y="-171"/>
                    <a:pt x="395" y="-85"/>
                    <a:pt x="289" y="362"/>
                  </a:cubicBez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3" name="Google Shape;883;p24"/>
            <p:cNvSpPr/>
            <p:nvPr/>
          </p:nvSpPr>
          <p:spPr>
            <a:xfrm>
              <a:off x="6245650" y="2594662"/>
              <a:ext cx="304909" cy="139706"/>
            </a:xfrm>
            <a:custGeom>
              <a:avLst/>
              <a:gdLst/>
              <a:ahLst/>
              <a:cxnLst/>
              <a:rect l="l" t="t" r="r" b="b"/>
              <a:pathLst>
                <a:path w="1148" h="526" extrusionOk="0">
                  <a:moveTo>
                    <a:pt x="501" y="428"/>
                  </a:moveTo>
                  <a:cubicBezTo>
                    <a:pt x="465" y="380"/>
                    <a:pt x="490" y="360"/>
                    <a:pt x="594" y="389"/>
                  </a:cubicBezTo>
                  <a:cubicBezTo>
                    <a:pt x="699" y="417"/>
                    <a:pt x="1086" y="617"/>
                    <a:pt x="1144" y="475"/>
                  </a:cubicBezTo>
                  <a:cubicBezTo>
                    <a:pt x="1203" y="334"/>
                    <a:pt x="651" y="60"/>
                    <a:pt x="474" y="27"/>
                  </a:cubicBezTo>
                  <a:cubicBezTo>
                    <a:pt x="298" y="-7"/>
                    <a:pt x="0" y="0"/>
                    <a:pt x="0" y="0"/>
                  </a:cubicBezTo>
                  <a:cubicBezTo>
                    <a:pt x="96" y="75"/>
                    <a:pt x="313" y="279"/>
                    <a:pt x="501" y="428"/>
                  </a:cubicBez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4" name="Google Shape;884;p24"/>
            <p:cNvSpPr/>
            <p:nvPr/>
          </p:nvSpPr>
          <p:spPr>
            <a:xfrm>
              <a:off x="6120818" y="2594662"/>
              <a:ext cx="482595" cy="337843"/>
            </a:xfrm>
            <a:custGeom>
              <a:avLst/>
              <a:gdLst/>
              <a:ahLst/>
              <a:cxnLst/>
              <a:rect l="l" t="t" r="r" b="b"/>
              <a:pathLst>
                <a:path w="1817" h="1272" extrusionOk="0">
                  <a:moveTo>
                    <a:pt x="0" y="768"/>
                  </a:moveTo>
                  <a:cubicBezTo>
                    <a:pt x="280" y="969"/>
                    <a:pt x="616" y="1236"/>
                    <a:pt x="1003" y="1271"/>
                  </a:cubicBezTo>
                  <a:cubicBezTo>
                    <a:pt x="1079" y="1278"/>
                    <a:pt x="1126" y="1244"/>
                    <a:pt x="1126" y="1244"/>
                  </a:cubicBezTo>
                  <a:cubicBezTo>
                    <a:pt x="1299" y="1262"/>
                    <a:pt x="1360" y="1186"/>
                    <a:pt x="1360" y="1186"/>
                  </a:cubicBezTo>
                  <a:cubicBezTo>
                    <a:pt x="1527" y="1154"/>
                    <a:pt x="1578" y="1068"/>
                    <a:pt x="1578" y="1068"/>
                  </a:cubicBezTo>
                  <a:cubicBezTo>
                    <a:pt x="1578" y="1068"/>
                    <a:pt x="1782" y="1088"/>
                    <a:pt x="1814" y="967"/>
                  </a:cubicBezTo>
                  <a:cubicBezTo>
                    <a:pt x="1851" y="831"/>
                    <a:pt x="1558" y="830"/>
                    <a:pt x="1397" y="731"/>
                  </a:cubicBezTo>
                  <a:cubicBezTo>
                    <a:pt x="1029" y="503"/>
                    <a:pt x="569" y="77"/>
                    <a:pt x="470" y="0"/>
                  </a:cubicBezTo>
                  <a:lnTo>
                    <a:pt x="0" y="768"/>
                  </a:lnTo>
                  <a:close/>
                </a:path>
              </a:pathLst>
            </a:custGeom>
            <a:solidFill>
              <a:srgbClr val="EC776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5" name="Google Shape;885;p24"/>
            <p:cNvSpPr/>
            <p:nvPr/>
          </p:nvSpPr>
          <p:spPr>
            <a:xfrm>
              <a:off x="6343391" y="2797049"/>
              <a:ext cx="196544" cy="82070"/>
            </a:xfrm>
            <a:custGeom>
              <a:avLst/>
              <a:gdLst/>
              <a:ahLst/>
              <a:cxnLst/>
              <a:rect l="l" t="t" r="r" b="b"/>
              <a:pathLst>
                <a:path w="740" h="309" extrusionOk="0">
                  <a:moveTo>
                    <a:pt x="6" y="1"/>
                  </a:moveTo>
                  <a:cubicBezTo>
                    <a:pt x="115" y="66"/>
                    <a:pt x="222" y="133"/>
                    <a:pt x="339" y="182"/>
                  </a:cubicBezTo>
                  <a:cubicBezTo>
                    <a:pt x="469" y="237"/>
                    <a:pt x="602" y="267"/>
                    <a:pt x="738" y="302"/>
                  </a:cubicBezTo>
                  <a:cubicBezTo>
                    <a:pt x="742" y="303"/>
                    <a:pt x="741" y="309"/>
                    <a:pt x="736" y="309"/>
                  </a:cubicBezTo>
                  <a:cubicBezTo>
                    <a:pt x="482" y="285"/>
                    <a:pt x="203" y="165"/>
                    <a:pt x="3" y="6"/>
                  </a:cubicBezTo>
                  <a:cubicBezTo>
                    <a:pt x="-2" y="2"/>
                    <a:pt x="0" y="-2"/>
                    <a:pt x="6" y="1"/>
                  </a:cubicBezTo>
                  <a:close/>
                </a:path>
              </a:pathLst>
            </a:custGeom>
            <a:solidFill>
              <a:srgbClr val="192D3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6" name="Google Shape;886;p24"/>
            <p:cNvSpPr/>
            <p:nvPr/>
          </p:nvSpPr>
          <p:spPr>
            <a:xfrm>
              <a:off x="6297973" y="2850966"/>
              <a:ext cx="184326" cy="58432"/>
            </a:xfrm>
            <a:custGeom>
              <a:avLst/>
              <a:gdLst/>
              <a:ahLst/>
              <a:cxnLst/>
              <a:rect l="l" t="t" r="r" b="b"/>
              <a:pathLst>
                <a:path w="694" h="220" extrusionOk="0">
                  <a:moveTo>
                    <a:pt x="7" y="1"/>
                  </a:moveTo>
                  <a:cubicBezTo>
                    <a:pt x="117" y="58"/>
                    <a:pt x="312" y="157"/>
                    <a:pt x="694" y="217"/>
                  </a:cubicBezTo>
                  <a:cubicBezTo>
                    <a:pt x="695" y="217"/>
                    <a:pt x="695" y="220"/>
                    <a:pt x="693" y="220"/>
                  </a:cubicBezTo>
                  <a:cubicBezTo>
                    <a:pt x="440" y="213"/>
                    <a:pt x="217" y="140"/>
                    <a:pt x="4" y="6"/>
                  </a:cubicBezTo>
                  <a:cubicBezTo>
                    <a:pt x="-2" y="2"/>
                    <a:pt x="0" y="-3"/>
                    <a:pt x="7" y="1"/>
                  </a:cubicBezTo>
                  <a:close/>
                </a:path>
              </a:pathLst>
            </a:custGeom>
            <a:solidFill>
              <a:srgbClr val="192D35"/>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7" name="Google Shape;887;p24"/>
            <p:cNvSpPr/>
            <p:nvPr/>
          </p:nvSpPr>
          <p:spPr>
            <a:xfrm>
              <a:off x="6274069" y="2880182"/>
              <a:ext cx="145549" cy="45152"/>
            </a:xfrm>
            <a:custGeom>
              <a:avLst/>
              <a:gdLst/>
              <a:ahLst/>
              <a:cxnLst/>
              <a:rect l="l" t="t" r="r" b="b"/>
              <a:pathLst>
                <a:path w="548" h="170" extrusionOk="0">
                  <a:moveTo>
                    <a:pt x="8" y="1"/>
                  </a:moveTo>
                  <a:cubicBezTo>
                    <a:pt x="199" y="91"/>
                    <a:pt x="331" y="124"/>
                    <a:pt x="548" y="168"/>
                  </a:cubicBezTo>
                  <a:cubicBezTo>
                    <a:pt x="549" y="168"/>
                    <a:pt x="549" y="170"/>
                    <a:pt x="548" y="170"/>
                  </a:cubicBezTo>
                  <a:cubicBezTo>
                    <a:pt x="296" y="146"/>
                    <a:pt x="207" y="108"/>
                    <a:pt x="4" y="7"/>
                  </a:cubicBezTo>
                  <a:cubicBezTo>
                    <a:pt x="-3" y="4"/>
                    <a:pt x="1" y="-3"/>
                    <a:pt x="8" y="1"/>
                  </a:cubicBezTo>
                  <a:close/>
                </a:path>
              </a:pathLst>
            </a:custGeom>
            <a:solidFill>
              <a:srgbClr val="192D35"/>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8" name="Google Shape;888;p24"/>
            <p:cNvSpPr/>
            <p:nvPr/>
          </p:nvSpPr>
          <p:spPr>
            <a:xfrm>
              <a:off x="5788552" y="1954567"/>
              <a:ext cx="214074" cy="337843"/>
            </a:xfrm>
            <a:custGeom>
              <a:avLst/>
              <a:gdLst/>
              <a:ahLst/>
              <a:cxnLst/>
              <a:rect l="l" t="t" r="r" b="b"/>
              <a:pathLst>
                <a:path w="806" h="1272" extrusionOk="0">
                  <a:moveTo>
                    <a:pt x="806" y="1078"/>
                  </a:moveTo>
                  <a:lnTo>
                    <a:pt x="0" y="1272"/>
                  </a:lnTo>
                  <a:cubicBezTo>
                    <a:pt x="0" y="1272"/>
                    <a:pt x="222" y="388"/>
                    <a:pt x="361" y="146"/>
                  </a:cubicBezTo>
                  <a:cubicBezTo>
                    <a:pt x="517" y="-126"/>
                    <a:pt x="622" y="13"/>
                    <a:pt x="702" y="300"/>
                  </a:cubicBezTo>
                  <a:cubicBezTo>
                    <a:pt x="782" y="587"/>
                    <a:pt x="806" y="1078"/>
                    <a:pt x="806" y="107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9" name="Google Shape;889;p24"/>
            <p:cNvSpPr/>
            <p:nvPr/>
          </p:nvSpPr>
          <p:spPr>
            <a:xfrm>
              <a:off x="5816706" y="2203965"/>
              <a:ext cx="169453" cy="39574"/>
            </a:xfrm>
            <a:custGeom>
              <a:avLst/>
              <a:gdLst/>
              <a:ahLst/>
              <a:cxnLst/>
              <a:rect l="l" t="t" r="r" b="b"/>
              <a:pathLst>
                <a:path w="638" h="149" extrusionOk="0">
                  <a:moveTo>
                    <a:pt x="636" y="0"/>
                  </a:moveTo>
                  <a:cubicBezTo>
                    <a:pt x="530" y="11"/>
                    <a:pt x="217" y="88"/>
                    <a:pt x="165" y="100"/>
                  </a:cubicBezTo>
                  <a:cubicBezTo>
                    <a:pt x="138" y="107"/>
                    <a:pt x="30" y="137"/>
                    <a:pt x="2" y="143"/>
                  </a:cubicBezTo>
                  <a:cubicBezTo>
                    <a:pt x="-1" y="144"/>
                    <a:pt x="1" y="150"/>
                    <a:pt x="4" y="149"/>
                  </a:cubicBezTo>
                  <a:cubicBezTo>
                    <a:pt x="56" y="137"/>
                    <a:pt x="110" y="130"/>
                    <a:pt x="162" y="119"/>
                  </a:cubicBezTo>
                  <a:cubicBezTo>
                    <a:pt x="216" y="107"/>
                    <a:pt x="536" y="40"/>
                    <a:pt x="637" y="4"/>
                  </a:cubicBezTo>
                  <a:cubicBezTo>
                    <a:pt x="639" y="3"/>
                    <a:pt x="639" y="0"/>
                    <a:pt x="636" y="0"/>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0" name="Google Shape;890;p24"/>
            <p:cNvSpPr/>
            <p:nvPr/>
          </p:nvSpPr>
          <p:spPr>
            <a:xfrm>
              <a:off x="5781912" y="2083117"/>
              <a:ext cx="66931" cy="213277"/>
            </a:xfrm>
            <a:custGeom>
              <a:avLst/>
              <a:gdLst/>
              <a:ahLst/>
              <a:cxnLst/>
              <a:rect l="l" t="t" r="r" b="b"/>
              <a:pathLst>
                <a:path w="252" h="803" extrusionOk="0">
                  <a:moveTo>
                    <a:pt x="252" y="3"/>
                  </a:moveTo>
                  <a:cubicBezTo>
                    <a:pt x="253" y="0"/>
                    <a:pt x="248" y="-1"/>
                    <a:pt x="247" y="2"/>
                  </a:cubicBezTo>
                  <a:cubicBezTo>
                    <a:pt x="219" y="75"/>
                    <a:pt x="194" y="148"/>
                    <a:pt x="170" y="222"/>
                  </a:cubicBezTo>
                  <a:cubicBezTo>
                    <a:pt x="173" y="181"/>
                    <a:pt x="181" y="142"/>
                    <a:pt x="191" y="102"/>
                  </a:cubicBezTo>
                  <a:cubicBezTo>
                    <a:pt x="192" y="100"/>
                    <a:pt x="189" y="99"/>
                    <a:pt x="188" y="101"/>
                  </a:cubicBezTo>
                  <a:cubicBezTo>
                    <a:pt x="174" y="145"/>
                    <a:pt x="167" y="193"/>
                    <a:pt x="164" y="239"/>
                  </a:cubicBezTo>
                  <a:cubicBezTo>
                    <a:pt x="147" y="291"/>
                    <a:pt x="131" y="342"/>
                    <a:pt x="115" y="394"/>
                  </a:cubicBezTo>
                  <a:cubicBezTo>
                    <a:pt x="75" y="526"/>
                    <a:pt x="33" y="657"/>
                    <a:pt x="1" y="791"/>
                  </a:cubicBezTo>
                  <a:cubicBezTo>
                    <a:pt x="-1" y="798"/>
                    <a:pt x="6" y="804"/>
                    <a:pt x="13" y="802"/>
                  </a:cubicBezTo>
                  <a:cubicBezTo>
                    <a:pt x="41" y="794"/>
                    <a:pt x="68" y="786"/>
                    <a:pt x="95" y="776"/>
                  </a:cubicBezTo>
                  <a:cubicBezTo>
                    <a:pt x="98" y="775"/>
                    <a:pt x="98" y="770"/>
                    <a:pt x="94" y="771"/>
                  </a:cubicBezTo>
                  <a:cubicBezTo>
                    <a:pt x="71" y="773"/>
                    <a:pt x="47" y="777"/>
                    <a:pt x="24" y="781"/>
                  </a:cubicBezTo>
                  <a:cubicBezTo>
                    <a:pt x="66" y="655"/>
                    <a:pt x="101" y="527"/>
                    <a:pt x="140" y="400"/>
                  </a:cubicBezTo>
                  <a:cubicBezTo>
                    <a:pt x="179" y="269"/>
                    <a:pt x="218" y="137"/>
                    <a:pt x="252" y="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1" name="Google Shape;891;p24"/>
            <p:cNvSpPr/>
            <p:nvPr/>
          </p:nvSpPr>
          <p:spPr>
            <a:xfrm>
              <a:off x="5986159" y="2086570"/>
              <a:ext cx="19920" cy="160157"/>
            </a:xfrm>
            <a:custGeom>
              <a:avLst/>
              <a:gdLst/>
              <a:ahLst/>
              <a:cxnLst/>
              <a:rect l="l" t="t" r="r" b="b"/>
              <a:pathLst>
                <a:path w="75" h="603" extrusionOk="0">
                  <a:moveTo>
                    <a:pt x="46" y="225"/>
                  </a:moveTo>
                  <a:cubicBezTo>
                    <a:pt x="46" y="181"/>
                    <a:pt x="47" y="138"/>
                    <a:pt x="46" y="94"/>
                  </a:cubicBezTo>
                  <a:cubicBezTo>
                    <a:pt x="46" y="93"/>
                    <a:pt x="45" y="93"/>
                    <a:pt x="45" y="94"/>
                  </a:cubicBezTo>
                  <a:cubicBezTo>
                    <a:pt x="43" y="126"/>
                    <a:pt x="42" y="158"/>
                    <a:pt x="41" y="190"/>
                  </a:cubicBezTo>
                  <a:cubicBezTo>
                    <a:pt x="33" y="127"/>
                    <a:pt x="23" y="63"/>
                    <a:pt x="10" y="0"/>
                  </a:cubicBezTo>
                  <a:cubicBezTo>
                    <a:pt x="10" y="0"/>
                    <a:pt x="9" y="0"/>
                    <a:pt x="9" y="1"/>
                  </a:cubicBezTo>
                  <a:cubicBezTo>
                    <a:pt x="14" y="98"/>
                    <a:pt x="24" y="195"/>
                    <a:pt x="31" y="292"/>
                  </a:cubicBezTo>
                  <a:cubicBezTo>
                    <a:pt x="38" y="387"/>
                    <a:pt x="47" y="482"/>
                    <a:pt x="56" y="577"/>
                  </a:cubicBezTo>
                  <a:cubicBezTo>
                    <a:pt x="38" y="584"/>
                    <a:pt x="20" y="591"/>
                    <a:pt x="2" y="598"/>
                  </a:cubicBezTo>
                  <a:cubicBezTo>
                    <a:pt x="-1" y="599"/>
                    <a:pt x="0" y="604"/>
                    <a:pt x="4" y="603"/>
                  </a:cubicBezTo>
                  <a:cubicBezTo>
                    <a:pt x="24" y="599"/>
                    <a:pt x="45" y="595"/>
                    <a:pt x="66" y="592"/>
                  </a:cubicBezTo>
                  <a:cubicBezTo>
                    <a:pt x="70" y="591"/>
                    <a:pt x="75" y="588"/>
                    <a:pt x="75" y="583"/>
                  </a:cubicBezTo>
                  <a:cubicBezTo>
                    <a:pt x="70" y="464"/>
                    <a:pt x="60" y="344"/>
                    <a:pt x="46" y="22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6" name="TextBox 5">
            <a:extLst>
              <a:ext uri="{FF2B5EF4-FFF2-40B4-BE49-F238E27FC236}">
                <a16:creationId xmlns="" xmlns:a16="http://schemas.microsoft.com/office/drawing/2014/main" id="{49BD2B78-F3A4-4F0A-D632-BAC8FFC16F5C}"/>
              </a:ext>
            </a:extLst>
          </p:cNvPr>
          <p:cNvSpPr txBox="1"/>
          <p:nvPr/>
        </p:nvSpPr>
        <p:spPr>
          <a:xfrm>
            <a:off x="252045" y="972677"/>
            <a:ext cx="4976802" cy="2881045"/>
          </a:xfrm>
          <a:prstGeom prst="rect">
            <a:avLst/>
          </a:prstGeom>
          <a:noFill/>
        </p:spPr>
        <p:txBody>
          <a:bodyPr wrap="square">
            <a:spAutoFit/>
          </a:bodyPr>
          <a:lstStyle/>
          <a:p>
            <a:pPr algn="ctr">
              <a:lnSpc>
                <a:spcPct val="150000"/>
              </a:lnSpc>
            </a:pPr>
            <a:r>
              <a:rPr lang="en-US" sz="4200" b="1">
                <a:solidFill>
                  <a:schemeClr val="tx2">
                    <a:lumMod val="75000"/>
                  </a:schemeClr>
                </a:solidFill>
                <a:latin typeface="Arial" panose="020B0604020202020204" pitchFamily="34" charset="0"/>
                <a:cs typeface="Arial" panose="020B0604020202020204" pitchFamily="34" charset="0"/>
              </a:rPr>
              <a:t>CẢM ƠN CÁC EM ĐÃ CHÚ Ý LẮNG NGHE BÀI GIẢNG!</a:t>
            </a:r>
            <a:endParaRPr lang="en-US" sz="4200">
              <a:solidFill>
                <a:schemeClr val="tx2">
                  <a:lumMod val="75000"/>
                </a:schemeClr>
              </a:solidFill>
            </a:endParaRPr>
          </a:p>
        </p:txBody>
      </p:sp>
    </p:spTree>
    <p:extLst>
      <p:ext uri="{BB962C8B-B14F-4D97-AF65-F5344CB8AC3E}">
        <p14:creationId xmlns:p14="http://schemas.microsoft.com/office/powerpoint/2010/main" val="128855843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pSp>
        <p:nvGrpSpPr>
          <p:cNvPr id="8" name="Group 7"/>
          <p:cNvGrpSpPr/>
          <p:nvPr/>
        </p:nvGrpSpPr>
        <p:grpSpPr>
          <a:xfrm>
            <a:off x="508897" y="1529687"/>
            <a:ext cx="8126201" cy="872034"/>
            <a:chOff x="-1074908" y="2049350"/>
            <a:chExt cx="19546772" cy="1744068"/>
          </a:xfrm>
        </p:grpSpPr>
        <p:pic>
          <p:nvPicPr>
            <p:cNvPr id="9" name="Picture 8"/>
            <p:cNvPicPr>
              <a:picLocks noChangeAspect="1"/>
            </p:cNvPicPr>
            <p:nvPr/>
          </p:nvPicPr>
          <p:blipFill>
            <a:blip r:embed="rId3"/>
            <a:stretch>
              <a:fillRect/>
            </a:stretch>
          </p:blipFill>
          <p:spPr>
            <a:xfrm>
              <a:off x="-1074908" y="2378286"/>
              <a:ext cx="1608636" cy="1188788"/>
            </a:xfrm>
            <a:prstGeom prst="rect">
              <a:avLst/>
            </a:prstGeom>
          </p:spPr>
        </p:pic>
        <p:sp>
          <p:nvSpPr>
            <p:cNvPr id="10" name="TextBox 9"/>
            <p:cNvSpPr txBox="1"/>
            <p:nvPr/>
          </p:nvSpPr>
          <p:spPr>
            <a:xfrm>
              <a:off x="875875" y="2049350"/>
              <a:ext cx="17595989" cy="1744068"/>
            </a:xfrm>
            <a:prstGeom prst="rect">
              <a:avLst/>
            </a:prstGeom>
            <a:noFill/>
          </p:spPr>
          <p:txBody>
            <a:bodyPr wrap="square" rtlCol="0">
              <a:spAutoFit/>
            </a:bodyPr>
            <a:lstStyle/>
            <a:p>
              <a:pPr algn="just">
                <a:lnSpc>
                  <a:spcPct val="150000"/>
                </a:lnSpc>
              </a:pPr>
              <a:r>
                <a:rPr lang="vi-VN" sz="1800"/>
                <a:t>Khai thác thông tin mục </a:t>
              </a:r>
              <a:r>
                <a:rPr lang="en-US" sz="1800"/>
                <a:t>1 - </a:t>
              </a:r>
              <a:r>
                <a:rPr lang="vi-VN" sz="1800"/>
                <a:t>SGK tr.1</a:t>
              </a:r>
              <a:r>
                <a:rPr lang="en-US" sz="1800"/>
                <a:t>16</a:t>
              </a:r>
              <a:r>
                <a:rPr lang="vi-VN" sz="1800"/>
                <a:t> và </a:t>
              </a:r>
              <a:r>
                <a:rPr lang="en-US" sz="1800"/>
                <a:t>hoàn thành bảng dưới đây</a:t>
              </a:r>
              <a:r>
                <a:rPr lang="vi-VN" sz="1800" i="1"/>
                <a:t>:</a:t>
              </a:r>
              <a:r>
                <a:rPr lang="vi-VN" sz="1800" b="1"/>
                <a:t> </a:t>
              </a:r>
              <a:r>
                <a:rPr lang="vi-VN" sz="1800" b="1" i="1">
                  <a:solidFill>
                    <a:srgbClr val="FF0000"/>
                  </a:solidFill>
                </a:rPr>
                <a:t>Trình bày đặc điểm phân bố các dân tộc ở nước ta. </a:t>
              </a:r>
              <a:endParaRPr lang="en-US" sz="1800" b="1">
                <a:solidFill>
                  <a:srgbClr val="FF0000"/>
                </a:solidFill>
              </a:endParaRPr>
            </a:p>
          </p:txBody>
        </p:sp>
      </p:grpSp>
      <p:graphicFrame>
        <p:nvGraphicFramePr>
          <p:cNvPr id="2" name="Table 1"/>
          <p:cNvGraphicFramePr>
            <a:graphicFrameLocks noGrp="1"/>
          </p:cNvGraphicFramePr>
          <p:nvPr>
            <p:extLst>
              <p:ext uri="{D42A27DB-BD31-4B8C-83A1-F6EECF244321}">
                <p14:modId xmlns:p14="http://schemas.microsoft.com/office/powerpoint/2010/main" val="1827657002"/>
              </p:ext>
            </p:extLst>
          </p:nvPr>
        </p:nvGraphicFramePr>
        <p:xfrm>
          <a:off x="1323340" y="2553160"/>
          <a:ext cx="6497320" cy="2082344"/>
        </p:xfrm>
        <a:graphic>
          <a:graphicData uri="http://schemas.openxmlformats.org/drawingml/2006/table">
            <a:tbl>
              <a:tblPr firstRow="1" firstCol="1" bandRow="1">
                <a:tableStyleId>{5E9019A3-8E26-4829-918F-E7AE44070989}</a:tableStyleId>
              </a:tblPr>
              <a:tblGrid>
                <a:gridCol w="3248660">
                  <a:extLst>
                    <a:ext uri="{9D8B030D-6E8A-4147-A177-3AD203B41FA5}">
                      <a16:colId xmlns="" xmlns:a16="http://schemas.microsoft.com/office/drawing/2014/main" val="1295123059"/>
                    </a:ext>
                  </a:extLst>
                </a:gridCol>
                <a:gridCol w="3248660">
                  <a:extLst>
                    <a:ext uri="{9D8B030D-6E8A-4147-A177-3AD203B41FA5}">
                      <a16:colId xmlns="" xmlns:a16="http://schemas.microsoft.com/office/drawing/2014/main" val="1324528827"/>
                    </a:ext>
                  </a:extLst>
                </a:gridCol>
              </a:tblGrid>
              <a:tr h="577823">
                <a:tc gridSpan="2">
                  <a:txBody>
                    <a:bodyPr/>
                    <a:lstStyle/>
                    <a:p>
                      <a:pPr algn="ctr">
                        <a:lnSpc>
                          <a:spcPct val="100000"/>
                        </a:lnSpc>
                        <a:spcBef>
                          <a:spcPts val="600"/>
                        </a:spcBef>
                        <a:spcAft>
                          <a:spcPts val="100"/>
                        </a:spcAft>
                      </a:pPr>
                      <a:r>
                        <a:rPr lang="en-US" sz="1800" b="1">
                          <a:effectLst/>
                          <a:latin typeface="+mj-lt"/>
                          <a:ea typeface="Times New Roman" panose="02020603050405020304" pitchFamily="18" charset="0"/>
                          <a:cs typeface="Times New Roman" panose="02020603050405020304" pitchFamily="18" charset="0"/>
                        </a:rPr>
                        <a:t>Đặc</a:t>
                      </a:r>
                      <a:r>
                        <a:rPr lang="en-US" sz="1800" b="1" baseline="0">
                          <a:effectLst/>
                          <a:latin typeface="+mj-lt"/>
                          <a:ea typeface="Times New Roman" panose="02020603050405020304" pitchFamily="18" charset="0"/>
                          <a:cs typeface="Times New Roman" panose="02020603050405020304" pitchFamily="18" charset="0"/>
                        </a:rPr>
                        <a:t> điểm phân bố các dân tộc ở nước 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7"/>
                    </a:solidFill>
                  </a:tcPr>
                </a:tc>
                <a:tc hMerge="1">
                  <a:txBody>
                    <a:bodyPr/>
                    <a:lstStyle/>
                    <a:p>
                      <a:pPr algn="ctr">
                        <a:lnSpc>
                          <a:spcPct val="150000"/>
                        </a:lnSpc>
                        <a:spcBef>
                          <a:spcPts val="600"/>
                        </a:spcBef>
                        <a:spcAft>
                          <a:spcPts val="100"/>
                        </a:spcAft>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79021613"/>
                  </a:ext>
                </a:extLst>
              </a:tr>
              <a:tr h="501507">
                <a:tc>
                  <a:txBody>
                    <a:bodyPr/>
                    <a:lstStyle/>
                    <a:p>
                      <a:pPr algn="ctr">
                        <a:lnSpc>
                          <a:spcPct val="100000"/>
                        </a:lnSpc>
                        <a:spcBef>
                          <a:spcPts val="600"/>
                        </a:spcBef>
                        <a:spcAft>
                          <a:spcPts val="100"/>
                        </a:spcAft>
                      </a:pPr>
                      <a:r>
                        <a:rPr lang="vi-VN" sz="1800" b="1">
                          <a:effectLst/>
                          <a:latin typeface="+mn-lt"/>
                        </a:rPr>
                        <a:t>Đặc điểm</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tc>
                  <a:txBody>
                    <a:bodyPr/>
                    <a:lstStyle/>
                    <a:p>
                      <a:pPr algn="ctr">
                        <a:lnSpc>
                          <a:spcPct val="100000"/>
                        </a:lnSpc>
                        <a:spcBef>
                          <a:spcPts val="600"/>
                        </a:spcBef>
                        <a:spcAft>
                          <a:spcPts val="100"/>
                        </a:spcAft>
                      </a:pPr>
                      <a:r>
                        <a:rPr lang="vi-VN" sz="1800" b="1">
                          <a:effectLst/>
                          <a:latin typeface="+mn-lt"/>
                        </a:rPr>
                        <a:t>Biểu hiện</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extLst>
                  <a:ext uri="{0D108BD9-81ED-4DB2-BD59-A6C34878D82A}">
                    <a16:rowId xmlns="" xmlns:a16="http://schemas.microsoft.com/office/drawing/2014/main" val="1514123313"/>
                  </a:ext>
                </a:extLst>
              </a:tr>
              <a:tr h="501507">
                <a:tc>
                  <a:txBody>
                    <a:bodyPr/>
                    <a:lstStyle/>
                    <a:p>
                      <a:pPr algn="ctr">
                        <a:lnSpc>
                          <a:spcPct val="100000"/>
                        </a:lnSpc>
                        <a:spcBef>
                          <a:spcPts val="100"/>
                        </a:spcBef>
                        <a:spcAft>
                          <a:spcPts val="100"/>
                        </a:spcAft>
                      </a:pPr>
                      <a:r>
                        <a:rPr lang="vi-VN" sz="1800">
                          <a:effectLst/>
                          <a:latin typeface="+mj-lt"/>
                        </a:rPr>
                        <a:t> </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r>
                        <a:rPr lang="vi-VN" sz="1800">
                          <a:effectLst/>
                          <a:latin typeface="+mj-lt"/>
                        </a:rPr>
                        <a:t> </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071327759"/>
                  </a:ext>
                </a:extLst>
              </a:tr>
              <a:tr h="501507">
                <a:tc>
                  <a:txBody>
                    <a:bodyPr/>
                    <a:lstStyle/>
                    <a:p>
                      <a:pPr algn="ctr">
                        <a:lnSpc>
                          <a:spcPct val="100000"/>
                        </a:lnSpc>
                        <a:spcBef>
                          <a:spcPts val="100"/>
                        </a:spcBef>
                        <a:spcAft>
                          <a:spcPts val="100"/>
                        </a:spcAft>
                      </a:pPr>
                      <a:r>
                        <a:rPr lang="vi-VN" sz="1800">
                          <a:effectLst/>
                          <a:latin typeface="+mj-lt"/>
                        </a:rPr>
                        <a:t> </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r>
                        <a:rPr lang="vi-VN" sz="1800">
                          <a:effectLst/>
                          <a:latin typeface="+mj-lt"/>
                        </a:rPr>
                        <a:t> </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4045110356"/>
                  </a:ext>
                </a:extLst>
              </a:tr>
            </a:tbl>
          </a:graphicData>
        </a:graphic>
      </p:graphicFrame>
      <p:sp>
        <p:nvSpPr>
          <p:cNvPr id="4" name="Hộp Văn bản 3">
            <a:extLst>
              <a:ext uri="{FF2B5EF4-FFF2-40B4-BE49-F238E27FC236}">
                <a16:creationId xmlns="" xmlns:a16="http://schemas.microsoft.com/office/drawing/2014/main" id="{A6D81542-62C8-D1A5-4E1E-F9E6348DB4DD}"/>
              </a:ext>
            </a:extLst>
          </p:cNvPr>
          <p:cNvSpPr txBox="1"/>
          <p:nvPr/>
        </p:nvSpPr>
        <p:spPr>
          <a:xfrm>
            <a:off x="78057" y="246246"/>
            <a:ext cx="8987883" cy="430887"/>
          </a:xfrm>
          <a:prstGeom prst="rect">
            <a:avLst/>
          </a:prstGeom>
          <a:noFill/>
        </p:spPr>
        <p:txBody>
          <a:bodyPr wrap="square">
            <a:spAutoFit/>
          </a:bodyPr>
          <a:lstStyle/>
          <a:p>
            <a:pPr algn="ctr"/>
            <a:r>
              <a:rPr lang="en-US" sz="2200" b="1" i="1">
                <a:solidFill>
                  <a:schemeClr val="tx2">
                    <a:lumMod val="75000"/>
                  </a:schemeClr>
                </a:solidFill>
              </a:rPr>
              <a:t>a. Các dân tộc ở Việt Nam sinh sống rộng khắp trên toàn lãnh thổ. </a:t>
            </a:r>
          </a:p>
        </p:txBody>
      </p:sp>
      <p:sp>
        <p:nvSpPr>
          <p:cNvPr id="5" name="Rounded Rectangle 6">
            <a:extLst>
              <a:ext uri="{FF2B5EF4-FFF2-40B4-BE49-F238E27FC236}">
                <a16:creationId xmlns="" xmlns:a16="http://schemas.microsoft.com/office/drawing/2014/main" id="{EE986B87-F6C5-FE89-C0E2-A8E3F766E401}"/>
              </a:ext>
            </a:extLst>
          </p:cNvPr>
          <p:cNvSpPr/>
          <p:nvPr/>
        </p:nvSpPr>
        <p:spPr>
          <a:xfrm>
            <a:off x="1590674" y="817660"/>
            <a:ext cx="5962650" cy="571500"/>
          </a:xfrm>
          <a:prstGeom prst="roundRect">
            <a:avLst/>
          </a:prstGeom>
          <a:solidFill>
            <a:srgbClr val="0D0F68"/>
          </a:solidFill>
          <a:ln>
            <a:solidFill>
              <a:srgbClr val="0D0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white"/>
                </a:solidFill>
                <a:latin typeface="Arial" panose="020B0604020202020204" pitchFamily="34" charset="0"/>
                <a:cs typeface="Arial" panose="020B0604020202020204" pitchFamily="34" charset="0"/>
              </a:rPr>
              <a:t>Hoạt động nhóm đôi</a:t>
            </a:r>
            <a:endParaRPr lang="en-US"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50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0339192"/>
              </p:ext>
            </p:extLst>
          </p:nvPr>
        </p:nvGraphicFramePr>
        <p:xfrm>
          <a:off x="0" y="-2"/>
          <a:ext cx="9144000" cy="2972153"/>
        </p:xfrm>
        <a:graphic>
          <a:graphicData uri="http://schemas.openxmlformats.org/drawingml/2006/table">
            <a:tbl>
              <a:tblPr firstRow="1" firstCol="1" bandRow="1">
                <a:tableStyleId>{5E9019A3-8E26-4829-918F-E7AE44070989}</a:tableStyleId>
              </a:tblPr>
              <a:tblGrid>
                <a:gridCol w="2022088">
                  <a:extLst>
                    <a:ext uri="{9D8B030D-6E8A-4147-A177-3AD203B41FA5}">
                      <a16:colId xmlns="" xmlns:a16="http://schemas.microsoft.com/office/drawing/2014/main" val="1295123059"/>
                    </a:ext>
                  </a:extLst>
                </a:gridCol>
                <a:gridCol w="7121912">
                  <a:extLst>
                    <a:ext uri="{9D8B030D-6E8A-4147-A177-3AD203B41FA5}">
                      <a16:colId xmlns="" xmlns:a16="http://schemas.microsoft.com/office/drawing/2014/main" val="1324528827"/>
                    </a:ext>
                  </a:extLst>
                </a:gridCol>
              </a:tblGrid>
              <a:tr h="436882">
                <a:tc>
                  <a:txBody>
                    <a:bodyPr/>
                    <a:lstStyle/>
                    <a:p>
                      <a:pPr algn="ctr">
                        <a:lnSpc>
                          <a:spcPct val="100000"/>
                        </a:lnSpc>
                        <a:spcBef>
                          <a:spcPts val="600"/>
                        </a:spcBef>
                        <a:spcAft>
                          <a:spcPts val="100"/>
                        </a:spcAft>
                      </a:pPr>
                      <a:r>
                        <a:rPr lang="vi-VN" sz="1800" b="1">
                          <a:effectLst/>
                          <a:latin typeface="+mn-lt"/>
                        </a:rPr>
                        <a:t>Đặc điểm</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tc>
                  <a:txBody>
                    <a:bodyPr/>
                    <a:lstStyle/>
                    <a:p>
                      <a:pPr algn="ctr">
                        <a:lnSpc>
                          <a:spcPct val="100000"/>
                        </a:lnSpc>
                        <a:spcBef>
                          <a:spcPts val="600"/>
                        </a:spcBef>
                        <a:spcAft>
                          <a:spcPts val="100"/>
                        </a:spcAft>
                      </a:pPr>
                      <a:r>
                        <a:rPr lang="vi-VN" sz="1800" b="1">
                          <a:effectLst/>
                          <a:latin typeface="+mn-lt"/>
                        </a:rPr>
                        <a:t>Biểu hiện</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extLst>
                  <a:ext uri="{0D108BD9-81ED-4DB2-BD59-A6C34878D82A}">
                    <a16:rowId xmlns="" xmlns:a16="http://schemas.microsoft.com/office/drawing/2014/main" val="1514123313"/>
                  </a:ext>
                </a:extLst>
              </a:tr>
              <a:tr h="2535271">
                <a:tc>
                  <a:txBody>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lang="en-US" sz="1800" b="0" i="0" u="none" strike="noStrike" cap="none">
                          <a:solidFill>
                            <a:srgbClr val="000000"/>
                          </a:solidFill>
                          <a:latin typeface="Arial"/>
                          <a:ea typeface="Times New Roman" panose="02020603050405020304" pitchFamily="18" charset="0"/>
                          <a:cs typeface="Arial"/>
                          <a:sym typeface="Arial"/>
                        </a:rPr>
                        <a:t>a. </a:t>
                      </a:r>
                      <a:r>
                        <a:rPr lang="vi-VN" sz="1800" b="0" i="0" u="none" strike="noStrike" cap="none">
                          <a:solidFill>
                            <a:srgbClr val="000000"/>
                          </a:solidFill>
                          <a:latin typeface="Arial"/>
                          <a:ea typeface="Times New Roman" panose="02020603050405020304" pitchFamily="18" charset="0"/>
                          <a:cs typeface="Arial"/>
                          <a:sym typeface="Arial"/>
                        </a:rPr>
                        <a:t>Các dân tộc ở Việt Nam sinh sống rộng khắp trên toàn lãnh thổ. </a:t>
                      </a:r>
                      <a:endParaRPr lang="en-US" sz="1800" b="0" i="0" u="none" strike="noStrike" cap="none">
                        <a:solidFill>
                          <a:srgbClr val="000000"/>
                        </a:solidFill>
                        <a:latin typeface="Arial"/>
                        <a:ea typeface="Arial"/>
                        <a:cs typeface="Arial"/>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r>
                        <a:rPr lang="vi-VN" sz="1800">
                          <a:effectLst/>
                          <a:latin typeface="+mj-lt"/>
                        </a:rPr>
                        <a:t> </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071327759"/>
                  </a:ext>
                </a:extLst>
              </a:tr>
            </a:tbl>
          </a:graphicData>
        </a:graphic>
      </p:graphicFrame>
      <p:sp>
        <p:nvSpPr>
          <p:cNvPr id="4" name="Rectangle 3"/>
          <p:cNvSpPr/>
          <p:nvPr/>
        </p:nvSpPr>
        <p:spPr>
          <a:xfrm>
            <a:off x="2044391" y="362047"/>
            <a:ext cx="7099610" cy="2636619"/>
          </a:xfrm>
          <a:prstGeom prst="rect">
            <a:avLst/>
          </a:prstGeom>
        </p:spPr>
        <p:txBody>
          <a:bodyPr wrap="square">
            <a:spAutoFit/>
          </a:bodyPr>
          <a:lstStyle/>
          <a:p>
            <a:pPr marL="285750" indent="-285750" algn="just">
              <a:lnSpc>
                <a:spcPct val="150000"/>
              </a:lnSpc>
              <a:spcBef>
                <a:spcPts val="100"/>
              </a:spcBef>
              <a:spcAft>
                <a:spcPts val="100"/>
              </a:spcAft>
              <a:buFontTx/>
              <a:buChar char="-"/>
            </a:pPr>
            <a:r>
              <a:rPr lang="vi-VN" sz="1800">
                <a:latin typeface="+mn-lt"/>
                <a:ea typeface="Times New Roman" panose="02020603050405020304" pitchFamily="18" charset="0"/>
              </a:rPr>
              <a:t>Người Kinh: tập trung đông ở đồng bằng, ven biển, trung du. </a:t>
            </a:r>
          </a:p>
          <a:p>
            <a:pPr marL="285750" indent="-285750" algn="just">
              <a:lnSpc>
                <a:spcPct val="150000"/>
              </a:lnSpc>
              <a:spcBef>
                <a:spcPts val="100"/>
              </a:spcBef>
              <a:spcAft>
                <a:spcPts val="100"/>
              </a:spcAft>
              <a:buFontTx/>
              <a:buChar char="-"/>
            </a:pPr>
            <a:r>
              <a:rPr lang="vi-VN" sz="1800">
                <a:latin typeface="+mn-lt"/>
                <a:ea typeface="Times New Roman" panose="02020603050405020304" pitchFamily="18" charset="0"/>
              </a:rPr>
              <a:t>Các dân tộc thiểu số: sinh sống ở vùng đồi núi và cao nguyên. </a:t>
            </a:r>
          </a:p>
          <a:p>
            <a:pPr marL="285750" indent="-285750" algn="just">
              <a:lnSpc>
                <a:spcPct val="150000"/>
              </a:lnSpc>
              <a:spcBef>
                <a:spcPts val="100"/>
              </a:spcBef>
              <a:spcAft>
                <a:spcPts val="100"/>
              </a:spcAft>
              <a:buFont typeface="Arial" panose="020B0604020202020204" pitchFamily="34" charset="0"/>
              <a:buChar char="•"/>
            </a:pPr>
            <a:r>
              <a:rPr lang="vi-VN" sz="1800">
                <a:latin typeface="+mn-lt"/>
                <a:ea typeface="Times New Roman" panose="02020603050405020304" pitchFamily="18" charset="0"/>
              </a:rPr>
              <a:t>Dân tộc Tày, Mường, Thái: Trung du và miền núi Bắc Bộ. </a:t>
            </a:r>
          </a:p>
          <a:p>
            <a:pPr marL="285750" indent="-285750" algn="just">
              <a:lnSpc>
                <a:spcPct val="150000"/>
              </a:lnSpc>
              <a:spcBef>
                <a:spcPts val="100"/>
              </a:spcBef>
              <a:spcAft>
                <a:spcPts val="100"/>
              </a:spcAft>
              <a:buFont typeface="Arial" panose="020B0604020202020204" pitchFamily="34" charset="0"/>
              <a:buChar char="•"/>
            </a:pPr>
            <a:r>
              <a:rPr lang="vi-VN" sz="1800">
                <a:latin typeface="+mn-lt"/>
                <a:ea typeface="Times New Roman" panose="02020603050405020304" pitchFamily="18" charset="0"/>
              </a:rPr>
              <a:t>Dân tộc Khơ</a:t>
            </a:r>
            <a:r>
              <a:rPr lang="en-US" sz="1800">
                <a:latin typeface="+mn-lt"/>
                <a:ea typeface="Times New Roman" panose="02020603050405020304" pitchFamily="18" charset="0"/>
              </a:rPr>
              <a:t>-</a:t>
            </a:r>
            <a:r>
              <a:rPr lang="vi-VN" sz="1800">
                <a:latin typeface="+mn-lt"/>
                <a:ea typeface="Times New Roman" panose="02020603050405020304" pitchFamily="18" charset="0"/>
              </a:rPr>
              <a:t>me, Chăm, Hoa: ven biển phía Nam và đồng bằng sông Cửu Long. </a:t>
            </a:r>
          </a:p>
          <a:p>
            <a:pPr marL="285750" indent="-285750" algn="just">
              <a:lnSpc>
                <a:spcPct val="150000"/>
              </a:lnSpc>
              <a:spcBef>
                <a:spcPts val="100"/>
              </a:spcBef>
              <a:spcAft>
                <a:spcPts val="100"/>
              </a:spcAft>
              <a:buFont typeface="Arial" panose="020B0604020202020204" pitchFamily="34" charset="0"/>
              <a:buChar char="•"/>
            </a:pPr>
            <a:r>
              <a:rPr lang="vi-VN" sz="1800">
                <a:latin typeface="+mn-lt"/>
                <a:ea typeface="Times New Roman" panose="02020603050405020304" pitchFamily="18" charset="0"/>
              </a:rPr>
              <a:t>Dân tộc Gia</a:t>
            </a:r>
            <a:r>
              <a:rPr lang="en-US" sz="1800">
                <a:latin typeface="+mn-lt"/>
                <a:ea typeface="Times New Roman" panose="02020603050405020304" pitchFamily="18" charset="0"/>
              </a:rPr>
              <a:t>-</a:t>
            </a:r>
            <a:r>
              <a:rPr lang="vi-VN" sz="1800">
                <a:latin typeface="+mn-lt"/>
                <a:ea typeface="Times New Roman" panose="02020603050405020304" pitchFamily="18" charset="0"/>
              </a:rPr>
              <a:t>rai, Ê</a:t>
            </a:r>
            <a:r>
              <a:rPr lang="en-US" sz="1800">
                <a:latin typeface="+mn-lt"/>
                <a:ea typeface="Times New Roman" panose="02020603050405020304" pitchFamily="18" charset="0"/>
              </a:rPr>
              <a:t>-</a:t>
            </a:r>
            <a:r>
              <a:rPr lang="vi-VN" sz="1800">
                <a:latin typeface="+mn-lt"/>
                <a:ea typeface="Times New Roman" panose="02020603050405020304" pitchFamily="18" charset="0"/>
              </a:rPr>
              <a:t>đê, Ba</a:t>
            </a:r>
            <a:r>
              <a:rPr lang="en-US" sz="1800">
                <a:latin typeface="+mn-lt"/>
                <a:ea typeface="Times New Roman" panose="02020603050405020304" pitchFamily="18" charset="0"/>
              </a:rPr>
              <a:t>-</a:t>
            </a:r>
            <a:r>
              <a:rPr lang="vi-VN" sz="1800">
                <a:latin typeface="+mn-lt"/>
                <a:ea typeface="Times New Roman" panose="02020603050405020304" pitchFamily="18" charset="0"/>
              </a:rPr>
              <a:t>na: Tây Nguyên. </a:t>
            </a:r>
          </a:p>
        </p:txBody>
      </p:sp>
      <p:pic>
        <p:nvPicPr>
          <p:cNvPr id="11" name="Picture 10"/>
          <p:cNvPicPr>
            <a:picLocks noChangeAspect="1"/>
          </p:cNvPicPr>
          <p:nvPr/>
        </p:nvPicPr>
        <p:blipFill rotWithShape="1">
          <a:blip r:embed="rId3"/>
          <a:srcRect l="6630" r="6353"/>
          <a:stretch/>
        </p:blipFill>
        <p:spPr>
          <a:xfrm>
            <a:off x="241010" y="3119120"/>
            <a:ext cx="2876234" cy="1859280"/>
          </a:xfrm>
          <a:prstGeom prst="round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4"/>
          <a:srcRect l="19577"/>
          <a:stretch/>
        </p:blipFill>
        <p:spPr>
          <a:xfrm>
            <a:off x="3295225" y="3119120"/>
            <a:ext cx="2988254" cy="1859280"/>
          </a:xfrm>
          <a:prstGeom prst="roundRect">
            <a:avLst/>
          </a:prstGeom>
          <a:effectLst>
            <a:outerShdw blurRad="50800" dist="38100" dir="2700000" algn="tl" rotWithShape="0">
              <a:prstClr val="black">
                <a:alpha val="40000"/>
              </a:prstClr>
            </a:outerShdw>
          </a:effectLst>
        </p:spPr>
      </p:pic>
      <p:sp>
        <p:nvSpPr>
          <p:cNvPr id="13" name="Rectangle 12"/>
          <p:cNvSpPr/>
          <p:nvPr/>
        </p:nvSpPr>
        <p:spPr>
          <a:xfrm>
            <a:off x="6438310" y="3633261"/>
            <a:ext cx="2520496" cy="830997"/>
          </a:xfrm>
          <a:prstGeom prst="rect">
            <a:avLst/>
          </a:prstGeom>
        </p:spPr>
        <p:txBody>
          <a:bodyPr wrap="square">
            <a:spAutoFit/>
          </a:bodyPr>
          <a:lstStyle/>
          <a:p>
            <a:pPr algn="ctr">
              <a:lnSpc>
                <a:spcPct val="150000"/>
              </a:lnSpc>
            </a:pPr>
            <a:r>
              <a:rPr lang="vi-VN" sz="1700" i="1">
                <a:latin typeface="+mn-lt"/>
                <a:ea typeface="Times New Roman" panose="02020603050405020304" pitchFamily="18" charset="0"/>
              </a:rPr>
              <a:t>Dân tộc Kinh phân bố chủ yếu ở đồng bằng</a:t>
            </a:r>
            <a:endParaRPr lang="en-US" sz="1700">
              <a:latin typeface="+mn-lt"/>
            </a:endParaRPr>
          </a:p>
        </p:txBody>
      </p:sp>
    </p:spTree>
    <p:extLst>
      <p:ext uri="{BB962C8B-B14F-4D97-AF65-F5344CB8AC3E}">
        <p14:creationId xmlns:p14="http://schemas.microsoft.com/office/powerpoint/2010/main" val="374805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6570" y="3834187"/>
            <a:ext cx="3784921" cy="877163"/>
          </a:xfrm>
          <a:prstGeom prst="rect">
            <a:avLst/>
          </a:prstGeom>
          <a:noFill/>
        </p:spPr>
        <p:txBody>
          <a:bodyPr wrap="square" rtlCol="0">
            <a:spAutoFit/>
          </a:bodyPr>
          <a:lstStyle/>
          <a:p>
            <a:pPr algn="ctr">
              <a:lnSpc>
                <a:spcPct val="150000"/>
              </a:lnSpc>
            </a:pPr>
            <a:r>
              <a:rPr lang="vi-VN" sz="1700" i="1"/>
              <a:t>Các dân tộc thiểu số thường phân bố ở các khu vực trung du, miền núi</a:t>
            </a:r>
            <a:endParaRPr lang="en-US" sz="1700" i="1" dirty="0">
              <a:latin typeface="Arial" panose="020B0604020202020204" pitchFamily="34" charset="0"/>
              <a:cs typeface="Arial" panose="020B0604020202020204" pitchFamily="34" charset="0"/>
            </a:endParaRPr>
          </a:p>
        </p:txBody>
      </p:sp>
      <p:pic>
        <p:nvPicPr>
          <p:cNvPr id="2050" name="Picture 2" descr="Cần có nghị quyết về phát triển vùng đồng bào dân tộc thiểu số, miền núi"/>
          <p:cNvPicPr>
            <a:picLocks noChangeAspect="1" noChangeArrowheads="1"/>
          </p:cNvPicPr>
          <p:nvPr/>
        </p:nvPicPr>
        <p:blipFill rotWithShape="1">
          <a:blip r:embed="rId2">
            <a:extLst>
              <a:ext uri="{28A0092B-C50C-407E-A947-70E740481C1C}">
                <a14:useLocalDpi xmlns:a14="http://schemas.microsoft.com/office/drawing/2010/main" val="0"/>
              </a:ext>
            </a:extLst>
          </a:blip>
          <a:srcRect t="7696"/>
          <a:stretch/>
        </p:blipFill>
        <p:spPr bwMode="auto">
          <a:xfrm>
            <a:off x="0" y="0"/>
            <a:ext cx="6134792" cy="34223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a:stretch/>
        </p:blipFill>
        <p:spPr>
          <a:xfrm>
            <a:off x="4398380" y="1945363"/>
            <a:ext cx="4745620" cy="319813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996078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53" presetClass="entr" presetSubtype="16" fill="hold" nodeType="afterEffect">
                                  <p:stCondLst>
                                    <p:cond delay="25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60699" y="0"/>
            <a:ext cx="7528343" cy="3727048"/>
          </a:xfrm>
          <a:prstGeom prst="rect">
            <a:avLst/>
          </a:prstGeom>
          <a:effectLst>
            <a:outerShdw blurRad="50800" dist="38100" dir="2700000" algn="tl" rotWithShape="0">
              <a:prstClr val="black">
                <a:alpha val="40000"/>
              </a:prstClr>
            </a:outerShdw>
          </a:effectLst>
        </p:spPr>
      </p:pic>
      <p:sp>
        <p:nvSpPr>
          <p:cNvPr id="9" name="Rectangle 8"/>
          <p:cNvSpPr/>
          <p:nvPr/>
        </p:nvSpPr>
        <p:spPr>
          <a:xfrm>
            <a:off x="1533151" y="3829329"/>
            <a:ext cx="6383438" cy="877163"/>
          </a:xfrm>
          <a:prstGeom prst="rect">
            <a:avLst/>
          </a:prstGeom>
        </p:spPr>
        <p:txBody>
          <a:bodyPr wrap="square">
            <a:spAutoFit/>
          </a:bodyPr>
          <a:lstStyle/>
          <a:p>
            <a:pPr algn="ctr">
              <a:lnSpc>
                <a:spcPct val="150000"/>
              </a:lnSpc>
              <a:spcBef>
                <a:spcPts val="100"/>
              </a:spcBef>
              <a:spcAft>
                <a:spcPts val="100"/>
              </a:spcAft>
            </a:pPr>
            <a:r>
              <a:rPr lang="vi-VN" sz="1700" i="1">
                <a:solidFill>
                  <a:srgbClr val="0D0D0D"/>
                </a:solidFill>
                <a:latin typeface="+mn-lt"/>
                <a:ea typeface="Times New Roman" panose="02020603050405020304" pitchFamily="18" charset="0"/>
              </a:rPr>
              <a:t>Các dân tộc thiểu số thường phân bố ở nơi có vị trí quan trọng, địa bàn chiến lược về an ninh quốc phòng</a:t>
            </a:r>
            <a:endParaRPr lang="en-US" sz="170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9772312"/>
              </p:ext>
            </p:extLst>
          </p:nvPr>
        </p:nvGraphicFramePr>
        <p:xfrm>
          <a:off x="0" y="-1"/>
          <a:ext cx="9144000" cy="2166794"/>
        </p:xfrm>
        <a:graphic>
          <a:graphicData uri="http://schemas.openxmlformats.org/drawingml/2006/table">
            <a:tbl>
              <a:tblPr firstRow="1" firstCol="1" bandRow="1">
                <a:tableStyleId>{5E9019A3-8E26-4829-918F-E7AE44070989}</a:tableStyleId>
              </a:tblPr>
              <a:tblGrid>
                <a:gridCol w="2252546">
                  <a:extLst>
                    <a:ext uri="{9D8B030D-6E8A-4147-A177-3AD203B41FA5}">
                      <a16:colId xmlns="" xmlns:a16="http://schemas.microsoft.com/office/drawing/2014/main" val="1295123059"/>
                    </a:ext>
                  </a:extLst>
                </a:gridCol>
                <a:gridCol w="6891454">
                  <a:extLst>
                    <a:ext uri="{9D8B030D-6E8A-4147-A177-3AD203B41FA5}">
                      <a16:colId xmlns="" xmlns:a16="http://schemas.microsoft.com/office/drawing/2014/main" val="1324528827"/>
                    </a:ext>
                  </a:extLst>
                </a:gridCol>
              </a:tblGrid>
              <a:tr h="429434">
                <a:tc>
                  <a:txBody>
                    <a:bodyPr/>
                    <a:lstStyle/>
                    <a:p>
                      <a:pPr algn="ctr">
                        <a:lnSpc>
                          <a:spcPct val="100000"/>
                        </a:lnSpc>
                        <a:spcBef>
                          <a:spcPts val="600"/>
                        </a:spcBef>
                        <a:spcAft>
                          <a:spcPts val="100"/>
                        </a:spcAft>
                      </a:pPr>
                      <a:r>
                        <a:rPr lang="vi-VN" sz="1800" b="1">
                          <a:effectLst/>
                          <a:latin typeface="+mn-lt"/>
                        </a:rPr>
                        <a:t>Đặc điểm</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tc>
                  <a:txBody>
                    <a:bodyPr/>
                    <a:lstStyle/>
                    <a:p>
                      <a:pPr algn="ctr">
                        <a:lnSpc>
                          <a:spcPct val="100000"/>
                        </a:lnSpc>
                        <a:spcBef>
                          <a:spcPts val="600"/>
                        </a:spcBef>
                        <a:spcAft>
                          <a:spcPts val="100"/>
                        </a:spcAft>
                      </a:pPr>
                      <a:r>
                        <a:rPr lang="vi-VN" sz="1800" b="1">
                          <a:effectLst/>
                          <a:latin typeface="+mn-lt"/>
                        </a:rPr>
                        <a:t>Biểu hiện</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extLst>
                  <a:ext uri="{0D108BD9-81ED-4DB2-BD59-A6C34878D82A}">
                    <a16:rowId xmlns="" xmlns:a16="http://schemas.microsoft.com/office/drawing/2014/main" val="1514123313"/>
                  </a:ext>
                </a:extLst>
              </a:tr>
              <a:tr h="1737360">
                <a:tc>
                  <a:txBody>
                    <a:bodyPr/>
                    <a:lstStyle/>
                    <a:p>
                      <a:pPr algn="ctr">
                        <a:lnSpc>
                          <a:spcPct val="150000"/>
                        </a:lnSpc>
                        <a:spcBef>
                          <a:spcPts val="0"/>
                        </a:spcBef>
                        <a:spcAft>
                          <a:spcPts val="0"/>
                        </a:spcAft>
                      </a:pPr>
                      <a:r>
                        <a:rPr lang="vi-VN" sz="1800">
                          <a:effectLst/>
                          <a:latin typeface="Arial" panose="020B0604020202020204" pitchFamily="34" charset="0"/>
                          <a:cs typeface="Arial" panose="020B0604020202020204" pitchFamily="34" charset="0"/>
                        </a:rPr>
                        <a:t>b</a:t>
                      </a:r>
                      <a:r>
                        <a:rPr lang="en-US" sz="1800">
                          <a:effectLst/>
                          <a:latin typeface="Arial" panose="020B0604020202020204" pitchFamily="34" charset="0"/>
                          <a:cs typeface="Arial" panose="020B0604020202020204" pitchFamily="34" charset="0"/>
                        </a:rPr>
                        <a:t>.</a:t>
                      </a:r>
                      <a:r>
                        <a:rPr lang="vi-VN" sz="1800">
                          <a:effectLst/>
                          <a:latin typeface="Arial" panose="020B0604020202020204" pitchFamily="34" charset="0"/>
                          <a:cs typeface="Arial" panose="020B0604020202020204" pitchFamily="34" charset="0"/>
                        </a:rPr>
                        <a:t> Phân bố dân tộc ở Việt Nam có sự thay đổi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r>
                        <a:rPr lang="vi-VN" sz="1800">
                          <a:effectLst/>
                          <a:latin typeface="+mj-lt"/>
                        </a:rPr>
                        <a:t> </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071327759"/>
                  </a:ext>
                </a:extLst>
              </a:tr>
            </a:tbl>
          </a:graphicData>
        </a:graphic>
      </p:graphicFrame>
      <p:sp>
        <p:nvSpPr>
          <p:cNvPr id="4" name="Rectangle 3"/>
          <p:cNvSpPr/>
          <p:nvPr/>
        </p:nvSpPr>
        <p:spPr>
          <a:xfrm>
            <a:off x="2282284" y="451295"/>
            <a:ext cx="6826156" cy="1703030"/>
          </a:xfrm>
          <a:prstGeom prst="rect">
            <a:avLst/>
          </a:prstGeom>
        </p:spPr>
        <p:txBody>
          <a:bodyPr wrap="square">
            <a:spAutoFit/>
          </a:bodyPr>
          <a:lstStyle/>
          <a:p>
            <a:pPr algn="just">
              <a:lnSpc>
                <a:spcPct val="150000"/>
              </a:lnSpc>
            </a:pPr>
            <a:r>
              <a:rPr lang="vi-VN" sz="1800"/>
              <a:t>Phân bố dân tộc ở Việt Nam thay đổi theo không gian: </a:t>
            </a:r>
          </a:p>
          <a:p>
            <a:pPr marL="285750" indent="-285750" algn="just">
              <a:lnSpc>
                <a:spcPct val="150000"/>
              </a:lnSpc>
              <a:buFont typeface="Arial" panose="020B0604020202020204" pitchFamily="34" charset="0"/>
              <a:buChar char="•"/>
            </a:pPr>
            <a:r>
              <a:rPr lang="vi-VN" sz="1800"/>
              <a:t>Sống đan xen </a:t>
            </a:r>
            <a:r>
              <a:rPr lang="en-US" sz="1800"/>
              <a:t>với nhau </a:t>
            </a:r>
            <a:r>
              <a:rPr lang="vi-VN" sz="1800"/>
              <a:t>trên lãnh thổ.  </a:t>
            </a:r>
          </a:p>
          <a:p>
            <a:pPr marL="285750" indent="-285750" algn="just">
              <a:lnSpc>
                <a:spcPct val="150000"/>
              </a:lnSpc>
              <a:buFont typeface="Arial" panose="020B0604020202020204" pitchFamily="34" charset="0"/>
              <a:buChar char="•"/>
            </a:pPr>
            <a:r>
              <a:rPr lang="vi-VN" sz="1800"/>
              <a:t>Tập trung nhiều</a:t>
            </a:r>
            <a:r>
              <a:rPr lang="en-US" sz="1800"/>
              <a:t> dân tộc</a:t>
            </a:r>
            <a:r>
              <a:rPr lang="vi-VN" sz="1800"/>
              <a:t> ở các vùng Tây Nguyên, Trung du và miền núi Bắc </a:t>
            </a:r>
            <a:r>
              <a:rPr lang="en-US" sz="1800"/>
              <a:t>Bộ, Bắc Trung Bộ và Duyên hải miền Trung.</a:t>
            </a:r>
            <a:endParaRPr lang="vi-VN" sz="1800"/>
          </a:p>
        </p:txBody>
      </p:sp>
      <p:pic>
        <p:nvPicPr>
          <p:cNvPr id="5" name="Picture 4"/>
          <p:cNvPicPr>
            <a:picLocks noChangeAspect="1"/>
          </p:cNvPicPr>
          <p:nvPr/>
        </p:nvPicPr>
        <p:blipFill>
          <a:blip r:embed="rId3"/>
          <a:stretch>
            <a:fillRect/>
          </a:stretch>
        </p:blipFill>
        <p:spPr>
          <a:xfrm>
            <a:off x="224883" y="2349959"/>
            <a:ext cx="4114801" cy="2622556"/>
          </a:xfrm>
          <a:prstGeom prst="rect">
            <a:avLst/>
          </a:prstGeom>
        </p:spPr>
      </p:pic>
      <p:sp>
        <p:nvSpPr>
          <p:cNvPr id="6" name="Rectangle 5"/>
          <p:cNvSpPr/>
          <p:nvPr/>
        </p:nvSpPr>
        <p:spPr>
          <a:xfrm>
            <a:off x="4417741" y="3026448"/>
            <a:ext cx="4572000" cy="1269578"/>
          </a:xfrm>
          <a:prstGeom prst="rect">
            <a:avLst/>
          </a:prstGeom>
        </p:spPr>
        <p:txBody>
          <a:bodyPr>
            <a:spAutoFit/>
          </a:bodyPr>
          <a:lstStyle/>
          <a:p>
            <a:pPr algn="just">
              <a:lnSpc>
                <a:spcPct val="150000"/>
              </a:lnSpc>
            </a:pPr>
            <a:r>
              <a:rPr lang="en-US" sz="1700" i="1">
                <a:solidFill>
                  <a:srgbClr val="333333"/>
                </a:solidFill>
                <a:latin typeface="+mn-lt"/>
              </a:rPr>
              <a:t>Đồng bào các dân tộc thiểu số có xu hướng </a:t>
            </a:r>
            <a:r>
              <a:rPr lang="vi-VN" sz="1700" i="1">
                <a:solidFill>
                  <a:srgbClr val="333333"/>
                </a:solidFill>
                <a:latin typeface="+mn-lt"/>
              </a:rPr>
              <a:t>di cư tự do</a:t>
            </a:r>
            <a:r>
              <a:rPr lang="en-US" sz="1700" i="1">
                <a:solidFill>
                  <a:srgbClr val="333333"/>
                </a:solidFill>
                <a:latin typeface="+mn-lt"/>
              </a:rPr>
              <a:t>, </a:t>
            </a:r>
            <a:r>
              <a:rPr lang="vi-VN" sz="1700" i="1">
                <a:solidFill>
                  <a:srgbClr val="333333"/>
                </a:solidFill>
                <a:latin typeface="+mn-lt"/>
              </a:rPr>
              <a:t>đi vào các vùng kinh tế mới</a:t>
            </a:r>
            <a:r>
              <a:rPr lang="vi-VN" sz="1700" b="1" i="1">
                <a:solidFill>
                  <a:srgbClr val="333333"/>
                </a:solidFill>
                <a:latin typeface="+mn-lt"/>
              </a:rPr>
              <a:t> </a:t>
            </a:r>
            <a:r>
              <a:rPr lang="vi-VN" sz="1700" i="1">
                <a:solidFill>
                  <a:srgbClr val="333333"/>
                </a:solidFill>
                <a:latin typeface="+mn-lt"/>
              </a:rPr>
              <a:t>như Tây Nguyên, Đông Nam </a:t>
            </a:r>
            <a:r>
              <a:rPr lang="en-US" sz="1700" i="1">
                <a:solidFill>
                  <a:srgbClr val="333333"/>
                </a:solidFill>
                <a:latin typeface="+mn-lt"/>
              </a:rPr>
              <a:t>Bộ để sinh sống.</a:t>
            </a:r>
            <a:endParaRPr lang="en-US" sz="1700">
              <a:latin typeface="+mn-lt"/>
            </a:endParaRPr>
          </a:p>
        </p:txBody>
      </p:sp>
    </p:spTree>
    <p:extLst>
      <p:ext uri="{BB962C8B-B14F-4D97-AF65-F5344CB8AC3E}">
        <p14:creationId xmlns:p14="http://schemas.microsoft.com/office/powerpoint/2010/main" val="2899537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77744263"/>
              </p:ext>
            </p:extLst>
          </p:nvPr>
        </p:nvGraphicFramePr>
        <p:xfrm>
          <a:off x="0" y="-1"/>
          <a:ext cx="9144000" cy="2194271"/>
        </p:xfrm>
        <a:graphic>
          <a:graphicData uri="http://schemas.openxmlformats.org/drawingml/2006/table">
            <a:tbl>
              <a:tblPr firstRow="1" firstCol="1" bandRow="1">
                <a:tableStyleId>{5E9019A3-8E26-4829-918F-E7AE44070989}</a:tableStyleId>
              </a:tblPr>
              <a:tblGrid>
                <a:gridCol w="2609385">
                  <a:extLst>
                    <a:ext uri="{9D8B030D-6E8A-4147-A177-3AD203B41FA5}">
                      <a16:colId xmlns="" xmlns:a16="http://schemas.microsoft.com/office/drawing/2014/main" val="1295123059"/>
                    </a:ext>
                  </a:extLst>
                </a:gridCol>
                <a:gridCol w="6534615">
                  <a:extLst>
                    <a:ext uri="{9D8B030D-6E8A-4147-A177-3AD203B41FA5}">
                      <a16:colId xmlns="" xmlns:a16="http://schemas.microsoft.com/office/drawing/2014/main" val="1324528827"/>
                    </a:ext>
                  </a:extLst>
                </a:gridCol>
              </a:tblGrid>
              <a:tr h="456911">
                <a:tc>
                  <a:txBody>
                    <a:bodyPr/>
                    <a:lstStyle/>
                    <a:p>
                      <a:pPr algn="ctr">
                        <a:lnSpc>
                          <a:spcPct val="100000"/>
                        </a:lnSpc>
                        <a:spcBef>
                          <a:spcPts val="600"/>
                        </a:spcBef>
                        <a:spcAft>
                          <a:spcPts val="100"/>
                        </a:spcAft>
                      </a:pPr>
                      <a:r>
                        <a:rPr lang="vi-VN" sz="1800" b="1">
                          <a:effectLst/>
                          <a:latin typeface="+mn-lt"/>
                        </a:rPr>
                        <a:t>Đặc điểm</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tc>
                  <a:txBody>
                    <a:bodyPr/>
                    <a:lstStyle/>
                    <a:p>
                      <a:pPr algn="ctr">
                        <a:lnSpc>
                          <a:spcPct val="100000"/>
                        </a:lnSpc>
                        <a:spcBef>
                          <a:spcPts val="600"/>
                        </a:spcBef>
                        <a:spcAft>
                          <a:spcPts val="100"/>
                        </a:spcAft>
                      </a:pPr>
                      <a:r>
                        <a:rPr lang="vi-VN" sz="1800" b="1">
                          <a:effectLst/>
                          <a:latin typeface="+mn-lt"/>
                        </a:rPr>
                        <a:t>Biểu hiện</a:t>
                      </a: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0C9"/>
                    </a:solidFill>
                  </a:tcPr>
                </a:tc>
                <a:extLst>
                  <a:ext uri="{0D108BD9-81ED-4DB2-BD59-A6C34878D82A}">
                    <a16:rowId xmlns="" xmlns:a16="http://schemas.microsoft.com/office/drawing/2014/main" val="1514123313"/>
                  </a:ext>
                </a:extLst>
              </a:tr>
              <a:tr h="1737360">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a:solidFill>
                            <a:srgbClr val="000000"/>
                          </a:solidFill>
                          <a:effectLst/>
                          <a:latin typeface="Arial" panose="020B0604020202020204" pitchFamily="34" charset="0"/>
                          <a:ea typeface="Arial"/>
                          <a:cs typeface="Arial" panose="020B0604020202020204" pitchFamily="34" charset="0"/>
                          <a:sym typeface="Arial"/>
                        </a:rPr>
                        <a:t>c</a:t>
                      </a:r>
                      <a:r>
                        <a:rPr lang="en-US" sz="1800" b="0" i="0" u="none" strike="noStrike" cap="none">
                          <a:solidFill>
                            <a:srgbClr val="000000"/>
                          </a:solidFill>
                          <a:effectLst/>
                          <a:latin typeface="Arial" panose="020B0604020202020204" pitchFamily="34" charset="0"/>
                          <a:ea typeface="Arial"/>
                          <a:cs typeface="Arial" panose="020B0604020202020204" pitchFamily="34" charset="0"/>
                          <a:sym typeface="Arial"/>
                        </a:rPr>
                        <a:t>.</a:t>
                      </a:r>
                      <a:r>
                        <a:rPr lang="vi-VN" sz="1800" b="0" i="0" u="none" strike="noStrike" cap="none">
                          <a:solidFill>
                            <a:srgbClr val="000000"/>
                          </a:solidFill>
                          <a:effectLst/>
                          <a:latin typeface="Arial" panose="020B0604020202020204" pitchFamily="34" charset="0"/>
                          <a:ea typeface="Arial"/>
                          <a:cs typeface="Arial" panose="020B0604020202020204" pitchFamily="34" charset="0"/>
                          <a:sym typeface="Arial"/>
                        </a:rPr>
                        <a:t> Người Việt Nam ở nước ngoài là một </a:t>
                      </a:r>
                      <a:endParaRPr lang="en-US" sz="1800" b="0" i="0" u="none" strike="noStrike" cap="none">
                        <a:solidFill>
                          <a:srgbClr val="000000"/>
                        </a:solidFill>
                        <a:effectLst/>
                        <a:latin typeface="Arial" panose="020B0604020202020204" pitchFamily="34" charset="0"/>
                        <a:ea typeface="Arial"/>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a:solidFill>
                            <a:srgbClr val="000000"/>
                          </a:solidFill>
                          <a:effectLst/>
                          <a:latin typeface="Arial" panose="020B0604020202020204" pitchFamily="34" charset="0"/>
                          <a:ea typeface="Arial"/>
                          <a:cs typeface="Arial" panose="020B0604020202020204" pitchFamily="34" charset="0"/>
                          <a:sym typeface="Arial"/>
                        </a:rPr>
                        <a:t>bộ phận của dân tộc Việt Nam </a:t>
                      </a:r>
                      <a:r>
                        <a:rPr lang="vi-VN" sz="1800" b="0" i="0">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Bef>
                          <a:spcPts val="100"/>
                        </a:spcBef>
                        <a:spcAft>
                          <a:spcPts val="100"/>
                        </a:spcAft>
                      </a:pPr>
                      <a:r>
                        <a:rPr lang="vi-VN" sz="1800">
                          <a:effectLst/>
                          <a:latin typeface="+mj-lt"/>
                        </a:rPr>
                        <a:t> </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071327759"/>
                  </a:ext>
                </a:extLst>
              </a:tr>
            </a:tbl>
          </a:graphicData>
        </a:graphic>
      </p:graphicFrame>
      <p:sp>
        <p:nvSpPr>
          <p:cNvPr id="4" name="Rectangle 3"/>
          <p:cNvSpPr/>
          <p:nvPr/>
        </p:nvSpPr>
        <p:spPr>
          <a:xfrm>
            <a:off x="2646556" y="482891"/>
            <a:ext cx="6461883" cy="170303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a:t>Việt Nam có khoảng hơn 5 triệu người (năm 2021). </a:t>
            </a:r>
          </a:p>
          <a:p>
            <a:pPr marL="285750" indent="-285750" algn="just">
              <a:lnSpc>
                <a:spcPct val="150000"/>
              </a:lnSpc>
              <a:buFont typeface="Arial" panose="020B0604020202020204" pitchFamily="34" charset="0"/>
              <a:buChar char="•"/>
            </a:pPr>
            <a:r>
              <a:rPr lang="en-US" sz="1800"/>
              <a:t>L</a:t>
            </a:r>
            <a:r>
              <a:rPr lang="vi-VN" sz="1800"/>
              <a:t>à bộ phận </a:t>
            </a:r>
            <a:r>
              <a:rPr lang="en-US" sz="1800"/>
              <a:t>quan trọng của cộng đồng dân tộc Việt Nam.</a:t>
            </a:r>
          </a:p>
          <a:p>
            <a:pPr marL="285750" indent="-285750" algn="just">
              <a:lnSpc>
                <a:spcPct val="150000"/>
              </a:lnSpc>
              <a:buFont typeface="Arial" panose="020B0604020202020204" pitchFamily="34" charset="0"/>
              <a:buChar char="•"/>
            </a:pPr>
            <a:r>
              <a:rPr lang="vi-VN" sz="1800"/>
              <a:t>Người Việt Nam ở nước ngoài luôn hướng về xây dựng quê hương, </a:t>
            </a:r>
            <a:r>
              <a:rPr lang="en-US" sz="1800"/>
              <a:t>đóng góp cho công cuộc phát triển đất nước.</a:t>
            </a:r>
            <a:endParaRPr lang="en-US" sz="1800">
              <a:latin typeface="+mn-lt"/>
            </a:endParaRPr>
          </a:p>
        </p:txBody>
      </p:sp>
      <p:grpSp>
        <p:nvGrpSpPr>
          <p:cNvPr id="12" name="Nhóm 11">
            <a:extLst>
              <a:ext uri="{FF2B5EF4-FFF2-40B4-BE49-F238E27FC236}">
                <a16:creationId xmlns="" xmlns:a16="http://schemas.microsoft.com/office/drawing/2014/main" id="{A2280DA5-F290-1352-C2B0-73E7872106AC}"/>
              </a:ext>
            </a:extLst>
          </p:cNvPr>
          <p:cNvGrpSpPr/>
          <p:nvPr/>
        </p:nvGrpSpPr>
        <p:grpSpPr>
          <a:xfrm>
            <a:off x="877319" y="2332552"/>
            <a:ext cx="3538654" cy="2747704"/>
            <a:chOff x="760227" y="1908806"/>
            <a:chExt cx="3538654" cy="2747704"/>
          </a:xfrm>
        </p:grpSpPr>
        <p:sp>
          <p:nvSpPr>
            <p:cNvPr id="6" name="Hộp Văn bản 5">
              <a:extLst>
                <a:ext uri="{FF2B5EF4-FFF2-40B4-BE49-F238E27FC236}">
                  <a16:creationId xmlns="" xmlns:a16="http://schemas.microsoft.com/office/drawing/2014/main" id="{F8C19568-9EF5-D8A7-12D3-2F9155F64A8C}"/>
                </a:ext>
              </a:extLst>
            </p:cNvPr>
            <p:cNvSpPr txBox="1"/>
            <p:nvPr/>
          </p:nvSpPr>
          <p:spPr>
            <a:xfrm>
              <a:off x="760227" y="4044355"/>
              <a:ext cx="3538654" cy="612155"/>
            </a:xfrm>
            <a:prstGeom prst="rect">
              <a:avLst/>
            </a:prstGeom>
            <a:noFill/>
          </p:spPr>
          <p:txBody>
            <a:bodyPr wrap="square">
              <a:spAutoFit/>
            </a:bodyPr>
            <a:lstStyle/>
            <a:p>
              <a:pPr algn="ctr">
                <a:lnSpc>
                  <a:spcPct val="150000"/>
                </a:lnSpc>
              </a:pPr>
              <a:r>
                <a:rPr lang="vi-VN" sz="1200"/>
                <a:t>Kiều bào Việt Nam ở Luxembourg tới dự lễ đón chính thức Thủ tướng Phạm Minh Chính</a:t>
              </a:r>
              <a:endParaRPr lang="en-US" sz="1200"/>
            </a:p>
          </p:txBody>
        </p:sp>
        <p:pic>
          <p:nvPicPr>
            <p:cNvPr id="11" name="Hình ảnh 10" descr="Ảnh có chứa người, trang phục, Mặt người, ngoài trời&#10;&#10;Mô tả được tạo tự động">
              <a:extLst>
                <a:ext uri="{FF2B5EF4-FFF2-40B4-BE49-F238E27FC236}">
                  <a16:creationId xmlns="" xmlns:a16="http://schemas.microsoft.com/office/drawing/2014/main" id="{907983E0-3EBC-AC82-A8F2-F54FC967BCF1}"/>
                </a:ext>
              </a:extLst>
            </p:cNvPr>
            <p:cNvPicPr>
              <a:picLocks noChangeAspect="1"/>
            </p:cNvPicPr>
            <p:nvPr/>
          </p:nvPicPr>
          <p:blipFill>
            <a:blip r:embed="rId3"/>
            <a:stretch>
              <a:fillRect/>
            </a:stretch>
          </p:blipFill>
          <p:spPr>
            <a:xfrm>
              <a:off x="905194" y="1908806"/>
              <a:ext cx="3248720" cy="2165285"/>
            </a:xfrm>
            <a:prstGeom prst="rect">
              <a:avLst/>
            </a:prstGeom>
          </p:spPr>
        </p:pic>
      </p:grpSp>
      <p:grpSp>
        <p:nvGrpSpPr>
          <p:cNvPr id="16" name="Nhóm 15">
            <a:extLst>
              <a:ext uri="{FF2B5EF4-FFF2-40B4-BE49-F238E27FC236}">
                <a16:creationId xmlns="" xmlns:a16="http://schemas.microsoft.com/office/drawing/2014/main" id="{9FCED838-BA64-66C9-1680-A79D3AD41C72}"/>
              </a:ext>
            </a:extLst>
          </p:cNvPr>
          <p:cNvGrpSpPr/>
          <p:nvPr/>
        </p:nvGrpSpPr>
        <p:grpSpPr>
          <a:xfrm>
            <a:off x="4873761" y="2332552"/>
            <a:ext cx="3247189" cy="2747703"/>
            <a:chOff x="905959" y="1908806"/>
            <a:chExt cx="3247189" cy="2747703"/>
          </a:xfrm>
        </p:grpSpPr>
        <p:sp>
          <p:nvSpPr>
            <p:cNvPr id="17" name="Hộp Văn bản 16">
              <a:extLst>
                <a:ext uri="{FF2B5EF4-FFF2-40B4-BE49-F238E27FC236}">
                  <a16:creationId xmlns="" xmlns:a16="http://schemas.microsoft.com/office/drawing/2014/main" id="{75F713C1-B747-6636-1AE4-7C34A7F61F18}"/>
                </a:ext>
              </a:extLst>
            </p:cNvPr>
            <p:cNvSpPr txBox="1"/>
            <p:nvPr/>
          </p:nvSpPr>
          <p:spPr>
            <a:xfrm>
              <a:off x="1250836" y="4044354"/>
              <a:ext cx="2557434" cy="612155"/>
            </a:xfrm>
            <a:prstGeom prst="rect">
              <a:avLst/>
            </a:prstGeom>
            <a:noFill/>
          </p:spPr>
          <p:txBody>
            <a:bodyPr wrap="square">
              <a:spAutoFit/>
            </a:bodyPr>
            <a:lstStyle/>
            <a:p>
              <a:pPr algn="ctr">
                <a:lnSpc>
                  <a:spcPct val="150000"/>
                </a:lnSpc>
              </a:pPr>
              <a:r>
                <a:rPr lang="vi-VN" sz="1200"/>
                <a:t>Người Việt ở </a:t>
              </a:r>
              <a:r>
                <a:rPr lang="en-US" sz="1200"/>
                <a:t>Hà Lan </a:t>
              </a:r>
              <a:r>
                <a:rPr lang="vi-VN" sz="1200"/>
                <a:t>vui mừng đón Thủ tướng tới thăm</a:t>
              </a:r>
              <a:endParaRPr lang="en-US" sz="1200"/>
            </a:p>
          </p:txBody>
        </p:sp>
        <p:pic>
          <p:nvPicPr>
            <p:cNvPr id="18" name="Hình ảnh 17">
              <a:extLst>
                <a:ext uri="{FF2B5EF4-FFF2-40B4-BE49-F238E27FC236}">
                  <a16:creationId xmlns="" xmlns:a16="http://schemas.microsoft.com/office/drawing/2014/main" id="{E0E56EDC-D7EB-424B-429D-1380AFAC0EEE}"/>
                </a:ext>
              </a:extLst>
            </p:cNvPr>
            <p:cNvPicPr>
              <a:picLocks noChangeAspect="1"/>
            </p:cNvPicPr>
            <p:nvPr/>
          </p:nvPicPr>
          <p:blipFill>
            <a:blip r:embed="rId4"/>
            <a:srcRect/>
            <a:stretch/>
          </p:blipFill>
          <p:spPr>
            <a:xfrm>
              <a:off x="905959" y="1908806"/>
              <a:ext cx="3247189" cy="2165285"/>
            </a:xfrm>
            <a:prstGeom prst="rect">
              <a:avLst/>
            </a:prstGeom>
          </p:spPr>
        </p:pic>
      </p:grpSp>
    </p:spTree>
    <p:extLst>
      <p:ext uri="{BB962C8B-B14F-4D97-AF65-F5344CB8AC3E}">
        <p14:creationId xmlns:p14="http://schemas.microsoft.com/office/powerpoint/2010/main" val="3823805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Global Citizenship and Social Responsibility - French - 9th Grade by Slidesgo">
  <a:themeElements>
    <a:clrScheme name="Simple Light">
      <a:dk1>
        <a:srgbClr val="333333"/>
      </a:dk1>
      <a:lt1>
        <a:srgbClr val="F8F8F8"/>
      </a:lt1>
      <a:dk2>
        <a:srgbClr val="EF3833"/>
      </a:dk2>
      <a:lt2>
        <a:srgbClr val="2C6493"/>
      </a:lt2>
      <a:accent1>
        <a:srgbClr val="EFEFEF"/>
      </a:accent1>
      <a:accent2>
        <a:srgbClr val="B32A27"/>
      </a:accent2>
      <a:accent3>
        <a:srgbClr val="1D4363"/>
      </a:accent3>
      <a:accent4>
        <a:srgbClr val="ECECEC"/>
      </a:accent4>
      <a:accent5>
        <a:srgbClr val="DCDCDC"/>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1649</TotalTime>
  <Words>1599</Words>
  <Application>Microsoft Office PowerPoint</Application>
  <PresentationFormat>On-screen Show (16:9)</PresentationFormat>
  <Paragraphs>185</Paragraphs>
  <Slides>33</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Albert Sans</vt:lpstr>
      <vt:lpstr>Nunito Light</vt:lpstr>
      <vt:lpstr>Days One</vt:lpstr>
      <vt:lpstr>Times New Roman</vt:lpstr>
      <vt:lpstr>Wingdings</vt:lpstr>
      <vt:lpstr>Global Citizenship and Social Responsibility - French - 9th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Thao</cp:lastModifiedBy>
  <cp:revision>2</cp:revision>
  <dcterms:modified xsi:type="dcterms:W3CDTF">2025-09-24T13:35:44Z</dcterms:modified>
</cp:coreProperties>
</file>