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35"/>
  </p:notesMasterIdLst>
  <p:sldIdLst>
    <p:sldId id="469" r:id="rId3"/>
    <p:sldId id="427" r:id="rId4"/>
    <p:sldId id="472" r:id="rId5"/>
    <p:sldId id="474" r:id="rId6"/>
    <p:sldId id="477" r:id="rId7"/>
    <p:sldId id="505" r:id="rId8"/>
    <p:sldId id="503" r:id="rId9"/>
    <p:sldId id="480" r:id="rId10"/>
    <p:sldId id="481" r:id="rId11"/>
    <p:sldId id="506" r:id="rId12"/>
    <p:sldId id="485" r:id="rId13"/>
    <p:sldId id="508" r:id="rId14"/>
    <p:sldId id="525" r:id="rId15"/>
    <p:sldId id="526" r:id="rId16"/>
    <p:sldId id="530" r:id="rId17"/>
    <p:sldId id="531" r:id="rId18"/>
    <p:sldId id="532" r:id="rId19"/>
    <p:sldId id="490" r:id="rId20"/>
    <p:sldId id="491" r:id="rId21"/>
    <p:sldId id="521" r:id="rId22"/>
    <p:sldId id="492" r:id="rId23"/>
    <p:sldId id="493" r:id="rId24"/>
    <p:sldId id="449" r:id="rId25"/>
    <p:sldId id="450" r:id="rId26"/>
    <p:sldId id="451" r:id="rId27"/>
    <p:sldId id="452" r:id="rId28"/>
    <p:sldId id="453" r:id="rId29"/>
    <p:sldId id="454" r:id="rId30"/>
    <p:sldId id="455" r:id="rId31"/>
    <p:sldId id="456" r:id="rId32"/>
    <p:sldId id="457" r:id="rId33"/>
    <p:sldId id="458" r:id="rId34"/>
  </p:sldIdLst>
  <p:sldSz cx="18288000" cy="10287000"/>
  <p:notesSz cx="6858000" cy="9144000"/>
  <p:embeddedFontLst>
    <p:embeddedFont>
      <p:font typeface="#9Slide05 SVNBeauty Atok Script" pitchFamily="2" charset="-127"/>
      <p:regular r:id="rId36"/>
    </p:embeddedFont>
    <p:embeddedFont>
      <p:font typeface="#9Slide04 Vollkorn Bold" panose="00000800000000000000" pitchFamily="2" charset="0"/>
      <p:bold r:id="rId37"/>
    </p:embeddedFont>
    <p:embeddedFont>
      <p:font typeface="微软雅黑" panose="020B0503020204020204" pitchFamily="34" charset="-122"/>
      <p:regular r:id="rId38"/>
      <p:bold r:id="rId39"/>
    </p:embeddedFont>
    <p:embeddedFont>
      <p:font typeface="#9Slide05 SVNLifehack Script" panose="00000500000000000000" pitchFamily="2" charset="0"/>
      <p:regular r:id="rId40"/>
    </p:embeddedFont>
    <p:embeddedFont>
      <p:font typeface="#9Slide04 Rokkitt SemiBold" panose="00000700000000000000" pitchFamily="2" charset="-93"/>
      <p:bold r:id="rId41"/>
    </p:embeddedFont>
    <p:embeddedFont>
      <p:font typeface="Calibri" panose="020F0502020204030204" pitchFamily="34" charset="0"/>
      <p:regular r:id="rId42"/>
      <p:bold r:id="rId43"/>
      <p:italic r:id="rId44"/>
      <p:boldItalic r:id="rId45"/>
    </p:embeddedFont>
    <p:embeddedFont>
      <p:font typeface="#9Slide05 SVNHollie Script Pro" pitchFamily="2" charset="0"/>
      <p:regular r:id="rId46"/>
    </p:embeddedFont>
    <p:embeddedFont>
      <p:font typeface="新宋体" panose="02010609030101010101" pitchFamily="49" charset="-122"/>
      <p:regular r:id="rId47"/>
    </p:embeddedFont>
    <p:embeddedFont>
      <p:font typeface="#9Slide05 SVNFadilla" pitchFamily="2" charset="0"/>
      <p:regular r:id="rId48"/>
    </p:embeddedFont>
    <p:embeddedFont>
      <p:font typeface="#9Slide05 Fourth Medium" panose="00000600000000000000" pitchFamily="2" charset="-93"/>
      <p:bold r:id="rId49"/>
    </p:embeddedFont>
    <p:embeddedFont>
      <p:font typeface="Calibri Light" panose="020F0302020204030204" pitchFamily="34" charset="0"/>
      <p:regular r:id="rId50"/>
      <p:italic r:id="rId51"/>
    </p:embeddedFont>
    <p:embeddedFont>
      <p:font typeface="#9Slide04 Rokkitt Bold" panose="00000800000000000000" pitchFamily="2" charset="-93"/>
      <p:bold r:id="rId52"/>
    </p:embeddedFont>
    <p:embeddedFont>
      <p:font typeface="#9Slide05 Pattaya" panose="00000500000000000000" pitchFamily="2" charset="-34"/>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8" autoAdjust="0"/>
    <p:restoredTop sz="74720" autoAdjust="0"/>
  </p:normalViewPr>
  <p:slideViewPr>
    <p:cSldViewPr>
      <p:cViewPr varScale="1">
        <p:scale>
          <a:sx n="44" d="100"/>
          <a:sy n="44" d="100"/>
        </p:scale>
        <p:origin x="121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r>
              <a:rPr lang="en-US" dirty="0"/>
              <a:t>- </a:t>
            </a:r>
            <a:r>
              <a:rPr lang="en-US" dirty="0" err="1"/>
              <a:t>Nguyễn</a:t>
            </a:r>
            <a:r>
              <a:rPr lang="en-US" dirty="0"/>
              <a:t> </a:t>
            </a:r>
            <a:r>
              <a:rPr lang="en-US" dirty="0" err="1"/>
              <a:t>Khuyến</a:t>
            </a:r>
            <a:r>
              <a:rPr lang="en-US" dirty="0"/>
              <a:t> </a:t>
            </a:r>
            <a:r>
              <a:rPr lang="en-US" dirty="0" err="1"/>
              <a:t>mở</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bằng</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trong</a:t>
            </a:r>
            <a:r>
              <a:rPr lang="en-US" dirty="0"/>
              <a:t> </a:t>
            </a:r>
            <a:r>
              <a:rPr lang="en-US" dirty="0" err="1"/>
              <a:t>khi</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sử</a:t>
            </a:r>
            <a:r>
              <a:rPr lang="en-US" dirty="0"/>
              <a:t> </a:t>
            </a:r>
            <a:r>
              <a:rPr lang="en-US" dirty="0" err="1"/>
              <a:t>dụng</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thường</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a:t>
            </a:r>
          </a:p>
          <a:p>
            <a:r>
              <a:rPr lang="en-US" dirty="0"/>
              <a:t>- </a:t>
            </a:r>
            <a:r>
              <a:rPr lang="en-US" dirty="0" err="1"/>
              <a:t>Tất</a:t>
            </a:r>
            <a:r>
              <a:rPr lang="en-US" dirty="0"/>
              <a:t> </a:t>
            </a:r>
            <a:r>
              <a:rPr lang="en-US" dirty="0" err="1"/>
              <a:t>cả</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dường</a:t>
            </a:r>
            <a:r>
              <a:rPr lang="en-US" dirty="0"/>
              <a:t> </a:t>
            </a:r>
            <a:r>
              <a:rPr lang="en-US" dirty="0" err="1"/>
              <a:t>như</a:t>
            </a:r>
            <a:r>
              <a:rPr lang="en-US" dirty="0"/>
              <a:t> </a:t>
            </a:r>
            <a:r>
              <a:rPr lang="en-US" dirty="0" err="1"/>
              <a:t>dồn</a:t>
            </a:r>
            <a:r>
              <a:rPr lang="en-US" dirty="0"/>
              <a:t> </a:t>
            </a:r>
            <a:r>
              <a:rPr lang="en-US" dirty="0" err="1"/>
              <a:t>nén</a:t>
            </a:r>
            <a:r>
              <a:rPr lang="en-US" dirty="0"/>
              <a:t> </a:t>
            </a:r>
            <a:r>
              <a:rPr lang="en-US" dirty="0" err="1"/>
              <a:t>vào</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mở</a:t>
            </a:r>
            <a:r>
              <a:rPr lang="en-US" dirty="0"/>
              <a:t> </a:t>
            </a:r>
            <a:r>
              <a:rPr lang="en-US" dirty="0" err="1"/>
              <a:t>đầu</a:t>
            </a:r>
            <a:r>
              <a:rPr lang="en-US" dirty="0"/>
              <a:t> </a:t>
            </a:r>
            <a:r>
              <a:rPr lang="en-US" dirty="0" err="1"/>
              <a:t>này</a:t>
            </a:r>
            <a:r>
              <a:rPr lang="en-US" dirty="0"/>
              <a:t>:</a:t>
            </a:r>
          </a:p>
          <a:p>
            <a:r>
              <a:rPr lang="en-US" dirty="0"/>
              <a:t>+ </a:t>
            </a:r>
            <a:r>
              <a:rPr lang="en-US" dirty="0" err="1"/>
              <a:t>Dòng</a:t>
            </a:r>
            <a:r>
              <a:rPr lang="en-US" dirty="0"/>
              <a:t> </a:t>
            </a:r>
            <a:r>
              <a:rPr lang="en-US" dirty="0" err="1"/>
              <a:t>lục</a:t>
            </a:r>
            <a:r>
              <a:rPr lang="en-US" dirty="0"/>
              <a:t> </a:t>
            </a:r>
            <a:r>
              <a:rPr lang="en-US" dirty="0" err="1"/>
              <a:t>ngắn</a:t>
            </a:r>
            <a:r>
              <a:rPr lang="en-US" dirty="0"/>
              <a:t> </a:t>
            </a:r>
            <a:r>
              <a:rPr lang="en-US" dirty="0" err="1"/>
              <a:t>gọn</a:t>
            </a:r>
            <a:r>
              <a:rPr lang="en-US" dirty="0"/>
              <a:t> </a:t>
            </a:r>
            <a:r>
              <a:rPr lang="en-US" dirty="0" err="1"/>
              <a:t>cất</a:t>
            </a:r>
            <a:r>
              <a:rPr lang="en-US" dirty="0"/>
              <a:t> </a:t>
            </a:r>
            <a:r>
              <a:rPr lang="en-US" dirty="0" err="1"/>
              <a:t>lên</a:t>
            </a:r>
            <a:r>
              <a:rPr lang="en-US" dirty="0"/>
              <a:t> </a:t>
            </a:r>
            <a:r>
              <a:rPr lang="en-US" dirty="0" err="1"/>
              <a:t>tiếng</a:t>
            </a:r>
            <a:r>
              <a:rPr lang="en-US" dirty="0"/>
              <a:t> </a:t>
            </a:r>
            <a:r>
              <a:rPr lang="en-US" dirty="0" err="1"/>
              <a:t>kêu</a:t>
            </a:r>
            <a:r>
              <a:rPr lang="en-US" dirty="0"/>
              <a:t> </a:t>
            </a:r>
            <a:r>
              <a:rPr lang="en-US" dirty="0" err="1"/>
              <a:t>thương</a:t>
            </a:r>
            <a:r>
              <a:rPr lang="en-US" dirty="0"/>
              <a:t> </a:t>
            </a:r>
            <a:r>
              <a:rPr lang="en-US" dirty="0" err="1"/>
              <a:t>đột</a:t>
            </a:r>
            <a:r>
              <a:rPr lang="en-US" dirty="0"/>
              <a:t> </a:t>
            </a:r>
            <a:r>
              <a:rPr lang="en-US" dirty="0" err="1"/>
              <a:t>ngột</a:t>
            </a:r>
            <a:r>
              <a:rPr lang="en-US" dirty="0"/>
              <a:t>, </a:t>
            </a:r>
            <a:r>
              <a:rPr lang="en-US" dirty="0" err="1"/>
              <a:t>tạo</a:t>
            </a:r>
            <a:r>
              <a:rPr lang="en-US" dirty="0"/>
              <a:t> </a:t>
            </a:r>
            <a:r>
              <a:rPr lang="en-US" dirty="0" err="1"/>
              <a:t>sự</a:t>
            </a:r>
            <a:r>
              <a:rPr lang="en-US" dirty="0"/>
              <a:t> </a:t>
            </a:r>
            <a:r>
              <a:rPr lang="en-US" dirty="0" err="1"/>
              <a:t>bất</a:t>
            </a:r>
            <a:r>
              <a:rPr lang="en-US" dirty="0"/>
              <a:t> </a:t>
            </a:r>
            <a:r>
              <a:rPr lang="en-US" dirty="0" err="1"/>
              <a:t>ngờ</a:t>
            </a:r>
            <a:r>
              <a:rPr lang="en-US" dirty="0"/>
              <a:t> </a:t>
            </a:r>
            <a:r>
              <a:rPr lang="en-US" dirty="0" err="1"/>
              <a:t>cho</a:t>
            </a:r>
            <a:r>
              <a:rPr lang="en-US" dirty="0"/>
              <a:t> </a:t>
            </a:r>
            <a:r>
              <a:rPr lang="en-US" dirty="0" err="1"/>
              <a:t>người</a:t>
            </a:r>
            <a:r>
              <a:rPr lang="en-US" dirty="0"/>
              <a:t> </a:t>
            </a:r>
            <a:r>
              <a:rPr lang="en-US" dirty="0" err="1"/>
              <a:t>đọc</a:t>
            </a:r>
            <a:endParaRPr lang="en-US" dirty="0"/>
          </a:p>
          <a:p>
            <a:r>
              <a:rPr lang="en-US" dirty="0"/>
              <a:t>+ </a:t>
            </a:r>
            <a:r>
              <a:rPr lang="en-US" dirty="0" err="1"/>
              <a:t>Tuy</a:t>
            </a:r>
            <a:r>
              <a:rPr lang="en-US" dirty="0"/>
              <a:t> </a:t>
            </a:r>
            <a:r>
              <a:rPr lang="en-US" dirty="0" err="1"/>
              <a:t>hơn</a:t>
            </a:r>
            <a:r>
              <a:rPr lang="en-US" dirty="0"/>
              <a:t> </a:t>
            </a:r>
            <a:r>
              <a:rPr lang="en-US" dirty="0" err="1"/>
              <a:t>tuổi</a:t>
            </a:r>
            <a:r>
              <a:rPr lang="en-US" dirty="0"/>
              <a:t> </a:t>
            </a:r>
            <a:r>
              <a:rPr lang="en-US" dirty="0" err="1"/>
              <a:t>Dương</a:t>
            </a:r>
            <a:r>
              <a:rPr lang="en-US" dirty="0"/>
              <a:t> </a:t>
            </a:r>
            <a:r>
              <a:rPr lang="en-US" dirty="0" err="1"/>
              <a:t>Khuê</a:t>
            </a:r>
            <a:r>
              <a:rPr lang="en-US" dirty="0"/>
              <a:t> </a:t>
            </a:r>
            <a:r>
              <a:rPr lang="en-US" dirty="0" err="1"/>
              <a:t>nhưng</a:t>
            </a:r>
            <a:r>
              <a:rPr lang="en-US" dirty="0"/>
              <a:t> </a:t>
            </a:r>
            <a:r>
              <a:rPr lang="en-US" dirty="0" err="1"/>
              <a:t>nhà</a:t>
            </a:r>
            <a:r>
              <a:rPr lang="en-US" dirty="0"/>
              <a:t> </a:t>
            </a:r>
            <a:r>
              <a:rPr lang="en-US" dirty="0" err="1"/>
              <a:t>thơ</a:t>
            </a:r>
            <a:r>
              <a:rPr lang="en-US" dirty="0"/>
              <a:t> </a:t>
            </a:r>
            <a:r>
              <a:rPr lang="en-US" dirty="0" err="1"/>
              <a:t>vẫn</a:t>
            </a:r>
            <a:r>
              <a:rPr lang="en-US" dirty="0"/>
              <a:t> </a:t>
            </a:r>
            <a:r>
              <a:rPr lang="en-US" dirty="0" err="1"/>
              <a:t>gọi</a:t>
            </a:r>
            <a:r>
              <a:rPr lang="en-US" dirty="0"/>
              <a:t> </a:t>
            </a:r>
            <a:r>
              <a:rPr lang="en-US" dirty="0" err="1"/>
              <a:t>bạn</a:t>
            </a:r>
            <a:r>
              <a:rPr lang="en-US" dirty="0"/>
              <a:t> </a:t>
            </a:r>
            <a:r>
              <a:rPr lang="en-US" dirty="0" err="1"/>
              <a:t>là</a:t>
            </a:r>
            <a:r>
              <a:rPr lang="en-US" dirty="0"/>
              <a:t> “</a:t>
            </a:r>
            <a:r>
              <a:rPr lang="en-US" dirty="0" err="1"/>
              <a:t>bác</a:t>
            </a:r>
            <a:r>
              <a:rPr lang="en-US" dirty="0"/>
              <a:t>”, </a:t>
            </a:r>
            <a:r>
              <a:rPr lang="en-US" dirty="0" err="1"/>
              <a:t>một</a:t>
            </a:r>
            <a:r>
              <a:rPr lang="en-US" dirty="0"/>
              <a:t> </a:t>
            </a:r>
            <a:r>
              <a:rPr lang="en-US" dirty="0" err="1"/>
              <a:t>cách</a:t>
            </a:r>
            <a:r>
              <a:rPr lang="en-US" dirty="0"/>
              <a:t> </a:t>
            </a:r>
            <a:r>
              <a:rPr lang="en-US" dirty="0" err="1"/>
              <a:t>gọi</a:t>
            </a:r>
            <a:r>
              <a:rPr lang="en-US" dirty="0"/>
              <a:t> </a:t>
            </a:r>
            <a:r>
              <a:rPr lang="en-US" dirty="0" err="1"/>
              <a:t>chân</a:t>
            </a:r>
            <a:r>
              <a:rPr lang="en-US" dirty="0"/>
              <a:t> </a:t>
            </a:r>
            <a:r>
              <a:rPr lang="en-US" dirty="0" err="1"/>
              <a:t>tình</a:t>
            </a:r>
            <a:r>
              <a:rPr lang="en-US" dirty="0"/>
              <a:t>, </a:t>
            </a:r>
            <a:r>
              <a:rPr lang="en-US" dirty="0" err="1"/>
              <a:t>thân</a:t>
            </a:r>
            <a:r>
              <a:rPr lang="en-US" dirty="0"/>
              <a:t> </a:t>
            </a:r>
            <a:r>
              <a:rPr lang="en-US" dirty="0" err="1"/>
              <a:t>mật</a:t>
            </a:r>
            <a:r>
              <a:rPr lang="en-US" dirty="0"/>
              <a:t>, </a:t>
            </a:r>
            <a:r>
              <a:rPr lang="en-US" dirty="0" err="1"/>
              <a:t>xóa</a:t>
            </a:r>
            <a:r>
              <a:rPr lang="en-US" dirty="0"/>
              <a:t> </a:t>
            </a:r>
            <a:r>
              <a:rPr lang="en-US" dirty="0" err="1"/>
              <a:t>nhòa</a:t>
            </a:r>
            <a:r>
              <a:rPr lang="en-US" dirty="0"/>
              <a:t> </a:t>
            </a:r>
            <a:r>
              <a:rPr lang="en-US" dirty="0" err="1"/>
              <a:t>khoảng</a:t>
            </a:r>
            <a:r>
              <a:rPr lang="en-US" dirty="0"/>
              <a:t> </a:t>
            </a:r>
            <a:r>
              <a:rPr lang="en-US" dirty="0" err="1"/>
              <a:t>cách</a:t>
            </a:r>
            <a:r>
              <a:rPr lang="en-US" dirty="0"/>
              <a:t> </a:t>
            </a:r>
            <a:r>
              <a:rPr lang="en-US" dirty="0" err="1"/>
              <a:t>tuổi</a:t>
            </a:r>
            <a:r>
              <a:rPr lang="en-US" dirty="0"/>
              <a:t> </a:t>
            </a:r>
            <a:r>
              <a:rPr lang="en-US" dirty="0" err="1"/>
              <a:t>tác</a:t>
            </a:r>
            <a:r>
              <a:rPr lang="en-US" dirty="0"/>
              <a:t> </a:t>
            </a:r>
            <a:r>
              <a:rPr lang="en-US" dirty="0" err="1"/>
              <a:t>và</a:t>
            </a:r>
            <a:r>
              <a:rPr lang="en-US" dirty="0"/>
              <a:t> </a:t>
            </a:r>
            <a:r>
              <a:rPr lang="en-US" dirty="0" err="1"/>
              <a:t>tỏ</a:t>
            </a:r>
            <a:r>
              <a:rPr lang="en-US" dirty="0"/>
              <a:t> </a:t>
            </a:r>
            <a:r>
              <a:rPr lang="en-US" dirty="0" err="1"/>
              <a:t>lòng</a:t>
            </a:r>
            <a:r>
              <a:rPr lang="en-US" dirty="0"/>
              <a:t> </a:t>
            </a:r>
            <a:r>
              <a:rPr lang="en-US" dirty="0" err="1"/>
              <a:t>kính</a:t>
            </a:r>
            <a:r>
              <a:rPr lang="en-US" dirty="0"/>
              <a:t> </a:t>
            </a:r>
            <a:r>
              <a:rPr lang="en-US" dirty="0" err="1"/>
              <a:t>trọng</a:t>
            </a:r>
            <a:r>
              <a:rPr lang="en-US" dirty="0"/>
              <a:t> </a:t>
            </a:r>
            <a:r>
              <a:rPr lang="en-US" dirty="0" err="1"/>
              <a:t>bạn</a:t>
            </a:r>
            <a:r>
              <a:rPr lang="en-US" dirty="0"/>
              <a:t>. </a:t>
            </a:r>
            <a:r>
              <a:rPr lang="en-US" dirty="0" err="1"/>
              <a:t>Cách</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bạn</a:t>
            </a:r>
            <a:r>
              <a:rPr lang="en-US" dirty="0"/>
              <a:t> qua </a:t>
            </a:r>
            <a:r>
              <a:rPr lang="en-US" dirty="0" err="1"/>
              <a:t>đời</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nỗi</a:t>
            </a:r>
            <a:r>
              <a:rPr lang="en-US" dirty="0"/>
              <a:t> </a:t>
            </a:r>
            <a:r>
              <a:rPr lang="en-US" dirty="0" err="1"/>
              <a:t>xót</a:t>
            </a:r>
            <a:r>
              <a:rPr lang="en-US" dirty="0"/>
              <a:t> </a:t>
            </a:r>
            <a:r>
              <a:rPr lang="en-US" dirty="0" err="1"/>
              <a:t>xa</a:t>
            </a:r>
            <a:r>
              <a:rPr lang="en-US" dirty="0"/>
              <a:t> </a:t>
            </a:r>
            <a:r>
              <a:rPr lang="en-US" dirty="0" err="1"/>
              <a:t>vô</a:t>
            </a:r>
            <a:r>
              <a:rPr lang="en-US" dirty="0"/>
              <a:t> </a:t>
            </a:r>
            <a:r>
              <a:rPr lang="en-US" dirty="0" err="1"/>
              <a:t>hạn</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Hư</a:t>
            </a:r>
            <a:r>
              <a:rPr lang="en-US" dirty="0"/>
              <a:t> </a:t>
            </a:r>
            <a:r>
              <a:rPr lang="en-US" dirty="0" err="1"/>
              <a:t>từ</a:t>
            </a:r>
            <a:r>
              <a:rPr lang="en-US" dirty="0"/>
              <a:t> “</a:t>
            </a:r>
            <a:r>
              <a:rPr lang="en-US" dirty="0" err="1"/>
              <a:t>thôi</a:t>
            </a:r>
            <a:r>
              <a:rPr lang="en-US" dirty="0"/>
              <a:t>” </a:t>
            </a:r>
            <a:r>
              <a:rPr lang="en-US" dirty="0" err="1"/>
              <a:t>được</a:t>
            </a:r>
            <a:r>
              <a:rPr lang="en-US" dirty="0"/>
              <a:t> </a:t>
            </a:r>
            <a:r>
              <a:rPr lang="en-US" dirty="0" err="1"/>
              <a:t>lặp</a:t>
            </a:r>
            <a:r>
              <a:rPr lang="en-US" dirty="0"/>
              <a:t> </a:t>
            </a:r>
            <a:r>
              <a:rPr lang="en-US" dirty="0" err="1"/>
              <a:t>ại</a:t>
            </a:r>
            <a:r>
              <a:rPr lang="en-US" dirty="0"/>
              <a:t>, </a:t>
            </a:r>
            <a:r>
              <a:rPr lang="en-US" dirty="0" err="1"/>
              <a:t>nhấn</a:t>
            </a:r>
            <a:r>
              <a:rPr lang="en-US" dirty="0"/>
              <a:t> </a:t>
            </a:r>
            <a:r>
              <a:rPr lang="en-US" dirty="0" err="1"/>
              <a:t>mạnh</a:t>
            </a:r>
            <a:r>
              <a:rPr lang="en-US" dirty="0"/>
              <a:t> </a:t>
            </a:r>
            <a:r>
              <a:rPr lang="en-US" dirty="0" err="1"/>
              <a:t>sự</a:t>
            </a:r>
            <a:r>
              <a:rPr lang="en-US" dirty="0"/>
              <a:t> </a:t>
            </a:r>
            <a:r>
              <a:rPr lang="en-US" dirty="0" err="1"/>
              <a:t>mất</a:t>
            </a:r>
            <a:r>
              <a:rPr lang="en-US" dirty="0"/>
              <a:t> </a:t>
            </a:r>
            <a:r>
              <a:rPr lang="en-US" dirty="0" err="1"/>
              <a:t>mát</a:t>
            </a:r>
            <a:r>
              <a:rPr lang="en-US" dirty="0"/>
              <a:t>, </a:t>
            </a:r>
            <a:r>
              <a:rPr lang="en-US" dirty="0" err="1"/>
              <a:t>trống</a:t>
            </a:r>
            <a:r>
              <a:rPr lang="en-US" dirty="0"/>
              <a:t> </a:t>
            </a:r>
            <a:r>
              <a:rPr lang="en-US" dirty="0" err="1"/>
              <a:t>vắng</a:t>
            </a:r>
            <a:r>
              <a:rPr lang="en-US" dirty="0"/>
              <a:t> </a:t>
            </a:r>
            <a:r>
              <a:rPr lang="en-US" dirty="0" err="1"/>
              <a:t>không</a:t>
            </a:r>
            <a:r>
              <a:rPr lang="en-US" dirty="0"/>
              <a:t> </a:t>
            </a:r>
            <a:r>
              <a:rPr lang="en-US" dirty="0" err="1"/>
              <a:t>thể</a:t>
            </a:r>
            <a:r>
              <a:rPr lang="en-US" dirty="0"/>
              <a:t> </a:t>
            </a:r>
            <a:r>
              <a:rPr lang="en-US" dirty="0" err="1"/>
              <a:t>bù</a:t>
            </a:r>
            <a:r>
              <a:rPr lang="en-US" dirty="0"/>
              <a:t> </a:t>
            </a:r>
            <a:r>
              <a:rPr lang="en-US" dirty="0" err="1"/>
              <a:t>đắp</a:t>
            </a:r>
            <a:r>
              <a:rPr lang="en-US" dirty="0"/>
              <a:t>.</a:t>
            </a:r>
          </a:p>
          <a:p>
            <a:r>
              <a:rPr lang="en-US" dirty="0"/>
              <a:t>- </a:t>
            </a:r>
            <a:r>
              <a:rPr lang="en-US" dirty="0" err="1"/>
              <a:t>Dòng</a:t>
            </a:r>
            <a:r>
              <a:rPr lang="en-US" dirty="0"/>
              <a:t> </a:t>
            </a:r>
            <a:r>
              <a:rPr lang="en-US" dirty="0" err="1"/>
              <a:t>bát</a:t>
            </a:r>
            <a:r>
              <a:rPr lang="en-US" dirty="0"/>
              <a:t> </a:t>
            </a:r>
            <a:r>
              <a:rPr lang="en-US" dirty="0" err="1"/>
              <a:t>dàn</a:t>
            </a:r>
            <a:r>
              <a:rPr lang="en-US" dirty="0"/>
              <a:t> </a:t>
            </a:r>
            <a:r>
              <a:rPr lang="en-US" dirty="0" err="1"/>
              <a:t>trải</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tiếc</a:t>
            </a:r>
            <a:r>
              <a:rPr lang="en-US" dirty="0"/>
              <a:t> </a:t>
            </a:r>
            <a:r>
              <a:rPr lang="en-US" dirty="0" err="1"/>
              <a:t>thương</a:t>
            </a:r>
            <a:r>
              <a:rPr lang="en-US" dirty="0"/>
              <a:t> </a:t>
            </a:r>
            <a:r>
              <a:rPr lang="en-US" dirty="0" err="1"/>
              <a:t>là</a:t>
            </a:r>
            <a:r>
              <a:rPr lang="en-US" dirty="0"/>
              <a:t> </a:t>
            </a:r>
            <a:r>
              <a:rPr lang="en-US" dirty="0" err="1"/>
              <a:t>vô</a:t>
            </a:r>
            <a:r>
              <a:rPr lang="en-US" dirty="0"/>
              <a:t> </a:t>
            </a:r>
            <a:r>
              <a:rPr lang="en-US" dirty="0" err="1"/>
              <a:t>hạn</a:t>
            </a:r>
            <a:r>
              <a:rPr lang="en-US" dirty="0"/>
              <a:t>, </a:t>
            </a:r>
            <a:r>
              <a:rPr lang="en-US" dirty="0" err="1"/>
              <a:t>lớn</a:t>
            </a:r>
            <a:r>
              <a:rPr lang="en-US" dirty="0"/>
              <a:t> </a:t>
            </a:r>
            <a:r>
              <a:rPr lang="en-US" dirty="0" err="1"/>
              <a:t>lao</a:t>
            </a:r>
            <a:r>
              <a:rPr lang="en-US" dirty="0"/>
              <a:t>, </a:t>
            </a:r>
            <a:r>
              <a:rPr lang="en-US" dirty="0" err="1"/>
              <a:t>ngoài</a:t>
            </a:r>
            <a:r>
              <a:rPr lang="en-US" dirty="0"/>
              <a:t> </a:t>
            </a:r>
            <a:r>
              <a:rPr lang="en-US" dirty="0" err="1"/>
              <a:t>giới</a:t>
            </a:r>
            <a:r>
              <a:rPr lang="en-US" dirty="0"/>
              <a:t> </a:t>
            </a:r>
            <a:r>
              <a:rPr lang="en-US" dirty="0" err="1"/>
              <a:t>hạn</a:t>
            </a:r>
            <a:r>
              <a:rPr lang="en-US" dirty="0"/>
              <a:t> </a:t>
            </a:r>
            <a:r>
              <a:rPr lang="en-US" dirty="0" err="1"/>
              <a:t>chịu</a:t>
            </a:r>
            <a:r>
              <a:rPr lang="en-US" dirty="0"/>
              <a:t> </a:t>
            </a:r>
            <a:r>
              <a:rPr lang="en-US" dirty="0" err="1"/>
              <a:t>đựng</a:t>
            </a:r>
            <a:r>
              <a:rPr lang="en-US" dirty="0"/>
              <a:t> </a:t>
            </a:r>
            <a:r>
              <a:rPr lang="en-US" dirty="0" err="1"/>
              <a:t>của</a:t>
            </a:r>
            <a:r>
              <a:rPr lang="en-US" dirty="0"/>
              <a:t> con </a:t>
            </a:r>
            <a:r>
              <a:rPr lang="en-US" dirty="0" err="1"/>
              <a:t>người</a:t>
            </a:r>
            <a:r>
              <a:rPr lang="en-US" dirty="0"/>
              <a:t>. </a:t>
            </a:r>
            <a:r>
              <a:rPr lang="en-US" dirty="0" err="1"/>
              <a:t>Cả</a:t>
            </a:r>
            <a:r>
              <a:rPr lang="en-US" dirty="0"/>
              <a:t> </a:t>
            </a:r>
            <a:r>
              <a:rPr lang="en-US" dirty="0" err="1"/>
              <a:t>không</a:t>
            </a:r>
            <a:r>
              <a:rPr lang="en-US" dirty="0"/>
              <a:t> </a:t>
            </a:r>
            <a:r>
              <a:rPr lang="en-US" dirty="0" err="1"/>
              <a:t>gian</a:t>
            </a:r>
            <a:r>
              <a:rPr lang="en-US" dirty="0"/>
              <a:t> </a:t>
            </a:r>
            <a:r>
              <a:rPr lang="en-US" dirty="0" err="1"/>
              <a:t>như</a:t>
            </a:r>
            <a:r>
              <a:rPr lang="en-US" dirty="0"/>
              <a:t> </a:t>
            </a:r>
            <a:r>
              <a:rPr lang="en-US" dirty="0" err="1"/>
              <a:t>nhuốm</a:t>
            </a:r>
            <a:r>
              <a:rPr lang="en-US" dirty="0"/>
              <a:t> </a:t>
            </a:r>
            <a:r>
              <a:rPr lang="en-US" dirty="0" err="1"/>
              <a:t>màu</a:t>
            </a:r>
            <a:r>
              <a:rPr lang="en-US" dirty="0"/>
              <a:t> tang </a:t>
            </a:r>
            <a:r>
              <a:rPr lang="en-US" dirty="0" err="1"/>
              <a:t>tóc</a:t>
            </a:r>
            <a:r>
              <a:rPr lang="en-US" dirty="0"/>
              <a:t>, </a:t>
            </a:r>
            <a:r>
              <a:rPr lang="en-US" dirty="0" err="1"/>
              <a:t>khiến</a:t>
            </a:r>
            <a:r>
              <a:rPr lang="en-US" dirty="0"/>
              <a:t> </a:t>
            </a:r>
            <a:r>
              <a:rPr lang="en-US" dirty="0" err="1"/>
              <a:t>lòng</a:t>
            </a:r>
            <a:r>
              <a:rPr lang="en-US" dirty="0"/>
              <a:t> </a:t>
            </a:r>
            <a:r>
              <a:rPr lang="en-US" dirty="0" err="1"/>
              <a:t>người</a:t>
            </a:r>
            <a:r>
              <a:rPr lang="en-US" dirty="0"/>
              <a:t> </a:t>
            </a:r>
            <a:r>
              <a:rPr lang="en-US" dirty="0" err="1"/>
              <a:t>ngày</a:t>
            </a:r>
            <a:r>
              <a:rPr lang="en-US" dirty="0"/>
              <a:t> </a:t>
            </a:r>
            <a:r>
              <a:rPr lang="en-US" dirty="0" err="1"/>
              <a:t>càng</a:t>
            </a:r>
            <a:r>
              <a:rPr lang="en-US" dirty="0"/>
              <a:t> </a:t>
            </a:r>
            <a:r>
              <a:rPr lang="en-US" dirty="0" err="1"/>
              <a:t>thêm</a:t>
            </a:r>
            <a:r>
              <a:rPr lang="en-US" dirty="0"/>
              <a:t> </a:t>
            </a:r>
            <a:r>
              <a:rPr lang="en-US" dirty="0" err="1"/>
              <a:t>ngậm</a:t>
            </a:r>
            <a:r>
              <a:rPr lang="en-US" dirty="0"/>
              <a:t> </a:t>
            </a:r>
            <a:r>
              <a:rPr lang="en-US" dirty="0" err="1"/>
              <a:t>ngùi</a:t>
            </a:r>
            <a:r>
              <a:rPr lang="en-US" dirty="0"/>
              <a:t>. </a:t>
            </a:r>
          </a:p>
          <a:p>
            <a:r>
              <a:rPr lang="en-US" dirty="0"/>
              <a:t>- </a:t>
            </a:r>
            <a:r>
              <a:rPr lang="en-US" dirty="0" err="1"/>
              <a:t>Nhịp</a:t>
            </a:r>
            <a:r>
              <a:rPr lang="en-US" dirty="0"/>
              <a:t> </a:t>
            </a:r>
            <a:r>
              <a:rPr lang="en-US" dirty="0" err="1"/>
              <a:t>điệu</a:t>
            </a:r>
            <a:r>
              <a:rPr lang="en-US" dirty="0"/>
              <a:t> 2/1/3 ở </a:t>
            </a:r>
            <a:r>
              <a:rPr lang="en-US" dirty="0" err="1"/>
              <a:t>dòng</a:t>
            </a:r>
            <a:r>
              <a:rPr lang="en-US" dirty="0"/>
              <a:t> </a:t>
            </a:r>
            <a:r>
              <a:rPr lang="en-US" dirty="0" err="1"/>
              <a:t>lục</a:t>
            </a:r>
            <a:r>
              <a:rPr lang="en-US" dirty="0"/>
              <a:t> </a:t>
            </a:r>
            <a:r>
              <a:rPr lang="en-US" dirty="0" err="1"/>
              <a:t>tạo</a:t>
            </a:r>
            <a:r>
              <a:rPr lang="en-US" dirty="0"/>
              <a:t> </a:t>
            </a:r>
            <a:r>
              <a:rPr lang="en-US" dirty="0" err="1"/>
              <a:t>sự</a:t>
            </a:r>
            <a:r>
              <a:rPr lang="en-US" dirty="0"/>
              <a:t> </a:t>
            </a:r>
            <a:r>
              <a:rPr lang="en-US" dirty="0" err="1"/>
              <a:t>đột</a:t>
            </a:r>
            <a:r>
              <a:rPr lang="en-US" dirty="0"/>
              <a:t> </a:t>
            </a:r>
            <a:r>
              <a:rPr lang="en-US" dirty="0" err="1"/>
              <a:t>ngột</a:t>
            </a:r>
            <a:r>
              <a:rPr lang="en-US" dirty="0"/>
              <a:t>, </a:t>
            </a:r>
            <a:r>
              <a:rPr lang="en-US" dirty="0" err="1"/>
              <a:t>hụt</a:t>
            </a:r>
            <a:r>
              <a:rPr lang="en-US" dirty="0"/>
              <a:t> </a:t>
            </a:r>
            <a:r>
              <a:rPr lang="en-US" dirty="0" err="1"/>
              <a:t>hẫng</a:t>
            </a:r>
            <a:r>
              <a:rPr lang="en-US" dirty="0"/>
              <a:t>. </a:t>
            </a:r>
            <a:r>
              <a:rPr lang="en-US" dirty="0" err="1"/>
              <a:t>Nhịp</a:t>
            </a:r>
            <a:r>
              <a:rPr lang="en-US" dirty="0"/>
              <a:t> </a:t>
            </a:r>
            <a:r>
              <a:rPr lang="en-US" dirty="0" err="1"/>
              <a:t>điệu</a:t>
            </a:r>
            <a:r>
              <a:rPr lang="en-US" dirty="0"/>
              <a:t> 4/4 ở </a:t>
            </a:r>
            <a:r>
              <a:rPr lang="en-US" dirty="0" err="1"/>
              <a:t>dòng</a:t>
            </a:r>
            <a:r>
              <a:rPr lang="en-US" dirty="0"/>
              <a:t> </a:t>
            </a:r>
            <a:r>
              <a:rPr lang="en-US" dirty="0" err="1"/>
              <a:t>bát</a:t>
            </a:r>
            <a:r>
              <a:rPr lang="en-US" dirty="0"/>
              <a:t> </a:t>
            </a:r>
            <a:r>
              <a:rPr lang="en-US" dirty="0" err="1"/>
              <a:t>tạo</a:t>
            </a:r>
            <a:r>
              <a:rPr lang="en-US" dirty="0"/>
              <a:t> </a:t>
            </a:r>
            <a:r>
              <a:rPr lang="en-US" dirty="0" err="1"/>
              <a:t>sự</a:t>
            </a:r>
            <a:r>
              <a:rPr lang="en-US" dirty="0"/>
              <a:t> </a:t>
            </a:r>
            <a:r>
              <a:rPr lang="en-US" dirty="0" err="1"/>
              <a:t>dàn</a:t>
            </a:r>
            <a:r>
              <a:rPr lang="en-US" dirty="0"/>
              <a:t> </a:t>
            </a:r>
            <a:r>
              <a:rPr lang="en-US" dirty="0" err="1"/>
              <a:t>trải</a:t>
            </a:r>
            <a:r>
              <a:rPr lang="en-US" dirty="0"/>
              <a:t> </a:t>
            </a:r>
            <a:r>
              <a:rPr lang="en-US" dirty="0" err="1"/>
              <a:t>mênh</a:t>
            </a:r>
            <a:r>
              <a:rPr lang="en-US" dirty="0"/>
              <a:t> </a:t>
            </a:r>
            <a:r>
              <a:rPr lang="en-US" dirty="0" err="1"/>
              <a:t>mông</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đau</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việc</a:t>
            </a:r>
            <a:r>
              <a:rPr lang="en-US" dirty="0"/>
              <a:t> </a:t>
            </a:r>
            <a:r>
              <a:rPr lang="en-US" dirty="0" err="1"/>
              <a:t>từ</a:t>
            </a:r>
            <a:r>
              <a:rPr lang="en-US" dirty="0"/>
              <a:t> </a:t>
            </a:r>
            <a:r>
              <a:rPr lang="en-US" dirty="0" err="1"/>
              <a:t>giã</a:t>
            </a:r>
            <a:r>
              <a:rPr lang="en-US" dirty="0"/>
              <a:t> </a:t>
            </a:r>
            <a:r>
              <a:rPr lang="en-US" dirty="0" err="1"/>
              <a:t>cõi</a:t>
            </a:r>
            <a:r>
              <a:rPr lang="en-US" dirty="0"/>
              <a:t> </a:t>
            </a:r>
            <a:r>
              <a:rPr lang="en-US" dirty="0" err="1"/>
              <a:t>đời</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đã</a:t>
            </a:r>
            <a:r>
              <a:rPr lang="en-US" dirty="0"/>
              <a:t> </a:t>
            </a:r>
            <a:r>
              <a:rPr lang="en-US" dirty="0" err="1"/>
              <a:t>làm</a:t>
            </a:r>
            <a:r>
              <a:rPr lang="en-US" dirty="0"/>
              <a:t> </a:t>
            </a:r>
            <a:r>
              <a:rPr lang="en-US" dirty="0" err="1"/>
              <a:t>cảm</a:t>
            </a:r>
            <a:r>
              <a:rPr lang="en-US" dirty="0"/>
              <a:t> </a:t>
            </a:r>
            <a:r>
              <a:rPr lang="en-US" dirty="0" err="1"/>
              <a:t>động</a:t>
            </a:r>
            <a:r>
              <a:rPr lang="en-US" dirty="0"/>
              <a:t> </a:t>
            </a:r>
            <a:r>
              <a:rPr lang="en-US" dirty="0" err="1"/>
              <a:t>cả</a:t>
            </a:r>
            <a:r>
              <a:rPr lang="en-US" dirty="0"/>
              <a:t> </a:t>
            </a:r>
            <a:r>
              <a:rPr lang="en-US" dirty="0" err="1"/>
              <a:t>trời</a:t>
            </a:r>
            <a:r>
              <a:rPr lang="en-US" dirty="0"/>
              <a:t> </a:t>
            </a:r>
            <a:r>
              <a:rPr lang="en-US" dirty="0" err="1"/>
              <a:t>đất</a:t>
            </a:r>
            <a:r>
              <a:rPr lang="en-US" dirty="0"/>
              <a:t>. </a:t>
            </a:r>
          </a:p>
          <a:p>
            <a:r>
              <a:rPr lang="en-US" dirty="0"/>
              <a:t>- </a:t>
            </a:r>
            <a:r>
              <a:rPr lang="en-US" dirty="0" err="1"/>
              <a:t>Việc</a:t>
            </a:r>
            <a:r>
              <a:rPr lang="en-US" dirty="0"/>
              <a:t> </a:t>
            </a:r>
            <a:r>
              <a:rPr lang="en-US" dirty="0" err="1"/>
              <a:t>đưa</a:t>
            </a:r>
            <a:r>
              <a:rPr lang="en-US" dirty="0"/>
              <a:t> </a:t>
            </a:r>
            <a:r>
              <a:rPr lang="en-US" dirty="0" err="1"/>
              <a:t>câu</a:t>
            </a:r>
            <a:r>
              <a:rPr lang="en-US" dirty="0"/>
              <a:t> </a:t>
            </a:r>
            <a:r>
              <a:rPr lang="en-US" dirty="0" err="1"/>
              <a:t>bát</a:t>
            </a:r>
            <a:r>
              <a:rPr lang="en-US" dirty="0"/>
              <a:t> </a:t>
            </a:r>
            <a:r>
              <a:rPr lang="en-US" dirty="0" err="1"/>
              <a:t>lên</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rõ</a:t>
            </a:r>
            <a:r>
              <a:rPr lang="en-US" dirty="0"/>
              <a:t> </a:t>
            </a:r>
            <a:r>
              <a:rPr lang="en-US" dirty="0" err="1"/>
              <a:t>ràng</a:t>
            </a:r>
            <a:r>
              <a:rPr lang="en-US" dirty="0"/>
              <a:t> </a:t>
            </a:r>
            <a:r>
              <a:rPr lang="en-US" dirty="0" err="1"/>
              <a:t>là</a:t>
            </a:r>
            <a:r>
              <a:rPr lang="en-US" dirty="0"/>
              <a:t> </a:t>
            </a:r>
            <a:r>
              <a:rPr lang="en-US" dirty="0" err="1"/>
              <a:t>một</a:t>
            </a:r>
            <a:r>
              <a:rPr lang="en-US" dirty="0"/>
              <a:t> </a:t>
            </a:r>
            <a:r>
              <a:rPr lang="en-US" dirty="0" err="1"/>
              <a:t>việc</a:t>
            </a:r>
            <a:r>
              <a:rPr lang="en-US" dirty="0"/>
              <a:t> </a:t>
            </a:r>
            <a:r>
              <a:rPr lang="en-US" dirty="0" err="1"/>
              <a:t>làm</a:t>
            </a:r>
            <a:r>
              <a:rPr lang="en-US" dirty="0"/>
              <a:t> </a:t>
            </a:r>
            <a:r>
              <a:rPr lang="en-US" dirty="0" err="1"/>
              <a:t>có</a:t>
            </a:r>
            <a:r>
              <a:rPr lang="en-US" dirty="0"/>
              <a:t> ý </a:t>
            </a:r>
            <a:r>
              <a:rPr lang="en-US" dirty="0" err="1"/>
              <a:t>thức</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ông</a:t>
            </a:r>
            <a:r>
              <a:rPr lang="en-US" dirty="0"/>
              <a:t> </a:t>
            </a:r>
            <a:r>
              <a:rPr lang="en-US" dirty="0" err="1"/>
              <a:t>muốn</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tột</a:t>
            </a:r>
            <a:r>
              <a:rPr lang="en-US" dirty="0"/>
              <a:t> </a:t>
            </a:r>
            <a:r>
              <a:rPr lang="en-US" dirty="0" err="1"/>
              <a:t>cùng</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tiếc</a:t>
            </a:r>
            <a:r>
              <a:rPr lang="en-US" dirty="0"/>
              <a:t> </a:t>
            </a:r>
            <a:r>
              <a:rPr lang="en-US" dirty="0" err="1"/>
              <a:t>thương</a:t>
            </a:r>
            <a:r>
              <a:rPr lang="en-US" dirty="0"/>
              <a:t> </a:t>
            </a:r>
            <a:r>
              <a:rPr lang="en-US" dirty="0" err="1"/>
              <a:t>vô</a:t>
            </a:r>
            <a:r>
              <a:rPr lang="en-US" dirty="0"/>
              <a:t> </a:t>
            </a:r>
            <a:r>
              <a:rPr lang="en-US" dirty="0" err="1"/>
              <a:t>hạn</a:t>
            </a:r>
            <a:r>
              <a:rPr lang="en-US" dirty="0"/>
              <a:t> </a:t>
            </a:r>
            <a:r>
              <a:rPr lang="en-US" dirty="0" err="1"/>
              <a:t>trước</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từ</a:t>
            </a:r>
            <a:r>
              <a:rPr lang="en-US" dirty="0"/>
              <a:t> </a:t>
            </a:r>
            <a:r>
              <a:rPr lang="en-US" dirty="0" err="1"/>
              <a:t>thuở</a:t>
            </a:r>
            <a:r>
              <a:rPr lang="en-US" dirty="0"/>
              <a:t> </a:t>
            </a:r>
            <a:r>
              <a:rPr lang="en-US" dirty="0" err="1"/>
              <a:t>còn</a:t>
            </a:r>
            <a:r>
              <a:rPr lang="en-US" dirty="0"/>
              <a:t> </a:t>
            </a:r>
            <a:r>
              <a:rPr lang="en-US" dirty="0" err="1"/>
              <a:t>theo</a:t>
            </a:r>
            <a:r>
              <a:rPr lang="en-US" dirty="0"/>
              <a:t> </a:t>
            </a:r>
            <a:r>
              <a:rPr lang="en-US" dirty="0" err="1"/>
              <a:t>đòi</a:t>
            </a:r>
            <a:r>
              <a:rPr lang="en-US" dirty="0"/>
              <a:t> khoa </a:t>
            </a:r>
            <a:r>
              <a:rPr lang="en-US" dirty="0" err="1"/>
              <a:t>cử</a:t>
            </a:r>
            <a:r>
              <a:rPr lang="en-US" dirty="0"/>
              <a:t>, </a:t>
            </a:r>
            <a:r>
              <a:rPr lang="en-US" dirty="0" err="1"/>
              <a:t>trước</a:t>
            </a:r>
            <a:r>
              <a:rPr lang="en-US" dirty="0"/>
              <a:t> </a:t>
            </a:r>
            <a:r>
              <a:rPr lang="en-US" dirty="0" err="1"/>
              <a:t>khi</a:t>
            </a:r>
            <a:r>
              <a:rPr lang="en-US" dirty="0"/>
              <a:t> </a:t>
            </a:r>
            <a:r>
              <a:rPr lang="en-US" dirty="0" err="1"/>
              <a:t>tác</a:t>
            </a:r>
            <a:r>
              <a:rPr lang="en-US" dirty="0"/>
              <a:t> </a:t>
            </a:r>
            <a:r>
              <a:rPr lang="en-US" dirty="0" err="1"/>
              <a:t>giả</a:t>
            </a:r>
            <a:r>
              <a:rPr lang="en-US" dirty="0"/>
              <a:t> </a:t>
            </a:r>
            <a:r>
              <a:rPr lang="en-US" dirty="0" err="1"/>
              <a:t>kể</a:t>
            </a:r>
            <a:r>
              <a:rPr lang="en-US" dirty="0"/>
              <a:t> </a:t>
            </a:r>
            <a:r>
              <a:rPr lang="en-US" dirty="0" err="1"/>
              <a:t>các</a:t>
            </a:r>
            <a:r>
              <a:rPr lang="en-US" dirty="0"/>
              <a:t> </a:t>
            </a:r>
            <a:r>
              <a:rPr lang="en-US" dirty="0" err="1"/>
              <a:t>kỉ</a:t>
            </a:r>
            <a:r>
              <a:rPr lang="en-US" dirty="0"/>
              <a:t> </a:t>
            </a:r>
            <a:r>
              <a:rPr lang="en-US" dirty="0" err="1"/>
              <a:t>niệm</a:t>
            </a:r>
            <a:r>
              <a:rPr lang="en-US" dirty="0"/>
              <a:t> </a:t>
            </a:r>
            <a:r>
              <a:rPr lang="en-US" dirty="0" err="1"/>
              <a:t>về</a:t>
            </a:r>
            <a:r>
              <a:rPr lang="en-US" dirty="0"/>
              <a:t> </a:t>
            </a:r>
            <a:r>
              <a:rPr lang="en-US" dirty="0" err="1"/>
              <a:t>bạn</a:t>
            </a:r>
            <a:r>
              <a:rPr lang="en-US" dirty="0"/>
              <a:t>.</a:t>
            </a:r>
          </a:p>
        </p:txBody>
      </p:sp>
      <p:sp>
        <p:nvSpPr>
          <p:cNvPr id="4" name="Slide Number Placeholder 3"/>
          <p:cNvSpPr>
            <a:spLocks noGrp="1"/>
          </p:cNvSpPr>
          <p:nvPr>
            <p:ph type="sldNum" sz="quarter" idx="5"/>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endParaRPr lang="en-US"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đớn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nghe</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qua </a:t>
            </a:r>
            <a:r>
              <a:rPr lang="en-US" sz="1200" dirty="0" err="1">
                <a:solidFill>
                  <a:srgbClr val="000000"/>
                </a:solidFill>
                <a:latin typeface="Times New Roman" panose="02020603050405020304" pitchFamily="18" charset="0"/>
                <a:cs typeface="Times New Roman" panose="02020603050405020304" pitchFamily="18" charset="0"/>
              </a:rPr>
              <a:t>đời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trở</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diện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thực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đó</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thật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thoại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trong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tưởng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trách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vội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vàng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rồi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tự</a:t>
            </a:r>
            <a:r>
              <a:rPr lang="en-US" sz="1200" dirty="0">
                <a:solidFill>
                  <a:srgbClr val="000000"/>
                </a:solidFill>
                <a:latin typeface="Times New Roman" panose="02020603050405020304" pitchFamily="18" charset="0"/>
                <a:cs typeface="Times New Roman" panose="02020603050405020304" pitchFamily="18" charset="0"/>
              </a:rPr>
              <a:t> an </a:t>
            </a:r>
            <a:r>
              <a:rPr lang="en-US" sz="1200" dirty="0" err="1">
                <a:solidFill>
                  <a:srgbClr val="000000"/>
                </a:solidFill>
                <a:latin typeface="Times New Roman" panose="02020603050405020304" pitchFamily="18" charset="0"/>
                <a:cs typeface="Times New Roman" panose="02020603050405020304" pitchFamily="18" charset="0"/>
              </a:rPr>
              <a:t>ủi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vỗ</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về</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buồn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chấp</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nhận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biết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nhớ</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khóc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thành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tiếng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cũng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cho</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bản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thân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vì</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từ</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đây</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âm</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a:t>
            </a:r>
            <a:endParaRPr lang="vi-VN" sz="12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GV </a:t>
            </a:r>
            <a:r>
              <a:rPr lang="en-US" dirty="0" err="1"/>
              <a:t>gợi</a:t>
            </a:r>
            <a:r>
              <a:rPr lang="en-US" dirty="0"/>
              <a:t> ý </a:t>
            </a:r>
            <a:r>
              <a:rPr lang="en-US" dirty="0" err="1"/>
              <a:t>một</a:t>
            </a:r>
            <a:r>
              <a:rPr lang="en-US" dirty="0"/>
              <a:t> </a:t>
            </a:r>
            <a:r>
              <a:rPr lang="en-US" dirty="0" err="1"/>
              <a:t>số</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nổi</a:t>
            </a:r>
            <a:r>
              <a:rPr lang="en-US" dirty="0"/>
              <a:t> </a:t>
            </a:r>
            <a:r>
              <a:rPr lang="en-US" dirty="0" err="1"/>
              <a:t>bật</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vận</a:t>
            </a:r>
            <a:r>
              <a:rPr lang="en-US" dirty="0"/>
              <a:t> </a:t>
            </a:r>
            <a:r>
              <a:rPr lang="en-US" dirty="0" err="1"/>
              <a:t>dụng</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như</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dùng</a:t>
            </a:r>
            <a:r>
              <a:rPr lang="en-US" dirty="0"/>
              <a:t> </a:t>
            </a:r>
            <a:r>
              <a:rPr lang="en-US" dirty="0" err="1"/>
              <a:t>từ</a:t>
            </a:r>
            <a:r>
              <a:rPr lang="en-US" dirty="0"/>
              <a:t> </a:t>
            </a:r>
            <a:r>
              <a:rPr lang="en-US" dirty="0" err="1"/>
              <a:t>láy</a:t>
            </a:r>
            <a:r>
              <a:rPr lang="en-US" dirty="0"/>
              <a:t>, </a:t>
            </a:r>
            <a:r>
              <a:rPr lang="en-US" dirty="0" err="1"/>
              <a:t>từ</a:t>
            </a:r>
            <a:r>
              <a:rPr lang="en-US" dirty="0"/>
              <a:t> </a:t>
            </a:r>
            <a:r>
              <a:rPr lang="en-US" dirty="0" err="1"/>
              <a:t>ghép</a:t>
            </a:r>
            <a:r>
              <a:rPr lang="en-US" dirty="0"/>
              <a:t>; </a:t>
            </a:r>
            <a:r>
              <a:rPr lang="en-US" dirty="0" err="1"/>
              <a:t>chọn</a:t>
            </a:r>
            <a:r>
              <a:rPr lang="en-US" dirty="0"/>
              <a:t> </a:t>
            </a:r>
            <a:r>
              <a:rPr lang="en-US" dirty="0" err="1"/>
              <a:t>lọc</a:t>
            </a:r>
            <a:r>
              <a:rPr lang="en-US" dirty="0"/>
              <a:t> </a:t>
            </a:r>
            <a:r>
              <a:rPr lang="en-US" dirty="0" err="1"/>
              <a:t>từ</a:t>
            </a:r>
            <a:r>
              <a:rPr lang="en-US" dirty="0"/>
              <a:t> </a:t>
            </a:r>
            <a:r>
              <a:rPr lang="en-US" dirty="0" err="1"/>
              <a:t>ngữ</a:t>
            </a:r>
            <a:r>
              <a:rPr lang="en-US" dirty="0"/>
              <a:t> </a:t>
            </a:r>
            <a:r>
              <a:rPr lang="en-US" dirty="0" err="1"/>
              <a:t>trong</a:t>
            </a:r>
            <a:r>
              <a:rPr lang="en-US" dirty="0"/>
              <a:t> </a:t>
            </a:r>
            <a:r>
              <a:rPr lang="en-US" dirty="0" err="1"/>
              <a:t>xưng</a:t>
            </a:r>
            <a:r>
              <a:rPr lang="en-US" dirty="0"/>
              <a:t> </a:t>
            </a:r>
            <a:r>
              <a:rPr lang="en-US" dirty="0" err="1"/>
              <a:t>hô</a:t>
            </a:r>
            <a:r>
              <a:rPr lang="en-US" dirty="0"/>
              <a:t>; </a:t>
            </a:r>
            <a:r>
              <a:rPr lang="en-US" dirty="0" err="1"/>
              <a:t>lời</a:t>
            </a:r>
            <a:r>
              <a:rPr lang="en-US" dirty="0"/>
              <a:t> </a:t>
            </a:r>
            <a:r>
              <a:rPr lang="en-US" dirty="0" err="1"/>
              <a:t>cảm</a:t>
            </a:r>
            <a:r>
              <a:rPr lang="en-US" dirty="0"/>
              <a:t> </a:t>
            </a:r>
            <a:r>
              <a:rPr lang="en-US" dirty="0" err="1"/>
              <a:t>thán</a:t>
            </a:r>
            <a:r>
              <a:rPr lang="en-US" dirty="0"/>
              <a:t>, </a:t>
            </a:r>
            <a:r>
              <a:rPr lang="en-US" dirty="0" err="1"/>
              <a:t>sử</a:t>
            </a:r>
            <a:r>
              <a:rPr lang="en-US" dirty="0"/>
              <a:t> dung </a:t>
            </a:r>
            <a:r>
              <a:rPr lang="en-US" dirty="0" err="1"/>
              <a:t>điển</a:t>
            </a:r>
            <a:r>
              <a:rPr lang="en-US" dirty="0"/>
              <a:t> </a:t>
            </a:r>
            <a:r>
              <a:rPr lang="en-US" dirty="0" err="1"/>
              <a:t>cố</a:t>
            </a:r>
            <a:r>
              <a:rPr lang="en-US" dirty="0"/>
              <a:t>, </a:t>
            </a:r>
            <a:r>
              <a:rPr lang="en-US" dirty="0" err="1"/>
              <a:t>điển</a:t>
            </a:r>
            <a:r>
              <a:rPr lang="en-US" dirty="0"/>
              <a:t> </a:t>
            </a:r>
            <a:r>
              <a:rPr lang="en-US" dirty="0" err="1"/>
              <a:t>tích</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Biện</a:t>
            </a:r>
            <a:r>
              <a:rPr lang="en-US" dirty="0"/>
              <a:t> </a:t>
            </a:r>
            <a:r>
              <a:rPr lang="en-US" dirty="0" err="1"/>
              <a:t>pháp</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sử</a:t>
            </a:r>
            <a:r>
              <a:rPr lang="en-US" dirty="0"/>
              <a:t> </a:t>
            </a:r>
            <a:r>
              <a:rPr lang="en-US" dirty="0" err="1"/>
              <a:t>dụng</a:t>
            </a:r>
            <a:r>
              <a:rPr lang="en-US" dirty="0"/>
              <a:t> </a:t>
            </a:r>
            <a:r>
              <a:rPr lang="en-US" dirty="0" err="1"/>
              <a:t>rất</a:t>
            </a:r>
            <a:r>
              <a:rPr lang="en-US" dirty="0"/>
              <a:t> </a:t>
            </a:r>
            <a:r>
              <a:rPr lang="en-US" dirty="0" err="1"/>
              <a:t>đắc</a:t>
            </a:r>
            <a:r>
              <a:rPr lang="en-US" dirty="0"/>
              <a:t> </a:t>
            </a:r>
            <a:r>
              <a:rPr lang="en-US" dirty="0" err="1"/>
              <a:t>dụng</a:t>
            </a:r>
            <a:r>
              <a:rPr lang="en-US" dirty="0"/>
              <a:t> </a:t>
            </a:r>
            <a:r>
              <a:rPr lang="en-US" dirty="0" err="1"/>
              <a:t>trong</a:t>
            </a:r>
            <a:r>
              <a:rPr lang="en-US" dirty="0"/>
              <a:t> </a:t>
            </a:r>
            <a:r>
              <a:rPr lang="en-US" dirty="0" err="1"/>
              <a:t>nhiều</a:t>
            </a:r>
            <a:r>
              <a:rPr lang="en-US" dirty="0"/>
              <a:t> </a:t>
            </a:r>
            <a:r>
              <a:rPr lang="en-US" dirty="0" err="1"/>
              <a:t>đoạn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Biện</a:t>
            </a:r>
            <a:r>
              <a:rPr lang="en-US" dirty="0"/>
              <a:t> </a:t>
            </a:r>
            <a:r>
              <a:rPr lang="en-US" dirty="0" err="1"/>
              <a:t>pháp</a:t>
            </a:r>
            <a:r>
              <a:rPr lang="en-US" dirty="0"/>
              <a:t> </a:t>
            </a:r>
            <a:r>
              <a:rPr lang="en-US" dirty="0" err="1"/>
              <a:t>này</a:t>
            </a:r>
            <a:r>
              <a:rPr lang="en-US" dirty="0"/>
              <a:t> </a:t>
            </a:r>
            <a:r>
              <a:rPr lang="en-US" dirty="0" err="1"/>
              <a:t>được</a:t>
            </a:r>
            <a:r>
              <a:rPr lang="en-US" dirty="0"/>
              <a:t> </a:t>
            </a:r>
            <a:r>
              <a:rPr lang="en-US" dirty="0" err="1"/>
              <a:t>thể</a:t>
            </a:r>
            <a:r>
              <a:rPr lang="en-US" dirty="0"/>
              <a:t> </a:t>
            </a:r>
            <a:r>
              <a:rPr lang="en-US" dirty="0" err="1"/>
              <a:t>hiện</a:t>
            </a:r>
            <a:r>
              <a:rPr lang="en-US" dirty="0"/>
              <a:t> qua </a:t>
            </a:r>
            <a:r>
              <a:rPr lang="en-US" dirty="0" err="1"/>
              <a:t>các</a:t>
            </a:r>
            <a:r>
              <a:rPr lang="en-US" dirty="0"/>
              <a:t> </a:t>
            </a:r>
            <a:r>
              <a:rPr lang="en-US" dirty="0" err="1"/>
              <a:t>cụm</a:t>
            </a:r>
            <a:r>
              <a:rPr lang="en-US" dirty="0"/>
              <a:t> </a:t>
            </a:r>
            <a:r>
              <a:rPr lang="en-US" dirty="0" err="1"/>
              <a:t>từ</a:t>
            </a:r>
            <a:r>
              <a:rPr lang="en-US" dirty="0"/>
              <a:t> “</a:t>
            </a:r>
            <a:r>
              <a:rPr lang="en-US" dirty="0" err="1"/>
              <a:t>thôi</a:t>
            </a:r>
            <a:r>
              <a:rPr lang="en-US" dirty="0"/>
              <a:t> </a:t>
            </a:r>
            <a:r>
              <a:rPr lang="en-US" dirty="0" err="1"/>
              <a:t>đã</a:t>
            </a:r>
            <a:r>
              <a:rPr lang="en-US" dirty="0"/>
              <a:t> </a:t>
            </a:r>
            <a:r>
              <a:rPr lang="en-US" dirty="0" err="1"/>
              <a:t>thôi</a:t>
            </a:r>
            <a:r>
              <a:rPr lang="en-US" dirty="0"/>
              <a:t> </a:t>
            </a:r>
            <a:r>
              <a:rPr lang="en-US" dirty="0" err="1"/>
              <a:t>rồi</a:t>
            </a:r>
            <a:r>
              <a:rPr lang="en-US" dirty="0"/>
              <a:t>”, “</a:t>
            </a:r>
            <a:r>
              <a:rPr lang="en-US" dirty="0" err="1"/>
              <a:t>vội</a:t>
            </a:r>
            <a:r>
              <a:rPr lang="en-US" dirty="0"/>
              <a:t> </a:t>
            </a:r>
            <a:r>
              <a:rPr lang="en-US" dirty="0" err="1"/>
              <a:t>về</a:t>
            </a:r>
            <a:r>
              <a:rPr lang="en-US" dirty="0"/>
              <a:t> </a:t>
            </a:r>
            <a:r>
              <a:rPr lang="en-US" dirty="0" err="1"/>
              <a:t>ngay</a:t>
            </a:r>
            <a:r>
              <a:rPr lang="en-US" dirty="0"/>
              <a:t>”, “</a:t>
            </a:r>
            <a:r>
              <a:rPr lang="en-US" dirty="0" err="1"/>
              <a:t>mải</a:t>
            </a:r>
            <a:r>
              <a:rPr lang="en-US" dirty="0"/>
              <a:t> </a:t>
            </a:r>
            <a:r>
              <a:rPr lang="en-US" dirty="0" err="1"/>
              <a:t>lên</a:t>
            </a:r>
            <a:r>
              <a:rPr lang="en-US" dirty="0"/>
              <a:t> </a:t>
            </a:r>
            <a:r>
              <a:rPr lang="en-US" dirty="0" err="1"/>
              <a:t>tiên</a:t>
            </a:r>
            <a:r>
              <a:rPr lang="en-US" dirty="0"/>
              <a:t>”, “</a:t>
            </a:r>
            <a:r>
              <a:rPr lang="en-US" dirty="0" err="1"/>
              <a:t>chẳng</a:t>
            </a:r>
            <a:r>
              <a:rPr lang="en-US" dirty="0"/>
              <a:t> ở”,… </a:t>
            </a:r>
            <a:r>
              <a:rPr lang="en-US" dirty="0" err="1"/>
              <a:t>Các</a:t>
            </a:r>
            <a:r>
              <a:rPr lang="en-US" dirty="0"/>
              <a:t> </a:t>
            </a:r>
            <a:r>
              <a:rPr lang="en-US" dirty="0" err="1"/>
              <a:t>cụm</a:t>
            </a:r>
            <a:r>
              <a:rPr lang="en-US" dirty="0"/>
              <a:t> </a:t>
            </a:r>
            <a:r>
              <a:rPr lang="en-US" dirty="0" err="1"/>
              <a:t>từ</a:t>
            </a:r>
            <a:r>
              <a:rPr lang="en-US" dirty="0"/>
              <a:t> </a:t>
            </a:r>
            <a:r>
              <a:rPr lang="en-US" dirty="0" err="1"/>
              <a:t>này</a:t>
            </a:r>
            <a:r>
              <a:rPr lang="en-US" dirty="0"/>
              <a:t> </a:t>
            </a:r>
            <a:r>
              <a:rPr lang="en-US" dirty="0" err="1"/>
              <a:t>đều</a:t>
            </a:r>
            <a:r>
              <a:rPr lang="en-US" dirty="0"/>
              <a:t> </a:t>
            </a:r>
            <a:r>
              <a:rPr lang="en-US" dirty="0" err="1"/>
              <a:t>được</a:t>
            </a:r>
            <a:r>
              <a:rPr lang="en-US" dirty="0"/>
              <a:t> </a:t>
            </a:r>
            <a:r>
              <a:rPr lang="en-US" dirty="0" err="1"/>
              <a:t>Nguyễn</a:t>
            </a:r>
            <a:r>
              <a:rPr lang="en-US" dirty="0"/>
              <a:t> </a:t>
            </a:r>
            <a:r>
              <a:rPr lang="en-US" dirty="0" err="1"/>
              <a:t>Khuyến</a:t>
            </a:r>
            <a:r>
              <a:rPr lang="en-US" dirty="0"/>
              <a:t> </a:t>
            </a:r>
            <a:r>
              <a:rPr lang="en-US" dirty="0" err="1"/>
              <a:t>dùng</a:t>
            </a:r>
            <a:r>
              <a:rPr lang="en-US" dirty="0"/>
              <a:t> </a:t>
            </a:r>
            <a:r>
              <a:rPr lang="en-US" dirty="0" err="1"/>
              <a:t>để</a:t>
            </a:r>
            <a:r>
              <a:rPr lang="en-US" dirty="0"/>
              <a:t> </a:t>
            </a:r>
            <a:r>
              <a:rPr lang="en-US" dirty="0" err="1"/>
              <a:t>chỉ</a:t>
            </a:r>
            <a:r>
              <a:rPr lang="en-US" dirty="0"/>
              <a:t> </a:t>
            </a:r>
            <a:r>
              <a:rPr lang="en-US" dirty="0" err="1"/>
              <a:t>cái</a:t>
            </a:r>
            <a:r>
              <a:rPr lang="en-US" dirty="0"/>
              <a:t> </a:t>
            </a:r>
            <a:r>
              <a:rPr lang="en-US" dirty="0" err="1"/>
              <a:t>chết</a:t>
            </a:r>
            <a:r>
              <a:rPr lang="en-US" dirty="0"/>
              <a:t>, </a:t>
            </a:r>
            <a:r>
              <a:rPr lang="en-US" dirty="0" err="1"/>
              <a:t>sự</a:t>
            </a:r>
            <a:r>
              <a:rPr lang="en-US" dirty="0"/>
              <a:t> qua </a:t>
            </a:r>
            <a:r>
              <a:rPr lang="en-US" dirty="0" err="1"/>
              <a:t>đời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từ</a:t>
            </a:r>
            <a:r>
              <a:rPr lang="en-US" dirty="0"/>
              <a:t> </a:t>
            </a:r>
            <a:r>
              <a:rPr lang="en-US" dirty="0" err="1"/>
              <a:t>nói</a:t>
            </a:r>
            <a:r>
              <a:rPr lang="en-US" dirty="0"/>
              <a:t> </a:t>
            </a:r>
            <a:r>
              <a:rPr lang="en-US" dirty="0" err="1"/>
              <a:t>giảm</a:t>
            </a:r>
            <a:r>
              <a:rPr lang="en-US" dirty="0"/>
              <a:t>- </a:t>
            </a:r>
            <a:r>
              <a:rPr lang="en-US" dirty="0" err="1"/>
              <a:t>nói</a:t>
            </a:r>
            <a:r>
              <a:rPr lang="en-US" dirty="0"/>
              <a:t> </a:t>
            </a:r>
            <a:r>
              <a:rPr lang="en-US" dirty="0" err="1"/>
              <a:t>tránh</a:t>
            </a:r>
            <a:r>
              <a:rPr lang="en-US" dirty="0"/>
              <a:t> </a:t>
            </a:r>
            <a:r>
              <a:rPr lang="en-US" dirty="0" err="1"/>
              <a:t>đã</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tha</a:t>
            </a:r>
            <a:r>
              <a:rPr lang="en-US" dirty="0"/>
              <a:t> </a:t>
            </a:r>
            <a:r>
              <a:rPr lang="en-US" dirty="0" err="1"/>
              <a:t>thiết</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đối</a:t>
            </a:r>
            <a:r>
              <a:rPr lang="en-US" dirty="0"/>
              <a:t> </a:t>
            </a:r>
            <a:r>
              <a:rPr lang="en-US" dirty="0" err="1"/>
              <a:t>với</a:t>
            </a:r>
            <a:r>
              <a:rPr lang="en-US" dirty="0"/>
              <a:t> </a:t>
            </a:r>
            <a:r>
              <a:rPr lang="en-US" dirty="0" err="1"/>
              <a:t>bạn</a:t>
            </a:r>
            <a:r>
              <a:rPr lang="en-US" dirty="0"/>
              <a:t>, </a:t>
            </a:r>
            <a:r>
              <a:rPr lang="en-US" dirty="0" err="1"/>
              <a:t>sự</a:t>
            </a:r>
            <a:r>
              <a:rPr lang="en-US" dirty="0"/>
              <a:t> </a:t>
            </a:r>
            <a:r>
              <a:rPr lang="en-US" dirty="0" err="1"/>
              <a:t>bàng</a:t>
            </a:r>
            <a:r>
              <a:rPr lang="en-US" dirty="0"/>
              <a:t> </a:t>
            </a:r>
            <a:r>
              <a:rPr lang="en-US" dirty="0" err="1"/>
              <a:t>hoàng</a:t>
            </a:r>
            <a:r>
              <a:rPr lang="en-US" dirty="0"/>
              <a:t> </a:t>
            </a:r>
            <a:r>
              <a:rPr lang="en-US" dirty="0" err="1"/>
              <a:t>trước</a:t>
            </a:r>
            <a:r>
              <a:rPr lang="en-US" dirty="0"/>
              <a:t> tin </a:t>
            </a:r>
            <a:r>
              <a:rPr lang="en-US" dirty="0" err="1"/>
              <a:t>bạn</a:t>
            </a:r>
            <a:r>
              <a:rPr lang="en-US" dirty="0"/>
              <a:t> </a:t>
            </a:r>
            <a:r>
              <a:rPr lang="en-US" dirty="0" err="1"/>
              <a:t>mất</a:t>
            </a:r>
            <a:r>
              <a:rPr lang="en-US" dirty="0"/>
              <a:t> </a:t>
            </a:r>
            <a:r>
              <a:rPr lang="en-US" dirty="0" err="1"/>
              <a:t>đột</a:t>
            </a:r>
            <a:r>
              <a:rPr lang="en-US" dirty="0"/>
              <a:t> </a:t>
            </a:r>
            <a:r>
              <a:rPr lang="en-US" dirty="0" err="1"/>
              <a:t>ngột</a:t>
            </a:r>
            <a:r>
              <a:rPr lang="en-US" dirty="0"/>
              <a:t>; </a:t>
            </a:r>
            <a:r>
              <a:rPr lang="en-US" dirty="0" err="1"/>
              <a:t>tránh</a:t>
            </a:r>
            <a:r>
              <a:rPr lang="en-US" dirty="0"/>
              <a:t> </a:t>
            </a:r>
            <a:r>
              <a:rPr lang="en-US" dirty="0" err="1"/>
              <a:t>nói</a:t>
            </a:r>
            <a:r>
              <a:rPr lang="en-US" dirty="0"/>
              <a:t> </a:t>
            </a:r>
            <a:r>
              <a:rPr lang="en-US" dirty="0" err="1"/>
              <a:t>đến</a:t>
            </a:r>
            <a:r>
              <a:rPr lang="en-US" dirty="0"/>
              <a:t> </a:t>
            </a:r>
            <a:r>
              <a:rPr lang="en-US" dirty="0" err="1"/>
              <a:t>một</a:t>
            </a:r>
            <a:r>
              <a:rPr lang="en-US" dirty="0"/>
              <a:t> </a:t>
            </a:r>
            <a:r>
              <a:rPr lang="en-US" dirty="0" err="1"/>
              <a:t>sự</a:t>
            </a:r>
            <a:r>
              <a:rPr lang="en-US" dirty="0"/>
              <a:t> </a:t>
            </a:r>
            <a:r>
              <a:rPr lang="en-US" dirty="0" err="1"/>
              <a:t>thật</a:t>
            </a:r>
            <a:r>
              <a:rPr lang="en-US" dirty="0"/>
              <a:t> </a:t>
            </a:r>
            <a:r>
              <a:rPr lang="en-US" dirty="0" err="1"/>
              <a:t>đau</a:t>
            </a:r>
            <a:r>
              <a:rPr lang="en-US" dirty="0"/>
              <a:t> </a:t>
            </a:r>
            <a:r>
              <a:rPr lang="en-US" dirty="0" err="1"/>
              <a:t>lòng</a:t>
            </a:r>
            <a:r>
              <a:rPr lang="en-US" dirty="0"/>
              <a:t> </a:t>
            </a:r>
            <a:r>
              <a:rPr lang="en-US" dirty="0" err="1"/>
              <a:t>mà</a:t>
            </a:r>
            <a:r>
              <a:rPr lang="en-US" dirty="0"/>
              <a:t> </a:t>
            </a:r>
            <a:r>
              <a:rPr lang="en-US" dirty="0" err="1"/>
              <a:t>nhà</a:t>
            </a:r>
            <a:r>
              <a:rPr lang="en-US" dirty="0"/>
              <a:t> </a:t>
            </a:r>
            <a:r>
              <a:rPr lang="en-US" dirty="0" err="1"/>
              <a:t>thơ</a:t>
            </a:r>
            <a:r>
              <a:rPr lang="en-US" dirty="0"/>
              <a:t> </a:t>
            </a:r>
            <a:r>
              <a:rPr lang="en-US" dirty="0" err="1"/>
              <a:t>không</a:t>
            </a:r>
            <a:r>
              <a:rPr lang="en-US" dirty="0"/>
              <a:t> </a:t>
            </a:r>
            <a:r>
              <a:rPr lang="en-US" dirty="0" err="1"/>
              <a:t>muốn</a:t>
            </a:r>
            <a:r>
              <a:rPr lang="en-US" dirty="0"/>
              <a:t> tin.)</a:t>
            </a:r>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2632406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180453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50358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gắn</a:t>
            </a:r>
            <a:r>
              <a:rPr lang="en-US" dirty="0"/>
              <a:t> </a:t>
            </a:r>
            <a:r>
              <a:rPr lang="en-US" dirty="0" err="1"/>
              <a:t>bó</a:t>
            </a:r>
            <a:r>
              <a:rPr lang="en-US" dirty="0"/>
              <a:t> </a:t>
            </a:r>
            <a:r>
              <a:rPr lang="en-US" dirty="0" err="1"/>
              <a:t>keo</a:t>
            </a:r>
            <a:r>
              <a:rPr lang="en-US" dirty="0"/>
              <a:t> </a:t>
            </a:r>
            <a:r>
              <a:rPr lang="en-US" dirty="0" err="1"/>
              <a:t>sơn</a:t>
            </a:r>
            <a:r>
              <a:rPr lang="en-US" dirty="0"/>
              <a:t> </a:t>
            </a:r>
            <a:r>
              <a:rPr lang="en-US" dirty="0" err="1"/>
              <a:t>của</a:t>
            </a:r>
            <a:r>
              <a:rPr lang="en-US" dirty="0"/>
              <a:t> </a:t>
            </a:r>
            <a:r>
              <a:rPr lang="en-US" dirty="0" err="1"/>
              <a:t>ông</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trên</a:t>
            </a:r>
            <a:r>
              <a:rPr lang="en-US" dirty="0"/>
              <a:t> </a:t>
            </a:r>
            <a:r>
              <a:rPr lang="en-US" dirty="0" err="1"/>
              <a:t>đã</a:t>
            </a:r>
            <a:r>
              <a:rPr lang="en-US" dirty="0"/>
              <a:t> chi </a:t>
            </a:r>
            <a:r>
              <a:rPr lang="en-US" dirty="0" err="1"/>
              <a:t>phối</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phần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đều</a:t>
            </a:r>
            <a:r>
              <a:rPr lang="en-US" dirty="0"/>
              <a:t> </a:t>
            </a:r>
            <a:r>
              <a:rPr lang="en-US" dirty="0" err="1"/>
              <a:t>hướng</a:t>
            </a:r>
            <a:r>
              <a:rPr lang="en-US" dirty="0"/>
              <a:t> </a:t>
            </a:r>
            <a:r>
              <a:rPr lang="en-US" dirty="0" err="1"/>
              <a:t>đến</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đó</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được</a:t>
            </a:r>
            <a:r>
              <a:rPr lang="en-US" dirty="0"/>
              <a:t> chia </a:t>
            </a:r>
            <a:r>
              <a:rPr lang="en-US" dirty="0" err="1"/>
              <a:t>làm</a:t>
            </a:r>
            <a:r>
              <a:rPr lang="en-US" dirty="0"/>
              <a:t> 4 </a:t>
            </a:r>
            <a:r>
              <a:rPr lang="en-US" dirty="0" err="1"/>
              <a:t>phần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3534921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9/17/2025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gif"/><Relationship Id="rId3" Type="http://schemas.openxmlformats.org/officeDocument/2006/relationships/slideLayout" Target="../slideLayouts/slideLayout13.xml"/><Relationship Id="rId7" Type="http://schemas.openxmlformats.org/officeDocument/2006/relationships/image" Target="../media/image23.gif"/><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gif"/><Relationship Id="rId11" Type="http://schemas.openxmlformats.org/officeDocument/2006/relationships/image" Target="../media/image27.png"/><Relationship Id="rId5" Type="http://schemas.openxmlformats.org/officeDocument/2006/relationships/image" Target="../media/image21.gif"/><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notesSlide" Target="../notesSlides/notesSlide23.xml"/><Relationship Id="rId9" Type="http://schemas.openxmlformats.org/officeDocument/2006/relationships/image" Target="../media/image25.png"/><Relationship Id="rId1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slide" Target="slide25.xml"/><Relationship Id="rId18" Type="http://schemas.openxmlformats.org/officeDocument/2006/relationships/image" Target="../media/image36.gif"/><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slide" Target="slide28.xml"/><Relationship Id="rId12" Type="http://schemas.openxmlformats.org/officeDocument/2006/relationships/image" Target="../media/image24.gif"/><Relationship Id="rId17" Type="http://schemas.openxmlformats.org/officeDocument/2006/relationships/slide" Target="slide26.xml"/><Relationship Id="rId2" Type="http://schemas.openxmlformats.org/officeDocument/2006/relationships/notesSlide" Target="../notesSlides/notesSlide24.xml"/><Relationship Id="rId16" Type="http://schemas.openxmlformats.org/officeDocument/2006/relationships/image" Target="../media/image35.gif"/><Relationship Id="rId20" Type="http://schemas.openxmlformats.org/officeDocument/2006/relationships/image" Target="../media/image22.gif"/><Relationship Id="rId1" Type="http://schemas.openxmlformats.org/officeDocument/2006/relationships/slideLayout" Target="../slideLayouts/slideLayout13.xml"/><Relationship Id="rId6" Type="http://schemas.openxmlformats.org/officeDocument/2006/relationships/image" Target="../media/image32.gif"/><Relationship Id="rId11" Type="http://schemas.openxmlformats.org/officeDocument/2006/relationships/slide" Target="slide27.xml"/><Relationship Id="rId5" Type="http://schemas.openxmlformats.org/officeDocument/2006/relationships/slide" Target="slide29.xml"/><Relationship Id="rId15" Type="http://schemas.openxmlformats.org/officeDocument/2006/relationships/slide" Target="slide30.xml"/><Relationship Id="rId10" Type="http://schemas.openxmlformats.org/officeDocument/2006/relationships/image" Target="../media/image34.gif"/><Relationship Id="rId19" Type="http://schemas.openxmlformats.org/officeDocument/2006/relationships/slide" Target="slide32.xml"/><Relationship Id="rId4" Type="http://schemas.openxmlformats.org/officeDocument/2006/relationships/audio" Target="../media/audio2.wav"/><Relationship Id="rId9" Type="http://schemas.openxmlformats.org/officeDocument/2006/relationships/slide" Target="slide31.xml"/><Relationship Id="rId14" Type="http://schemas.openxmlformats.org/officeDocument/2006/relationships/image" Target="../media/image21.gif"/><Relationship Id="rId22"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1.gif"/><Relationship Id="rId5" Type="http://schemas.openxmlformats.org/officeDocument/2006/relationships/image" Target="../media/image38.jpg"/><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6.gif"/><Relationship Id="rId5" Type="http://schemas.openxmlformats.org/officeDocument/2006/relationships/image" Target="../media/image38.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4.gif"/><Relationship Id="rId5" Type="http://schemas.openxmlformats.org/officeDocument/2006/relationships/image" Target="../media/image38.jp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4.xm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3.gif"/><Relationship Id="rId5" Type="http://schemas.openxmlformats.org/officeDocument/2006/relationships/image" Target="../media/image38.jpg"/><Relationship Id="rId4" Type="http://schemas.openxmlformats.org/officeDocument/2006/relationships/audio" Target="../media/audio4.wav"/></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4.gif"/><Relationship Id="rId5" Type="http://schemas.openxmlformats.org/officeDocument/2006/relationships/image" Target="../media/image38.jp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35.gif"/><Relationship Id="rId5" Type="http://schemas.openxmlformats.org/officeDocument/2006/relationships/image" Target="../media/image38.jp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4.gif"/><Relationship Id="rId5" Type="http://schemas.openxmlformats.org/officeDocument/2006/relationships/image" Target="../media/image38.jp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24.xm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22.gif"/><Relationship Id="rId5" Type="http://schemas.openxmlformats.org/officeDocument/2006/relationships/image" Target="../media/image38.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 xmlns:a16="http://schemas.microsoft.com/office/drawing/2014/main"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 xmlns:asvg="http://schemas.microsoft.com/office/drawing/2016/SVG/main" r:embed="rId4"/>
                </a:ext>
              </a:extLst>
            </a:blip>
            <a:stretch>
              <a:fillRect t="-48685" r="-145"/>
            </a:stretch>
          </a:blipFill>
        </p:spPr>
      </p:sp>
      <p:sp>
        <p:nvSpPr>
          <p:cNvPr id="29" name="TextBox 28">
            <a:extLst>
              <a:ext uri="{FF2B5EF4-FFF2-40B4-BE49-F238E27FC236}">
                <a16:creationId xmlns="" xmlns:a16="http://schemas.microsoft.com/office/drawing/2014/main"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a:solidFill>
                  <a:srgbClr val="C00000"/>
                </a:solidFill>
                <a:latin typeface="#9Slide04 Rokkitt SemiBold" panose="00000700000000000000" pitchFamily="2" charset="0"/>
                <a:cs typeface="Times New Roman" panose="02020603050405020304" pitchFamily="18" charset="0"/>
              </a:rPr>
              <a:t>Hai </a:t>
            </a:r>
            <a:r>
              <a:rPr lang="en-US" sz="9600" dirty="0" err="1">
                <a:solidFill>
                  <a:srgbClr val="C00000"/>
                </a:solidFill>
                <a:latin typeface="#9Slide04 Rokkitt SemiBold" panose="00000700000000000000" pitchFamily="2" charset="0"/>
                <a:cs typeface="Times New Roman" panose="02020603050405020304" pitchFamily="18" charset="0"/>
              </a:rPr>
              <a:t>mặt</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đối</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lập</a:t>
            </a:r>
            <a:endParaRPr lang="en-US" sz="96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 xmlns:a16="http://schemas.microsoft.com/office/drawing/2014/main" id="{A13DF403-6D27-3D67-F8A3-0E8940CCBA79}"/>
              </a:ext>
            </a:extLst>
          </p:cNvPr>
          <p:cNvSpPr txBox="1"/>
          <p:nvPr/>
        </p:nvSpPr>
        <p:spPr>
          <a:xfrm>
            <a:off x="2362200" y="1866900"/>
            <a:ext cx="12573000" cy="923330"/>
          </a:xfrm>
          <a:prstGeom prst="rect">
            <a:avLst/>
          </a:prstGeom>
          <a:noFill/>
        </p:spPr>
        <p:txBody>
          <a:bodyPr wrap="square" rtlCol="0">
            <a:spAutoFit/>
          </a:bodyPr>
          <a:lstStyle/>
          <a:p>
            <a:pPr algn="ctr"/>
            <a:r>
              <a:rPr lang="en-US" sz="5400" b="1" dirty="0" err="1">
                <a:latin typeface="#9Slide05 SVNLifehack Script" panose="00000500000000000000" pitchFamily="2" charset="0"/>
                <a:cs typeface="Times New Roman" panose="02020603050405020304" pitchFamily="18" charset="0"/>
              </a:rPr>
              <a:t>Vấn</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đề</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Tình</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bạn</a:t>
            </a:r>
            <a:endParaRPr lang="en-US" sz="5400" b="1" dirty="0">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 xmlns:a16="http://schemas.microsoft.com/office/drawing/2014/main"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1" name="TextBox 30">
              <a:extLst>
                <a:ext uri="{FF2B5EF4-FFF2-40B4-BE49-F238E27FC236}">
                  <a16:creationId xmlns="" xmlns:a16="http://schemas.microsoft.com/office/drawing/2014/main"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Tiêu</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 xmlns:a16="http://schemas.microsoft.com/office/drawing/2014/main"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Tích</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 xmlns:a16="http://schemas.microsoft.com/office/drawing/2014/main"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 xmlns:a16="http://schemas.microsoft.com/office/drawing/2014/main"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53D814A-5A7A-7D2C-F9E0-A4D85959C830}"/>
              </a:ext>
            </a:extLst>
          </p:cNvPr>
          <p:cNvSpPr txBox="1"/>
          <p:nvPr/>
        </p:nvSpPr>
        <p:spPr>
          <a:xfrm>
            <a:off x="8153400" y="3066008"/>
            <a:ext cx="11353800" cy="4154984"/>
          </a:xfrm>
          <a:prstGeom prst="rect">
            <a:avLst/>
          </a:prstGeom>
          <a:noFill/>
        </p:spPr>
        <p:txBody>
          <a:bodyPr wrap="square" rtlCol="0">
            <a:spAutoFit/>
          </a:bodyPr>
          <a:lstStyle/>
          <a:p>
            <a:pPr algn="ctr" defTabSz="1371600"/>
            <a:r>
              <a:rPr lang="en-US" sz="8800" b="1" dirty="0">
                <a:solidFill>
                  <a:prstClr val="black"/>
                </a:solidFill>
                <a:latin typeface="#9Slide05 SVNHollie Script Pro" pitchFamily="2" charset="0"/>
                <a:ea typeface="新宋体"/>
                <a:cs typeface="Times New Roman" panose="02020603050405020304" pitchFamily="18" charset="0"/>
              </a:rPr>
              <a:t>2.</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Tình</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xúc</a:t>
            </a:r>
            <a:r>
              <a:rPr lang="en-US" sz="8800" b="1" dirty="0">
                <a:solidFill>
                  <a:prstClr val="black"/>
                </a:solidFill>
                <a:latin typeface="#9Slide05 SVNHollie Script Pro" pitchFamily="2" charset="0"/>
                <a:ea typeface="新宋体"/>
                <a:cs typeface="Times New Roman" panose="02020603050405020304" pitchFamily="18" charset="0"/>
              </a:rPr>
              <a:t> </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của</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tác</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giả</a:t>
            </a:r>
            <a:endParaRPr lang="en-US" sz="8800" b="1" dirty="0">
              <a:solidFill>
                <a:prstClr val="black"/>
              </a:solidFill>
              <a:latin typeface="#9Slide05 SVNHollie Script Pro" pitchFamily="2" charset="0"/>
              <a:ea typeface="新宋体"/>
              <a:cs typeface="Times New Roman" panose="02020603050405020304" pitchFamily="18" charset="0"/>
            </a:endParaRPr>
          </a:p>
        </p:txBody>
      </p:sp>
      <p:grpSp>
        <p:nvGrpSpPr>
          <p:cNvPr id="2" name="Group 2">
            <a:extLst>
              <a:ext uri="{FF2B5EF4-FFF2-40B4-BE49-F238E27FC236}">
                <a16:creationId xmlns="" xmlns:a16="http://schemas.microsoft.com/office/drawing/2014/main" id="{397188C0-EF15-A625-C35B-07655D6301D5}"/>
              </a:ext>
            </a:extLst>
          </p:cNvPr>
          <p:cNvGrpSpPr/>
          <p:nvPr/>
        </p:nvGrpSpPr>
        <p:grpSpPr>
          <a:xfrm>
            <a:off x="0" y="0"/>
            <a:ext cx="10668000" cy="10287000"/>
            <a:chOff x="0" y="0"/>
            <a:chExt cx="6349238" cy="5650357"/>
          </a:xfrm>
        </p:grpSpPr>
        <p:sp>
          <p:nvSpPr>
            <p:cNvPr id="5" name="Freeform 3">
              <a:extLst>
                <a:ext uri="{FF2B5EF4-FFF2-40B4-BE49-F238E27FC236}">
                  <a16:creationId xmlns="" xmlns:a16="http://schemas.microsoft.com/office/drawing/2014/main"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317009935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than </a:t>
            </a:r>
            <a:r>
              <a:rPr lang="en-US" sz="4400" b="1" dirty="0" err="1">
                <a:latin typeface="Times New Roman" panose="02020603050405020304" pitchFamily="18" charset="0"/>
                <a:cs typeface="Times New Roman" panose="02020603050405020304" pitchFamily="18" charset="0"/>
              </a:rPr>
              <a:t>ngỡ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xót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 xmlns:a16="http://schemas.microsoft.com/office/drawing/2014/main"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 xmlns:a16="http://schemas.microsoft.com/office/drawing/2014/main" id="{301AF735-EFE3-6978-33AD-27B222ADF8C9}"/>
              </a:ext>
            </a:extLst>
          </p:cNvPr>
          <p:cNvSpPr txBox="1">
            <a:spLocks/>
          </p:cNvSpPr>
          <p:nvPr/>
        </p:nvSpPr>
        <p:spPr bwMode="auto">
          <a:xfrm>
            <a:off x="8136193" y="3935791"/>
            <a:ext cx="3008058"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sym typeface="Wingdings" panose="05000000000000000000" pitchFamily="2" charset="2"/>
              </a:rPr>
              <a:t>nhấn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mạnh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mất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mát</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 xmlns:a16="http://schemas.microsoft.com/office/drawing/2014/main"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 xmlns:a16="http://schemas.microsoft.com/office/drawing/2014/main"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 xmlns:a16="http://schemas.microsoft.com/office/drawing/2014/main"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 xmlns:a16="http://schemas.microsoft.com/office/drawing/2014/main"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 xmlns:a16="http://schemas.microsoft.com/office/drawing/2014/main"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 xmlns:a16="http://schemas.microsoft.com/office/drawing/2014/main"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 xmlns:a16="http://schemas.microsoft.com/office/drawing/2014/main"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 xmlns:a16="http://schemas.microsoft.com/office/drawing/2014/main"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 xmlns:a16="http://schemas.microsoft.com/office/drawing/2014/main"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 xmlns:a16="http://schemas.microsoft.com/office/drawing/2014/main"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 xmlns:a16="http://schemas.microsoft.com/office/drawing/2014/main"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 xmlns:a16="http://schemas.microsoft.com/office/drawing/2014/main" id="{631D49FE-87CE-503A-1FC9-36F7B385DA5A}"/>
              </a:ext>
            </a:extLst>
          </p:cNvPr>
          <p:cNvSpPr txBox="1"/>
          <p:nvPr/>
        </p:nvSpPr>
        <p:spPr>
          <a:xfrm>
            <a:off x="421256" y="8573750"/>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 xmlns:a16="http://schemas.microsoft.com/office/drawing/2014/main"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 xmlns:a16="http://schemas.microsoft.com/office/drawing/2014/main"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 xmlns:a16="http://schemas.microsoft.com/office/drawing/2014/main"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hụt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hẫng</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 xmlns:a16="http://schemas.microsoft.com/office/drawing/2014/main"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
        <p:nvSpPr>
          <p:cNvPr id="5" name="Espace réservé du contenu 2">
            <a:extLst>
              <a:ext uri="{FF2B5EF4-FFF2-40B4-BE49-F238E27FC236}">
                <a16:creationId xmlns="" xmlns:a16="http://schemas.microsoft.com/office/drawing/2014/main" id="{3A4B22E5-BFE2-2608-9FCA-1A533C321140}"/>
              </a:ext>
            </a:extLst>
          </p:cNvPr>
          <p:cNvSpPr txBox="1">
            <a:spLocks/>
          </p:cNvSpPr>
          <p:nvPr/>
        </p:nvSpPr>
        <p:spPr bwMode="auto">
          <a:xfrm>
            <a:off x="1189961" y="7124387"/>
            <a:ext cx="3814312"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4/4 </a:t>
            </a:r>
            <a:r>
              <a:rPr lang="en-US" sz="4400" dirty="0" err="1">
                <a:latin typeface="Times New Roman" pitchFamily="18" charset="0"/>
                <a:cs typeface="Times New Roman" pitchFamily="18" charset="0"/>
              </a:rPr>
              <a:t>dàn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mênh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6" name="Picture 5" descr="A black background with a black square&#10;&#10;Description automatically generated with medium confidence">
            <a:extLst>
              <a:ext uri="{FF2B5EF4-FFF2-40B4-BE49-F238E27FC236}">
                <a16:creationId xmlns="" xmlns:a16="http://schemas.microsoft.com/office/drawing/2014/main" id="{13DA1C59-81E3-5091-C25F-34EB0F42CB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600222" y="6379119"/>
            <a:ext cx="850864" cy="850864"/>
          </a:xfrm>
          <a:prstGeom prst="rect">
            <a:avLst/>
          </a:prstGeom>
        </p:spPr>
      </p:pic>
      <p:cxnSp>
        <p:nvCxnSpPr>
          <p:cNvPr id="7" name="Straight Connector 6">
            <a:extLst>
              <a:ext uri="{FF2B5EF4-FFF2-40B4-BE49-F238E27FC236}">
                <a16:creationId xmlns="" xmlns:a16="http://schemas.microsoft.com/office/drawing/2014/main" id="{66B01800-3221-CDE3-91F8-D23318DD0AEC}"/>
              </a:ext>
            </a:extLst>
          </p:cNvPr>
          <p:cNvCxnSpPr>
            <a:cxnSpLocks/>
          </p:cNvCxnSpPr>
          <p:nvPr/>
        </p:nvCxnSpPr>
        <p:spPr>
          <a:xfrm flipV="1">
            <a:off x="9134334" y="607405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barn(inVertical)">
                                      <p:cBhvr>
                                        <p:cTn id="98" dur="500"/>
                                        <p:tgtEl>
                                          <p:spTgt spid="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barn(inVertical)">
                                      <p:cBhvr>
                                        <p:cTn id="101" dur="500"/>
                                        <p:tgtEl>
                                          <p:spTgt spid="5"/>
                                        </p:tgtEl>
                                      </p:cBhvr>
                                    </p:animEffect>
                                  </p:childTnLst>
                                </p:cTn>
                              </p:par>
                              <p:par>
                                <p:cTn id="102" presetID="16" presetClass="entr" presetSubtype="21"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barn(inVertical)">
                                      <p:cBhvr>
                                        <p:cTn id="104" dur="5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 xmlns:a16="http://schemas.microsoft.com/office/drawing/2014/main"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 xmlns:a16="http://schemas.microsoft.com/office/drawing/2014/main"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 xmlns:a16="http://schemas.microsoft.com/office/drawing/2014/main"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 xmlns:a16="http://schemas.microsoft.com/office/drawing/2014/main"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 xmlns:a16="http://schemas.microsoft.com/office/drawing/2014/main" val="2657588305"/>
                    </a:ext>
                  </a:extLst>
                </a:gridCol>
                <a:gridCol w="7543800">
                  <a:extLst>
                    <a:ext uri="{9D8B030D-6E8A-4147-A177-3AD203B41FA5}">
                      <a16:colId xmlns="" xmlns:a16="http://schemas.microsoft.com/office/drawing/2014/main"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6615580"/>
                  </a:ext>
                </a:extLst>
              </a:tr>
            </a:tbl>
          </a:graphicData>
        </a:graphic>
      </p:graphicFrame>
      <p:sp>
        <p:nvSpPr>
          <p:cNvPr id="7" name="TextBox 6">
            <a:extLst>
              <a:ext uri="{FF2B5EF4-FFF2-40B4-BE49-F238E27FC236}">
                <a16:creationId xmlns="" xmlns:a16="http://schemas.microsoft.com/office/drawing/2014/main"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 xmlns:a16="http://schemas.microsoft.com/office/drawing/2014/main"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 xmlns:a16="http://schemas.microsoft.com/office/drawing/2014/main"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 xmlns:a16="http://schemas.microsoft.com/office/drawing/2014/main"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D494208-7F3A-AE86-3B78-26D25544622A}"/>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 xmlns:a16="http://schemas.microsoft.com/office/drawing/2014/main" id="{87B22283-C295-92EF-2430-C658E6760CD3}"/>
              </a:ext>
            </a:extLst>
          </p:cNvPr>
          <p:cNvSpPr txBox="1"/>
          <p:nvPr/>
        </p:nvSpPr>
        <p:spPr>
          <a:xfrm>
            <a:off x="13270605" y="109341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 xmlns:a16="http://schemas.microsoft.com/office/drawing/2014/main"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 xmlns:a16="http://schemas.microsoft.com/office/drawing/2014/main"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 xmlns:a16="http://schemas.microsoft.com/office/drawing/2014/main"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 xmlns:a16="http://schemas.microsoft.com/office/drawing/2014/main"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 xmlns:a16="http://schemas.microsoft.com/office/drawing/2014/main"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 xmlns:a16="http://schemas.microsoft.com/office/drawing/2014/main"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 xmlns:a16="http://schemas.microsoft.com/office/drawing/2014/main"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 xmlns:a16="http://schemas.microsoft.com/office/drawing/2014/main"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 xmlns:a16="http://schemas.microsoft.com/office/drawing/2014/main"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 xmlns:a16="http://schemas.microsoft.com/office/drawing/2014/main"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 xmlns:a16="http://schemas.microsoft.com/office/drawing/2014/main"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 xmlns:a16="http://schemas.microsoft.com/office/drawing/2014/main"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 xmlns:a16="http://schemas.microsoft.com/office/drawing/2014/main"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 xmlns:a16="http://schemas.microsoft.com/office/drawing/2014/main"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 xmlns:a16="http://schemas.microsoft.com/office/drawing/2014/main"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Trở</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đối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diện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với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thực</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bạn</a:t>
            </a:r>
            <a:r>
              <a:rPr lang="en-US" sz="4400" b="1" dirty="0">
                <a:solidFill>
                  <a:srgbClr val="FF0000"/>
                </a:solidFill>
                <a:latin typeface="Times New Roman" pitchFamily="18" charset="0"/>
                <a:cs typeface="Times New Roman"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 xmlns:a16="http://schemas.microsoft.com/office/drawing/2014/main"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A6DB577-74D1-4114-9E52-4AC9B394A3F9}"/>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 xmlns:a16="http://schemas.microsoft.com/office/drawing/2014/main"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những điển tích về tình bạn tri âm, tri kỉ nổi tiếng thời xưa </a:t>
            </a:r>
            <a:r>
              <a:rPr lang="en-US" sz="4400" dirty="0">
                <a:latin typeface="Times New Roman" pitchFamily="18" charset="0"/>
                <a:cs typeface="Times New Roman" pitchFamily="18" charset="0"/>
              </a:rPr>
              <a:t>“</a:t>
            </a: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Phồn-Từ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Trĩ</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(Bá </a:t>
            </a:r>
            <a:r>
              <a:rPr lang="en-US" sz="4400" dirty="0" err="1">
                <a:latin typeface="Times New Roman" pitchFamily="18" charset="0"/>
                <a:cs typeface="Times New Roman" pitchFamily="18" charset="0"/>
              </a:rPr>
              <a:t>Nha-Tử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 xmlns:a16="http://schemas.microsoft.com/office/drawing/2014/main"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còn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 xmlns:a16="http://schemas.microsoft.com/office/drawing/2014/main"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 xmlns:a16="http://schemas.microsoft.com/office/drawing/2014/main"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 xmlns:a16="http://schemas.microsoft.com/office/drawing/2014/main"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 xmlns:a16="http://schemas.microsoft.com/office/drawing/2014/main"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 xmlns:a16="http://schemas.microsoft.com/office/drawing/2014/main"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1759647-1560-DC92-F614-ACD1BC1F7318}"/>
              </a:ext>
            </a:extLst>
          </p:cNvPr>
          <p:cNvSpPr txBox="1"/>
          <p:nvPr/>
        </p:nvSpPr>
        <p:spPr>
          <a:xfrm>
            <a:off x="609600" y="379186"/>
            <a:ext cx="16535400" cy="769441"/>
          </a:xfrm>
          <a:prstGeom prst="rect">
            <a:avLst/>
          </a:prstGeom>
          <a:noFill/>
        </p:spPr>
        <p:txBody>
          <a:bodyPr wrap="square">
            <a:spAutoFit/>
          </a:bodyPr>
          <a:lstStyle/>
          <a:p>
            <a:pPr algn="just">
              <a:defRPr/>
            </a:pPr>
            <a:r>
              <a:rPr lang="en-US" sz="4400" b="1" dirty="0">
                <a:latin typeface="Times New Roman" panose="02020603050405020304" pitchFamily="18" charset="0"/>
                <a:cs typeface="Times New Roman" panose="02020603050405020304" pitchFamily="18" charset="0"/>
              </a:rPr>
              <a:t>d</a:t>
            </a:r>
            <a:r>
              <a:rPr lang="vi-VN"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tri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5D80F17E-33B7-A059-F368-57AFB0BC86BD}"/>
              </a:ext>
            </a:extLst>
          </p:cNvPr>
          <p:cNvSpPr txBox="1"/>
          <p:nvPr/>
        </p:nvSpPr>
        <p:spPr>
          <a:xfrm>
            <a:off x="3752850" y="171450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 xmlns:a16="http://schemas.microsoft.com/office/drawing/2014/main" id="{0C8CA402-4BD2-ABD3-12AE-5FBA8BCE9FC6}"/>
              </a:ext>
            </a:extLst>
          </p:cNvPr>
          <p:cNvSpPr txBox="1"/>
          <p:nvPr/>
        </p:nvSpPr>
        <p:spPr>
          <a:xfrm>
            <a:off x="1454742" y="6878939"/>
            <a:ext cx="14702971" cy="2800767"/>
          </a:xfrm>
          <a:prstGeom prst="rect">
            <a:avLst/>
          </a:prstGeom>
          <a:noFill/>
        </p:spPr>
        <p:txBody>
          <a:bodyPr wrap="square" rtlCol="0">
            <a:spAutoFit/>
          </a:bodyPr>
          <a:lstStyle/>
          <a:p>
            <a:pPr algn="just"/>
            <a:r>
              <a:rPr lang="en-US" sz="4400" b="1" dirty="0">
                <a:solidFill>
                  <a:srgbClr val="FF0000"/>
                </a:solidFill>
                <a:latin typeface="Times New Roman" pitchFamily="18" charset="0"/>
                <a:cs typeface="Times New Roman" pitchFamily="18" charset="0"/>
                <a:sym typeface="Wingdings" panose="05000000000000000000" pitchFamily="2" charset="2"/>
              </a:rPr>
              <a:t> C</a:t>
            </a:r>
            <a:r>
              <a:rPr lang="vi-VN" sz="4400" b="1" dirty="0">
                <a:solidFill>
                  <a:srgbClr val="FF0000"/>
                </a:solidFill>
                <a:latin typeface="Times New Roman" pitchFamily="18" charset="0"/>
                <a:cs typeface="Times New Roman" pitchFamily="18" charset="0"/>
                <a:sym typeface="Wingdings" panose="05000000000000000000" pitchFamily="2" charset="2"/>
              </a:rPr>
              <a:t>hấp nhận nỗi đau mất bạn, nhà thơ chỉ còn biết nhớ thương mà không thể khóc thành tiếng. Thương bạn mà cũng là thương cho bản thân mình vì từ đây chỉ còn lại sự cô đơn, trống vắng, không người tri âm, tri kỉ.</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1C4F79A9-CCA9-5A87-6873-4C531C325CE7}"/>
              </a:ext>
            </a:extLst>
          </p:cNvPr>
          <p:cNvSpPr txBox="1"/>
          <p:nvPr/>
        </p:nvSpPr>
        <p:spPr>
          <a:xfrm>
            <a:off x="1447800" y="49714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822FDD80-38B9-F90B-9E0E-103C9EE49F38}"/>
              </a:ext>
            </a:extLst>
          </p:cNvPr>
          <p:cNvSpPr txBox="1"/>
          <p:nvPr/>
        </p:nvSpPr>
        <p:spPr>
          <a:xfrm>
            <a:off x="1447800" y="60382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 xmlns:a16="http://schemas.microsoft.com/office/drawing/2014/main"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 xmlns:a16="http://schemas.microsoft.com/office/drawing/2014/main"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 xmlns:a16="http://schemas.microsoft.com/office/drawing/2014/main"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5" name="AutoShape 10">
              <a:extLst>
                <a:ext uri="{FF2B5EF4-FFF2-40B4-BE49-F238E27FC236}">
                  <a16:creationId xmlns="" xmlns:a16="http://schemas.microsoft.com/office/drawing/2014/main"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6" name="TextBox 5">
            <a:extLst>
              <a:ext uri="{FF2B5EF4-FFF2-40B4-BE49-F238E27FC236}">
                <a16:creationId xmlns="" xmlns:a16="http://schemas.microsoft.com/office/drawing/2014/main"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Tổng</a:t>
            </a:r>
            <a:r>
              <a:rPr lang="en-US" sz="8800" dirty="0">
                <a:solidFill>
                  <a:prstClr val="black"/>
                </a:solidFill>
                <a:latin typeface="#9Slide05 SVNFadilla" pitchFamily="2" charset="0"/>
                <a:ea typeface="#9Slide05 SVNBeauty Atok Script" pitchFamily="2" charset="-127"/>
                <a:cs typeface="Times New Roman" panose="02020603050405020304" pitchFamily="18" charset="0"/>
              </a:rPr>
              <a:t> </a:t>
            </a: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 xmlns:a16="http://schemas.microsoft.com/office/drawing/2014/main"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 xmlns:a16="http://schemas.microsoft.com/office/drawing/2014/main"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216062539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 xmlns:a16="http://schemas.microsoft.com/office/drawing/2014/main"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 xmlns:a16="http://schemas.microsoft.com/office/drawing/2014/main"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 xmlns:a16="http://schemas.microsoft.com/office/drawing/2014/main"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 xmlns:a16="http://schemas.microsoft.com/office/drawing/2014/main"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 xmlns:a16="http://schemas.microsoft.com/office/drawing/2014/main" id="{A261AFA2-B5AB-C7B9-A19F-6450F993EB80}"/>
              </a:ext>
            </a:extLst>
          </p:cNvPr>
          <p:cNvSpPr txBox="1"/>
          <p:nvPr/>
        </p:nvSpPr>
        <p:spPr>
          <a:xfrm>
            <a:off x="7170230" y="1557672"/>
            <a:ext cx="10439400" cy="1920526"/>
          </a:xfrm>
          <a:prstGeom prst="rect">
            <a:avLst/>
          </a:prstGeom>
          <a:noFill/>
        </p:spPr>
        <p:txBody>
          <a:bodyPr wrap="square" rtlCol="0">
            <a:spAutoFit/>
          </a:bodyPr>
          <a:lstStyle/>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Bài</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1: </a:t>
            </a:r>
          </a:p>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và</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song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thất</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lục</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bát</a:t>
            </a:r>
            <a:endPar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endParaRPr>
          </a:p>
        </p:txBody>
      </p:sp>
      <p:sp>
        <p:nvSpPr>
          <p:cNvPr id="5" name="TextBox 4">
            <a:extLst>
              <a:ext uri="{FF2B5EF4-FFF2-40B4-BE49-F238E27FC236}">
                <a16:creationId xmlns="" xmlns:a16="http://schemas.microsoft.com/office/drawing/2014/main"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Khóc</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Dương</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Khuê</a:t>
            </a:r>
            <a:endPar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endParaRPr>
          </a:p>
        </p:txBody>
      </p:sp>
      <p:sp>
        <p:nvSpPr>
          <p:cNvPr id="6" name="TextBox 5">
            <a:extLst>
              <a:ext uri="{FF2B5EF4-FFF2-40B4-BE49-F238E27FC236}">
                <a16:creationId xmlns="" xmlns:a16="http://schemas.microsoft.com/office/drawing/2014/main"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baseline="0" noProof="0" dirty="0" err="1">
                <a:ln>
                  <a:noFill/>
                </a:ln>
                <a:effectLst/>
                <a:uLnTx/>
                <a:uFillTx/>
                <a:latin typeface="#9Slide05 Fourth Medium" panose="00000600000000000000" pitchFamily="2" charset="0"/>
                <a:ea typeface="+mn-ea"/>
                <a:cs typeface="+mn-cs"/>
              </a:rPr>
              <a:t>Nguyễn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noProof="0" dirty="0" err="1">
                <a:ln>
                  <a:noFill/>
                </a:ln>
                <a:effectLst/>
                <a:uLnTx/>
                <a:uFillTx/>
                <a:latin typeface="#9Slide05 Fourth Medium" panose="00000600000000000000" pitchFamily="2" charset="0"/>
                <a:ea typeface="+mn-ea"/>
                <a:cs typeface="+mn-cs"/>
              </a:rPr>
              <a:t>Khuyến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endPar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 xmlns:a16="http://schemas.microsoft.com/office/drawing/2014/main" id="{EC5624A8-A3B7-F63A-BC19-D1F2F88EDECB}"/>
              </a:ext>
            </a:extLst>
          </p:cNvPr>
          <p:cNvSpPr txBox="1"/>
          <p:nvPr/>
        </p:nvSpPr>
        <p:spPr>
          <a:xfrm>
            <a:off x="7234661" y="3733698"/>
            <a:ext cx="10439400" cy="1040285"/>
          </a:xfrm>
          <a:prstGeom prst="rect">
            <a:avLst/>
          </a:prstGeom>
          <a:noFill/>
        </p:spPr>
        <p:txBody>
          <a:bodyPr wrap="square" rtlCol="0">
            <a:spAutoFit/>
          </a:bodyPr>
          <a:lstStyle/>
          <a:p>
            <a:pPr algn="ctr">
              <a:lnSpc>
                <a:spcPct val="140000"/>
              </a:lnSpc>
            </a:pPr>
            <a:r>
              <a:rPr lang="en-US" sz="4400" smtClean="0">
                <a:latin typeface="#9Slide04 Vollkorn Bold" panose="00000800000000000000" pitchFamily="2" charset="0"/>
                <a:ea typeface="#9Slide04 Vollkorn Bold" panose="00000800000000000000" pitchFamily="2" charset="0"/>
                <a:cs typeface="#9Slide05 Pattaya" panose="00000500000000000000" pitchFamily="2" charset="-34"/>
              </a:rPr>
              <a:t>Tiết 6,7: 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p:txBody>
      </p:sp>
      <p:pic>
        <p:nvPicPr>
          <p:cNvPr id="9" name="Picture 8" descr="A close-up of a bamboo&#10;&#10;Description automatically generated">
            <a:extLst>
              <a:ext uri="{FF2B5EF4-FFF2-40B4-BE49-F238E27FC236}">
                <a16:creationId xmlns="" xmlns:a16="http://schemas.microsoft.com/office/drawing/2014/main"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 xmlns:a16="http://schemas.microsoft.com/office/drawing/2014/main"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 xmlns:a16="http://schemas.microsoft.com/office/drawing/2014/main"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 xmlns:a16="http://schemas.microsoft.com/office/drawing/2014/main"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phân tích một số biện pháp tu từ nổi bật trong bài “Khóc Dương Khuê”</a:t>
            </a:r>
          </a:p>
        </p:txBody>
      </p:sp>
      <p:pic>
        <p:nvPicPr>
          <p:cNvPr id="6" name="Picture 5">
            <a:extLst>
              <a:ext uri="{FF2B5EF4-FFF2-40B4-BE49-F238E27FC236}">
                <a16:creationId xmlns="" xmlns:a16="http://schemas.microsoft.com/office/drawing/2014/main"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 xmlns:a16="http://schemas.microsoft.com/office/drawing/2014/main"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 xmlns:a16="http://schemas.microsoft.com/office/drawing/2014/main"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 xmlns:a16="http://schemas.microsoft.com/office/drawing/2014/main"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 xmlns:a16="http://schemas.microsoft.com/office/drawing/2014/main"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 xmlns:a16="http://schemas.microsoft.com/office/drawing/2014/main"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6" name="AutoShape 10">
              <a:extLst>
                <a:ext uri="{FF2B5EF4-FFF2-40B4-BE49-F238E27FC236}">
                  <a16:creationId xmlns="" xmlns:a16="http://schemas.microsoft.com/office/drawing/2014/main"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7" name="TextBox 6">
            <a:extLst>
              <a:ext uri="{FF2B5EF4-FFF2-40B4-BE49-F238E27FC236}">
                <a16:creationId xmlns="" xmlns:a16="http://schemas.microsoft.com/office/drawing/2014/main"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 </a:t>
            </a:r>
          </a:p>
          <a:p>
            <a:pPr algn="ctr"/>
            <a:r>
              <a:rPr lang="en-US" sz="8800" dirty="0" err="1">
                <a:latin typeface="#9Slide05 SVNFadilla" pitchFamily="2" charset="0"/>
                <a:ea typeface="#9Slide05 SVNBeauty Atok Script" pitchFamily="2" charset="-127"/>
                <a:cs typeface="Times New Roman" panose="02020603050405020304" pitchFamily="18" charset="0"/>
              </a:rPr>
              <a:t>Đọc</a:t>
            </a:r>
            <a:r>
              <a:rPr lang="en-US" sz="8800" dirty="0">
                <a:latin typeface="#9Slide05 SVNFadilla" pitchFamily="2" charset="0"/>
                <a:ea typeface="#9Slide05 SVNBeauty Atok Script" pitchFamily="2" charset="-127"/>
                <a:cs typeface="Times New Roman" panose="02020603050405020304" pitchFamily="18" charset="0"/>
              </a:rPr>
              <a:t> – </a:t>
            </a: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chung</a:t>
            </a:r>
            <a:endParaRPr lang="en-US" sz="8800" dirty="0">
              <a:latin typeface="#9Slide05 SVNFadilla" pitchFamily="2"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 xmlns:a16="http://schemas.microsoft.com/office/drawing/2014/main"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 xmlns:a16="http://schemas.microsoft.com/office/drawing/2014/main"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11" name="Freeform 11">
              <a:extLst>
                <a:ext uri="{FF2B5EF4-FFF2-40B4-BE49-F238E27FC236}">
                  <a16:creationId xmlns="" xmlns:a16="http://schemas.microsoft.com/office/drawing/2014/main"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81357196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Sang</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Cách</a:t>
            </a:r>
            <a:r>
              <a:rPr kumimoji="0" lang="nl-NL" sz="54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xưng hô “Bác Dương” thể hiện thái độ như thế nào của tác giả?</a:t>
            </a:r>
            <a:endPar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trọng</a:t>
            </a:r>
            <a:r>
              <a:rPr lang="en-US" sz="4800" dirty="0">
                <a:latin typeface="Times New Roman" pitchFamily="18" charset="0"/>
                <a:cs typeface="Times New Roman" pitchFamily="18" charset="0"/>
              </a:rPr>
              <a:t>.</a:t>
            </a:r>
            <a:endParaRPr lang="fr-FR" sz="48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a:r>
              <a:rPr lang="vi-VN" sz="4800" i="1" dirty="0">
                <a:solidFill>
                  <a:schemeClr val="tx1"/>
                </a:solidFill>
                <a:latin typeface="Times New Roman" panose="02020603050405020304" pitchFamily="18" charset="0"/>
                <a:cs typeface="Times New Roman" panose="02020603050405020304" pitchFamily="18" charset="0"/>
              </a:rPr>
              <a:t>Giường kia treo cũng hững hờ,</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Đàn kia gảy cũng ngẩn ngơ tiếng đàn.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ta.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nhau;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đèo;</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xoang.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xuân;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sau.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đẩu thăng chẳng dám than trời;</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lần; </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can.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ngày;</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tiên;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mua.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biết,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đưa;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cũng 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đàn.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thương;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chuốc lấy hai hàng chứa chan!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sp>
      <p:sp>
        <p:nvSpPr>
          <p:cNvPr id="7" name="Freeform 9">
            <a:extLst>
              <a:ext uri="{FF2B5EF4-FFF2-40B4-BE49-F238E27FC236}">
                <a16:creationId xmlns=""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 xmlns:a16="http://schemas.microsoft.com/office/drawing/2014/main"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 xmlns:a16="http://schemas.microsoft.com/office/drawing/2014/main"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 xmlns:a16="http://schemas.microsoft.com/office/drawing/2014/main"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 xmlns:a16="http://schemas.microsoft.com/office/drawing/2014/main" id="{AD95E679-5B49-E6C2-6E44-75D0878A64C3}"/>
              </a:ext>
            </a:extLst>
          </p:cNvPr>
          <p:cNvSpPr/>
          <p:nvPr/>
        </p:nvSpPr>
        <p:spPr>
          <a:xfrm>
            <a:off x="1608288" y="5187039"/>
            <a:ext cx="8363522" cy="1334979"/>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err="1">
                <a:solidFill>
                  <a:prstClr val="black"/>
                </a:solidFill>
                <a:latin typeface="Times New Roman" panose="02020603050405020304" pitchFamily="18" charset="0"/>
                <a:ea typeface="新宋体"/>
                <a:cs typeface="Times New Roman" panose="02020603050405020304" pitchFamily="18" charset="0"/>
              </a:rPr>
              <a:t>Đình</a:t>
            </a:r>
            <a:r>
              <a:rPr lang="en-US" sz="4000" smtClean="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8" name="Rectangle 7">
            <a:extLst>
              <a:ext uri="{FF2B5EF4-FFF2-40B4-BE49-F238E27FC236}">
                <a16:creationId xmlns="" xmlns:a16="http://schemas.microsoft.com/office/drawing/2014/main" id="{68544768-C667-0E45-6E8E-1040381B541C}"/>
              </a:ext>
            </a:extLst>
          </p:cNvPr>
          <p:cNvSpPr/>
          <p:nvPr/>
        </p:nvSpPr>
        <p:spPr>
          <a:xfrm>
            <a:off x="1608288" y="7346210"/>
            <a:ext cx="8363522" cy="1334979"/>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err="1">
                <a:solidFill>
                  <a:prstClr val="black"/>
                </a:solidFill>
                <a:latin typeface="Times New Roman" panose="02020603050405020304" pitchFamily="18" charset="0"/>
                <a:ea typeface="新宋体"/>
                <a:cs typeface="Times New Roman" panose="02020603050405020304" pitchFamily="18" charset="0"/>
              </a:rPr>
              <a:t>Việt</a:t>
            </a:r>
            <a:r>
              <a:rPr lang="en-US" sz="4000">
                <a:solidFill>
                  <a:prstClr val="black"/>
                </a:solidFill>
                <a:latin typeface="Times New Roman" panose="02020603050405020304" pitchFamily="18" charset="0"/>
                <a:ea typeface="新宋体"/>
                <a:cs typeface="Times New Roman" panose="02020603050405020304" pitchFamily="18" charset="0"/>
              </a:rPr>
              <a:t> </a:t>
            </a:r>
            <a:r>
              <a:rPr lang="en-US" sz="4000" smtClean="0">
                <a:solidFill>
                  <a:prstClr val="black"/>
                </a:solidFill>
                <a:latin typeface="Times New Roman" panose="02020603050405020304" pitchFamily="18" charset="0"/>
                <a:ea typeface="新宋体"/>
                <a:cs typeface="Times New Roman" panose="02020603050405020304" pitchFamily="18" charset="0"/>
              </a:rPr>
              <a:t>Nam</a:t>
            </a:r>
            <a:endParaRPr lang="en-US" sz="40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 xmlns:a16="http://schemas.microsoft.com/office/drawing/2014/main"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 xmlns:a16="http://schemas.microsoft.com/office/drawing/2014/main" id="{4FB099A4-FEFC-EB13-7CEE-C4AC7114BE6E}"/>
              </a:ext>
            </a:extLst>
          </p:cNvPr>
          <p:cNvSpPr/>
          <p:nvPr/>
        </p:nvSpPr>
        <p:spPr>
          <a:xfrm>
            <a:off x="5265680" y="2650978"/>
            <a:ext cx="11879320" cy="1323439"/>
          </a:xfrm>
          <a:prstGeom prst="rect">
            <a:avLst/>
          </a:prstGeom>
        </p:spPr>
        <p:txBody>
          <a:bodyPr wrap="square">
            <a:spAutoFit/>
          </a:bodyPr>
          <a:lstStyle/>
          <a:p>
            <a:pPr algn="just"/>
            <a:r>
              <a:rPr lang="en-US" sz="4000" smtClean="0">
                <a:solidFill>
                  <a:srgbClr val="000000"/>
                </a:solidFill>
                <a:latin typeface="Times New Roman" panose="02020603050405020304" pitchFamily="18" charset="0"/>
                <a:cs typeface="Times New Roman" panose="02020603050405020304" pitchFamily="18" charset="0"/>
              </a:rPr>
              <a:t>Bài thơ được viết n</a:t>
            </a:r>
            <a:r>
              <a:rPr lang="vi-VN" sz="4000" smtClean="0">
                <a:solidFill>
                  <a:srgbClr val="000000"/>
                </a:solidFill>
                <a:latin typeface="Times New Roman" panose="02020603050405020304" pitchFamily="18" charset="0"/>
                <a:cs typeface="Times New Roman" panose="02020603050405020304" pitchFamily="18" charset="0"/>
              </a:rPr>
              <a:t>ăm </a:t>
            </a:r>
            <a:r>
              <a:rPr lang="vi-VN" sz="4000" dirty="0">
                <a:solidFill>
                  <a:srgbClr val="000000"/>
                </a:solidFill>
                <a:latin typeface="Times New Roman" panose="02020603050405020304" pitchFamily="18" charset="0"/>
                <a:cs typeface="Times New Roman" panose="02020603050405020304" pitchFamily="18" charset="0"/>
              </a:rPr>
              <a:t>1902, </a:t>
            </a:r>
            <a:r>
              <a:rPr lang="vi-VN" sz="4000">
                <a:solidFill>
                  <a:srgbClr val="000000"/>
                </a:solidFill>
                <a:latin typeface="Times New Roman" panose="02020603050405020304" pitchFamily="18" charset="0"/>
                <a:cs typeface="Times New Roman" panose="02020603050405020304" pitchFamily="18" charset="0"/>
              </a:rPr>
              <a:t>khi </a:t>
            </a:r>
            <a:r>
              <a:rPr lang="en-US" sz="4000" smtClean="0">
                <a:solidFill>
                  <a:srgbClr val="000000"/>
                </a:solidFill>
                <a:latin typeface="Times New Roman" panose="02020603050405020304" pitchFamily="18" charset="0"/>
                <a:cs typeface="Times New Roman" panose="02020603050405020304" pitchFamily="18" charset="0"/>
              </a:rPr>
              <a:t>nhà thơ nghe tin </a:t>
            </a:r>
            <a:r>
              <a:rPr lang="vi-VN" sz="4000" smtClean="0">
                <a:solidFill>
                  <a:srgbClr val="000000"/>
                </a:solidFill>
                <a:latin typeface="Times New Roman" panose="02020603050405020304" pitchFamily="18" charset="0"/>
                <a:cs typeface="Times New Roman" panose="02020603050405020304" pitchFamily="18" charset="0"/>
              </a:rPr>
              <a:t>Dương </a:t>
            </a:r>
            <a:r>
              <a:rPr lang="vi-VN" sz="4000">
                <a:solidFill>
                  <a:srgbClr val="000000"/>
                </a:solidFill>
                <a:latin typeface="Times New Roman" panose="02020603050405020304" pitchFamily="18" charset="0"/>
                <a:cs typeface="Times New Roman" panose="02020603050405020304" pitchFamily="18" charset="0"/>
              </a:rPr>
              <a:t>Khuê </a:t>
            </a:r>
            <a:r>
              <a:rPr lang="vi-VN" sz="4000" smtClean="0">
                <a:solidFill>
                  <a:srgbClr val="000000"/>
                </a:solidFill>
                <a:latin typeface="Times New Roman" panose="02020603050405020304" pitchFamily="18" charset="0"/>
                <a:cs typeface="Times New Roman" panose="02020603050405020304" pitchFamily="18" charset="0"/>
              </a:rPr>
              <a:t>mất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 xmlns:a16="http://schemas.microsoft.com/office/drawing/2014/main"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 xmlns:a16="http://schemas.microsoft.com/office/drawing/2014/main"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 xmlns:a16="http://schemas.microsoft.com/office/drawing/2014/main"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 xmlns:a16="http://schemas.microsoft.com/office/drawing/2014/main"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 xmlns:a16="http://schemas.microsoft.com/office/drawing/2014/main"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 xmlns:a16="http://schemas.microsoft.com/office/drawing/2014/main"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 xmlns:a16="http://schemas.microsoft.com/office/drawing/2014/main"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 xmlns:a16="http://schemas.microsoft.com/office/drawing/2014/main"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 xmlns:a16="http://schemas.microsoft.com/office/drawing/2014/main" id="{9A2E96B0-911D-C00E-3C9D-82988DB3F44B}"/>
              </a:ext>
            </a:extLst>
          </p:cNvPr>
          <p:cNvSpPr txBox="1"/>
          <p:nvPr/>
        </p:nvSpPr>
        <p:spPr>
          <a:xfrm>
            <a:off x="5005290" y="2050345"/>
            <a:ext cx="12825510" cy="5509200"/>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than </a:t>
            </a:r>
            <a:r>
              <a:rPr lang="en-US" sz="4400" dirty="0" err="1">
                <a:latin typeface="Times New Roman" panose="02020603050405020304" pitchFamily="18" charset="0"/>
                <a:cs typeface="Times New Roman" panose="02020603050405020304" pitchFamily="18" charset="0"/>
              </a:rPr>
              <a:t>ngỡ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rời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 xmlns:a16="http://schemas.microsoft.com/office/drawing/2014/main" id="{A77B435D-108F-B7B2-F78B-A0BF394C6B00}"/>
              </a:ext>
            </a:extLst>
          </p:cNvPr>
          <p:cNvGrpSpPr/>
          <p:nvPr/>
        </p:nvGrpSpPr>
        <p:grpSpPr>
          <a:xfrm>
            <a:off x="487017" y="6683798"/>
            <a:ext cx="4548090" cy="4138331"/>
            <a:chOff x="1447800" y="2056410"/>
            <a:chExt cx="4806708" cy="4138331"/>
          </a:xfrm>
        </p:grpSpPr>
        <p:pic>
          <p:nvPicPr>
            <p:cNvPr id="11" name="Picture 10" descr="A pencil drawing on a black background&#10;&#10;Description automatically generated">
              <a:extLst>
                <a:ext uri="{FF2B5EF4-FFF2-40B4-BE49-F238E27FC236}">
                  <a16:creationId xmlns="" xmlns:a16="http://schemas.microsoft.com/office/drawing/2014/main" id="{3F9021B8-465A-D431-1F73-91825AD5A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2" name="Rectangle 11">
              <a:extLst>
                <a:ext uri="{FF2B5EF4-FFF2-40B4-BE49-F238E27FC236}">
                  <a16:creationId xmlns="" xmlns:a16="http://schemas.microsoft.com/office/drawing/2014/main" id="{4E0BEA02-7F5F-9AD6-AF66-40E52C17AD6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 xmlns:a16="http://schemas.microsoft.com/office/drawing/2014/main" id="{029F152A-14CA-CE05-0D61-518791FD712E}"/>
              </a:ext>
            </a:extLst>
          </p:cNvPr>
          <p:cNvSpPr txBox="1"/>
          <p:nvPr/>
        </p:nvSpPr>
        <p:spPr>
          <a:xfrm>
            <a:off x="5005290" y="7691134"/>
            <a:ext cx="12825510" cy="2123658"/>
          </a:xfrm>
          <a:prstGeom prst="rect">
            <a:avLst/>
          </a:prstGeom>
          <a:noFill/>
        </p:spPr>
        <p:txBody>
          <a:bodyPr wrap="square">
            <a:spAutoFit/>
          </a:bodyPr>
          <a:lstStyle/>
          <a:p>
            <a:pPr algn="just">
              <a:defRPr/>
            </a:pP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II.</a:t>
            </a:r>
          </a:p>
          <a:p>
            <a:pPr algn="ct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chi </a:t>
            </a:r>
            <a:r>
              <a:rPr lang="en-US" sz="8800" dirty="0" err="1">
                <a:latin typeface="#9Slide05 SVNFadilla" pitchFamily="2" charset="0"/>
                <a:ea typeface="#9Slide05 SVNBeauty Atok Script" pitchFamily="2" charset="-127"/>
                <a:cs typeface="Times New Roman" panose="02020603050405020304" pitchFamily="18" charset="0"/>
              </a:rPr>
              <a:t>tiết</a:t>
            </a:r>
            <a:endParaRPr lang="en-US" sz="8800" dirty="0">
              <a:latin typeface="#9Slide05 SVNFadilla" pitchFamily="2"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 xmlns:a16="http://schemas.microsoft.com/office/drawing/2014/main"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 xmlns:a16="http://schemas.microsoft.com/office/drawing/2014/main"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5940</TotalTime>
  <Words>3456</Words>
  <Application>Microsoft Office PowerPoint</Application>
  <PresentationFormat>Custom</PresentationFormat>
  <Paragraphs>349</Paragraphs>
  <Slides>32</Slides>
  <Notes>32</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32</vt:i4>
      </vt:variant>
    </vt:vector>
  </HeadingPairs>
  <TitlesOfParts>
    <vt:vector size="51" baseType="lpstr">
      <vt:lpstr>Wingdings</vt:lpstr>
      <vt:lpstr>#9Slide05 SVNBeauty Atok Script</vt:lpstr>
      <vt:lpstr>#9Slide04 Vollkorn Bold</vt:lpstr>
      <vt:lpstr>微软雅黑</vt:lpstr>
      <vt:lpstr>Söhne</vt:lpstr>
      <vt:lpstr>#9Slide05 SVNLifehack Script</vt:lpstr>
      <vt:lpstr>#9Slide04 Rokkitt SemiBold</vt:lpstr>
      <vt:lpstr>Calibri</vt:lpstr>
      <vt:lpstr>#9Slide05 SVNHollie Script Pro</vt:lpstr>
      <vt:lpstr>新宋体</vt:lpstr>
      <vt:lpstr>#9Slide05 SVNFadilla</vt:lpstr>
      <vt:lpstr>Times New Roman</vt:lpstr>
      <vt:lpstr>#9Slide05 Fourth Medium</vt:lpstr>
      <vt:lpstr>Calibri Light</vt:lpstr>
      <vt:lpstr>Arial</vt:lpstr>
      <vt:lpstr>#9Slide04 Rokkitt Bold</vt:lpstr>
      <vt:lpstr>#9Slide05 Pattaya</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ASUS</dc:creator>
  <cp:lastModifiedBy>Thao</cp:lastModifiedBy>
  <cp:revision>241</cp:revision>
  <dcterms:created xsi:type="dcterms:W3CDTF">2006-08-16T00:00:00Z</dcterms:created>
  <dcterms:modified xsi:type="dcterms:W3CDTF">2025-09-17T13:51:16Z</dcterms:modified>
  <dc:identifier>DAFf3JSzSY4</dc:identifier>
</cp:coreProperties>
</file>