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38"/>
  </p:notesMasterIdLst>
  <p:sldIdLst>
    <p:sldId id="264" r:id="rId2"/>
    <p:sldId id="260" r:id="rId3"/>
    <p:sldId id="258" r:id="rId4"/>
    <p:sldId id="298" r:id="rId5"/>
    <p:sldId id="297" r:id="rId6"/>
    <p:sldId id="270" r:id="rId7"/>
    <p:sldId id="300" r:id="rId8"/>
    <p:sldId id="328" r:id="rId9"/>
    <p:sldId id="301" r:id="rId10"/>
    <p:sldId id="302" r:id="rId11"/>
    <p:sldId id="299" r:id="rId12"/>
    <p:sldId id="303" r:id="rId13"/>
    <p:sldId id="313" r:id="rId14"/>
    <p:sldId id="309" r:id="rId15"/>
    <p:sldId id="304" r:id="rId16"/>
    <p:sldId id="261" r:id="rId17"/>
    <p:sldId id="271" r:id="rId18"/>
    <p:sldId id="305" r:id="rId19"/>
    <p:sldId id="306" r:id="rId20"/>
    <p:sldId id="307" r:id="rId21"/>
    <p:sldId id="262" r:id="rId22"/>
    <p:sldId id="272" r:id="rId23"/>
    <p:sldId id="273" r:id="rId24"/>
    <p:sldId id="311" r:id="rId25"/>
    <p:sldId id="315" r:id="rId26"/>
    <p:sldId id="317" r:id="rId27"/>
    <p:sldId id="269" r:id="rId28"/>
    <p:sldId id="318" r:id="rId29"/>
    <p:sldId id="319" r:id="rId30"/>
    <p:sldId id="320" r:id="rId31"/>
    <p:sldId id="321" r:id="rId32"/>
    <p:sldId id="322" r:id="rId33"/>
    <p:sldId id="323" r:id="rId34"/>
    <p:sldId id="324" r:id="rId35"/>
    <p:sldId id="325" r:id="rId36"/>
    <p:sldId id="268" r:id="rId37"/>
  </p:sldIdLst>
  <p:sldSz cx="9144000" cy="5143500" type="screen16x9"/>
  <p:notesSz cx="6858000" cy="9144000"/>
  <p:embeddedFontLst>
    <p:embeddedFont>
      <p:font typeface="Lato" panose="020F0502020204030203" pitchFamily="34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Rubik ExtraBold" panose="020B0604020202020204" charset="-79"/>
      <p:bold r:id="rId47"/>
      <p:boldItalic r:id="rId48"/>
    </p:embeddedFont>
    <p:embeddedFont>
      <p:font typeface="Nunito" panose="00000500000000000000" pitchFamily="2" charset="-93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8A"/>
    <a:srgbClr val="E1001A"/>
    <a:srgbClr val="41A62A"/>
    <a:srgbClr val="803688"/>
    <a:srgbClr val="F19300"/>
    <a:srgbClr val="0A71B5"/>
    <a:srgbClr val="2895C9"/>
    <a:srgbClr val="000000"/>
    <a:srgbClr val="FFEEB7"/>
    <a:srgbClr val="FD52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7DD405A-3E03-4744-935A-25CDCA64AE87}">
  <a:tblStyle styleId="{77DD405A-3E03-4744-935A-25CDCA64AE8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EDF0757-5D93-448B-ADF8-EDF13B8BDA4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2"/>
      </p:cViewPr>
      <p:guideLst/>
    </p:cSldViewPr>
  </p:slideViewPr>
  <p:notesTextViewPr>
    <p:cViewPr>
      <p:scale>
        <a:sx n="1" d="1"/>
        <a:sy n="1" d="1"/>
      </p:scale>
      <p:origin x="0" y="-29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12247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263</c:v>
                </c:pt>
                <c:pt idx="1">
                  <c:v>277</c:v>
                </c:pt>
                <c:pt idx="2">
                  <c:v>295</c:v>
                </c:pt>
                <c:pt idx="3">
                  <c:v>297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CCF-4465-8F91-C34F140F4E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-1237458432"/>
        <c:axId val="-1237458976"/>
      </c:barChart>
      <c:catAx>
        <c:axId val="-1237458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12247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37458976"/>
        <c:crosses val="autoZero"/>
        <c:auto val="1"/>
        <c:lblAlgn val="ctr"/>
        <c:lblOffset val="100"/>
        <c:noMultiLvlLbl val="0"/>
      </c:catAx>
      <c:valAx>
        <c:axId val="-123745897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12247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37458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012247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5581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g2acc027774b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7" name="Google Shape;1767;g2acc027774b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0378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g2acc027774b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7" name="Google Shape;1727;g2acc027774b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2330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9" name="Google Shape;2429;g2acc027774b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0" name="Google Shape;2430;g2acc027774b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4920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8">
          <a:extLst>
            <a:ext uri="{FF2B5EF4-FFF2-40B4-BE49-F238E27FC236}">
              <a16:creationId xmlns:a16="http://schemas.microsoft.com/office/drawing/2014/main" xmlns="" id="{6182DFB8-DF68-3A30-FCC3-CA3A32A02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9" name="Google Shape;2429;g2acc027774b_0_82:notes">
            <a:extLst>
              <a:ext uri="{FF2B5EF4-FFF2-40B4-BE49-F238E27FC236}">
                <a16:creationId xmlns:a16="http://schemas.microsoft.com/office/drawing/2014/main" xmlns="" id="{1DB29DFB-0371-4C34-55FC-45F8B16CF0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0" name="Google Shape;2430;g2acc027774b_0_82:notes">
            <a:extLst>
              <a:ext uri="{FF2B5EF4-FFF2-40B4-BE49-F238E27FC236}">
                <a16:creationId xmlns:a16="http://schemas.microsoft.com/office/drawing/2014/main" xmlns="" id="{68617270-28EA-7184-05D7-A64CF982E2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88305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8">
          <a:extLst>
            <a:ext uri="{FF2B5EF4-FFF2-40B4-BE49-F238E27FC236}">
              <a16:creationId xmlns:a16="http://schemas.microsoft.com/office/drawing/2014/main" xmlns="" id="{35CF0608-5EC7-DE72-261C-D13FA474E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9" name="Google Shape;2429;g2acc027774b_0_82:notes">
            <a:extLst>
              <a:ext uri="{FF2B5EF4-FFF2-40B4-BE49-F238E27FC236}">
                <a16:creationId xmlns:a16="http://schemas.microsoft.com/office/drawing/2014/main" xmlns="" id="{6D5D2977-B189-B722-D48D-1EB7082A04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0" name="Google Shape;2430;g2acc027774b_0_82:notes">
            <a:extLst>
              <a:ext uri="{FF2B5EF4-FFF2-40B4-BE49-F238E27FC236}">
                <a16:creationId xmlns:a16="http://schemas.microsoft.com/office/drawing/2014/main" xmlns="" id="{2ED603C7-361A-B4AA-84E9-3A67325D0F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14185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8">
          <a:extLst>
            <a:ext uri="{FF2B5EF4-FFF2-40B4-BE49-F238E27FC236}">
              <a16:creationId xmlns:a16="http://schemas.microsoft.com/office/drawing/2014/main" xmlns="" id="{416C0C53-B0B9-355D-C6FB-9D85529C9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9" name="Google Shape;2429;g2acc027774b_0_82:notes">
            <a:extLst>
              <a:ext uri="{FF2B5EF4-FFF2-40B4-BE49-F238E27FC236}">
                <a16:creationId xmlns:a16="http://schemas.microsoft.com/office/drawing/2014/main" xmlns="" id="{B04D868B-0113-310A-6D25-8B317B57A5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0" name="Google Shape;2430;g2acc027774b_0_82:notes">
            <a:extLst>
              <a:ext uri="{FF2B5EF4-FFF2-40B4-BE49-F238E27FC236}">
                <a16:creationId xmlns:a16="http://schemas.microsoft.com/office/drawing/2014/main" xmlns="" id="{69F06480-D9F3-22CB-98D7-2373DF2DB6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271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1736;ge21fa792ab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7" name="Google Shape;1737;ge21fa792ab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3216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2" name="Google Shape;2442;g2acc027774b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3" name="Google Shape;2443;g2acc027774b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0734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5" name="Google Shape;2505;g2acc027774b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6" name="Google Shape;2506;g2acc027774b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64507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3">
          <a:extLst>
            <a:ext uri="{FF2B5EF4-FFF2-40B4-BE49-F238E27FC236}">
              <a16:creationId xmlns:a16="http://schemas.microsoft.com/office/drawing/2014/main" xmlns="" id="{22AEBE7D-2FCB-B469-183B-CC877652B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g12635377fd5_0_4:notes">
            <a:extLst>
              <a:ext uri="{FF2B5EF4-FFF2-40B4-BE49-F238E27FC236}">
                <a16:creationId xmlns:a16="http://schemas.microsoft.com/office/drawing/2014/main" xmlns="" id="{CFC00838-2F8C-0EF2-CBF2-AD51BD5607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5" name="Google Shape;1505;g12635377fd5_0_4:notes">
            <a:extLst>
              <a:ext uri="{FF2B5EF4-FFF2-40B4-BE49-F238E27FC236}">
                <a16:creationId xmlns:a16="http://schemas.microsoft.com/office/drawing/2014/main" xmlns="" id="{A9FDEE3F-1A84-2E87-9DE0-F649887107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31133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từng định vị để hiện câu hỏi.</a:t>
            </a:r>
          </a:p>
          <a:p>
            <a:r>
              <a:rPr lang="en-US"/>
              <a:t>Nhấn vào dấu x để hiện sang slide tiếp theo.</a:t>
            </a:r>
          </a:p>
        </p:txBody>
      </p:sp>
    </p:spTree>
    <p:extLst>
      <p:ext uri="{BB962C8B-B14F-4D97-AF65-F5344CB8AC3E}">
        <p14:creationId xmlns:p14="http://schemas.microsoft.com/office/powerpoint/2010/main" val="2846578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g2acc027774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9" name="Google Shape;1539;g2acc027774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28124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g2acc027774b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1" name="Google Shape;2401;g2acc027774b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72398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9">
          <a:extLst>
            <a:ext uri="{FF2B5EF4-FFF2-40B4-BE49-F238E27FC236}">
              <a16:creationId xmlns:a16="http://schemas.microsoft.com/office/drawing/2014/main" xmlns="" id="{8671E429-EA50-3980-CFBC-EB685AC77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g2acc027774b_0_78:notes">
            <a:extLst>
              <a:ext uri="{FF2B5EF4-FFF2-40B4-BE49-F238E27FC236}">
                <a16:creationId xmlns:a16="http://schemas.microsoft.com/office/drawing/2014/main" xmlns="" id="{D36C8B86-A4B4-4AFD-B1F3-F675515AE5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1" name="Google Shape;2401;g2acc027774b_0_78:notes">
            <a:extLst>
              <a:ext uri="{FF2B5EF4-FFF2-40B4-BE49-F238E27FC236}">
                <a16:creationId xmlns:a16="http://schemas.microsoft.com/office/drawing/2014/main" xmlns="" id="{3CBAF4C4-9270-B825-D61A-DB8BE3938E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60269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9">
          <a:extLst>
            <a:ext uri="{FF2B5EF4-FFF2-40B4-BE49-F238E27FC236}">
              <a16:creationId xmlns:a16="http://schemas.microsoft.com/office/drawing/2014/main" xmlns="" id="{6B843F33-757E-B891-E0E9-450FF77CE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g2acc027774b_0_78:notes">
            <a:extLst>
              <a:ext uri="{FF2B5EF4-FFF2-40B4-BE49-F238E27FC236}">
                <a16:creationId xmlns:a16="http://schemas.microsoft.com/office/drawing/2014/main" xmlns="" id="{9B89C7F7-1CE7-0E54-FE07-718F0FEB1E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1" name="Google Shape;2401;g2acc027774b_0_78:notes">
            <a:extLst>
              <a:ext uri="{FF2B5EF4-FFF2-40B4-BE49-F238E27FC236}">
                <a16:creationId xmlns:a16="http://schemas.microsoft.com/office/drawing/2014/main" xmlns="" id="{6906A60A-444F-17C4-AA07-3614F0BBF8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69002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9">
          <a:extLst>
            <a:ext uri="{FF2B5EF4-FFF2-40B4-BE49-F238E27FC236}">
              <a16:creationId xmlns:a16="http://schemas.microsoft.com/office/drawing/2014/main" xmlns="" id="{29811F7E-84FA-BB58-D884-8B1C58D00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g2acc027774b_0_78:notes">
            <a:extLst>
              <a:ext uri="{FF2B5EF4-FFF2-40B4-BE49-F238E27FC236}">
                <a16:creationId xmlns:a16="http://schemas.microsoft.com/office/drawing/2014/main" xmlns="" id="{637D6EA9-44C7-B537-465E-55FE6E284B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1" name="Google Shape;2401;g2acc027774b_0_78:notes">
            <a:extLst>
              <a:ext uri="{FF2B5EF4-FFF2-40B4-BE49-F238E27FC236}">
                <a16:creationId xmlns:a16="http://schemas.microsoft.com/office/drawing/2014/main" xmlns="" id="{01CA8446-7B90-8929-E06C-80A3332455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51193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9">
          <a:extLst>
            <a:ext uri="{FF2B5EF4-FFF2-40B4-BE49-F238E27FC236}">
              <a16:creationId xmlns:a16="http://schemas.microsoft.com/office/drawing/2014/main" xmlns="" id="{872F1AC2-0809-31F5-10E5-EFBFBD6FA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g2acc027774b_0_78:notes">
            <a:extLst>
              <a:ext uri="{FF2B5EF4-FFF2-40B4-BE49-F238E27FC236}">
                <a16:creationId xmlns:a16="http://schemas.microsoft.com/office/drawing/2014/main" xmlns="" id="{E809F2B1-2A44-F1AD-CEBC-A82E89C0C2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1" name="Google Shape;2401;g2acc027774b_0_78:notes">
            <a:extLst>
              <a:ext uri="{FF2B5EF4-FFF2-40B4-BE49-F238E27FC236}">
                <a16:creationId xmlns:a16="http://schemas.microsoft.com/office/drawing/2014/main" xmlns="" id="{BDEC5FCF-2ADF-CE89-1210-6ED1733E12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30025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9">
          <a:extLst>
            <a:ext uri="{FF2B5EF4-FFF2-40B4-BE49-F238E27FC236}">
              <a16:creationId xmlns:a16="http://schemas.microsoft.com/office/drawing/2014/main" xmlns="" id="{A275A5F8-4110-8FE1-A040-0E8025DD0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g2acc027774b_0_78:notes">
            <a:extLst>
              <a:ext uri="{FF2B5EF4-FFF2-40B4-BE49-F238E27FC236}">
                <a16:creationId xmlns:a16="http://schemas.microsoft.com/office/drawing/2014/main" xmlns="" id="{ACEC8E15-E080-BAF4-CB4F-2FFF0AD688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1" name="Google Shape;2401;g2acc027774b_0_78:notes">
            <a:extLst>
              <a:ext uri="{FF2B5EF4-FFF2-40B4-BE49-F238E27FC236}">
                <a16:creationId xmlns:a16="http://schemas.microsoft.com/office/drawing/2014/main" xmlns="" id="{C13E0D2D-7F88-63DB-FDB0-B282709494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16026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9">
          <a:extLst>
            <a:ext uri="{FF2B5EF4-FFF2-40B4-BE49-F238E27FC236}">
              <a16:creationId xmlns:a16="http://schemas.microsoft.com/office/drawing/2014/main" xmlns="" id="{C9DD8A95-BB9A-2DDD-926B-1A2E10194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g2acc027774b_0_78:notes">
            <a:extLst>
              <a:ext uri="{FF2B5EF4-FFF2-40B4-BE49-F238E27FC236}">
                <a16:creationId xmlns:a16="http://schemas.microsoft.com/office/drawing/2014/main" xmlns="" id="{655E5D2B-595E-2D68-8B04-96F5E3851F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1" name="Google Shape;2401;g2acc027774b_0_78:notes">
            <a:extLst>
              <a:ext uri="{FF2B5EF4-FFF2-40B4-BE49-F238E27FC236}">
                <a16:creationId xmlns:a16="http://schemas.microsoft.com/office/drawing/2014/main" xmlns="" id="{4E59A88B-6E89-3337-BC0D-D06342102D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50667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9">
          <a:extLst>
            <a:ext uri="{FF2B5EF4-FFF2-40B4-BE49-F238E27FC236}">
              <a16:creationId xmlns:a16="http://schemas.microsoft.com/office/drawing/2014/main" xmlns="" id="{AE09871B-8C16-EBF5-E258-E71803E2D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g2acc027774b_0_78:notes">
            <a:extLst>
              <a:ext uri="{FF2B5EF4-FFF2-40B4-BE49-F238E27FC236}">
                <a16:creationId xmlns:a16="http://schemas.microsoft.com/office/drawing/2014/main" xmlns="" id="{5A6DC269-EB0F-B4BE-65B9-AB5A6BCA8A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1" name="Google Shape;2401;g2acc027774b_0_78:notes">
            <a:extLst>
              <a:ext uri="{FF2B5EF4-FFF2-40B4-BE49-F238E27FC236}">
                <a16:creationId xmlns:a16="http://schemas.microsoft.com/office/drawing/2014/main" xmlns="" id="{5778DD8D-DAAE-5F0B-A240-5995EB52FE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61735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4" name="Google Shape;2374;g2acc027774b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5" name="Google Shape;2375;g2acc027774b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3036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g2acc027774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5" name="Google Shape;1515;g2acc027774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557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8">
          <a:extLst>
            <a:ext uri="{FF2B5EF4-FFF2-40B4-BE49-F238E27FC236}">
              <a16:creationId xmlns:a16="http://schemas.microsoft.com/office/drawing/2014/main" xmlns="" id="{D9D90DAD-B5E6-F10B-7247-0A757DA81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g2acc027774b_0_45:notes">
            <a:extLst>
              <a:ext uri="{FF2B5EF4-FFF2-40B4-BE49-F238E27FC236}">
                <a16:creationId xmlns:a16="http://schemas.microsoft.com/office/drawing/2014/main" xmlns="" id="{E2039827-CAF1-6844-808E-4ED38010F4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0" name="Google Shape;1750;g2acc027774b_0_45:notes">
            <a:extLst>
              <a:ext uri="{FF2B5EF4-FFF2-40B4-BE49-F238E27FC236}">
                <a16:creationId xmlns:a16="http://schemas.microsoft.com/office/drawing/2014/main" xmlns="" id="{C8B75E74-BCA8-A51B-4959-874379BB88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6864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g1ee5bc55a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4" name="Google Shape;2424;g1ee5bc55a0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3329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2">
          <a:extLst>
            <a:ext uri="{FF2B5EF4-FFF2-40B4-BE49-F238E27FC236}">
              <a16:creationId xmlns:a16="http://schemas.microsoft.com/office/drawing/2014/main" xmlns="" id="{CF3925F2-CC4D-59B2-44E1-D4FCFAD96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g1ee5bc55a06_0_0:notes">
            <a:extLst>
              <a:ext uri="{FF2B5EF4-FFF2-40B4-BE49-F238E27FC236}">
                <a16:creationId xmlns:a16="http://schemas.microsoft.com/office/drawing/2014/main" xmlns="" id="{8BDA9DB5-B0C8-7158-B95E-DB0A021B8C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4" name="Google Shape;2424;g1ee5bc55a06_0_0:notes">
            <a:extLst>
              <a:ext uri="{FF2B5EF4-FFF2-40B4-BE49-F238E27FC236}">
                <a16:creationId xmlns:a16="http://schemas.microsoft.com/office/drawing/2014/main" xmlns="" id="{254FECE6-56EA-2D0C-52BC-C4D981A3FE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9261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2">
          <a:extLst>
            <a:ext uri="{FF2B5EF4-FFF2-40B4-BE49-F238E27FC236}">
              <a16:creationId xmlns:a16="http://schemas.microsoft.com/office/drawing/2014/main" xmlns="" id="{4E55FFCE-5165-F0E7-FA39-AA309694F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g1ee5bc55a06_0_0:notes">
            <a:extLst>
              <a:ext uri="{FF2B5EF4-FFF2-40B4-BE49-F238E27FC236}">
                <a16:creationId xmlns:a16="http://schemas.microsoft.com/office/drawing/2014/main" xmlns="" id="{BEAA3DD0-CC7D-7AC9-2CCC-BA3AA461B3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4" name="Google Shape;2424;g1ee5bc55a06_0_0:notes">
            <a:extLst>
              <a:ext uri="{FF2B5EF4-FFF2-40B4-BE49-F238E27FC236}">
                <a16:creationId xmlns:a16="http://schemas.microsoft.com/office/drawing/2014/main" xmlns="" id="{8A9D8E98-AC2F-A734-5C77-ADDDE1225D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016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2">
          <a:extLst>
            <a:ext uri="{FF2B5EF4-FFF2-40B4-BE49-F238E27FC236}">
              <a16:creationId xmlns:a16="http://schemas.microsoft.com/office/drawing/2014/main" xmlns="" id="{1C93ACBF-7F76-5910-39A6-145CE47BC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g1ee5bc55a06_0_0:notes">
            <a:extLst>
              <a:ext uri="{FF2B5EF4-FFF2-40B4-BE49-F238E27FC236}">
                <a16:creationId xmlns:a16="http://schemas.microsoft.com/office/drawing/2014/main" xmlns="" id="{F103A4C1-1FDC-E6F0-1CDA-EAD01B603E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4" name="Google Shape;2424;g1ee5bc55a06_0_0:notes">
            <a:extLst>
              <a:ext uri="{FF2B5EF4-FFF2-40B4-BE49-F238E27FC236}">
                <a16:creationId xmlns:a16="http://schemas.microsoft.com/office/drawing/2014/main" xmlns="" id="{AE521972-609D-EF1B-5C76-25B905F46F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6904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77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3752401" y="3473600"/>
            <a:ext cx="4671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804400" y="3473600"/>
            <a:ext cx="948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 rot="442">
            <a:off x="3752400" y="4220450"/>
            <a:ext cx="4671600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6" name="Google Shape;46;p3"/>
          <p:cNvGrpSpPr/>
          <p:nvPr/>
        </p:nvGrpSpPr>
        <p:grpSpPr>
          <a:xfrm flipH="1">
            <a:off x="2914642" y="-151392"/>
            <a:ext cx="6979960" cy="5446284"/>
            <a:chOff x="4290846" y="3279581"/>
            <a:chExt cx="707082" cy="551718"/>
          </a:xfrm>
        </p:grpSpPr>
        <p:sp>
          <p:nvSpPr>
            <p:cNvPr id="47" name="Google Shape;47;p3"/>
            <p:cNvSpPr/>
            <p:nvPr/>
          </p:nvSpPr>
          <p:spPr>
            <a:xfrm>
              <a:off x="4290846" y="3505853"/>
              <a:ext cx="43444" cy="325445"/>
            </a:xfrm>
            <a:custGeom>
              <a:avLst/>
              <a:gdLst/>
              <a:ahLst/>
              <a:cxnLst/>
              <a:rect l="l" t="t" r="r" b="b"/>
              <a:pathLst>
                <a:path w="43444" h="325445" extrusionOk="0">
                  <a:moveTo>
                    <a:pt x="43150" y="325446"/>
                  </a:moveTo>
                  <a:cubicBezTo>
                    <a:pt x="43038" y="325446"/>
                    <a:pt x="42870" y="325334"/>
                    <a:pt x="42870" y="325222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43430" y="325110"/>
                  </a:lnTo>
                  <a:cubicBezTo>
                    <a:pt x="43486" y="325278"/>
                    <a:pt x="43374" y="325446"/>
                    <a:pt x="43150" y="325446"/>
                  </a:cubicBezTo>
                  <a:cubicBezTo>
                    <a:pt x="43206" y="325446"/>
                    <a:pt x="43206" y="325446"/>
                    <a:pt x="43150" y="325446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4297618" y="3741417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4297618" y="3673865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699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4297618" y="3606313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4297618" y="3538762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699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4297618" y="3471210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4297618" y="3403658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4297618" y="3350938"/>
              <a:ext cx="581940" cy="72980"/>
            </a:xfrm>
            <a:custGeom>
              <a:avLst/>
              <a:gdLst/>
              <a:ahLst/>
              <a:cxnLst/>
              <a:rect l="l" t="t" r="r" b="b"/>
              <a:pathLst>
                <a:path w="581940" h="72980" extrusionOk="0">
                  <a:moveTo>
                    <a:pt x="280" y="72980"/>
                  </a:moveTo>
                  <a:cubicBezTo>
                    <a:pt x="168" y="72980"/>
                    <a:pt x="0" y="72868"/>
                    <a:pt x="0" y="72757"/>
                  </a:cubicBezTo>
                  <a:cubicBezTo>
                    <a:pt x="0" y="72589"/>
                    <a:pt x="112" y="72477"/>
                    <a:pt x="224" y="72421"/>
                  </a:cubicBezTo>
                  <a:lnTo>
                    <a:pt x="581605" y="0"/>
                  </a:lnTo>
                  <a:cubicBezTo>
                    <a:pt x="581773" y="0"/>
                    <a:pt x="581885" y="112"/>
                    <a:pt x="581941" y="224"/>
                  </a:cubicBezTo>
                  <a:cubicBezTo>
                    <a:pt x="581941" y="392"/>
                    <a:pt x="581829" y="504"/>
                    <a:pt x="581717" y="560"/>
                  </a:cubicBezTo>
                  <a:lnTo>
                    <a:pt x="280" y="72980"/>
                  </a:lnTo>
                  <a:cubicBezTo>
                    <a:pt x="280" y="72980"/>
                    <a:pt x="280" y="72980"/>
                    <a:pt x="280" y="72980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4358957" y="3312321"/>
              <a:ext cx="354436" cy="38057"/>
            </a:xfrm>
            <a:custGeom>
              <a:avLst/>
              <a:gdLst/>
              <a:ahLst/>
              <a:cxnLst/>
              <a:rect l="l" t="t" r="r" b="b"/>
              <a:pathLst>
                <a:path w="354436" h="38057" extrusionOk="0">
                  <a:moveTo>
                    <a:pt x="280" y="38057"/>
                  </a:moveTo>
                  <a:cubicBezTo>
                    <a:pt x="112" y="38057"/>
                    <a:pt x="0" y="37945"/>
                    <a:pt x="0" y="37833"/>
                  </a:cubicBezTo>
                  <a:cubicBezTo>
                    <a:pt x="0" y="37665"/>
                    <a:pt x="112" y="37554"/>
                    <a:pt x="224" y="37554"/>
                  </a:cubicBezTo>
                  <a:lnTo>
                    <a:pt x="354101" y="0"/>
                  </a:lnTo>
                  <a:cubicBezTo>
                    <a:pt x="354269" y="0"/>
                    <a:pt x="354381" y="112"/>
                    <a:pt x="354437" y="224"/>
                  </a:cubicBezTo>
                  <a:cubicBezTo>
                    <a:pt x="354437" y="392"/>
                    <a:pt x="354325" y="504"/>
                    <a:pt x="354213" y="504"/>
                  </a:cubicBezTo>
                  <a:lnTo>
                    <a:pt x="280" y="38057"/>
                  </a:lnTo>
                  <a:cubicBezTo>
                    <a:pt x="280" y="38057"/>
                    <a:pt x="280" y="38057"/>
                    <a:pt x="280" y="38057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57782" y="3461584"/>
              <a:ext cx="35497" cy="273228"/>
            </a:xfrm>
            <a:custGeom>
              <a:avLst/>
              <a:gdLst/>
              <a:ahLst/>
              <a:cxnLst/>
              <a:rect l="l" t="t" r="r" b="b"/>
              <a:pathLst>
                <a:path w="35497" h="273228" extrusionOk="0">
                  <a:moveTo>
                    <a:pt x="35203" y="273229"/>
                  </a:moveTo>
                  <a:cubicBezTo>
                    <a:pt x="35091" y="273229"/>
                    <a:pt x="34923" y="273117"/>
                    <a:pt x="34923" y="27300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35483" y="272893"/>
                  </a:lnTo>
                  <a:cubicBezTo>
                    <a:pt x="35539" y="273061"/>
                    <a:pt x="35427" y="273229"/>
                    <a:pt x="35203" y="273229"/>
                  </a:cubicBezTo>
                  <a:cubicBezTo>
                    <a:pt x="35259" y="273229"/>
                    <a:pt x="35203" y="273229"/>
                    <a:pt x="35203" y="273229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4405577" y="3279581"/>
              <a:ext cx="64921" cy="497039"/>
            </a:xfrm>
            <a:custGeom>
              <a:avLst/>
              <a:gdLst/>
              <a:ahLst/>
              <a:cxnLst/>
              <a:rect l="l" t="t" r="r" b="b"/>
              <a:pathLst>
                <a:path w="64921" h="497039" extrusionOk="0">
                  <a:moveTo>
                    <a:pt x="64641" y="497039"/>
                  </a:moveTo>
                  <a:cubicBezTo>
                    <a:pt x="64529" y="497039"/>
                    <a:pt x="64362" y="496927"/>
                    <a:pt x="64362" y="49681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4921" y="496703"/>
                  </a:lnTo>
                  <a:cubicBezTo>
                    <a:pt x="64921" y="496871"/>
                    <a:pt x="64809" y="497039"/>
                    <a:pt x="64641" y="497039"/>
                  </a:cubicBezTo>
                  <a:cubicBezTo>
                    <a:pt x="64641" y="497039"/>
                    <a:pt x="64641" y="497039"/>
                    <a:pt x="64641" y="497039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4488184" y="3363195"/>
              <a:ext cx="61675" cy="468104"/>
            </a:xfrm>
            <a:custGeom>
              <a:avLst/>
              <a:gdLst/>
              <a:ahLst/>
              <a:cxnLst/>
              <a:rect l="l" t="t" r="r" b="b"/>
              <a:pathLst>
                <a:path w="61675" h="468104" extrusionOk="0">
                  <a:moveTo>
                    <a:pt x="61395" y="468104"/>
                  </a:moveTo>
                  <a:cubicBezTo>
                    <a:pt x="61283" y="468104"/>
                    <a:pt x="61115" y="467993"/>
                    <a:pt x="61115" y="467881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1675" y="467769"/>
                  </a:lnTo>
                  <a:cubicBezTo>
                    <a:pt x="61675" y="467937"/>
                    <a:pt x="61563" y="468104"/>
                    <a:pt x="61395" y="468104"/>
                  </a:cubicBezTo>
                  <a:cubicBezTo>
                    <a:pt x="61395" y="468104"/>
                    <a:pt x="61395" y="468104"/>
                    <a:pt x="61395" y="468104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4549243" y="3279581"/>
              <a:ext cx="72435" cy="551718"/>
            </a:xfrm>
            <a:custGeom>
              <a:avLst/>
              <a:gdLst/>
              <a:ahLst/>
              <a:cxnLst/>
              <a:rect l="l" t="t" r="r" b="b"/>
              <a:pathLst>
                <a:path w="72435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77" y="551551"/>
                    <a:pt x="72365" y="551719"/>
                    <a:pt x="72141" y="551719"/>
                  </a:cubicBezTo>
                  <a:cubicBezTo>
                    <a:pt x="72197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4621105" y="3279581"/>
              <a:ext cx="72420" cy="551718"/>
            </a:xfrm>
            <a:custGeom>
              <a:avLst/>
              <a:gdLst/>
              <a:ahLst/>
              <a:cxnLst/>
              <a:rect l="l" t="t" r="r" b="b"/>
              <a:pathLst>
                <a:path w="72420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21" y="551551"/>
                    <a:pt x="72309" y="551719"/>
                    <a:pt x="72141" y="551719"/>
                  </a:cubicBezTo>
                  <a:cubicBezTo>
                    <a:pt x="72141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4692966" y="3279581"/>
              <a:ext cx="72420" cy="551718"/>
            </a:xfrm>
            <a:custGeom>
              <a:avLst/>
              <a:gdLst/>
              <a:ahLst/>
              <a:cxnLst/>
              <a:rect l="l" t="t" r="r" b="b"/>
              <a:pathLst>
                <a:path w="72420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21" y="551551"/>
                    <a:pt x="72309" y="551719"/>
                    <a:pt x="72141" y="551719"/>
                  </a:cubicBezTo>
                  <a:cubicBezTo>
                    <a:pt x="72141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4770200" y="3323570"/>
              <a:ext cx="62738" cy="473421"/>
            </a:xfrm>
            <a:custGeom>
              <a:avLst/>
              <a:gdLst/>
              <a:ahLst/>
              <a:cxnLst/>
              <a:rect l="l" t="t" r="r" b="b"/>
              <a:pathLst>
                <a:path w="62738" h="473421" extrusionOk="0">
                  <a:moveTo>
                    <a:pt x="62459" y="473421"/>
                  </a:moveTo>
                  <a:cubicBezTo>
                    <a:pt x="62347" y="473421"/>
                    <a:pt x="62179" y="473309"/>
                    <a:pt x="62179" y="473198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2739" y="473085"/>
                  </a:lnTo>
                  <a:cubicBezTo>
                    <a:pt x="62739" y="473253"/>
                    <a:pt x="62627" y="473421"/>
                    <a:pt x="62459" y="473421"/>
                  </a:cubicBezTo>
                  <a:cubicBezTo>
                    <a:pt x="62459" y="473421"/>
                    <a:pt x="62459" y="473421"/>
                    <a:pt x="62459" y="473421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4836688" y="3279581"/>
              <a:ext cx="57365" cy="438050"/>
            </a:xfrm>
            <a:custGeom>
              <a:avLst/>
              <a:gdLst/>
              <a:ahLst/>
              <a:cxnLst/>
              <a:rect l="l" t="t" r="r" b="b"/>
              <a:pathLst>
                <a:path w="57365" h="438050" extrusionOk="0">
                  <a:moveTo>
                    <a:pt x="57086" y="438050"/>
                  </a:moveTo>
                  <a:cubicBezTo>
                    <a:pt x="56974" y="438050"/>
                    <a:pt x="56806" y="437939"/>
                    <a:pt x="56806" y="437827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57366" y="437715"/>
                  </a:lnTo>
                  <a:cubicBezTo>
                    <a:pt x="57366" y="437883"/>
                    <a:pt x="57254" y="438050"/>
                    <a:pt x="57086" y="438050"/>
                  </a:cubicBezTo>
                  <a:cubicBezTo>
                    <a:pt x="57086" y="438050"/>
                    <a:pt x="57086" y="438050"/>
                    <a:pt x="57086" y="438050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4908493" y="3279581"/>
              <a:ext cx="52048" cy="395180"/>
            </a:xfrm>
            <a:custGeom>
              <a:avLst/>
              <a:gdLst/>
              <a:ahLst/>
              <a:cxnLst/>
              <a:rect l="l" t="t" r="r" b="b"/>
              <a:pathLst>
                <a:path w="52048" h="395180" extrusionOk="0">
                  <a:moveTo>
                    <a:pt x="51769" y="395180"/>
                  </a:moveTo>
                  <a:cubicBezTo>
                    <a:pt x="51657" y="395180"/>
                    <a:pt x="51489" y="395068"/>
                    <a:pt x="51489" y="394956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52049" y="394844"/>
                  </a:lnTo>
                  <a:cubicBezTo>
                    <a:pt x="52049" y="395012"/>
                    <a:pt x="51937" y="395180"/>
                    <a:pt x="51769" y="395180"/>
                  </a:cubicBezTo>
                  <a:cubicBezTo>
                    <a:pt x="51769" y="395180"/>
                    <a:pt x="51769" y="395180"/>
                    <a:pt x="51769" y="395180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Google Shape;695;p16"/>
          <p:cNvPicPr preferRelativeResize="0"/>
          <p:nvPr/>
        </p:nvPicPr>
        <p:blipFill rotWithShape="1">
          <a:blip r:embed="rId2">
            <a:alphaModFix/>
          </a:blip>
          <a:srcRect l="18019" b="1801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16"/>
          <p:cNvSpPr/>
          <p:nvPr/>
        </p:nvSpPr>
        <p:spPr>
          <a:xfrm>
            <a:off x="8054353" y="4184801"/>
            <a:ext cx="986936" cy="1092991"/>
          </a:xfrm>
          <a:custGeom>
            <a:avLst/>
            <a:gdLst/>
            <a:ahLst/>
            <a:cxnLst/>
            <a:rect l="l" t="t" r="r" b="b"/>
            <a:pathLst>
              <a:path w="117283" h="129886" extrusionOk="0">
                <a:moveTo>
                  <a:pt x="112675" y="39924"/>
                </a:moveTo>
                <a:cubicBezTo>
                  <a:pt x="112451" y="39532"/>
                  <a:pt x="112003" y="39420"/>
                  <a:pt x="111612" y="39644"/>
                </a:cubicBezTo>
                <a:cubicBezTo>
                  <a:pt x="111052" y="39980"/>
                  <a:pt x="107750" y="39756"/>
                  <a:pt x="106351" y="39420"/>
                </a:cubicBezTo>
                <a:cubicBezTo>
                  <a:pt x="105511" y="39252"/>
                  <a:pt x="104672" y="39028"/>
                  <a:pt x="103832" y="38805"/>
                </a:cubicBezTo>
                <a:cubicBezTo>
                  <a:pt x="101873" y="38301"/>
                  <a:pt x="99915" y="37797"/>
                  <a:pt x="97676" y="37741"/>
                </a:cubicBezTo>
                <a:cubicBezTo>
                  <a:pt x="95549" y="37685"/>
                  <a:pt x="93423" y="38077"/>
                  <a:pt x="91184" y="38805"/>
                </a:cubicBezTo>
                <a:cubicBezTo>
                  <a:pt x="91184" y="38805"/>
                  <a:pt x="91184" y="38805"/>
                  <a:pt x="91184" y="38805"/>
                </a:cubicBezTo>
                <a:cubicBezTo>
                  <a:pt x="89897" y="39252"/>
                  <a:pt x="88721" y="39756"/>
                  <a:pt x="87490" y="40371"/>
                </a:cubicBezTo>
                <a:cubicBezTo>
                  <a:pt x="87826" y="40036"/>
                  <a:pt x="88162" y="39756"/>
                  <a:pt x="88497" y="39420"/>
                </a:cubicBezTo>
                <a:cubicBezTo>
                  <a:pt x="88833" y="39084"/>
                  <a:pt x="89225" y="38748"/>
                  <a:pt x="89561" y="38413"/>
                </a:cubicBezTo>
                <a:cubicBezTo>
                  <a:pt x="89841" y="38581"/>
                  <a:pt x="90233" y="38525"/>
                  <a:pt x="90456" y="38301"/>
                </a:cubicBezTo>
                <a:cubicBezTo>
                  <a:pt x="92024" y="36622"/>
                  <a:pt x="94038" y="35503"/>
                  <a:pt x="96109" y="34327"/>
                </a:cubicBezTo>
                <a:cubicBezTo>
                  <a:pt x="96892" y="33879"/>
                  <a:pt x="97620" y="33488"/>
                  <a:pt x="98348" y="33040"/>
                </a:cubicBezTo>
                <a:cubicBezTo>
                  <a:pt x="104392" y="29346"/>
                  <a:pt x="108758" y="23805"/>
                  <a:pt x="112003" y="15578"/>
                </a:cubicBezTo>
                <a:cubicBezTo>
                  <a:pt x="112787" y="13564"/>
                  <a:pt x="113459" y="11493"/>
                  <a:pt x="114074" y="9534"/>
                </a:cubicBezTo>
                <a:cubicBezTo>
                  <a:pt x="114970" y="6735"/>
                  <a:pt x="115865" y="3825"/>
                  <a:pt x="117209" y="1139"/>
                </a:cubicBezTo>
                <a:cubicBezTo>
                  <a:pt x="117209" y="1139"/>
                  <a:pt x="117209" y="1139"/>
                  <a:pt x="117209" y="1139"/>
                </a:cubicBezTo>
                <a:cubicBezTo>
                  <a:pt x="117376" y="747"/>
                  <a:pt x="117264" y="299"/>
                  <a:pt x="116873" y="76"/>
                </a:cubicBezTo>
                <a:cubicBezTo>
                  <a:pt x="116481" y="-92"/>
                  <a:pt x="116033" y="19"/>
                  <a:pt x="115865" y="411"/>
                </a:cubicBezTo>
                <a:cubicBezTo>
                  <a:pt x="115697" y="691"/>
                  <a:pt x="114634" y="1195"/>
                  <a:pt x="114130" y="1419"/>
                </a:cubicBezTo>
                <a:cubicBezTo>
                  <a:pt x="113738" y="1587"/>
                  <a:pt x="113403" y="1755"/>
                  <a:pt x="113179" y="1923"/>
                </a:cubicBezTo>
                <a:cubicBezTo>
                  <a:pt x="111836" y="2762"/>
                  <a:pt x="110660" y="3546"/>
                  <a:pt x="109597" y="4329"/>
                </a:cubicBezTo>
                <a:cubicBezTo>
                  <a:pt x="107022" y="6176"/>
                  <a:pt x="104896" y="8023"/>
                  <a:pt x="103105" y="9982"/>
                </a:cubicBezTo>
                <a:cubicBezTo>
                  <a:pt x="101818" y="11437"/>
                  <a:pt x="100754" y="13004"/>
                  <a:pt x="99915" y="14851"/>
                </a:cubicBezTo>
                <a:cubicBezTo>
                  <a:pt x="99075" y="16642"/>
                  <a:pt x="98515" y="18601"/>
                  <a:pt x="98012" y="20447"/>
                </a:cubicBezTo>
                <a:cubicBezTo>
                  <a:pt x="97564" y="21902"/>
                  <a:pt x="97116" y="23470"/>
                  <a:pt x="96557" y="24869"/>
                </a:cubicBezTo>
                <a:cubicBezTo>
                  <a:pt x="95493" y="27555"/>
                  <a:pt x="93982" y="29850"/>
                  <a:pt x="92415" y="32256"/>
                </a:cubicBezTo>
                <a:cubicBezTo>
                  <a:pt x="91688" y="33376"/>
                  <a:pt x="90960" y="34551"/>
                  <a:pt x="90233" y="35726"/>
                </a:cubicBezTo>
                <a:cubicBezTo>
                  <a:pt x="89281" y="36622"/>
                  <a:pt x="88330" y="37517"/>
                  <a:pt x="87434" y="38357"/>
                </a:cubicBezTo>
                <a:cubicBezTo>
                  <a:pt x="85475" y="40204"/>
                  <a:pt x="83629" y="41994"/>
                  <a:pt x="81502" y="43729"/>
                </a:cubicBezTo>
                <a:cubicBezTo>
                  <a:pt x="79543" y="44905"/>
                  <a:pt x="77584" y="46136"/>
                  <a:pt x="75681" y="47479"/>
                </a:cubicBezTo>
                <a:cubicBezTo>
                  <a:pt x="77080" y="45632"/>
                  <a:pt x="78480" y="43729"/>
                  <a:pt x="79599" y="41659"/>
                </a:cubicBezTo>
                <a:cubicBezTo>
                  <a:pt x="81838" y="37517"/>
                  <a:pt x="83293" y="33599"/>
                  <a:pt x="83908" y="29738"/>
                </a:cubicBezTo>
                <a:cubicBezTo>
                  <a:pt x="84300" y="27443"/>
                  <a:pt x="84356" y="25093"/>
                  <a:pt x="84468" y="22798"/>
                </a:cubicBezTo>
                <a:cubicBezTo>
                  <a:pt x="84580" y="19720"/>
                  <a:pt x="84748" y="16530"/>
                  <a:pt x="85587" y="13564"/>
                </a:cubicBezTo>
                <a:cubicBezTo>
                  <a:pt x="85699" y="13228"/>
                  <a:pt x="85531" y="12836"/>
                  <a:pt x="85252" y="12668"/>
                </a:cubicBezTo>
                <a:cubicBezTo>
                  <a:pt x="84972" y="12500"/>
                  <a:pt x="84580" y="12556"/>
                  <a:pt x="84300" y="12780"/>
                </a:cubicBezTo>
                <a:cubicBezTo>
                  <a:pt x="80438" y="16698"/>
                  <a:pt x="76073" y="21119"/>
                  <a:pt x="73666" y="26604"/>
                </a:cubicBezTo>
                <a:cubicBezTo>
                  <a:pt x="71987" y="30410"/>
                  <a:pt x="71260" y="34719"/>
                  <a:pt x="71484" y="39140"/>
                </a:cubicBezTo>
                <a:cubicBezTo>
                  <a:pt x="71540" y="40092"/>
                  <a:pt x="71596" y="40987"/>
                  <a:pt x="71707" y="41883"/>
                </a:cubicBezTo>
                <a:cubicBezTo>
                  <a:pt x="71931" y="44793"/>
                  <a:pt x="72155" y="47535"/>
                  <a:pt x="71316" y="50501"/>
                </a:cubicBezTo>
                <a:cubicBezTo>
                  <a:pt x="66391" y="53524"/>
                  <a:pt x="61410" y="56658"/>
                  <a:pt x="56485" y="60016"/>
                </a:cubicBezTo>
                <a:lnTo>
                  <a:pt x="56653" y="59680"/>
                </a:lnTo>
                <a:cubicBezTo>
                  <a:pt x="59003" y="55259"/>
                  <a:pt x="60290" y="50278"/>
                  <a:pt x="60346" y="45297"/>
                </a:cubicBezTo>
                <a:cubicBezTo>
                  <a:pt x="60402" y="41939"/>
                  <a:pt x="59898" y="38581"/>
                  <a:pt x="59395" y="35334"/>
                </a:cubicBezTo>
                <a:lnTo>
                  <a:pt x="57492" y="22294"/>
                </a:lnTo>
                <a:cubicBezTo>
                  <a:pt x="57436" y="21959"/>
                  <a:pt x="57212" y="21679"/>
                  <a:pt x="56876" y="21623"/>
                </a:cubicBezTo>
                <a:cubicBezTo>
                  <a:pt x="56540" y="21567"/>
                  <a:pt x="56205" y="21735"/>
                  <a:pt x="56093" y="22015"/>
                </a:cubicBezTo>
                <a:cubicBezTo>
                  <a:pt x="54022" y="26044"/>
                  <a:pt x="52119" y="30186"/>
                  <a:pt x="50496" y="34383"/>
                </a:cubicBezTo>
                <a:cubicBezTo>
                  <a:pt x="49209" y="37685"/>
                  <a:pt x="48258" y="40484"/>
                  <a:pt x="47978" y="43506"/>
                </a:cubicBezTo>
                <a:cubicBezTo>
                  <a:pt x="47586" y="47423"/>
                  <a:pt x="48370" y="51341"/>
                  <a:pt x="49097" y="54307"/>
                </a:cubicBezTo>
                <a:cubicBezTo>
                  <a:pt x="49657" y="56546"/>
                  <a:pt x="50328" y="58952"/>
                  <a:pt x="51560" y="61135"/>
                </a:cubicBezTo>
                <a:cubicBezTo>
                  <a:pt x="51839" y="61639"/>
                  <a:pt x="52231" y="62198"/>
                  <a:pt x="52735" y="62590"/>
                </a:cubicBezTo>
                <a:cubicBezTo>
                  <a:pt x="46466" y="66956"/>
                  <a:pt x="40366" y="71601"/>
                  <a:pt x="34602" y="76638"/>
                </a:cubicBezTo>
                <a:cubicBezTo>
                  <a:pt x="37176" y="72552"/>
                  <a:pt x="39695" y="68355"/>
                  <a:pt x="40590" y="63430"/>
                </a:cubicBezTo>
                <a:cubicBezTo>
                  <a:pt x="41486" y="58449"/>
                  <a:pt x="41262" y="53468"/>
                  <a:pt x="41038" y="48766"/>
                </a:cubicBezTo>
                <a:cubicBezTo>
                  <a:pt x="40870" y="45744"/>
                  <a:pt x="40534" y="42610"/>
                  <a:pt x="38407" y="40371"/>
                </a:cubicBezTo>
                <a:cubicBezTo>
                  <a:pt x="38240" y="40204"/>
                  <a:pt x="38071" y="40148"/>
                  <a:pt x="37848" y="40148"/>
                </a:cubicBezTo>
                <a:cubicBezTo>
                  <a:pt x="37624" y="40148"/>
                  <a:pt x="37400" y="40260"/>
                  <a:pt x="37288" y="40427"/>
                </a:cubicBezTo>
                <a:cubicBezTo>
                  <a:pt x="32027" y="46528"/>
                  <a:pt x="28837" y="52293"/>
                  <a:pt x="27606" y="58001"/>
                </a:cubicBezTo>
                <a:cubicBezTo>
                  <a:pt x="26543" y="62814"/>
                  <a:pt x="27102" y="67124"/>
                  <a:pt x="28333" y="71265"/>
                </a:cubicBezTo>
                <a:cubicBezTo>
                  <a:pt x="25983" y="70202"/>
                  <a:pt x="23296" y="70258"/>
                  <a:pt x="20946" y="70426"/>
                </a:cubicBezTo>
                <a:cubicBezTo>
                  <a:pt x="15125" y="70929"/>
                  <a:pt x="9361" y="72272"/>
                  <a:pt x="3932" y="74511"/>
                </a:cubicBezTo>
                <a:cubicBezTo>
                  <a:pt x="3652" y="74623"/>
                  <a:pt x="3484" y="74903"/>
                  <a:pt x="3428" y="75183"/>
                </a:cubicBezTo>
                <a:cubicBezTo>
                  <a:pt x="3428" y="75407"/>
                  <a:pt x="3540" y="75686"/>
                  <a:pt x="3708" y="75798"/>
                </a:cubicBezTo>
                <a:cubicBezTo>
                  <a:pt x="3764" y="75798"/>
                  <a:pt x="3764" y="75854"/>
                  <a:pt x="3820" y="75854"/>
                </a:cubicBezTo>
                <a:cubicBezTo>
                  <a:pt x="7850" y="77925"/>
                  <a:pt x="12047" y="80108"/>
                  <a:pt x="16524" y="81451"/>
                </a:cubicBezTo>
                <a:cubicBezTo>
                  <a:pt x="19435" y="82346"/>
                  <a:pt x="21785" y="82626"/>
                  <a:pt x="23968" y="82402"/>
                </a:cubicBezTo>
                <a:cubicBezTo>
                  <a:pt x="26263" y="82123"/>
                  <a:pt x="28445" y="81227"/>
                  <a:pt x="30460" y="80332"/>
                </a:cubicBezTo>
                <a:cubicBezTo>
                  <a:pt x="16413" y="93540"/>
                  <a:pt x="5107" y="109266"/>
                  <a:pt x="14" y="128967"/>
                </a:cubicBezTo>
                <a:cubicBezTo>
                  <a:pt x="-42" y="129247"/>
                  <a:pt x="70" y="129582"/>
                  <a:pt x="294" y="129750"/>
                </a:cubicBezTo>
                <a:cubicBezTo>
                  <a:pt x="350" y="129806"/>
                  <a:pt x="462" y="129862"/>
                  <a:pt x="574" y="129862"/>
                </a:cubicBezTo>
                <a:cubicBezTo>
                  <a:pt x="966" y="129974"/>
                  <a:pt x="1413" y="129694"/>
                  <a:pt x="1525" y="129302"/>
                </a:cubicBezTo>
                <a:cubicBezTo>
                  <a:pt x="5331" y="114415"/>
                  <a:pt x="12831" y="101823"/>
                  <a:pt x="22401" y="90909"/>
                </a:cubicBezTo>
                <a:cubicBezTo>
                  <a:pt x="23129" y="93428"/>
                  <a:pt x="24080" y="96226"/>
                  <a:pt x="25759" y="98969"/>
                </a:cubicBezTo>
                <a:cubicBezTo>
                  <a:pt x="27830" y="102383"/>
                  <a:pt x="30292" y="105573"/>
                  <a:pt x="32979" y="108539"/>
                </a:cubicBezTo>
                <a:cubicBezTo>
                  <a:pt x="33034" y="108595"/>
                  <a:pt x="38240" y="113800"/>
                  <a:pt x="40814" y="115759"/>
                </a:cubicBezTo>
                <a:cubicBezTo>
                  <a:pt x="41429" y="116206"/>
                  <a:pt x="41877" y="116542"/>
                  <a:pt x="42101" y="116486"/>
                </a:cubicBezTo>
                <a:cubicBezTo>
                  <a:pt x="42325" y="116486"/>
                  <a:pt x="42549" y="116318"/>
                  <a:pt x="42717" y="116150"/>
                </a:cubicBezTo>
                <a:cubicBezTo>
                  <a:pt x="45235" y="112345"/>
                  <a:pt x="43836" y="107531"/>
                  <a:pt x="42773" y="105013"/>
                </a:cubicBezTo>
                <a:cubicBezTo>
                  <a:pt x="41150" y="101095"/>
                  <a:pt x="38463" y="97569"/>
                  <a:pt x="35105" y="94827"/>
                </a:cubicBezTo>
                <a:cubicBezTo>
                  <a:pt x="31524" y="91917"/>
                  <a:pt x="28110" y="90014"/>
                  <a:pt x="24416" y="88727"/>
                </a:cubicBezTo>
                <a:cubicBezTo>
                  <a:pt x="26766" y="86152"/>
                  <a:pt x="29229" y="83690"/>
                  <a:pt x="31747" y="81339"/>
                </a:cubicBezTo>
                <a:cubicBezTo>
                  <a:pt x="31859" y="81395"/>
                  <a:pt x="31971" y="81395"/>
                  <a:pt x="32083" y="81395"/>
                </a:cubicBezTo>
                <a:cubicBezTo>
                  <a:pt x="35273" y="81171"/>
                  <a:pt x="37624" y="82067"/>
                  <a:pt x="40310" y="83074"/>
                </a:cubicBezTo>
                <a:cubicBezTo>
                  <a:pt x="41094" y="83354"/>
                  <a:pt x="41877" y="83690"/>
                  <a:pt x="42773" y="83969"/>
                </a:cubicBezTo>
                <a:cubicBezTo>
                  <a:pt x="46411" y="85201"/>
                  <a:pt x="50272" y="85928"/>
                  <a:pt x="54134" y="86096"/>
                </a:cubicBezTo>
                <a:cubicBezTo>
                  <a:pt x="58052" y="86264"/>
                  <a:pt x="61913" y="85928"/>
                  <a:pt x="65663" y="85089"/>
                </a:cubicBezTo>
                <a:cubicBezTo>
                  <a:pt x="67510" y="84641"/>
                  <a:pt x="69301" y="84137"/>
                  <a:pt x="71092" y="83466"/>
                </a:cubicBezTo>
                <a:cubicBezTo>
                  <a:pt x="71372" y="83354"/>
                  <a:pt x="71820" y="83130"/>
                  <a:pt x="72659" y="82682"/>
                </a:cubicBezTo>
                <a:cubicBezTo>
                  <a:pt x="73499" y="82235"/>
                  <a:pt x="75234" y="81283"/>
                  <a:pt x="75737" y="81171"/>
                </a:cubicBezTo>
                <a:cubicBezTo>
                  <a:pt x="76073" y="81227"/>
                  <a:pt x="76409" y="81059"/>
                  <a:pt x="76577" y="80723"/>
                </a:cubicBezTo>
                <a:cubicBezTo>
                  <a:pt x="76744" y="80332"/>
                  <a:pt x="76577" y="79884"/>
                  <a:pt x="76185" y="79716"/>
                </a:cubicBezTo>
                <a:cubicBezTo>
                  <a:pt x="76185" y="79716"/>
                  <a:pt x="76185" y="79716"/>
                  <a:pt x="76185" y="79716"/>
                </a:cubicBezTo>
                <a:cubicBezTo>
                  <a:pt x="69861" y="76974"/>
                  <a:pt x="62529" y="73951"/>
                  <a:pt x="54861" y="73168"/>
                </a:cubicBezTo>
                <a:cubicBezTo>
                  <a:pt x="50664" y="72720"/>
                  <a:pt x="46691" y="73000"/>
                  <a:pt x="42941" y="74007"/>
                </a:cubicBezTo>
                <a:cubicBezTo>
                  <a:pt x="40758" y="74567"/>
                  <a:pt x="38743" y="75630"/>
                  <a:pt x="36784" y="76806"/>
                </a:cubicBezTo>
                <a:cubicBezTo>
                  <a:pt x="41821" y="72440"/>
                  <a:pt x="47194" y="68355"/>
                  <a:pt x="52679" y="64549"/>
                </a:cubicBezTo>
                <a:cubicBezTo>
                  <a:pt x="53351" y="64941"/>
                  <a:pt x="54078" y="65389"/>
                  <a:pt x="54750" y="65836"/>
                </a:cubicBezTo>
                <a:cubicBezTo>
                  <a:pt x="56261" y="66788"/>
                  <a:pt x="57884" y="67739"/>
                  <a:pt x="59507" y="68635"/>
                </a:cubicBezTo>
                <a:cubicBezTo>
                  <a:pt x="65439" y="71657"/>
                  <a:pt x="72267" y="71041"/>
                  <a:pt x="79263" y="70034"/>
                </a:cubicBezTo>
                <a:cubicBezTo>
                  <a:pt x="83964" y="69362"/>
                  <a:pt x="88777" y="68411"/>
                  <a:pt x="91576" y="64773"/>
                </a:cubicBezTo>
                <a:cubicBezTo>
                  <a:pt x="91744" y="64549"/>
                  <a:pt x="91799" y="64213"/>
                  <a:pt x="91688" y="63989"/>
                </a:cubicBezTo>
                <a:cubicBezTo>
                  <a:pt x="91576" y="63710"/>
                  <a:pt x="91296" y="63542"/>
                  <a:pt x="91016" y="63542"/>
                </a:cubicBezTo>
                <a:cubicBezTo>
                  <a:pt x="86818" y="63430"/>
                  <a:pt x="82677" y="62254"/>
                  <a:pt x="78647" y="61135"/>
                </a:cubicBezTo>
                <a:cubicBezTo>
                  <a:pt x="76688" y="60575"/>
                  <a:pt x="74618" y="60016"/>
                  <a:pt x="72547" y="59568"/>
                </a:cubicBezTo>
                <a:cubicBezTo>
                  <a:pt x="68070" y="58617"/>
                  <a:pt x="64208" y="58449"/>
                  <a:pt x="60850" y="59120"/>
                </a:cubicBezTo>
                <a:cubicBezTo>
                  <a:pt x="64656" y="56658"/>
                  <a:pt x="68462" y="54251"/>
                  <a:pt x="72267" y="51901"/>
                </a:cubicBezTo>
                <a:cubicBezTo>
                  <a:pt x="72435" y="51901"/>
                  <a:pt x="72659" y="51789"/>
                  <a:pt x="72771" y="51621"/>
                </a:cubicBezTo>
                <a:cubicBezTo>
                  <a:pt x="72771" y="51621"/>
                  <a:pt x="72771" y="51565"/>
                  <a:pt x="72827" y="51565"/>
                </a:cubicBezTo>
                <a:cubicBezTo>
                  <a:pt x="73666" y="51061"/>
                  <a:pt x="74506" y="50557"/>
                  <a:pt x="75289" y="50054"/>
                </a:cubicBezTo>
                <a:cubicBezTo>
                  <a:pt x="76129" y="49830"/>
                  <a:pt x="77696" y="49830"/>
                  <a:pt x="78592" y="49886"/>
                </a:cubicBezTo>
                <a:cubicBezTo>
                  <a:pt x="79095" y="49886"/>
                  <a:pt x="79543" y="49886"/>
                  <a:pt x="79879" y="49886"/>
                </a:cubicBezTo>
                <a:cubicBezTo>
                  <a:pt x="82341" y="49718"/>
                  <a:pt x="84804" y="49998"/>
                  <a:pt x="87154" y="50166"/>
                </a:cubicBezTo>
                <a:cubicBezTo>
                  <a:pt x="91799" y="50614"/>
                  <a:pt x="96669" y="51061"/>
                  <a:pt x="101538" y="48766"/>
                </a:cubicBezTo>
                <a:cubicBezTo>
                  <a:pt x="104000" y="47647"/>
                  <a:pt x="106071" y="45968"/>
                  <a:pt x="108142" y="44345"/>
                </a:cubicBezTo>
                <a:cubicBezTo>
                  <a:pt x="109597" y="43170"/>
                  <a:pt x="111108" y="41994"/>
                  <a:pt x="112675" y="41043"/>
                </a:cubicBezTo>
                <a:cubicBezTo>
                  <a:pt x="112675" y="41043"/>
                  <a:pt x="112675" y="41043"/>
                  <a:pt x="112731" y="41043"/>
                </a:cubicBezTo>
                <a:cubicBezTo>
                  <a:pt x="112731" y="41043"/>
                  <a:pt x="112731" y="41043"/>
                  <a:pt x="112731" y="41043"/>
                </a:cubicBezTo>
                <a:cubicBezTo>
                  <a:pt x="112731" y="41043"/>
                  <a:pt x="112731" y="41043"/>
                  <a:pt x="112731" y="41043"/>
                </a:cubicBezTo>
                <a:lnTo>
                  <a:pt x="112731" y="41043"/>
                </a:lnTo>
                <a:cubicBezTo>
                  <a:pt x="112787" y="40763"/>
                  <a:pt x="112899" y="40315"/>
                  <a:pt x="112675" y="39924"/>
                </a:cubicBezTo>
                <a:close/>
                <a:moveTo>
                  <a:pt x="41150" y="105629"/>
                </a:moveTo>
                <a:cubicBezTo>
                  <a:pt x="41877" y="107308"/>
                  <a:pt x="43221" y="111393"/>
                  <a:pt x="41598" y="114639"/>
                </a:cubicBezTo>
                <a:cubicBezTo>
                  <a:pt x="39807" y="113128"/>
                  <a:pt x="34602" y="108259"/>
                  <a:pt x="33930" y="107531"/>
                </a:cubicBezTo>
                <a:cubicBezTo>
                  <a:pt x="31300" y="104677"/>
                  <a:pt x="28949" y="101543"/>
                  <a:pt x="26878" y="98241"/>
                </a:cubicBezTo>
                <a:cubicBezTo>
                  <a:pt x="25479" y="96002"/>
                  <a:pt x="24639" y="93708"/>
                  <a:pt x="23968" y="91581"/>
                </a:cubicBezTo>
                <a:cubicBezTo>
                  <a:pt x="28277" y="94771"/>
                  <a:pt x="31355" y="99416"/>
                  <a:pt x="34322" y="103950"/>
                </a:cubicBezTo>
                <a:cubicBezTo>
                  <a:pt x="35945" y="106356"/>
                  <a:pt x="37568" y="108875"/>
                  <a:pt x="39415" y="111169"/>
                </a:cubicBezTo>
                <a:cubicBezTo>
                  <a:pt x="39471" y="111225"/>
                  <a:pt x="39471" y="111225"/>
                  <a:pt x="39527" y="111281"/>
                </a:cubicBezTo>
                <a:cubicBezTo>
                  <a:pt x="39750" y="111449"/>
                  <a:pt x="40030" y="111449"/>
                  <a:pt x="40254" y="111281"/>
                </a:cubicBezTo>
                <a:cubicBezTo>
                  <a:pt x="40478" y="111057"/>
                  <a:pt x="40534" y="110722"/>
                  <a:pt x="40366" y="110442"/>
                </a:cubicBezTo>
                <a:cubicBezTo>
                  <a:pt x="38575" y="108203"/>
                  <a:pt x="36952" y="105685"/>
                  <a:pt x="35329" y="103278"/>
                </a:cubicBezTo>
                <a:cubicBezTo>
                  <a:pt x="32307" y="98689"/>
                  <a:pt x="29173" y="93932"/>
                  <a:pt x="24696" y="90630"/>
                </a:cubicBezTo>
                <a:cubicBezTo>
                  <a:pt x="27830" y="91805"/>
                  <a:pt x="30852" y="93540"/>
                  <a:pt x="33930" y="96058"/>
                </a:cubicBezTo>
                <a:cubicBezTo>
                  <a:pt x="37120" y="98633"/>
                  <a:pt x="39583" y="101935"/>
                  <a:pt x="41150" y="105629"/>
                </a:cubicBezTo>
                <a:close/>
                <a:moveTo>
                  <a:pt x="99411" y="20895"/>
                </a:moveTo>
                <a:cubicBezTo>
                  <a:pt x="99915" y="19104"/>
                  <a:pt x="100474" y="17257"/>
                  <a:pt x="101258" y="15522"/>
                </a:cubicBezTo>
                <a:cubicBezTo>
                  <a:pt x="102042" y="13843"/>
                  <a:pt x="102993" y="12332"/>
                  <a:pt x="104224" y="11045"/>
                </a:cubicBezTo>
                <a:cubicBezTo>
                  <a:pt x="105903" y="9198"/>
                  <a:pt x="107974" y="7407"/>
                  <a:pt x="110493" y="5616"/>
                </a:cubicBezTo>
                <a:cubicBezTo>
                  <a:pt x="111556" y="4889"/>
                  <a:pt x="112675" y="4105"/>
                  <a:pt x="114018" y="3266"/>
                </a:cubicBezTo>
                <a:cubicBezTo>
                  <a:pt x="114186" y="3154"/>
                  <a:pt x="114466" y="3042"/>
                  <a:pt x="114802" y="2874"/>
                </a:cubicBezTo>
                <a:cubicBezTo>
                  <a:pt x="114802" y="2874"/>
                  <a:pt x="114802" y="2874"/>
                  <a:pt x="114802" y="2874"/>
                </a:cubicBezTo>
                <a:cubicBezTo>
                  <a:pt x="113962" y="4945"/>
                  <a:pt x="113291" y="7071"/>
                  <a:pt x="112675" y="9142"/>
                </a:cubicBezTo>
                <a:cubicBezTo>
                  <a:pt x="112059" y="11101"/>
                  <a:pt x="111444" y="13172"/>
                  <a:pt x="110660" y="15075"/>
                </a:cubicBezTo>
                <a:cubicBezTo>
                  <a:pt x="107526" y="22966"/>
                  <a:pt x="103329" y="28283"/>
                  <a:pt x="97620" y="31809"/>
                </a:cubicBezTo>
                <a:cubicBezTo>
                  <a:pt x="96892" y="32256"/>
                  <a:pt x="96165" y="32648"/>
                  <a:pt x="95382" y="33096"/>
                </a:cubicBezTo>
                <a:cubicBezTo>
                  <a:pt x="95270" y="33152"/>
                  <a:pt x="95102" y="33264"/>
                  <a:pt x="94990" y="33320"/>
                </a:cubicBezTo>
                <a:cubicBezTo>
                  <a:pt x="98292" y="30130"/>
                  <a:pt x="101090" y="26883"/>
                  <a:pt x="103217" y="23525"/>
                </a:cubicBezTo>
                <a:cubicBezTo>
                  <a:pt x="104280" y="21846"/>
                  <a:pt x="104952" y="20000"/>
                  <a:pt x="105623" y="18209"/>
                </a:cubicBezTo>
                <a:cubicBezTo>
                  <a:pt x="106631" y="15466"/>
                  <a:pt x="107582" y="12836"/>
                  <a:pt x="109877" y="10821"/>
                </a:cubicBezTo>
                <a:cubicBezTo>
                  <a:pt x="110101" y="10597"/>
                  <a:pt x="110157" y="10262"/>
                  <a:pt x="109933" y="9982"/>
                </a:cubicBezTo>
                <a:cubicBezTo>
                  <a:pt x="109709" y="9758"/>
                  <a:pt x="109373" y="9702"/>
                  <a:pt x="109093" y="9926"/>
                </a:cubicBezTo>
                <a:cubicBezTo>
                  <a:pt x="106631" y="12108"/>
                  <a:pt x="105567" y="14963"/>
                  <a:pt x="104560" y="17761"/>
                </a:cubicBezTo>
                <a:cubicBezTo>
                  <a:pt x="103944" y="19496"/>
                  <a:pt x="103273" y="21287"/>
                  <a:pt x="102265" y="22854"/>
                </a:cubicBezTo>
                <a:cubicBezTo>
                  <a:pt x="100083" y="26212"/>
                  <a:pt x="97284" y="29514"/>
                  <a:pt x="93926" y="32760"/>
                </a:cubicBezTo>
                <a:cubicBezTo>
                  <a:pt x="95382" y="30521"/>
                  <a:pt x="96892" y="28171"/>
                  <a:pt x="97956" y="25484"/>
                </a:cubicBezTo>
                <a:cubicBezTo>
                  <a:pt x="98515" y="23973"/>
                  <a:pt x="98963" y="22406"/>
                  <a:pt x="99411" y="20895"/>
                </a:cubicBezTo>
                <a:close/>
                <a:moveTo>
                  <a:pt x="72995" y="39028"/>
                </a:moveTo>
                <a:cubicBezTo>
                  <a:pt x="72771" y="34831"/>
                  <a:pt x="73499" y="30745"/>
                  <a:pt x="75065" y="27219"/>
                </a:cubicBezTo>
                <a:cubicBezTo>
                  <a:pt x="76968" y="22854"/>
                  <a:pt x="80271" y="19104"/>
                  <a:pt x="83517" y="15746"/>
                </a:cubicBezTo>
                <a:cubicBezTo>
                  <a:pt x="83125" y="18041"/>
                  <a:pt x="83013" y="20392"/>
                  <a:pt x="82957" y="22686"/>
                </a:cubicBezTo>
                <a:cubicBezTo>
                  <a:pt x="82845" y="24925"/>
                  <a:pt x="82789" y="27219"/>
                  <a:pt x="82397" y="29458"/>
                </a:cubicBezTo>
                <a:cubicBezTo>
                  <a:pt x="81781" y="33152"/>
                  <a:pt x="80438" y="36902"/>
                  <a:pt x="78256" y="40875"/>
                </a:cubicBezTo>
                <a:cubicBezTo>
                  <a:pt x="76968" y="43226"/>
                  <a:pt x="75345" y="45408"/>
                  <a:pt x="73666" y="47535"/>
                </a:cubicBezTo>
                <a:cubicBezTo>
                  <a:pt x="75793" y="42722"/>
                  <a:pt x="77080" y="38469"/>
                  <a:pt x="77640" y="33991"/>
                </a:cubicBezTo>
                <a:cubicBezTo>
                  <a:pt x="78144" y="29906"/>
                  <a:pt x="78815" y="25988"/>
                  <a:pt x="81334" y="23190"/>
                </a:cubicBezTo>
                <a:cubicBezTo>
                  <a:pt x="81558" y="22966"/>
                  <a:pt x="81502" y="22574"/>
                  <a:pt x="81278" y="22350"/>
                </a:cubicBezTo>
                <a:cubicBezTo>
                  <a:pt x="81054" y="22126"/>
                  <a:pt x="80662" y="22182"/>
                  <a:pt x="80438" y="22406"/>
                </a:cubicBezTo>
                <a:cubicBezTo>
                  <a:pt x="77752" y="25484"/>
                  <a:pt x="76968" y="29738"/>
                  <a:pt x="76465" y="33824"/>
                </a:cubicBezTo>
                <a:cubicBezTo>
                  <a:pt x="76017" y="37573"/>
                  <a:pt x="75009" y="41211"/>
                  <a:pt x="73386" y="45185"/>
                </a:cubicBezTo>
                <a:cubicBezTo>
                  <a:pt x="73330" y="44009"/>
                  <a:pt x="73275" y="42890"/>
                  <a:pt x="73163" y="41715"/>
                </a:cubicBezTo>
                <a:cubicBezTo>
                  <a:pt x="73107" y="40875"/>
                  <a:pt x="73051" y="39980"/>
                  <a:pt x="72995" y="39028"/>
                </a:cubicBezTo>
                <a:close/>
                <a:moveTo>
                  <a:pt x="50440" y="53972"/>
                </a:moveTo>
                <a:cubicBezTo>
                  <a:pt x="49769" y="51117"/>
                  <a:pt x="48985" y="47367"/>
                  <a:pt x="49377" y="43673"/>
                </a:cubicBezTo>
                <a:cubicBezTo>
                  <a:pt x="49657" y="40875"/>
                  <a:pt x="50552" y="38133"/>
                  <a:pt x="51783" y="34943"/>
                </a:cubicBezTo>
                <a:cubicBezTo>
                  <a:pt x="53127" y="31529"/>
                  <a:pt x="54638" y="28171"/>
                  <a:pt x="56261" y="24869"/>
                </a:cubicBezTo>
                <a:lnTo>
                  <a:pt x="57828" y="35558"/>
                </a:lnTo>
                <a:cubicBezTo>
                  <a:pt x="58276" y="38748"/>
                  <a:pt x="58779" y="41994"/>
                  <a:pt x="58723" y="45241"/>
                </a:cubicBezTo>
                <a:cubicBezTo>
                  <a:pt x="58667" y="49942"/>
                  <a:pt x="57436" y="54699"/>
                  <a:pt x="55197" y="58952"/>
                </a:cubicBezTo>
                <a:lnTo>
                  <a:pt x="54918" y="59456"/>
                </a:lnTo>
                <a:cubicBezTo>
                  <a:pt x="54750" y="59792"/>
                  <a:pt x="54470" y="60296"/>
                  <a:pt x="54246" y="60687"/>
                </a:cubicBezTo>
                <a:cubicBezTo>
                  <a:pt x="54302" y="59400"/>
                  <a:pt x="54470" y="58057"/>
                  <a:pt x="54582" y="56826"/>
                </a:cubicBezTo>
                <a:cubicBezTo>
                  <a:pt x="54861" y="54419"/>
                  <a:pt x="55086" y="51901"/>
                  <a:pt x="54974" y="49326"/>
                </a:cubicBezTo>
                <a:lnTo>
                  <a:pt x="54861" y="47759"/>
                </a:lnTo>
                <a:cubicBezTo>
                  <a:pt x="54638" y="44401"/>
                  <a:pt x="54470" y="40875"/>
                  <a:pt x="55589" y="37685"/>
                </a:cubicBezTo>
                <a:cubicBezTo>
                  <a:pt x="55701" y="37405"/>
                  <a:pt x="55533" y="37069"/>
                  <a:pt x="55253" y="36957"/>
                </a:cubicBezTo>
                <a:cubicBezTo>
                  <a:pt x="54974" y="36846"/>
                  <a:pt x="54638" y="37013"/>
                  <a:pt x="54526" y="37293"/>
                </a:cubicBezTo>
                <a:cubicBezTo>
                  <a:pt x="53295" y="40707"/>
                  <a:pt x="53518" y="44289"/>
                  <a:pt x="53742" y="47815"/>
                </a:cubicBezTo>
                <a:lnTo>
                  <a:pt x="53854" y="49382"/>
                </a:lnTo>
                <a:cubicBezTo>
                  <a:pt x="53966" y="51845"/>
                  <a:pt x="53742" y="54307"/>
                  <a:pt x="53462" y="56658"/>
                </a:cubicBezTo>
                <a:cubicBezTo>
                  <a:pt x="53295" y="58057"/>
                  <a:pt x="53182" y="59456"/>
                  <a:pt x="53127" y="60855"/>
                </a:cubicBezTo>
                <a:cubicBezTo>
                  <a:pt x="53015" y="60687"/>
                  <a:pt x="52903" y="60575"/>
                  <a:pt x="52791" y="60352"/>
                </a:cubicBezTo>
                <a:cubicBezTo>
                  <a:pt x="51560" y="58393"/>
                  <a:pt x="50944" y="56098"/>
                  <a:pt x="50440" y="53972"/>
                </a:cubicBezTo>
                <a:close/>
                <a:moveTo>
                  <a:pt x="28893" y="58337"/>
                </a:moveTo>
                <a:cubicBezTo>
                  <a:pt x="30012" y="53076"/>
                  <a:pt x="32923" y="47759"/>
                  <a:pt x="37624" y="42106"/>
                </a:cubicBezTo>
                <a:cubicBezTo>
                  <a:pt x="38855" y="43898"/>
                  <a:pt x="39135" y="46416"/>
                  <a:pt x="39247" y="48822"/>
                </a:cubicBezTo>
                <a:cubicBezTo>
                  <a:pt x="39527" y="53412"/>
                  <a:pt x="39695" y="58337"/>
                  <a:pt x="38855" y="63094"/>
                </a:cubicBezTo>
                <a:cubicBezTo>
                  <a:pt x="37960" y="67963"/>
                  <a:pt x="35441" y="71993"/>
                  <a:pt x="32755" y="76246"/>
                </a:cubicBezTo>
                <a:cubicBezTo>
                  <a:pt x="32699" y="76358"/>
                  <a:pt x="32643" y="76414"/>
                  <a:pt x="32587" y="76526"/>
                </a:cubicBezTo>
                <a:cubicBezTo>
                  <a:pt x="33203" y="69250"/>
                  <a:pt x="34322" y="61975"/>
                  <a:pt x="36113" y="54923"/>
                </a:cubicBezTo>
                <a:cubicBezTo>
                  <a:pt x="36169" y="54587"/>
                  <a:pt x="36001" y="54307"/>
                  <a:pt x="35665" y="54195"/>
                </a:cubicBezTo>
                <a:cubicBezTo>
                  <a:pt x="35329" y="54139"/>
                  <a:pt x="35049" y="54307"/>
                  <a:pt x="34993" y="54643"/>
                </a:cubicBezTo>
                <a:cubicBezTo>
                  <a:pt x="33259" y="61751"/>
                  <a:pt x="32083" y="69026"/>
                  <a:pt x="31468" y="76302"/>
                </a:cubicBezTo>
                <a:cubicBezTo>
                  <a:pt x="29229" y="70537"/>
                  <a:pt x="27494" y="64885"/>
                  <a:pt x="28893" y="58337"/>
                </a:cubicBezTo>
                <a:close/>
                <a:moveTo>
                  <a:pt x="23632" y="80947"/>
                </a:moveTo>
                <a:cubicBezTo>
                  <a:pt x="21673" y="81171"/>
                  <a:pt x="19547" y="80891"/>
                  <a:pt x="16804" y="80052"/>
                </a:cubicBezTo>
                <a:cubicBezTo>
                  <a:pt x="12999" y="78932"/>
                  <a:pt x="9417" y="77142"/>
                  <a:pt x="5891" y="75351"/>
                </a:cubicBezTo>
                <a:cubicBezTo>
                  <a:pt x="10704" y="73560"/>
                  <a:pt x="15741" y="72440"/>
                  <a:pt x="20834" y="71993"/>
                </a:cubicBezTo>
                <a:cubicBezTo>
                  <a:pt x="23240" y="71769"/>
                  <a:pt x="26039" y="71769"/>
                  <a:pt x="28166" y="73056"/>
                </a:cubicBezTo>
                <a:cubicBezTo>
                  <a:pt x="28389" y="73168"/>
                  <a:pt x="28445" y="73280"/>
                  <a:pt x="28501" y="73336"/>
                </a:cubicBezTo>
                <a:cubicBezTo>
                  <a:pt x="28501" y="73616"/>
                  <a:pt x="28725" y="73895"/>
                  <a:pt x="28949" y="74007"/>
                </a:cubicBezTo>
                <a:cubicBezTo>
                  <a:pt x="29341" y="75127"/>
                  <a:pt x="29733" y="76246"/>
                  <a:pt x="30180" y="77309"/>
                </a:cubicBezTo>
                <a:cubicBezTo>
                  <a:pt x="25423" y="75351"/>
                  <a:pt x="20274" y="74455"/>
                  <a:pt x="15181" y="74735"/>
                </a:cubicBezTo>
                <a:cubicBezTo>
                  <a:pt x="14845" y="74735"/>
                  <a:pt x="14622" y="75015"/>
                  <a:pt x="14622" y="75351"/>
                </a:cubicBezTo>
                <a:cubicBezTo>
                  <a:pt x="14622" y="75519"/>
                  <a:pt x="14734" y="75686"/>
                  <a:pt x="14845" y="75798"/>
                </a:cubicBezTo>
                <a:cubicBezTo>
                  <a:pt x="14957" y="75854"/>
                  <a:pt x="15069" y="75910"/>
                  <a:pt x="15237" y="75910"/>
                </a:cubicBezTo>
                <a:cubicBezTo>
                  <a:pt x="20442" y="75630"/>
                  <a:pt x="25647" y="76582"/>
                  <a:pt x="30404" y="78653"/>
                </a:cubicBezTo>
                <a:cubicBezTo>
                  <a:pt x="28222" y="79660"/>
                  <a:pt x="25983" y="80667"/>
                  <a:pt x="23632" y="80947"/>
                </a:cubicBezTo>
                <a:close/>
                <a:moveTo>
                  <a:pt x="43108" y="75574"/>
                </a:moveTo>
                <a:cubicBezTo>
                  <a:pt x="46635" y="74623"/>
                  <a:pt x="50496" y="74399"/>
                  <a:pt x="54470" y="74791"/>
                </a:cubicBezTo>
                <a:cubicBezTo>
                  <a:pt x="61242" y="75463"/>
                  <a:pt x="67790" y="77981"/>
                  <a:pt x="73555" y="80444"/>
                </a:cubicBezTo>
                <a:cubicBezTo>
                  <a:pt x="73051" y="80667"/>
                  <a:pt x="72435" y="81003"/>
                  <a:pt x="71707" y="81395"/>
                </a:cubicBezTo>
                <a:cubicBezTo>
                  <a:pt x="71148" y="81731"/>
                  <a:pt x="70532" y="82011"/>
                  <a:pt x="70308" y="82123"/>
                </a:cubicBezTo>
                <a:cubicBezTo>
                  <a:pt x="68629" y="82738"/>
                  <a:pt x="66894" y="83298"/>
                  <a:pt x="65104" y="83690"/>
                </a:cubicBezTo>
                <a:cubicBezTo>
                  <a:pt x="61466" y="84529"/>
                  <a:pt x="57716" y="84865"/>
                  <a:pt x="53966" y="84641"/>
                </a:cubicBezTo>
                <a:cubicBezTo>
                  <a:pt x="50216" y="84473"/>
                  <a:pt x="46523" y="83746"/>
                  <a:pt x="42997" y="82570"/>
                </a:cubicBezTo>
                <a:cubicBezTo>
                  <a:pt x="42157" y="82290"/>
                  <a:pt x="41374" y="82011"/>
                  <a:pt x="40590" y="81675"/>
                </a:cubicBezTo>
                <a:cubicBezTo>
                  <a:pt x="38967" y="81059"/>
                  <a:pt x="37344" y="80500"/>
                  <a:pt x="35609" y="80164"/>
                </a:cubicBezTo>
                <a:cubicBezTo>
                  <a:pt x="43277" y="78988"/>
                  <a:pt x="51224" y="79212"/>
                  <a:pt x="58779" y="80947"/>
                </a:cubicBezTo>
                <a:cubicBezTo>
                  <a:pt x="59115" y="81003"/>
                  <a:pt x="59395" y="80835"/>
                  <a:pt x="59451" y="80500"/>
                </a:cubicBezTo>
                <a:cubicBezTo>
                  <a:pt x="59507" y="80164"/>
                  <a:pt x="59339" y="79884"/>
                  <a:pt x="59003" y="79828"/>
                </a:cubicBezTo>
                <a:cubicBezTo>
                  <a:pt x="51560" y="78093"/>
                  <a:pt x="43668" y="77813"/>
                  <a:pt x="36113" y="78877"/>
                </a:cubicBezTo>
                <a:cubicBezTo>
                  <a:pt x="38351" y="77533"/>
                  <a:pt x="40646" y="76190"/>
                  <a:pt x="43108" y="75574"/>
                </a:cubicBezTo>
                <a:close/>
                <a:moveTo>
                  <a:pt x="71931" y="61023"/>
                </a:moveTo>
                <a:cubicBezTo>
                  <a:pt x="71931" y="61023"/>
                  <a:pt x="71931" y="61023"/>
                  <a:pt x="71931" y="61023"/>
                </a:cubicBezTo>
                <a:cubicBezTo>
                  <a:pt x="73946" y="61471"/>
                  <a:pt x="75961" y="62031"/>
                  <a:pt x="77920" y="62590"/>
                </a:cubicBezTo>
                <a:cubicBezTo>
                  <a:pt x="81502" y="63598"/>
                  <a:pt x="85196" y="64605"/>
                  <a:pt x="89001" y="64941"/>
                </a:cubicBezTo>
                <a:cubicBezTo>
                  <a:pt x="86427" y="67235"/>
                  <a:pt x="82565" y="67963"/>
                  <a:pt x="78759" y="68523"/>
                </a:cubicBezTo>
                <a:cubicBezTo>
                  <a:pt x="71987" y="69474"/>
                  <a:pt x="65439" y="70090"/>
                  <a:pt x="59898" y="67291"/>
                </a:cubicBezTo>
                <a:cubicBezTo>
                  <a:pt x="58332" y="66452"/>
                  <a:pt x="56765" y="65500"/>
                  <a:pt x="55253" y="64605"/>
                </a:cubicBezTo>
                <a:cubicBezTo>
                  <a:pt x="54806" y="64325"/>
                  <a:pt x="54414" y="64101"/>
                  <a:pt x="53966" y="63821"/>
                </a:cubicBezTo>
                <a:cubicBezTo>
                  <a:pt x="55869" y="63206"/>
                  <a:pt x="57996" y="63542"/>
                  <a:pt x="59843" y="63933"/>
                </a:cubicBezTo>
                <a:cubicBezTo>
                  <a:pt x="61354" y="64269"/>
                  <a:pt x="62865" y="64661"/>
                  <a:pt x="64376" y="65053"/>
                </a:cubicBezTo>
                <a:cubicBezTo>
                  <a:pt x="69469" y="66340"/>
                  <a:pt x="74786" y="67683"/>
                  <a:pt x="80102" y="66956"/>
                </a:cubicBezTo>
                <a:cubicBezTo>
                  <a:pt x="80438" y="66900"/>
                  <a:pt x="80662" y="66620"/>
                  <a:pt x="80606" y="66284"/>
                </a:cubicBezTo>
                <a:cubicBezTo>
                  <a:pt x="80550" y="65948"/>
                  <a:pt x="80271" y="65724"/>
                  <a:pt x="79935" y="65780"/>
                </a:cubicBezTo>
                <a:cubicBezTo>
                  <a:pt x="74842" y="66452"/>
                  <a:pt x="69637" y="65165"/>
                  <a:pt x="64656" y="63877"/>
                </a:cubicBezTo>
                <a:cubicBezTo>
                  <a:pt x="63145" y="63486"/>
                  <a:pt x="61633" y="63094"/>
                  <a:pt x="60067" y="62758"/>
                </a:cubicBezTo>
                <a:cubicBezTo>
                  <a:pt x="58835" y="62478"/>
                  <a:pt x="57492" y="62254"/>
                  <a:pt x="56261" y="62254"/>
                </a:cubicBezTo>
                <a:cubicBezTo>
                  <a:pt x="57156" y="61751"/>
                  <a:pt x="57996" y="61303"/>
                  <a:pt x="58947" y="61023"/>
                </a:cubicBezTo>
                <a:cubicBezTo>
                  <a:pt x="62585" y="59904"/>
                  <a:pt x="66839" y="59904"/>
                  <a:pt x="71931" y="61023"/>
                </a:cubicBezTo>
                <a:close/>
                <a:moveTo>
                  <a:pt x="106910" y="43114"/>
                </a:moveTo>
                <a:cubicBezTo>
                  <a:pt x="104840" y="44737"/>
                  <a:pt x="102937" y="46304"/>
                  <a:pt x="100642" y="47367"/>
                </a:cubicBezTo>
                <a:cubicBezTo>
                  <a:pt x="96165" y="49438"/>
                  <a:pt x="91744" y="49046"/>
                  <a:pt x="87042" y="48599"/>
                </a:cubicBezTo>
                <a:cubicBezTo>
                  <a:pt x="84580" y="48375"/>
                  <a:pt x="82061" y="48151"/>
                  <a:pt x="79543" y="48263"/>
                </a:cubicBezTo>
                <a:cubicBezTo>
                  <a:pt x="79375" y="48263"/>
                  <a:pt x="79207" y="48263"/>
                  <a:pt x="79039" y="48263"/>
                </a:cubicBezTo>
                <a:cubicBezTo>
                  <a:pt x="80830" y="47703"/>
                  <a:pt x="82789" y="47423"/>
                  <a:pt x="84692" y="47199"/>
                </a:cubicBezTo>
                <a:lnTo>
                  <a:pt x="85363" y="47143"/>
                </a:lnTo>
                <a:cubicBezTo>
                  <a:pt x="90680" y="46472"/>
                  <a:pt x="95997" y="45352"/>
                  <a:pt x="101202" y="43953"/>
                </a:cubicBezTo>
                <a:cubicBezTo>
                  <a:pt x="101482" y="43841"/>
                  <a:pt x="101706" y="43562"/>
                  <a:pt x="101594" y="43226"/>
                </a:cubicBezTo>
                <a:cubicBezTo>
                  <a:pt x="101482" y="42946"/>
                  <a:pt x="101202" y="42722"/>
                  <a:pt x="100866" y="42834"/>
                </a:cubicBezTo>
                <a:cubicBezTo>
                  <a:pt x="95773" y="44233"/>
                  <a:pt x="90456" y="45352"/>
                  <a:pt x="85196" y="46024"/>
                </a:cubicBezTo>
                <a:lnTo>
                  <a:pt x="84524" y="46080"/>
                </a:lnTo>
                <a:cubicBezTo>
                  <a:pt x="83069" y="46248"/>
                  <a:pt x="81558" y="46472"/>
                  <a:pt x="80102" y="46808"/>
                </a:cubicBezTo>
                <a:cubicBezTo>
                  <a:pt x="80886" y="46248"/>
                  <a:pt x="81614" y="45688"/>
                  <a:pt x="82341" y="45129"/>
                </a:cubicBezTo>
                <a:cubicBezTo>
                  <a:pt x="82901" y="44793"/>
                  <a:pt x="83460" y="44457"/>
                  <a:pt x="84020" y="44121"/>
                </a:cubicBezTo>
                <a:cubicBezTo>
                  <a:pt x="86818" y="42554"/>
                  <a:pt x="89169" y="41267"/>
                  <a:pt x="91688" y="40427"/>
                </a:cubicBezTo>
                <a:cubicBezTo>
                  <a:pt x="93758" y="39756"/>
                  <a:pt x="95717" y="39420"/>
                  <a:pt x="97676" y="39420"/>
                </a:cubicBezTo>
                <a:cubicBezTo>
                  <a:pt x="99691" y="39476"/>
                  <a:pt x="101538" y="39924"/>
                  <a:pt x="103441" y="40427"/>
                </a:cubicBezTo>
                <a:cubicBezTo>
                  <a:pt x="104280" y="40651"/>
                  <a:pt x="105120" y="40875"/>
                  <a:pt x="106015" y="41043"/>
                </a:cubicBezTo>
                <a:cubicBezTo>
                  <a:pt x="106295" y="41099"/>
                  <a:pt x="107694" y="41323"/>
                  <a:pt x="109149" y="41379"/>
                </a:cubicBezTo>
                <a:cubicBezTo>
                  <a:pt x="108366" y="41939"/>
                  <a:pt x="107638" y="42498"/>
                  <a:pt x="106910" y="43114"/>
                </a:cubicBezTo>
                <a:close/>
              </a:path>
            </a:pathLst>
          </a:custGeom>
          <a:solidFill>
            <a:srgbClr val="7AA2C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8" name="Google Shape;698;p16"/>
          <p:cNvSpPr/>
          <p:nvPr/>
        </p:nvSpPr>
        <p:spPr>
          <a:xfrm rot="5400000" flipH="1">
            <a:off x="8628250" y="3696268"/>
            <a:ext cx="219722" cy="165045"/>
          </a:xfrm>
          <a:custGeom>
            <a:avLst/>
            <a:gdLst/>
            <a:ahLst/>
            <a:cxnLst/>
            <a:rect l="l" t="t" r="r" b="b"/>
            <a:pathLst>
              <a:path w="36605" h="27496" extrusionOk="0">
                <a:moveTo>
                  <a:pt x="4788" y="17256"/>
                </a:moveTo>
                <a:cubicBezTo>
                  <a:pt x="2157" y="13171"/>
                  <a:pt x="-305" y="9197"/>
                  <a:pt x="31" y="9085"/>
                </a:cubicBezTo>
                <a:cubicBezTo>
                  <a:pt x="3836" y="7742"/>
                  <a:pt x="7530" y="5895"/>
                  <a:pt x="11056" y="3936"/>
                </a:cubicBezTo>
                <a:cubicBezTo>
                  <a:pt x="14302" y="2145"/>
                  <a:pt x="17380" y="-765"/>
                  <a:pt x="21410" y="186"/>
                </a:cubicBezTo>
                <a:cubicBezTo>
                  <a:pt x="21970" y="354"/>
                  <a:pt x="22585" y="578"/>
                  <a:pt x="22921" y="1082"/>
                </a:cubicBezTo>
                <a:cubicBezTo>
                  <a:pt x="23369" y="1698"/>
                  <a:pt x="23369" y="2649"/>
                  <a:pt x="22977" y="3377"/>
                </a:cubicBezTo>
                <a:cubicBezTo>
                  <a:pt x="22641" y="4104"/>
                  <a:pt x="21970" y="4608"/>
                  <a:pt x="21354" y="5112"/>
                </a:cubicBezTo>
                <a:cubicBezTo>
                  <a:pt x="19787" y="6287"/>
                  <a:pt x="17996" y="7126"/>
                  <a:pt x="16093" y="7630"/>
                </a:cubicBezTo>
                <a:cubicBezTo>
                  <a:pt x="18835" y="7070"/>
                  <a:pt x="21634" y="6567"/>
                  <a:pt x="24432" y="6231"/>
                </a:cubicBezTo>
                <a:cubicBezTo>
                  <a:pt x="25663" y="6119"/>
                  <a:pt x="26951" y="6007"/>
                  <a:pt x="28126" y="6399"/>
                </a:cubicBezTo>
                <a:cubicBezTo>
                  <a:pt x="29133" y="6735"/>
                  <a:pt x="30141" y="7630"/>
                  <a:pt x="29973" y="8693"/>
                </a:cubicBezTo>
                <a:cubicBezTo>
                  <a:pt x="29805" y="9589"/>
                  <a:pt x="28965" y="10093"/>
                  <a:pt x="28182" y="10484"/>
                </a:cubicBezTo>
                <a:cubicBezTo>
                  <a:pt x="26167" y="11436"/>
                  <a:pt x="24040" y="12163"/>
                  <a:pt x="21858" y="12611"/>
                </a:cubicBezTo>
                <a:cubicBezTo>
                  <a:pt x="25496" y="11995"/>
                  <a:pt x="29301" y="12443"/>
                  <a:pt x="32715" y="13898"/>
                </a:cubicBezTo>
                <a:cubicBezTo>
                  <a:pt x="34002" y="14458"/>
                  <a:pt x="35290" y="15186"/>
                  <a:pt x="36017" y="16417"/>
                </a:cubicBezTo>
                <a:cubicBezTo>
                  <a:pt x="36745" y="17648"/>
                  <a:pt x="36969" y="19383"/>
                  <a:pt x="35681" y="20334"/>
                </a:cubicBezTo>
                <a:cubicBezTo>
                  <a:pt x="34506" y="21230"/>
                  <a:pt x="32212" y="20950"/>
                  <a:pt x="30868" y="20894"/>
                </a:cubicBezTo>
                <a:cubicBezTo>
                  <a:pt x="26951" y="20614"/>
                  <a:pt x="23201" y="19159"/>
                  <a:pt x="19843" y="17088"/>
                </a:cubicBezTo>
                <a:cubicBezTo>
                  <a:pt x="21074" y="18544"/>
                  <a:pt x="22082" y="20167"/>
                  <a:pt x="22921" y="21902"/>
                </a:cubicBezTo>
                <a:cubicBezTo>
                  <a:pt x="23425" y="22965"/>
                  <a:pt x="23817" y="24420"/>
                  <a:pt x="22865" y="25204"/>
                </a:cubicBezTo>
                <a:cubicBezTo>
                  <a:pt x="22305" y="25651"/>
                  <a:pt x="21466" y="25651"/>
                  <a:pt x="20850" y="25371"/>
                </a:cubicBezTo>
                <a:cubicBezTo>
                  <a:pt x="20179" y="25092"/>
                  <a:pt x="19675" y="24588"/>
                  <a:pt x="19171" y="24028"/>
                </a:cubicBezTo>
                <a:cubicBezTo>
                  <a:pt x="17492" y="22293"/>
                  <a:pt x="15925" y="20390"/>
                  <a:pt x="14582" y="18376"/>
                </a:cubicBezTo>
                <a:cubicBezTo>
                  <a:pt x="15198" y="19719"/>
                  <a:pt x="15813" y="21062"/>
                  <a:pt x="15981" y="22517"/>
                </a:cubicBezTo>
                <a:cubicBezTo>
                  <a:pt x="16205" y="23972"/>
                  <a:pt x="15925" y="25539"/>
                  <a:pt x="14974" y="26659"/>
                </a:cubicBezTo>
                <a:cubicBezTo>
                  <a:pt x="14638" y="26994"/>
                  <a:pt x="14246" y="27330"/>
                  <a:pt x="13798" y="27442"/>
                </a:cubicBezTo>
                <a:cubicBezTo>
                  <a:pt x="12679" y="27722"/>
                  <a:pt x="11560" y="26883"/>
                  <a:pt x="10832" y="25987"/>
                </a:cubicBezTo>
                <a:cubicBezTo>
                  <a:pt x="10161" y="25371"/>
                  <a:pt x="7362" y="21286"/>
                  <a:pt x="4788" y="1725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4"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Google Shape;700;p17"/>
          <p:cNvPicPr preferRelativeResize="0"/>
          <p:nvPr/>
        </p:nvPicPr>
        <p:blipFill rotWithShape="1">
          <a:blip r:embed="rId2">
            <a:alphaModFix/>
          </a:blip>
          <a:srcRect l="18019" b="1801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17"/>
          <p:cNvSpPr/>
          <p:nvPr/>
        </p:nvSpPr>
        <p:spPr>
          <a:xfrm>
            <a:off x="271150" y="2013650"/>
            <a:ext cx="783370" cy="377795"/>
          </a:xfrm>
          <a:custGeom>
            <a:avLst/>
            <a:gdLst/>
            <a:ahLst/>
            <a:cxnLst/>
            <a:rect l="l" t="t" r="r" b="b"/>
            <a:pathLst>
              <a:path w="103347" h="49841" extrusionOk="0">
                <a:moveTo>
                  <a:pt x="99578" y="36522"/>
                </a:moveTo>
                <a:cubicBezTo>
                  <a:pt x="96220" y="33164"/>
                  <a:pt x="90848" y="32044"/>
                  <a:pt x="86426" y="33723"/>
                </a:cubicBezTo>
                <a:cubicBezTo>
                  <a:pt x="86706" y="23426"/>
                  <a:pt x="82228" y="13016"/>
                  <a:pt x="74225" y="6580"/>
                </a:cubicBezTo>
                <a:cubicBezTo>
                  <a:pt x="66222" y="143"/>
                  <a:pt x="54749" y="-1871"/>
                  <a:pt x="45178" y="1878"/>
                </a:cubicBezTo>
                <a:cubicBezTo>
                  <a:pt x="35608" y="5628"/>
                  <a:pt x="28500" y="15254"/>
                  <a:pt x="28221" y="25497"/>
                </a:cubicBezTo>
                <a:cubicBezTo>
                  <a:pt x="25087" y="24657"/>
                  <a:pt x="21505" y="25552"/>
                  <a:pt x="19210" y="27847"/>
                </a:cubicBezTo>
                <a:cubicBezTo>
                  <a:pt x="16860" y="30142"/>
                  <a:pt x="15852" y="33667"/>
                  <a:pt x="16635" y="36802"/>
                </a:cubicBezTo>
                <a:cubicBezTo>
                  <a:pt x="12550" y="35514"/>
                  <a:pt x="7961" y="36186"/>
                  <a:pt x="4659" y="38928"/>
                </a:cubicBezTo>
                <a:cubicBezTo>
                  <a:pt x="1357" y="41671"/>
                  <a:pt x="-378" y="45588"/>
                  <a:pt x="70" y="49842"/>
                </a:cubicBezTo>
                <a:lnTo>
                  <a:pt x="9192" y="49842"/>
                </a:lnTo>
                <a:lnTo>
                  <a:pt x="102601" y="49842"/>
                </a:lnTo>
                <a:cubicBezTo>
                  <a:pt x="104335" y="45532"/>
                  <a:pt x="102936" y="39880"/>
                  <a:pt x="99578" y="36522"/>
                </a:cubicBezTo>
                <a:close/>
              </a:path>
            </a:pathLst>
          </a:custGeom>
          <a:solidFill>
            <a:srgbClr val="FFFFFF">
              <a:alpha val="689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p17"/>
          <p:cNvSpPr/>
          <p:nvPr/>
        </p:nvSpPr>
        <p:spPr>
          <a:xfrm flipH="1">
            <a:off x="-407720" y="2685154"/>
            <a:ext cx="1127722" cy="544881"/>
          </a:xfrm>
          <a:custGeom>
            <a:avLst/>
            <a:gdLst/>
            <a:ahLst/>
            <a:cxnLst/>
            <a:rect l="l" t="t" r="r" b="b"/>
            <a:pathLst>
              <a:path w="148776" h="71884" extrusionOk="0">
                <a:moveTo>
                  <a:pt x="143382" y="52576"/>
                </a:moveTo>
                <a:cubicBezTo>
                  <a:pt x="138568" y="47763"/>
                  <a:pt x="130845" y="46140"/>
                  <a:pt x="124465" y="48546"/>
                </a:cubicBezTo>
                <a:cubicBezTo>
                  <a:pt x="124913" y="33771"/>
                  <a:pt x="118420" y="18716"/>
                  <a:pt x="106891" y="9481"/>
                </a:cubicBezTo>
                <a:cubicBezTo>
                  <a:pt x="95363" y="247"/>
                  <a:pt x="78852" y="-2719"/>
                  <a:pt x="65029" y="2710"/>
                </a:cubicBezTo>
                <a:cubicBezTo>
                  <a:pt x="51260" y="8082"/>
                  <a:pt x="41019" y="21962"/>
                  <a:pt x="40627" y="36737"/>
                </a:cubicBezTo>
                <a:cubicBezTo>
                  <a:pt x="36094" y="35506"/>
                  <a:pt x="30945" y="36849"/>
                  <a:pt x="27643" y="40151"/>
                </a:cubicBezTo>
                <a:cubicBezTo>
                  <a:pt x="24285" y="43453"/>
                  <a:pt x="22829" y="48546"/>
                  <a:pt x="23949" y="53080"/>
                </a:cubicBezTo>
                <a:cubicBezTo>
                  <a:pt x="18072" y="51233"/>
                  <a:pt x="11468" y="52240"/>
                  <a:pt x="6711" y="56158"/>
                </a:cubicBezTo>
                <a:cubicBezTo>
                  <a:pt x="1954" y="60076"/>
                  <a:pt x="-564" y="65784"/>
                  <a:pt x="107" y="71884"/>
                </a:cubicBezTo>
                <a:lnTo>
                  <a:pt x="13259" y="71884"/>
                </a:lnTo>
                <a:lnTo>
                  <a:pt x="147747" y="71884"/>
                </a:lnTo>
                <a:cubicBezTo>
                  <a:pt x="150154" y="65560"/>
                  <a:pt x="148195" y="57389"/>
                  <a:pt x="143382" y="52576"/>
                </a:cubicBezTo>
                <a:close/>
              </a:path>
            </a:pathLst>
          </a:custGeom>
          <a:solidFill>
            <a:srgbClr val="FFFFFF">
              <a:alpha val="689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17"/>
          <p:cNvSpPr/>
          <p:nvPr/>
        </p:nvSpPr>
        <p:spPr>
          <a:xfrm>
            <a:off x="8509424" y="976626"/>
            <a:ext cx="931338" cy="449994"/>
          </a:xfrm>
          <a:custGeom>
            <a:avLst/>
            <a:gdLst/>
            <a:ahLst/>
            <a:cxnLst/>
            <a:rect l="l" t="t" r="r" b="b"/>
            <a:pathLst>
              <a:path w="148776" h="71884" extrusionOk="0">
                <a:moveTo>
                  <a:pt x="143382" y="52576"/>
                </a:moveTo>
                <a:cubicBezTo>
                  <a:pt x="138568" y="47763"/>
                  <a:pt x="130845" y="46140"/>
                  <a:pt x="124465" y="48546"/>
                </a:cubicBezTo>
                <a:cubicBezTo>
                  <a:pt x="124913" y="33771"/>
                  <a:pt x="118420" y="18716"/>
                  <a:pt x="106891" y="9481"/>
                </a:cubicBezTo>
                <a:cubicBezTo>
                  <a:pt x="95363" y="247"/>
                  <a:pt x="78852" y="-2719"/>
                  <a:pt x="65029" y="2710"/>
                </a:cubicBezTo>
                <a:cubicBezTo>
                  <a:pt x="51260" y="8082"/>
                  <a:pt x="41019" y="21962"/>
                  <a:pt x="40627" y="36737"/>
                </a:cubicBezTo>
                <a:cubicBezTo>
                  <a:pt x="36094" y="35506"/>
                  <a:pt x="30945" y="36849"/>
                  <a:pt x="27643" y="40151"/>
                </a:cubicBezTo>
                <a:cubicBezTo>
                  <a:pt x="24285" y="43453"/>
                  <a:pt x="22829" y="48546"/>
                  <a:pt x="23949" y="53080"/>
                </a:cubicBezTo>
                <a:cubicBezTo>
                  <a:pt x="18072" y="51233"/>
                  <a:pt x="11468" y="52240"/>
                  <a:pt x="6711" y="56158"/>
                </a:cubicBezTo>
                <a:cubicBezTo>
                  <a:pt x="1954" y="60076"/>
                  <a:pt x="-564" y="65784"/>
                  <a:pt x="107" y="71884"/>
                </a:cubicBezTo>
                <a:lnTo>
                  <a:pt x="13259" y="71884"/>
                </a:lnTo>
                <a:lnTo>
                  <a:pt x="147747" y="71884"/>
                </a:lnTo>
                <a:cubicBezTo>
                  <a:pt x="150154" y="65560"/>
                  <a:pt x="148195" y="57389"/>
                  <a:pt x="143382" y="52576"/>
                </a:cubicBezTo>
                <a:close/>
              </a:path>
            </a:pathLst>
          </a:custGeom>
          <a:solidFill>
            <a:srgbClr val="D4F0FD">
              <a:alpha val="4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17"/>
          <p:cNvSpPr/>
          <p:nvPr/>
        </p:nvSpPr>
        <p:spPr>
          <a:xfrm flipH="1">
            <a:off x="8093022" y="1727298"/>
            <a:ext cx="593729" cy="286337"/>
          </a:xfrm>
          <a:custGeom>
            <a:avLst/>
            <a:gdLst/>
            <a:ahLst/>
            <a:cxnLst/>
            <a:rect l="l" t="t" r="r" b="b"/>
            <a:pathLst>
              <a:path w="103347" h="49841" extrusionOk="0">
                <a:moveTo>
                  <a:pt x="99578" y="36522"/>
                </a:moveTo>
                <a:cubicBezTo>
                  <a:pt x="96220" y="33164"/>
                  <a:pt x="90848" y="32044"/>
                  <a:pt x="86426" y="33723"/>
                </a:cubicBezTo>
                <a:cubicBezTo>
                  <a:pt x="86706" y="23426"/>
                  <a:pt x="82228" y="13016"/>
                  <a:pt x="74225" y="6580"/>
                </a:cubicBezTo>
                <a:cubicBezTo>
                  <a:pt x="66222" y="143"/>
                  <a:pt x="54749" y="-1871"/>
                  <a:pt x="45178" y="1878"/>
                </a:cubicBezTo>
                <a:cubicBezTo>
                  <a:pt x="35608" y="5628"/>
                  <a:pt x="28500" y="15254"/>
                  <a:pt x="28221" y="25497"/>
                </a:cubicBezTo>
                <a:cubicBezTo>
                  <a:pt x="25087" y="24657"/>
                  <a:pt x="21505" y="25552"/>
                  <a:pt x="19210" y="27847"/>
                </a:cubicBezTo>
                <a:cubicBezTo>
                  <a:pt x="16860" y="30142"/>
                  <a:pt x="15852" y="33667"/>
                  <a:pt x="16635" y="36802"/>
                </a:cubicBezTo>
                <a:cubicBezTo>
                  <a:pt x="12550" y="35514"/>
                  <a:pt x="7961" y="36186"/>
                  <a:pt x="4659" y="38928"/>
                </a:cubicBezTo>
                <a:cubicBezTo>
                  <a:pt x="1357" y="41671"/>
                  <a:pt x="-378" y="45588"/>
                  <a:pt x="70" y="49842"/>
                </a:cubicBezTo>
                <a:lnTo>
                  <a:pt x="9192" y="49842"/>
                </a:lnTo>
                <a:lnTo>
                  <a:pt x="102601" y="49842"/>
                </a:lnTo>
                <a:cubicBezTo>
                  <a:pt x="104335" y="45532"/>
                  <a:pt x="102936" y="39880"/>
                  <a:pt x="99578" y="36522"/>
                </a:cubicBezTo>
                <a:close/>
              </a:path>
            </a:pathLst>
          </a:custGeom>
          <a:solidFill>
            <a:srgbClr val="D4F0FD">
              <a:alpha val="4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5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Google Shape;707;p18"/>
          <p:cNvPicPr preferRelativeResize="0"/>
          <p:nvPr/>
        </p:nvPicPr>
        <p:blipFill rotWithShape="1">
          <a:blip r:embed="rId2">
            <a:alphaModFix/>
          </a:blip>
          <a:srcRect l="18019" b="1801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18"/>
          <p:cNvSpPr/>
          <p:nvPr/>
        </p:nvSpPr>
        <p:spPr>
          <a:xfrm>
            <a:off x="8510371" y="1000365"/>
            <a:ext cx="783370" cy="377795"/>
          </a:xfrm>
          <a:custGeom>
            <a:avLst/>
            <a:gdLst/>
            <a:ahLst/>
            <a:cxnLst/>
            <a:rect l="l" t="t" r="r" b="b"/>
            <a:pathLst>
              <a:path w="103347" h="49841" extrusionOk="0">
                <a:moveTo>
                  <a:pt x="99578" y="36522"/>
                </a:moveTo>
                <a:cubicBezTo>
                  <a:pt x="96220" y="33164"/>
                  <a:pt x="90848" y="32044"/>
                  <a:pt x="86426" y="33723"/>
                </a:cubicBezTo>
                <a:cubicBezTo>
                  <a:pt x="86706" y="23426"/>
                  <a:pt x="82228" y="13016"/>
                  <a:pt x="74225" y="6580"/>
                </a:cubicBezTo>
                <a:cubicBezTo>
                  <a:pt x="66222" y="143"/>
                  <a:pt x="54749" y="-1871"/>
                  <a:pt x="45178" y="1878"/>
                </a:cubicBezTo>
                <a:cubicBezTo>
                  <a:pt x="35608" y="5628"/>
                  <a:pt x="28500" y="15254"/>
                  <a:pt x="28221" y="25497"/>
                </a:cubicBezTo>
                <a:cubicBezTo>
                  <a:pt x="25087" y="24657"/>
                  <a:pt x="21505" y="25552"/>
                  <a:pt x="19210" y="27847"/>
                </a:cubicBezTo>
                <a:cubicBezTo>
                  <a:pt x="16860" y="30142"/>
                  <a:pt x="15852" y="33667"/>
                  <a:pt x="16635" y="36802"/>
                </a:cubicBezTo>
                <a:cubicBezTo>
                  <a:pt x="12550" y="35514"/>
                  <a:pt x="7961" y="36186"/>
                  <a:pt x="4659" y="38928"/>
                </a:cubicBezTo>
                <a:cubicBezTo>
                  <a:pt x="1357" y="41671"/>
                  <a:pt x="-378" y="45588"/>
                  <a:pt x="70" y="49842"/>
                </a:cubicBezTo>
                <a:lnTo>
                  <a:pt x="9192" y="49842"/>
                </a:lnTo>
                <a:lnTo>
                  <a:pt x="102601" y="49842"/>
                </a:lnTo>
                <a:cubicBezTo>
                  <a:pt x="104335" y="45532"/>
                  <a:pt x="102936" y="39880"/>
                  <a:pt x="99578" y="36522"/>
                </a:cubicBezTo>
                <a:close/>
              </a:path>
            </a:pathLst>
          </a:custGeom>
          <a:solidFill>
            <a:srgbClr val="D4F0FD">
              <a:alpha val="4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18"/>
          <p:cNvSpPr/>
          <p:nvPr/>
        </p:nvSpPr>
        <p:spPr>
          <a:xfrm>
            <a:off x="328308" y="4473928"/>
            <a:ext cx="783370" cy="377795"/>
          </a:xfrm>
          <a:custGeom>
            <a:avLst/>
            <a:gdLst/>
            <a:ahLst/>
            <a:cxnLst/>
            <a:rect l="l" t="t" r="r" b="b"/>
            <a:pathLst>
              <a:path w="103347" h="49841" extrusionOk="0">
                <a:moveTo>
                  <a:pt x="99578" y="36522"/>
                </a:moveTo>
                <a:cubicBezTo>
                  <a:pt x="96220" y="33164"/>
                  <a:pt x="90848" y="32044"/>
                  <a:pt x="86426" y="33723"/>
                </a:cubicBezTo>
                <a:cubicBezTo>
                  <a:pt x="86706" y="23426"/>
                  <a:pt x="82228" y="13016"/>
                  <a:pt x="74225" y="6580"/>
                </a:cubicBezTo>
                <a:cubicBezTo>
                  <a:pt x="66222" y="143"/>
                  <a:pt x="54749" y="-1871"/>
                  <a:pt x="45178" y="1878"/>
                </a:cubicBezTo>
                <a:cubicBezTo>
                  <a:pt x="35608" y="5628"/>
                  <a:pt x="28500" y="15254"/>
                  <a:pt x="28221" y="25497"/>
                </a:cubicBezTo>
                <a:cubicBezTo>
                  <a:pt x="25087" y="24657"/>
                  <a:pt x="21505" y="25552"/>
                  <a:pt x="19210" y="27847"/>
                </a:cubicBezTo>
                <a:cubicBezTo>
                  <a:pt x="16860" y="30142"/>
                  <a:pt x="15852" y="33667"/>
                  <a:pt x="16635" y="36802"/>
                </a:cubicBezTo>
                <a:cubicBezTo>
                  <a:pt x="12550" y="35514"/>
                  <a:pt x="7961" y="36186"/>
                  <a:pt x="4659" y="38928"/>
                </a:cubicBezTo>
                <a:cubicBezTo>
                  <a:pt x="1357" y="41671"/>
                  <a:pt x="-378" y="45588"/>
                  <a:pt x="70" y="49842"/>
                </a:cubicBezTo>
                <a:lnTo>
                  <a:pt x="9192" y="49842"/>
                </a:lnTo>
                <a:lnTo>
                  <a:pt x="102601" y="49842"/>
                </a:lnTo>
                <a:cubicBezTo>
                  <a:pt x="104335" y="45532"/>
                  <a:pt x="102936" y="39880"/>
                  <a:pt x="99578" y="36522"/>
                </a:cubicBezTo>
                <a:close/>
              </a:path>
            </a:pathLst>
          </a:custGeom>
          <a:solidFill>
            <a:srgbClr val="FFFFFF">
              <a:alpha val="689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18"/>
          <p:cNvSpPr/>
          <p:nvPr/>
        </p:nvSpPr>
        <p:spPr>
          <a:xfrm flipH="1">
            <a:off x="7126555" y="315179"/>
            <a:ext cx="1127722" cy="544881"/>
          </a:xfrm>
          <a:custGeom>
            <a:avLst/>
            <a:gdLst/>
            <a:ahLst/>
            <a:cxnLst/>
            <a:rect l="l" t="t" r="r" b="b"/>
            <a:pathLst>
              <a:path w="148776" h="71884" extrusionOk="0">
                <a:moveTo>
                  <a:pt x="143382" y="52576"/>
                </a:moveTo>
                <a:cubicBezTo>
                  <a:pt x="138568" y="47763"/>
                  <a:pt x="130845" y="46140"/>
                  <a:pt x="124465" y="48546"/>
                </a:cubicBezTo>
                <a:cubicBezTo>
                  <a:pt x="124913" y="33771"/>
                  <a:pt x="118420" y="18716"/>
                  <a:pt x="106891" y="9481"/>
                </a:cubicBezTo>
                <a:cubicBezTo>
                  <a:pt x="95363" y="247"/>
                  <a:pt x="78852" y="-2719"/>
                  <a:pt x="65029" y="2710"/>
                </a:cubicBezTo>
                <a:cubicBezTo>
                  <a:pt x="51260" y="8082"/>
                  <a:pt x="41019" y="21962"/>
                  <a:pt x="40627" y="36737"/>
                </a:cubicBezTo>
                <a:cubicBezTo>
                  <a:pt x="36094" y="35506"/>
                  <a:pt x="30945" y="36849"/>
                  <a:pt x="27643" y="40151"/>
                </a:cubicBezTo>
                <a:cubicBezTo>
                  <a:pt x="24285" y="43453"/>
                  <a:pt x="22829" y="48546"/>
                  <a:pt x="23949" y="53080"/>
                </a:cubicBezTo>
                <a:cubicBezTo>
                  <a:pt x="18072" y="51233"/>
                  <a:pt x="11468" y="52240"/>
                  <a:pt x="6711" y="56158"/>
                </a:cubicBezTo>
                <a:cubicBezTo>
                  <a:pt x="1954" y="60076"/>
                  <a:pt x="-564" y="65784"/>
                  <a:pt x="107" y="71884"/>
                </a:cubicBezTo>
                <a:lnTo>
                  <a:pt x="13259" y="71884"/>
                </a:lnTo>
                <a:lnTo>
                  <a:pt x="147747" y="71884"/>
                </a:lnTo>
                <a:cubicBezTo>
                  <a:pt x="150154" y="65560"/>
                  <a:pt x="148195" y="57389"/>
                  <a:pt x="143382" y="52576"/>
                </a:cubicBezTo>
                <a:close/>
              </a:path>
            </a:pathLst>
          </a:custGeom>
          <a:solidFill>
            <a:srgbClr val="D4F0FD">
              <a:alpha val="4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" name="Google Shape;931;p22"/>
          <p:cNvPicPr preferRelativeResize="0"/>
          <p:nvPr/>
        </p:nvPicPr>
        <p:blipFill rotWithShape="1">
          <a:blip r:embed="rId2">
            <a:alphaModFix/>
          </a:blip>
          <a:srcRect l="18019" b="1801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2" name="Google Shape;932;p22"/>
          <p:cNvGrpSpPr/>
          <p:nvPr/>
        </p:nvGrpSpPr>
        <p:grpSpPr>
          <a:xfrm>
            <a:off x="3143187" y="1422131"/>
            <a:ext cx="6819947" cy="5321430"/>
            <a:chOff x="4290846" y="3279581"/>
            <a:chExt cx="707082" cy="551718"/>
          </a:xfrm>
        </p:grpSpPr>
        <p:sp>
          <p:nvSpPr>
            <p:cNvPr id="933" name="Google Shape;933;p22"/>
            <p:cNvSpPr/>
            <p:nvPr/>
          </p:nvSpPr>
          <p:spPr>
            <a:xfrm>
              <a:off x="4290846" y="3505853"/>
              <a:ext cx="43444" cy="325445"/>
            </a:xfrm>
            <a:custGeom>
              <a:avLst/>
              <a:gdLst/>
              <a:ahLst/>
              <a:cxnLst/>
              <a:rect l="l" t="t" r="r" b="b"/>
              <a:pathLst>
                <a:path w="43444" h="325445" extrusionOk="0">
                  <a:moveTo>
                    <a:pt x="43150" y="325446"/>
                  </a:moveTo>
                  <a:cubicBezTo>
                    <a:pt x="43038" y="325446"/>
                    <a:pt x="42870" y="325334"/>
                    <a:pt x="42870" y="325222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43430" y="325110"/>
                  </a:lnTo>
                  <a:cubicBezTo>
                    <a:pt x="43486" y="325278"/>
                    <a:pt x="43374" y="325446"/>
                    <a:pt x="43150" y="325446"/>
                  </a:cubicBezTo>
                  <a:cubicBezTo>
                    <a:pt x="43206" y="325446"/>
                    <a:pt x="43206" y="325446"/>
                    <a:pt x="43150" y="325446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22"/>
            <p:cNvSpPr/>
            <p:nvPr/>
          </p:nvSpPr>
          <p:spPr>
            <a:xfrm>
              <a:off x="4297618" y="3741417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22"/>
            <p:cNvSpPr/>
            <p:nvPr/>
          </p:nvSpPr>
          <p:spPr>
            <a:xfrm>
              <a:off x="4297618" y="3673865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699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22"/>
            <p:cNvSpPr/>
            <p:nvPr/>
          </p:nvSpPr>
          <p:spPr>
            <a:xfrm>
              <a:off x="4297618" y="3606313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937;p22"/>
            <p:cNvSpPr/>
            <p:nvPr/>
          </p:nvSpPr>
          <p:spPr>
            <a:xfrm>
              <a:off x="4297618" y="3538762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699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938;p22"/>
            <p:cNvSpPr/>
            <p:nvPr/>
          </p:nvSpPr>
          <p:spPr>
            <a:xfrm>
              <a:off x="4297618" y="3471210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939;p22"/>
            <p:cNvSpPr/>
            <p:nvPr/>
          </p:nvSpPr>
          <p:spPr>
            <a:xfrm>
              <a:off x="4297618" y="3403658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940;p22"/>
            <p:cNvSpPr/>
            <p:nvPr/>
          </p:nvSpPr>
          <p:spPr>
            <a:xfrm>
              <a:off x="4297618" y="3350938"/>
              <a:ext cx="581940" cy="72980"/>
            </a:xfrm>
            <a:custGeom>
              <a:avLst/>
              <a:gdLst/>
              <a:ahLst/>
              <a:cxnLst/>
              <a:rect l="l" t="t" r="r" b="b"/>
              <a:pathLst>
                <a:path w="581940" h="72980" extrusionOk="0">
                  <a:moveTo>
                    <a:pt x="280" y="72980"/>
                  </a:moveTo>
                  <a:cubicBezTo>
                    <a:pt x="168" y="72980"/>
                    <a:pt x="0" y="72868"/>
                    <a:pt x="0" y="72757"/>
                  </a:cubicBezTo>
                  <a:cubicBezTo>
                    <a:pt x="0" y="72589"/>
                    <a:pt x="112" y="72477"/>
                    <a:pt x="224" y="72421"/>
                  </a:cubicBezTo>
                  <a:lnTo>
                    <a:pt x="581605" y="0"/>
                  </a:lnTo>
                  <a:cubicBezTo>
                    <a:pt x="581773" y="0"/>
                    <a:pt x="581885" y="112"/>
                    <a:pt x="581941" y="224"/>
                  </a:cubicBezTo>
                  <a:cubicBezTo>
                    <a:pt x="581941" y="392"/>
                    <a:pt x="581829" y="504"/>
                    <a:pt x="581717" y="560"/>
                  </a:cubicBezTo>
                  <a:lnTo>
                    <a:pt x="280" y="72980"/>
                  </a:lnTo>
                  <a:cubicBezTo>
                    <a:pt x="280" y="72980"/>
                    <a:pt x="280" y="72980"/>
                    <a:pt x="280" y="72980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941;p22"/>
            <p:cNvSpPr/>
            <p:nvPr/>
          </p:nvSpPr>
          <p:spPr>
            <a:xfrm>
              <a:off x="4358957" y="3312321"/>
              <a:ext cx="354436" cy="38057"/>
            </a:xfrm>
            <a:custGeom>
              <a:avLst/>
              <a:gdLst/>
              <a:ahLst/>
              <a:cxnLst/>
              <a:rect l="l" t="t" r="r" b="b"/>
              <a:pathLst>
                <a:path w="354436" h="38057" extrusionOk="0">
                  <a:moveTo>
                    <a:pt x="280" y="38057"/>
                  </a:moveTo>
                  <a:cubicBezTo>
                    <a:pt x="112" y="38057"/>
                    <a:pt x="0" y="37945"/>
                    <a:pt x="0" y="37833"/>
                  </a:cubicBezTo>
                  <a:cubicBezTo>
                    <a:pt x="0" y="37665"/>
                    <a:pt x="112" y="37554"/>
                    <a:pt x="224" y="37554"/>
                  </a:cubicBezTo>
                  <a:lnTo>
                    <a:pt x="354101" y="0"/>
                  </a:lnTo>
                  <a:cubicBezTo>
                    <a:pt x="354269" y="0"/>
                    <a:pt x="354381" y="112"/>
                    <a:pt x="354437" y="224"/>
                  </a:cubicBezTo>
                  <a:cubicBezTo>
                    <a:pt x="354437" y="392"/>
                    <a:pt x="354325" y="504"/>
                    <a:pt x="354213" y="504"/>
                  </a:cubicBezTo>
                  <a:lnTo>
                    <a:pt x="280" y="38057"/>
                  </a:lnTo>
                  <a:cubicBezTo>
                    <a:pt x="280" y="38057"/>
                    <a:pt x="280" y="38057"/>
                    <a:pt x="280" y="38057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942;p22"/>
            <p:cNvSpPr/>
            <p:nvPr/>
          </p:nvSpPr>
          <p:spPr>
            <a:xfrm>
              <a:off x="4357782" y="3461584"/>
              <a:ext cx="35497" cy="273228"/>
            </a:xfrm>
            <a:custGeom>
              <a:avLst/>
              <a:gdLst/>
              <a:ahLst/>
              <a:cxnLst/>
              <a:rect l="l" t="t" r="r" b="b"/>
              <a:pathLst>
                <a:path w="35497" h="273228" extrusionOk="0">
                  <a:moveTo>
                    <a:pt x="35203" y="273229"/>
                  </a:moveTo>
                  <a:cubicBezTo>
                    <a:pt x="35091" y="273229"/>
                    <a:pt x="34923" y="273117"/>
                    <a:pt x="34923" y="27300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35483" y="272893"/>
                  </a:lnTo>
                  <a:cubicBezTo>
                    <a:pt x="35539" y="273061"/>
                    <a:pt x="35427" y="273229"/>
                    <a:pt x="35203" y="273229"/>
                  </a:cubicBezTo>
                  <a:cubicBezTo>
                    <a:pt x="35259" y="273229"/>
                    <a:pt x="35203" y="273229"/>
                    <a:pt x="35203" y="27322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943;p22"/>
            <p:cNvSpPr/>
            <p:nvPr/>
          </p:nvSpPr>
          <p:spPr>
            <a:xfrm>
              <a:off x="4405577" y="3279581"/>
              <a:ext cx="64921" cy="497039"/>
            </a:xfrm>
            <a:custGeom>
              <a:avLst/>
              <a:gdLst/>
              <a:ahLst/>
              <a:cxnLst/>
              <a:rect l="l" t="t" r="r" b="b"/>
              <a:pathLst>
                <a:path w="64921" h="497039" extrusionOk="0">
                  <a:moveTo>
                    <a:pt x="64641" y="497039"/>
                  </a:moveTo>
                  <a:cubicBezTo>
                    <a:pt x="64529" y="497039"/>
                    <a:pt x="64362" y="496927"/>
                    <a:pt x="64362" y="49681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4921" y="496703"/>
                  </a:lnTo>
                  <a:cubicBezTo>
                    <a:pt x="64921" y="496871"/>
                    <a:pt x="64809" y="497039"/>
                    <a:pt x="64641" y="497039"/>
                  </a:cubicBezTo>
                  <a:cubicBezTo>
                    <a:pt x="64641" y="497039"/>
                    <a:pt x="64641" y="497039"/>
                    <a:pt x="64641" y="49703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p22"/>
            <p:cNvSpPr/>
            <p:nvPr/>
          </p:nvSpPr>
          <p:spPr>
            <a:xfrm>
              <a:off x="4488184" y="3363195"/>
              <a:ext cx="61675" cy="468104"/>
            </a:xfrm>
            <a:custGeom>
              <a:avLst/>
              <a:gdLst/>
              <a:ahLst/>
              <a:cxnLst/>
              <a:rect l="l" t="t" r="r" b="b"/>
              <a:pathLst>
                <a:path w="61675" h="468104" extrusionOk="0">
                  <a:moveTo>
                    <a:pt x="61395" y="468104"/>
                  </a:moveTo>
                  <a:cubicBezTo>
                    <a:pt x="61283" y="468104"/>
                    <a:pt x="61115" y="467993"/>
                    <a:pt x="61115" y="467881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1675" y="467769"/>
                  </a:lnTo>
                  <a:cubicBezTo>
                    <a:pt x="61675" y="467937"/>
                    <a:pt x="61563" y="468104"/>
                    <a:pt x="61395" y="468104"/>
                  </a:cubicBezTo>
                  <a:cubicBezTo>
                    <a:pt x="61395" y="468104"/>
                    <a:pt x="61395" y="468104"/>
                    <a:pt x="61395" y="468104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22"/>
            <p:cNvSpPr/>
            <p:nvPr/>
          </p:nvSpPr>
          <p:spPr>
            <a:xfrm>
              <a:off x="4549243" y="3279581"/>
              <a:ext cx="72435" cy="551718"/>
            </a:xfrm>
            <a:custGeom>
              <a:avLst/>
              <a:gdLst/>
              <a:ahLst/>
              <a:cxnLst/>
              <a:rect l="l" t="t" r="r" b="b"/>
              <a:pathLst>
                <a:path w="72435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77" y="551551"/>
                    <a:pt x="72365" y="551719"/>
                    <a:pt x="72141" y="551719"/>
                  </a:cubicBezTo>
                  <a:cubicBezTo>
                    <a:pt x="72197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22"/>
            <p:cNvSpPr/>
            <p:nvPr/>
          </p:nvSpPr>
          <p:spPr>
            <a:xfrm>
              <a:off x="4621105" y="3279581"/>
              <a:ext cx="72420" cy="551718"/>
            </a:xfrm>
            <a:custGeom>
              <a:avLst/>
              <a:gdLst/>
              <a:ahLst/>
              <a:cxnLst/>
              <a:rect l="l" t="t" r="r" b="b"/>
              <a:pathLst>
                <a:path w="72420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21" y="551551"/>
                    <a:pt x="72309" y="551719"/>
                    <a:pt x="72141" y="551719"/>
                  </a:cubicBezTo>
                  <a:cubicBezTo>
                    <a:pt x="72141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22"/>
            <p:cNvSpPr/>
            <p:nvPr/>
          </p:nvSpPr>
          <p:spPr>
            <a:xfrm>
              <a:off x="4692966" y="3279581"/>
              <a:ext cx="72420" cy="551718"/>
            </a:xfrm>
            <a:custGeom>
              <a:avLst/>
              <a:gdLst/>
              <a:ahLst/>
              <a:cxnLst/>
              <a:rect l="l" t="t" r="r" b="b"/>
              <a:pathLst>
                <a:path w="72420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21" y="551551"/>
                    <a:pt x="72309" y="551719"/>
                    <a:pt x="72141" y="551719"/>
                  </a:cubicBezTo>
                  <a:cubicBezTo>
                    <a:pt x="72141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22"/>
            <p:cNvSpPr/>
            <p:nvPr/>
          </p:nvSpPr>
          <p:spPr>
            <a:xfrm>
              <a:off x="4770200" y="3323570"/>
              <a:ext cx="62738" cy="473421"/>
            </a:xfrm>
            <a:custGeom>
              <a:avLst/>
              <a:gdLst/>
              <a:ahLst/>
              <a:cxnLst/>
              <a:rect l="l" t="t" r="r" b="b"/>
              <a:pathLst>
                <a:path w="62738" h="473421" extrusionOk="0">
                  <a:moveTo>
                    <a:pt x="62459" y="473421"/>
                  </a:moveTo>
                  <a:cubicBezTo>
                    <a:pt x="62347" y="473421"/>
                    <a:pt x="62179" y="473309"/>
                    <a:pt x="62179" y="473198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2739" y="473085"/>
                  </a:lnTo>
                  <a:cubicBezTo>
                    <a:pt x="62739" y="473253"/>
                    <a:pt x="62627" y="473421"/>
                    <a:pt x="62459" y="473421"/>
                  </a:cubicBezTo>
                  <a:cubicBezTo>
                    <a:pt x="62459" y="473421"/>
                    <a:pt x="62459" y="473421"/>
                    <a:pt x="62459" y="473421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22"/>
            <p:cNvSpPr/>
            <p:nvPr/>
          </p:nvSpPr>
          <p:spPr>
            <a:xfrm>
              <a:off x="4836688" y="3279581"/>
              <a:ext cx="57365" cy="438050"/>
            </a:xfrm>
            <a:custGeom>
              <a:avLst/>
              <a:gdLst/>
              <a:ahLst/>
              <a:cxnLst/>
              <a:rect l="l" t="t" r="r" b="b"/>
              <a:pathLst>
                <a:path w="57365" h="438050" extrusionOk="0">
                  <a:moveTo>
                    <a:pt x="57086" y="438050"/>
                  </a:moveTo>
                  <a:cubicBezTo>
                    <a:pt x="56974" y="438050"/>
                    <a:pt x="56806" y="437939"/>
                    <a:pt x="56806" y="437827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57366" y="437715"/>
                  </a:lnTo>
                  <a:cubicBezTo>
                    <a:pt x="57366" y="437883"/>
                    <a:pt x="57254" y="438050"/>
                    <a:pt x="57086" y="438050"/>
                  </a:cubicBezTo>
                  <a:cubicBezTo>
                    <a:pt x="57086" y="438050"/>
                    <a:pt x="57086" y="438050"/>
                    <a:pt x="57086" y="438050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22"/>
            <p:cNvSpPr/>
            <p:nvPr/>
          </p:nvSpPr>
          <p:spPr>
            <a:xfrm>
              <a:off x="4908493" y="3279581"/>
              <a:ext cx="52048" cy="395180"/>
            </a:xfrm>
            <a:custGeom>
              <a:avLst/>
              <a:gdLst/>
              <a:ahLst/>
              <a:cxnLst/>
              <a:rect l="l" t="t" r="r" b="b"/>
              <a:pathLst>
                <a:path w="52048" h="395180" extrusionOk="0">
                  <a:moveTo>
                    <a:pt x="51769" y="395180"/>
                  </a:moveTo>
                  <a:cubicBezTo>
                    <a:pt x="51657" y="395180"/>
                    <a:pt x="51489" y="395068"/>
                    <a:pt x="51489" y="394956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52049" y="394844"/>
                  </a:lnTo>
                  <a:cubicBezTo>
                    <a:pt x="52049" y="395012"/>
                    <a:pt x="51937" y="395180"/>
                    <a:pt x="51769" y="395180"/>
                  </a:cubicBezTo>
                  <a:cubicBezTo>
                    <a:pt x="51769" y="395180"/>
                    <a:pt x="51769" y="395180"/>
                    <a:pt x="51769" y="395180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51" name="Google Shape;951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52" name="Google Shape;952;p22"/>
          <p:cNvSpPr txBox="1">
            <a:spLocks noGrp="1"/>
          </p:cNvSpPr>
          <p:nvPr>
            <p:ph type="title" idx="2"/>
          </p:nvPr>
        </p:nvSpPr>
        <p:spPr>
          <a:xfrm>
            <a:off x="839071" y="1263900"/>
            <a:ext cx="3451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3" name="Google Shape;953;p22"/>
          <p:cNvSpPr txBox="1">
            <a:spLocks noGrp="1"/>
          </p:cNvSpPr>
          <p:nvPr>
            <p:ph type="subTitle" idx="1"/>
          </p:nvPr>
        </p:nvSpPr>
        <p:spPr>
          <a:xfrm>
            <a:off x="839063" y="1700425"/>
            <a:ext cx="3451800" cy="5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22"/>
          <p:cNvSpPr txBox="1">
            <a:spLocks noGrp="1"/>
          </p:cNvSpPr>
          <p:nvPr>
            <p:ph type="title" idx="3"/>
          </p:nvPr>
        </p:nvSpPr>
        <p:spPr>
          <a:xfrm>
            <a:off x="839063" y="2420513"/>
            <a:ext cx="3451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5" name="Google Shape;955;p22"/>
          <p:cNvSpPr txBox="1">
            <a:spLocks noGrp="1"/>
          </p:cNvSpPr>
          <p:nvPr>
            <p:ph type="subTitle" idx="4"/>
          </p:nvPr>
        </p:nvSpPr>
        <p:spPr>
          <a:xfrm>
            <a:off x="839063" y="2857038"/>
            <a:ext cx="3451800" cy="5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6" name="Google Shape;956;p22"/>
          <p:cNvSpPr txBox="1">
            <a:spLocks noGrp="1"/>
          </p:cNvSpPr>
          <p:nvPr>
            <p:ph type="title" idx="5"/>
          </p:nvPr>
        </p:nvSpPr>
        <p:spPr>
          <a:xfrm>
            <a:off x="4857640" y="1263913"/>
            <a:ext cx="3447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7" name="Google Shape;957;p22"/>
          <p:cNvSpPr txBox="1">
            <a:spLocks noGrp="1"/>
          </p:cNvSpPr>
          <p:nvPr>
            <p:ph type="subTitle" idx="6"/>
          </p:nvPr>
        </p:nvSpPr>
        <p:spPr>
          <a:xfrm>
            <a:off x="4857638" y="1700438"/>
            <a:ext cx="34473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8" name="Google Shape;958;p22"/>
          <p:cNvSpPr txBox="1">
            <a:spLocks noGrp="1"/>
          </p:cNvSpPr>
          <p:nvPr>
            <p:ph type="title" idx="7"/>
          </p:nvPr>
        </p:nvSpPr>
        <p:spPr>
          <a:xfrm>
            <a:off x="4857632" y="2420525"/>
            <a:ext cx="3447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9" name="Google Shape;959;p22"/>
          <p:cNvSpPr txBox="1">
            <a:spLocks noGrp="1"/>
          </p:cNvSpPr>
          <p:nvPr>
            <p:ph type="subTitle" idx="8"/>
          </p:nvPr>
        </p:nvSpPr>
        <p:spPr>
          <a:xfrm>
            <a:off x="4857635" y="2857050"/>
            <a:ext cx="34473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0" name="Google Shape;960;p22"/>
          <p:cNvSpPr txBox="1">
            <a:spLocks noGrp="1"/>
          </p:cNvSpPr>
          <p:nvPr>
            <p:ph type="title" idx="9"/>
          </p:nvPr>
        </p:nvSpPr>
        <p:spPr>
          <a:xfrm>
            <a:off x="839064" y="3581650"/>
            <a:ext cx="3451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1" name="Google Shape;961;p22"/>
          <p:cNvSpPr txBox="1">
            <a:spLocks noGrp="1"/>
          </p:cNvSpPr>
          <p:nvPr>
            <p:ph type="subTitle" idx="13"/>
          </p:nvPr>
        </p:nvSpPr>
        <p:spPr>
          <a:xfrm>
            <a:off x="839063" y="4018175"/>
            <a:ext cx="3451800" cy="5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p22"/>
          <p:cNvSpPr txBox="1">
            <a:spLocks noGrp="1"/>
          </p:cNvSpPr>
          <p:nvPr>
            <p:ph type="title" idx="14"/>
          </p:nvPr>
        </p:nvSpPr>
        <p:spPr>
          <a:xfrm>
            <a:off x="4857633" y="3581675"/>
            <a:ext cx="3447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3" name="Google Shape;963;p22"/>
          <p:cNvSpPr txBox="1">
            <a:spLocks noGrp="1"/>
          </p:cNvSpPr>
          <p:nvPr>
            <p:ph type="subTitle" idx="15"/>
          </p:nvPr>
        </p:nvSpPr>
        <p:spPr>
          <a:xfrm>
            <a:off x="4857640" y="4018200"/>
            <a:ext cx="34473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64" name="Google Shape;964;p22"/>
          <p:cNvGrpSpPr/>
          <p:nvPr/>
        </p:nvGrpSpPr>
        <p:grpSpPr>
          <a:xfrm rot="-594185">
            <a:off x="8661664" y="4234844"/>
            <a:ext cx="242773" cy="350367"/>
            <a:chOff x="7549830" y="4053710"/>
            <a:chExt cx="50646" cy="73092"/>
          </a:xfrm>
        </p:grpSpPr>
        <p:sp>
          <p:nvSpPr>
            <p:cNvPr id="965" name="Google Shape;965;p22"/>
            <p:cNvSpPr/>
            <p:nvPr/>
          </p:nvSpPr>
          <p:spPr>
            <a:xfrm>
              <a:off x="7549830" y="4053710"/>
              <a:ext cx="50646" cy="73092"/>
            </a:xfrm>
            <a:custGeom>
              <a:avLst/>
              <a:gdLst/>
              <a:ahLst/>
              <a:cxnLst/>
              <a:rect l="l" t="t" r="r" b="b"/>
              <a:pathLst>
                <a:path w="50646" h="73092" extrusionOk="0">
                  <a:moveTo>
                    <a:pt x="25921" y="0"/>
                  </a:moveTo>
                  <a:cubicBezTo>
                    <a:pt x="5158" y="168"/>
                    <a:pt x="-2230" y="14999"/>
                    <a:pt x="569" y="32965"/>
                  </a:cubicBezTo>
                  <a:cubicBezTo>
                    <a:pt x="3367" y="50930"/>
                    <a:pt x="24242" y="73093"/>
                    <a:pt x="24242" y="73093"/>
                  </a:cubicBezTo>
                  <a:cubicBezTo>
                    <a:pt x="24242" y="73093"/>
                    <a:pt x="46125" y="51881"/>
                    <a:pt x="49707" y="34084"/>
                  </a:cubicBezTo>
                  <a:cubicBezTo>
                    <a:pt x="53345" y="16287"/>
                    <a:pt x="46629" y="1119"/>
                    <a:pt x="25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22"/>
            <p:cNvSpPr/>
            <p:nvPr/>
          </p:nvSpPr>
          <p:spPr>
            <a:xfrm>
              <a:off x="7554704" y="4059807"/>
              <a:ext cx="40866" cy="40863"/>
            </a:xfrm>
            <a:custGeom>
              <a:avLst/>
              <a:gdLst/>
              <a:ahLst/>
              <a:cxnLst/>
              <a:rect l="l" t="t" r="r" b="b"/>
              <a:pathLst>
                <a:path w="40866" h="40863" extrusionOk="0">
                  <a:moveTo>
                    <a:pt x="40860" y="20880"/>
                  </a:moveTo>
                  <a:cubicBezTo>
                    <a:pt x="40580" y="32185"/>
                    <a:pt x="31233" y="41083"/>
                    <a:pt x="19984" y="40860"/>
                  </a:cubicBezTo>
                  <a:cubicBezTo>
                    <a:pt x="8679" y="40580"/>
                    <a:pt x="-220" y="31233"/>
                    <a:pt x="4" y="19984"/>
                  </a:cubicBezTo>
                  <a:cubicBezTo>
                    <a:pt x="284" y="8679"/>
                    <a:pt x="9630" y="-220"/>
                    <a:pt x="20880" y="4"/>
                  </a:cubicBezTo>
                  <a:cubicBezTo>
                    <a:pt x="32185" y="228"/>
                    <a:pt x="41140" y="9574"/>
                    <a:pt x="40860" y="208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8" name="Google Shape;968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9" name="Google Shape;969;p23"/>
          <p:cNvGrpSpPr/>
          <p:nvPr/>
        </p:nvGrpSpPr>
        <p:grpSpPr>
          <a:xfrm>
            <a:off x="-1007533" y="-842792"/>
            <a:ext cx="6979960" cy="5446284"/>
            <a:chOff x="4290846" y="3279581"/>
            <a:chExt cx="707082" cy="551718"/>
          </a:xfrm>
        </p:grpSpPr>
        <p:sp>
          <p:nvSpPr>
            <p:cNvPr id="970" name="Google Shape;970;p23"/>
            <p:cNvSpPr/>
            <p:nvPr/>
          </p:nvSpPr>
          <p:spPr>
            <a:xfrm>
              <a:off x="4290846" y="3505853"/>
              <a:ext cx="43444" cy="325445"/>
            </a:xfrm>
            <a:custGeom>
              <a:avLst/>
              <a:gdLst/>
              <a:ahLst/>
              <a:cxnLst/>
              <a:rect l="l" t="t" r="r" b="b"/>
              <a:pathLst>
                <a:path w="43444" h="325445" extrusionOk="0">
                  <a:moveTo>
                    <a:pt x="43150" y="325446"/>
                  </a:moveTo>
                  <a:cubicBezTo>
                    <a:pt x="43038" y="325446"/>
                    <a:pt x="42870" y="325334"/>
                    <a:pt x="42870" y="325222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43430" y="325110"/>
                  </a:lnTo>
                  <a:cubicBezTo>
                    <a:pt x="43486" y="325278"/>
                    <a:pt x="43374" y="325446"/>
                    <a:pt x="43150" y="325446"/>
                  </a:cubicBezTo>
                  <a:cubicBezTo>
                    <a:pt x="43206" y="325446"/>
                    <a:pt x="43206" y="325446"/>
                    <a:pt x="43150" y="325446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23"/>
            <p:cNvSpPr/>
            <p:nvPr/>
          </p:nvSpPr>
          <p:spPr>
            <a:xfrm>
              <a:off x="4297618" y="3741417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23"/>
            <p:cNvSpPr/>
            <p:nvPr/>
          </p:nvSpPr>
          <p:spPr>
            <a:xfrm>
              <a:off x="4297618" y="3673865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699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23"/>
            <p:cNvSpPr/>
            <p:nvPr/>
          </p:nvSpPr>
          <p:spPr>
            <a:xfrm>
              <a:off x="4297618" y="3606313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23"/>
            <p:cNvSpPr/>
            <p:nvPr/>
          </p:nvSpPr>
          <p:spPr>
            <a:xfrm>
              <a:off x="4297618" y="3538762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699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23"/>
            <p:cNvSpPr/>
            <p:nvPr/>
          </p:nvSpPr>
          <p:spPr>
            <a:xfrm>
              <a:off x="4297618" y="3471210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23"/>
            <p:cNvSpPr/>
            <p:nvPr/>
          </p:nvSpPr>
          <p:spPr>
            <a:xfrm>
              <a:off x="4297618" y="3403658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23"/>
            <p:cNvSpPr/>
            <p:nvPr/>
          </p:nvSpPr>
          <p:spPr>
            <a:xfrm>
              <a:off x="4297618" y="3350938"/>
              <a:ext cx="581940" cy="72980"/>
            </a:xfrm>
            <a:custGeom>
              <a:avLst/>
              <a:gdLst/>
              <a:ahLst/>
              <a:cxnLst/>
              <a:rect l="l" t="t" r="r" b="b"/>
              <a:pathLst>
                <a:path w="581940" h="72980" extrusionOk="0">
                  <a:moveTo>
                    <a:pt x="280" y="72980"/>
                  </a:moveTo>
                  <a:cubicBezTo>
                    <a:pt x="168" y="72980"/>
                    <a:pt x="0" y="72868"/>
                    <a:pt x="0" y="72757"/>
                  </a:cubicBezTo>
                  <a:cubicBezTo>
                    <a:pt x="0" y="72589"/>
                    <a:pt x="112" y="72477"/>
                    <a:pt x="224" y="72421"/>
                  </a:cubicBezTo>
                  <a:lnTo>
                    <a:pt x="581605" y="0"/>
                  </a:lnTo>
                  <a:cubicBezTo>
                    <a:pt x="581773" y="0"/>
                    <a:pt x="581885" y="112"/>
                    <a:pt x="581941" y="224"/>
                  </a:cubicBezTo>
                  <a:cubicBezTo>
                    <a:pt x="581941" y="392"/>
                    <a:pt x="581829" y="504"/>
                    <a:pt x="581717" y="560"/>
                  </a:cubicBezTo>
                  <a:lnTo>
                    <a:pt x="280" y="72980"/>
                  </a:lnTo>
                  <a:cubicBezTo>
                    <a:pt x="280" y="72980"/>
                    <a:pt x="280" y="72980"/>
                    <a:pt x="280" y="72980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23"/>
            <p:cNvSpPr/>
            <p:nvPr/>
          </p:nvSpPr>
          <p:spPr>
            <a:xfrm>
              <a:off x="4358957" y="3312321"/>
              <a:ext cx="354436" cy="38057"/>
            </a:xfrm>
            <a:custGeom>
              <a:avLst/>
              <a:gdLst/>
              <a:ahLst/>
              <a:cxnLst/>
              <a:rect l="l" t="t" r="r" b="b"/>
              <a:pathLst>
                <a:path w="354436" h="38057" extrusionOk="0">
                  <a:moveTo>
                    <a:pt x="280" y="38057"/>
                  </a:moveTo>
                  <a:cubicBezTo>
                    <a:pt x="112" y="38057"/>
                    <a:pt x="0" y="37945"/>
                    <a:pt x="0" y="37833"/>
                  </a:cubicBezTo>
                  <a:cubicBezTo>
                    <a:pt x="0" y="37665"/>
                    <a:pt x="112" y="37554"/>
                    <a:pt x="224" y="37554"/>
                  </a:cubicBezTo>
                  <a:lnTo>
                    <a:pt x="354101" y="0"/>
                  </a:lnTo>
                  <a:cubicBezTo>
                    <a:pt x="354269" y="0"/>
                    <a:pt x="354381" y="112"/>
                    <a:pt x="354437" y="224"/>
                  </a:cubicBezTo>
                  <a:cubicBezTo>
                    <a:pt x="354437" y="392"/>
                    <a:pt x="354325" y="504"/>
                    <a:pt x="354213" y="504"/>
                  </a:cubicBezTo>
                  <a:lnTo>
                    <a:pt x="280" y="38057"/>
                  </a:lnTo>
                  <a:cubicBezTo>
                    <a:pt x="280" y="38057"/>
                    <a:pt x="280" y="38057"/>
                    <a:pt x="280" y="38057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p23"/>
            <p:cNvSpPr/>
            <p:nvPr/>
          </p:nvSpPr>
          <p:spPr>
            <a:xfrm>
              <a:off x="4357782" y="3461584"/>
              <a:ext cx="35497" cy="273228"/>
            </a:xfrm>
            <a:custGeom>
              <a:avLst/>
              <a:gdLst/>
              <a:ahLst/>
              <a:cxnLst/>
              <a:rect l="l" t="t" r="r" b="b"/>
              <a:pathLst>
                <a:path w="35497" h="273228" extrusionOk="0">
                  <a:moveTo>
                    <a:pt x="35203" y="273229"/>
                  </a:moveTo>
                  <a:cubicBezTo>
                    <a:pt x="35091" y="273229"/>
                    <a:pt x="34923" y="273117"/>
                    <a:pt x="34923" y="27300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35483" y="272893"/>
                  </a:lnTo>
                  <a:cubicBezTo>
                    <a:pt x="35539" y="273061"/>
                    <a:pt x="35427" y="273229"/>
                    <a:pt x="35203" y="273229"/>
                  </a:cubicBezTo>
                  <a:cubicBezTo>
                    <a:pt x="35259" y="273229"/>
                    <a:pt x="35203" y="273229"/>
                    <a:pt x="35203" y="27322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p23"/>
            <p:cNvSpPr/>
            <p:nvPr/>
          </p:nvSpPr>
          <p:spPr>
            <a:xfrm>
              <a:off x="4405577" y="3279581"/>
              <a:ext cx="64921" cy="497039"/>
            </a:xfrm>
            <a:custGeom>
              <a:avLst/>
              <a:gdLst/>
              <a:ahLst/>
              <a:cxnLst/>
              <a:rect l="l" t="t" r="r" b="b"/>
              <a:pathLst>
                <a:path w="64921" h="497039" extrusionOk="0">
                  <a:moveTo>
                    <a:pt x="64641" y="497039"/>
                  </a:moveTo>
                  <a:cubicBezTo>
                    <a:pt x="64529" y="497039"/>
                    <a:pt x="64362" y="496927"/>
                    <a:pt x="64362" y="49681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4921" y="496703"/>
                  </a:lnTo>
                  <a:cubicBezTo>
                    <a:pt x="64921" y="496871"/>
                    <a:pt x="64809" y="497039"/>
                    <a:pt x="64641" y="497039"/>
                  </a:cubicBezTo>
                  <a:cubicBezTo>
                    <a:pt x="64641" y="497039"/>
                    <a:pt x="64641" y="497039"/>
                    <a:pt x="64641" y="49703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p23"/>
            <p:cNvSpPr/>
            <p:nvPr/>
          </p:nvSpPr>
          <p:spPr>
            <a:xfrm>
              <a:off x="4488184" y="3363195"/>
              <a:ext cx="61675" cy="468104"/>
            </a:xfrm>
            <a:custGeom>
              <a:avLst/>
              <a:gdLst/>
              <a:ahLst/>
              <a:cxnLst/>
              <a:rect l="l" t="t" r="r" b="b"/>
              <a:pathLst>
                <a:path w="61675" h="468104" extrusionOk="0">
                  <a:moveTo>
                    <a:pt x="61395" y="468104"/>
                  </a:moveTo>
                  <a:cubicBezTo>
                    <a:pt x="61283" y="468104"/>
                    <a:pt x="61115" y="467993"/>
                    <a:pt x="61115" y="467881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1675" y="467769"/>
                  </a:lnTo>
                  <a:cubicBezTo>
                    <a:pt x="61675" y="467937"/>
                    <a:pt x="61563" y="468104"/>
                    <a:pt x="61395" y="468104"/>
                  </a:cubicBezTo>
                  <a:cubicBezTo>
                    <a:pt x="61395" y="468104"/>
                    <a:pt x="61395" y="468104"/>
                    <a:pt x="61395" y="468104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p23"/>
            <p:cNvSpPr/>
            <p:nvPr/>
          </p:nvSpPr>
          <p:spPr>
            <a:xfrm>
              <a:off x="4549243" y="3279581"/>
              <a:ext cx="72435" cy="551718"/>
            </a:xfrm>
            <a:custGeom>
              <a:avLst/>
              <a:gdLst/>
              <a:ahLst/>
              <a:cxnLst/>
              <a:rect l="l" t="t" r="r" b="b"/>
              <a:pathLst>
                <a:path w="72435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77" y="551551"/>
                    <a:pt x="72365" y="551719"/>
                    <a:pt x="72141" y="551719"/>
                  </a:cubicBezTo>
                  <a:cubicBezTo>
                    <a:pt x="72197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983;p23"/>
            <p:cNvSpPr/>
            <p:nvPr/>
          </p:nvSpPr>
          <p:spPr>
            <a:xfrm>
              <a:off x="4621105" y="3279581"/>
              <a:ext cx="72420" cy="551718"/>
            </a:xfrm>
            <a:custGeom>
              <a:avLst/>
              <a:gdLst/>
              <a:ahLst/>
              <a:cxnLst/>
              <a:rect l="l" t="t" r="r" b="b"/>
              <a:pathLst>
                <a:path w="72420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21" y="551551"/>
                    <a:pt x="72309" y="551719"/>
                    <a:pt x="72141" y="551719"/>
                  </a:cubicBezTo>
                  <a:cubicBezTo>
                    <a:pt x="72141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984;p23"/>
            <p:cNvSpPr/>
            <p:nvPr/>
          </p:nvSpPr>
          <p:spPr>
            <a:xfrm>
              <a:off x="4692966" y="3279581"/>
              <a:ext cx="72420" cy="551718"/>
            </a:xfrm>
            <a:custGeom>
              <a:avLst/>
              <a:gdLst/>
              <a:ahLst/>
              <a:cxnLst/>
              <a:rect l="l" t="t" r="r" b="b"/>
              <a:pathLst>
                <a:path w="72420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21" y="551551"/>
                    <a:pt x="72309" y="551719"/>
                    <a:pt x="72141" y="551719"/>
                  </a:cubicBezTo>
                  <a:cubicBezTo>
                    <a:pt x="72141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23"/>
            <p:cNvSpPr/>
            <p:nvPr/>
          </p:nvSpPr>
          <p:spPr>
            <a:xfrm>
              <a:off x="4770200" y="3323570"/>
              <a:ext cx="62738" cy="473421"/>
            </a:xfrm>
            <a:custGeom>
              <a:avLst/>
              <a:gdLst/>
              <a:ahLst/>
              <a:cxnLst/>
              <a:rect l="l" t="t" r="r" b="b"/>
              <a:pathLst>
                <a:path w="62738" h="473421" extrusionOk="0">
                  <a:moveTo>
                    <a:pt x="62459" y="473421"/>
                  </a:moveTo>
                  <a:cubicBezTo>
                    <a:pt x="62347" y="473421"/>
                    <a:pt x="62179" y="473309"/>
                    <a:pt x="62179" y="473198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2739" y="473085"/>
                  </a:lnTo>
                  <a:cubicBezTo>
                    <a:pt x="62739" y="473253"/>
                    <a:pt x="62627" y="473421"/>
                    <a:pt x="62459" y="473421"/>
                  </a:cubicBezTo>
                  <a:cubicBezTo>
                    <a:pt x="62459" y="473421"/>
                    <a:pt x="62459" y="473421"/>
                    <a:pt x="62459" y="473421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23"/>
            <p:cNvSpPr/>
            <p:nvPr/>
          </p:nvSpPr>
          <p:spPr>
            <a:xfrm>
              <a:off x="4836688" y="3279581"/>
              <a:ext cx="57365" cy="438050"/>
            </a:xfrm>
            <a:custGeom>
              <a:avLst/>
              <a:gdLst/>
              <a:ahLst/>
              <a:cxnLst/>
              <a:rect l="l" t="t" r="r" b="b"/>
              <a:pathLst>
                <a:path w="57365" h="438050" extrusionOk="0">
                  <a:moveTo>
                    <a:pt x="57086" y="438050"/>
                  </a:moveTo>
                  <a:cubicBezTo>
                    <a:pt x="56974" y="438050"/>
                    <a:pt x="56806" y="437939"/>
                    <a:pt x="56806" y="437827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57366" y="437715"/>
                  </a:lnTo>
                  <a:cubicBezTo>
                    <a:pt x="57366" y="437883"/>
                    <a:pt x="57254" y="438050"/>
                    <a:pt x="57086" y="438050"/>
                  </a:cubicBezTo>
                  <a:cubicBezTo>
                    <a:pt x="57086" y="438050"/>
                    <a:pt x="57086" y="438050"/>
                    <a:pt x="57086" y="438050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p23"/>
            <p:cNvSpPr/>
            <p:nvPr/>
          </p:nvSpPr>
          <p:spPr>
            <a:xfrm>
              <a:off x="4908493" y="3279581"/>
              <a:ext cx="52048" cy="395180"/>
            </a:xfrm>
            <a:custGeom>
              <a:avLst/>
              <a:gdLst/>
              <a:ahLst/>
              <a:cxnLst/>
              <a:rect l="l" t="t" r="r" b="b"/>
              <a:pathLst>
                <a:path w="52048" h="395180" extrusionOk="0">
                  <a:moveTo>
                    <a:pt x="51769" y="395180"/>
                  </a:moveTo>
                  <a:cubicBezTo>
                    <a:pt x="51657" y="395180"/>
                    <a:pt x="51489" y="395068"/>
                    <a:pt x="51489" y="394956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52049" y="394844"/>
                  </a:lnTo>
                  <a:cubicBezTo>
                    <a:pt x="52049" y="395012"/>
                    <a:pt x="51937" y="395180"/>
                    <a:pt x="51769" y="395180"/>
                  </a:cubicBezTo>
                  <a:cubicBezTo>
                    <a:pt x="51769" y="395180"/>
                    <a:pt x="51769" y="395180"/>
                    <a:pt x="51769" y="395180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88" name="Google Shape;988;p23"/>
          <p:cNvSpPr txBox="1">
            <a:spLocks noGrp="1"/>
          </p:cNvSpPr>
          <p:nvPr>
            <p:ph type="ctrTitle"/>
          </p:nvPr>
        </p:nvSpPr>
        <p:spPr>
          <a:xfrm>
            <a:off x="4423501" y="624338"/>
            <a:ext cx="4000500" cy="1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89" name="Google Shape;989;p23"/>
          <p:cNvSpPr txBox="1">
            <a:spLocks noGrp="1"/>
          </p:cNvSpPr>
          <p:nvPr>
            <p:ph type="subTitle" idx="1"/>
          </p:nvPr>
        </p:nvSpPr>
        <p:spPr>
          <a:xfrm>
            <a:off x="4423501" y="1626675"/>
            <a:ext cx="4000500" cy="117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90" name="Google Shape;990;p23"/>
          <p:cNvSpPr txBox="1">
            <a:spLocks noGrp="1"/>
          </p:cNvSpPr>
          <p:nvPr>
            <p:ph type="subTitle" idx="2"/>
          </p:nvPr>
        </p:nvSpPr>
        <p:spPr>
          <a:xfrm rot="-962">
            <a:off x="5207401" y="4145492"/>
            <a:ext cx="32166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91" name="Google Shape;991;p23"/>
          <p:cNvSpPr/>
          <p:nvPr/>
        </p:nvSpPr>
        <p:spPr>
          <a:xfrm>
            <a:off x="980546" y="694003"/>
            <a:ext cx="783370" cy="377795"/>
          </a:xfrm>
          <a:custGeom>
            <a:avLst/>
            <a:gdLst/>
            <a:ahLst/>
            <a:cxnLst/>
            <a:rect l="l" t="t" r="r" b="b"/>
            <a:pathLst>
              <a:path w="103347" h="49841" extrusionOk="0">
                <a:moveTo>
                  <a:pt x="99578" y="36522"/>
                </a:moveTo>
                <a:cubicBezTo>
                  <a:pt x="96220" y="33164"/>
                  <a:pt x="90848" y="32044"/>
                  <a:pt x="86426" y="33723"/>
                </a:cubicBezTo>
                <a:cubicBezTo>
                  <a:pt x="86706" y="23426"/>
                  <a:pt x="82228" y="13016"/>
                  <a:pt x="74225" y="6580"/>
                </a:cubicBezTo>
                <a:cubicBezTo>
                  <a:pt x="66222" y="143"/>
                  <a:pt x="54749" y="-1871"/>
                  <a:pt x="45178" y="1878"/>
                </a:cubicBezTo>
                <a:cubicBezTo>
                  <a:pt x="35608" y="5628"/>
                  <a:pt x="28500" y="15254"/>
                  <a:pt x="28221" y="25497"/>
                </a:cubicBezTo>
                <a:cubicBezTo>
                  <a:pt x="25087" y="24657"/>
                  <a:pt x="21505" y="25552"/>
                  <a:pt x="19210" y="27847"/>
                </a:cubicBezTo>
                <a:cubicBezTo>
                  <a:pt x="16860" y="30142"/>
                  <a:pt x="15852" y="33667"/>
                  <a:pt x="16635" y="36802"/>
                </a:cubicBezTo>
                <a:cubicBezTo>
                  <a:pt x="12550" y="35514"/>
                  <a:pt x="7961" y="36186"/>
                  <a:pt x="4659" y="38928"/>
                </a:cubicBezTo>
                <a:cubicBezTo>
                  <a:pt x="1357" y="41671"/>
                  <a:pt x="-378" y="45588"/>
                  <a:pt x="70" y="49842"/>
                </a:cubicBezTo>
                <a:lnTo>
                  <a:pt x="9192" y="49842"/>
                </a:lnTo>
                <a:lnTo>
                  <a:pt x="102601" y="49842"/>
                </a:lnTo>
                <a:cubicBezTo>
                  <a:pt x="104335" y="45532"/>
                  <a:pt x="102936" y="39880"/>
                  <a:pt x="99578" y="36522"/>
                </a:cubicBezTo>
                <a:close/>
              </a:path>
            </a:pathLst>
          </a:custGeom>
          <a:solidFill>
            <a:srgbClr val="FFFFFF">
              <a:alpha val="689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2" name="Google Shape;992;p23"/>
          <p:cNvSpPr/>
          <p:nvPr/>
        </p:nvSpPr>
        <p:spPr>
          <a:xfrm flipH="1">
            <a:off x="-213270" y="1607916"/>
            <a:ext cx="1127722" cy="544881"/>
          </a:xfrm>
          <a:custGeom>
            <a:avLst/>
            <a:gdLst/>
            <a:ahLst/>
            <a:cxnLst/>
            <a:rect l="l" t="t" r="r" b="b"/>
            <a:pathLst>
              <a:path w="148776" h="71884" extrusionOk="0">
                <a:moveTo>
                  <a:pt x="143382" y="52576"/>
                </a:moveTo>
                <a:cubicBezTo>
                  <a:pt x="138568" y="47763"/>
                  <a:pt x="130845" y="46140"/>
                  <a:pt x="124465" y="48546"/>
                </a:cubicBezTo>
                <a:cubicBezTo>
                  <a:pt x="124913" y="33771"/>
                  <a:pt x="118420" y="18716"/>
                  <a:pt x="106891" y="9481"/>
                </a:cubicBezTo>
                <a:cubicBezTo>
                  <a:pt x="95363" y="247"/>
                  <a:pt x="78852" y="-2719"/>
                  <a:pt x="65029" y="2710"/>
                </a:cubicBezTo>
                <a:cubicBezTo>
                  <a:pt x="51260" y="8082"/>
                  <a:pt x="41019" y="21962"/>
                  <a:pt x="40627" y="36737"/>
                </a:cubicBezTo>
                <a:cubicBezTo>
                  <a:pt x="36094" y="35506"/>
                  <a:pt x="30945" y="36849"/>
                  <a:pt x="27643" y="40151"/>
                </a:cubicBezTo>
                <a:cubicBezTo>
                  <a:pt x="24285" y="43453"/>
                  <a:pt x="22829" y="48546"/>
                  <a:pt x="23949" y="53080"/>
                </a:cubicBezTo>
                <a:cubicBezTo>
                  <a:pt x="18072" y="51233"/>
                  <a:pt x="11468" y="52240"/>
                  <a:pt x="6711" y="56158"/>
                </a:cubicBezTo>
                <a:cubicBezTo>
                  <a:pt x="1954" y="60076"/>
                  <a:pt x="-564" y="65784"/>
                  <a:pt x="107" y="71884"/>
                </a:cubicBezTo>
                <a:lnTo>
                  <a:pt x="13259" y="71884"/>
                </a:lnTo>
                <a:lnTo>
                  <a:pt x="147747" y="71884"/>
                </a:lnTo>
                <a:cubicBezTo>
                  <a:pt x="150154" y="65560"/>
                  <a:pt x="148195" y="57389"/>
                  <a:pt x="143382" y="52576"/>
                </a:cubicBezTo>
                <a:close/>
              </a:path>
            </a:pathLst>
          </a:custGeom>
          <a:solidFill>
            <a:srgbClr val="FFFFFF">
              <a:alpha val="689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3" name="Google Shape;993;p23"/>
          <p:cNvSpPr txBox="1"/>
          <p:nvPr/>
        </p:nvSpPr>
        <p:spPr>
          <a:xfrm>
            <a:off x="4651201" y="3400150"/>
            <a:ext cx="3772800" cy="7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and includes icons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1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and infographics &amp; images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5" name="Google Shape;995;p24"/>
          <p:cNvPicPr preferRelativeResize="0"/>
          <p:nvPr/>
        </p:nvPicPr>
        <p:blipFill rotWithShape="1">
          <a:blip r:embed="rId2">
            <a:alphaModFix/>
          </a:blip>
          <a:srcRect l="18019" b="1801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p24"/>
          <p:cNvSpPr/>
          <p:nvPr/>
        </p:nvSpPr>
        <p:spPr>
          <a:xfrm flipH="1">
            <a:off x="1215018" y="4429056"/>
            <a:ext cx="986757" cy="476771"/>
          </a:xfrm>
          <a:custGeom>
            <a:avLst/>
            <a:gdLst/>
            <a:ahLst/>
            <a:cxnLst/>
            <a:rect l="l" t="t" r="r" b="b"/>
            <a:pathLst>
              <a:path w="148776" h="71884" extrusionOk="0">
                <a:moveTo>
                  <a:pt x="143382" y="52576"/>
                </a:moveTo>
                <a:cubicBezTo>
                  <a:pt x="138568" y="47763"/>
                  <a:pt x="130845" y="46140"/>
                  <a:pt x="124465" y="48546"/>
                </a:cubicBezTo>
                <a:cubicBezTo>
                  <a:pt x="124913" y="33771"/>
                  <a:pt x="118420" y="18716"/>
                  <a:pt x="106891" y="9481"/>
                </a:cubicBezTo>
                <a:cubicBezTo>
                  <a:pt x="95363" y="247"/>
                  <a:pt x="78852" y="-2719"/>
                  <a:pt x="65029" y="2710"/>
                </a:cubicBezTo>
                <a:cubicBezTo>
                  <a:pt x="51260" y="8082"/>
                  <a:pt x="41019" y="21962"/>
                  <a:pt x="40627" y="36737"/>
                </a:cubicBezTo>
                <a:cubicBezTo>
                  <a:pt x="36094" y="35506"/>
                  <a:pt x="30945" y="36849"/>
                  <a:pt x="27643" y="40151"/>
                </a:cubicBezTo>
                <a:cubicBezTo>
                  <a:pt x="24285" y="43453"/>
                  <a:pt x="22829" y="48546"/>
                  <a:pt x="23949" y="53080"/>
                </a:cubicBezTo>
                <a:cubicBezTo>
                  <a:pt x="18072" y="51233"/>
                  <a:pt x="11468" y="52240"/>
                  <a:pt x="6711" y="56158"/>
                </a:cubicBezTo>
                <a:cubicBezTo>
                  <a:pt x="1954" y="60076"/>
                  <a:pt x="-564" y="65784"/>
                  <a:pt x="107" y="71884"/>
                </a:cubicBezTo>
                <a:lnTo>
                  <a:pt x="13259" y="71884"/>
                </a:lnTo>
                <a:lnTo>
                  <a:pt x="147747" y="71884"/>
                </a:lnTo>
                <a:cubicBezTo>
                  <a:pt x="150154" y="65560"/>
                  <a:pt x="148195" y="57389"/>
                  <a:pt x="143382" y="52576"/>
                </a:cubicBezTo>
                <a:close/>
              </a:path>
            </a:pathLst>
          </a:custGeom>
          <a:solidFill>
            <a:srgbClr val="FFFFFF">
              <a:alpha val="689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97" name="Google Shape;997;p24"/>
          <p:cNvGrpSpPr/>
          <p:nvPr/>
        </p:nvGrpSpPr>
        <p:grpSpPr>
          <a:xfrm>
            <a:off x="1959006" y="4492253"/>
            <a:ext cx="242777" cy="350367"/>
            <a:chOff x="7549830" y="4053710"/>
            <a:chExt cx="50646" cy="73092"/>
          </a:xfrm>
        </p:grpSpPr>
        <p:sp>
          <p:nvSpPr>
            <p:cNvPr id="998" name="Google Shape;998;p24"/>
            <p:cNvSpPr/>
            <p:nvPr/>
          </p:nvSpPr>
          <p:spPr>
            <a:xfrm>
              <a:off x="7549830" y="4053710"/>
              <a:ext cx="50646" cy="73092"/>
            </a:xfrm>
            <a:custGeom>
              <a:avLst/>
              <a:gdLst/>
              <a:ahLst/>
              <a:cxnLst/>
              <a:rect l="l" t="t" r="r" b="b"/>
              <a:pathLst>
                <a:path w="50646" h="73092" extrusionOk="0">
                  <a:moveTo>
                    <a:pt x="25921" y="0"/>
                  </a:moveTo>
                  <a:cubicBezTo>
                    <a:pt x="5158" y="168"/>
                    <a:pt x="-2230" y="14999"/>
                    <a:pt x="569" y="32965"/>
                  </a:cubicBezTo>
                  <a:cubicBezTo>
                    <a:pt x="3367" y="50930"/>
                    <a:pt x="24242" y="73093"/>
                    <a:pt x="24242" y="73093"/>
                  </a:cubicBezTo>
                  <a:cubicBezTo>
                    <a:pt x="24242" y="73093"/>
                    <a:pt x="46125" y="51881"/>
                    <a:pt x="49707" y="34084"/>
                  </a:cubicBezTo>
                  <a:cubicBezTo>
                    <a:pt x="53345" y="16287"/>
                    <a:pt x="46629" y="1119"/>
                    <a:pt x="259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24"/>
            <p:cNvSpPr/>
            <p:nvPr/>
          </p:nvSpPr>
          <p:spPr>
            <a:xfrm>
              <a:off x="7554704" y="4059807"/>
              <a:ext cx="40866" cy="40863"/>
            </a:xfrm>
            <a:custGeom>
              <a:avLst/>
              <a:gdLst/>
              <a:ahLst/>
              <a:cxnLst/>
              <a:rect l="l" t="t" r="r" b="b"/>
              <a:pathLst>
                <a:path w="40866" h="40863" extrusionOk="0">
                  <a:moveTo>
                    <a:pt x="40860" y="20880"/>
                  </a:moveTo>
                  <a:cubicBezTo>
                    <a:pt x="40580" y="32185"/>
                    <a:pt x="31233" y="41083"/>
                    <a:pt x="19984" y="40860"/>
                  </a:cubicBezTo>
                  <a:cubicBezTo>
                    <a:pt x="8679" y="40580"/>
                    <a:pt x="-220" y="31233"/>
                    <a:pt x="4" y="19984"/>
                  </a:cubicBezTo>
                  <a:cubicBezTo>
                    <a:pt x="284" y="8679"/>
                    <a:pt x="9630" y="-220"/>
                    <a:pt x="20880" y="4"/>
                  </a:cubicBezTo>
                  <a:cubicBezTo>
                    <a:pt x="32185" y="228"/>
                    <a:pt x="41140" y="9574"/>
                    <a:pt x="40860" y="208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0" name="Google Shape;1000;p24"/>
          <p:cNvSpPr/>
          <p:nvPr/>
        </p:nvSpPr>
        <p:spPr>
          <a:xfrm>
            <a:off x="8041355" y="780453"/>
            <a:ext cx="765284" cy="369912"/>
          </a:xfrm>
          <a:custGeom>
            <a:avLst/>
            <a:gdLst/>
            <a:ahLst/>
            <a:cxnLst/>
            <a:rect l="l" t="t" r="r" b="b"/>
            <a:pathLst>
              <a:path w="100961" h="48801" extrusionOk="0">
                <a:moveTo>
                  <a:pt x="97285" y="35649"/>
                </a:moveTo>
                <a:cubicBezTo>
                  <a:pt x="94040" y="32403"/>
                  <a:pt x="88778" y="31283"/>
                  <a:pt x="84469" y="32907"/>
                </a:cubicBezTo>
                <a:cubicBezTo>
                  <a:pt x="84749" y="22888"/>
                  <a:pt x="80383" y="12703"/>
                  <a:pt x="72548" y="6434"/>
                </a:cubicBezTo>
                <a:cubicBezTo>
                  <a:pt x="64713" y="166"/>
                  <a:pt x="53519" y="-1849"/>
                  <a:pt x="44173" y="1845"/>
                </a:cubicBezTo>
                <a:cubicBezTo>
                  <a:pt x="34827" y="5539"/>
                  <a:pt x="27887" y="14885"/>
                  <a:pt x="27607" y="24959"/>
                </a:cubicBezTo>
                <a:cubicBezTo>
                  <a:pt x="24529" y="24120"/>
                  <a:pt x="21059" y="25015"/>
                  <a:pt x="18764" y="27254"/>
                </a:cubicBezTo>
                <a:cubicBezTo>
                  <a:pt x="16470" y="29493"/>
                  <a:pt x="15518" y="32962"/>
                  <a:pt x="16246" y="36041"/>
                </a:cubicBezTo>
                <a:cubicBezTo>
                  <a:pt x="12272" y="34809"/>
                  <a:pt x="7795" y="35481"/>
                  <a:pt x="4549" y="38111"/>
                </a:cubicBezTo>
                <a:cubicBezTo>
                  <a:pt x="1303" y="40742"/>
                  <a:pt x="-376" y="44604"/>
                  <a:pt x="71" y="48801"/>
                </a:cubicBezTo>
                <a:lnTo>
                  <a:pt x="9026" y="48801"/>
                </a:lnTo>
                <a:lnTo>
                  <a:pt x="100308" y="48801"/>
                </a:lnTo>
                <a:cubicBezTo>
                  <a:pt x="101875" y="44436"/>
                  <a:pt x="100531" y="38895"/>
                  <a:pt x="97285" y="35649"/>
                </a:cubicBezTo>
                <a:close/>
              </a:path>
            </a:pathLst>
          </a:custGeom>
          <a:solidFill>
            <a:srgbClr val="D4F0FD">
              <a:alpha val="4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01" name="Google Shape;1001;p24"/>
          <p:cNvGrpSpPr/>
          <p:nvPr/>
        </p:nvGrpSpPr>
        <p:grpSpPr>
          <a:xfrm>
            <a:off x="8513108" y="673873"/>
            <a:ext cx="183023" cy="264176"/>
            <a:chOff x="7560742" y="4227095"/>
            <a:chExt cx="87017" cy="125589"/>
          </a:xfrm>
        </p:grpSpPr>
        <p:sp>
          <p:nvSpPr>
            <p:cNvPr id="1002" name="Google Shape;1002;p24"/>
            <p:cNvSpPr/>
            <p:nvPr/>
          </p:nvSpPr>
          <p:spPr>
            <a:xfrm>
              <a:off x="7560742" y="4227095"/>
              <a:ext cx="87017" cy="125589"/>
            </a:xfrm>
            <a:custGeom>
              <a:avLst/>
              <a:gdLst/>
              <a:ahLst/>
              <a:cxnLst/>
              <a:rect l="l" t="t" r="r" b="b"/>
              <a:pathLst>
                <a:path w="87017" h="125589" extrusionOk="0">
                  <a:moveTo>
                    <a:pt x="44503" y="0"/>
                  </a:moveTo>
                  <a:cubicBezTo>
                    <a:pt x="8852" y="280"/>
                    <a:pt x="-3796" y="25801"/>
                    <a:pt x="961" y="56638"/>
                  </a:cubicBezTo>
                  <a:cubicBezTo>
                    <a:pt x="5774" y="87476"/>
                    <a:pt x="41649" y="125589"/>
                    <a:pt x="41649" y="125589"/>
                  </a:cubicBezTo>
                  <a:cubicBezTo>
                    <a:pt x="41649" y="125589"/>
                    <a:pt x="79203" y="89155"/>
                    <a:pt x="85415" y="58541"/>
                  </a:cubicBezTo>
                  <a:cubicBezTo>
                    <a:pt x="91627" y="27928"/>
                    <a:pt x="80154" y="1903"/>
                    <a:pt x="44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p24"/>
            <p:cNvSpPr/>
            <p:nvPr/>
          </p:nvSpPr>
          <p:spPr>
            <a:xfrm>
              <a:off x="7569138" y="4237551"/>
              <a:ext cx="70200" cy="70201"/>
            </a:xfrm>
            <a:custGeom>
              <a:avLst/>
              <a:gdLst/>
              <a:ahLst/>
              <a:cxnLst/>
              <a:rect l="l" t="t" r="r" b="b"/>
              <a:pathLst>
                <a:path w="70200" h="70201" extrusionOk="0">
                  <a:moveTo>
                    <a:pt x="70191" y="35884"/>
                  </a:moveTo>
                  <a:cubicBezTo>
                    <a:pt x="69744" y="55249"/>
                    <a:pt x="53681" y="70639"/>
                    <a:pt x="34317" y="70192"/>
                  </a:cubicBezTo>
                  <a:cubicBezTo>
                    <a:pt x="14953" y="69744"/>
                    <a:pt x="-438" y="53682"/>
                    <a:pt x="10" y="34317"/>
                  </a:cubicBezTo>
                  <a:cubicBezTo>
                    <a:pt x="457" y="14953"/>
                    <a:pt x="16520" y="-438"/>
                    <a:pt x="35884" y="10"/>
                  </a:cubicBezTo>
                  <a:cubicBezTo>
                    <a:pt x="55249" y="401"/>
                    <a:pt x="70640" y="16464"/>
                    <a:pt x="70191" y="358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5" name="Google Shape;1005;p25"/>
          <p:cNvPicPr preferRelativeResize="0"/>
          <p:nvPr/>
        </p:nvPicPr>
        <p:blipFill rotWithShape="1">
          <a:blip r:embed="rId2">
            <a:alphaModFix/>
          </a:blip>
          <a:srcRect l="18019" b="1801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6" name="Google Shape;1006;p25"/>
          <p:cNvGrpSpPr/>
          <p:nvPr/>
        </p:nvGrpSpPr>
        <p:grpSpPr>
          <a:xfrm>
            <a:off x="4316942" y="-151392"/>
            <a:ext cx="6979960" cy="5446284"/>
            <a:chOff x="4290846" y="3279581"/>
            <a:chExt cx="707082" cy="551718"/>
          </a:xfrm>
        </p:grpSpPr>
        <p:sp>
          <p:nvSpPr>
            <p:cNvPr id="1007" name="Google Shape;1007;p25"/>
            <p:cNvSpPr/>
            <p:nvPr/>
          </p:nvSpPr>
          <p:spPr>
            <a:xfrm>
              <a:off x="4290846" y="3505853"/>
              <a:ext cx="43444" cy="325445"/>
            </a:xfrm>
            <a:custGeom>
              <a:avLst/>
              <a:gdLst/>
              <a:ahLst/>
              <a:cxnLst/>
              <a:rect l="l" t="t" r="r" b="b"/>
              <a:pathLst>
                <a:path w="43444" h="325445" extrusionOk="0">
                  <a:moveTo>
                    <a:pt x="43150" y="325446"/>
                  </a:moveTo>
                  <a:cubicBezTo>
                    <a:pt x="43038" y="325446"/>
                    <a:pt x="42870" y="325334"/>
                    <a:pt x="42870" y="325222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43430" y="325110"/>
                  </a:lnTo>
                  <a:cubicBezTo>
                    <a:pt x="43486" y="325278"/>
                    <a:pt x="43374" y="325446"/>
                    <a:pt x="43150" y="325446"/>
                  </a:cubicBezTo>
                  <a:cubicBezTo>
                    <a:pt x="43206" y="325446"/>
                    <a:pt x="43206" y="325446"/>
                    <a:pt x="43150" y="325446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1008;p25"/>
            <p:cNvSpPr/>
            <p:nvPr/>
          </p:nvSpPr>
          <p:spPr>
            <a:xfrm>
              <a:off x="4297618" y="3741417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1009;p25"/>
            <p:cNvSpPr/>
            <p:nvPr/>
          </p:nvSpPr>
          <p:spPr>
            <a:xfrm>
              <a:off x="4297618" y="3673865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699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1010;p25"/>
            <p:cNvSpPr/>
            <p:nvPr/>
          </p:nvSpPr>
          <p:spPr>
            <a:xfrm>
              <a:off x="4297618" y="3606313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1011;p25"/>
            <p:cNvSpPr/>
            <p:nvPr/>
          </p:nvSpPr>
          <p:spPr>
            <a:xfrm>
              <a:off x="4297618" y="3538762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699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1012;p25"/>
            <p:cNvSpPr/>
            <p:nvPr/>
          </p:nvSpPr>
          <p:spPr>
            <a:xfrm>
              <a:off x="4297618" y="3471210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1013;p25"/>
            <p:cNvSpPr/>
            <p:nvPr/>
          </p:nvSpPr>
          <p:spPr>
            <a:xfrm>
              <a:off x="4297618" y="3403658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1014;p25"/>
            <p:cNvSpPr/>
            <p:nvPr/>
          </p:nvSpPr>
          <p:spPr>
            <a:xfrm>
              <a:off x="4297618" y="3350938"/>
              <a:ext cx="581940" cy="72980"/>
            </a:xfrm>
            <a:custGeom>
              <a:avLst/>
              <a:gdLst/>
              <a:ahLst/>
              <a:cxnLst/>
              <a:rect l="l" t="t" r="r" b="b"/>
              <a:pathLst>
                <a:path w="581940" h="72980" extrusionOk="0">
                  <a:moveTo>
                    <a:pt x="280" y="72980"/>
                  </a:moveTo>
                  <a:cubicBezTo>
                    <a:pt x="168" y="72980"/>
                    <a:pt x="0" y="72868"/>
                    <a:pt x="0" y="72757"/>
                  </a:cubicBezTo>
                  <a:cubicBezTo>
                    <a:pt x="0" y="72589"/>
                    <a:pt x="112" y="72477"/>
                    <a:pt x="224" y="72421"/>
                  </a:cubicBezTo>
                  <a:lnTo>
                    <a:pt x="581605" y="0"/>
                  </a:lnTo>
                  <a:cubicBezTo>
                    <a:pt x="581773" y="0"/>
                    <a:pt x="581885" y="112"/>
                    <a:pt x="581941" y="224"/>
                  </a:cubicBezTo>
                  <a:cubicBezTo>
                    <a:pt x="581941" y="392"/>
                    <a:pt x="581829" y="504"/>
                    <a:pt x="581717" y="560"/>
                  </a:cubicBezTo>
                  <a:lnTo>
                    <a:pt x="280" y="72980"/>
                  </a:lnTo>
                  <a:cubicBezTo>
                    <a:pt x="280" y="72980"/>
                    <a:pt x="280" y="72980"/>
                    <a:pt x="280" y="72980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25"/>
            <p:cNvSpPr/>
            <p:nvPr/>
          </p:nvSpPr>
          <p:spPr>
            <a:xfrm>
              <a:off x="4358957" y="3312321"/>
              <a:ext cx="354436" cy="38057"/>
            </a:xfrm>
            <a:custGeom>
              <a:avLst/>
              <a:gdLst/>
              <a:ahLst/>
              <a:cxnLst/>
              <a:rect l="l" t="t" r="r" b="b"/>
              <a:pathLst>
                <a:path w="354436" h="38057" extrusionOk="0">
                  <a:moveTo>
                    <a:pt x="280" y="38057"/>
                  </a:moveTo>
                  <a:cubicBezTo>
                    <a:pt x="112" y="38057"/>
                    <a:pt x="0" y="37945"/>
                    <a:pt x="0" y="37833"/>
                  </a:cubicBezTo>
                  <a:cubicBezTo>
                    <a:pt x="0" y="37665"/>
                    <a:pt x="112" y="37554"/>
                    <a:pt x="224" y="37554"/>
                  </a:cubicBezTo>
                  <a:lnTo>
                    <a:pt x="354101" y="0"/>
                  </a:lnTo>
                  <a:cubicBezTo>
                    <a:pt x="354269" y="0"/>
                    <a:pt x="354381" y="112"/>
                    <a:pt x="354437" y="224"/>
                  </a:cubicBezTo>
                  <a:cubicBezTo>
                    <a:pt x="354437" y="392"/>
                    <a:pt x="354325" y="504"/>
                    <a:pt x="354213" y="504"/>
                  </a:cubicBezTo>
                  <a:lnTo>
                    <a:pt x="280" y="38057"/>
                  </a:lnTo>
                  <a:cubicBezTo>
                    <a:pt x="280" y="38057"/>
                    <a:pt x="280" y="38057"/>
                    <a:pt x="280" y="38057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1016;p25"/>
            <p:cNvSpPr/>
            <p:nvPr/>
          </p:nvSpPr>
          <p:spPr>
            <a:xfrm>
              <a:off x="4357782" y="3461584"/>
              <a:ext cx="35497" cy="273228"/>
            </a:xfrm>
            <a:custGeom>
              <a:avLst/>
              <a:gdLst/>
              <a:ahLst/>
              <a:cxnLst/>
              <a:rect l="l" t="t" r="r" b="b"/>
              <a:pathLst>
                <a:path w="35497" h="273228" extrusionOk="0">
                  <a:moveTo>
                    <a:pt x="35203" y="273229"/>
                  </a:moveTo>
                  <a:cubicBezTo>
                    <a:pt x="35091" y="273229"/>
                    <a:pt x="34923" y="273117"/>
                    <a:pt x="34923" y="27300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35483" y="272893"/>
                  </a:lnTo>
                  <a:cubicBezTo>
                    <a:pt x="35539" y="273061"/>
                    <a:pt x="35427" y="273229"/>
                    <a:pt x="35203" y="273229"/>
                  </a:cubicBezTo>
                  <a:cubicBezTo>
                    <a:pt x="35259" y="273229"/>
                    <a:pt x="35203" y="273229"/>
                    <a:pt x="35203" y="273229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1017;p25"/>
            <p:cNvSpPr/>
            <p:nvPr/>
          </p:nvSpPr>
          <p:spPr>
            <a:xfrm>
              <a:off x="4405577" y="3279581"/>
              <a:ext cx="64921" cy="497039"/>
            </a:xfrm>
            <a:custGeom>
              <a:avLst/>
              <a:gdLst/>
              <a:ahLst/>
              <a:cxnLst/>
              <a:rect l="l" t="t" r="r" b="b"/>
              <a:pathLst>
                <a:path w="64921" h="497039" extrusionOk="0">
                  <a:moveTo>
                    <a:pt x="64641" y="497039"/>
                  </a:moveTo>
                  <a:cubicBezTo>
                    <a:pt x="64529" y="497039"/>
                    <a:pt x="64362" y="496927"/>
                    <a:pt x="64362" y="49681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4921" y="496703"/>
                  </a:lnTo>
                  <a:cubicBezTo>
                    <a:pt x="64921" y="496871"/>
                    <a:pt x="64809" y="497039"/>
                    <a:pt x="64641" y="497039"/>
                  </a:cubicBezTo>
                  <a:cubicBezTo>
                    <a:pt x="64641" y="497039"/>
                    <a:pt x="64641" y="497039"/>
                    <a:pt x="64641" y="497039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1018;p25"/>
            <p:cNvSpPr/>
            <p:nvPr/>
          </p:nvSpPr>
          <p:spPr>
            <a:xfrm>
              <a:off x="4488184" y="3363195"/>
              <a:ext cx="61675" cy="468104"/>
            </a:xfrm>
            <a:custGeom>
              <a:avLst/>
              <a:gdLst/>
              <a:ahLst/>
              <a:cxnLst/>
              <a:rect l="l" t="t" r="r" b="b"/>
              <a:pathLst>
                <a:path w="61675" h="468104" extrusionOk="0">
                  <a:moveTo>
                    <a:pt x="61395" y="468104"/>
                  </a:moveTo>
                  <a:cubicBezTo>
                    <a:pt x="61283" y="468104"/>
                    <a:pt x="61115" y="467993"/>
                    <a:pt x="61115" y="467881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1675" y="467769"/>
                  </a:lnTo>
                  <a:cubicBezTo>
                    <a:pt x="61675" y="467937"/>
                    <a:pt x="61563" y="468104"/>
                    <a:pt x="61395" y="468104"/>
                  </a:cubicBezTo>
                  <a:cubicBezTo>
                    <a:pt x="61395" y="468104"/>
                    <a:pt x="61395" y="468104"/>
                    <a:pt x="61395" y="468104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1019;p25"/>
            <p:cNvSpPr/>
            <p:nvPr/>
          </p:nvSpPr>
          <p:spPr>
            <a:xfrm>
              <a:off x="4549243" y="3279581"/>
              <a:ext cx="72435" cy="551718"/>
            </a:xfrm>
            <a:custGeom>
              <a:avLst/>
              <a:gdLst/>
              <a:ahLst/>
              <a:cxnLst/>
              <a:rect l="l" t="t" r="r" b="b"/>
              <a:pathLst>
                <a:path w="72435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77" y="551551"/>
                    <a:pt x="72365" y="551719"/>
                    <a:pt x="72141" y="551719"/>
                  </a:cubicBezTo>
                  <a:cubicBezTo>
                    <a:pt x="72197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25"/>
            <p:cNvSpPr/>
            <p:nvPr/>
          </p:nvSpPr>
          <p:spPr>
            <a:xfrm>
              <a:off x="4621105" y="3279581"/>
              <a:ext cx="72420" cy="551718"/>
            </a:xfrm>
            <a:custGeom>
              <a:avLst/>
              <a:gdLst/>
              <a:ahLst/>
              <a:cxnLst/>
              <a:rect l="l" t="t" r="r" b="b"/>
              <a:pathLst>
                <a:path w="72420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21" y="551551"/>
                    <a:pt x="72309" y="551719"/>
                    <a:pt x="72141" y="551719"/>
                  </a:cubicBezTo>
                  <a:cubicBezTo>
                    <a:pt x="72141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25"/>
            <p:cNvSpPr/>
            <p:nvPr/>
          </p:nvSpPr>
          <p:spPr>
            <a:xfrm>
              <a:off x="4692966" y="3279581"/>
              <a:ext cx="72420" cy="551718"/>
            </a:xfrm>
            <a:custGeom>
              <a:avLst/>
              <a:gdLst/>
              <a:ahLst/>
              <a:cxnLst/>
              <a:rect l="l" t="t" r="r" b="b"/>
              <a:pathLst>
                <a:path w="72420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21" y="551551"/>
                    <a:pt x="72309" y="551719"/>
                    <a:pt x="72141" y="551719"/>
                  </a:cubicBezTo>
                  <a:cubicBezTo>
                    <a:pt x="72141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25"/>
            <p:cNvSpPr/>
            <p:nvPr/>
          </p:nvSpPr>
          <p:spPr>
            <a:xfrm>
              <a:off x="4770200" y="3323570"/>
              <a:ext cx="62738" cy="473421"/>
            </a:xfrm>
            <a:custGeom>
              <a:avLst/>
              <a:gdLst/>
              <a:ahLst/>
              <a:cxnLst/>
              <a:rect l="l" t="t" r="r" b="b"/>
              <a:pathLst>
                <a:path w="62738" h="473421" extrusionOk="0">
                  <a:moveTo>
                    <a:pt x="62459" y="473421"/>
                  </a:moveTo>
                  <a:cubicBezTo>
                    <a:pt x="62347" y="473421"/>
                    <a:pt x="62179" y="473309"/>
                    <a:pt x="62179" y="473198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2739" y="473085"/>
                  </a:lnTo>
                  <a:cubicBezTo>
                    <a:pt x="62739" y="473253"/>
                    <a:pt x="62627" y="473421"/>
                    <a:pt x="62459" y="473421"/>
                  </a:cubicBezTo>
                  <a:cubicBezTo>
                    <a:pt x="62459" y="473421"/>
                    <a:pt x="62459" y="473421"/>
                    <a:pt x="62459" y="473421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25"/>
            <p:cNvSpPr/>
            <p:nvPr/>
          </p:nvSpPr>
          <p:spPr>
            <a:xfrm>
              <a:off x="4836688" y="3279581"/>
              <a:ext cx="57365" cy="438050"/>
            </a:xfrm>
            <a:custGeom>
              <a:avLst/>
              <a:gdLst/>
              <a:ahLst/>
              <a:cxnLst/>
              <a:rect l="l" t="t" r="r" b="b"/>
              <a:pathLst>
                <a:path w="57365" h="438050" extrusionOk="0">
                  <a:moveTo>
                    <a:pt x="57086" y="438050"/>
                  </a:moveTo>
                  <a:cubicBezTo>
                    <a:pt x="56974" y="438050"/>
                    <a:pt x="56806" y="437939"/>
                    <a:pt x="56806" y="437827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57366" y="437715"/>
                  </a:lnTo>
                  <a:cubicBezTo>
                    <a:pt x="57366" y="437883"/>
                    <a:pt x="57254" y="438050"/>
                    <a:pt x="57086" y="438050"/>
                  </a:cubicBezTo>
                  <a:cubicBezTo>
                    <a:pt x="57086" y="438050"/>
                    <a:pt x="57086" y="438050"/>
                    <a:pt x="57086" y="438050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25"/>
            <p:cNvSpPr/>
            <p:nvPr/>
          </p:nvSpPr>
          <p:spPr>
            <a:xfrm>
              <a:off x="4908493" y="3279581"/>
              <a:ext cx="52048" cy="395180"/>
            </a:xfrm>
            <a:custGeom>
              <a:avLst/>
              <a:gdLst/>
              <a:ahLst/>
              <a:cxnLst/>
              <a:rect l="l" t="t" r="r" b="b"/>
              <a:pathLst>
                <a:path w="52048" h="395180" extrusionOk="0">
                  <a:moveTo>
                    <a:pt x="51769" y="395180"/>
                  </a:moveTo>
                  <a:cubicBezTo>
                    <a:pt x="51657" y="395180"/>
                    <a:pt x="51489" y="395068"/>
                    <a:pt x="51489" y="394956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52049" y="394844"/>
                  </a:lnTo>
                  <a:cubicBezTo>
                    <a:pt x="52049" y="395012"/>
                    <a:pt x="51937" y="395180"/>
                    <a:pt x="51769" y="395180"/>
                  </a:cubicBezTo>
                  <a:cubicBezTo>
                    <a:pt x="51769" y="395180"/>
                    <a:pt x="51769" y="395180"/>
                    <a:pt x="51769" y="395180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5" name="Google Shape;1025;p25"/>
          <p:cNvGrpSpPr/>
          <p:nvPr/>
        </p:nvGrpSpPr>
        <p:grpSpPr>
          <a:xfrm flipH="1">
            <a:off x="7355684" y="3800182"/>
            <a:ext cx="1790167" cy="1586847"/>
            <a:chOff x="-4" y="3800182"/>
            <a:chExt cx="1790167" cy="1586847"/>
          </a:xfrm>
        </p:grpSpPr>
        <p:sp>
          <p:nvSpPr>
            <p:cNvPr id="1026" name="Google Shape;1026;p25"/>
            <p:cNvSpPr/>
            <p:nvPr/>
          </p:nvSpPr>
          <p:spPr>
            <a:xfrm>
              <a:off x="-4" y="3800182"/>
              <a:ext cx="449770" cy="1565924"/>
            </a:xfrm>
            <a:custGeom>
              <a:avLst/>
              <a:gdLst/>
              <a:ahLst/>
              <a:cxnLst/>
              <a:rect l="l" t="t" r="r" b="b"/>
              <a:pathLst>
                <a:path w="92736" h="322871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22871"/>
                  </a:lnTo>
                  <a:lnTo>
                    <a:pt x="0" y="3228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25"/>
            <p:cNvSpPr/>
            <p:nvPr/>
          </p:nvSpPr>
          <p:spPr>
            <a:xfrm>
              <a:off x="-4" y="3800182"/>
              <a:ext cx="271164" cy="1565924"/>
            </a:xfrm>
            <a:custGeom>
              <a:avLst/>
              <a:gdLst/>
              <a:ahLst/>
              <a:cxnLst/>
              <a:rect l="l" t="t" r="r" b="b"/>
              <a:pathLst>
                <a:path w="55910" h="322871" extrusionOk="0">
                  <a:moveTo>
                    <a:pt x="0" y="0"/>
                  </a:moveTo>
                  <a:lnTo>
                    <a:pt x="55911" y="0"/>
                  </a:lnTo>
                  <a:lnTo>
                    <a:pt x="55911" y="322871"/>
                  </a:lnTo>
                  <a:lnTo>
                    <a:pt x="0" y="32287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25"/>
            <p:cNvSpPr/>
            <p:nvPr/>
          </p:nvSpPr>
          <p:spPr>
            <a:xfrm>
              <a:off x="-4" y="3863156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25"/>
            <p:cNvSpPr/>
            <p:nvPr/>
          </p:nvSpPr>
          <p:spPr>
            <a:xfrm>
              <a:off x="-4" y="3972551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25"/>
            <p:cNvSpPr/>
            <p:nvPr/>
          </p:nvSpPr>
          <p:spPr>
            <a:xfrm>
              <a:off x="-4" y="4081941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25"/>
            <p:cNvSpPr/>
            <p:nvPr/>
          </p:nvSpPr>
          <p:spPr>
            <a:xfrm>
              <a:off x="-4" y="4191607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25"/>
            <p:cNvSpPr/>
            <p:nvPr/>
          </p:nvSpPr>
          <p:spPr>
            <a:xfrm>
              <a:off x="-4" y="4300996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25"/>
            <p:cNvSpPr/>
            <p:nvPr/>
          </p:nvSpPr>
          <p:spPr>
            <a:xfrm>
              <a:off x="-4" y="4410391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25"/>
            <p:cNvSpPr/>
            <p:nvPr/>
          </p:nvSpPr>
          <p:spPr>
            <a:xfrm>
              <a:off x="-4" y="4519786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25"/>
            <p:cNvSpPr/>
            <p:nvPr/>
          </p:nvSpPr>
          <p:spPr>
            <a:xfrm>
              <a:off x="-4" y="4629175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25"/>
            <p:cNvSpPr/>
            <p:nvPr/>
          </p:nvSpPr>
          <p:spPr>
            <a:xfrm>
              <a:off x="-4" y="4738570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p25"/>
            <p:cNvSpPr/>
            <p:nvPr/>
          </p:nvSpPr>
          <p:spPr>
            <a:xfrm>
              <a:off x="-4" y="4847959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1038;p25"/>
            <p:cNvSpPr/>
            <p:nvPr/>
          </p:nvSpPr>
          <p:spPr>
            <a:xfrm>
              <a:off x="-4" y="4957626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1039;p25"/>
            <p:cNvSpPr/>
            <p:nvPr/>
          </p:nvSpPr>
          <p:spPr>
            <a:xfrm>
              <a:off x="-4" y="5067015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p25"/>
            <p:cNvSpPr/>
            <p:nvPr/>
          </p:nvSpPr>
          <p:spPr>
            <a:xfrm>
              <a:off x="-4" y="5176410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1041;p25"/>
            <p:cNvSpPr/>
            <p:nvPr/>
          </p:nvSpPr>
          <p:spPr>
            <a:xfrm>
              <a:off x="271171" y="3863156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1042;p25"/>
            <p:cNvSpPr/>
            <p:nvPr/>
          </p:nvSpPr>
          <p:spPr>
            <a:xfrm>
              <a:off x="271171" y="3972551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25"/>
            <p:cNvSpPr/>
            <p:nvPr/>
          </p:nvSpPr>
          <p:spPr>
            <a:xfrm>
              <a:off x="271171" y="4081941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1044;p25"/>
            <p:cNvSpPr/>
            <p:nvPr/>
          </p:nvSpPr>
          <p:spPr>
            <a:xfrm>
              <a:off x="271171" y="4191607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1045;p25"/>
            <p:cNvSpPr/>
            <p:nvPr/>
          </p:nvSpPr>
          <p:spPr>
            <a:xfrm>
              <a:off x="271171" y="4300996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1046;p25"/>
            <p:cNvSpPr/>
            <p:nvPr/>
          </p:nvSpPr>
          <p:spPr>
            <a:xfrm>
              <a:off x="271171" y="4410391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1047;p25"/>
            <p:cNvSpPr/>
            <p:nvPr/>
          </p:nvSpPr>
          <p:spPr>
            <a:xfrm>
              <a:off x="271171" y="4519786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1048;p25"/>
            <p:cNvSpPr/>
            <p:nvPr/>
          </p:nvSpPr>
          <p:spPr>
            <a:xfrm>
              <a:off x="271171" y="4629175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049;p25"/>
            <p:cNvSpPr/>
            <p:nvPr/>
          </p:nvSpPr>
          <p:spPr>
            <a:xfrm>
              <a:off x="271171" y="4738570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1050;p25"/>
            <p:cNvSpPr/>
            <p:nvPr/>
          </p:nvSpPr>
          <p:spPr>
            <a:xfrm>
              <a:off x="271171" y="4847959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p25"/>
            <p:cNvSpPr/>
            <p:nvPr/>
          </p:nvSpPr>
          <p:spPr>
            <a:xfrm>
              <a:off x="271171" y="4957626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p25"/>
            <p:cNvSpPr/>
            <p:nvPr/>
          </p:nvSpPr>
          <p:spPr>
            <a:xfrm>
              <a:off x="271171" y="5067015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1053;p25"/>
            <p:cNvSpPr/>
            <p:nvPr/>
          </p:nvSpPr>
          <p:spPr>
            <a:xfrm>
              <a:off x="271171" y="5176410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1054;p25"/>
            <p:cNvSpPr/>
            <p:nvPr/>
          </p:nvSpPr>
          <p:spPr>
            <a:xfrm>
              <a:off x="402823" y="4214136"/>
              <a:ext cx="511660" cy="1164466"/>
            </a:xfrm>
            <a:custGeom>
              <a:avLst/>
              <a:gdLst/>
              <a:ahLst/>
              <a:cxnLst/>
              <a:rect l="l" t="t" r="r" b="b"/>
              <a:pathLst>
                <a:path w="105497" h="240096" extrusionOk="0">
                  <a:moveTo>
                    <a:pt x="0" y="0"/>
                  </a:moveTo>
                  <a:lnTo>
                    <a:pt x="105497" y="0"/>
                  </a:lnTo>
                  <a:lnTo>
                    <a:pt x="105497" y="240097"/>
                  </a:lnTo>
                  <a:lnTo>
                    <a:pt x="0" y="24009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p25"/>
            <p:cNvSpPr/>
            <p:nvPr/>
          </p:nvSpPr>
          <p:spPr>
            <a:xfrm>
              <a:off x="402823" y="4214136"/>
              <a:ext cx="308353" cy="1164466"/>
            </a:xfrm>
            <a:custGeom>
              <a:avLst/>
              <a:gdLst/>
              <a:ahLst/>
              <a:cxnLst/>
              <a:rect l="l" t="t" r="r" b="b"/>
              <a:pathLst>
                <a:path w="63578" h="240096" extrusionOk="0">
                  <a:moveTo>
                    <a:pt x="0" y="0"/>
                  </a:moveTo>
                  <a:lnTo>
                    <a:pt x="63578" y="0"/>
                  </a:lnTo>
                  <a:lnTo>
                    <a:pt x="63578" y="240097"/>
                  </a:lnTo>
                  <a:lnTo>
                    <a:pt x="0" y="2400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1056;p25"/>
            <p:cNvSpPr/>
            <p:nvPr/>
          </p:nvSpPr>
          <p:spPr>
            <a:xfrm>
              <a:off x="426438" y="426136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1057;p25"/>
            <p:cNvSpPr/>
            <p:nvPr/>
          </p:nvSpPr>
          <p:spPr>
            <a:xfrm>
              <a:off x="499728" y="426136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25"/>
            <p:cNvSpPr/>
            <p:nvPr/>
          </p:nvSpPr>
          <p:spPr>
            <a:xfrm>
              <a:off x="572747" y="426136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25"/>
            <p:cNvSpPr/>
            <p:nvPr/>
          </p:nvSpPr>
          <p:spPr>
            <a:xfrm>
              <a:off x="646037" y="426136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25"/>
            <p:cNvSpPr/>
            <p:nvPr/>
          </p:nvSpPr>
          <p:spPr>
            <a:xfrm>
              <a:off x="426438" y="436885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p25"/>
            <p:cNvSpPr/>
            <p:nvPr/>
          </p:nvSpPr>
          <p:spPr>
            <a:xfrm>
              <a:off x="499728" y="436885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p25"/>
            <p:cNvSpPr/>
            <p:nvPr/>
          </p:nvSpPr>
          <p:spPr>
            <a:xfrm>
              <a:off x="572747" y="436885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25"/>
            <p:cNvSpPr/>
            <p:nvPr/>
          </p:nvSpPr>
          <p:spPr>
            <a:xfrm>
              <a:off x="646037" y="436885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p25"/>
            <p:cNvSpPr/>
            <p:nvPr/>
          </p:nvSpPr>
          <p:spPr>
            <a:xfrm>
              <a:off x="426438" y="447635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1065;p25"/>
            <p:cNvSpPr/>
            <p:nvPr/>
          </p:nvSpPr>
          <p:spPr>
            <a:xfrm>
              <a:off x="499728" y="447635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066;p25"/>
            <p:cNvSpPr/>
            <p:nvPr/>
          </p:nvSpPr>
          <p:spPr>
            <a:xfrm>
              <a:off x="572747" y="447635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5"/>
            <p:cNvSpPr/>
            <p:nvPr/>
          </p:nvSpPr>
          <p:spPr>
            <a:xfrm>
              <a:off x="646037" y="447635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rgbClr val="FD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5"/>
            <p:cNvSpPr/>
            <p:nvPr/>
          </p:nvSpPr>
          <p:spPr>
            <a:xfrm>
              <a:off x="426438" y="4583574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5"/>
            <p:cNvSpPr/>
            <p:nvPr/>
          </p:nvSpPr>
          <p:spPr>
            <a:xfrm>
              <a:off x="499728" y="4583574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25"/>
            <p:cNvSpPr/>
            <p:nvPr/>
          </p:nvSpPr>
          <p:spPr>
            <a:xfrm>
              <a:off x="572747" y="4583574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25"/>
            <p:cNvSpPr/>
            <p:nvPr/>
          </p:nvSpPr>
          <p:spPr>
            <a:xfrm>
              <a:off x="646037" y="4583574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25"/>
            <p:cNvSpPr/>
            <p:nvPr/>
          </p:nvSpPr>
          <p:spPr>
            <a:xfrm>
              <a:off x="426438" y="469106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25"/>
            <p:cNvSpPr/>
            <p:nvPr/>
          </p:nvSpPr>
          <p:spPr>
            <a:xfrm>
              <a:off x="499728" y="469106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p25"/>
            <p:cNvSpPr/>
            <p:nvPr/>
          </p:nvSpPr>
          <p:spPr>
            <a:xfrm>
              <a:off x="572747" y="469106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p25"/>
            <p:cNvSpPr/>
            <p:nvPr/>
          </p:nvSpPr>
          <p:spPr>
            <a:xfrm>
              <a:off x="646037" y="469106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25"/>
            <p:cNvSpPr/>
            <p:nvPr/>
          </p:nvSpPr>
          <p:spPr>
            <a:xfrm>
              <a:off x="426438" y="479855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p25"/>
            <p:cNvSpPr/>
            <p:nvPr/>
          </p:nvSpPr>
          <p:spPr>
            <a:xfrm>
              <a:off x="499728" y="479855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25"/>
            <p:cNvSpPr/>
            <p:nvPr/>
          </p:nvSpPr>
          <p:spPr>
            <a:xfrm>
              <a:off x="572747" y="479855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p25"/>
            <p:cNvSpPr/>
            <p:nvPr/>
          </p:nvSpPr>
          <p:spPr>
            <a:xfrm>
              <a:off x="646037" y="479855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p25"/>
            <p:cNvSpPr/>
            <p:nvPr/>
          </p:nvSpPr>
          <p:spPr>
            <a:xfrm>
              <a:off x="426438" y="490604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25"/>
            <p:cNvSpPr/>
            <p:nvPr/>
          </p:nvSpPr>
          <p:spPr>
            <a:xfrm>
              <a:off x="499728" y="490604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p25"/>
            <p:cNvSpPr/>
            <p:nvPr/>
          </p:nvSpPr>
          <p:spPr>
            <a:xfrm>
              <a:off x="572747" y="490604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p25"/>
            <p:cNvSpPr/>
            <p:nvPr/>
          </p:nvSpPr>
          <p:spPr>
            <a:xfrm>
              <a:off x="646037" y="490604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rgbClr val="FD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p25"/>
            <p:cNvSpPr/>
            <p:nvPr/>
          </p:nvSpPr>
          <p:spPr>
            <a:xfrm>
              <a:off x="426438" y="5013271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p25"/>
            <p:cNvSpPr/>
            <p:nvPr/>
          </p:nvSpPr>
          <p:spPr>
            <a:xfrm>
              <a:off x="499728" y="5013271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p25"/>
            <p:cNvSpPr/>
            <p:nvPr/>
          </p:nvSpPr>
          <p:spPr>
            <a:xfrm>
              <a:off x="572747" y="5013271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rgbClr val="FD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p25"/>
            <p:cNvSpPr/>
            <p:nvPr/>
          </p:nvSpPr>
          <p:spPr>
            <a:xfrm>
              <a:off x="646037" y="5013271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p25"/>
            <p:cNvSpPr/>
            <p:nvPr/>
          </p:nvSpPr>
          <p:spPr>
            <a:xfrm>
              <a:off x="879750" y="4027110"/>
              <a:ext cx="392224" cy="502974"/>
            </a:xfrm>
            <a:custGeom>
              <a:avLst/>
              <a:gdLst/>
              <a:ahLst/>
              <a:cxnLst/>
              <a:rect l="l" t="t" r="r" b="b"/>
              <a:pathLst>
                <a:path w="80871" h="103706" extrusionOk="0">
                  <a:moveTo>
                    <a:pt x="0" y="0"/>
                  </a:moveTo>
                  <a:lnTo>
                    <a:pt x="80872" y="0"/>
                  </a:lnTo>
                  <a:lnTo>
                    <a:pt x="80872" y="103706"/>
                  </a:lnTo>
                  <a:lnTo>
                    <a:pt x="0" y="10370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p25"/>
            <p:cNvSpPr/>
            <p:nvPr/>
          </p:nvSpPr>
          <p:spPr>
            <a:xfrm>
              <a:off x="862648" y="4065116"/>
              <a:ext cx="426155" cy="546401"/>
            </a:xfrm>
            <a:custGeom>
              <a:avLst/>
              <a:gdLst/>
              <a:ahLst/>
              <a:cxnLst/>
              <a:rect l="l" t="t" r="r" b="b"/>
              <a:pathLst>
                <a:path w="87867" h="112660" extrusionOk="0">
                  <a:moveTo>
                    <a:pt x="0" y="0"/>
                  </a:moveTo>
                  <a:lnTo>
                    <a:pt x="87868" y="0"/>
                  </a:lnTo>
                  <a:lnTo>
                    <a:pt x="87868" y="112661"/>
                  </a:lnTo>
                  <a:lnTo>
                    <a:pt x="0" y="1126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0" name="Google Shape;1090;p25"/>
            <p:cNvSpPr/>
            <p:nvPr/>
          </p:nvSpPr>
          <p:spPr>
            <a:xfrm>
              <a:off x="862648" y="4065116"/>
              <a:ext cx="256778" cy="546401"/>
            </a:xfrm>
            <a:custGeom>
              <a:avLst/>
              <a:gdLst/>
              <a:ahLst/>
              <a:cxnLst/>
              <a:rect l="l" t="t" r="r" b="b"/>
              <a:pathLst>
                <a:path w="52944" h="112660" extrusionOk="0">
                  <a:moveTo>
                    <a:pt x="0" y="0"/>
                  </a:moveTo>
                  <a:lnTo>
                    <a:pt x="52944" y="0"/>
                  </a:lnTo>
                  <a:lnTo>
                    <a:pt x="52944" y="112661"/>
                  </a:lnTo>
                  <a:lnTo>
                    <a:pt x="0" y="11266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91" name="Google Shape;1091;p25"/>
            <p:cNvGrpSpPr/>
            <p:nvPr/>
          </p:nvGrpSpPr>
          <p:grpSpPr>
            <a:xfrm>
              <a:off x="882345" y="4106588"/>
              <a:ext cx="210635" cy="28771"/>
              <a:chOff x="5050145" y="2289811"/>
              <a:chExt cx="43429" cy="5932"/>
            </a:xfrm>
          </p:grpSpPr>
          <p:sp>
            <p:nvSpPr>
              <p:cNvPr id="1092" name="Google Shape;1092;p25"/>
              <p:cNvSpPr/>
              <p:nvPr/>
            </p:nvSpPr>
            <p:spPr>
              <a:xfrm>
                <a:off x="5050145" y="2289811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3" name="Google Shape;1093;p25"/>
              <p:cNvSpPr/>
              <p:nvPr/>
            </p:nvSpPr>
            <p:spPr>
              <a:xfrm>
                <a:off x="5062737" y="2289811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4" name="Google Shape;1094;p25"/>
              <p:cNvSpPr/>
              <p:nvPr/>
            </p:nvSpPr>
            <p:spPr>
              <a:xfrm>
                <a:off x="5075274" y="2289811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5" name="Google Shape;1095;p25"/>
              <p:cNvSpPr/>
              <p:nvPr/>
            </p:nvSpPr>
            <p:spPr>
              <a:xfrm>
                <a:off x="5087866" y="2289811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6" name="Google Shape;1096;p25"/>
            <p:cNvGrpSpPr/>
            <p:nvPr/>
          </p:nvGrpSpPr>
          <p:grpSpPr>
            <a:xfrm>
              <a:off x="882345" y="4185310"/>
              <a:ext cx="210635" cy="28771"/>
              <a:chOff x="5050145" y="2306042"/>
              <a:chExt cx="43429" cy="5932"/>
            </a:xfrm>
          </p:grpSpPr>
          <p:sp>
            <p:nvSpPr>
              <p:cNvPr id="1097" name="Google Shape;1097;p25"/>
              <p:cNvSpPr/>
              <p:nvPr/>
            </p:nvSpPr>
            <p:spPr>
              <a:xfrm>
                <a:off x="5050145" y="2306042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8" name="Google Shape;1098;p25"/>
              <p:cNvSpPr/>
              <p:nvPr/>
            </p:nvSpPr>
            <p:spPr>
              <a:xfrm>
                <a:off x="5062737" y="2306042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9" name="Google Shape;1099;p25"/>
              <p:cNvSpPr/>
              <p:nvPr/>
            </p:nvSpPr>
            <p:spPr>
              <a:xfrm>
                <a:off x="5075274" y="2306042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0" name="Google Shape;1100;p25"/>
              <p:cNvSpPr/>
              <p:nvPr/>
            </p:nvSpPr>
            <p:spPr>
              <a:xfrm>
                <a:off x="5087866" y="2306042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01" name="Google Shape;1101;p25"/>
            <p:cNvGrpSpPr/>
            <p:nvPr/>
          </p:nvGrpSpPr>
          <p:grpSpPr>
            <a:xfrm>
              <a:off x="882345" y="4264298"/>
              <a:ext cx="210635" cy="28771"/>
              <a:chOff x="5050145" y="2322328"/>
              <a:chExt cx="43429" cy="5932"/>
            </a:xfrm>
          </p:grpSpPr>
          <p:sp>
            <p:nvSpPr>
              <p:cNvPr id="1102" name="Google Shape;1102;p25"/>
              <p:cNvSpPr/>
              <p:nvPr/>
            </p:nvSpPr>
            <p:spPr>
              <a:xfrm>
                <a:off x="5050145" y="2322328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3" name="Google Shape;1103;p25"/>
              <p:cNvSpPr/>
              <p:nvPr/>
            </p:nvSpPr>
            <p:spPr>
              <a:xfrm>
                <a:off x="5062737" y="2322328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4" name="Google Shape;1104;p25"/>
              <p:cNvSpPr/>
              <p:nvPr/>
            </p:nvSpPr>
            <p:spPr>
              <a:xfrm>
                <a:off x="5075274" y="2322328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5" name="Google Shape;1105;p25"/>
              <p:cNvSpPr/>
              <p:nvPr/>
            </p:nvSpPr>
            <p:spPr>
              <a:xfrm>
                <a:off x="5087866" y="2322328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06" name="Google Shape;1106;p25"/>
            <p:cNvGrpSpPr/>
            <p:nvPr/>
          </p:nvGrpSpPr>
          <p:grpSpPr>
            <a:xfrm>
              <a:off x="882345" y="4343287"/>
              <a:ext cx="210635" cy="28771"/>
              <a:chOff x="5050145" y="2338614"/>
              <a:chExt cx="43429" cy="5932"/>
            </a:xfrm>
          </p:grpSpPr>
          <p:sp>
            <p:nvSpPr>
              <p:cNvPr id="1107" name="Google Shape;1107;p25"/>
              <p:cNvSpPr/>
              <p:nvPr/>
            </p:nvSpPr>
            <p:spPr>
              <a:xfrm>
                <a:off x="5050145" y="2338614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2"/>
                    </a:lnTo>
                    <a:lnTo>
                      <a:pt x="0" y="593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8" name="Google Shape;1108;p25"/>
              <p:cNvSpPr/>
              <p:nvPr/>
            </p:nvSpPr>
            <p:spPr>
              <a:xfrm>
                <a:off x="5062737" y="2338614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2"/>
                    </a:lnTo>
                    <a:lnTo>
                      <a:pt x="0" y="593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9" name="Google Shape;1109;p25"/>
              <p:cNvSpPr/>
              <p:nvPr/>
            </p:nvSpPr>
            <p:spPr>
              <a:xfrm>
                <a:off x="5075274" y="2338614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2"/>
                    </a:lnTo>
                    <a:lnTo>
                      <a:pt x="0" y="593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0" name="Google Shape;1110;p25"/>
              <p:cNvSpPr/>
              <p:nvPr/>
            </p:nvSpPr>
            <p:spPr>
              <a:xfrm>
                <a:off x="5087866" y="2338614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2"/>
                    </a:lnTo>
                    <a:lnTo>
                      <a:pt x="0" y="593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11" name="Google Shape;1111;p25"/>
            <p:cNvSpPr/>
            <p:nvPr/>
          </p:nvSpPr>
          <p:spPr>
            <a:xfrm>
              <a:off x="842021" y="4427221"/>
              <a:ext cx="467685" cy="938902"/>
            </a:xfrm>
            <a:custGeom>
              <a:avLst/>
              <a:gdLst/>
              <a:ahLst/>
              <a:cxnLst/>
              <a:rect l="l" t="t" r="r" b="b"/>
              <a:pathLst>
                <a:path w="96430" h="193588" extrusionOk="0">
                  <a:moveTo>
                    <a:pt x="0" y="0"/>
                  </a:moveTo>
                  <a:lnTo>
                    <a:pt x="96430" y="0"/>
                  </a:lnTo>
                  <a:lnTo>
                    <a:pt x="96430" y="193588"/>
                  </a:lnTo>
                  <a:lnTo>
                    <a:pt x="0" y="1935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2" name="Google Shape;1112;p25"/>
            <p:cNvSpPr/>
            <p:nvPr/>
          </p:nvSpPr>
          <p:spPr>
            <a:xfrm>
              <a:off x="842021" y="4427221"/>
              <a:ext cx="282023" cy="938902"/>
            </a:xfrm>
            <a:custGeom>
              <a:avLst/>
              <a:gdLst/>
              <a:ahLst/>
              <a:cxnLst/>
              <a:rect l="l" t="t" r="r" b="b"/>
              <a:pathLst>
                <a:path w="58149" h="193588" extrusionOk="0">
                  <a:moveTo>
                    <a:pt x="0" y="0"/>
                  </a:moveTo>
                  <a:lnTo>
                    <a:pt x="58149" y="0"/>
                  </a:lnTo>
                  <a:lnTo>
                    <a:pt x="58149" y="193588"/>
                  </a:lnTo>
                  <a:lnTo>
                    <a:pt x="0" y="19358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13" name="Google Shape;1113;p25"/>
            <p:cNvGrpSpPr/>
            <p:nvPr/>
          </p:nvGrpSpPr>
          <p:grpSpPr>
            <a:xfrm>
              <a:off x="863614" y="4465165"/>
              <a:ext cx="230996" cy="31758"/>
              <a:chOff x="5046283" y="2363743"/>
              <a:chExt cx="47627" cy="6548"/>
            </a:xfrm>
          </p:grpSpPr>
          <p:sp>
            <p:nvSpPr>
              <p:cNvPr id="1114" name="Google Shape;1114;p25"/>
              <p:cNvSpPr/>
              <p:nvPr/>
            </p:nvSpPr>
            <p:spPr>
              <a:xfrm>
                <a:off x="5046283" y="236374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5" name="Google Shape;1115;p25"/>
              <p:cNvSpPr/>
              <p:nvPr/>
            </p:nvSpPr>
            <p:spPr>
              <a:xfrm>
                <a:off x="5060051" y="236374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6" name="Google Shape;1116;p25"/>
              <p:cNvSpPr/>
              <p:nvPr/>
            </p:nvSpPr>
            <p:spPr>
              <a:xfrm>
                <a:off x="5073819" y="236374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7" name="Google Shape;1117;p25"/>
              <p:cNvSpPr/>
              <p:nvPr/>
            </p:nvSpPr>
            <p:spPr>
              <a:xfrm>
                <a:off x="5087642" y="236374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8" name="Google Shape;1118;p25"/>
            <p:cNvGrpSpPr/>
            <p:nvPr/>
          </p:nvGrpSpPr>
          <p:grpSpPr>
            <a:xfrm>
              <a:off x="863614" y="4551759"/>
              <a:ext cx="230996" cy="31758"/>
              <a:chOff x="5046283" y="2381597"/>
              <a:chExt cx="47627" cy="6548"/>
            </a:xfrm>
          </p:grpSpPr>
          <p:sp>
            <p:nvSpPr>
              <p:cNvPr id="1119" name="Google Shape;1119;p25"/>
              <p:cNvSpPr/>
              <p:nvPr/>
            </p:nvSpPr>
            <p:spPr>
              <a:xfrm>
                <a:off x="5046283" y="2381597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0" name="Google Shape;1120;p25"/>
              <p:cNvSpPr/>
              <p:nvPr/>
            </p:nvSpPr>
            <p:spPr>
              <a:xfrm>
                <a:off x="5060051" y="2381597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25"/>
              <p:cNvSpPr/>
              <p:nvPr/>
            </p:nvSpPr>
            <p:spPr>
              <a:xfrm>
                <a:off x="5073819" y="2381597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2" name="Google Shape;1122;p25"/>
              <p:cNvSpPr/>
              <p:nvPr/>
            </p:nvSpPr>
            <p:spPr>
              <a:xfrm>
                <a:off x="5087642" y="2381597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3" name="Google Shape;1123;p25"/>
            <p:cNvGrpSpPr/>
            <p:nvPr/>
          </p:nvGrpSpPr>
          <p:grpSpPr>
            <a:xfrm>
              <a:off x="863614" y="4638348"/>
              <a:ext cx="230996" cy="31758"/>
              <a:chOff x="5046283" y="2399450"/>
              <a:chExt cx="47627" cy="6548"/>
            </a:xfrm>
          </p:grpSpPr>
          <p:sp>
            <p:nvSpPr>
              <p:cNvPr id="1124" name="Google Shape;1124;p25"/>
              <p:cNvSpPr/>
              <p:nvPr/>
            </p:nvSpPr>
            <p:spPr>
              <a:xfrm>
                <a:off x="5046283" y="2399450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5" name="Google Shape;1125;p25"/>
              <p:cNvSpPr/>
              <p:nvPr/>
            </p:nvSpPr>
            <p:spPr>
              <a:xfrm>
                <a:off x="5060051" y="2399450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6" name="Google Shape;1126;p25"/>
              <p:cNvSpPr/>
              <p:nvPr/>
            </p:nvSpPr>
            <p:spPr>
              <a:xfrm>
                <a:off x="5073819" y="2399450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7" name="Google Shape;1127;p25"/>
              <p:cNvSpPr/>
              <p:nvPr/>
            </p:nvSpPr>
            <p:spPr>
              <a:xfrm>
                <a:off x="5087642" y="2399450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8" name="Google Shape;1128;p25"/>
            <p:cNvGrpSpPr/>
            <p:nvPr/>
          </p:nvGrpSpPr>
          <p:grpSpPr>
            <a:xfrm>
              <a:off x="863614" y="4724937"/>
              <a:ext cx="230996" cy="31758"/>
              <a:chOff x="5046283" y="2417303"/>
              <a:chExt cx="47627" cy="6548"/>
            </a:xfrm>
          </p:grpSpPr>
          <p:sp>
            <p:nvSpPr>
              <p:cNvPr id="1129" name="Google Shape;1129;p25"/>
              <p:cNvSpPr/>
              <p:nvPr/>
            </p:nvSpPr>
            <p:spPr>
              <a:xfrm>
                <a:off x="5046283" y="241730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0" name="Google Shape;1130;p25"/>
              <p:cNvSpPr/>
              <p:nvPr/>
            </p:nvSpPr>
            <p:spPr>
              <a:xfrm>
                <a:off x="5060051" y="241730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1" name="Google Shape;1131;p25"/>
              <p:cNvSpPr/>
              <p:nvPr/>
            </p:nvSpPr>
            <p:spPr>
              <a:xfrm>
                <a:off x="5073819" y="241730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2" name="Google Shape;1132;p25"/>
              <p:cNvSpPr/>
              <p:nvPr/>
            </p:nvSpPr>
            <p:spPr>
              <a:xfrm>
                <a:off x="5087642" y="241730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3" name="Google Shape;1133;p25"/>
            <p:cNvGrpSpPr/>
            <p:nvPr/>
          </p:nvGrpSpPr>
          <p:grpSpPr>
            <a:xfrm>
              <a:off x="863614" y="4811802"/>
              <a:ext cx="230996" cy="31758"/>
              <a:chOff x="5046283" y="2435213"/>
              <a:chExt cx="47627" cy="6548"/>
            </a:xfrm>
          </p:grpSpPr>
          <p:sp>
            <p:nvSpPr>
              <p:cNvPr id="1134" name="Google Shape;1134;p25"/>
              <p:cNvSpPr/>
              <p:nvPr/>
            </p:nvSpPr>
            <p:spPr>
              <a:xfrm>
                <a:off x="5046283" y="243521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5" name="Google Shape;1135;p25"/>
              <p:cNvSpPr/>
              <p:nvPr/>
            </p:nvSpPr>
            <p:spPr>
              <a:xfrm>
                <a:off x="5060051" y="243521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6" name="Google Shape;1136;p25"/>
              <p:cNvSpPr/>
              <p:nvPr/>
            </p:nvSpPr>
            <p:spPr>
              <a:xfrm>
                <a:off x="5073819" y="243521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7" name="Google Shape;1137;p25"/>
              <p:cNvSpPr/>
              <p:nvPr/>
            </p:nvSpPr>
            <p:spPr>
              <a:xfrm>
                <a:off x="5087642" y="243521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8" name="Google Shape;1138;p25"/>
            <p:cNvGrpSpPr/>
            <p:nvPr/>
          </p:nvGrpSpPr>
          <p:grpSpPr>
            <a:xfrm>
              <a:off x="863614" y="4898391"/>
              <a:ext cx="230996" cy="31758"/>
              <a:chOff x="5046283" y="2453066"/>
              <a:chExt cx="47627" cy="6548"/>
            </a:xfrm>
          </p:grpSpPr>
          <p:sp>
            <p:nvSpPr>
              <p:cNvPr id="1139" name="Google Shape;1139;p25"/>
              <p:cNvSpPr/>
              <p:nvPr/>
            </p:nvSpPr>
            <p:spPr>
              <a:xfrm>
                <a:off x="5046283" y="2453066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0" name="Google Shape;1140;p25"/>
              <p:cNvSpPr/>
              <p:nvPr/>
            </p:nvSpPr>
            <p:spPr>
              <a:xfrm>
                <a:off x="5060051" y="2453066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1" name="Google Shape;1141;p25"/>
              <p:cNvSpPr/>
              <p:nvPr/>
            </p:nvSpPr>
            <p:spPr>
              <a:xfrm>
                <a:off x="5073819" y="2453066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2" name="Google Shape;1142;p25"/>
              <p:cNvSpPr/>
              <p:nvPr/>
            </p:nvSpPr>
            <p:spPr>
              <a:xfrm>
                <a:off x="5087642" y="2453066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3" name="Google Shape;1143;p25"/>
            <p:cNvGrpSpPr/>
            <p:nvPr/>
          </p:nvGrpSpPr>
          <p:grpSpPr>
            <a:xfrm>
              <a:off x="863614" y="4984980"/>
              <a:ext cx="230996" cy="31758"/>
              <a:chOff x="5046283" y="2470919"/>
              <a:chExt cx="47627" cy="6548"/>
            </a:xfrm>
          </p:grpSpPr>
          <p:sp>
            <p:nvSpPr>
              <p:cNvPr id="1144" name="Google Shape;1144;p25"/>
              <p:cNvSpPr/>
              <p:nvPr/>
            </p:nvSpPr>
            <p:spPr>
              <a:xfrm>
                <a:off x="5046283" y="2470919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5" name="Google Shape;1145;p25"/>
              <p:cNvSpPr/>
              <p:nvPr/>
            </p:nvSpPr>
            <p:spPr>
              <a:xfrm>
                <a:off x="5060051" y="2470919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6" name="Google Shape;1146;p25"/>
              <p:cNvSpPr/>
              <p:nvPr/>
            </p:nvSpPr>
            <p:spPr>
              <a:xfrm>
                <a:off x="5073819" y="2470919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7" name="Google Shape;1147;p25"/>
              <p:cNvSpPr/>
              <p:nvPr/>
            </p:nvSpPr>
            <p:spPr>
              <a:xfrm>
                <a:off x="5087642" y="2470919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8" name="Google Shape;1148;p25"/>
            <p:cNvGrpSpPr/>
            <p:nvPr/>
          </p:nvGrpSpPr>
          <p:grpSpPr>
            <a:xfrm>
              <a:off x="863614" y="5071573"/>
              <a:ext cx="230996" cy="31758"/>
              <a:chOff x="5046283" y="2488773"/>
              <a:chExt cx="47627" cy="6548"/>
            </a:xfrm>
          </p:grpSpPr>
          <p:sp>
            <p:nvSpPr>
              <p:cNvPr id="1149" name="Google Shape;1149;p25"/>
              <p:cNvSpPr/>
              <p:nvPr/>
            </p:nvSpPr>
            <p:spPr>
              <a:xfrm>
                <a:off x="5046283" y="248877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0" name="Google Shape;1150;p25"/>
              <p:cNvSpPr/>
              <p:nvPr/>
            </p:nvSpPr>
            <p:spPr>
              <a:xfrm>
                <a:off x="5060051" y="248877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1" name="Google Shape;1151;p25"/>
              <p:cNvSpPr/>
              <p:nvPr/>
            </p:nvSpPr>
            <p:spPr>
              <a:xfrm>
                <a:off x="5073819" y="248877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2" name="Google Shape;1152;p25"/>
              <p:cNvSpPr/>
              <p:nvPr/>
            </p:nvSpPr>
            <p:spPr>
              <a:xfrm>
                <a:off x="5087642" y="248877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53" name="Google Shape;1153;p25"/>
            <p:cNvSpPr/>
            <p:nvPr/>
          </p:nvSpPr>
          <p:spPr>
            <a:xfrm>
              <a:off x="1245658" y="4560502"/>
              <a:ext cx="544505" cy="826527"/>
            </a:xfrm>
            <a:custGeom>
              <a:avLst/>
              <a:gdLst/>
              <a:ahLst/>
              <a:cxnLst/>
              <a:rect l="l" t="t" r="r" b="b"/>
              <a:pathLst>
                <a:path w="112269" h="170418" extrusionOk="0">
                  <a:moveTo>
                    <a:pt x="0" y="0"/>
                  </a:moveTo>
                  <a:lnTo>
                    <a:pt x="112269" y="0"/>
                  </a:lnTo>
                  <a:lnTo>
                    <a:pt x="112269" y="170418"/>
                  </a:lnTo>
                  <a:lnTo>
                    <a:pt x="0" y="17041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4" name="Google Shape;1154;p25"/>
            <p:cNvSpPr/>
            <p:nvPr/>
          </p:nvSpPr>
          <p:spPr>
            <a:xfrm>
              <a:off x="1245658" y="4560502"/>
              <a:ext cx="328166" cy="826527"/>
            </a:xfrm>
            <a:custGeom>
              <a:avLst/>
              <a:gdLst/>
              <a:ahLst/>
              <a:cxnLst/>
              <a:rect l="l" t="t" r="r" b="b"/>
              <a:pathLst>
                <a:path w="67663" h="170418" extrusionOk="0">
                  <a:moveTo>
                    <a:pt x="0" y="0"/>
                  </a:moveTo>
                  <a:lnTo>
                    <a:pt x="67664" y="0"/>
                  </a:lnTo>
                  <a:lnTo>
                    <a:pt x="67664" y="170418"/>
                  </a:lnTo>
                  <a:lnTo>
                    <a:pt x="0" y="17041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5" name="Google Shape;1155;p25"/>
            <p:cNvSpPr/>
            <p:nvPr/>
          </p:nvSpPr>
          <p:spPr>
            <a:xfrm>
              <a:off x="1273347" y="4588730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6" name="Google Shape;1156;p25"/>
            <p:cNvSpPr/>
            <p:nvPr/>
          </p:nvSpPr>
          <p:spPr>
            <a:xfrm>
              <a:off x="1601249" y="4588730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7" name="Google Shape;1157;p25"/>
            <p:cNvSpPr/>
            <p:nvPr/>
          </p:nvSpPr>
          <p:spPr>
            <a:xfrm>
              <a:off x="1273347" y="4628089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8" name="Google Shape;1158;p25"/>
            <p:cNvSpPr/>
            <p:nvPr/>
          </p:nvSpPr>
          <p:spPr>
            <a:xfrm>
              <a:off x="1601249" y="4628089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9" name="Google Shape;1159;p25"/>
            <p:cNvSpPr/>
            <p:nvPr/>
          </p:nvSpPr>
          <p:spPr>
            <a:xfrm>
              <a:off x="1273347" y="4667448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0" name="Google Shape;1160;p25"/>
            <p:cNvSpPr/>
            <p:nvPr/>
          </p:nvSpPr>
          <p:spPr>
            <a:xfrm>
              <a:off x="1601249" y="4667448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1" name="Google Shape;1161;p25"/>
            <p:cNvSpPr/>
            <p:nvPr/>
          </p:nvSpPr>
          <p:spPr>
            <a:xfrm>
              <a:off x="1273347" y="4706811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2" name="Google Shape;1162;p25"/>
            <p:cNvSpPr/>
            <p:nvPr/>
          </p:nvSpPr>
          <p:spPr>
            <a:xfrm>
              <a:off x="1601249" y="4706811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3" name="Google Shape;1163;p25"/>
            <p:cNvSpPr/>
            <p:nvPr/>
          </p:nvSpPr>
          <p:spPr>
            <a:xfrm>
              <a:off x="1273347" y="4746170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4" name="Google Shape;1164;p25"/>
            <p:cNvSpPr/>
            <p:nvPr/>
          </p:nvSpPr>
          <p:spPr>
            <a:xfrm>
              <a:off x="1601249" y="4746170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5" name="Google Shape;1165;p25"/>
            <p:cNvSpPr/>
            <p:nvPr/>
          </p:nvSpPr>
          <p:spPr>
            <a:xfrm>
              <a:off x="1273347" y="4785529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6" name="Google Shape;1166;p25"/>
            <p:cNvSpPr/>
            <p:nvPr/>
          </p:nvSpPr>
          <p:spPr>
            <a:xfrm>
              <a:off x="1601249" y="4785529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7" name="Google Shape;1167;p25"/>
            <p:cNvSpPr/>
            <p:nvPr/>
          </p:nvSpPr>
          <p:spPr>
            <a:xfrm>
              <a:off x="1273347" y="4824887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8" name="Google Shape;1168;p25"/>
            <p:cNvSpPr/>
            <p:nvPr/>
          </p:nvSpPr>
          <p:spPr>
            <a:xfrm>
              <a:off x="1601249" y="4824887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9" name="Google Shape;1169;p25"/>
            <p:cNvSpPr/>
            <p:nvPr/>
          </p:nvSpPr>
          <p:spPr>
            <a:xfrm>
              <a:off x="1273347" y="4864246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0" name="Google Shape;1170;p25"/>
            <p:cNvSpPr/>
            <p:nvPr/>
          </p:nvSpPr>
          <p:spPr>
            <a:xfrm>
              <a:off x="1601249" y="4864246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1" name="Google Shape;1171;p25"/>
            <p:cNvSpPr/>
            <p:nvPr/>
          </p:nvSpPr>
          <p:spPr>
            <a:xfrm>
              <a:off x="1273347" y="4903605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2" name="Google Shape;1172;p25"/>
            <p:cNvSpPr/>
            <p:nvPr/>
          </p:nvSpPr>
          <p:spPr>
            <a:xfrm>
              <a:off x="1601249" y="4903605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3" name="Google Shape;1173;p25"/>
            <p:cNvSpPr/>
            <p:nvPr/>
          </p:nvSpPr>
          <p:spPr>
            <a:xfrm>
              <a:off x="1273347" y="4942964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4" name="Google Shape;1174;p25"/>
            <p:cNvSpPr/>
            <p:nvPr/>
          </p:nvSpPr>
          <p:spPr>
            <a:xfrm>
              <a:off x="1601249" y="4942964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5" name="Google Shape;1175;p25"/>
            <p:cNvSpPr/>
            <p:nvPr/>
          </p:nvSpPr>
          <p:spPr>
            <a:xfrm>
              <a:off x="1273347" y="4982327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6" name="Google Shape;1176;p25"/>
            <p:cNvSpPr/>
            <p:nvPr/>
          </p:nvSpPr>
          <p:spPr>
            <a:xfrm>
              <a:off x="1601249" y="4982327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7" name="Google Shape;1177;p25"/>
            <p:cNvSpPr/>
            <p:nvPr/>
          </p:nvSpPr>
          <p:spPr>
            <a:xfrm>
              <a:off x="1273347" y="5021686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8" name="Google Shape;1178;p25"/>
            <p:cNvSpPr/>
            <p:nvPr/>
          </p:nvSpPr>
          <p:spPr>
            <a:xfrm>
              <a:off x="1601249" y="5021686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9" name="Google Shape;1179;p25"/>
            <p:cNvSpPr/>
            <p:nvPr/>
          </p:nvSpPr>
          <p:spPr>
            <a:xfrm>
              <a:off x="1273347" y="5061045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0" name="Google Shape;1180;p25"/>
            <p:cNvSpPr/>
            <p:nvPr/>
          </p:nvSpPr>
          <p:spPr>
            <a:xfrm>
              <a:off x="1601249" y="5061045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1" name="Google Shape;1181;p25"/>
            <p:cNvSpPr/>
            <p:nvPr/>
          </p:nvSpPr>
          <p:spPr>
            <a:xfrm>
              <a:off x="1273347" y="5100404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2" name="Google Shape;1182;p25"/>
            <p:cNvSpPr/>
            <p:nvPr/>
          </p:nvSpPr>
          <p:spPr>
            <a:xfrm>
              <a:off x="1601249" y="5100404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1273347" y="5139762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1601249" y="5139762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85" name="Google Shape;1185;p25"/>
          <p:cNvSpPr/>
          <p:nvPr/>
        </p:nvSpPr>
        <p:spPr>
          <a:xfrm>
            <a:off x="8425844" y="2656054"/>
            <a:ext cx="1127722" cy="544881"/>
          </a:xfrm>
          <a:custGeom>
            <a:avLst/>
            <a:gdLst/>
            <a:ahLst/>
            <a:cxnLst/>
            <a:rect l="l" t="t" r="r" b="b"/>
            <a:pathLst>
              <a:path w="148776" h="71884" extrusionOk="0">
                <a:moveTo>
                  <a:pt x="143382" y="52576"/>
                </a:moveTo>
                <a:cubicBezTo>
                  <a:pt x="138568" y="47763"/>
                  <a:pt x="130845" y="46140"/>
                  <a:pt x="124465" y="48546"/>
                </a:cubicBezTo>
                <a:cubicBezTo>
                  <a:pt x="124913" y="33771"/>
                  <a:pt x="118420" y="18716"/>
                  <a:pt x="106891" y="9481"/>
                </a:cubicBezTo>
                <a:cubicBezTo>
                  <a:pt x="95363" y="247"/>
                  <a:pt x="78852" y="-2719"/>
                  <a:pt x="65029" y="2710"/>
                </a:cubicBezTo>
                <a:cubicBezTo>
                  <a:pt x="51260" y="8082"/>
                  <a:pt x="41019" y="21962"/>
                  <a:pt x="40627" y="36737"/>
                </a:cubicBezTo>
                <a:cubicBezTo>
                  <a:pt x="36094" y="35506"/>
                  <a:pt x="30945" y="36849"/>
                  <a:pt x="27643" y="40151"/>
                </a:cubicBezTo>
                <a:cubicBezTo>
                  <a:pt x="24285" y="43453"/>
                  <a:pt x="22829" y="48546"/>
                  <a:pt x="23949" y="53080"/>
                </a:cubicBezTo>
                <a:cubicBezTo>
                  <a:pt x="18072" y="51233"/>
                  <a:pt x="11468" y="52240"/>
                  <a:pt x="6711" y="56158"/>
                </a:cubicBezTo>
                <a:cubicBezTo>
                  <a:pt x="1954" y="60076"/>
                  <a:pt x="-564" y="65784"/>
                  <a:pt x="107" y="71884"/>
                </a:cubicBezTo>
                <a:lnTo>
                  <a:pt x="13259" y="71884"/>
                </a:lnTo>
                <a:lnTo>
                  <a:pt x="147747" y="71884"/>
                </a:lnTo>
                <a:cubicBezTo>
                  <a:pt x="150154" y="65560"/>
                  <a:pt x="148195" y="57389"/>
                  <a:pt x="143382" y="52576"/>
                </a:cubicBezTo>
                <a:close/>
              </a:path>
            </a:pathLst>
          </a:custGeom>
          <a:solidFill>
            <a:srgbClr val="D4F0FD">
              <a:alpha val="4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6" name="Google Shape;1186;p25"/>
          <p:cNvGrpSpPr/>
          <p:nvPr/>
        </p:nvGrpSpPr>
        <p:grpSpPr>
          <a:xfrm flipH="1">
            <a:off x="8364613" y="3675040"/>
            <a:ext cx="242777" cy="350367"/>
            <a:chOff x="7549830" y="4053710"/>
            <a:chExt cx="50646" cy="73092"/>
          </a:xfrm>
        </p:grpSpPr>
        <p:sp>
          <p:nvSpPr>
            <p:cNvPr id="1187" name="Google Shape;1187;p25"/>
            <p:cNvSpPr/>
            <p:nvPr/>
          </p:nvSpPr>
          <p:spPr>
            <a:xfrm>
              <a:off x="7549830" y="4053710"/>
              <a:ext cx="50646" cy="73092"/>
            </a:xfrm>
            <a:custGeom>
              <a:avLst/>
              <a:gdLst/>
              <a:ahLst/>
              <a:cxnLst/>
              <a:rect l="l" t="t" r="r" b="b"/>
              <a:pathLst>
                <a:path w="50646" h="73092" extrusionOk="0">
                  <a:moveTo>
                    <a:pt x="25921" y="0"/>
                  </a:moveTo>
                  <a:cubicBezTo>
                    <a:pt x="5158" y="168"/>
                    <a:pt x="-2230" y="14999"/>
                    <a:pt x="569" y="32965"/>
                  </a:cubicBezTo>
                  <a:cubicBezTo>
                    <a:pt x="3367" y="50930"/>
                    <a:pt x="24242" y="73093"/>
                    <a:pt x="24242" y="73093"/>
                  </a:cubicBezTo>
                  <a:cubicBezTo>
                    <a:pt x="24242" y="73093"/>
                    <a:pt x="46125" y="51881"/>
                    <a:pt x="49707" y="34084"/>
                  </a:cubicBezTo>
                  <a:cubicBezTo>
                    <a:pt x="53345" y="16287"/>
                    <a:pt x="46629" y="1119"/>
                    <a:pt x="259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8" name="Google Shape;1188;p25"/>
            <p:cNvSpPr/>
            <p:nvPr/>
          </p:nvSpPr>
          <p:spPr>
            <a:xfrm>
              <a:off x="7554704" y="4059807"/>
              <a:ext cx="40866" cy="40863"/>
            </a:xfrm>
            <a:custGeom>
              <a:avLst/>
              <a:gdLst/>
              <a:ahLst/>
              <a:cxnLst/>
              <a:rect l="l" t="t" r="r" b="b"/>
              <a:pathLst>
                <a:path w="40866" h="40863" extrusionOk="0">
                  <a:moveTo>
                    <a:pt x="40860" y="20880"/>
                  </a:moveTo>
                  <a:cubicBezTo>
                    <a:pt x="40580" y="32185"/>
                    <a:pt x="31233" y="41083"/>
                    <a:pt x="19984" y="40860"/>
                  </a:cubicBezTo>
                  <a:cubicBezTo>
                    <a:pt x="8679" y="40580"/>
                    <a:pt x="-220" y="31233"/>
                    <a:pt x="4" y="19984"/>
                  </a:cubicBezTo>
                  <a:cubicBezTo>
                    <a:pt x="284" y="8679"/>
                    <a:pt x="9630" y="-220"/>
                    <a:pt x="20880" y="4"/>
                  </a:cubicBezTo>
                  <a:cubicBezTo>
                    <a:pt x="32185" y="228"/>
                    <a:pt x="41140" y="9574"/>
                    <a:pt x="40860" y="208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89" name="Google Shape;1189;p25"/>
          <p:cNvSpPr/>
          <p:nvPr/>
        </p:nvSpPr>
        <p:spPr>
          <a:xfrm flipH="1">
            <a:off x="6638980" y="4404715"/>
            <a:ext cx="783370" cy="377795"/>
          </a:xfrm>
          <a:custGeom>
            <a:avLst/>
            <a:gdLst/>
            <a:ahLst/>
            <a:cxnLst/>
            <a:rect l="l" t="t" r="r" b="b"/>
            <a:pathLst>
              <a:path w="103347" h="49841" extrusionOk="0">
                <a:moveTo>
                  <a:pt x="99578" y="36522"/>
                </a:moveTo>
                <a:cubicBezTo>
                  <a:pt x="96220" y="33164"/>
                  <a:pt x="90848" y="32044"/>
                  <a:pt x="86426" y="33723"/>
                </a:cubicBezTo>
                <a:cubicBezTo>
                  <a:pt x="86706" y="23426"/>
                  <a:pt x="82228" y="13016"/>
                  <a:pt x="74225" y="6580"/>
                </a:cubicBezTo>
                <a:cubicBezTo>
                  <a:pt x="66222" y="143"/>
                  <a:pt x="54749" y="-1871"/>
                  <a:pt x="45178" y="1878"/>
                </a:cubicBezTo>
                <a:cubicBezTo>
                  <a:pt x="35608" y="5628"/>
                  <a:pt x="28500" y="15254"/>
                  <a:pt x="28221" y="25497"/>
                </a:cubicBezTo>
                <a:cubicBezTo>
                  <a:pt x="25087" y="24657"/>
                  <a:pt x="21505" y="25552"/>
                  <a:pt x="19210" y="27847"/>
                </a:cubicBezTo>
                <a:cubicBezTo>
                  <a:pt x="16860" y="30142"/>
                  <a:pt x="15852" y="33667"/>
                  <a:pt x="16635" y="36802"/>
                </a:cubicBezTo>
                <a:cubicBezTo>
                  <a:pt x="12550" y="35514"/>
                  <a:pt x="7961" y="36186"/>
                  <a:pt x="4659" y="38928"/>
                </a:cubicBezTo>
                <a:cubicBezTo>
                  <a:pt x="1357" y="41671"/>
                  <a:pt x="-378" y="45588"/>
                  <a:pt x="70" y="49842"/>
                </a:cubicBezTo>
                <a:lnTo>
                  <a:pt x="9192" y="49842"/>
                </a:lnTo>
                <a:lnTo>
                  <a:pt x="102601" y="49842"/>
                </a:lnTo>
                <a:cubicBezTo>
                  <a:pt x="104335" y="45532"/>
                  <a:pt x="102936" y="39880"/>
                  <a:pt x="99578" y="36522"/>
                </a:cubicBezTo>
                <a:close/>
              </a:path>
            </a:pathLst>
          </a:custGeom>
          <a:solidFill>
            <a:srgbClr val="D4F0FD">
              <a:alpha val="4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5"/>
          <p:cNvPicPr preferRelativeResize="0"/>
          <p:nvPr/>
        </p:nvPicPr>
        <p:blipFill rotWithShape="1">
          <a:blip r:embed="rId2">
            <a:alphaModFix/>
          </a:blip>
          <a:srcRect l="18019" b="1801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5"/>
          <p:cNvSpPr txBox="1">
            <a:spLocks noGrp="1"/>
          </p:cNvSpPr>
          <p:nvPr>
            <p:ph type="subTitle" idx="1"/>
          </p:nvPr>
        </p:nvSpPr>
        <p:spPr>
          <a:xfrm>
            <a:off x="1201400" y="2283850"/>
            <a:ext cx="3072300" cy="138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2"/>
          </p:nvPr>
        </p:nvSpPr>
        <p:spPr>
          <a:xfrm>
            <a:off x="4872675" y="2283850"/>
            <a:ext cx="3072300" cy="138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title" idx="3"/>
          </p:nvPr>
        </p:nvSpPr>
        <p:spPr>
          <a:xfrm>
            <a:off x="1199181" y="1841875"/>
            <a:ext cx="3076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title" idx="4"/>
          </p:nvPr>
        </p:nvSpPr>
        <p:spPr>
          <a:xfrm>
            <a:off x="4877618" y="1841875"/>
            <a:ext cx="3062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5"/>
          <p:cNvSpPr/>
          <p:nvPr/>
        </p:nvSpPr>
        <p:spPr>
          <a:xfrm>
            <a:off x="1723496" y="4404715"/>
            <a:ext cx="783370" cy="377795"/>
          </a:xfrm>
          <a:custGeom>
            <a:avLst/>
            <a:gdLst/>
            <a:ahLst/>
            <a:cxnLst/>
            <a:rect l="l" t="t" r="r" b="b"/>
            <a:pathLst>
              <a:path w="103347" h="49841" extrusionOk="0">
                <a:moveTo>
                  <a:pt x="99578" y="36522"/>
                </a:moveTo>
                <a:cubicBezTo>
                  <a:pt x="96220" y="33164"/>
                  <a:pt x="90848" y="32044"/>
                  <a:pt x="86426" y="33723"/>
                </a:cubicBezTo>
                <a:cubicBezTo>
                  <a:pt x="86706" y="23426"/>
                  <a:pt x="82228" y="13016"/>
                  <a:pt x="74225" y="6580"/>
                </a:cubicBezTo>
                <a:cubicBezTo>
                  <a:pt x="66222" y="143"/>
                  <a:pt x="54749" y="-1871"/>
                  <a:pt x="45178" y="1878"/>
                </a:cubicBezTo>
                <a:cubicBezTo>
                  <a:pt x="35608" y="5628"/>
                  <a:pt x="28500" y="15254"/>
                  <a:pt x="28221" y="25497"/>
                </a:cubicBezTo>
                <a:cubicBezTo>
                  <a:pt x="25087" y="24657"/>
                  <a:pt x="21505" y="25552"/>
                  <a:pt x="19210" y="27847"/>
                </a:cubicBezTo>
                <a:cubicBezTo>
                  <a:pt x="16860" y="30142"/>
                  <a:pt x="15852" y="33667"/>
                  <a:pt x="16635" y="36802"/>
                </a:cubicBezTo>
                <a:cubicBezTo>
                  <a:pt x="12550" y="35514"/>
                  <a:pt x="7961" y="36186"/>
                  <a:pt x="4659" y="38928"/>
                </a:cubicBezTo>
                <a:cubicBezTo>
                  <a:pt x="1357" y="41671"/>
                  <a:pt x="-378" y="45588"/>
                  <a:pt x="70" y="49842"/>
                </a:cubicBezTo>
                <a:lnTo>
                  <a:pt x="9192" y="49842"/>
                </a:lnTo>
                <a:lnTo>
                  <a:pt x="102601" y="49842"/>
                </a:lnTo>
                <a:cubicBezTo>
                  <a:pt x="104335" y="45532"/>
                  <a:pt x="102936" y="39880"/>
                  <a:pt x="99578" y="36522"/>
                </a:cubicBezTo>
                <a:close/>
              </a:path>
            </a:pathLst>
          </a:custGeom>
          <a:solidFill>
            <a:srgbClr val="FFFFFF">
              <a:alpha val="689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9" name="Google Shape;99;p5"/>
          <p:cNvGrpSpPr/>
          <p:nvPr/>
        </p:nvGrpSpPr>
        <p:grpSpPr>
          <a:xfrm>
            <a:off x="-4" y="3800182"/>
            <a:ext cx="1790167" cy="1586847"/>
            <a:chOff x="-4" y="3800182"/>
            <a:chExt cx="1790167" cy="1586847"/>
          </a:xfrm>
        </p:grpSpPr>
        <p:sp>
          <p:nvSpPr>
            <p:cNvPr id="100" name="Google Shape;100;p5"/>
            <p:cNvSpPr/>
            <p:nvPr/>
          </p:nvSpPr>
          <p:spPr>
            <a:xfrm>
              <a:off x="-4" y="3800182"/>
              <a:ext cx="449770" cy="1565924"/>
            </a:xfrm>
            <a:custGeom>
              <a:avLst/>
              <a:gdLst/>
              <a:ahLst/>
              <a:cxnLst/>
              <a:rect l="l" t="t" r="r" b="b"/>
              <a:pathLst>
                <a:path w="92736" h="322871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22871"/>
                  </a:lnTo>
                  <a:lnTo>
                    <a:pt x="0" y="3228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-4" y="3800182"/>
              <a:ext cx="271164" cy="1565924"/>
            </a:xfrm>
            <a:custGeom>
              <a:avLst/>
              <a:gdLst/>
              <a:ahLst/>
              <a:cxnLst/>
              <a:rect l="l" t="t" r="r" b="b"/>
              <a:pathLst>
                <a:path w="55910" h="322871" extrusionOk="0">
                  <a:moveTo>
                    <a:pt x="0" y="0"/>
                  </a:moveTo>
                  <a:lnTo>
                    <a:pt x="55911" y="0"/>
                  </a:lnTo>
                  <a:lnTo>
                    <a:pt x="55911" y="322871"/>
                  </a:lnTo>
                  <a:lnTo>
                    <a:pt x="0" y="32287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-4" y="3863156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-4" y="3972551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-4" y="4081941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-4" y="4191607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-4" y="4300996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-4" y="4410391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-4" y="4519786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-4" y="4629175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-4" y="4738570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-4" y="4847959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-4" y="4957626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-4" y="5067015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-4" y="5176410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271171" y="3863156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271171" y="3972551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271171" y="4081941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271171" y="4191607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271171" y="4300996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271171" y="4410391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271171" y="4519786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271171" y="4629175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271171" y="4738570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1171" y="4847959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271171" y="4957626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271171" y="5067015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271171" y="5176410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402823" y="4214136"/>
              <a:ext cx="511660" cy="1164466"/>
            </a:xfrm>
            <a:custGeom>
              <a:avLst/>
              <a:gdLst/>
              <a:ahLst/>
              <a:cxnLst/>
              <a:rect l="l" t="t" r="r" b="b"/>
              <a:pathLst>
                <a:path w="105497" h="240096" extrusionOk="0">
                  <a:moveTo>
                    <a:pt x="0" y="0"/>
                  </a:moveTo>
                  <a:lnTo>
                    <a:pt x="105497" y="0"/>
                  </a:lnTo>
                  <a:lnTo>
                    <a:pt x="105497" y="240097"/>
                  </a:lnTo>
                  <a:lnTo>
                    <a:pt x="0" y="24009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402823" y="4214136"/>
              <a:ext cx="308353" cy="1164466"/>
            </a:xfrm>
            <a:custGeom>
              <a:avLst/>
              <a:gdLst/>
              <a:ahLst/>
              <a:cxnLst/>
              <a:rect l="l" t="t" r="r" b="b"/>
              <a:pathLst>
                <a:path w="63578" h="240096" extrusionOk="0">
                  <a:moveTo>
                    <a:pt x="0" y="0"/>
                  </a:moveTo>
                  <a:lnTo>
                    <a:pt x="63578" y="0"/>
                  </a:lnTo>
                  <a:lnTo>
                    <a:pt x="63578" y="240097"/>
                  </a:lnTo>
                  <a:lnTo>
                    <a:pt x="0" y="2400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426438" y="426136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499728" y="426136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572747" y="426136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646037" y="426136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426438" y="436885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499728" y="436885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572747" y="436885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646037" y="436885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26438" y="447635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499728" y="447635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572747" y="447635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646037" y="447635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rgbClr val="FD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426438" y="4583574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499728" y="4583574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572747" y="4583574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646037" y="4583574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426438" y="469106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99728" y="469106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572747" y="469106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646037" y="469106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426438" y="479855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499728" y="479855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572747" y="479855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646037" y="479855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426438" y="490604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499728" y="490604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572747" y="490604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646037" y="490604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rgbClr val="FD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426438" y="5013271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499728" y="5013271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572747" y="5013271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rgbClr val="FD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646037" y="5013271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879750" y="4027110"/>
              <a:ext cx="392224" cy="502974"/>
            </a:xfrm>
            <a:custGeom>
              <a:avLst/>
              <a:gdLst/>
              <a:ahLst/>
              <a:cxnLst/>
              <a:rect l="l" t="t" r="r" b="b"/>
              <a:pathLst>
                <a:path w="80871" h="103706" extrusionOk="0">
                  <a:moveTo>
                    <a:pt x="0" y="0"/>
                  </a:moveTo>
                  <a:lnTo>
                    <a:pt x="80872" y="0"/>
                  </a:lnTo>
                  <a:lnTo>
                    <a:pt x="80872" y="103706"/>
                  </a:lnTo>
                  <a:lnTo>
                    <a:pt x="0" y="10370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862648" y="4065116"/>
              <a:ext cx="426155" cy="546401"/>
            </a:xfrm>
            <a:custGeom>
              <a:avLst/>
              <a:gdLst/>
              <a:ahLst/>
              <a:cxnLst/>
              <a:rect l="l" t="t" r="r" b="b"/>
              <a:pathLst>
                <a:path w="87867" h="112660" extrusionOk="0">
                  <a:moveTo>
                    <a:pt x="0" y="0"/>
                  </a:moveTo>
                  <a:lnTo>
                    <a:pt x="87868" y="0"/>
                  </a:lnTo>
                  <a:lnTo>
                    <a:pt x="87868" y="112661"/>
                  </a:lnTo>
                  <a:lnTo>
                    <a:pt x="0" y="1126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862648" y="4065116"/>
              <a:ext cx="256778" cy="546401"/>
            </a:xfrm>
            <a:custGeom>
              <a:avLst/>
              <a:gdLst/>
              <a:ahLst/>
              <a:cxnLst/>
              <a:rect l="l" t="t" r="r" b="b"/>
              <a:pathLst>
                <a:path w="52944" h="112660" extrusionOk="0">
                  <a:moveTo>
                    <a:pt x="0" y="0"/>
                  </a:moveTo>
                  <a:lnTo>
                    <a:pt x="52944" y="0"/>
                  </a:lnTo>
                  <a:lnTo>
                    <a:pt x="52944" y="112661"/>
                  </a:lnTo>
                  <a:lnTo>
                    <a:pt x="0" y="11266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5" name="Google Shape;165;p5"/>
            <p:cNvGrpSpPr/>
            <p:nvPr/>
          </p:nvGrpSpPr>
          <p:grpSpPr>
            <a:xfrm>
              <a:off x="882345" y="4106588"/>
              <a:ext cx="210635" cy="28771"/>
              <a:chOff x="5050145" y="2289811"/>
              <a:chExt cx="43429" cy="5932"/>
            </a:xfrm>
          </p:grpSpPr>
          <p:sp>
            <p:nvSpPr>
              <p:cNvPr id="166" name="Google Shape;166;p5"/>
              <p:cNvSpPr/>
              <p:nvPr/>
            </p:nvSpPr>
            <p:spPr>
              <a:xfrm>
                <a:off x="5050145" y="2289811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>
                <a:off x="5062737" y="2289811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5075274" y="2289811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5087866" y="2289811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" name="Google Shape;170;p5"/>
            <p:cNvGrpSpPr/>
            <p:nvPr/>
          </p:nvGrpSpPr>
          <p:grpSpPr>
            <a:xfrm>
              <a:off x="882345" y="4185310"/>
              <a:ext cx="210635" cy="28771"/>
              <a:chOff x="5050145" y="2306042"/>
              <a:chExt cx="43429" cy="5932"/>
            </a:xfrm>
          </p:grpSpPr>
          <p:sp>
            <p:nvSpPr>
              <p:cNvPr id="171" name="Google Shape;171;p5"/>
              <p:cNvSpPr/>
              <p:nvPr/>
            </p:nvSpPr>
            <p:spPr>
              <a:xfrm>
                <a:off x="5050145" y="2306042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5062737" y="2306042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>
                <a:off x="5075274" y="2306042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174;p5"/>
              <p:cNvSpPr/>
              <p:nvPr/>
            </p:nvSpPr>
            <p:spPr>
              <a:xfrm>
                <a:off x="5087866" y="2306042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5" name="Google Shape;175;p5"/>
            <p:cNvGrpSpPr/>
            <p:nvPr/>
          </p:nvGrpSpPr>
          <p:grpSpPr>
            <a:xfrm>
              <a:off x="882345" y="4264298"/>
              <a:ext cx="210635" cy="28771"/>
              <a:chOff x="5050145" y="2322328"/>
              <a:chExt cx="43429" cy="5932"/>
            </a:xfrm>
          </p:grpSpPr>
          <p:sp>
            <p:nvSpPr>
              <p:cNvPr id="176" name="Google Shape;176;p5"/>
              <p:cNvSpPr/>
              <p:nvPr/>
            </p:nvSpPr>
            <p:spPr>
              <a:xfrm>
                <a:off x="5050145" y="2322328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177;p5"/>
              <p:cNvSpPr/>
              <p:nvPr/>
            </p:nvSpPr>
            <p:spPr>
              <a:xfrm>
                <a:off x="5062737" y="2322328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178;p5"/>
              <p:cNvSpPr/>
              <p:nvPr/>
            </p:nvSpPr>
            <p:spPr>
              <a:xfrm>
                <a:off x="5075274" y="2322328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" name="Google Shape;179;p5"/>
              <p:cNvSpPr/>
              <p:nvPr/>
            </p:nvSpPr>
            <p:spPr>
              <a:xfrm>
                <a:off x="5087866" y="2322328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0" name="Google Shape;180;p5"/>
            <p:cNvGrpSpPr/>
            <p:nvPr/>
          </p:nvGrpSpPr>
          <p:grpSpPr>
            <a:xfrm>
              <a:off x="882345" y="4343287"/>
              <a:ext cx="210635" cy="28771"/>
              <a:chOff x="5050145" y="2338614"/>
              <a:chExt cx="43429" cy="5932"/>
            </a:xfrm>
          </p:grpSpPr>
          <p:sp>
            <p:nvSpPr>
              <p:cNvPr id="181" name="Google Shape;181;p5"/>
              <p:cNvSpPr/>
              <p:nvPr/>
            </p:nvSpPr>
            <p:spPr>
              <a:xfrm>
                <a:off x="5050145" y="2338614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2"/>
                    </a:lnTo>
                    <a:lnTo>
                      <a:pt x="0" y="593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182;p5"/>
              <p:cNvSpPr/>
              <p:nvPr/>
            </p:nvSpPr>
            <p:spPr>
              <a:xfrm>
                <a:off x="5062737" y="2338614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2"/>
                    </a:lnTo>
                    <a:lnTo>
                      <a:pt x="0" y="593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5075274" y="2338614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2"/>
                    </a:lnTo>
                    <a:lnTo>
                      <a:pt x="0" y="593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5087866" y="2338614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2"/>
                    </a:lnTo>
                    <a:lnTo>
                      <a:pt x="0" y="593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5" name="Google Shape;185;p5"/>
            <p:cNvSpPr/>
            <p:nvPr/>
          </p:nvSpPr>
          <p:spPr>
            <a:xfrm>
              <a:off x="842021" y="4427221"/>
              <a:ext cx="467685" cy="938902"/>
            </a:xfrm>
            <a:custGeom>
              <a:avLst/>
              <a:gdLst/>
              <a:ahLst/>
              <a:cxnLst/>
              <a:rect l="l" t="t" r="r" b="b"/>
              <a:pathLst>
                <a:path w="96430" h="193588" extrusionOk="0">
                  <a:moveTo>
                    <a:pt x="0" y="0"/>
                  </a:moveTo>
                  <a:lnTo>
                    <a:pt x="96430" y="0"/>
                  </a:lnTo>
                  <a:lnTo>
                    <a:pt x="96430" y="193588"/>
                  </a:lnTo>
                  <a:lnTo>
                    <a:pt x="0" y="1935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842021" y="4427221"/>
              <a:ext cx="282023" cy="938902"/>
            </a:xfrm>
            <a:custGeom>
              <a:avLst/>
              <a:gdLst/>
              <a:ahLst/>
              <a:cxnLst/>
              <a:rect l="l" t="t" r="r" b="b"/>
              <a:pathLst>
                <a:path w="58149" h="193588" extrusionOk="0">
                  <a:moveTo>
                    <a:pt x="0" y="0"/>
                  </a:moveTo>
                  <a:lnTo>
                    <a:pt x="58149" y="0"/>
                  </a:lnTo>
                  <a:lnTo>
                    <a:pt x="58149" y="193588"/>
                  </a:lnTo>
                  <a:lnTo>
                    <a:pt x="0" y="19358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7" name="Google Shape;187;p5"/>
            <p:cNvGrpSpPr/>
            <p:nvPr/>
          </p:nvGrpSpPr>
          <p:grpSpPr>
            <a:xfrm>
              <a:off x="863614" y="4465165"/>
              <a:ext cx="230996" cy="31758"/>
              <a:chOff x="5046283" y="2363743"/>
              <a:chExt cx="47627" cy="6548"/>
            </a:xfrm>
          </p:grpSpPr>
          <p:sp>
            <p:nvSpPr>
              <p:cNvPr id="188" name="Google Shape;188;p5"/>
              <p:cNvSpPr/>
              <p:nvPr/>
            </p:nvSpPr>
            <p:spPr>
              <a:xfrm>
                <a:off x="5046283" y="236374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189;p5"/>
              <p:cNvSpPr/>
              <p:nvPr/>
            </p:nvSpPr>
            <p:spPr>
              <a:xfrm>
                <a:off x="5060051" y="236374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190;p5"/>
              <p:cNvSpPr/>
              <p:nvPr/>
            </p:nvSpPr>
            <p:spPr>
              <a:xfrm>
                <a:off x="5073819" y="236374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5087642" y="236374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2" name="Google Shape;192;p5"/>
            <p:cNvGrpSpPr/>
            <p:nvPr/>
          </p:nvGrpSpPr>
          <p:grpSpPr>
            <a:xfrm>
              <a:off x="863614" y="4551759"/>
              <a:ext cx="230996" cy="31758"/>
              <a:chOff x="5046283" y="2381597"/>
              <a:chExt cx="47627" cy="6548"/>
            </a:xfrm>
          </p:grpSpPr>
          <p:sp>
            <p:nvSpPr>
              <p:cNvPr id="193" name="Google Shape;193;p5"/>
              <p:cNvSpPr/>
              <p:nvPr/>
            </p:nvSpPr>
            <p:spPr>
              <a:xfrm>
                <a:off x="5046283" y="2381597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5060051" y="2381597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5073819" y="2381597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>
                <a:off x="5087642" y="2381597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7" name="Google Shape;197;p5"/>
            <p:cNvGrpSpPr/>
            <p:nvPr/>
          </p:nvGrpSpPr>
          <p:grpSpPr>
            <a:xfrm>
              <a:off x="863614" y="4638348"/>
              <a:ext cx="230996" cy="31758"/>
              <a:chOff x="5046283" y="2399450"/>
              <a:chExt cx="47627" cy="6548"/>
            </a:xfrm>
          </p:grpSpPr>
          <p:sp>
            <p:nvSpPr>
              <p:cNvPr id="198" name="Google Shape;198;p5"/>
              <p:cNvSpPr/>
              <p:nvPr/>
            </p:nvSpPr>
            <p:spPr>
              <a:xfrm>
                <a:off x="5046283" y="2399450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5060051" y="2399450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5073819" y="2399450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5087642" y="2399450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2" name="Google Shape;202;p5"/>
            <p:cNvGrpSpPr/>
            <p:nvPr/>
          </p:nvGrpSpPr>
          <p:grpSpPr>
            <a:xfrm>
              <a:off x="863614" y="4724937"/>
              <a:ext cx="230996" cy="31758"/>
              <a:chOff x="5046283" y="2417303"/>
              <a:chExt cx="47627" cy="6548"/>
            </a:xfrm>
          </p:grpSpPr>
          <p:sp>
            <p:nvSpPr>
              <p:cNvPr id="203" name="Google Shape;203;p5"/>
              <p:cNvSpPr/>
              <p:nvPr/>
            </p:nvSpPr>
            <p:spPr>
              <a:xfrm>
                <a:off x="5046283" y="241730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5060051" y="241730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5"/>
              <p:cNvSpPr/>
              <p:nvPr/>
            </p:nvSpPr>
            <p:spPr>
              <a:xfrm>
                <a:off x="5073819" y="241730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06;p5"/>
              <p:cNvSpPr/>
              <p:nvPr/>
            </p:nvSpPr>
            <p:spPr>
              <a:xfrm>
                <a:off x="5087642" y="241730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7" name="Google Shape;207;p5"/>
            <p:cNvGrpSpPr/>
            <p:nvPr/>
          </p:nvGrpSpPr>
          <p:grpSpPr>
            <a:xfrm>
              <a:off x="863614" y="4811802"/>
              <a:ext cx="230996" cy="31758"/>
              <a:chOff x="5046283" y="2435213"/>
              <a:chExt cx="47627" cy="6548"/>
            </a:xfrm>
          </p:grpSpPr>
          <p:sp>
            <p:nvSpPr>
              <p:cNvPr id="208" name="Google Shape;208;p5"/>
              <p:cNvSpPr/>
              <p:nvPr/>
            </p:nvSpPr>
            <p:spPr>
              <a:xfrm>
                <a:off x="5046283" y="243521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Google Shape;209;p5"/>
              <p:cNvSpPr/>
              <p:nvPr/>
            </p:nvSpPr>
            <p:spPr>
              <a:xfrm>
                <a:off x="5060051" y="243521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210;p5"/>
              <p:cNvSpPr/>
              <p:nvPr/>
            </p:nvSpPr>
            <p:spPr>
              <a:xfrm>
                <a:off x="5073819" y="243521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Google Shape;211;p5"/>
              <p:cNvSpPr/>
              <p:nvPr/>
            </p:nvSpPr>
            <p:spPr>
              <a:xfrm>
                <a:off x="5087642" y="243521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2" name="Google Shape;212;p5"/>
            <p:cNvGrpSpPr/>
            <p:nvPr/>
          </p:nvGrpSpPr>
          <p:grpSpPr>
            <a:xfrm>
              <a:off x="863614" y="4898391"/>
              <a:ext cx="230996" cy="31758"/>
              <a:chOff x="5046283" y="2453066"/>
              <a:chExt cx="47627" cy="6548"/>
            </a:xfrm>
          </p:grpSpPr>
          <p:sp>
            <p:nvSpPr>
              <p:cNvPr id="213" name="Google Shape;213;p5"/>
              <p:cNvSpPr/>
              <p:nvPr/>
            </p:nvSpPr>
            <p:spPr>
              <a:xfrm>
                <a:off x="5046283" y="2453066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5060051" y="2453066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5073819" y="2453066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5"/>
              <p:cNvSpPr/>
              <p:nvPr/>
            </p:nvSpPr>
            <p:spPr>
              <a:xfrm>
                <a:off x="5087642" y="2453066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7" name="Google Shape;217;p5"/>
            <p:cNvGrpSpPr/>
            <p:nvPr/>
          </p:nvGrpSpPr>
          <p:grpSpPr>
            <a:xfrm>
              <a:off x="863614" y="4984980"/>
              <a:ext cx="230996" cy="31758"/>
              <a:chOff x="5046283" y="2470919"/>
              <a:chExt cx="47627" cy="6548"/>
            </a:xfrm>
          </p:grpSpPr>
          <p:sp>
            <p:nvSpPr>
              <p:cNvPr id="218" name="Google Shape;218;p5"/>
              <p:cNvSpPr/>
              <p:nvPr/>
            </p:nvSpPr>
            <p:spPr>
              <a:xfrm>
                <a:off x="5046283" y="2470919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5060051" y="2470919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220;p5"/>
              <p:cNvSpPr/>
              <p:nvPr/>
            </p:nvSpPr>
            <p:spPr>
              <a:xfrm>
                <a:off x="5073819" y="2470919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" name="Google Shape;221;p5"/>
              <p:cNvSpPr/>
              <p:nvPr/>
            </p:nvSpPr>
            <p:spPr>
              <a:xfrm>
                <a:off x="5087642" y="2470919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2" name="Google Shape;222;p5"/>
            <p:cNvGrpSpPr/>
            <p:nvPr/>
          </p:nvGrpSpPr>
          <p:grpSpPr>
            <a:xfrm>
              <a:off x="863614" y="5071573"/>
              <a:ext cx="230996" cy="31758"/>
              <a:chOff x="5046283" y="2488773"/>
              <a:chExt cx="47627" cy="6548"/>
            </a:xfrm>
          </p:grpSpPr>
          <p:sp>
            <p:nvSpPr>
              <p:cNvPr id="223" name="Google Shape;223;p5"/>
              <p:cNvSpPr/>
              <p:nvPr/>
            </p:nvSpPr>
            <p:spPr>
              <a:xfrm>
                <a:off x="5046283" y="248877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224;p5"/>
              <p:cNvSpPr/>
              <p:nvPr/>
            </p:nvSpPr>
            <p:spPr>
              <a:xfrm>
                <a:off x="5060051" y="248877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5"/>
              <p:cNvSpPr/>
              <p:nvPr/>
            </p:nvSpPr>
            <p:spPr>
              <a:xfrm>
                <a:off x="5073819" y="248877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5"/>
              <p:cNvSpPr/>
              <p:nvPr/>
            </p:nvSpPr>
            <p:spPr>
              <a:xfrm>
                <a:off x="5087642" y="248877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7" name="Google Shape;227;p5"/>
            <p:cNvSpPr/>
            <p:nvPr/>
          </p:nvSpPr>
          <p:spPr>
            <a:xfrm>
              <a:off x="1245658" y="4560502"/>
              <a:ext cx="544505" cy="826527"/>
            </a:xfrm>
            <a:custGeom>
              <a:avLst/>
              <a:gdLst/>
              <a:ahLst/>
              <a:cxnLst/>
              <a:rect l="l" t="t" r="r" b="b"/>
              <a:pathLst>
                <a:path w="112269" h="170418" extrusionOk="0">
                  <a:moveTo>
                    <a:pt x="0" y="0"/>
                  </a:moveTo>
                  <a:lnTo>
                    <a:pt x="112269" y="0"/>
                  </a:lnTo>
                  <a:lnTo>
                    <a:pt x="112269" y="170418"/>
                  </a:lnTo>
                  <a:lnTo>
                    <a:pt x="0" y="17041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1245658" y="4560502"/>
              <a:ext cx="328166" cy="826527"/>
            </a:xfrm>
            <a:custGeom>
              <a:avLst/>
              <a:gdLst/>
              <a:ahLst/>
              <a:cxnLst/>
              <a:rect l="l" t="t" r="r" b="b"/>
              <a:pathLst>
                <a:path w="67663" h="170418" extrusionOk="0">
                  <a:moveTo>
                    <a:pt x="0" y="0"/>
                  </a:moveTo>
                  <a:lnTo>
                    <a:pt x="67664" y="0"/>
                  </a:lnTo>
                  <a:lnTo>
                    <a:pt x="67664" y="170418"/>
                  </a:lnTo>
                  <a:lnTo>
                    <a:pt x="0" y="17041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1273347" y="4588730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1601249" y="4588730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1273347" y="4628089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1601249" y="4628089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1273347" y="4667448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1601249" y="4667448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1273347" y="4706811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1601249" y="4706811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1273347" y="4746170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1601249" y="4746170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1273347" y="4785529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1601249" y="4785529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1273347" y="4824887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1601249" y="4824887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1273347" y="4864246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601249" y="4864246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1273347" y="4903605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1601249" y="4903605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1273347" y="4942964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1601249" y="4942964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1273347" y="4982327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1601249" y="4982327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1273347" y="5021686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1601249" y="5021686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1273347" y="5061045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1601249" y="5061045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1273347" y="5100404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1601249" y="5100404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1273347" y="5139762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1601249" y="5139762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259;p5"/>
          <p:cNvGrpSpPr/>
          <p:nvPr/>
        </p:nvGrpSpPr>
        <p:grpSpPr>
          <a:xfrm>
            <a:off x="7398878" y="3675049"/>
            <a:ext cx="1745112" cy="1691341"/>
            <a:chOff x="1822478" y="3675049"/>
            <a:chExt cx="1745112" cy="1691341"/>
          </a:xfrm>
        </p:grpSpPr>
        <p:sp>
          <p:nvSpPr>
            <p:cNvPr id="260" name="Google Shape;260;p5"/>
            <p:cNvSpPr/>
            <p:nvPr/>
          </p:nvSpPr>
          <p:spPr>
            <a:xfrm>
              <a:off x="2431872" y="4164461"/>
              <a:ext cx="192991" cy="1201655"/>
            </a:xfrm>
            <a:custGeom>
              <a:avLst/>
              <a:gdLst/>
              <a:ahLst/>
              <a:cxnLst/>
              <a:rect l="l" t="t" r="r" b="b"/>
              <a:pathLst>
                <a:path w="39792" h="247764" extrusionOk="0">
                  <a:moveTo>
                    <a:pt x="0" y="0"/>
                  </a:moveTo>
                  <a:lnTo>
                    <a:pt x="39792" y="0"/>
                  </a:lnTo>
                  <a:lnTo>
                    <a:pt x="39792" y="247764"/>
                  </a:lnTo>
                  <a:lnTo>
                    <a:pt x="0" y="2477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2145501" y="4164461"/>
              <a:ext cx="288808" cy="1201655"/>
            </a:xfrm>
            <a:custGeom>
              <a:avLst/>
              <a:gdLst/>
              <a:ahLst/>
              <a:cxnLst/>
              <a:rect l="l" t="t" r="r" b="b"/>
              <a:pathLst>
                <a:path w="59548" h="247764" extrusionOk="0">
                  <a:moveTo>
                    <a:pt x="0" y="0"/>
                  </a:moveTo>
                  <a:lnTo>
                    <a:pt x="59548" y="0"/>
                  </a:lnTo>
                  <a:lnTo>
                    <a:pt x="59548" y="247764"/>
                  </a:lnTo>
                  <a:lnTo>
                    <a:pt x="0" y="24776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2145501" y="4213049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2145501" y="4296927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2145501" y="4380805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2145501" y="4464950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2145501" y="4548828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2145501" y="4632706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2145501" y="4716851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2145501" y="4800729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2145501" y="4884607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2145501" y="4968752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2145501" y="5052630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2145501" y="5136508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2145501" y="5220653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2434316" y="4213049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2434316" y="4296927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2434316" y="4380805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2434316" y="4464950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2434316" y="4548828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2434316" y="4632706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2434316" y="4716851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2434316" y="4800729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2434316" y="4884607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2434316" y="4968752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2434316" y="5052630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2434316" y="5136508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2434316" y="5220653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2083880" y="4276028"/>
              <a:ext cx="173174" cy="1090362"/>
            </a:xfrm>
            <a:custGeom>
              <a:avLst/>
              <a:gdLst/>
              <a:ahLst/>
              <a:cxnLst/>
              <a:rect l="l" t="t" r="r" b="b"/>
              <a:pathLst>
                <a:path w="35706" h="224817" extrusionOk="0">
                  <a:moveTo>
                    <a:pt x="0" y="0"/>
                  </a:moveTo>
                  <a:lnTo>
                    <a:pt x="35707" y="0"/>
                  </a:lnTo>
                  <a:lnTo>
                    <a:pt x="35707" y="224818"/>
                  </a:lnTo>
                  <a:lnTo>
                    <a:pt x="0" y="22481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1822478" y="4276028"/>
              <a:ext cx="262206" cy="1090362"/>
            </a:xfrm>
            <a:custGeom>
              <a:avLst/>
              <a:gdLst/>
              <a:ahLst/>
              <a:cxnLst/>
              <a:rect l="l" t="t" r="r" b="b"/>
              <a:pathLst>
                <a:path w="54063" h="224817" extrusionOk="0">
                  <a:moveTo>
                    <a:pt x="0" y="0"/>
                  </a:moveTo>
                  <a:lnTo>
                    <a:pt x="54064" y="0"/>
                  </a:lnTo>
                  <a:lnTo>
                    <a:pt x="54064" y="224818"/>
                  </a:lnTo>
                  <a:lnTo>
                    <a:pt x="0" y="22481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1844469" y="4313214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2106409" y="4313214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1844469" y="4365062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2106409" y="4365062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1844469" y="4417176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2106409" y="4417176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1844469" y="4469024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2106409" y="4469024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1844469" y="4520867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2106409" y="4520867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1844469" y="4572715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2106409" y="4572715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1844469" y="4624834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2106409" y="4624834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1844469" y="4676677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2106409" y="4676677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1844469" y="4728525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2106409" y="4728525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1844469" y="4780368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2106409" y="4780368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1844469" y="4832488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2106409" y="4832488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1844469" y="4884335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2106409" y="4884335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1844469" y="4936178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2106409" y="4936178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1844469" y="4988026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2106409" y="4988026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1844469" y="5039874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2106409" y="5039874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2571124" y="3675049"/>
              <a:ext cx="470673" cy="1691054"/>
            </a:xfrm>
            <a:custGeom>
              <a:avLst/>
              <a:gdLst/>
              <a:ahLst/>
              <a:cxnLst/>
              <a:rect l="l" t="t" r="r" b="b"/>
              <a:pathLst>
                <a:path w="97046" h="348671" extrusionOk="0">
                  <a:moveTo>
                    <a:pt x="97046" y="348672"/>
                  </a:moveTo>
                  <a:lnTo>
                    <a:pt x="0" y="348672"/>
                  </a:lnTo>
                  <a:lnTo>
                    <a:pt x="0" y="0"/>
                  </a:lnTo>
                  <a:lnTo>
                    <a:pt x="58485" y="0"/>
                  </a:lnTo>
                  <a:lnTo>
                    <a:pt x="97046" y="4242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2571124" y="3675049"/>
              <a:ext cx="283652" cy="1691054"/>
            </a:xfrm>
            <a:custGeom>
              <a:avLst/>
              <a:gdLst/>
              <a:ahLst/>
              <a:cxnLst/>
              <a:rect l="l" t="t" r="r" b="b"/>
              <a:pathLst>
                <a:path w="58485" h="348671" extrusionOk="0">
                  <a:moveTo>
                    <a:pt x="0" y="0"/>
                  </a:moveTo>
                  <a:lnTo>
                    <a:pt x="58485" y="0"/>
                  </a:lnTo>
                  <a:lnTo>
                    <a:pt x="58485" y="348672"/>
                  </a:lnTo>
                  <a:lnTo>
                    <a:pt x="0" y="3486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2595282" y="3753223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2595282" y="3836287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2595282" y="3919345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2595282" y="4002408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2595282" y="4085471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2595282" y="4168535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2595282" y="4251598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2595282" y="4334656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2595282" y="4417720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2595282" y="4500783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2595282" y="4583846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2595282" y="4666904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2595282" y="4749968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2595282" y="4833031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2595282" y="4916094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3326283" y="3790953"/>
              <a:ext cx="241307" cy="1575154"/>
            </a:xfrm>
            <a:custGeom>
              <a:avLst/>
              <a:gdLst/>
              <a:ahLst/>
              <a:cxnLst/>
              <a:rect l="l" t="t" r="r" b="b"/>
              <a:pathLst>
                <a:path w="49754" h="324774" extrusionOk="0">
                  <a:moveTo>
                    <a:pt x="49754" y="324774"/>
                  </a:moveTo>
                  <a:lnTo>
                    <a:pt x="0" y="324774"/>
                  </a:lnTo>
                  <a:lnTo>
                    <a:pt x="0" y="0"/>
                  </a:lnTo>
                  <a:lnTo>
                    <a:pt x="49754" y="3951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3026880" y="3790953"/>
              <a:ext cx="299395" cy="1575154"/>
            </a:xfrm>
            <a:custGeom>
              <a:avLst/>
              <a:gdLst/>
              <a:ahLst/>
              <a:cxnLst/>
              <a:rect l="l" t="t" r="r" b="b"/>
              <a:pathLst>
                <a:path w="61731" h="324774" extrusionOk="0">
                  <a:moveTo>
                    <a:pt x="0" y="0"/>
                  </a:moveTo>
                  <a:lnTo>
                    <a:pt x="61731" y="0"/>
                  </a:lnTo>
                  <a:lnTo>
                    <a:pt x="61731" y="324774"/>
                  </a:lnTo>
                  <a:lnTo>
                    <a:pt x="0" y="3247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3049142" y="3863700"/>
              <a:ext cx="24158" cy="1113162"/>
            </a:xfrm>
            <a:custGeom>
              <a:avLst/>
              <a:gdLst/>
              <a:ahLst/>
              <a:cxnLst/>
              <a:rect l="l" t="t" r="r" b="b"/>
              <a:pathLst>
                <a:path w="4981" h="229518" extrusionOk="0">
                  <a:moveTo>
                    <a:pt x="0" y="0"/>
                  </a:moveTo>
                  <a:lnTo>
                    <a:pt x="4981" y="0"/>
                  </a:lnTo>
                  <a:lnTo>
                    <a:pt x="4981" y="229519"/>
                  </a:lnTo>
                  <a:lnTo>
                    <a:pt x="0" y="229519"/>
                  </a:lnTo>
                  <a:close/>
                </a:path>
              </a:pathLst>
            </a:custGeom>
            <a:solidFill>
              <a:srgbClr val="FD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3107227" y="3863700"/>
              <a:ext cx="24158" cy="1113162"/>
            </a:xfrm>
            <a:custGeom>
              <a:avLst/>
              <a:gdLst/>
              <a:ahLst/>
              <a:cxnLst/>
              <a:rect l="l" t="t" r="r" b="b"/>
              <a:pathLst>
                <a:path w="4981" h="229518" extrusionOk="0">
                  <a:moveTo>
                    <a:pt x="0" y="0"/>
                  </a:moveTo>
                  <a:lnTo>
                    <a:pt x="4981" y="0"/>
                  </a:lnTo>
                  <a:lnTo>
                    <a:pt x="4981" y="229519"/>
                  </a:lnTo>
                  <a:lnTo>
                    <a:pt x="0" y="229519"/>
                  </a:lnTo>
                  <a:close/>
                </a:path>
              </a:pathLst>
            </a:custGeom>
            <a:solidFill>
              <a:srgbClr val="FD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3165046" y="3863700"/>
              <a:ext cx="24158" cy="1113162"/>
            </a:xfrm>
            <a:custGeom>
              <a:avLst/>
              <a:gdLst/>
              <a:ahLst/>
              <a:cxnLst/>
              <a:rect l="l" t="t" r="r" b="b"/>
              <a:pathLst>
                <a:path w="4981" h="229518" extrusionOk="0">
                  <a:moveTo>
                    <a:pt x="0" y="0"/>
                  </a:moveTo>
                  <a:lnTo>
                    <a:pt x="4981" y="0"/>
                  </a:lnTo>
                  <a:lnTo>
                    <a:pt x="4981" y="229519"/>
                  </a:lnTo>
                  <a:lnTo>
                    <a:pt x="0" y="229519"/>
                  </a:lnTo>
                  <a:close/>
                </a:path>
              </a:pathLst>
            </a:custGeom>
            <a:solidFill>
              <a:srgbClr val="FD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223136" y="3863700"/>
              <a:ext cx="24158" cy="1113162"/>
            </a:xfrm>
            <a:custGeom>
              <a:avLst/>
              <a:gdLst/>
              <a:ahLst/>
              <a:cxnLst/>
              <a:rect l="l" t="t" r="r" b="b"/>
              <a:pathLst>
                <a:path w="4981" h="229518" extrusionOk="0">
                  <a:moveTo>
                    <a:pt x="0" y="0"/>
                  </a:moveTo>
                  <a:lnTo>
                    <a:pt x="4981" y="0"/>
                  </a:lnTo>
                  <a:lnTo>
                    <a:pt x="4981" y="229519"/>
                  </a:lnTo>
                  <a:lnTo>
                    <a:pt x="0" y="229519"/>
                  </a:lnTo>
                  <a:close/>
                </a:path>
              </a:pathLst>
            </a:custGeom>
            <a:solidFill>
              <a:srgbClr val="FD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3281226" y="3863700"/>
              <a:ext cx="24158" cy="1113162"/>
            </a:xfrm>
            <a:custGeom>
              <a:avLst/>
              <a:gdLst/>
              <a:ahLst/>
              <a:cxnLst/>
              <a:rect l="l" t="t" r="r" b="b"/>
              <a:pathLst>
                <a:path w="4981" h="229518" extrusionOk="0">
                  <a:moveTo>
                    <a:pt x="0" y="0"/>
                  </a:moveTo>
                  <a:lnTo>
                    <a:pt x="4981" y="0"/>
                  </a:lnTo>
                  <a:lnTo>
                    <a:pt x="4981" y="229519"/>
                  </a:lnTo>
                  <a:lnTo>
                    <a:pt x="0" y="229519"/>
                  </a:lnTo>
                  <a:close/>
                </a:path>
              </a:pathLst>
            </a:custGeom>
            <a:solidFill>
              <a:srgbClr val="FD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3357775" y="3888673"/>
              <a:ext cx="24153" cy="1088195"/>
            </a:xfrm>
            <a:custGeom>
              <a:avLst/>
              <a:gdLst/>
              <a:ahLst/>
              <a:cxnLst/>
              <a:rect l="l" t="t" r="r" b="b"/>
              <a:pathLst>
                <a:path w="4980" h="224370" extrusionOk="0">
                  <a:moveTo>
                    <a:pt x="4981" y="224370"/>
                  </a:moveTo>
                  <a:lnTo>
                    <a:pt x="4981" y="3918"/>
                  </a:lnTo>
                  <a:lnTo>
                    <a:pt x="0" y="0"/>
                  </a:lnTo>
                  <a:lnTo>
                    <a:pt x="0" y="2243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3409075" y="3929118"/>
              <a:ext cx="24153" cy="1047750"/>
            </a:xfrm>
            <a:custGeom>
              <a:avLst/>
              <a:gdLst/>
              <a:ahLst/>
              <a:cxnLst/>
              <a:rect l="l" t="t" r="r" b="b"/>
              <a:pathLst>
                <a:path w="4980" h="216031" extrusionOk="0">
                  <a:moveTo>
                    <a:pt x="4981" y="216031"/>
                  </a:moveTo>
                  <a:lnTo>
                    <a:pt x="4981" y="3973"/>
                  </a:lnTo>
                  <a:lnTo>
                    <a:pt x="0" y="0"/>
                  </a:lnTo>
                  <a:lnTo>
                    <a:pt x="0" y="21603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3460108" y="3969835"/>
              <a:ext cx="24153" cy="1007035"/>
            </a:xfrm>
            <a:custGeom>
              <a:avLst/>
              <a:gdLst/>
              <a:ahLst/>
              <a:cxnLst/>
              <a:rect l="l" t="t" r="r" b="b"/>
              <a:pathLst>
                <a:path w="4980" h="207636" extrusionOk="0">
                  <a:moveTo>
                    <a:pt x="4981" y="207636"/>
                  </a:moveTo>
                  <a:lnTo>
                    <a:pt x="4981" y="3973"/>
                  </a:lnTo>
                  <a:lnTo>
                    <a:pt x="0" y="0"/>
                  </a:lnTo>
                  <a:lnTo>
                    <a:pt x="0" y="20763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3511413" y="4010552"/>
              <a:ext cx="23886" cy="966319"/>
            </a:xfrm>
            <a:custGeom>
              <a:avLst/>
              <a:gdLst/>
              <a:ahLst/>
              <a:cxnLst/>
              <a:rect l="l" t="t" r="r" b="b"/>
              <a:pathLst>
                <a:path w="4925" h="199241" extrusionOk="0">
                  <a:moveTo>
                    <a:pt x="4925" y="199241"/>
                  </a:moveTo>
                  <a:lnTo>
                    <a:pt x="4925" y="3918"/>
                  </a:lnTo>
                  <a:lnTo>
                    <a:pt x="0" y="0"/>
                  </a:lnTo>
                  <a:lnTo>
                    <a:pt x="0" y="19924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8" name="Google Shape;348;p5"/>
          <p:cNvSpPr/>
          <p:nvPr/>
        </p:nvSpPr>
        <p:spPr>
          <a:xfrm>
            <a:off x="8041355" y="1104303"/>
            <a:ext cx="765284" cy="369912"/>
          </a:xfrm>
          <a:custGeom>
            <a:avLst/>
            <a:gdLst/>
            <a:ahLst/>
            <a:cxnLst/>
            <a:rect l="l" t="t" r="r" b="b"/>
            <a:pathLst>
              <a:path w="100961" h="48801" extrusionOk="0">
                <a:moveTo>
                  <a:pt x="97285" y="35649"/>
                </a:moveTo>
                <a:cubicBezTo>
                  <a:pt x="94040" y="32403"/>
                  <a:pt x="88778" y="31283"/>
                  <a:pt x="84469" y="32907"/>
                </a:cubicBezTo>
                <a:cubicBezTo>
                  <a:pt x="84749" y="22888"/>
                  <a:pt x="80383" y="12703"/>
                  <a:pt x="72548" y="6434"/>
                </a:cubicBezTo>
                <a:cubicBezTo>
                  <a:pt x="64713" y="166"/>
                  <a:pt x="53519" y="-1849"/>
                  <a:pt x="44173" y="1845"/>
                </a:cubicBezTo>
                <a:cubicBezTo>
                  <a:pt x="34827" y="5539"/>
                  <a:pt x="27887" y="14885"/>
                  <a:pt x="27607" y="24959"/>
                </a:cubicBezTo>
                <a:cubicBezTo>
                  <a:pt x="24529" y="24120"/>
                  <a:pt x="21059" y="25015"/>
                  <a:pt x="18764" y="27254"/>
                </a:cubicBezTo>
                <a:cubicBezTo>
                  <a:pt x="16470" y="29493"/>
                  <a:pt x="15518" y="32962"/>
                  <a:pt x="16246" y="36041"/>
                </a:cubicBezTo>
                <a:cubicBezTo>
                  <a:pt x="12272" y="34809"/>
                  <a:pt x="7795" y="35481"/>
                  <a:pt x="4549" y="38111"/>
                </a:cubicBezTo>
                <a:cubicBezTo>
                  <a:pt x="1303" y="40742"/>
                  <a:pt x="-376" y="44604"/>
                  <a:pt x="71" y="48801"/>
                </a:cubicBezTo>
                <a:lnTo>
                  <a:pt x="9026" y="48801"/>
                </a:lnTo>
                <a:lnTo>
                  <a:pt x="100308" y="48801"/>
                </a:lnTo>
                <a:cubicBezTo>
                  <a:pt x="101875" y="44436"/>
                  <a:pt x="100531" y="38895"/>
                  <a:pt x="97285" y="35649"/>
                </a:cubicBezTo>
                <a:close/>
              </a:path>
            </a:pathLst>
          </a:custGeom>
          <a:solidFill>
            <a:srgbClr val="D4F0FD">
              <a:alpha val="4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49" name="Google Shape;349;p5"/>
          <p:cNvGrpSpPr/>
          <p:nvPr/>
        </p:nvGrpSpPr>
        <p:grpSpPr>
          <a:xfrm>
            <a:off x="538456" y="3675040"/>
            <a:ext cx="242777" cy="350367"/>
            <a:chOff x="7549830" y="4053710"/>
            <a:chExt cx="50646" cy="73092"/>
          </a:xfrm>
        </p:grpSpPr>
        <p:sp>
          <p:nvSpPr>
            <p:cNvPr id="350" name="Google Shape;350;p5"/>
            <p:cNvSpPr/>
            <p:nvPr/>
          </p:nvSpPr>
          <p:spPr>
            <a:xfrm>
              <a:off x="7549830" y="4053710"/>
              <a:ext cx="50646" cy="73092"/>
            </a:xfrm>
            <a:custGeom>
              <a:avLst/>
              <a:gdLst/>
              <a:ahLst/>
              <a:cxnLst/>
              <a:rect l="l" t="t" r="r" b="b"/>
              <a:pathLst>
                <a:path w="50646" h="73092" extrusionOk="0">
                  <a:moveTo>
                    <a:pt x="25921" y="0"/>
                  </a:moveTo>
                  <a:cubicBezTo>
                    <a:pt x="5158" y="168"/>
                    <a:pt x="-2230" y="14999"/>
                    <a:pt x="569" y="32965"/>
                  </a:cubicBezTo>
                  <a:cubicBezTo>
                    <a:pt x="3367" y="50930"/>
                    <a:pt x="24242" y="73093"/>
                    <a:pt x="24242" y="73093"/>
                  </a:cubicBezTo>
                  <a:cubicBezTo>
                    <a:pt x="24242" y="73093"/>
                    <a:pt x="46125" y="51881"/>
                    <a:pt x="49707" y="34084"/>
                  </a:cubicBezTo>
                  <a:cubicBezTo>
                    <a:pt x="53345" y="16287"/>
                    <a:pt x="46629" y="1119"/>
                    <a:pt x="259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7554704" y="4059807"/>
              <a:ext cx="40866" cy="40863"/>
            </a:xfrm>
            <a:custGeom>
              <a:avLst/>
              <a:gdLst/>
              <a:ahLst/>
              <a:cxnLst/>
              <a:rect l="l" t="t" r="r" b="b"/>
              <a:pathLst>
                <a:path w="40866" h="40863" extrusionOk="0">
                  <a:moveTo>
                    <a:pt x="40860" y="20880"/>
                  </a:moveTo>
                  <a:cubicBezTo>
                    <a:pt x="40580" y="32185"/>
                    <a:pt x="31233" y="41083"/>
                    <a:pt x="19984" y="40860"/>
                  </a:cubicBezTo>
                  <a:cubicBezTo>
                    <a:pt x="8679" y="40580"/>
                    <a:pt x="-220" y="31233"/>
                    <a:pt x="4" y="19984"/>
                  </a:cubicBezTo>
                  <a:cubicBezTo>
                    <a:pt x="284" y="8679"/>
                    <a:pt x="9630" y="-220"/>
                    <a:pt x="20880" y="4"/>
                  </a:cubicBezTo>
                  <a:cubicBezTo>
                    <a:pt x="32185" y="228"/>
                    <a:pt x="41140" y="9574"/>
                    <a:pt x="40860" y="208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2" name="Google Shape;352;p5"/>
          <p:cNvSpPr/>
          <p:nvPr/>
        </p:nvSpPr>
        <p:spPr>
          <a:xfrm flipH="1">
            <a:off x="-407720" y="2656054"/>
            <a:ext cx="1127722" cy="544881"/>
          </a:xfrm>
          <a:custGeom>
            <a:avLst/>
            <a:gdLst/>
            <a:ahLst/>
            <a:cxnLst/>
            <a:rect l="l" t="t" r="r" b="b"/>
            <a:pathLst>
              <a:path w="148776" h="71884" extrusionOk="0">
                <a:moveTo>
                  <a:pt x="143382" y="52576"/>
                </a:moveTo>
                <a:cubicBezTo>
                  <a:pt x="138568" y="47763"/>
                  <a:pt x="130845" y="46140"/>
                  <a:pt x="124465" y="48546"/>
                </a:cubicBezTo>
                <a:cubicBezTo>
                  <a:pt x="124913" y="33771"/>
                  <a:pt x="118420" y="18716"/>
                  <a:pt x="106891" y="9481"/>
                </a:cubicBezTo>
                <a:cubicBezTo>
                  <a:pt x="95363" y="247"/>
                  <a:pt x="78852" y="-2719"/>
                  <a:pt x="65029" y="2710"/>
                </a:cubicBezTo>
                <a:cubicBezTo>
                  <a:pt x="51260" y="8082"/>
                  <a:pt x="41019" y="21962"/>
                  <a:pt x="40627" y="36737"/>
                </a:cubicBezTo>
                <a:cubicBezTo>
                  <a:pt x="36094" y="35506"/>
                  <a:pt x="30945" y="36849"/>
                  <a:pt x="27643" y="40151"/>
                </a:cubicBezTo>
                <a:cubicBezTo>
                  <a:pt x="24285" y="43453"/>
                  <a:pt x="22829" y="48546"/>
                  <a:pt x="23949" y="53080"/>
                </a:cubicBezTo>
                <a:cubicBezTo>
                  <a:pt x="18072" y="51233"/>
                  <a:pt x="11468" y="52240"/>
                  <a:pt x="6711" y="56158"/>
                </a:cubicBezTo>
                <a:cubicBezTo>
                  <a:pt x="1954" y="60076"/>
                  <a:pt x="-564" y="65784"/>
                  <a:pt x="107" y="71884"/>
                </a:cubicBezTo>
                <a:lnTo>
                  <a:pt x="13259" y="71884"/>
                </a:lnTo>
                <a:lnTo>
                  <a:pt x="147747" y="71884"/>
                </a:lnTo>
                <a:cubicBezTo>
                  <a:pt x="150154" y="65560"/>
                  <a:pt x="148195" y="57389"/>
                  <a:pt x="143382" y="52576"/>
                </a:cubicBezTo>
                <a:close/>
              </a:path>
            </a:pathLst>
          </a:custGeom>
          <a:solidFill>
            <a:srgbClr val="FFFFFF">
              <a:alpha val="689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6"/>
          <p:cNvPicPr preferRelativeResize="0"/>
          <p:nvPr/>
        </p:nvPicPr>
        <p:blipFill rotWithShape="1">
          <a:blip r:embed="rId2">
            <a:alphaModFix/>
          </a:blip>
          <a:srcRect l="18019" b="1801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356" name="Google Shape;356;p6"/>
          <p:cNvGrpSpPr/>
          <p:nvPr/>
        </p:nvGrpSpPr>
        <p:grpSpPr>
          <a:xfrm>
            <a:off x="3933817" y="-302792"/>
            <a:ext cx="6979960" cy="5446284"/>
            <a:chOff x="4290846" y="3279581"/>
            <a:chExt cx="707082" cy="551718"/>
          </a:xfrm>
        </p:grpSpPr>
        <p:sp>
          <p:nvSpPr>
            <p:cNvPr id="357" name="Google Shape;357;p6"/>
            <p:cNvSpPr/>
            <p:nvPr/>
          </p:nvSpPr>
          <p:spPr>
            <a:xfrm>
              <a:off x="4290846" y="3505853"/>
              <a:ext cx="43444" cy="325445"/>
            </a:xfrm>
            <a:custGeom>
              <a:avLst/>
              <a:gdLst/>
              <a:ahLst/>
              <a:cxnLst/>
              <a:rect l="l" t="t" r="r" b="b"/>
              <a:pathLst>
                <a:path w="43444" h="325445" extrusionOk="0">
                  <a:moveTo>
                    <a:pt x="43150" y="325446"/>
                  </a:moveTo>
                  <a:cubicBezTo>
                    <a:pt x="43038" y="325446"/>
                    <a:pt x="42870" y="325334"/>
                    <a:pt x="42870" y="325222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43430" y="325110"/>
                  </a:lnTo>
                  <a:cubicBezTo>
                    <a:pt x="43486" y="325278"/>
                    <a:pt x="43374" y="325446"/>
                    <a:pt x="43150" y="325446"/>
                  </a:cubicBezTo>
                  <a:cubicBezTo>
                    <a:pt x="43206" y="325446"/>
                    <a:pt x="43206" y="325446"/>
                    <a:pt x="43150" y="325446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4297618" y="3741417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4297618" y="3673865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699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4297618" y="3606313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4297618" y="3538762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699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4297618" y="3471210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4297618" y="3403658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4297618" y="3350938"/>
              <a:ext cx="581940" cy="72980"/>
            </a:xfrm>
            <a:custGeom>
              <a:avLst/>
              <a:gdLst/>
              <a:ahLst/>
              <a:cxnLst/>
              <a:rect l="l" t="t" r="r" b="b"/>
              <a:pathLst>
                <a:path w="581940" h="72980" extrusionOk="0">
                  <a:moveTo>
                    <a:pt x="280" y="72980"/>
                  </a:moveTo>
                  <a:cubicBezTo>
                    <a:pt x="168" y="72980"/>
                    <a:pt x="0" y="72868"/>
                    <a:pt x="0" y="72757"/>
                  </a:cubicBezTo>
                  <a:cubicBezTo>
                    <a:pt x="0" y="72589"/>
                    <a:pt x="112" y="72477"/>
                    <a:pt x="224" y="72421"/>
                  </a:cubicBezTo>
                  <a:lnTo>
                    <a:pt x="581605" y="0"/>
                  </a:lnTo>
                  <a:cubicBezTo>
                    <a:pt x="581773" y="0"/>
                    <a:pt x="581885" y="112"/>
                    <a:pt x="581941" y="224"/>
                  </a:cubicBezTo>
                  <a:cubicBezTo>
                    <a:pt x="581941" y="392"/>
                    <a:pt x="581829" y="504"/>
                    <a:pt x="581717" y="560"/>
                  </a:cubicBezTo>
                  <a:lnTo>
                    <a:pt x="280" y="72980"/>
                  </a:lnTo>
                  <a:cubicBezTo>
                    <a:pt x="280" y="72980"/>
                    <a:pt x="280" y="72980"/>
                    <a:pt x="280" y="72980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4358957" y="3312321"/>
              <a:ext cx="354436" cy="38057"/>
            </a:xfrm>
            <a:custGeom>
              <a:avLst/>
              <a:gdLst/>
              <a:ahLst/>
              <a:cxnLst/>
              <a:rect l="l" t="t" r="r" b="b"/>
              <a:pathLst>
                <a:path w="354436" h="38057" extrusionOk="0">
                  <a:moveTo>
                    <a:pt x="280" y="38057"/>
                  </a:moveTo>
                  <a:cubicBezTo>
                    <a:pt x="112" y="38057"/>
                    <a:pt x="0" y="37945"/>
                    <a:pt x="0" y="37833"/>
                  </a:cubicBezTo>
                  <a:cubicBezTo>
                    <a:pt x="0" y="37665"/>
                    <a:pt x="112" y="37554"/>
                    <a:pt x="224" y="37554"/>
                  </a:cubicBezTo>
                  <a:lnTo>
                    <a:pt x="354101" y="0"/>
                  </a:lnTo>
                  <a:cubicBezTo>
                    <a:pt x="354269" y="0"/>
                    <a:pt x="354381" y="112"/>
                    <a:pt x="354437" y="224"/>
                  </a:cubicBezTo>
                  <a:cubicBezTo>
                    <a:pt x="354437" y="392"/>
                    <a:pt x="354325" y="504"/>
                    <a:pt x="354213" y="504"/>
                  </a:cubicBezTo>
                  <a:lnTo>
                    <a:pt x="280" y="38057"/>
                  </a:lnTo>
                  <a:cubicBezTo>
                    <a:pt x="280" y="38057"/>
                    <a:pt x="280" y="38057"/>
                    <a:pt x="280" y="38057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4357782" y="3461584"/>
              <a:ext cx="35497" cy="273228"/>
            </a:xfrm>
            <a:custGeom>
              <a:avLst/>
              <a:gdLst/>
              <a:ahLst/>
              <a:cxnLst/>
              <a:rect l="l" t="t" r="r" b="b"/>
              <a:pathLst>
                <a:path w="35497" h="273228" extrusionOk="0">
                  <a:moveTo>
                    <a:pt x="35203" y="273229"/>
                  </a:moveTo>
                  <a:cubicBezTo>
                    <a:pt x="35091" y="273229"/>
                    <a:pt x="34923" y="273117"/>
                    <a:pt x="34923" y="27300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35483" y="272893"/>
                  </a:lnTo>
                  <a:cubicBezTo>
                    <a:pt x="35539" y="273061"/>
                    <a:pt x="35427" y="273229"/>
                    <a:pt x="35203" y="273229"/>
                  </a:cubicBezTo>
                  <a:cubicBezTo>
                    <a:pt x="35259" y="273229"/>
                    <a:pt x="35203" y="273229"/>
                    <a:pt x="35203" y="27322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4405577" y="3279581"/>
              <a:ext cx="64921" cy="497039"/>
            </a:xfrm>
            <a:custGeom>
              <a:avLst/>
              <a:gdLst/>
              <a:ahLst/>
              <a:cxnLst/>
              <a:rect l="l" t="t" r="r" b="b"/>
              <a:pathLst>
                <a:path w="64921" h="497039" extrusionOk="0">
                  <a:moveTo>
                    <a:pt x="64641" y="497039"/>
                  </a:moveTo>
                  <a:cubicBezTo>
                    <a:pt x="64529" y="497039"/>
                    <a:pt x="64362" y="496927"/>
                    <a:pt x="64362" y="49681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4921" y="496703"/>
                  </a:lnTo>
                  <a:cubicBezTo>
                    <a:pt x="64921" y="496871"/>
                    <a:pt x="64809" y="497039"/>
                    <a:pt x="64641" y="497039"/>
                  </a:cubicBezTo>
                  <a:cubicBezTo>
                    <a:pt x="64641" y="497039"/>
                    <a:pt x="64641" y="497039"/>
                    <a:pt x="64641" y="49703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4488184" y="3363195"/>
              <a:ext cx="61675" cy="468104"/>
            </a:xfrm>
            <a:custGeom>
              <a:avLst/>
              <a:gdLst/>
              <a:ahLst/>
              <a:cxnLst/>
              <a:rect l="l" t="t" r="r" b="b"/>
              <a:pathLst>
                <a:path w="61675" h="468104" extrusionOk="0">
                  <a:moveTo>
                    <a:pt x="61395" y="468104"/>
                  </a:moveTo>
                  <a:cubicBezTo>
                    <a:pt x="61283" y="468104"/>
                    <a:pt x="61115" y="467993"/>
                    <a:pt x="61115" y="467881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1675" y="467769"/>
                  </a:lnTo>
                  <a:cubicBezTo>
                    <a:pt x="61675" y="467937"/>
                    <a:pt x="61563" y="468104"/>
                    <a:pt x="61395" y="468104"/>
                  </a:cubicBezTo>
                  <a:cubicBezTo>
                    <a:pt x="61395" y="468104"/>
                    <a:pt x="61395" y="468104"/>
                    <a:pt x="61395" y="468104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4549243" y="3279581"/>
              <a:ext cx="72435" cy="551718"/>
            </a:xfrm>
            <a:custGeom>
              <a:avLst/>
              <a:gdLst/>
              <a:ahLst/>
              <a:cxnLst/>
              <a:rect l="l" t="t" r="r" b="b"/>
              <a:pathLst>
                <a:path w="72435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77" y="551551"/>
                    <a:pt x="72365" y="551719"/>
                    <a:pt x="72141" y="551719"/>
                  </a:cubicBezTo>
                  <a:cubicBezTo>
                    <a:pt x="72197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4621105" y="3279581"/>
              <a:ext cx="72420" cy="551718"/>
            </a:xfrm>
            <a:custGeom>
              <a:avLst/>
              <a:gdLst/>
              <a:ahLst/>
              <a:cxnLst/>
              <a:rect l="l" t="t" r="r" b="b"/>
              <a:pathLst>
                <a:path w="72420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21" y="551551"/>
                    <a:pt x="72309" y="551719"/>
                    <a:pt x="72141" y="551719"/>
                  </a:cubicBezTo>
                  <a:cubicBezTo>
                    <a:pt x="72141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4692966" y="3279581"/>
              <a:ext cx="72420" cy="551718"/>
            </a:xfrm>
            <a:custGeom>
              <a:avLst/>
              <a:gdLst/>
              <a:ahLst/>
              <a:cxnLst/>
              <a:rect l="l" t="t" r="r" b="b"/>
              <a:pathLst>
                <a:path w="72420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21" y="551551"/>
                    <a:pt x="72309" y="551719"/>
                    <a:pt x="72141" y="551719"/>
                  </a:cubicBezTo>
                  <a:cubicBezTo>
                    <a:pt x="72141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4770200" y="3323570"/>
              <a:ext cx="62738" cy="473421"/>
            </a:xfrm>
            <a:custGeom>
              <a:avLst/>
              <a:gdLst/>
              <a:ahLst/>
              <a:cxnLst/>
              <a:rect l="l" t="t" r="r" b="b"/>
              <a:pathLst>
                <a:path w="62738" h="473421" extrusionOk="0">
                  <a:moveTo>
                    <a:pt x="62459" y="473421"/>
                  </a:moveTo>
                  <a:cubicBezTo>
                    <a:pt x="62347" y="473421"/>
                    <a:pt x="62179" y="473309"/>
                    <a:pt x="62179" y="473198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2739" y="473085"/>
                  </a:lnTo>
                  <a:cubicBezTo>
                    <a:pt x="62739" y="473253"/>
                    <a:pt x="62627" y="473421"/>
                    <a:pt x="62459" y="473421"/>
                  </a:cubicBezTo>
                  <a:cubicBezTo>
                    <a:pt x="62459" y="473421"/>
                    <a:pt x="62459" y="473421"/>
                    <a:pt x="62459" y="473421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4836688" y="3279581"/>
              <a:ext cx="57365" cy="438050"/>
            </a:xfrm>
            <a:custGeom>
              <a:avLst/>
              <a:gdLst/>
              <a:ahLst/>
              <a:cxnLst/>
              <a:rect l="l" t="t" r="r" b="b"/>
              <a:pathLst>
                <a:path w="57365" h="438050" extrusionOk="0">
                  <a:moveTo>
                    <a:pt x="57086" y="438050"/>
                  </a:moveTo>
                  <a:cubicBezTo>
                    <a:pt x="56974" y="438050"/>
                    <a:pt x="56806" y="437939"/>
                    <a:pt x="56806" y="437827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57366" y="437715"/>
                  </a:lnTo>
                  <a:cubicBezTo>
                    <a:pt x="57366" y="437883"/>
                    <a:pt x="57254" y="438050"/>
                    <a:pt x="57086" y="438050"/>
                  </a:cubicBezTo>
                  <a:cubicBezTo>
                    <a:pt x="57086" y="438050"/>
                    <a:pt x="57086" y="438050"/>
                    <a:pt x="57086" y="438050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4908493" y="3279581"/>
              <a:ext cx="52048" cy="395180"/>
            </a:xfrm>
            <a:custGeom>
              <a:avLst/>
              <a:gdLst/>
              <a:ahLst/>
              <a:cxnLst/>
              <a:rect l="l" t="t" r="r" b="b"/>
              <a:pathLst>
                <a:path w="52048" h="395180" extrusionOk="0">
                  <a:moveTo>
                    <a:pt x="51769" y="395180"/>
                  </a:moveTo>
                  <a:cubicBezTo>
                    <a:pt x="51657" y="395180"/>
                    <a:pt x="51489" y="395068"/>
                    <a:pt x="51489" y="394956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52049" y="394844"/>
                  </a:lnTo>
                  <a:cubicBezTo>
                    <a:pt x="52049" y="395012"/>
                    <a:pt x="51937" y="395180"/>
                    <a:pt x="51769" y="395180"/>
                  </a:cubicBezTo>
                  <a:cubicBezTo>
                    <a:pt x="51769" y="395180"/>
                    <a:pt x="51769" y="395180"/>
                    <a:pt x="51769" y="395180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5" name="Google Shape;375;p6"/>
          <p:cNvGrpSpPr/>
          <p:nvPr/>
        </p:nvGrpSpPr>
        <p:grpSpPr>
          <a:xfrm>
            <a:off x="2230664" y="4714841"/>
            <a:ext cx="1210422" cy="621883"/>
            <a:chOff x="-2253524" y="5613404"/>
            <a:chExt cx="1210422" cy="621883"/>
          </a:xfrm>
        </p:grpSpPr>
        <p:sp>
          <p:nvSpPr>
            <p:cNvPr id="376" name="Google Shape;376;p6"/>
            <p:cNvSpPr/>
            <p:nvPr/>
          </p:nvSpPr>
          <p:spPr>
            <a:xfrm>
              <a:off x="-2130899" y="5613404"/>
              <a:ext cx="1087797" cy="621883"/>
            </a:xfrm>
            <a:custGeom>
              <a:avLst/>
              <a:gdLst/>
              <a:ahLst/>
              <a:cxnLst/>
              <a:rect l="l" t="t" r="r" b="b"/>
              <a:pathLst>
                <a:path w="181224" h="103604" extrusionOk="0">
                  <a:moveTo>
                    <a:pt x="88593" y="3975"/>
                  </a:moveTo>
                  <a:cubicBezTo>
                    <a:pt x="82157" y="2184"/>
                    <a:pt x="74489" y="-55"/>
                    <a:pt x="67717" y="1"/>
                  </a:cubicBezTo>
                  <a:cubicBezTo>
                    <a:pt x="61393" y="57"/>
                    <a:pt x="59490" y="5822"/>
                    <a:pt x="57699" y="10858"/>
                  </a:cubicBezTo>
                  <a:cubicBezTo>
                    <a:pt x="56804" y="13321"/>
                    <a:pt x="54174" y="19197"/>
                    <a:pt x="51543" y="20429"/>
                  </a:cubicBezTo>
                  <a:cubicBezTo>
                    <a:pt x="48745" y="21828"/>
                    <a:pt x="47569" y="17798"/>
                    <a:pt x="47793" y="15336"/>
                  </a:cubicBezTo>
                  <a:cubicBezTo>
                    <a:pt x="47905" y="13937"/>
                    <a:pt x="49304" y="4590"/>
                    <a:pt x="50983" y="4366"/>
                  </a:cubicBezTo>
                  <a:cubicBezTo>
                    <a:pt x="34585" y="6437"/>
                    <a:pt x="18803" y="12146"/>
                    <a:pt x="4699" y="20709"/>
                  </a:cubicBezTo>
                  <a:cubicBezTo>
                    <a:pt x="-954" y="24123"/>
                    <a:pt x="-730" y="27984"/>
                    <a:pt x="1341" y="33413"/>
                  </a:cubicBezTo>
                  <a:cubicBezTo>
                    <a:pt x="3748" y="39737"/>
                    <a:pt x="6490" y="45838"/>
                    <a:pt x="10464" y="51378"/>
                  </a:cubicBezTo>
                  <a:cubicBezTo>
                    <a:pt x="15668" y="58486"/>
                    <a:pt x="21433" y="65202"/>
                    <a:pt x="27701" y="71358"/>
                  </a:cubicBezTo>
                  <a:cubicBezTo>
                    <a:pt x="31507" y="75052"/>
                    <a:pt x="66990" y="104490"/>
                    <a:pt x="70124" y="97831"/>
                  </a:cubicBezTo>
                  <a:cubicBezTo>
                    <a:pt x="70740" y="96599"/>
                    <a:pt x="70292" y="95088"/>
                    <a:pt x="69900" y="93745"/>
                  </a:cubicBezTo>
                  <a:cubicBezTo>
                    <a:pt x="69061" y="90835"/>
                    <a:pt x="68445" y="87813"/>
                    <a:pt x="68109" y="84790"/>
                  </a:cubicBezTo>
                  <a:cubicBezTo>
                    <a:pt x="67997" y="83783"/>
                    <a:pt x="67885" y="82720"/>
                    <a:pt x="68221" y="81768"/>
                  </a:cubicBezTo>
                  <a:cubicBezTo>
                    <a:pt x="68557" y="80817"/>
                    <a:pt x="69452" y="79977"/>
                    <a:pt x="70460" y="79977"/>
                  </a:cubicBezTo>
                  <a:cubicBezTo>
                    <a:pt x="71299" y="79977"/>
                    <a:pt x="71971" y="80593"/>
                    <a:pt x="72531" y="81153"/>
                  </a:cubicBezTo>
                  <a:cubicBezTo>
                    <a:pt x="76896" y="85854"/>
                    <a:pt x="76560" y="93969"/>
                    <a:pt x="81597" y="97943"/>
                  </a:cubicBezTo>
                  <a:cubicBezTo>
                    <a:pt x="83332" y="99286"/>
                    <a:pt x="85459" y="100013"/>
                    <a:pt x="87586" y="100573"/>
                  </a:cubicBezTo>
                  <a:cubicBezTo>
                    <a:pt x="95533" y="102588"/>
                    <a:pt x="103872" y="102868"/>
                    <a:pt x="112099" y="103147"/>
                  </a:cubicBezTo>
                  <a:cubicBezTo>
                    <a:pt x="116464" y="103315"/>
                    <a:pt x="120886" y="103427"/>
                    <a:pt x="125251" y="103595"/>
                  </a:cubicBezTo>
                  <a:cubicBezTo>
                    <a:pt x="125755" y="103595"/>
                    <a:pt x="126315" y="103651"/>
                    <a:pt x="126818" y="103483"/>
                  </a:cubicBezTo>
                  <a:cubicBezTo>
                    <a:pt x="128217" y="103036"/>
                    <a:pt x="128889" y="101357"/>
                    <a:pt x="128609" y="99901"/>
                  </a:cubicBezTo>
                  <a:cubicBezTo>
                    <a:pt x="128329" y="98446"/>
                    <a:pt x="127434" y="97215"/>
                    <a:pt x="126594" y="96040"/>
                  </a:cubicBezTo>
                  <a:cubicBezTo>
                    <a:pt x="124132" y="92738"/>
                    <a:pt x="121669" y="89492"/>
                    <a:pt x="119207" y="86190"/>
                  </a:cubicBezTo>
                  <a:cubicBezTo>
                    <a:pt x="118423" y="85182"/>
                    <a:pt x="117640" y="84119"/>
                    <a:pt x="117472" y="82832"/>
                  </a:cubicBezTo>
                  <a:cubicBezTo>
                    <a:pt x="117304" y="81544"/>
                    <a:pt x="117920" y="80089"/>
                    <a:pt x="119151" y="79753"/>
                  </a:cubicBezTo>
                  <a:cubicBezTo>
                    <a:pt x="119934" y="79585"/>
                    <a:pt x="120718" y="79865"/>
                    <a:pt x="121445" y="80201"/>
                  </a:cubicBezTo>
                  <a:cubicBezTo>
                    <a:pt x="131184" y="85014"/>
                    <a:pt x="136333" y="97159"/>
                    <a:pt x="148533" y="96431"/>
                  </a:cubicBezTo>
                  <a:cubicBezTo>
                    <a:pt x="153626" y="96152"/>
                    <a:pt x="158383" y="93745"/>
                    <a:pt x="162749" y="91115"/>
                  </a:cubicBezTo>
                  <a:cubicBezTo>
                    <a:pt x="166331" y="88932"/>
                    <a:pt x="169745" y="86581"/>
                    <a:pt x="173103" y="84119"/>
                  </a:cubicBezTo>
                  <a:cubicBezTo>
                    <a:pt x="175341" y="82496"/>
                    <a:pt x="180322" y="79921"/>
                    <a:pt x="181106" y="77011"/>
                  </a:cubicBezTo>
                  <a:cubicBezTo>
                    <a:pt x="181889" y="74213"/>
                    <a:pt x="178587" y="71079"/>
                    <a:pt x="177076" y="69064"/>
                  </a:cubicBezTo>
                  <a:cubicBezTo>
                    <a:pt x="168905" y="58318"/>
                    <a:pt x="160622" y="47684"/>
                    <a:pt x="150268" y="38842"/>
                  </a:cubicBezTo>
                  <a:cubicBezTo>
                    <a:pt x="149708" y="38338"/>
                    <a:pt x="149037" y="37834"/>
                    <a:pt x="148309" y="37778"/>
                  </a:cubicBezTo>
                  <a:cubicBezTo>
                    <a:pt x="147470" y="37722"/>
                    <a:pt x="146742" y="38226"/>
                    <a:pt x="146015" y="38674"/>
                  </a:cubicBezTo>
                  <a:cubicBezTo>
                    <a:pt x="141705" y="41640"/>
                    <a:pt x="136892" y="44326"/>
                    <a:pt x="133310" y="48076"/>
                  </a:cubicBezTo>
                  <a:cubicBezTo>
                    <a:pt x="132079" y="49419"/>
                    <a:pt x="131184" y="50651"/>
                    <a:pt x="129113" y="50819"/>
                  </a:cubicBezTo>
                  <a:cubicBezTo>
                    <a:pt x="126371" y="50987"/>
                    <a:pt x="125755" y="49308"/>
                    <a:pt x="127602" y="47293"/>
                  </a:cubicBezTo>
                  <a:cubicBezTo>
                    <a:pt x="131408" y="43207"/>
                    <a:pt x="136836" y="39457"/>
                    <a:pt x="139747" y="34756"/>
                  </a:cubicBezTo>
                  <a:cubicBezTo>
                    <a:pt x="140138" y="34141"/>
                    <a:pt x="140474" y="33413"/>
                    <a:pt x="140362" y="32685"/>
                  </a:cubicBezTo>
                  <a:cubicBezTo>
                    <a:pt x="140194" y="31734"/>
                    <a:pt x="139355" y="31119"/>
                    <a:pt x="138571" y="30559"/>
                  </a:cubicBezTo>
                  <a:cubicBezTo>
                    <a:pt x="132975" y="26809"/>
                    <a:pt x="127154" y="23339"/>
                    <a:pt x="121165" y="20261"/>
                  </a:cubicBezTo>
                  <a:cubicBezTo>
                    <a:pt x="120158" y="19757"/>
                    <a:pt x="119095" y="19253"/>
                    <a:pt x="117976" y="19421"/>
                  </a:cubicBezTo>
                  <a:cubicBezTo>
                    <a:pt x="116576" y="19701"/>
                    <a:pt x="115625" y="20989"/>
                    <a:pt x="114785" y="22108"/>
                  </a:cubicBezTo>
                  <a:cubicBezTo>
                    <a:pt x="111036" y="27257"/>
                    <a:pt x="105999" y="32350"/>
                    <a:pt x="100514" y="35596"/>
                  </a:cubicBezTo>
                  <a:cubicBezTo>
                    <a:pt x="99115" y="36379"/>
                    <a:pt x="97548" y="37107"/>
                    <a:pt x="95981" y="36715"/>
                  </a:cubicBezTo>
                  <a:cubicBezTo>
                    <a:pt x="95421" y="36603"/>
                    <a:pt x="94917" y="36323"/>
                    <a:pt x="94581" y="35876"/>
                  </a:cubicBezTo>
                  <a:cubicBezTo>
                    <a:pt x="93966" y="34980"/>
                    <a:pt x="94190" y="33749"/>
                    <a:pt x="94637" y="32741"/>
                  </a:cubicBezTo>
                  <a:cubicBezTo>
                    <a:pt x="96652" y="27761"/>
                    <a:pt x="101130" y="24346"/>
                    <a:pt x="104823" y="20429"/>
                  </a:cubicBezTo>
                  <a:cubicBezTo>
                    <a:pt x="105663" y="19533"/>
                    <a:pt x="106502" y="18526"/>
                    <a:pt x="106614" y="17295"/>
                  </a:cubicBezTo>
                  <a:cubicBezTo>
                    <a:pt x="106838" y="14664"/>
                    <a:pt x="102921" y="11474"/>
                    <a:pt x="100962" y="10019"/>
                  </a:cubicBezTo>
                  <a:cubicBezTo>
                    <a:pt x="97268" y="7444"/>
                    <a:pt x="93014" y="5206"/>
                    <a:pt x="88593" y="39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-2253524" y="5656391"/>
              <a:ext cx="1102077" cy="489972"/>
            </a:xfrm>
            <a:custGeom>
              <a:avLst/>
              <a:gdLst/>
              <a:ahLst/>
              <a:cxnLst/>
              <a:rect l="l" t="t" r="r" b="b"/>
              <a:pathLst>
                <a:path w="183603" h="81628" extrusionOk="0">
                  <a:moveTo>
                    <a:pt x="169188" y="52331"/>
                  </a:moveTo>
                  <a:cubicBezTo>
                    <a:pt x="163479" y="55186"/>
                    <a:pt x="157827" y="58152"/>
                    <a:pt x="152230" y="61286"/>
                  </a:cubicBezTo>
                  <a:cubicBezTo>
                    <a:pt x="162360" y="62853"/>
                    <a:pt x="172546" y="64084"/>
                    <a:pt x="182732" y="65148"/>
                  </a:cubicBezTo>
                  <a:cubicBezTo>
                    <a:pt x="184187" y="65316"/>
                    <a:pt x="183683" y="67554"/>
                    <a:pt x="182228" y="67386"/>
                  </a:cubicBezTo>
                  <a:cubicBezTo>
                    <a:pt x="171651" y="66323"/>
                    <a:pt x="161073" y="64980"/>
                    <a:pt x="150551" y="63357"/>
                  </a:cubicBezTo>
                  <a:cubicBezTo>
                    <a:pt x="151950" y="66099"/>
                    <a:pt x="154469" y="68338"/>
                    <a:pt x="156428" y="70520"/>
                  </a:cubicBezTo>
                  <a:cubicBezTo>
                    <a:pt x="159170" y="73543"/>
                    <a:pt x="161968" y="76565"/>
                    <a:pt x="164711" y="79587"/>
                  </a:cubicBezTo>
                  <a:cubicBezTo>
                    <a:pt x="165718" y="80651"/>
                    <a:pt x="164151" y="82386"/>
                    <a:pt x="163144" y="81266"/>
                  </a:cubicBezTo>
                  <a:cubicBezTo>
                    <a:pt x="160177" y="78020"/>
                    <a:pt x="157211" y="74718"/>
                    <a:pt x="154189" y="71472"/>
                  </a:cubicBezTo>
                  <a:cubicBezTo>
                    <a:pt x="151838" y="68898"/>
                    <a:pt x="149040" y="66267"/>
                    <a:pt x="147809" y="62909"/>
                  </a:cubicBezTo>
                  <a:cubicBezTo>
                    <a:pt x="136280" y="61062"/>
                    <a:pt x="124806" y="58824"/>
                    <a:pt x="113445" y="56025"/>
                  </a:cubicBezTo>
                  <a:cubicBezTo>
                    <a:pt x="118426" y="63077"/>
                    <a:pt x="123911" y="69737"/>
                    <a:pt x="129899" y="76005"/>
                  </a:cubicBezTo>
                  <a:cubicBezTo>
                    <a:pt x="130907" y="77069"/>
                    <a:pt x="129396" y="78748"/>
                    <a:pt x="128332" y="77684"/>
                  </a:cubicBezTo>
                  <a:cubicBezTo>
                    <a:pt x="121672" y="70744"/>
                    <a:pt x="115572" y="63301"/>
                    <a:pt x="110143" y="55353"/>
                  </a:cubicBezTo>
                  <a:cubicBezTo>
                    <a:pt x="110087" y="55298"/>
                    <a:pt x="110087" y="55242"/>
                    <a:pt x="110087" y="55186"/>
                  </a:cubicBezTo>
                  <a:cubicBezTo>
                    <a:pt x="109136" y="54962"/>
                    <a:pt x="108128" y="54738"/>
                    <a:pt x="107177" y="54458"/>
                  </a:cubicBezTo>
                  <a:cubicBezTo>
                    <a:pt x="100125" y="52611"/>
                    <a:pt x="93185" y="50541"/>
                    <a:pt x="86301" y="48302"/>
                  </a:cubicBezTo>
                  <a:cubicBezTo>
                    <a:pt x="86078" y="48414"/>
                    <a:pt x="85854" y="48582"/>
                    <a:pt x="85630" y="48694"/>
                  </a:cubicBezTo>
                  <a:cubicBezTo>
                    <a:pt x="89324" y="55745"/>
                    <a:pt x="93017" y="62741"/>
                    <a:pt x="96711" y="69793"/>
                  </a:cubicBezTo>
                  <a:cubicBezTo>
                    <a:pt x="97383" y="71080"/>
                    <a:pt x="95480" y="72312"/>
                    <a:pt x="94752" y="71024"/>
                  </a:cubicBezTo>
                  <a:cubicBezTo>
                    <a:pt x="90891" y="63637"/>
                    <a:pt x="86973" y="56249"/>
                    <a:pt x="83111" y="48862"/>
                  </a:cubicBezTo>
                  <a:cubicBezTo>
                    <a:pt x="82831" y="48358"/>
                    <a:pt x="82887" y="47686"/>
                    <a:pt x="83391" y="47350"/>
                  </a:cubicBezTo>
                  <a:cubicBezTo>
                    <a:pt x="74940" y="44496"/>
                    <a:pt x="66601" y="41250"/>
                    <a:pt x="58430" y="37668"/>
                  </a:cubicBezTo>
                  <a:cubicBezTo>
                    <a:pt x="58710" y="38340"/>
                    <a:pt x="59158" y="39123"/>
                    <a:pt x="59270" y="39347"/>
                  </a:cubicBezTo>
                  <a:cubicBezTo>
                    <a:pt x="59941" y="40914"/>
                    <a:pt x="60613" y="42425"/>
                    <a:pt x="61284" y="43936"/>
                  </a:cubicBezTo>
                  <a:cubicBezTo>
                    <a:pt x="62908" y="47574"/>
                    <a:pt x="64587" y="51156"/>
                    <a:pt x="66377" y="54738"/>
                  </a:cubicBezTo>
                  <a:cubicBezTo>
                    <a:pt x="69679" y="61398"/>
                    <a:pt x="73317" y="67890"/>
                    <a:pt x="77123" y="74214"/>
                  </a:cubicBezTo>
                  <a:cubicBezTo>
                    <a:pt x="77906" y="75501"/>
                    <a:pt x="75948" y="76677"/>
                    <a:pt x="75164" y="75446"/>
                  </a:cubicBezTo>
                  <a:cubicBezTo>
                    <a:pt x="68672" y="64700"/>
                    <a:pt x="62908" y="53563"/>
                    <a:pt x="57926" y="41978"/>
                  </a:cubicBezTo>
                  <a:cubicBezTo>
                    <a:pt x="57311" y="40522"/>
                    <a:pt x="56695" y="39123"/>
                    <a:pt x="56135" y="37668"/>
                  </a:cubicBezTo>
                  <a:cubicBezTo>
                    <a:pt x="55967" y="37276"/>
                    <a:pt x="55856" y="36829"/>
                    <a:pt x="55800" y="36437"/>
                  </a:cubicBezTo>
                  <a:cubicBezTo>
                    <a:pt x="50259" y="33918"/>
                    <a:pt x="44830" y="31232"/>
                    <a:pt x="39457" y="28322"/>
                  </a:cubicBezTo>
                  <a:cubicBezTo>
                    <a:pt x="39457" y="28378"/>
                    <a:pt x="39457" y="28434"/>
                    <a:pt x="39457" y="28490"/>
                  </a:cubicBezTo>
                  <a:cubicBezTo>
                    <a:pt x="39569" y="29441"/>
                    <a:pt x="39961" y="30448"/>
                    <a:pt x="40185" y="31344"/>
                  </a:cubicBezTo>
                  <a:cubicBezTo>
                    <a:pt x="40689" y="33247"/>
                    <a:pt x="41136" y="35150"/>
                    <a:pt x="41640" y="37053"/>
                  </a:cubicBezTo>
                  <a:cubicBezTo>
                    <a:pt x="42647" y="41082"/>
                    <a:pt x="43711" y="45168"/>
                    <a:pt x="44718" y="49197"/>
                  </a:cubicBezTo>
                  <a:cubicBezTo>
                    <a:pt x="45054" y="50596"/>
                    <a:pt x="42871" y="51324"/>
                    <a:pt x="42535" y="49869"/>
                  </a:cubicBezTo>
                  <a:cubicBezTo>
                    <a:pt x="41360" y="45224"/>
                    <a:pt x="40185" y="40578"/>
                    <a:pt x="39010" y="35933"/>
                  </a:cubicBezTo>
                  <a:cubicBezTo>
                    <a:pt x="38450" y="33695"/>
                    <a:pt x="37834" y="31400"/>
                    <a:pt x="37275" y="29161"/>
                  </a:cubicBezTo>
                  <a:cubicBezTo>
                    <a:pt x="37107" y="28434"/>
                    <a:pt x="36995" y="27706"/>
                    <a:pt x="37107" y="27035"/>
                  </a:cubicBezTo>
                  <a:cubicBezTo>
                    <a:pt x="36715" y="26811"/>
                    <a:pt x="36267" y="26587"/>
                    <a:pt x="35875" y="26363"/>
                  </a:cubicBezTo>
                  <a:cubicBezTo>
                    <a:pt x="23339" y="19311"/>
                    <a:pt x="11418" y="11196"/>
                    <a:pt x="393" y="1961"/>
                  </a:cubicBezTo>
                  <a:cubicBezTo>
                    <a:pt x="-727" y="1010"/>
                    <a:pt x="785" y="-669"/>
                    <a:pt x="1960" y="282"/>
                  </a:cubicBezTo>
                  <a:cubicBezTo>
                    <a:pt x="13265" y="9741"/>
                    <a:pt x="25466" y="17968"/>
                    <a:pt x="38282" y="25076"/>
                  </a:cubicBezTo>
                  <a:cubicBezTo>
                    <a:pt x="39569" y="23900"/>
                    <a:pt x="41360" y="23005"/>
                    <a:pt x="42871" y="22109"/>
                  </a:cubicBezTo>
                  <a:cubicBezTo>
                    <a:pt x="44662" y="21046"/>
                    <a:pt x="46509" y="20039"/>
                    <a:pt x="48412" y="19087"/>
                  </a:cubicBezTo>
                  <a:cubicBezTo>
                    <a:pt x="52274" y="17128"/>
                    <a:pt x="56247" y="15449"/>
                    <a:pt x="60277" y="14050"/>
                  </a:cubicBezTo>
                  <a:cubicBezTo>
                    <a:pt x="61676" y="13547"/>
                    <a:pt x="62348" y="15729"/>
                    <a:pt x="60949" y="16233"/>
                  </a:cubicBezTo>
                  <a:cubicBezTo>
                    <a:pt x="53953" y="18695"/>
                    <a:pt x="47237" y="21942"/>
                    <a:pt x="40968" y="25971"/>
                  </a:cubicBezTo>
                  <a:cubicBezTo>
                    <a:pt x="40801" y="26083"/>
                    <a:pt x="40633" y="26195"/>
                    <a:pt x="40521" y="26307"/>
                  </a:cubicBezTo>
                  <a:cubicBezTo>
                    <a:pt x="45949" y="29217"/>
                    <a:pt x="51490" y="31960"/>
                    <a:pt x="57087" y="34534"/>
                  </a:cubicBezTo>
                  <a:cubicBezTo>
                    <a:pt x="57591" y="34254"/>
                    <a:pt x="58206" y="34086"/>
                    <a:pt x="58710" y="33918"/>
                  </a:cubicBezTo>
                  <a:cubicBezTo>
                    <a:pt x="60333" y="33359"/>
                    <a:pt x="61956" y="32799"/>
                    <a:pt x="63579" y="32239"/>
                  </a:cubicBezTo>
                  <a:cubicBezTo>
                    <a:pt x="69735" y="30169"/>
                    <a:pt x="75948" y="28210"/>
                    <a:pt x="82160" y="26363"/>
                  </a:cubicBezTo>
                  <a:cubicBezTo>
                    <a:pt x="89212" y="24292"/>
                    <a:pt x="96319" y="22333"/>
                    <a:pt x="103427" y="20542"/>
                  </a:cubicBezTo>
                  <a:cubicBezTo>
                    <a:pt x="104882" y="20207"/>
                    <a:pt x="105554" y="22389"/>
                    <a:pt x="104099" y="22725"/>
                  </a:cubicBezTo>
                  <a:cubicBezTo>
                    <a:pt x="89380" y="26419"/>
                    <a:pt x="74772" y="30728"/>
                    <a:pt x="60445" y="35709"/>
                  </a:cubicBezTo>
                  <a:cubicBezTo>
                    <a:pt x="60333" y="35765"/>
                    <a:pt x="60221" y="35765"/>
                    <a:pt x="60053" y="35821"/>
                  </a:cubicBezTo>
                  <a:cubicBezTo>
                    <a:pt x="62572" y="36941"/>
                    <a:pt x="65090" y="38004"/>
                    <a:pt x="67609" y="39011"/>
                  </a:cubicBezTo>
                  <a:cubicBezTo>
                    <a:pt x="73709" y="41474"/>
                    <a:pt x="79865" y="43769"/>
                    <a:pt x="86078" y="45839"/>
                  </a:cubicBezTo>
                  <a:cubicBezTo>
                    <a:pt x="94361" y="41250"/>
                    <a:pt x="102979" y="37444"/>
                    <a:pt x="111934" y="34478"/>
                  </a:cubicBezTo>
                  <a:cubicBezTo>
                    <a:pt x="113333" y="34030"/>
                    <a:pt x="114005" y="36213"/>
                    <a:pt x="112606" y="36661"/>
                  </a:cubicBezTo>
                  <a:cubicBezTo>
                    <a:pt x="104491" y="39403"/>
                    <a:pt x="96599" y="42761"/>
                    <a:pt x="89044" y="46847"/>
                  </a:cubicBezTo>
                  <a:cubicBezTo>
                    <a:pt x="96543" y="49253"/>
                    <a:pt x="104155" y="51436"/>
                    <a:pt x="111822" y="53339"/>
                  </a:cubicBezTo>
                  <a:cubicBezTo>
                    <a:pt x="120833" y="50205"/>
                    <a:pt x="130123" y="48022"/>
                    <a:pt x="139582" y="46847"/>
                  </a:cubicBezTo>
                  <a:cubicBezTo>
                    <a:pt x="141037" y="46679"/>
                    <a:pt x="141149" y="48973"/>
                    <a:pt x="139694" y="49141"/>
                  </a:cubicBezTo>
                  <a:cubicBezTo>
                    <a:pt x="131634" y="50149"/>
                    <a:pt x="123743" y="51884"/>
                    <a:pt x="116076" y="54346"/>
                  </a:cubicBezTo>
                  <a:cubicBezTo>
                    <a:pt x="124135" y="56249"/>
                    <a:pt x="132250" y="57928"/>
                    <a:pt x="140421" y="59383"/>
                  </a:cubicBezTo>
                  <a:cubicBezTo>
                    <a:pt x="143108" y="59831"/>
                    <a:pt x="145794" y="60279"/>
                    <a:pt x="148424" y="60726"/>
                  </a:cubicBezTo>
                  <a:cubicBezTo>
                    <a:pt x="154805" y="57089"/>
                    <a:pt x="161241" y="53619"/>
                    <a:pt x="167845" y="50373"/>
                  </a:cubicBezTo>
                  <a:cubicBezTo>
                    <a:pt x="169244" y="49757"/>
                    <a:pt x="170475" y="51660"/>
                    <a:pt x="169188" y="523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8" name="Google Shape;378;p6"/>
          <p:cNvGrpSpPr/>
          <p:nvPr/>
        </p:nvGrpSpPr>
        <p:grpSpPr>
          <a:xfrm rot="-355667">
            <a:off x="413881" y="4689823"/>
            <a:ext cx="1177552" cy="671898"/>
            <a:chOff x="-1817142" y="4359756"/>
            <a:chExt cx="1045670" cy="596595"/>
          </a:xfrm>
        </p:grpSpPr>
        <p:sp>
          <p:nvSpPr>
            <p:cNvPr id="379" name="Google Shape;379;p6"/>
            <p:cNvSpPr/>
            <p:nvPr/>
          </p:nvSpPr>
          <p:spPr>
            <a:xfrm>
              <a:off x="-1052983" y="4408319"/>
              <a:ext cx="281511" cy="138550"/>
            </a:xfrm>
            <a:custGeom>
              <a:avLst/>
              <a:gdLst/>
              <a:ahLst/>
              <a:cxnLst/>
              <a:rect l="l" t="t" r="r" b="b"/>
              <a:pathLst>
                <a:path w="46899" h="23082" extrusionOk="0">
                  <a:moveTo>
                    <a:pt x="18525" y="20004"/>
                  </a:moveTo>
                  <a:cubicBezTo>
                    <a:pt x="12201" y="21907"/>
                    <a:pt x="6492" y="22299"/>
                    <a:pt x="0" y="23083"/>
                  </a:cubicBezTo>
                  <a:cubicBezTo>
                    <a:pt x="1567" y="21571"/>
                    <a:pt x="3470" y="20564"/>
                    <a:pt x="4925" y="19053"/>
                  </a:cubicBezTo>
                  <a:cubicBezTo>
                    <a:pt x="6660" y="17262"/>
                    <a:pt x="8171" y="15247"/>
                    <a:pt x="9962" y="13512"/>
                  </a:cubicBezTo>
                  <a:cubicBezTo>
                    <a:pt x="13544" y="10042"/>
                    <a:pt x="17573" y="7076"/>
                    <a:pt x="21939" y="4781"/>
                  </a:cubicBezTo>
                  <a:cubicBezTo>
                    <a:pt x="29550" y="864"/>
                    <a:pt x="38449" y="-927"/>
                    <a:pt x="46900" y="472"/>
                  </a:cubicBezTo>
                  <a:cubicBezTo>
                    <a:pt x="38337" y="8195"/>
                    <a:pt x="29382" y="16087"/>
                    <a:pt x="18525" y="200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-1188020" y="4564411"/>
              <a:ext cx="273114" cy="60493"/>
            </a:xfrm>
            <a:custGeom>
              <a:avLst/>
              <a:gdLst/>
              <a:ahLst/>
              <a:cxnLst/>
              <a:rect l="l" t="t" r="r" b="b"/>
              <a:pathLst>
                <a:path w="45500" h="10078" extrusionOk="0">
                  <a:moveTo>
                    <a:pt x="17182" y="8662"/>
                  </a:moveTo>
                  <a:cubicBezTo>
                    <a:pt x="16958" y="8606"/>
                    <a:pt x="16734" y="8550"/>
                    <a:pt x="16510" y="8494"/>
                  </a:cubicBezTo>
                  <a:cubicBezTo>
                    <a:pt x="11081" y="7151"/>
                    <a:pt x="5541" y="5528"/>
                    <a:pt x="0" y="6479"/>
                  </a:cubicBezTo>
                  <a:cubicBezTo>
                    <a:pt x="3806" y="4520"/>
                    <a:pt x="6940" y="2506"/>
                    <a:pt x="11081" y="1498"/>
                  </a:cubicBezTo>
                  <a:cubicBezTo>
                    <a:pt x="15391" y="491"/>
                    <a:pt x="19756" y="-181"/>
                    <a:pt x="24178" y="43"/>
                  </a:cubicBezTo>
                  <a:cubicBezTo>
                    <a:pt x="28095" y="211"/>
                    <a:pt x="32013" y="939"/>
                    <a:pt x="35763" y="2170"/>
                  </a:cubicBezTo>
                  <a:cubicBezTo>
                    <a:pt x="37162" y="2618"/>
                    <a:pt x="44717" y="7263"/>
                    <a:pt x="45501" y="6983"/>
                  </a:cubicBezTo>
                  <a:cubicBezTo>
                    <a:pt x="36322" y="10509"/>
                    <a:pt x="26752" y="10957"/>
                    <a:pt x="17182" y="8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-1194064" y="4386970"/>
              <a:ext cx="200213" cy="224740"/>
            </a:xfrm>
            <a:custGeom>
              <a:avLst/>
              <a:gdLst/>
              <a:ahLst/>
              <a:cxnLst/>
              <a:rect l="l" t="t" r="r" b="b"/>
              <a:pathLst>
                <a:path w="33355" h="37441" extrusionOk="0">
                  <a:moveTo>
                    <a:pt x="20260" y="19532"/>
                  </a:moveTo>
                  <a:cubicBezTo>
                    <a:pt x="24681" y="13040"/>
                    <a:pt x="27368" y="5093"/>
                    <a:pt x="33356" y="0"/>
                  </a:cubicBezTo>
                  <a:cubicBezTo>
                    <a:pt x="22890" y="4310"/>
                    <a:pt x="13488" y="12480"/>
                    <a:pt x="9962" y="23226"/>
                  </a:cubicBezTo>
                  <a:cubicBezTo>
                    <a:pt x="7947" y="29270"/>
                    <a:pt x="5541" y="33804"/>
                    <a:pt x="0" y="37442"/>
                  </a:cubicBezTo>
                  <a:cubicBezTo>
                    <a:pt x="7891" y="33468"/>
                    <a:pt x="15279" y="26864"/>
                    <a:pt x="20260" y="195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-1373444" y="4456504"/>
              <a:ext cx="240532" cy="259344"/>
            </a:xfrm>
            <a:custGeom>
              <a:avLst/>
              <a:gdLst/>
              <a:ahLst/>
              <a:cxnLst/>
              <a:rect l="l" t="t" r="r" b="b"/>
              <a:pathLst>
                <a:path w="40072" h="43206" extrusionOk="0">
                  <a:moveTo>
                    <a:pt x="40072" y="0"/>
                  </a:moveTo>
                  <a:cubicBezTo>
                    <a:pt x="37442" y="560"/>
                    <a:pt x="34532" y="2686"/>
                    <a:pt x="32181" y="3973"/>
                  </a:cubicBezTo>
                  <a:cubicBezTo>
                    <a:pt x="29439" y="5541"/>
                    <a:pt x="26249" y="6548"/>
                    <a:pt x="23898" y="8731"/>
                  </a:cubicBezTo>
                  <a:cubicBezTo>
                    <a:pt x="21212" y="11193"/>
                    <a:pt x="20036" y="14831"/>
                    <a:pt x="18693" y="18245"/>
                  </a:cubicBezTo>
                  <a:cubicBezTo>
                    <a:pt x="14831" y="27871"/>
                    <a:pt x="9682" y="38113"/>
                    <a:pt x="0" y="43206"/>
                  </a:cubicBezTo>
                  <a:cubicBezTo>
                    <a:pt x="17462" y="33244"/>
                    <a:pt x="30838" y="17685"/>
                    <a:pt x="400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-1392254" y="4689849"/>
              <a:ext cx="276475" cy="56736"/>
            </a:xfrm>
            <a:custGeom>
              <a:avLst/>
              <a:gdLst/>
              <a:ahLst/>
              <a:cxnLst/>
              <a:rect l="l" t="t" r="r" b="b"/>
              <a:pathLst>
                <a:path w="46060" h="9452" extrusionOk="0">
                  <a:moveTo>
                    <a:pt x="46060" y="3153"/>
                  </a:moveTo>
                  <a:cubicBezTo>
                    <a:pt x="39065" y="7798"/>
                    <a:pt x="30502" y="9925"/>
                    <a:pt x="22163" y="9365"/>
                  </a:cubicBezTo>
                  <a:cubicBezTo>
                    <a:pt x="18693" y="9142"/>
                    <a:pt x="15279" y="8638"/>
                    <a:pt x="11809" y="8358"/>
                  </a:cubicBezTo>
                  <a:cubicBezTo>
                    <a:pt x="9794" y="8190"/>
                    <a:pt x="7835" y="7519"/>
                    <a:pt x="5932" y="7015"/>
                  </a:cubicBezTo>
                  <a:cubicBezTo>
                    <a:pt x="4757" y="6735"/>
                    <a:pt x="1119" y="5056"/>
                    <a:pt x="0" y="5504"/>
                  </a:cubicBezTo>
                  <a:cubicBezTo>
                    <a:pt x="7555" y="2090"/>
                    <a:pt x="15726" y="299"/>
                    <a:pt x="24010" y="19"/>
                  </a:cubicBezTo>
                  <a:cubicBezTo>
                    <a:pt x="27647" y="-93"/>
                    <a:pt x="31285" y="299"/>
                    <a:pt x="34867" y="914"/>
                  </a:cubicBezTo>
                  <a:cubicBezTo>
                    <a:pt x="36658" y="1250"/>
                    <a:pt x="44773" y="4049"/>
                    <a:pt x="46060" y="315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-1367058" y="4359756"/>
              <a:ext cx="181738" cy="176365"/>
            </a:xfrm>
            <a:custGeom>
              <a:avLst/>
              <a:gdLst/>
              <a:ahLst/>
              <a:cxnLst/>
              <a:rect l="l" t="t" r="r" b="b"/>
              <a:pathLst>
                <a:path w="30277" h="29382" extrusionOk="0">
                  <a:moveTo>
                    <a:pt x="30278" y="0"/>
                  </a:moveTo>
                  <a:cubicBezTo>
                    <a:pt x="25185" y="2015"/>
                    <a:pt x="19644" y="2966"/>
                    <a:pt x="14775" y="5541"/>
                  </a:cubicBezTo>
                  <a:cubicBezTo>
                    <a:pt x="10578" y="7779"/>
                    <a:pt x="7108" y="11193"/>
                    <a:pt x="4701" y="15335"/>
                  </a:cubicBezTo>
                  <a:cubicBezTo>
                    <a:pt x="3526" y="17406"/>
                    <a:pt x="3246" y="19029"/>
                    <a:pt x="2854" y="21267"/>
                  </a:cubicBezTo>
                  <a:cubicBezTo>
                    <a:pt x="2350" y="24122"/>
                    <a:pt x="1007" y="26696"/>
                    <a:pt x="0" y="29382"/>
                  </a:cubicBezTo>
                  <a:cubicBezTo>
                    <a:pt x="11249" y="20987"/>
                    <a:pt x="19588" y="8955"/>
                    <a:pt x="302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-1817142" y="4530667"/>
              <a:ext cx="793921" cy="310005"/>
            </a:xfrm>
            <a:custGeom>
              <a:avLst/>
              <a:gdLst/>
              <a:ahLst/>
              <a:cxnLst/>
              <a:rect l="l" t="t" r="r" b="b"/>
              <a:pathLst>
                <a:path w="132265" h="51646" extrusionOk="0">
                  <a:moveTo>
                    <a:pt x="131068" y="68"/>
                  </a:moveTo>
                  <a:cubicBezTo>
                    <a:pt x="122281" y="3426"/>
                    <a:pt x="113382" y="6784"/>
                    <a:pt x="105323" y="11765"/>
                  </a:cubicBezTo>
                  <a:cubicBezTo>
                    <a:pt x="101182" y="14284"/>
                    <a:pt x="97320" y="17250"/>
                    <a:pt x="93234" y="19880"/>
                  </a:cubicBezTo>
                  <a:cubicBezTo>
                    <a:pt x="89317" y="22399"/>
                    <a:pt x="85231" y="24638"/>
                    <a:pt x="81034" y="26652"/>
                  </a:cubicBezTo>
                  <a:cubicBezTo>
                    <a:pt x="72471" y="30794"/>
                    <a:pt x="63628" y="34824"/>
                    <a:pt x="54170" y="36559"/>
                  </a:cubicBezTo>
                  <a:cubicBezTo>
                    <a:pt x="44991" y="38238"/>
                    <a:pt x="35589" y="38405"/>
                    <a:pt x="26354" y="39861"/>
                  </a:cubicBezTo>
                  <a:cubicBezTo>
                    <a:pt x="17008" y="41316"/>
                    <a:pt x="7661" y="44058"/>
                    <a:pt x="274" y="50270"/>
                  </a:cubicBezTo>
                  <a:cubicBezTo>
                    <a:pt x="-510" y="50942"/>
                    <a:pt x="554" y="52117"/>
                    <a:pt x="1393" y="51446"/>
                  </a:cubicBezTo>
                  <a:cubicBezTo>
                    <a:pt x="15385" y="39637"/>
                    <a:pt x="35085" y="41204"/>
                    <a:pt x="52099" y="38518"/>
                  </a:cubicBezTo>
                  <a:cubicBezTo>
                    <a:pt x="56856" y="37790"/>
                    <a:pt x="61501" y="36670"/>
                    <a:pt x="65979" y="34991"/>
                  </a:cubicBezTo>
                  <a:cubicBezTo>
                    <a:pt x="70400" y="33312"/>
                    <a:pt x="74709" y="31410"/>
                    <a:pt x="78963" y="29395"/>
                  </a:cubicBezTo>
                  <a:cubicBezTo>
                    <a:pt x="83160" y="27436"/>
                    <a:pt x="87358" y="25309"/>
                    <a:pt x="91331" y="22903"/>
                  </a:cubicBezTo>
                  <a:cubicBezTo>
                    <a:pt x="95361" y="20496"/>
                    <a:pt x="99167" y="17698"/>
                    <a:pt x="103140" y="15068"/>
                  </a:cubicBezTo>
                  <a:cubicBezTo>
                    <a:pt x="112039" y="9191"/>
                    <a:pt x="121889" y="5273"/>
                    <a:pt x="131795" y="1524"/>
                  </a:cubicBezTo>
                  <a:cubicBezTo>
                    <a:pt x="132803" y="1076"/>
                    <a:pt x="132019" y="-323"/>
                    <a:pt x="131068" y="68"/>
                  </a:cubicBezTo>
                  <a:lnTo>
                    <a:pt x="131068" y="6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-1530028" y="4755663"/>
              <a:ext cx="453825" cy="116406"/>
            </a:xfrm>
            <a:custGeom>
              <a:avLst/>
              <a:gdLst/>
              <a:ahLst/>
              <a:cxnLst/>
              <a:rect l="l" t="t" r="r" b="b"/>
              <a:pathLst>
                <a:path w="75606" h="19393" extrusionOk="0">
                  <a:moveTo>
                    <a:pt x="513" y="1647"/>
                  </a:moveTo>
                  <a:cubicBezTo>
                    <a:pt x="4654" y="3550"/>
                    <a:pt x="8348" y="6236"/>
                    <a:pt x="12266" y="8587"/>
                  </a:cubicBezTo>
                  <a:cubicBezTo>
                    <a:pt x="14281" y="9818"/>
                    <a:pt x="16351" y="10937"/>
                    <a:pt x="18534" y="11833"/>
                  </a:cubicBezTo>
                  <a:cubicBezTo>
                    <a:pt x="20885" y="12840"/>
                    <a:pt x="23403" y="13624"/>
                    <a:pt x="25865" y="14295"/>
                  </a:cubicBezTo>
                  <a:cubicBezTo>
                    <a:pt x="36052" y="17149"/>
                    <a:pt x="46629" y="17709"/>
                    <a:pt x="57151" y="18213"/>
                  </a:cubicBezTo>
                  <a:cubicBezTo>
                    <a:pt x="63027" y="18493"/>
                    <a:pt x="68904" y="18717"/>
                    <a:pt x="74780" y="19388"/>
                  </a:cubicBezTo>
                  <a:cubicBezTo>
                    <a:pt x="75844" y="19500"/>
                    <a:pt x="75900" y="17877"/>
                    <a:pt x="74836" y="17765"/>
                  </a:cubicBezTo>
                  <a:cubicBezTo>
                    <a:pt x="64482" y="16590"/>
                    <a:pt x="54017" y="16702"/>
                    <a:pt x="43607" y="15750"/>
                  </a:cubicBezTo>
                  <a:cubicBezTo>
                    <a:pt x="33477" y="14799"/>
                    <a:pt x="23011" y="12896"/>
                    <a:pt x="14056" y="7747"/>
                  </a:cubicBezTo>
                  <a:cubicBezTo>
                    <a:pt x="9691" y="5229"/>
                    <a:pt x="5550" y="2206"/>
                    <a:pt x="960" y="80"/>
                  </a:cubicBezTo>
                  <a:cubicBezTo>
                    <a:pt x="65" y="-368"/>
                    <a:pt x="-439" y="1199"/>
                    <a:pt x="513" y="1647"/>
                  </a:cubicBezTo>
                  <a:lnTo>
                    <a:pt x="513" y="164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-1619012" y="4477224"/>
              <a:ext cx="304255" cy="294921"/>
            </a:xfrm>
            <a:custGeom>
              <a:avLst/>
              <a:gdLst/>
              <a:ahLst/>
              <a:cxnLst/>
              <a:rect l="l" t="t" r="r" b="b"/>
              <a:pathLst>
                <a:path w="50688" h="49133" extrusionOk="0">
                  <a:moveTo>
                    <a:pt x="955" y="49100"/>
                  </a:moveTo>
                  <a:cubicBezTo>
                    <a:pt x="5265" y="47701"/>
                    <a:pt x="9686" y="46302"/>
                    <a:pt x="13604" y="44007"/>
                  </a:cubicBezTo>
                  <a:cubicBezTo>
                    <a:pt x="17633" y="41656"/>
                    <a:pt x="20767" y="38355"/>
                    <a:pt x="23846" y="34885"/>
                  </a:cubicBezTo>
                  <a:cubicBezTo>
                    <a:pt x="26924" y="31471"/>
                    <a:pt x="29946" y="28057"/>
                    <a:pt x="32632" y="24307"/>
                  </a:cubicBezTo>
                  <a:cubicBezTo>
                    <a:pt x="35375" y="20445"/>
                    <a:pt x="37390" y="16080"/>
                    <a:pt x="40020" y="12106"/>
                  </a:cubicBezTo>
                  <a:cubicBezTo>
                    <a:pt x="42762" y="8021"/>
                    <a:pt x="46288" y="4383"/>
                    <a:pt x="50318" y="1585"/>
                  </a:cubicBezTo>
                  <a:cubicBezTo>
                    <a:pt x="51157" y="969"/>
                    <a:pt x="50430" y="-430"/>
                    <a:pt x="49534" y="129"/>
                  </a:cubicBezTo>
                  <a:cubicBezTo>
                    <a:pt x="46064" y="2592"/>
                    <a:pt x="42930" y="5502"/>
                    <a:pt x="40356" y="8860"/>
                  </a:cubicBezTo>
                  <a:cubicBezTo>
                    <a:pt x="37502" y="12554"/>
                    <a:pt x="35543" y="16751"/>
                    <a:pt x="33080" y="20669"/>
                  </a:cubicBezTo>
                  <a:cubicBezTo>
                    <a:pt x="30618" y="24587"/>
                    <a:pt x="27651" y="28113"/>
                    <a:pt x="24573" y="31527"/>
                  </a:cubicBezTo>
                  <a:cubicBezTo>
                    <a:pt x="21551" y="34940"/>
                    <a:pt x="18529" y="38634"/>
                    <a:pt x="14723" y="41265"/>
                  </a:cubicBezTo>
                  <a:cubicBezTo>
                    <a:pt x="10470" y="44175"/>
                    <a:pt x="5433" y="45798"/>
                    <a:pt x="564" y="47365"/>
                  </a:cubicBezTo>
                  <a:cubicBezTo>
                    <a:pt x="-388" y="47813"/>
                    <a:pt x="-52" y="49380"/>
                    <a:pt x="955" y="49100"/>
                  </a:cubicBezTo>
                  <a:lnTo>
                    <a:pt x="955" y="4910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-1475957" y="4472962"/>
              <a:ext cx="64239" cy="199211"/>
            </a:xfrm>
            <a:custGeom>
              <a:avLst/>
              <a:gdLst/>
              <a:ahLst/>
              <a:cxnLst/>
              <a:rect l="l" t="t" r="r" b="b"/>
              <a:pathLst>
                <a:path w="10702" h="33188" extrusionOk="0">
                  <a:moveTo>
                    <a:pt x="10588" y="0"/>
                  </a:moveTo>
                  <a:cubicBezTo>
                    <a:pt x="8797" y="2015"/>
                    <a:pt x="6950" y="4085"/>
                    <a:pt x="5159" y="6100"/>
                  </a:cubicBezTo>
                  <a:cubicBezTo>
                    <a:pt x="2920" y="8619"/>
                    <a:pt x="626" y="11305"/>
                    <a:pt x="122" y="14607"/>
                  </a:cubicBezTo>
                  <a:cubicBezTo>
                    <a:pt x="-102" y="16006"/>
                    <a:pt x="10" y="17461"/>
                    <a:pt x="234" y="18917"/>
                  </a:cubicBezTo>
                  <a:cubicBezTo>
                    <a:pt x="514" y="21099"/>
                    <a:pt x="1409" y="23282"/>
                    <a:pt x="1689" y="25409"/>
                  </a:cubicBezTo>
                  <a:cubicBezTo>
                    <a:pt x="1969" y="27871"/>
                    <a:pt x="1129" y="30782"/>
                    <a:pt x="794" y="33188"/>
                  </a:cubicBezTo>
                  <a:cubicBezTo>
                    <a:pt x="1129" y="30838"/>
                    <a:pt x="5551" y="28151"/>
                    <a:pt x="6782" y="26080"/>
                  </a:cubicBezTo>
                  <a:cubicBezTo>
                    <a:pt x="7901" y="24233"/>
                    <a:pt x="8013" y="22051"/>
                    <a:pt x="8517" y="19980"/>
                  </a:cubicBezTo>
                  <a:cubicBezTo>
                    <a:pt x="10140" y="13376"/>
                    <a:pt x="11036" y="6828"/>
                    <a:pt x="10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-1504448" y="4590196"/>
              <a:ext cx="193160" cy="120260"/>
            </a:xfrm>
            <a:custGeom>
              <a:avLst/>
              <a:gdLst/>
              <a:ahLst/>
              <a:cxnLst/>
              <a:rect l="l" t="t" r="r" b="b"/>
              <a:pathLst>
                <a:path w="32180" h="20035" extrusionOk="0">
                  <a:moveTo>
                    <a:pt x="19029" y="12816"/>
                  </a:moveTo>
                  <a:cubicBezTo>
                    <a:pt x="16342" y="14887"/>
                    <a:pt x="13264" y="17406"/>
                    <a:pt x="10018" y="18357"/>
                  </a:cubicBezTo>
                  <a:cubicBezTo>
                    <a:pt x="7164" y="19196"/>
                    <a:pt x="2463" y="18525"/>
                    <a:pt x="0" y="20036"/>
                  </a:cubicBezTo>
                  <a:cubicBezTo>
                    <a:pt x="5373" y="16790"/>
                    <a:pt x="10410" y="12984"/>
                    <a:pt x="14999" y="8675"/>
                  </a:cubicBezTo>
                  <a:cubicBezTo>
                    <a:pt x="17518" y="6268"/>
                    <a:pt x="20092" y="3638"/>
                    <a:pt x="23226" y="2071"/>
                  </a:cubicBezTo>
                  <a:cubicBezTo>
                    <a:pt x="24737" y="1287"/>
                    <a:pt x="26304" y="952"/>
                    <a:pt x="27983" y="616"/>
                  </a:cubicBezTo>
                  <a:cubicBezTo>
                    <a:pt x="28655" y="504"/>
                    <a:pt x="31845" y="392"/>
                    <a:pt x="32181" y="0"/>
                  </a:cubicBezTo>
                  <a:cubicBezTo>
                    <a:pt x="28207" y="4813"/>
                    <a:pt x="23842" y="9067"/>
                    <a:pt x="19029" y="128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-1166521" y="4832982"/>
              <a:ext cx="238179" cy="50475"/>
            </a:xfrm>
            <a:custGeom>
              <a:avLst/>
              <a:gdLst/>
              <a:ahLst/>
              <a:cxnLst/>
              <a:rect l="l" t="t" r="r" b="b"/>
              <a:pathLst>
                <a:path w="39680" h="8409" extrusionOk="0">
                  <a:moveTo>
                    <a:pt x="39680" y="5891"/>
                  </a:moveTo>
                  <a:cubicBezTo>
                    <a:pt x="38673" y="5275"/>
                    <a:pt x="31565" y="7794"/>
                    <a:pt x="29998" y="7961"/>
                  </a:cubicBezTo>
                  <a:cubicBezTo>
                    <a:pt x="26528" y="8409"/>
                    <a:pt x="23058" y="8521"/>
                    <a:pt x="19588" y="8297"/>
                  </a:cubicBezTo>
                  <a:cubicBezTo>
                    <a:pt x="12928" y="7905"/>
                    <a:pt x="6660" y="5947"/>
                    <a:pt x="0" y="5611"/>
                  </a:cubicBezTo>
                  <a:cubicBezTo>
                    <a:pt x="9850" y="3708"/>
                    <a:pt x="18189" y="-1945"/>
                    <a:pt x="28711" y="686"/>
                  </a:cubicBezTo>
                  <a:cubicBezTo>
                    <a:pt x="32573" y="1749"/>
                    <a:pt x="36155" y="3876"/>
                    <a:pt x="39680" y="58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-1298870" y="4766557"/>
              <a:ext cx="234146" cy="87006"/>
            </a:xfrm>
            <a:custGeom>
              <a:avLst/>
              <a:gdLst/>
              <a:ahLst/>
              <a:cxnLst/>
              <a:rect l="l" t="t" r="r" b="b"/>
              <a:pathLst>
                <a:path w="39008" h="14495" extrusionOk="0">
                  <a:moveTo>
                    <a:pt x="17462" y="1735"/>
                  </a:moveTo>
                  <a:cubicBezTo>
                    <a:pt x="13992" y="2798"/>
                    <a:pt x="9738" y="4589"/>
                    <a:pt x="7332" y="7388"/>
                  </a:cubicBezTo>
                  <a:cubicBezTo>
                    <a:pt x="4925" y="10298"/>
                    <a:pt x="3470" y="12480"/>
                    <a:pt x="0" y="14495"/>
                  </a:cubicBezTo>
                  <a:cubicBezTo>
                    <a:pt x="13824" y="13376"/>
                    <a:pt x="26640" y="7108"/>
                    <a:pt x="39009" y="896"/>
                  </a:cubicBezTo>
                  <a:cubicBezTo>
                    <a:pt x="37777" y="1511"/>
                    <a:pt x="35986" y="560"/>
                    <a:pt x="34811" y="336"/>
                  </a:cubicBezTo>
                  <a:cubicBezTo>
                    <a:pt x="33076" y="0"/>
                    <a:pt x="31285" y="0"/>
                    <a:pt x="29439" y="0"/>
                  </a:cubicBezTo>
                  <a:cubicBezTo>
                    <a:pt x="25409" y="56"/>
                    <a:pt x="21323" y="560"/>
                    <a:pt x="17462" y="173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-1382177" y="4835083"/>
              <a:ext cx="206264" cy="121269"/>
            </a:xfrm>
            <a:custGeom>
              <a:avLst/>
              <a:gdLst/>
              <a:ahLst/>
              <a:cxnLst/>
              <a:rect l="l" t="t" r="r" b="b"/>
              <a:pathLst>
                <a:path w="34363" h="20203" extrusionOk="0">
                  <a:moveTo>
                    <a:pt x="34363" y="20204"/>
                  </a:moveTo>
                  <a:cubicBezTo>
                    <a:pt x="27591" y="19197"/>
                    <a:pt x="20987" y="16790"/>
                    <a:pt x="15167" y="13264"/>
                  </a:cubicBezTo>
                  <a:cubicBezTo>
                    <a:pt x="12201" y="11473"/>
                    <a:pt x="9570" y="9347"/>
                    <a:pt x="6940" y="7108"/>
                  </a:cubicBezTo>
                  <a:cubicBezTo>
                    <a:pt x="5820" y="6156"/>
                    <a:pt x="4589" y="5597"/>
                    <a:pt x="3526" y="4477"/>
                  </a:cubicBezTo>
                  <a:cubicBezTo>
                    <a:pt x="2854" y="3750"/>
                    <a:pt x="2239" y="2966"/>
                    <a:pt x="1623" y="2183"/>
                  </a:cubicBezTo>
                  <a:cubicBezTo>
                    <a:pt x="1343" y="1847"/>
                    <a:pt x="392" y="56"/>
                    <a:pt x="0" y="0"/>
                  </a:cubicBezTo>
                  <a:cubicBezTo>
                    <a:pt x="10298" y="1847"/>
                    <a:pt x="19140" y="6268"/>
                    <a:pt x="27312" y="12761"/>
                  </a:cubicBezTo>
                  <a:cubicBezTo>
                    <a:pt x="29998" y="14943"/>
                    <a:pt x="32796" y="17182"/>
                    <a:pt x="34363" y="202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3" name="Google Shape;393;p6"/>
          <p:cNvSpPr/>
          <p:nvPr/>
        </p:nvSpPr>
        <p:spPr>
          <a:xfrm>
            <a:off x="2010950" y="4895618"/>
            <a:ext cx="219722" cy="165045"/>
          </a:xfrm>
          <a:custGeom>
            <a:avLst/>
            <a:gdLst/>
            <a:ahLst/>
            <a:cxnLst/>
            <a:rect l="l" t="t" r="r" b="b"/>
            <a:pathLst>
              <a:path w="36605" h="27496" extrusionOk="0">
                <a:moveTo>
                  <a:pt x="4788" y="17256"/>
                </a:moveTo>
                <a:cubicBezTo>
                  <a:pt x="2157" y="13171"/>
                  <a:pt x="-305" y="9197"/>
                  <a:pt x="31" y="9085"/>
                </a:cubicBezTo>
                <a:cubicBezTo>
                  <a:pt x="3836" y="7742"/>
                  <a:pt x="7530" y="5895"/>
                  <a:pt x="11056" y="3936"/>
                </a:cubicBezTo>
                <a:cubicBezTo>
                  <a:pt x="14302" y="2145"/>
                  <a:pt x="17380" y="-765"/>
                  <a:pt x="21410" y="186"/>
                </a:cubicBezTo>
                <a:cubicBezTo>
                  <a:pt x="21970" y="354"/>
                  <a:pt x="22585" y="578"/>
                  <a:pt x="22921" y="1082"/>
                </a:cubicBezTo>
                <a:cubicBezTo>
                  <a:pt x="23369" y="1698"/>
                  <a:pt x="23369" y="2649"/>
                  <a:pt x="22977" y="3377"/>
                </a:cubicBezTo>
                <a:cubicBezTo>
                  <a:pt x="22641" y="4104"/>
                  <a:pt x="21970" y="4608"/>
                  <a:pt x="21354" y="5112"/>
                </a:cubicBezTo>
                <a:cubicBezTo>
                  <a:pt x="19787" y="6287"/>
                  <a:pt x="17996" y="7126"/>
                  <a:pt x="16093" y="7630"/>
                </a:cubicBezTo>
                <a:cubicBezTo>
                  <a:pt x="18835" y="7070"/>
                  <a:pt x="21634" y="6567"/>
                  <a:pt x="24432" y="6231"/>
                </a:cubicBezTo>
                <a:cubicBezTo>
                  <a:pt x="25663" y="6119"/>
                  <a:pt x="26951" y="6007"/>
                  <a:pt x="28126" y="6399"/>
                </a:cubicBezTo>
                <a:cubicBezTo>
                  <a:pt x="29133" y="6735"/>
                  <a:pt x="30141" y="7630"/>
                  <a:pt x="29973" y="8693"/>
                </a:cubicBezTo>
                <a:cubicBezTo>
                  <a:pt x="29805" y="9589"/>
                  <a:pt x="28965" y="10093"/>
                  <a:pt x="28182" y="10484"/>
                </a:cubicBezTo>
                <a:cubicBezTo>
                  <a:pt x="26167" y="11436"/>
                  <a:pt x="24040" y="12163"/>
                  <a:pt x="21858" y="12611"/>
                </a:cubicBezTo>
                <a:cubicBezTo>
                  <a:pt x="25496" y="11995"/>
                  <a:pt x="29301" y="12443"/>
                  <a:pt x="32715" y="13898"/>
                </a:cubicBezTo>
                <a:cubicBezTo>
                  <a:pt x="34002" y="14458"/>
                  <a:pt x="35290" y="15186"/>
                  <a:pt x="36017" y="16417"/>
                </a:cubicBezTo>
                <a:cubicBezTo>
                  <a:pt x="36745" y="17648"/>
                  <a:pt x="36969" y="19383"/>
                  <a:pt x="35681" y="20334"/>
                </a:cubicBezTo>
                <a:cubicBezTo>
                  <a:pt x="34506" y="21230"/>
                  <a:pt x="32212" y="20950"/>
                  <a:pt x="30868" y="20894"/>
                </a:cubicBezTo>
                <a:cubicBezTo>
                  <a:pt x="26951" y="20614"/>
                  <a:pt x="23201" y="19159"/>
                  <a:pt x="19843" y="17088"/>
                </a:cubicBezTo>
                <a:cubicBezTo>
                  <a:pt x="21074" y="18544"/>
                  <a:pt x="22082" y="20167"/>
                  <a:pt x="22921" y="21902"/>
                </a:cubicBezTo>
                <a:cubicBezTo>
                  <a:pt x="23425" y="22965"/>
                  <a:pt x="23817" y="24420"/>
                  <a:pt x="22865" y="25204"/>
                </a:cubicBezTo>
                <a:cubicBezTo>
                  <a:pt x="22305" y="25651"/>
                  <a:pt x="21466" y="25651"/>
                  <a:pt x="20850" y="25371"/>
                </a:cubicBezTo>
                <a:cubicBezTo>
                  <a:pt x="20179" y="25092"/>
                  <a:pt x="19675" y="24588"/>
                  <a:pt x="19171" y="24028"/>
                </a:cubicBezTo>
                <a:cubicBezTo>
                  <a:pt x="17492" y="22293"/>
                  <a:pt x="15925" y="20390"/>
                  <a:pt x="14582" y="18376"/>
                </a:cubicBezTo>
                <a:cubicBezTo>
                  <a:pt x="15198" y="19719"/>
                  <a:pt x="15813" y="21062"/>
                  <a:pt x="15981" y="22517"/>
                </a:cubicBezTo>
                <a:cubicBezTo>
                  <a:pt x="16205" y="23972"/>
                  <a:pt x="15925" y="25539"/>
                  <a:pt x="14974" y="26659"/>
                </a:cubicBezTo>
                <a:cubicBezTo>
                  <a:pt x="14638" y="26994"/>
                  <a:pt x="14246" y="27330"/>
                  <a:pt x="13798" y="27442"/>
                </a:cubicBezTo>
                <a:cubicBezTo>
                  <a:pt x="12679" y="27722"/>
                  <a:pt x="11560" y="26883"/>
                  <a:pt x="10832" y="25987"/>
                </a:cubicBezTo>
                <a:cubicBezTo>
                  <a:pt x="10161" y="25371"/>
                  <a:pt x="7362" y="21286"/>
                  <a:pt x="4788" y="1725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4" name="Google Shape;394;p6"/>
          <p:cNvGrpSpPr/>
          <p:nvPr/>
        </p:nvGrpSpPr>
        <p:grpSpPr>
          <a:xfrm rot="-355667">
            <a:off x="145453" y="4073685"/>
            <a:ext cx="725488" cy="1122989"/>
            <a:chOff x="-1647083" y="2971703"/>
            <a:chExt cx="644236" cy="997130"/>
          </a:xfrm>
        </p:grpSpPr>
        <p:sp>
          <p:nvSpPr>
            <p:cNvPr id="395" name="Google Shape;395;p6"/>
            <p:cNvSpPr/>
            <p:nvPr/>
          </p:nvSpPr>
          <p:spPr>
            <a:xfrm>
              <a:off x="-1644677" y="2971703"/>
              <a:ext cx="641829" cy="805283"/>
            </a:xfrm>
            <a:custGeom>
              <a:avLst/>
              <a:gdLst/>
              <a:ahLst/>
              <a:cxnLst/>
              <a:rect l="l" t="t" r="r" b="b"/>
              <a:pathLst>
                <a:path w="106927" h="134158" extrusionOk="0">
                  <a:moveTo>
                    <a:pt x="55769" y="127163"/>
                  </a:moveTo>
                  <a:cubicBezTo>
                    <a:pt x="40546" y="127835"/>
                    <a:pt x="25323" y="128114"/>
                    <a:pt x="11556" y="134159"/>
                  </a:cubicBezTo>
                  <a:cubicBezTo>
                    <a:pt x="13290" y="123749"/>
                    <a:pt x="8477" y="113059"/>
                    <a:pt x="5735" y="103153"/>
                  </a:cubicBezTo>
                  <a:cubicBezTo>
                    <a:pt x="2881" y="93023"/>
                    <a:pt x="362" y="82725"/>
                    <a:pt x="26" y="72148"/>
                  </a:cubicBezTo>
                  <a:cubicBezTo>
                    <a:pt x="-197" y="65823"/>
                    <a:pt x="922" y="58492"/>
                    <a:pt x="6351" y="55134"/>
                  </a:cubicBezTo>
                  <a:cubicBezTo>
                    <a:pt x="9261" y="53343"/>
                    <a:pt x="13123" y="53119"/>
                    <a:pt x="16201" y="54630"/>
                  </a:cubicBezTo>
                  <a:cubicBezTo>
                    <a:pt x="19279" y="56141"/>
                    <a:pt x="21518" y="59275"/>
                    <a:pt x="21965" y="62690"/>
                  </a:cubicBezTo>
                  <a:cubicBezTo>
                    <a:pt x="22245" y="56533"/>
                    <a:pt x="21909" y="50041"/>
                    <a:pt x="23644" y="44165"/>
                  </a:cubicBezTo>
                  <a:cubicBezTo>
                    <a:pt x="24036" y="42933"/>
                    <a:pt x="24484" y="41646"/>
                    <a:pt x="25491" y="40863"/>
                  </a:cubicBezTo>
                  <a:cubicBezTo>
                    <a:pt x="26946" y="39743"/>
                    <a:pt x="29185" y="40079"/>
                    <a:pt x="30696" y="41142"/>
                  </a:cubicBezTo>
                  <a:cubicBezTo>
                    <a:pt x="32207" y="42206"/>
                    <a:pt x="33215" y="43829"/>
                    <a:pt x="34166" y="45452"/>
                  </a:cubicBezTo>
                  <a:cubicBezTo>
                    <a:pt x="31759" y="37672"/>
                    <a:pt x="31088" y="28885"/>
                    <a:pt x="34950" y="21722"/>
                  </a:cubicBezTo>
                  <a:cubicBezTo>
                    <a:pt x="37860" y="16293"/>
                    <a:pt x="45303" y="10752"/>
                    <a:pt x="51852" y="12431"/>
                  </a:cubicBezTo>
                  <a:cubicBezTo>
                    <a:pt x="59015" y="14222"/>
                    <a:pt x="63549" y="21386"/>
                    <a:pt x="64836" y="28270"/>
                  </a:cubicBezTo>
                  <a:cubicBezTo>
                    <a:pt x="68306" y="16741"/>
                    <a:pt x="76981" y="6835"/>
                    <a:pt x="87950" y="1910"/>
                  </a:cubicBezTo>
                  <a:cubicBezTo>
                    <a:pt x="92203" y="7"/>
                    <a:pt x="97520" y="-1112"/>
                    <a:pt x="101270" y="1686"/>
                  </a:cubicBezTo>
                  <a:cubicBezTo>
                    <a:pt x="104852" y="4316"/>
                    <a:pt x="105524" y="9353"/>
                    <a:pt x="105244" y="13774"/>
                  </a:cubicBezTo>
                  <a:cubicBezTo>
                    <a:pt x="104516" y="24576"/>
                    <a:pt x="99535" y="35042"/>
                    <a:pt x="91588" y="42429"/>
                  </a:cubicBezTo>
                  <a:cubicBezTo>
                    <a:pt x="95394" y="40191"/>
                    <a:pt x="105915" y="37505"/>
                    <a:pt x="106867" y="43996"/>
                  </a:cubicBezTo>
                  <a:cubicBezTo>
                    <a:pt x="107147" y="46067"/>
                    <a:pt x="106419" y="48138"/>
                    <a:pt x="105524" y="49985"/>
                  </a:cubicBezTo>
                  <a:cubicBezTo>
                    <a:pt x="100934" y="59107"/>
                    <a:pt x="91532" y="64648"/>
                    <a:pt x="82633" y="69685"/>
                  </a:cubicBezTo>
                  <a:cubicBezTo>
                    <a:pt x="84704" y="69014"/>
                    <a:pt x="86831" y="68286"/>
                    <a:pt x="89013" y="68622"/>
                  </a:cubicBezTo>
                  <a:cubicBezTo>
                    <a:pt x="91196" y="68958"/>
                    <a:pt x="93323" y="70581"/>
                    <a:pt x="93379" y="72763"/>
                  </a:cubicBezTo>
                  <a:cubicBezTo>
                    <a:pt x="93435" y="73995"/>
                    <a:pt x="92819" y="75170"/>
                    <a:pt x="92148" y="76233"/>
                  </a:cubicBezTo>
                  <a:cubicBezTo>
                    <a:pt x="87950" y="83173"/>
                    <a:pt x="81626" y="88826"/>
                    <a:pt x="74294" y="92296"/>
                  </a:cubicBezTo>
                  <a:cubicBezTo>
                    <a:pt x="78100" y="90505"/>
                    <a:pt x="89629" y="87874"/>
                    <a:pt x="88286" y="95038"/>
                  </a:cubicBezTo>
                  <a:cubicBezTo>
                    <a:pt x="87111" y="101138"/>
                    <a:pt x="79443" y="107295"/>
                    <a:pt x="74182" y="109645"/>
                  </a:cubicBezTo>
                  <a:cubicBezTo>
                    <a:pt x="76645" y="109701"/>
                    <a:pt x="79107" y="109757"/>
                    <a:pt x="81346" y="110765"/>
                  </a:cubicBezTo>
                  <a:cubicBezTo>
                    <a:pt x="90469" y="114738"/>
                    <a:pt x="82185" y="122238"/>
                    <a:pt x="76869" y="124756"/>
                  </a:cubicBezTo>
                  <a:cubicBezTo>
                    <a:pt x="70600" y="127555"/>
                    <a:pt x="62429" y="126883"/>
                    <a:pt x="55769" y="127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-1647083" y="3058067"/>
              <a:ext cx="589782" cy="910765"/>
            </a:xfrm>
            <a:custGeom>
              <a:avLst/>
              <a:gdLst/>
              <a:ahLst/>
              <a:cxnLst/>
              <a:rect l="l" t="t" r="r" b="b"/>
              <a:pathLst>
                <a:path w="98256" h="151731" extrusionOk="0">
                  <a:moveTo>
                    <a:pt x="97417" y="36715"/>
                  </a:moveTo>
                  <a:cubicBezTo>
                    <a:pt x="82810" y="40409"/>
                    <a:pt x="68875" y="46509"/>
                    <a:pt x="56226" y="54736"/>
                  </a:cubicBezTo>
                  <a:cubicBezTo>
                    <a:pt x="53876" y="56303"/>
                    <a:pt x="51581" y="57870"/>
                    <a:pt x="49286" y="59605"/>
                  </a:cubicBezTo>
                  <a:cubicBezTo>
                    <a:pt x="54155" y="52665"/>
                    <a:pt x="59192" y="45893"/>
                    <a:pt x="64285" y="39121"/>
                  </a:cubicBezTo>
                  <a:cubicBezTo>
                    <a:pt x="69266" y="32573"/>
                    <a:pt x="74303" y="26081"/>
                    <a:pt x="79396" y="19589"/>
                  </a:cubicBezTo>
                  <a:cubicBezTo>
                    <a:pt x="79564" y="19645"/>
                    <a:pt x="79788" y="19645"/>
                    <a:pt x="79956" y="19533"/>
                  </a:cubicBezTo>
                  <a:cubicBezTo>
                    <a:pt x="86504" y="15839"/>
                    <a:pt x="92549" y="11306"/>
                    <a:pt x="97865" y="6045"/>
                  </a:cubicBezTo>
                  <a:cubicBezTo>
                    <a:pt x="98593" y="5373"/>
                    <a:pt x="97586" y="4198"/>
                    <a:pt x="96858" y="4870"/>
                  </a:cubicBezTo>
                  <a:cubicBezTo>
                    <a:pt x="92213" y="9403"/>
                    <a:pt x="87120" y="13433"/>
                    <a:pt x="81579" y="16791"/>
                  </a:cubicBezTo>
                  <a:cubicBezTo>
                    <a:pt x="83258" y="14664"/>
                    <a:pt x="84881" y="12593"/>
                    <a:pt x="86560" y="10466"/>
                  </a:cubicBezTo>
                  <a:cubicBezTo>
                    <a:pt x="87176" y="9683"/>
                    <a:pt x="85888" y="8787"/>
                    <a:pt x="85273" y="9571"/>
                  </a:cubicBezTo>
                  <a:cubicBezTo>
                    <a:pt x="80180" y="16007"/>
                    <a:pt x="75031" y="22499"/>
                    <a:pt x="69994" y="28991"/>
                  </a:cubicBezTo>
                  <a:cubicBezTo>
                    <a:pt x="73576" y="19253"/>
                    <a:pt x="78277" y="9907"/>
                    <a:pt x="83986" y="1232"/>
                  </a:cubicBezTo>
                  <a:cubicBezTo>
                    <a:pt x="84545" y="392"/>
                    <a:pt x="83258" y="-503"/>
                    <a:pt x="82698" y="336"/>
                  </a:cubicBezTo>
                  <a:cubicBezTo>
                    <a:pt x="76094" y="10466"/>
                    <a:pt x="70777" y="21436"/>
                    <a:pt x="66972" y="32909"/>
                  </a:cubicBezTo>
                  <a:cubicBezTo>
                    <a:pt x="61823" y="39625"/>
                    <a:pt x="56730" y="46397"/>
                    <a:pt x="51749" y="53281"/>
                  </a:cubicBezTo>
                  <a:cubicBezTo>
                    <a:pt x="52141" y="47516"/>
                    <a:pt x="52197" y="41696"/>
                    <a:pt x="52085" y="35931"/>
                  </a:cubicBezTo>
                  <a:cubicBezTo>
                    <a:pt x="53036" y="30838"/>
                    <a:pt x="55051" y="26025"/>
                    <a:pt x="57961" y="21772"/>
                  </a:cubicBezTo>
                  <a:cubicBezTo>
                    <a:pt x="58521" y="20932"/>
                    <a:pt x="57234" y="20093"/>
                    <a:pt x="56674" y="20876"/>
                  </a:cubicBezTo>
                  <a:cubicBezTo>
                    <a:pt x="54603" y="23898"/>
                    <a:pt x="53036" y="27200"/>
                    <a:pt x="51861" y="30614"/>
                  </a:cubicBezTo>
                  <a:cubicBezTo>
                    <a:pt x="51469" y="23227"/>
                    <a:pt x="50629" y="15839"/>
                    <a:pt x="49398" y="8564"/>
                  </a:cubicBezTo>
                  <a:cubicBezTo>
                    <a:pt x="49230" y="7556"/>
                    <a:pt x="47719" y="7892"/>
                    <a:pt x="47887" y="8843"/>
                  </a:cubicBezTo>
                  <a:cubicBezTo>
                    <a:pt x="49398" y="17742"/>
                    <a:pt x="50294" y="26809"/>
                    <a:pt x="50518" y="35819"/>
                  </a:cubicBezTo>
                  <a:cubicBezTo>
                    <a:pt x="50462" y="35987"/>
                    <a:pt x="50462" y="36155"/>
                    <a:pt x="50406" y="36323"/>
                  </a:cubicBezTo>
                  <a:cubicBezTo>
                    <a:pt x="50350" y="36547"/>
                    <a:pt x="50406" y="36771"/>
                    <a:pt x="50518" y="36883"/>
                  </a:cubicBezTo>
                  <a:cubicBezTo>
                    <a:pt x="50629" y="41248"/>
                    <a:pt x="50518" y="45557"/>
                    <a:pt x="50350" y="49923"/>
                  </a:cubicBezTo>
                  <a:cubicBezTo>
                    <a:pt x="48447" y="42367"/>
                    <a:pt x="44473" y="35428"/>
                    <a:pt x="40555" y="28712"/>
                  </a:cubicBezTo>
                  <a:cubicBezTo>
                    <a:pt x="40052" y="27872"/>
                    <a:pt x="38653" y="28544"/>
                    <a:pt x="39156" y="29383"/>
                  </a:cubicBezTo>
                  <a:cubicBezTo>
                    <a:pt x="43858" y="37442"/>
                    <a:pt x="48671" y="45837"/>
                    <a:pt x="49734" y="55296"/>
                  </a:cubicBezTo>
                  <a:cubicBezTo>
                    <a:pt x="49734" y="55464"/>
                    <a:pt x="49846" y="55576"/>
                    <a:pt x="49902" y="55687"/>
                  </a:cubicBezTo>
                  <a:cubicBezTo>
                    <a:pt x="48503" y="57646"/>
                    <a:pt x="47104" y="59605"/>
                    <a:pt x="45760" y="61564"/>
                  </a:cubicBezTo>
                  <a:cubicBezTo>
                    <a:pt x="37869" y="72869"/>
                    <a:pt x="30370" y="84510"/>
                    <a:pt x="23654" y="96543"/>
                  </a:cubicBezTo>
                  <a:cubicBezTo>
                    <a:pt x="23710" y="92458"/>
                    <a:pt x="23430" y="88428"/>
                    <a:pt x="22870" y="84398"/>
                  </a:cubicBezTo>
                  <a:cubicBezTo>
                    <a:pt x="23150" y="76451"/>
                    <a:pt x="24661" y="68616"/>
                    <a:pt x="27459" y="61172"/>
                  </a:cubicBezTo>
                  <a:cubicBezTo>
                    <a:pt x="27795" y="60221"/>
                    <a:pt x="26340" y="59717"/>
                    <a:pt x="26004" y="60668"/>
                  </a:cubicBezTo>
                  <a:cubicBezTo>
                    <a:pt x="23933" y="66265"/>
                    <a:pt x="22534" y="72141"/>
                    <a:pt x="21807" y="78074"/>
                  </a:cubicBezTo>
                  <a:cubicBezTo>
                    <a:pt x="20240" y="70239"/>
                    <a:pt x="17945" y="62515"/>
                    <a:pt x="15594" y="54960"/>
                  </a:cubicBezTo>
                  <a:cubicBezTo>
                    <a:pt x="15315" y="54008"/>
                    <a:pt x="13803" y="54288"/>
                    <a:pt x="14083" y="55240"/>
                  </a:cubicBezTo>
                  <a:cubicBezTo>
                    <a:pt x="16266" y="62236"/>
                    <a:pt x="18393" y="69343"/>
                    <a:pt x="19960" y="76563"/>
                  </a:cubicBezTo>
                  <a:cubicBezTo>
                    <a:pt x="16378" y="71862"/>
                    <a:pt x="12516" y="67384"/>
                    <a:pt x="8207" y="63299"/>
                  </a:cubicBezTo>
                  <a:cubicBezTo>
                    <a:pt x="7479" y="62627"/>
                    <a:pt x="6304" y="63635"/>
                    <a:pt x="7031" y="64306"/>
                  </a:cubicBezTo>
                  <a:cubicBezTo>
                    <a:pt x="12068" y="69119"/>
                    <a:pt x="16602" y="74380"/>
                    <a:pt x="20631" y="80089"/>
                  </a:cubicBezTo>
                  <a:cubicBezTo>
                    <a:pt x="20631" y="80089"/>
                    <a:pt x="20631" y="80089"/>
                    <a:pt x="20631" y="80089"/>
                  </a:cubicBezTo>
                  <a:cubicBezTo>
                    <a:pt x="21807" y="86525"/>
                    <a:pt x="22366" y="93017"/>
                    <a:pt x="21975" y="99565"/>
                  </a:cubicBezTo>
                  <a:cubicBezTo>
                    <a:pt x="18896" y="105218"/>
                    <a:pt x="15930" y="110926"/>
                    <a:pt x="13188" y="116747"/>
                  </a:cubicBezTo>
                  <a:cubicBezTo>
                    <a:pt x="8039" y="127772"/>
                    <a:pt x="3562" y="139078"/>
                    <a:pt x="36" y="150719"/>
                  </a:cubicBezTo>
                  <a:cubicBezTo>
                    <a:pt x="-244" y="151670"/>
                    <a:pt x="1211" y="152174"/>
                    <a:pt x="1491" y="151222"/>
                  </a:cubicBezTo>
                  <a:cubicBezTo>
                    <a:pt x="6864" y="133425"/>
                    <a:pt x="14475" y="116411"/>
                    <a:pt x="23430" y="100125"/>
                  </a:cubicBezTo>
                  <a:cubicBezTo>
                    <a:pt x="23430" y="100125"/>
                    <a:pt x="23430" y="100125"/>
                    <a:pt x="23430" y="100125"/>
                  </a:cubicBezTo>
                  <a:cubicBezTo>
                    <a:pt x="23430" y="100125"/>
                    <a:pt x="23430" y="100125"/>
                    <a:pt x="23430" y="100125"/>
                  </a:cubicBezTo>
                  <a:cubicBezTo>
                    <a:pt x="25612" y="96823"/>
                    <a:pt x="28858" y="94416"/>
                    <a:pt x="31993" y="92122"/>
                  </a:cubicBezTo>
                  <a:cubicBezTo>
                    <a:pt x="35295" y="89715"/>
                    <a:pt x="38709" y="87477"/>
                    <a:pt x="42179" y="85294"/>
                  </a:cubicBezTo>
                  <a:cubicBezTo>
                    <a:pt x="42514" y="85126"/>
                    <a:pt x="42794" y="84902"/>
                    <a:pt x="43130" y="84734"/>
                  </a:cubicBezTo>
                  <a:cubicBezTo>
                    <a:pt x="43690" y="85070"/>
                    <a:pt x="44025" y="85629"/>
                    <a:pt x="44473" y="86077"/>
                  </a:cubicBezTo>
                  <a:cubicBezTo>
                    <a:pt x="44921" y="86525"/>
                    <a:pt x="45425" y="86917"/>
                    <a:pt x="45872" y="87308"/>
                  </a:cubicBezTo>
                  <a:cubicBezTo>
                    <a:pt x="46936" y="88316"/>
                    <a:pt x="47999" y="89323"/>
                    <a:pt x="49062" y="90331"/>
                  </a:cubicBezTo>
                  <a:cubicBezTo>
                    <a:pt x="51189" y="92402"/>
                    <a:pt x="53260" y="94528"/>
                    <a:pt x="55275" y="96711"/>
                  </a:cubicBezTo>
                  <a:cubicBezTo>
                    <a:pt x="55946" y="97438"/>
                    <a:pt x="57122" y="96431"/>
                    <a:pt x="56450" y="95703"/>
                  </a:cubicBezTo>
                  <a:cubicBezTo>
                    <a:pt x="54267" y="93409"/>
                    <a:pt x="52085" y="91114"/>
                    <a:pt x="49790" y="88931"/>
                  </a:cubicBezTo>
                  <a:cubicBezTo>
                    <a:pt x="48727" y="87868"/>
                    <a:pt x="47607" y="86861"/>
                    <a:pt x="46488" y="85853"/>
                  </a:cubicBezTo>
                  <a:cubicBezTo>
                    <a:pt x="46096" y="85518"/>
                    <a:pt x="45760" y="85126"/>
                    <a:pt x="45369" y="84734"/>
                  </a:cubicBezTo>
                  <a:cubicBezTo>
                    <a:pt x="52420" y="85462"/>
                    <a:pt x="58689" y="89323"/>
                    <a:pt x="65405" y="91226"/>
                  </a:cubicBezTo>
                  <a:cubicBezTo>
                    <a:pt x="66356" y="91506"/>
                    <a:pt x="66860" y="90051"/>
                    <a:pt x="65908" y="89771"/>
                  </a:cubicBezTo>
                  <a:cubicBezTo>
                    <a:pt x="59136" y="87868"/>
                    <a:pt x="52812" y="84063"/>
                    <a:pt x="45760" y="83279"/>
                  </a:cubicBezTo>
                  <a:cubicBezTo>
                    <a:pt x="51581" y="79921"/>
                    <a:pt x="57625" y="76899"/>
                    <a:pt x="63781" y="74324"/>
                  </a:cubicBezTo>
                  <a:cubicBezTo>
                    <a:pt x="68147" y="72477"/>
                    <a:pt x="72624" y="70854"/>
                    <a:pt x="77102" y="69455"/>
                  </a:cubicBezTo>
                  <a:cubicBezTo>
                    <a:pt x="78053" y="69175"/>
                    <a:pt x="77773" y="67664"/>
                    <a:pt x="76822" y="67944"/>
                  </a:cubicBezTo>
                  <a:cubicBezTo>
                    <a:pt x="60815" y="72981"/>
                    <a:pt x="45648" y="80536"/>
                    <a:pt x="31993" y="90331"/>
                  </a:cubicBezTo>
                  <a:cubicBezTo>
                    <a:pt x="30258" y="91562"/>
                    <a:pt x="28411" y="92905"/>
                    <a:pt x="26788" y="94304"/>
                  </a:cubicBezTo>
                  <a:cubicBezTo>
                    <a:pt x="27123" y="93745"/>
                    <a:pt x="27403" y="93185"/>
                    <a:pt x="27739" y="92625"/>
                  </a:cubicBezTo>
                  <a:cubicBezTo>
                    <a:pt x="33560" y="82663"/>
                    <a:pt x="39828" y="73037"/>
                    <a:pt x="46376" y="63579"/>
                  </a:cubicBezTo>
                  <a:cubicBezTo>
                    <a:pt x="46488" y="63579"/>
                    <a:pt x="46600" y="63523"/>
                    <a:pt x="46712" y="63411"/>
                  </a:cubicBezTo>
                  <a:cubicBezTo>
                    <a:pt x="50070" y="60724"/>
                    <a:pt x="53596" y="58262"/>
                    <a:pt x="57234" y="55911"/>
                  </a:cubicBezTo>
                  <a:cubicBezTo>
                    <a:pt x="57345" y="55967"/>
                    <a:pt x="57513" y="55967"/>
                    <a:pt x="57681" y="55967"/>
                  </a:cubicBezTo>
                  <a:cubicBezTo>
                    <a:pt x="60871" y="55072"/>
                    <a:pt x="64173" y="55687"/>
                    <a:pt x="67364" y="56303"/>
                  </a:cubicBezTo>
                  <a:cubicBezTo>
                    <a:pt x="71169" y="57031"/>
                    <a:pt x="74975" y="57814"/>
                    <a:pt x="78781" y="58542"/>
                  </a:cubicBezTo>
                  <a:cubicBezTo>
                    <a:pt x="79732" y="58710"/>
                    <a:pt x="79844" y="57199"/>
                    <a:pt x="78892" y="56975"/>
                  </a:cubicBezTo>
                  <a:cubicBezTo>
                    <a:pt x="74975" y="56191"/>
                    <a:pt x="71057" y="55408"/>
                    <a:pt x="67139" y="54680"/>
                  </a:cubicBezTo>
                  <a:cubicBezTo>
                    <a:pt x="64901" y="54232"/>
                    <a:pt x="62550" y="53841"/>
                    <a:pt x="60256" y="53952"/>
                  </a:cubicBezTo>
                  <a:cubicBezTo>
                    <a:pt x="68147" y="49139"/>
                    <a:pt x="76598" y="45110"/>
                    <a:pt x="85329" y="41976"/>
                  </a:cubicBezTo>
                  <a:cubicBezTo>
                    <a:pt x="89358" y="40520"/>
                    <a:pt x="93444" y="39345"/>
                    <a:pt x="97530" y="38282"/>
                  </a:cubicBezTo>
                  <a:cubicBezTo>
                    <a:pt x="98649" y="38002"/>
                    <a:pt x="98369" y="36435"/>
                    <a:pt x="97417" y="367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7"/>
          <p:cNvPicPr preferRelativeResize="0"/>
          <p:nvPr/>
        </p:nvPicPr>
        <p:blipFill rotWithShape="1">
          <a:blip r:embed="rId2">
            <a:alphaModFix/>
          </a:blip>
          <a:srcRect l="18019" b="1801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7"/>
          <p:cNvSpPr txBox="1">
            <a:spLocks noGrp="1"/>
          </p:cNvSpPr>
          <p:nvPr>
            <p:ph type="title"/>
          </p:nvPr>
        </p:nvSpPr>
        <p:spPr>
          <a:xfrm>
            <a:off x="3400575" y="723838"/>
            <a:ext cx="5014200" cy="111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7"/>
          <p:cNvSpPr txBox="1">
            <a:spLocks noGrp="1"/>
          </p:cNvSpPr>
          <p:nvPr>
            <p:ph type="subTitle" idx="1"/>
          </p:nvPr>
        </p:nvSpPr>
        <p:spPr>
          <a:xfrm rot="-206">
            <a:off x="3400575" y="1831713"/>
            <a:ext cx="5014200" cy="25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1" name="Google Shape;401;p7"/>
          <p:cNvSpPr>
            <a:spLocks noGrp="1"/>
          </p:cNvSpPr>
          <p:nvPr>
            <p:ph type="pic" idx="2"/>
          </p:nvPr>
        </p:nvSpPr>
        <p:spPr>
          <a:xfrm>
            <a:off x="0" y="-23850"/>
            <a:ext cx="2981400" cy="5191200"/>
          </a:xfrm>
          <a:prstGeom prst="rect">
            <a:avLst/>
          </a:prstGeom>
          <a:noFill/>
          <a:ln>
            <a:noFill/>
          </a:ln>
        </p:spPr>
      </p:sp>
      <p:sp>
        <p:nvSpPr>
          <p:cNvPr id="402" name="Google Shape;402;p7"/>
          <p:cNvSpPr/>
          <p:nvPr/>
        </p:nvSpPr>
        <p:spPr>
          <a:xfrm>
            <a:off x="7930528" y="4184801"/>
            <a:ext cx="986936" cy="1092991"/>
          </a:xfrm>
          <a:custGeom>
            <a:avLst/>
            <a:gdLst/>
            <a:ahLst/>
            <a:cxnLst/>
            <a:rect l="l" t="t" r="r" b="b"/>
            <a:pathLst>
              <a:path w="117283" h="129886" extrusionOk="0">
                <a:moveTo>
                  <a:pt x="112675" y="39924"/>
                </a:moveTo>
                <a:cubicBezTo>
                  <a:pt x="112451" y="39532"/>
                  <a:pt x="112003" y="39420"/>
                  <a:pt x="111612" y="39644"/>
                </a:cubicBezTo>
                <a:cubicBezTo>
                  <a:pt x="111052" y="39980"/>
                  <a:pt x="107750" y="39756"/>
                  <a:pt x="106351" y="39420"/>
                </a:cubicBezTo>
                <a:cubicBezTo>
                  <a:pt x="105511" y="39252"/>
                  <a:pt x="104672" y="39028"/>
                  <a:pt x="103832" y="38805"/>
                </a:cubicBezTo>
                <a:cubicBezTo>
                  <a:pt x="101873" y="38301"/>
                  <a:pt x="99915" y="37797"/>
                  <a:pt x="97676" y="37741"/>
                </a:cubicBezTo>
                <a:cubicBezTo>
                  <a:pt x="95549" y="37685"/>
                  <a:pt x="93423" y="38077"/>
                  <a:pt x="91184" y="38805"/>
                </a:cubicBezTo>
                <a:cubicBezTo>
                  <a:pt x="91184" y="38805"/>
                  <a:pt x="91184" y="38805"/>
                  <a:pt x="91184" y="38805"/>
                </a:cubicBezTo>
                <a:cubicBezTo>
                  <a:pt x="89897" y="39252"/>
                  <a:pt x="88721" y="39756"/>
                  <a:pt x="87490" y="40371"/>
                </a:cubicBezTo>
                <a:cubicBezTo>
                  <a:pt x="87826" y="40036"/>
                  <a:pt x="88162" y="39756"/>
                  <a:pt x="88497" y="39420"/>
                </a:cubicBezTo>
                <a:cubicBezTo>
                  <a:pt x="88833" y="39084"/>
                  <a:pt x="89225" y="38748"/>
                  <a:pt x="89561" y="38413"/>
                </a:cubicBezTo>
                <a:cubicBezTo>
                  <a:pt x="89841" y="38581"/>
                  <a:pt x="90233" y="38525"/>
                  <a:pt x="90456" y="38301"/>
                </a:cubicBezTo>
                <a:cubicBezTo>
                  <a:pt x="92024" y="36622"/>
                  <a:pt x="94038" y="35503"/>
                  <a:pt x="96109" y="34327"/>
                </a:cubicBezTo>
                <a:cubicBezTo>
                  <a:pt x="96892" y="33879"/>
                  <a:pt x="97620" y="33488"/>
                  <a:pt x="98348" y="33040"/>
                </a:cubicBezTo>
                <a:cubicBezTo>
                  <a:pt x="104392" y="29346"/>
                  <a:pt x="108758" y="23805"/>
                  <a:pt x="112003" y="15578"/>
                </a:cubicBezTo>
                <a:cubicBezTo>
                  <a:pt x="112787" y="13564"/>
                  <a:pt x="113459" y="11493"/>
                  <a:pt x="114074" y="9534"/>
                </a:cubicBezTo>
                <a:cubicBezTo>
                  <a:pt x="114970" y="6735"/>
                  <a:pt x="115865" y="3825"/>
                  <a:pt x="117209" y="1139"/>
                </a:cubicBezTo>
                <a:cubicBezTo>
                  <a:pt x="117209" y="1139"/>
                  <a:pt x="117209" y="1139"/>
                  <a:pt x="117209" y="1139"/>
                </a:cubicBezTo>
                <a:cubicBezTo>
                  <a:pt x="117376" y="747"/>
                  <a:pt x="117264" y="299"/>
                  <a:pt x="116873" y="76"/>
                </a:cubicBezTo>
                <a:cubicBezTo>
                  <a:pt x="116481" y="-92"/>
                  <a:pt x="116033" y="19"/>
                  <a:pt x="115865" y="411"/>
                </a:cubicBezTo>
                <a:cubicBezTo>
                  <a:pt x="115697" y="691"/>
                  <a:pt x="114634" y="1195"/>
                  <a:pt x="114130" y="1419"/>
                </a:cubicBezTo>
                <a:cubicBezTo>
                  <a:pt x="113738" y="1587"/>
                  <a:pt x="113403" y="1755"/>
                  <a:pt x="113179" y="1923"/>
                </a:cubicBezTo>
                <a:cubicBezTo>
                  <a:pt x="111836" y="2762"/>
                  <a:pt x="110660" y="3546"/>
                  <a:pt x="109597" y="4329"/>
                </a:cubicBezTo>
                <a:cubicBezTo>
                  <a:pt x="107022" y="6176"/>
                  <a:pt x="104896" y="8023"/>
                  <a:pt x="103105" y="9982"/>
                </a:cubicBezTo>
                <a:cubicBezTo>
                  <a:pt x="101818" y="11437"/>
                  <a:pt x="100754" y="13004"/>
                  <a:pt x="99915" y="14851"/>
                </a:cubicBezTo>
                <a:cubicBezTo>
                  <a:pt x="99075" y="16642"/>
                  <a:pt x="98515" y="18601"/>
                  <a:pt x="98012" y="20447"/>
                </a:cubicBezTo>
                <a:cubicBezTo>
                  <a:pt x="97564" y="21902"/>
                  <a:pt x="97116" y="23470"/>
                  <a:pt x="96557" y="24869"/>
                </a:cubicBezTo>
                <a:cubicBezTo>
                  <a:pt x="95493" y="27555"/>
                  <a:pt x="93982" y="29850"/>
                  <a:pt x="92415" y="32256"/>
                </a:cubicBezTo>
                <a:cubicBezTo>
                  <a:pt x="91688" y="33376"/>
                  <a:pt x="90960" y="34551"/>
                  <a:pt x="90233" y="35726"/>
                </a:cubicBezTo>
                <a:cubicBezTo>
                  <a:pt x="89281" y="36622"/>
                  <a:pt x="88330" y="37517"/>
                  <a:pt x="87434" y="38357"/>
                </a:cubicBezTo>
                <a:cubicBezTo>
                  <a:pt x="85475" y="40204"/>
                  <a:pt x="83629" y="41994"/>
                  <a:pt x="81502" y="43729"/>
                </a:cubicBezTo>
                <a:cubicBezTo>
                  <a:pt x="79543" y="44905"/>
                  <a:pt x="77584" y="46136"/>
                  <a:pt x="75681" y="47479"/>
                </a:cubicBezTo>
                <a:cubicBezTo>
                  <a:pt x="77080" y="45632"/>
                  <a:pt x="78480" y="43729"/>
                  <a:pt x="79599" y="41659"/>
                </a:cubicBezTo>
                <a:cubicBezTo>
                  <a:pt x="81838" y="37517"/>
                  <a:pt x="83293" y="33599"/>
                  <a:pt x="83908" y="29738"/>
                </a:cubicBezTo>
                <a:cubicBezTo>
                  <a:pt x="84300" y="27443"/>
                  <a:pt x="84356" y="25093"/>
                  <a:pt x="84468" y="22798"/>
                </a:cubicBezTo>
                <a:cubicBezTo>
                  <a:pt x="84580" y="19720"/>
                  <a:pt x="84748" y="16530"/>
                  <a:pt x="85587" y="13564"/>
                </a:cubicBezTo>
                <a:cubicBezTo>
                  <a:pt x="85699" y="13228"/>
                  <a:pt x="85531" y="12836"/>
                  <a:pt x="85252" y="12668"/>
                </a:cubicBezTo>
                <a:cubicBezTo>
                  <a:pt x="84972" y="12500"/>
                  <a:pt x="84580" y="12556"/>
                  <a:pt x="84300" y="12780"/>
                </a:cubicBezTo>
                <a:cubicBezTo>
                  <a:pt x="80438" y="16698"/>
                  <a:pt x="76073" y="21119"/>
                  <a:pt x="73666" y="26604"/>
                </a:cubicBezTo>
                <a:cubicBezTo>
                  <a:pt x="71987" y="30410"/>
                  <a:pt x="71260" y="34719"/>
                  <a:pt x="71484" y="39140"/>
                </a:cubicBezTo>
                <a:cubicBezTo>
                  <a:pt x="71540" y="40092"/>
                  <a:pt x="71596" y="40987"/>
                  <a:pt x="71707" y="41883"/>
                </a:cubicBezTo>
                <a:cubicBezTo>
                  <a:pt x="71931" y="44793"/>
                  <a:pt x="72155" y="47535"/>
                  <a:pt x="71316" y="50501"/>
                </a:cubicBezTo>
                <a:cubicBezTo>
                  <a:pt x="66391" y="53524"/>
                  <a:pt x="61410" y="56658"/>
                  <a:pt x="56485" y="60016"/>
                </a:cubicBezTo>
                <a:lnTo>
                  <a:pt x="56653" y="59680"/>
                </a:lnTo>
                <a:cubicBezTo>
                  <a:pt x="59003" y="55259"/>
                  <a:pt x="60290" y="50278"/>
                  <a:pt x="60346" y="45297"/>
                </a:cubicBezTo>
                <a:cubicBezTo>
                  <a:pt x="60402" y="41939"/>
                  <a:pt x="59898" y="38581"/>
                  <a:pt x="59395" y="35334"/>
                </a:cubicBezTo>
                <a:lnTo>
                  <a:pt x="57492" y="22294"/>
                </a:lnTo>
                <a:cubicBezTo>
                  <a:pt x="57436" y="21959"/>
                  <a:pt x="57212" y="21679"/>
                  <a:pt x="56876" y="21623"/>
                </a:cubicBezTo>
                <a:cubicBezTo>
                  <a:pt x="56540" y="21567"/>
                  <a:pt x="56205" y="21735"/>
                  <a:pt x="56093" y="22015"/>
                </a:cubicBezTo>
                <a:cubicBezTo>
                  <a:pt x="54022" y="26044"/>
                  <a:pt x="52119" y="30186"/>
                  <a:pt x="50496" y="34383"/>
                </a:cubicBezTo>
                <a:cubicBezTo>
                  <a:pt x="49209" y="37685"/>
                  <a:pt x="48258" y="40484"/>
                  <a:pt x="47978" y="43506"/>
                </a:cubicBezTo>
                <a:cubicBezTo>
                  <a:pt x="47586" y="47423"/>
                  <a:pt x="48370" y="51341"/>
                  <a:pt x="49097" y="54307"/>
                </a:cubicBezTo>
                <a:cubicBezTo>
                  <a:pt x="49657" y="56546"/>
                  <a:pt x="50328" y="58952"/>
                  <a:pt x="51560" y="61135"/>
                </a:cubicBezTo>
                <a:cubicBezTo>
                  <a:pt x="51839" y="61639"/>
                  <a:pt x="52231" y="62198"/>
                  <a:pt x="52735" y="62590"/>
                </a:cubicBezTo>
                <a:cubicBezTo>
                  <a:pt x="46466" y="66956"/>
                  <a:pt x="40366" y="71601"/>
                  <a:pt x="34602" y="76638"/>
                </a:cubicBezTo>
                <a:cubicBezTo>
                  <a:pt x="37176" y="72552"/>
                  <a:pt x="39695" y="68355"/>
                  <a:pt x="40590" y="63430"/>
                </a:cubicBezTo>
                <a:cubicBezTo>
                  <a:pt x="41486" y="58449"/>
                  <a:pt x="41262" y="53468"/>
                  <a:pt x="41038" y="48766"/>
                </a:cubicBezTo>
                <a:cubicBezTo>
                  <a:pt x="40870" y="45744"/>
                  <a:pt x="40534" y="42610"/>
                  <a:pt x="38407" y="40371"/>
                </a:cubicBezTo>
                <a:cubicBezTo>
                  <a:pt x="38240" y="40204"/>
                  <a:pt x="38071" y="40148"/>
                  <a:pt x="37848" y="40148"/>
                </a:cubicBezTo>
                <a:cubicBezTo>
                  <a:pt x="37624" y="40148"/>
                  <a:pt x="37400" y="40260"/>
                  <a:pt x="37288" y="40427"/>
                </a:cubicBezTo>
                <a:cubicBezTo>
                  <a:pt x="32027" y="46528"/>
                  <a:pt x="28837" y="52293"/>
                  <a:pt x="27606" y="58001"/>
                </a:cubicBezTo>
                <a:cubicBezTo>
                  <a:pt x="26543" y="62814"/>
                  <a:pt x="27102" y="67124"/>
                  <a:pt x="28333" y="71265"/>
                </a:cubicBezTo>
                <a:cubicBezTo>
                  <a:pt x="25983" y="70202"/>
                  <a:pt x="23296" y="70258"/>
                  <a:pt x="20946" y="70426"/>
                </a:cubicBezTo>
                <a:cubicBezTo>
                  <a:pt x="15125" y="70929"/>
                  <a:pt x="9361" y="72272"/>
                  <a:pt x="3932" y="74511"/>
                </a:cubicBezTo>
                <a:cubicBezTo>
                  <a:pt x="3652" y="74623"/>
                  <a:pt x="3484" y="74903"/>
                  <a:pt x="3428" y="75183"/>
                </a:cubicBezTo>
                <a:cubicBezTo>
                  <a:pt x="3428" y="75407"/>
                  <a:pt x="3540" y="75686"/>
                  <a:pt x="3708" y="75798"/>
                </a:cubicBezTo>
                <a:cubicBezTo>
                  <a:pt x="3764" y="75798"/>
                  <a:pt x="3764" y="75854"/>
                  <a:pt x="3820" y="75854"/>
                </a:cubicBezTo>
                <a:cubicBezTo>
                  <a:pt x="7850" y="77925"/>
                  <a:pt x="12047" y="80108"/>
                  <a:pt x="16524" y="81451"/>
                </a:cubicBezTo>
                <a:cubicBezTo>
                  <a:pt x="19435" y="82346"/>
                  <a:pt x="21785" y="82626"/>
                  <a:pt x="23968" y="82402"/>
                </a:cubicBezTo>
                <a:cubicBezTo>
                  <a:pt x="26263" y="82123"/>
                  <a:pt x="28445" y="81227"/>
                  <a:pt x="30460" y="80332"/>
                </a:cubicBezTo>
                <a:cubicBezTo>
                  <a:pt x="16413" y="93540"/>
                  <a:pt x="5107" y="109266"/>
                  <a:pt x="14" y="128967"/>
                </a:cubicBezTo>
                <a:cubicBezTo>
                  <a:pt x="-42" y="129247"/>
                  <a:pt x="70" y="129582"/>
                  <a:pt x="294" y="129750"/>
                </a:cubicBezTo>
                <a:cubicBezTo>
                  <a:pt x="350" y="129806"/>
                  <a:pt x="462" y="129862"/>
                  <a:pt x="574" y="129862"/>
                </a:cubicBezTo>
                <a:cubicBezTo>
                  <a:pt x="966" y="129974"/>
                  <a:pt x="1413" y="129694"/>
                  <a:pt x="1525" y="129302"/>
                </a:cubicBezTo>
                <a:cubicBezTo>
                  <a:pt x="5331" y="114415"/>
                  <a:pt x="12831" y="101823"/>
                  <a:pt x="22401" y="90909"/>
                </a:cubicBezTo>
                <a:cubicBezTo>
                  <a:pt x="23129" y="93428"/>
                  <a:pt x="24080" y="96226"/>
                  <a:pt x="25759" y="98969"/>
                </a:cubicBezTo>
                <a:cubicBezTo>
                  <a:pt x="27830" y="102383"/>
                  <a:pt x="30292" y="105573"/>
                  <a:pt x="32979" y="108539"/>
                </a:cubicBezTo>
                <a:cubicBezTo>
                  <a:pt x="33034" y="108595"/>
                  <a:pt x="38240" y="113800"/>
                  <a:pt x="40814" y="115759"/>
                </a:cubicBezTo>
                <a:cubicBezTo>
                  <a:pt x="41429" y="116206"/>
                  <a:pt x="41877" y="116542"/>
                  <a:pt x="42101" y="116486"/>
                </a:cubicBezTo>
                <a:cubicBezTo>
                  <a:pt x="42325" y="116486"/>
                  <a:pt x="42549" y="116318"/>
                  <a:pt x="42717" y="116150"/>
                </a:cubicBezTo>
                <a:cubicBezTo>
                  <a:pt x="45235" y="112345"/>
                  <a:pt x="43836" y="107531"/>
                  <a:pt x="42773" y="105013"/>
                </a:cubicBezTo>
                <a:cubicBezTo>
                  <a:pt x="41150" y="101095"/>
                  <a:pt x="38463" y="97569"/>
                  <a:pt x="35105" y="94827"/>
                </a:cubicBezTo>
                <a:cubicBezTo>
                  <a:pt x="31524" y="91917"/>
                  <a:pt x="28110" y="90014"/>
                  <a:pt x="24416" y="88727"/>
                </a:cubicBezTo>
                <a:cubicBezTo>
                  <a:pt x="26766" y="86152"/>
                  <a:pt x="29229" y="83690"/>
                  <a:pt x="31747" y="81339"/>
                </a:cubicBezTo>
                <a:cubicBezTo>
                  <a:pt x="31859" y="81395"/>
                  <a:pt x="31971" y="81395"/>
                  <a:pt x="32083" y="81395"/>
                </a:cubicBezTo>
                <a:cubicBezTo>
                  <a:pt x="35273" y="81171"/>
                  <a:pt x="37624" y="82067"/>
                  <a:pt x="40310" y="83074"/>
                </a:cubicBezTo>
                <a:cubicBezTo>
                  <a:pt x="41094" y="83354"/>
                  <a:pt x="41877" y="83690"/>
                  <a:pt x="42773" y="83969"/>
                </a:cubicBezTo>
                <a:cubicBezTo>
                  <a:pt x="46411" y="85201"/>
                  <a:pt x="50272" y="85928"/>
                  <a:pt x="54134" y="86096"/>
                </a:cubicBezTo>
                <a:cubicBezTo>
                  <a:pt x="58052" y="86264"/>
                  <a:pt x="61913" y="85928"/>
                  <a:pt x="65663" y="85089"/>
                </a:cubicBezTo>
                <a:cubicBezTo>
                  <a:pt x="67510" y="84641"/>
                  <a:pt x="69301" y="84137"/>
                  <a:pt x="71092" y="83466"/>
                </a:cubicBezTo>
                <a:cubicBezTo>
                  <a:pt x="71372" y="83354"/>
                  <a:pt x="71820" y="83130"/>
                  <a:pt x="72659" y="82682"/>
                </a:cubicBezTo>
                <a:cubicBezTo>
                  <a:pt x="73499" y="82235"/>
                  <a:pt x="75234" y="81283"/>
                  <a:pt x="75737" y="81171"/>
                </a:cubicBezTo>
                <a:cubicBezTo>
                  <a:pt x="76073" y="81227"/>
                  <a:pt x="76409" y="81059"/>
                  <a:pt x="76577" y="80723"/>
                </a:cubicBezTo>
                <a:cubicBezTo>
                  <a:pt x="76744" y="80332"/>
                  <a:pt x="76577" y="79884"/>
                  <a:pt x="76185" y="79716"/>
                </a:cubicBezTo>
                <a:cubicBezTo>
                  <a:pt x="76185" y="79716"/>
                  <a:pt x="76185" y="79716"/>
                  <a:pt x="76185" y="79716"/>
                </a:cubicBezTo>
                <a:cubicBezTo>
                  <a:pt x="69861" y="76974"/>
                  <a:pt x="62529" y="73951"/>
                  <a:pt x="54861" y="73168"/>
                </a:cubicBezTo>
                <a:cubicBezTo>
                  <a:pt x="50664" y="72720"/>
                  <a:pt x="46691" y="73000"/>
                  <a:pt x="42941" y="74007"/>
                </a:cubicBezTo>
                <a:cubicBezTo>
                  <a:pt x="40758" y="74567"/>
                  <a:pt x="38743" y="75630"/>
                  <a:pt x="36784" y="76806"/>
                </a:cubicBezTo>
                <a:cubicBezTo>
                  <a:pt x="41821" y="72440"/>
                  <a:pt x="47194" y="68355"/>
                  <a:pt x="52679" y="64549"/>
                </a:cubicBezTo>
                <a:cubicBezTo>
                  <a:pt x="53351" y="64941"/>
                  <a:pt x="54078" y="65389"/>
                  <a:pt x="54750" y="65836"/>
                </a:cubicBezTo>
                <a:cubicBezTo>
                  <a:pt x="56261" y="66788"/>
                  <a:pt x="57884" y="67739"/>
                  <a:pt x="59507" y="68635"/>
                </a:cubicBezTo>
                <a:cubicBezTo>
                  <a:pt x="65439" y="71657"/>
                  <a:pt x="72267" y="71041"/>
                  <a:pt x="79263" y="70034"/>
                </a:cubicBezTo>
                <a:cubicBezTo>
                  <a:pt x="83964" y="69362"/>
                  <a:pt x="88777" y="68411"/>
                  <a:pt x="91576" y="64773"/>
                </a:cubicBezTo>
                <a:cubicBezTo>
                  <a:pt x="91744" y="64549"/>
                  <a:pt x="91799" y="64213"/>
                  <a:pt x="91688" y="63989"/>
                </a:cubicBezTo>
                <a:cubicBezTo>
                  <a:pt x="91576" y="63710"/>
                  <a:pt x="91296" y="63542"/>
                  <a:pt x="91016" y="63542"/>
                </a:cubicBezTo>
                <a:cubicBezTo>
                  <a:pt x="86818" y="63430"/>
                  <a:pt x="82677" y="62254"/>
                  <a:pt x="78647" y="61135"/>
                </a:cubicBezTo>
                <a:cubicBezTo>
                  <a:pt x="76688" y="60575"/>
                  <a:pt x="74618" y="60016"/>
                  <a:pt x="72547" y="59568"/>
                </a:cubicBezTo>
                <a:cubicBezTo>
                  <a:pt x="68070" y="58617"/>
                  <a:pt x="64208" y="58449"/>
                  <a:pt x="60850" y="59120"/>
                </a:cubicBezTo>
                <a:cubicBezTo>
                  <a:pt x="64656" y="56658"/>
                  <a:pt x="68462" y="54251"/>
                  <a:pt x="72267" y="51901"/>
                </a:cubicBezTo>
                <a:cubicBezTo>
                  <a:pt x="72435" y="51901"/>
                  <a:pt x="72659" y="51789"/>
                  <a:pt x="72771" y="51621"/>
                </a:cubicBezTo>
                <a:cubicBezTo>
                  <a:pt x="72771" y="51621"/>
                  <a:pt x="72771" y="51565"/>
                  <a:pt x="72827" y="51565"/>
                </a:cubicBezTo>
                <a:cubicBezTo>
                  <a:pt x="73666" y="51061"/>
                  <a:pt x="74506" y="50557"/>
                  <a:pt x="75289" y="50054"/>
                </a:cubicBezTo>
                <a:cubicBezTo>
                  <a:pt x="76129" y="49830"/>
                  <a:pt x="77696" y="49830"/>
                  <a:pt x="78592" y="49886"/>
                </a:cubicBezTo>
                <a:cubicBezTo>
                  <a:pt x="79095" y="49886"/>
                  <a:pt x="79543" y="49886"/>
                  <a:pt x="79879" y="49886"/>
                </a:cubicBezTo>
                <a:cubicBezTo>
                  <a:pt x="82341" y="49718"/>
                  <a:pt x="84804" y="49998"/>
                  <a:pt x="87154" y="50166"/>
                </a:cubicBezTo>
                <a:cubicBezTo>
                  <a:pt x="91799" y="50614"/>
                  <a:pt x="96669" y="51061"/>
                  <a:pt x="101538" y="48766"/>
                </a:cubicBezTo>
                <a:cubicBezTo>
                  <a:pt x="104000" y="47647"/>
                  <a:pt x="106071" y="45968"/>
                  <a:pt x="108142" y="44345"/>
                </a:cubicBezTo>
                <a:cubicBezTo>
                  <a:pt x="109597" y="43170"/>
                  <a:pt x="111108" y="41994"/>
                  <a:pt x="112675" y="41043"/>
                </a:cubicBezTo>
                <a:cubicBezTo>
                  <a:pt x="112675" y="41043"/>
                  <a:pt x="112675" y="41043"/>
                  <a:pt x="112731" y="41043"/>
                </a:cubicBezTo>
                <a:cubicBezTo>
                  <a:pt x="112731" y="41043"/>
                  <a:pt x="112731" y="41043"/>
                  <a:pt x="112731" y="41043"/>
                </a:cubicBezTo>
                <a:cubicBezTo>
                  <a:pt x="112731" y="41043"/>
                  <a:pt x="112731" y="41043"/>
                  <a:pt x="112731" y="41043"/>
                </a:cubicBezTo>
                <a:lnTo>
                  <a:pt x="112731" y="41043"/>
                </a:lnTo>
                <a:cubicBezTo>
                  <a:pt x="112787" y="40763"/>
                  <a:pt x="112899" y="40315"/>
                  <a:pt x="112675" y="39924"/>
                </a:cubicBezTo>
                <a:close/>
                <a:moveTo>
                  <a:pt x="41150" y="105629"/>
                </a:moveTo>
                <a:cubicBezTo>
                  <a:pt x="41877" y="107308"/>
                  <a:pt x="43221" y="111393"/>
                  <a:pt x="41598" y="114639"/>
                </a:cubicBezTo>
                <a:cubicBezTo>
                  <a:pt x="39807" y="113128"/>
                  <a:pt x="34602" y="108259"/>
                  <a:pt x="33930" y="107531"/>
                </a:cubicBezTo>
                <a:cubicBezTo>
                  <a:pt x="31300" y="104677"/>
                  <a:pt x="28949" y="101543"/>
                  <a:pt x="26878" y="98241"/>
                </a:cubicBezTo>
                <a:cubicBezTo>
                  <a:pt x="25479" y="96002"/>
                  <a:pt x="24639" y="93708"/>
                  <a:pt x="23968" y="91581"/>
                </a:cubicBezTo>
                <a:cubicBezTo>
                  <a:pt x="28277" y="94771"/>
                  <a:pt x="31355" y="99416"/>
                  <a:pt x="34322" y="103950"/>
                </a:cubicBezTo>
                <a:cubicBezTo>
                  <a:pt x="35945" y="106356"/>
                  <a:pt x="37568" y="108875"/>
                  <a:pt x="39415" y="111169"/>
                </a:cubicBezTo>
                <a:cubicBezTo>
                  <a:pt x="39471" y="111225"/>
                  <a:pt x="39471" y="111225"/>
                  <a:pt x="39527" y="111281"/>
                </a:cubicBezTo>
                <a:cubicBezTo>
                  <a:pt x="39750" y="111449"/>
                  <a:pt x="40030" y="111449"/>
                  <a:pt x="40254" y="111281"/>
                </a:cubicBezTo>
                <a:cubicBezTo>
                  <a:pt x="40478" y="111057"/>
                  <a:pt x="40534" y="110722"/>
                  <a:pt x="40366" y="110442"/>
                </a:cubicBezTo>
                <a:cubicBezTo>
                  <a:pt x="38575" y="108203"/>
                  <a:pt x="36952" y="105685"/>
                  <a:pt x="35329" y="103278"/>
                </a:cubicBezTo>
                <a:cubicBezTo>
                  <a:pt x="32307" y="98689"/>
                  <a:pt x="29173" y="93932"/>
                  <a:pt x="24696" y="90630"/>
                </a:cubicBezTo>
                <a:cubicBezTo>
                  <a:pt x="27830" y="91805"/>
                  <a:pt x="30852" y="93540"/>
                  <a:pt x="33930" y="96058"/>
                </a:cubicBezTo>
                <a:cubicBezTo>
                  <a:pt x="37120" y="98633"/>
                  <a:pt x="39583" y="101935"/>
                  <a:pt x="41150" y="105629"/>
                </a:cubicBezTo>
                <a:close/>
                <a:moveTo>
                  <a:pt x="99411" y="20895"/>
                </a:moveTo>
                <a:cubicBezTo>
                  <a:pt x="99915" y="19104"/>
                  <a:pt x="100474" y="17257"/>
                  <a:pt x="101258" y="15522"/>
                </a:cubicBezTo>
                <a:cubicBezTo>
                  <a:pt x="102042" y="13843"/>
                  <a:pt x="102993" y="12332"/>
                  <a:pt x="104224" y="11045"/>
                </a:cubicBezTo>
                <a:cubicBezTo>
                  <a:pt x="105903" y="9198"/>
                  <a:pt x="107974" y="7407"/>
                  <a:pt x="110493" y="5616"/>
                </a:cubicBezTo>
                <a:cubicBezTo>
                  <a:pt x="111556" y="4889"/>
                  <a:pt x="112675" y="4105"/>
                  <a:pt x="114018" y="3266"/>
                </a:cubicBezTo>
                <a:cubicBezTo>
                  <a:pt x="114186" y="3154"/>
                  <a:pt x="114466" y="3042"/>
                  <a:pt x="114802" y="2874"/>
                </a:cubicBezTo>
                <a:cubicBezTo>
                  <a:pt x="114802" y="2874"/>
                  <a:pt x="114802" y="2874"/>
                  <a:pt x="114802" y="2874"/>
                </a:cubicBezTo>
                <a:cubicBezTo>
                  <a:pt x="113962" y="4945"/>
                  <a:pt x="113291" y="7071"/>
                  <a:pt x="112675" y="9142"/>
                </a:cubicBezTo>
                <a:cubicBezTo>
                  <a:pt x="112059" y="11101"/>
                  <a:pt x="111444" y="13172"/>
                  <a:pt x="110660" y="15075"/>
                </a:cubicBezTo>
                <a:cubicBezTo>
                  <a:pt x="107526" y="22966"/>
                  <a:pt x="103329" y="28283"/>
                  <a:pt x="97620" y="31809"/>
                </a:cubicBezTo>
                <a:cubicBezTo>
                  <a:pt x="96892" y="32256"/>
                  <a:pt x="96165" y="32648"/>
                  <a:pt x="95382" y="33096"/>
                </a:cubicBezTo>
                <a:cubicBezTo>
                  <a:pt x="95270" y="33152"/>
                  <a:pt x="95102" y="33264"/>
                  <a:pt x="94990" y="33320"/>
                </a:cubicBezTo>
                <a:cubicBezTo>
                  <a:pt x="98292" y="30130"/>
                  <a:pt x="101090" y="26883"/>
                  <a:pt x="103217" y="23525"/>
                </a:cubicBezTo>
                <a:cubicBezTo>
                  <a:pt x="104280" y="21846"/>
                  <a:pt x="104952" y="20000"/>
                  <a:pt x="105623" y="18209"/>
                </a:cubicBezTo>
                <a:cubicBezTo>
                  <a:pt x="106631" y="15466"/>
                  <a:pt x="107582" y="12836"/>
                  <a:pt x="109877" y="10821"/>
                </a:cubicBezTo>
                <a:cubicBezTo>
                  <a:pt x="110101" y="10597"/>
                  <a:pt x="110157" y="10262"/>
                  <a:pt x="109933" y="9982"/>
                </a:cubicBezTo>
                <a:cubicBezTo>
                  <a:pt x="109709" y="9758"/>
                  <a:pt x="109373" y="9702"/>
                  <a:pt x="109093" y="9926"/>
                </a:cubicBezTo>
                <a:cubicBezTo>
                  <a:pt x="106631" y="12108"/>
                  <a:pt x="105567" y="14963"/>
                  <a:pt x="104560" y="17761"/>
                </a:cubicBezTo>
                <a:cubicBezTo>
                  <a:pt x="103944" y="19496"/>
                  <a:pt x="103273" y="21287"/>
                  <a:pt x="102265" y="22854"/>
                </a:cubicBezTo>
                <a:cubicBezTo>
                  <a:pt x="100083" y="26212"/>
                  <a:pt x="97284" y="29514"/>
                  <a:pt x="93926" y="32760"/>
                </a:cubicBezTo>
                <a:cubicBezTo>
                  <a:pt x="95382" y="30521"/>
                  <a:pt x="96892" y="28171"/>
                  <a:pt x="97956" y="25484"/>
                </a:cubicBezTo>
                <a:cubicBezTo>
                  <a:pt x="98515" y="23973"/>
                  <a:pt x="98963" y="22406"/>
                  <a:pt x="99411" y="20895"/>
                </a:cubicBezTo>
                <a:close/>
                <a:moveTo>
                  <a:pt x="72995" y="39028"/>
                </a:moveTo>
                <a:cubicBezTo>
                  <a:pt x="72771" y="34831"/>
                  <a:pt x="73499" y="30745"/>
                  <a:pt x="75065" y="27219"/>
                </a:cubicBezTo>
                <a:cubicBezTo>
                  <a:pt x="76968" y="22854"/>
                  <a:pt x="80271" y="19104"/>
                  <a:pt x="83517" y="15746"/>
                </a:cubicBezTo>
                <a:cubicBezTo>
                  <a:pt x="83125" y="18041"/>
                  <a:pt x="83013" y="20392"/>
                  <a:pt x="82957" y="22686"/>
                </a:cubicBezTo>
                <a:cubicBezTo>
                  <a:pt x="82845" y="24925"/>
                  <a:pt x="82789" y="27219"/>
                  <a:pt x="82397" y="29458"/>
                </a:cubicBezTo>
                <a:cubicBezTo>
                  <a:pt x="81781" y="33152"/>
                  <a:pt x="80438" y="36902"/>
                  <a:pt x="78256" y="40875"/>
                </a:cubicBezTo>
                <a:cubicBezTo>
                  <a:pt x="76968" y="43226"/>
                  <a:pt x="75345" y="45408"/>
                  <a:pt x="73666" y="47535"/>
                </a:cubicBezTo>
                <a:cubicBezTo>
                  <a:pt x="75793" y="42722"/>
                  <a:pt x="77080" y="38469"/>
                  <a:pt x="77640" y="33991"/>
                </a:cubicBezTo>
                <a:cubicBezTo>
                  <a:pt x="78144" y="29906"/>
                  <a:pt x="78815" y="25988"/>
                  <a:pt x="81334" y="23190"/>
                </a:cubicBezTo>
                <a:cubicBezTo>
                  <a:pt x="81558" y="22966"/>
                  <a:pt x="81502" y="22574"/>
                  <a:pt x="81278" y="22350"/>
                </a:cubicBezTo>
                <a:cubicBezTo>
                  <a:pt x="81054" y="22126"/>
                  <a:pt x="80662" y="22182"/>
                  <a:pt x="80438" y="22406"/>
                </a:cubicBezTo>
                <a:cubicBezTo>
                  <a:pt x="77752" y="25484"/>
                  <a:pt x="76968" y="29738"/>
                  <a:pt x="76465" y="33824"/>
                </a:cubicBezTo>
                <a:cubicBezTo>
                  <a:pt x="76017" y="37573"/>
                  <a:pt x="75009" y="41211"/>
                  <a:pt x="73386" y="45185"/>
                </a:cubicBezTo>
                <a:cubicBezTo>
                  <a:pt x="73330" y="44009"/>
                  <a:pt x="73275" y="42890"/>
                  <a:pt x="73163" y="41715"/>
                </a:cubicBezTo>
                <a:cubicBezTo>
                  <a:pt x="73107" y="40875"/>
                  <a:pt x="73051" y="39980"/>
                  <a:pt x="72995" y="39028"/>
                </a:cubicBezTo>
                <a:close/>
                <a:moveTo>
                  <a:pt x="50440" y="53972"/>
                </a:moveTo>
                <a:cubicBezTo>
                  <a:pt x="49769" y="51117"/>
                  <a:pt x="48985" y="47367"/>
                  <a:pt x="49377" y="43673"/>
                </a:cubicBezTo>
                <a:cubicBezTo>
                  <a:pt x="49657" y="40875"/>
                  <a:pt x="50552" y="38133"/>
                  <a:pt x="51783" y="34943"/>
                </a:cubicBezTo>
                <a:cubicBezTo>
                  <a:pt x="53127" y="31529"/>
                  <a:pt x="54638" y="28171"/>
                  <a:pt x="56261" y="24869"/>
                </a:cubicBezTo>
                <a:lnTo>
                  <a:pt x="57828" y="35558"/>
                </a:lnTo>
                <a:cubicBezTo>
                  <a:pt x="58276" y="38748"/>
                  <a:pt x="58779" y="41994"/>
                  <a:pt x="58723" y="45241"/>
                </a:cubicBezTo>
                <a:cubicBezTo>
                  <a:pt x="58667" y="49942"/>
                  <a:pt x="57436" y="54699"/>
                  <a:pt x="55197" y="58952"/>
                </a:cubicBezTo>
                <a:lnTo>
                  <a:pt x="54918" y="59456"/>
                </a:lnTo>
                <a:cubicBezTo>
                  <a:pt x="54750" y="59792"/>
                  <a:pt x="54470" y="60296"/>
                  <a:pt x="54246" y="60687"/>
                </a:cubicBezTo>
                <a:cubicBezTo>
                  <a:pt x="54302" y="59400"/>
                  <a:pt x="54470" y="58057"/>
                  <a:pt x="54582" y="56826"/>
                </a:cubicBezTo>
                <a:cubicBezTo>
                  <a:pt x="54861" y="54419"/>
                  <a:pt x="55086" y="51901"/>
                  <a:pt x="54974" y="49326"/>
                </a:cubicBezTo>
                <a:lnTo>
                  <a:pt x="54861" y="47759"/>
                </a:lnTo>
                <a:cubicBezTo>
                  <a:pt x="54638" y="44401"/>
                  <a:pt x="54470" y="40875"/>
                  <a:pt x="55589" y="37685"/>
                </a:cubicBezTo>
                <a:cubicBezTo>
                  <a:pt x="55701" y="37405"/>
                  <a:pt x="55533" y="37069"/>
                  <a:pt x="55253" y="36957"/>
                </a:cubicBezTo>
                <a:cubicBezTo>
                  <a:pt x="54974" y="36846"/>
                  <a:pt x="54638" y="37013"/>
                  <a:pt x="54526" y="37293"/>
                </a:cubicBezTo>
                <a:cubicBezTo>
                  <a:pt x="53295" y="40707"/>
                  <a:pt x="53518" y="44289"/>
                  <a:pt x="53742" y="47815"/>
                </a:cubicBezTo>
                <a:lnTo>
                  <a:pt x="53854" y="49382"/>
                </a:lnTo>
                <a:cubicBezTo>
                  <a:pt x="53966" y="51845"/>
                  <a:pt x="53742" y="54307"/>
                  <a:pt x="53462" y="56658"/>
                </a:cubicBezTo>
                <a:cubicBezTo>
                  <a:pt x="53295" y="58057"/>
                  <a:pt x="53182" y="59456"/>
                  <a:pt x="53127" y="60855"/>
                </a:cubicBezTo>
                <a:cubicBezTo>
                  <a:pt x="53015" y="60687"/>
                  <a:pt x="52903" y="60575"/>
                  <a:pt x="52791" y="60352"/>
                </a:cubicBezTo>
                <a:cubicBezTo>
                  <a:pt x="51560" y="58393"/>
                  <a:pt x="50944" y="56098"/>
                  <a:pt x="50440" y="53972"/>
                </a:cubicBezTo>
                <a:close/>
                <a:moveTo>
                  <a:pt x="28893" y="58337"/>
                </a:moveTo>
                <a:cubicBezTo>
                  <a:pt x="30012" y="53076"/>
                  <a:pt x="32923" y="47759"/>
                  <a:pt x="37624" y="42106"/>
                </a:cubicBezTo>
                <a:cubicBezTo>
                  <a:pt x="38855" y="43898"/>
                  <a:pt x="39135" y="46416"/>
                  <a:pt x="39247" y="48822"/>
                </a:cubicBezTo>
                <a:cubicBezTo>
                  <a:pt x="39527" y="53412"/>
                  <a:pt x="39695" y="58337"/>
                  <a:pt x="38855" y="63094"/>
                </a:cubicBezTo>
                <a:cubicBezTo>
                  <a:pt x="37960" y="67963"/>
                  <a:pt x="35441" y="71993"/>
                  <a:pt x="32755" y="76246"/>
                </a:cubicBezTo>
                <a:cubicBezTo>
                  <a:pt x="32699" y="76358"/>
                  <a:pt x="32643" y="76414"/>
                  <a:pt x="32587" y="76526"/>
                </a:cubicBezTo>
                <a:cubicBezTo>
                  <a:pt x="33203" y="69250"/>
                  <a:pt x="34322" y="61975"/>
                  <a:pt x="36113" y="54923"/>
                </a:cubicBezTo>
                <a:cubicBezTo>
                  <a:pt x="36169" y="54587"/>
                  <a:pt x="36001" y="54307"/>
                  <a:pt x="35665" y="54195"/>
                </a:cubicBezTo>
                <a:cubicBezTo>
                  <a:pt x="35329" y="54139"/>
                  <a:pt x="35049" y="54307"/>
                  <a:pt x="34993" y="54643"/>
                </a:cubicBezTo>
                <a:cubicBezTo>
                  <a:pt x="33259" y="61751"/>
                  <a:pt x="32083" y="69026"/>
                  <a:pt x="31468" y="76302"/>
                </a:cubicBezTo>
                <a:cubicBezTo>
                  <a:pt x="29229" y="70537"/>
                  <a:pt x="27494" y="64885"/>
                  <a:pt x="28893" y="58337"/>
                </a:cubicBezTo>
                <a:close/>
                <a:moveTo>
                  <a:pt x="23632" y="80947"/>
                </a:moveTo>
                <a:cubicBezTo>
                  <a:pt x="21673" y="81171"/>
                  <a:pt x="19547" y="80891"/>
                  <a:pt x="16804" y="80052"/>
                </a:cubicBezTo>
                <a:cubicBezTo>
                  <a:pt x="12999" y="78932"/>
                  <a:pt x="9417" y="77142"/>
                  <a:pt x="5891" y="75351"/>
                </a:cubicBezTo>
                <a:cubicBezTo>
                  <a:pt x="10704" y="73560"/>
                  <a:pt x="15741" y="72440"/>
                  <a:pt x="20834" y="71993"/>
                </a:cubicBezTo>
                <a:cubicBezTo>
                  <a:pt x="23240" y="71769"/>
                  <a:pt x="26039" y="71769"/>
                  <a:pt x="28166" y="73056"/>
                </a:cubicBezTo>
                <a:cubicBezTo>
                  <a:pt x="28389" y="73168"/>
                  <a:pt x="28445" y="73280"/>
                  <a:pt x="28501" y="73336"/>
                </a:cubicBezTo>
                <a:cubicBezTo>
                  <a:pt x="28501" y="73616"/>
                  <a:pt x="28725" y="73895"/>
                  <a:pt x="28949" y="74007"/>
                </a:cubicBezTo>
                <a:cubicBezTo>
                  <a:pt x="29341" y="75127"/>
                  <a:pt x="29733" y="76246"/>
                  <a:pt x="30180" y="77309"/>
                </a:cubicBezTo>
                <a:cubicBezTo>
                  <a:pt x="25423" y="75351"/>
                  <a:pt x="20274" y="74455"/>
                  <a:pt x="15181" y="74735"/>
                </a:cubicBezTo>
                <a:cubicBezTo>
                  <a:pt x="14845" y="74735"/>
                  <a:pt x="14622" y="75015"/>
                  <a:pt x="14622" y="75351"/>
                </a:cubicBezTo>
                <a:cubicBezTo>
                  <a:pt x="14622" y="75519"/>
                  <a:pt x="14734" y="75686"/>
                  <a:pt x="14845" y="75798"/>
                </a:cubicBezTo>
                <a:cubicBezTo>
                  <a:pt x="14957" y="75854"/>
                  <a:pt x="15069" y="75910"/>
                  <a:pt x="15237" y="75910"/>
                </a:cubicBezTo>
                <a:cubicBezTo>
                  <a:pt x="20442" y="75630"/>
                  <a:pt x="25647" y="76582"/>
                  <a:pt x="30404" y="78653"/>
                </a:cubicBezTo>
                <a:cubicBezTo>
                  <a:pt x="28222" y="79660"/>
                  <a:pt x="25983" y="80667"/>
                  <a:pt x="23632" y="80947"/>
                </a:cubicBezTo>
                <a:close/>
                <a:moveTo>
                  <a:pt x="43108" y="75574"/>
                </a:moveTo>
                <a:cubicBezTo>
                  <a:pt x="46635" y="74623"/>
                  <a:pt x="50496" y="74399"/>
                  <a:pt x="54470" y="74791"/>
                </a:cubicBezTo>
                <a:cubicBezTo>
                  <a:pt x="61242" y="75463"/>
                  <a:pt x="67790" y="77981"/>
                  <a:pt x="73555" y="80444"/>
                </a:cubicBezTo>
                <a:cubicBezTo>
                  <a:pt x="73051" y="80667"/>
                  <a:pt x="72435" y="81003"/>
                  <a:pt x="71707" y="81395"/>
                </a:cubicBezTo>
                <a:cubicBezTo>
                  <a:pt x="71148" y="81731"/>
                  <a:pt x="70532" y="82011"/>
                  <a:pt x="70308" y="82123"/>
                </a:cubicBezTo>
                <a:cubicBezTo>
                  <a:pt x="68629" y="82738"/>
                  <a:pt x="66894" y="83298"/>
                  <a:pt x="65104" y="83690"/>
                </a:cubicBezTo>
                <a:cubicBezTo>
                  <a:pt x="61466" y="84529"/>
                  <a:pt x="57716" y="84865"/>
                  <a:pt x="53966" y="84641"/>
                </a:cubicBezTo>
                <a:cubicBezTo>
                  <a:pt x="50216" y="84473"/>
                  <a:pt x="46523" y="83746"/>
                  <a:pt x="42997" y="82570"/>
                </a:cubicBezTo>
                <a:cubicBezTo>
                  <a:pt x="42157" y="82290"/>
                  <a:pt x="41374" y="82011"/>
                  <a:pt x="40590" y="81675"/>
                </a:cubicBezTo>
                <a:cubicBezTo>
                  <a:pt x="38967" y="81059"/>
                  <a:pt x="37344" y="80500"/>
                  <a:pt x="35609" y="80164"/>
                </a:cubicBezTo>
                <a:cubicBezTo>
                  <a:pt x="43277" y="78988"/>
                  <a:pt x="51224" y="79212"/>
                  <a:pt x="58779" y="80947"/>
                </a:cubicBezTo>
                <a:cubicBezTo>
                  <a:pt x="59115" y="81003"/>
                  <a:pt x="59395" y="80835"/>
                  <a:pt x="59451" y="80500"/>
                </a:cubicBezTo>
                <a:cubicBezTo>
                  <a:pt x="59507" y="80164"/>
                  <a:pt x="59339" y="79884"/>
                  <a:pt x="59003" y="79828"/>
                </a:cubicBezTo>
                <a:cubicBezTo>
                  <a:pt x="51560" y="78093"/>
                  <a:pt x="43668" y="77813"/>
                  <a:pt x="36113" y="78877"/>
                </a:cubicBezTo>
                <a:cubicBezTo>
                  <a:pt x="38351" y="77533"/>
                  <a:pt x="40646" y="76190"/>
                  <a:pt x="43108" y="75574"/>
                </a:cubicBezTo>
                <a:close/>
                <a:moveTo>
                  <a:pt x="71931" y="61023"/>
                </a:moveTo>
                <a:cubicBezTo>
                  <a:pt x="71931" y="61023"/>
                  <a:pt x="71931" y="61023"/>
                  <a:pt x="71931" y="61023"/>
                </a:cubicBezTo>
                <a:cubicBezTo>
                  <a:pt x="73946" y="61471"/>
                  <a:pt x="75961" y="62031"/>
                  <a:pt x="77920" y="62590"/>
                </a:cubicBezTo>
                <a:cubicBezTo>
                  <a:pt x="81502" y="63598"/>
                  <a:pt x="85196" y="64605"/>
                  <a:pt x="89001" y="64941"/>
                </a:cubicBezTo>
                <a:cubicBezTo>
                  <a:pt x="86427" y="67235"/>
                  <a:pt x="82565" y="67963"/>
                  <a:pt x="78759" y="68523"/>
                </a:cubicBezTo>
                <a:cubicBezTo>
                  <a:pt x="71987" y="69474"/>
                  <a:pt x="65439" y="70090"/>
                  <a:pt x="59898" y="67291"/>
                </a:cubicBezTo>
                <a:cubicBezTo>
                  <a:pt x="58332" y="66452"/>
                  <a:pt x="56765" y="65500"/>
                  <a:pt x="55253" y="64605"/>
                </a:cubicBezTo>
                <a:cubicBezTo>
                  <a:pt x="54806" y="64325"/>
                  <a:pt x="54414" y="64101"/>
                  <a:pt x="53966" y="63821"/>
                </a:cubicBezTo>
                <a:cubicBezTo>
                  <a:pt x="55869" y="63206"/>
                  <a:pt x="57996" y="63542"/>
                  <a:pt x="59843" y="63933"/>
                </a:cubicBezTo>
                <a:cubicBezTo>
                  <a:pt x="61354" y="64269"/>
                  <a:pt x="62865" y="64661"/>
                  <a:pt x="64376" y="65053"/>
                </a:cubicBezTo>
                <a:cubicBezTo>
                  <a:pt x="69469" y="66340"/>
                  <a:pt x="74786" y="67683"/>
                  <a:pt x="80102" y="66956"/>
                </a:cubicBezTo>
                <a:cubicBezTo>
                  <a:pt x="80438" y="66900"/>
                  <a:pt x="80662" y="66620"/>
                  <a:pt x="80606" y="66284"/>
                </a:cubicBezTo>
                <a:cubicBezTo>
                  <a:pt x="80550" y="65948"/>
                  <a:pt x="80271" y="65724"/>
                  <a:pt x="79935" y="65780"/>
                </a:cubicBezTo>
                <a:cubicBezTo>
                  <a:pt x="74842" y="66452"/>
                  <a:pt x="69637" y="65165"/>
                  <a:pt x="64656" y="63877"/>
                </a:cubicBezTo>
                <a:cubicBezTo>
                  <a:pt x="63145" y="63486"/>
                  <a:pt x="61633" y="63094"/>
                  <a:pt x="60067" y="62758"/>
                </a:cubicBezTo>
                <a:cubicBezTo>
                  <a:pt x="58835" y="62478"/>
                  <a:pt x="57492" y="62254"/>
                  <a:pt x="56261" y="62254"/>
                </a:cubicBezTo>
                <a:cubicBezTo>
                  <a:pt x="57156" y="61751"/>
                  <a:pt x="57996" y="61303"/>
                  <a:pt x="58947" y="61023"/>
                </a:cubicBezTo>
                <a:cubicBezTo>
                  <a:pt x="62585" y="59904"/>
                  <a:pt x="66839" y="59904"/>
                  <a:pt x="71931" y="61023"/>
                </a:cubicBezTo>
                <a:close/>
                <a:moveTo>
                  <a:pt x="106910" y="43114"/>
                </a:moveTo>
                <a:cubicBezTo>
                  <a:pt x="104840" y="44737"/>
                  <a:pt x="102937" y="46304"/>
                  <a:pt x="100642" y="47367"/>
                </a:cubicBezTo>
                <a:cubicBezTo>
                  <a:pt x="96165" y="49438"/>
                  <a:pt x="91744" y="49046"/>
                  <a:pt x="87042" y="48599"/>
                </a:cubicBezTo>
                <a:cubicBezTo>
                  <a:pt x="84580" y="48375"/>
                  <a:pt x="82061" y="48151"/>
                  <a:pt x="79543" y="48263"/>
                </a:cubicBezTo>
                <a:cubicBezTo>
                  <a:pt x="79375" y="48263"/>
                  <a:pt x="79207" y="48263"/>
                  <a:pt x="79039" y="48263"/>
                </a:cubicBezTo>
                <a:cubicBezTo>
                  <a:pt x="80830" y="47703"/>
                  <a:pt x="82789" y="47423"/>
                  <a:pt x="84692" y="47199"/>
                </a:cubicBezTo>
                <a:lnTo>
                  <a:pt x="85363" y="47143"/>
                </a:lnTo>
                <a:cubicBezTo>
                  <a:pt x="90680" y="46472"/>
                  <a:pt x="95997" y="45352"/>
                  <a:pt x="101202" y="43953"/>
                </a:cubicBezTo>
                <a:cubicBezTo>
                  <a:pt x="101482" y="43841"/>
                  <a:pt x="101706" y="43562"/>
                  <a:pt x="101594" y="43226"/>
                </a:cubicBezTo>
                <a:cubicBezTo>
                  <a:pt x="101482" y="42946"/>
                  <a:pt x="101202" y="42722"/>
                  <a:pt x="100866" y="42834"/>
                </a:cubicBezTo>
                <a:cubicBezTo>
                  <a:pt x="95773" y="44233"/>
                  <a:pt x="90456" y="45352"/>
                  <a:pt x="85196" y="46024"/>
                </a:cubicBezTo>
                <a:lnTo>
                  <a:pt x="84524" y="46080"/>
                </a:lnTo>
                <a:cubicBezTo>
                  <a:pt x="83069" y="46248"/>
                  <a:pt x="81558" y="46472"/>
                  <a:pt x="80102" y="46808"/>
                </a:cubicBezTo>
                <a:cubicBezTo>
                  <a:pt x="80886" y="46248"/>
                  <a:pt x="81614" y="45688"/>
                  <a:pt x="82341" y="45129"/>
                </a:cubicBezTo>
                <a:cubicBezTo>
                  <a:pt x="82901" y="44793"/>
                  <a:pt x="83460" y="44457"/>
                  <a:pt x="84020" y="44121"/>
                </a:cubicBezTo>
                <a:cubicBezTo>
                  <a:pt x="86818" y="42554"/>
                  <a:pt x="89169" y="41267"/>
                  <a:pt x="91688" y="40427"/>
                </a:cubicBezTo>
                <a:cubicBezTo>
                  <a:pt x="93758" y="39756"/>
                  <a:pt x="95717" y="39420"/>
                  <a:pt x="97676" y="39420"/>
                </a:cubicBezTo>
                <a:cubicBezTo>
                  <a:pt x="99691" y="39476"/>
                  <a:pt x="101538" y="39924"/>
                  <a:pt x="103441" y="40427"/>
                </a:cubicBezTo>
                <a:cubicBezTo>
                  <a:pt x="104280" y="40651"/>
                  <a:pt x="105120" y="40875"/>
                  <a:pt x="106015" y="41043"/>
                </a:cubicBezTo>
                <a:cubicBezTo>
                  <a:pt x="106295" y="41099"/>
                  <a:pt x="107694" y="41323"/>
                  <a:pt x="109149" y="41379"/>
                </a:cubicBezTo>
                <a:cubicBezTo>
                  <a:pt x="108366" y="41939"/>
                  <a:pt x="107638" y="42498"/>
                  <a:pt x="106910" y="43114"/>
                </a:cubicBezTo>
                <a:close/>
              </a:path>
            </a:pathLst>
          </a:custGeom>
          <a:solidFill>
            <a:srgbClr val="7AA2C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3" name="Google Shape;403;p7"/>
          <p:cNvGrpSpPr/>
          <p:nvPr/>
        </p:nvGrpSpPr>
        <p:grpSpPr>
          <a:xfrm rot="-10444333" flipH="1">
            <a:off x="7534106" y="-51577"/>
            <a:ext cx="1177552" cy="671898"/>
            <a:chOff x="-1817142" y="4359756"/>
            <a:chExt cx="1045670" cy="596595"/>
          </a:xfrm>
        </p:grpSpPr>
        <p:sp>
          <p:nvSpPr>
            <p:cNvPr id="404" name="Google Shape;404;p7"/>
            <p:cNvSpPr/>
            <p:nvPr/>
          </p:nvSpPr>
          <p:spPr>
            <a:xfrm>
              <a:off x="-1052983" y="4408319"/>
              <a:ext cx="281511" cy="138550"/>
            </a:xfrm>
            <a:custGeom>
              <a:avLst/>
              <a:gdLst/>
              <a:ahLst/>
              <a:cxnLst/>
              <a:rect l="l" t="t" r="r" b="b"/>
              <a:pathLst>
                <a:path w="46899" h="23082" extrusionOk="0">
                  <a:moveTo>
                    <a:pt x="18525" y="20004"/>
                  </a:moveTo>
                  <a:cubicBezTo>
                    <a:pt x="12201" y="21907"/>
                    <a:pt x="6492" y="22299"/>
                    <a:pt x="0" y="23083"/>
                  </a:cubicBezTo>
                  <a:cubicBezTo>
                    <a:pt x="1567" y="21571"/>
                    <a:pt x="3470" y="20564"/>
                    <a:pt x="4925" y="19053"/>
                  </a:cubicBezTo>
                  <a:cubicBezTo>
                    <a:pt x="6660" y="17262"/>
                    <a:pt x="8171" y="15247"/>
                    <a:pt x="9962" y="13512"/>
                  </a:cubicBezTo>
                  <a:cubicBezTo>
                    <a:pt x="13544" y="10042"/>
                    <a:pt x="17573" y="7076"/>
                    <a:pt x="21939" y="4781"/>
                  </a:cubicBezTo>
                  <a:cubicBezTo>
                    <a:pt x="29550" y="864"/>
                    <a:pt x="38449" y="-927"/>
                    <a:pt x="46900" y="472"/>
                  </a:cubicBezTo>
                  <a:cubicBezTo>
                    <a:pt x="38337" y="8195"/>
                    <a:pt x="29382" y="16087"/>
                    <a:pt x="18525" y="200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-1188020" y="4564411"/>
              <a:ext cx="273114" cy="60493"/>
            </a:xfrm>
            <a:custGeom>
              <a:avLst/>
              <a:gdLst/>
              <a:ahLst/>
              <a:cxnLst/>
              <a:rect l="l" t="t" r="r" b="b"/>
              <a:pathLst>
                <a:path w="45500" h="10078" extrusionOk="0">
                  <a:moveTo>
                    <a:pt x="17182" y="8662"/>
                  </a:moveTo>
                  <a:cubicBezTo>
                    <a:pt x="16958" y="8606"/>
                    <a:pt x="16734" y="8550"/>
                    <a:pt x="16510" y="8494"/>
                  </a:cubicBezTo>
                  <a:cubicBezTo>
                    <a:pt x="11081" y="7151"/>
                    <a:pt x="5541" y="5528"/>
                    <a:pt x="0" y="6479"/>
                  </a:cubicBezTo>
                  <a:cubicBezTo>
                    <a:pt x="3806" y="4520"/>
                    <a:pt x="6940" y="2506"/>
                    <a:pt x="11081" y="1498"/>
                  </a:cubicBezTo>
                  <a:cubicBezTo>
                    <a:pt x="15391" y="491"/>
                    <a:pt x="19756" y="-181"/>
                    <a:pt x="24178" y="43"/>
                  </a:cubicBezTo>
                  <a:cubicBezTo>
                    <a:pt x="28095" y="211"/>
                    <a:pt x="32013" y="939"/>
                    <a:pt x="35763" y="2170"/>
                  </a:cubicBezTo>
                  <a:cubicBezTo>
                    <a:pt x="37162" y="2618"/>
                    <a:pt x="44717" y="7263"/>
                    <a:pt x="45501" y="6983"/>
                  </a:cubicBezTo>
                  <a:cubicBezTo>
                    <a:pt x="36322" y="10509"/>
                    <a:pt x="26752" y="10957"/>
                    <a:pt x="17182" y="8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-1194064" y="4386970"/>
              <a:ext cx="200213" cy="224740"/>
            </a:xfrm>
            <a:custGeom>
              <a:avLst/>
              <a:gdLst/>
              <a:ahLst/>
              <a:cxnLst/>
              <a:rect l="l" t="t" r="r" b="b"/>
              <a:pathLst>
                <a:path w="33355" h="37441" extrusionOk="0">
                  <a:moveTo>
                    <a:pt x="20260" y="19532"/>
                  </a:moveTo>
                  <a:cubicBezTo>
                    <a:pt x="24681" y="13040"/>
                    <a:pt x="27368" y="5093"/>
                    <a:pt x="33356" y="0"/>
                  </a:cubicBezTo>
                  <a:cubicBezTo>
                    <a:pt x="22890" y="4310"/>
                    <a:pt x="13488" y="12480"/>
                    <a:pt x="9962" y="23226"/>
                  </a:cubicBezTo>
                  <a:cubicBezTo>
                    <a:pt x="7947" y="29270"/>
                    <a:pt x="5541" y="33804"/>
                    <a:pt x="0" y="37442"/>
                  </a:cubicBezTo>
                  <a:cubicBezTo>
                    <a:pt x="7891" y="33468"/>
                    <a:pt x="15279" y="26864"/>
                    <a:pt x="20260" y="195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-1373444" y="4456504"/>
              <a:ext cx="240532" cy="259344"/>
            </a:xfrm>
            <a:custGeom>
              <a:avLst/>
              <a:gdLst/>
              <a:ahLst/>
              <a:cxnLst/>
              <a:rect l="l" t="t" r="r" b="b"/>
              <a:pathLst>
                <a:path w="40072" h="43206" extrusionOk="0">
                  <a:moveTo>
                    <a:pt x="40072" y="0"/>
                  </a:moveTo>
                  <a:cubicBezTo>
                    <a:pt x="37442" y="560"/>
                    <a:pt x="34532" y="2686"/>
                    <a:pt x="32181" y="3973"/>
                  </a:cubicBezTo>
                  <a:cubicBezTo>
                    <a:pt x="29439" y="5541"/>
                    <a:pt x="26249" y="6548"/>
                    <a:pt x="23898" y="8731"/>
                  </a:cubicBezTo>
                  <a:cubicBezTo>
                    <a:pt x="21212" y="11193"/>
                    <a:pt x="20036" y="14831"/>
                    <a:pt x="18693" y="18245"/>
                  </a:cubicBezTo>
                  <a:cubicBezTo>
                    <a:pt x="14831" y="27871"/>
                    <a:pt x="9682" y="38113"/>
                    <a:pt x="0" y="43206"/>
                  </a:cubicBezTo>
                  <a:cubicBezTo>
                    <a:pt x="17462" y="33244"/>
                    <a:pt x="30838" y="17685"/>
                    <a:pt x="400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-1392254" y="4689849"/>
              <a:ext cx="276475" cy="56736"/>
            </a:xfrm>
            <a:custGeom>
              <a:avLst/>
              <a:gdLst/>
              <a:ahLst/>
              <a:cxnLst/>
              <a:rect l="l" t="t" r="r" b="b"/>
              <a:pathLst>
                <a:path w="46060" h="9452" extrusionOk="0">
                  <a:moveTo>
                    <a:pt x="46060" y="3153"/>
                  </a:moveTo>
                  <a:cubicBezTo>
                    <a:pt x="39065" y="7798"/>
                    <a:pt x="30502" y="9925"/>
                    <a:pt x="22163" y="9365"/>
                  </a:cubicBezTo>
                  <a:cubicBezTo>
                    <a:pt x="18693" y="9142"/>
                    <a:pt x="15279" y="8638"/>
                    <a:pt x="11809" y="8358"/>
                  </a:cubicBezTo>
                  <a:cubicBezTo>
                    <a:pt x="9794" y="8190"/>
                    <a:pt x="7835" y="7519"/>
                    <a:pt x="5932" y="7015"/>
                  </a:cubicBezTo>
                  <a:cubicBezTo>
                    <a:pt x="4757" y="6735"/>
                    <a:pt x="1119" y="5056"/>
                    <a:pt x="0" y="5504"/>
                  </a:cubicBezTo>
                  <a:cubicBezTo>
                    <a:pt x="7555" y="2090"/>
                    <a:pt x="15726" y="299"/>
                    <a:pt x="24010" y="19"/>
                  </a:cubicBezTo>
                  <a:cubicBezTo>
                    <a:pt x="27647" y="-93"/>
                    <a:pt x="31285" y="299"/>
                    <a:pt x="34867" y="914"/>
                  </a:cubicBezTo>
                  <a:cubicBezTo>
                    <a:pt x="36658" y="1250"/>
                    <a:pt x="44773" y="4049"/>
                    <a:pt x="46060" y="315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-1367058" y="4359756"/>
              <a:ext cx="181738" cy="176365"/>
            </a:xfrm>
            <a:custGeom>
              <a:avLst/>
              <a:gdLst/>
              <a:ahLst/>
              <a:cxnLst/>
              <a:rect l="l" t="t" r="r" b="b"/>
              <a:pathLst>
                <a:path w="30277" h="29382" extrusionOk="0">
                  <a:moveTo>
                    <a:pt x="30278" y="0"/>
                  </a:moveTo>
                  <a:cubicBezTo>
                    <a:pt x="25185" y="2015"/>
                    <a:pt x="19644" y="2966"/>
                    <a:pt x="14775" y="5541"/>
                  </a:cubicBezTo>
                  <a:cubicBezTo>
                    <a:pt x="10578" y="7779"/>
                    <a:pt x="7108" y="11193"/>
                    <a:pt x="4701" y="15335"/>
                  </a:cubicBezTo>
                  <a:cubicBezTo>
                    <a:pt x="3526" y="17406"/>
                    <a:pt x="3246" y="19029"/>
                    <a:pt x="2854" y="21267"/>
                  </a:cubicBezTo>
                  <a:cubicBezTo>
                    <a:pt x="2350" y="24122"/>
                    <a:pt x="1007" y="26696"/>
                    <a:pt x="0" y="29382"/>
                  </a:cubicBezTo>
                  <a:cubicBezTo>
                    <a:pt x="11249" y="20987"/>
                    <a:pt x="19588" y="8955"/>
                    <a:pt x="302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-1817142" y="4530667"/>
              <a:ext cx="793921" cy="310005"/>
            </a:xfrm>
            <a:custGeom>
              <a:avLst/>
              <a:gdLst/>
              <a:ahLst/>
              <a:cxnLst/>
              <a:rect l="l" t="t" r="r" b="b"/>
              <a:pathLst>
                <a:path w="132265" h="51646" extrusionOk="0">
                  <a:moveTo>
                    <a:pt x="131068" y="68"/>
                  </a:moveTo>
                  <a:cubicBezTo>
                    <a:pt x="122281" y="3426"/>
                    <a:pt x="113382" y="6784"/>
                    <a:pt x="105323" y="11765"/>
                  </a:cubicBezTo>
                  <a:cubicBezTo>
                    <a:pt x="101182" y="14284"/>
                    <a:pt x="97320" y="17250"/>
                    <a:pt x="93234" y="19880"/>
                  </a:cubicBezTo>
                  <a:cubicBezTo>
                    <a:pt x="89317" y="22399"/>
                    <a:pt x="85231" y="24638"/>
                    <a:pt x="81034" y="26652"/>
                  </a:cubicBezTo>
                  <a:cubicBezTo>
                    <a:pt x="72471" y="30794"/>
                    <a:pt x="63628" y="34824"/>
                    <a:pt x="54170" y="36559"/>
                  </a:cubicBezTo>
                  <a:cubicBezTo>
                    <a:pt x="44991" y="38238"/>
                    <a:pt x="35589" y="38405"/>
                    <a:pt x="26354" y="39861"/>
                  </a:cubicBezTo>
                  <a:cubicBezTo>
                    <a:pt x="17008" y="41316"/>
                    <a:pt x="7661" y="44058"/>
                    <a:pt x="274" y="50270"/>
                  </a:cubicBezTo>
                  <a:cubicBezTo>
                    <a:pt x="-510" y="50942"/>
                    <a:pt x="554" y="52117"/>
                    <a:pt x="1393" y="51446"/>
                  </a:cubicBezTo>
                  <a:cubicBezTo>
                    <a:pt x="15385" y="39637"/>
                    <a:pt x="35085" y="41204"/>
                    <a:pt x="52099" y="38518"/>
                  </a:cubicBezTo>
                  <a:cubicBezTo>
                    <a:pt x="56856" y="37790"/>
                    <a:pt x="61501" y="36670"/>
                    <a:pt x="65979" y="34991"/>
                  </a:cubicBezTo>
                  <a:cubicBezTo>
                    <a:pt x="70400" y="33312"/>
                    <a:pt x="74709" y="31410"/>
                    <a:pt x="78963" y="29395"/>
                  </a:cubicBezTo>
                  <a:cubicBezTo>
                    <a:pt x="83160" y="27436"/>
                    <a:pt x="87358" y="25309"/>
                    <a:pt x="91331" y="22903"/>
                  </a:cubicBezTo>
                  <a:cubicBezTo>
                    <a:pt x="95361" y="20496"/>
                    <a:pt x="99167" y="17698"/>
                    <a:pt x="103140" y="15068"/>
                  </a:cubicBezTo>
                  <a:cubicBezTo>
                    <a:pt x="112039" y="9191"/>
                    <a:pt x="121889" y="5273"/>
                    <a:pt x="131795" y="1524"/>
                  </a:cubicBezTo>
                  <a:cubicBezTo>
                    <a:pt x="132803" y="1076"/>
                    <a:pt x="132019" y="-323"/>
                    <a:pt x="131068" y="68"/>
                  </a:cubicBezTo>
                  <a:lnTo>
                    <a:pt x="131068" y="6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-1530028" y="4755663"/>
              <a:ext cx="453825" cy="116406"/>
            </a:xfrm>
            <a:custGeom>
              <a:avLst/>
              <a:gdLst/>
              <a:ahLst/>
              <a:cxnLst/>
              <a:rect l="l" t="t" r="r" b="b"/>
              <a:pathLst>
                <a:path w="75606" h="19393" extrusionOk="0">
                  <a:moveTo>
                    <a:pt x="513" y="1647"/>
                  </a:moveTo>
                  <a:cubicBezTo>
                    <a:pt x="4654" y="3550"/>
                    <a:pt x="8348" y="6236"/>
                    <a:pt x="12266" y="8587"/>
                  </a:cubicBezTo>
                  <a:cubicBezTo>
                    <a:pt x="14281" y="9818"/>
                    <a:pt x="16351" y="10937"/>
                    <a:pt x="18534" y="11833"/>
                  </a:cubicBezTo>
                  <a:cubicBezTo>
                    <a:pt x="20885" y="12840"/>
                    <a:pt x="23403" y="13624"/>
                    <a:pt x="25865" y="14295"/>
                  </a:cubicBezTo>
                  <a:cubicBezTo>
                    <a:pt x="36052" y="17149"/>
                    <a:pt x="46629" y="17709"/>
                    <a:pt x="57151" y="18213"/>
                  </a:cubicBezTo>
                  <a:cubicBezTo>
                    <a:pt x="63027" y="18493"/>
                    <a:pt x="68904" y="18717"/>
                    <a:pt x="74780" y="19388"/>
                  </a:cubicBezTo>
                  <a:cubicBezTo>
                    <a:pt x="75844" y="19500"/>
                    <a:pt x="75900" y="17877"/>
                    <a:pt x="74836" y="17765"/>
                  </a:cubicBezTo>
                  <a:cubicBezTo>
                    <a:pt x="64482" y="16590"/>
                    <a:pt x="54017" y="16702"/>
                    <a:pt x="43607" y="15750"/>
                  </a:cubicBezTo>
                  <a:cubicBezTo>
                    <a:pt x="33477" y="14799"/>
                    <a:pt x="23011" y="12896"/>
                    <a:pt x="14056" y="7747"/>
                  </a:cubicBezTo>
                  <a:cubicBezTo>
                    <a:pt x="9691" y="5229"/>
                    <a:pt x="5550" y="2206"/>
                    <a:pt x="960" y="80"/>
                  </a:cubicBezTo>
                  <a:cubicBezTo>
                    <a:pt x="65" y="-368"/>
                    <a:pt x="-439" y="1199"/>
                    <a:pt x="513" y="1647"/>
                  </a:cubicBezTo>
                  <a:lnTo>
                    <a:pt x="513" y="164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-1619012" y="4477224"/>
              <a:ext cx="304255" cy="294921"/>
            </a:xfrm>
            <a:custGeom>
              <a:avLst/>
              <a:gdLst/>
              <a:ahLst/>
              <a:cxnLst/>
              <a:rect l="l" t="t" r="r" b="b"/>
              <a:pathLst>
                <a:path w="50688" h="49133" extrusionOk="0">
                  <a:moveTo>
                    <a:pt x="955" y="49100"/>
                  </a:moveTo>
                  <a:cubicBezTo>
                    <a:pt x="5265" y="47701"/>
                    <a:pt x="9686" y="46302"/>
                    <a:pt x="13604" y="44007"/>
                  </a:cubicBezTo>
                  <a:cubicBezTo>
                    <a:pt x="17633" y="41656"/>
                    <a:pt x="20767" y="38355"/>
                    <a:pt x="23846" y="34885"/>
                  </a:cubicBezTo>
                  <a:cubicBezTo>
                    <a:pt x="26924" y="31471"/>
                    <a:pt x="29946" y="28057"/>
                    <a:pt x="32632" y="24307"/>
                  </a:cubicBezTo>
                  <a:cubicBezTo>
                    <a:pt x="35375" y="20445"/>
                    <a:pt x="37390" y="16080"/>
                    <a:pt x="40020" y="12106"/>
                  </a:cubicBezTo>
                  <a:cubicBezTo>
                    <a:pt x="42762" y="8021"/>
                    <a:pt x="46288" y="4383"/>
                    <a:pt x="50318" y="1585"/>
                  </a:cubicBezTo>
                  <a:cubicBezTo>
                    <a:pt x="51157" y="969"/>
                    <a:pt x="50430" y="-430"/>
                    <a:pt x="49534" y="129"/>
                  </a:cubicBezTo>
                  <a:cubicBezTo>
                    <a:pt x="46064" y="2592"/>
                    <a:pt x="42930" y="5502"/>
                    <a:pt x="40356" y="8860"/>
                  </a:cubicBezTo>
                  <a:cubicBezTo>
                    <a:pt x="37502" y="12554"/>
                    <a:pt x="35543" y="16751"/>
                    <a:pt x="33080" y="20669"/>
                  </a:cubicBezTo>
                  <a:cubicBezTo>
                    <a:pt x="30618" y="24587"/>
                    <a:pt x="27651" y="28113"/>
                    <a:pt x="24573" y="31527"/>
                  </a:cubicBezTo>
                  <a:cubicBezTo>
                    <a:pt x="21551" y="34940"/>
                    <a:pt x="18529" y="38634"/>
                    <a:pt x="14723" y="41265"/>
                  </a:cubicBezTo>
                  <a:cubicBezTo>
                    <a:pt x="10470" y="44175"/>
                    <a:pt x="5433" y="45798"/>
                    <a:pt x="564" y="47365"/>
                  </a:cubicBezTo>
                  <a:cubicBezTo>
                    <a:pt x="-388" y="47813"/>
                    <a:pt x="-52" y="49380"/>
                    <a:pt x="955" y="49100"/>
                  </a:cubicBezTo>
                  <a:lnTo>
                    <a:pt x="955" y="4910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-1475957" y="4472962"/>
              <a:ext cx="64239" cy="199211"/>
            </a:xfrm>
            <a:custGeom>
              <a:avLst/>
              <a:gdLst/>
              <a:ahLst/>
              <a:cxnLst/>
              <a:rect l="l" t="t" r="r" b="b"/>
              <a:pathLst>
                <a:path w="10702" h="33188" extrusionOk="0">
                  <a:moveTo>
                    <a:pt x="10588" y="0"/>
                  </a:moveTo>
                  <a:cubicBezTo>
                    <a:pt x="8797" y="2015"/>
                    <a:pt x="6950" y="4085"/>
                    <a:pt x="5159" y="6100"/>
                  </a:cubicBezTo>
                  <a:cubicBezTo>
                    <a:pt x="2920" y="8619"/>
                    <a:pt x="626" y="11305"/>
                    <a:pt x="122" y="14607"/>
                  </a:cubicBezTo>
                  <a:cubicBezTo>
                    <a:pt x="-102" y="16006"/>
                    <a:pt x="10" y="17461"/>
                    <a:pt x="234" y="18917"/>
                  </a:cubicBezTo>
                  <a:cubicBezTo>
                    <a:pt x="514" y="21099"/>
                    <a:pt x="1409" y="23282"/>
                    <a:pt x="1689" y="25409"/>
                  </a:cubicBezTo>
                  <a:cubicBezTo>
                    <a:pt x="1969" y="27871"/>
                    <a:pt x="1129" y="30782"/>
                    <a:pt x="794" y="33188"/>
                  </a:cubicBezTo>
                  <a:cubicBezTo>
                    <a:pt x="1129" y="30838"/>
                    <a:pt x="5551" y="28151"/>
                    <a:pt x="6782" y="26080"/>
                  </a:cubicBezTo>
                  <a:cubicBezTo>
                    <a:pt x="7901" y="24233"/>
                    <a:pt x="8013" y="22051"/>
                    <a:pt x="8517" y="19980"/>
                  </a:cubicBezTo>
                  <a:cubicBezTo>
                    <a:pt x="10140" y="13376"/>
                    <a:pt x="11036" y="6828"/>
                    <a:pt x="10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-1504448" y="4590196"/>
              <a:ext cx="193160" cy="120260"/>
            </a:xfrm>
            <a:custGeom>
              <a:avLst/>
              <a:gdLst/>
              <a:ahLst/>
              <a:cxnLst/>
              <a:rect l="l" t="t" r="r" b="b"/>
              <a:pathLst>
                <a:path w="32180" h="20035" extrusionOk="0">
                  <a:moveTo>
                    <a:pt x="19029" y="12816"/>
                  </a:moveTo>
                  <a:cubicBezTo>
                    <a:pt x="16342" y="14887"/>
                    <a:pt x="13264" y="17406"/>
                    <a:pt x="10018" y="18357"/>
                  </a:cubicBezTo>
                  <a:cubicBezTo>
                    <a:pt x="7164" y="19196"/>
                    <a:pt x="2463" y="18525"/>
                    <a:pt x="0" y="20036"/>
                  </a:cubicBezTo>
                  <a:cubicBezTo>
                    <a:pt x="5373" y="16790"/>
                    <a:pt x="10410" y="12984"/>
                    <a:pt x="14999" y="8675"/>
                  </a:cubicBezTo>
                  <a:cubicBezTo>
                    <a:pt x="17518" y="6268"/>
                    <a:pt x="20092" y="3638"/>
                    <a:pt x="23226" y="2071"/>
                  </a:cubicBezTo>
                  <a:cubicBezTo>
                    <a:pt x="24737" y="1287"/>
                    <a:pt x="26304" y="952"/>
                    <a:pt x="27983" y="616"/>
                  </a:cubicBezTo>
                  <a:cubicBezTo>
                    <a:pt x="28655" y="504"/>
                    <a:pt x="31845" y="392"/>
                    <a:pt x="32181" y="0"/>
                  </a:cubicBezTo>
                  <a:cubicBezTo>
                    <a:pt x="28207" y="4813"/>
                    <a:pt x="23842" y="9067"/>
                    <a:pt x="19029" y="128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-1166521" y="4832982"/>
              <a:ext cx="238179" cy="50475"/>
            </a:xfrm>
            <a:custGeom>
              <a:avLst/>
              <a:gdLst/>
              <a:ahLst/>
              <a:cxnLst/>
              <a:rect l="l" t="t" r="r" b="b"/>
              <a:pathLst>
                <a:path w="39680" h="8409" extrusionOk="0">
                  <a:moveTo>
                    <a:pt x="39680" y="5891"/>
                  </a:moveTo>
                  <a:cubicBezTo>
                    <a:pt x="38673" y="5275"/>
                    <a:pt x="31565" y="7794"/>
                    <a:pt x="29998" y="7961"/>
                  </a:cubicBezTo>
                  <a:cubicBezTo>
                    <a:pt x="26528" y="8409"/>
                    <a:pt x="23058" y="8521"/>
                    <a:pt x="19588" y="8297"/>
                  </a:cubicBezTo>
                  <a:cubicBezTo>
                    <a:pt x="12928" y="7905"/>
                    <a:pt x="6660" y="5947"/>
                    <a:pt x="0" y="5611"/>
                  </a:cubicBezTo>
                  <a:cubicBezTo>
                    <a:pt x="9850" y="3708"/>
                    <a:pt x="18189" y="-1945"/>
                    <a:pt x="28711" y="686"/>
                  </a:cubicBezTo>
                  <a:cubicBezTo>
                    <a:pt x="32573" y="1749"/>
                    <a:pt x="36155" y="3876"/>
                    <a:pt x="39680" y="58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-1298870" y="4766557"/>
              <a:ext cx="234146" cy="87006"/>
            </a:xfrm>
            <a:custGeom>
              <a:avLst/>
              <a:gdLst/>
              <a:ahLst/>
              <a:cxnLst/>
              <a:rect l="l" t="t" r="r" b="b"/>
              <a:pathLst>
                <a:path w="39008" h="14495" extrusionOk="0">
                  <a:moveTo>
                    <a:pt x="17462" y="1735"/>
                  </a:moveTo>
                  <a:cubicBezTo>
                    <a:pt x="13992" y="2798"/>
                    <a:pt x="9738" y="4589"/>
                    <a:pt x="7332" y="7388"/>
                  </a:cubicBezTo>
                  <a:cubicBezTo>
                    <a:pt x="4925" y="10298"/>
                    <a:pt x="3470" y="12480"/>
                    <a:pt x="0" y="14495"/>
                  </a:cubicBezTo>
                  <a:cubicBezTo>
                    <a:pt x="13824" y="13376"/>
                    <a:pt x="26640" y="7108"/>
                    <a:pt x="39009" y="896"/>
                  </a:cubicBezTo>
                  <a:cubicBezTo>
                    <a:pt x="37777" y="1511"/>
                    <a:pt x="35986" y="560"/>
                    <a:pt x="34811" y="336"/>
                  </a:cubicBezTo>
                  <a:cubicBezTo>
                    <a:pt x="33076" y="0"/>
                    <a:pt x="31285" y="0"/>
                    <a:pt x="29439" y="0"/>
                  </a:cubicBezTo>
                  <a:cubicBezTo>
                    <a:pt x="25409" y="56"/>
                    <a:pt x="21323" y="560"/>
                    <a:pt x="17462" y="173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-1382177" y="4835083"/>
              <a:ext cx="206264" cy="121269"/>
            </a:xfrm>
            <a:custGeom>
              <a:avLst/>
              <a:gdLst/>
              <a:ahLst/>
              <a:cxnLst/>
              <a:rect l="l" t="t" r="r" b="b"/>
              <a:pathLst>
                <a:path w="34363" h="20203" extrusionOk="0">
                  <a:moveTo>
                    <a:pt x="34363" y="20204"/>
                  </a:moveTo>
                  <a:cubicBezTo>
                    <a:pt x="27591" y="19197"/>
                    <a:pt x="20987" y="16790"/>
                    <a:pt x="15167" y="13264"/>
                  </a:cubicBezTo>
                  <a:cubicBezTo>
                    <a:pt x="12201" y="11473"/>
                    <a:pt x="9570" y="9347"/>
                    <a:pt x="6940" y="7108"/>
                  </a:cubicBezTo>
                  <a:cubicBezTo>
                    <a:pt x="5820" y="6156"/>
                    <a:pt x="4589" y="5597"/>
                    <a:pt x="3526" y="4477"/>
                  </a:cubicBezTo>
                  <a:cubicBezTo>
                    <a:pt x="2854" y="3750"/>
                    <a:pt x="2239" y="2966"/>
                    <a:pt x="1623" y="2183"/>
                  </a:cubicBezTo>
                  <a:cubicBezTo>
                    <a:pt x="1343" y="1847"/>
                    <a:pt x="392" y="56"/>
                    <a:pt x="0" y="0"/>
                  </a:cubicBezTo>
                  <a:cubicBezTo>
                    <a:pt x="10298" y="1847"/>
                    <a:pt x="19140" y="6268"/>
                    <a:pt x="27312" y="12761"/>
                  </a:cubicBezTo>
                  <a:cubicBezTo>
                    <a:pt x="29998" y="14943"/>
                    <a:pt x="32796" y="17182"/>
                    <a:pt x="34363" y="202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8" name="Google Shape;418;p7"/>
          <p:cNvSpPr/>
          <p:nvPr/>
        </p:nvSpPr>
        <p:spPr>
          <a:xfrm flipH="1">
            <a:off x="3854475" y="4817843"/>
            <a:ext cx="219722" cy="165045"/>
          </a:xfrm>
          <a:custGeom>
            <a:avLst/>
            <a:gdLst/>
            <a:ahLst/>
            <a:cxnLst/>
            <a:rect l="l" t="t" r="r" b="b"/>
            <a:pathLst>
              <a:path w="36605" h="27496" extrusionOk="0">
                <a:moveTo>
                  <a:pt x="4788" y="17256"/>
                </a:moveTo>
                <a:cubicBezTo>
                  <a:pt x="2157" y="13171"/>
                  <a:pt x="-305" y="9197"/>
                  <a:pt x="31" y="9085"/>
                </a:cubicBezTo>
                <a:cubicBezTo>
                  <a:pt x="3836" y="7742"/>
                  <a:pt x="7530" y="5895"/>
                  <a:pt x="11056" y="3936"/>
                </a:cubicBezTo>
                <a:cubicBezTo>
                  <a:pt x="14302" y="2145"/>
                  <a:pt x="17380" y="-765"/>
                  <a:pt x="21410" y="186"/>
                </a:cubicBezTo>
                <a:cubicBezTo>
                  <a:pt x="21970" y="354"/>
                  <a:pt x="22585" y="578"/>
                  <a:pt x="22921" y="1082"/>
                </a:cubicBezTo>
                <a:cubicBezTo>
                  <a:pt x="23369" y="1698"/>
                  <a:pt x="23369" y="2649"/>
                  <a:pt x="22977" y="3377"/>
                </a:cubicBezTo>
                <a:cubicBezTo>
                  <a:pt x="22641" y="4104"/>
                  <a:pt x="21970" y="4608"/>
                  <a:pt x="21354" y="5112"/>
                </a:cubicBezTo>
                <a:cubicBezTo>
                  <a:pt x="19787" y="6287"/>
                  <a:pt x="17996" y="7126"/>
                  <a:pt x="16093" y="7630"/>
                </a:cubicBezTo>
                <a:cubicBezTo>
                  <a:pt x="18835" y="7070"/>
                  <a:pt x="21634" y="6567"/>
                  <a:pt x="24432" y="6231"/>
                </a:cubicBezTo>
                <a:cubicBezTo>
                  <a:pt x="25663" y="6119"/>
                  <a:pt x="26951" y="6007"/>
                  <a:pt x="28126" y="6399"/>
                </a:cubicBezTo>
                <a:cubicBezTo>
                  <a:pt x="29133" y="6735"/>
                  <a:pt x="30141" y="7630"/>
                  <a:pt x="29973" y="8693"/>
                </a:cubicBezTo>
                <a:cubicBezTo>
                  <a:pt x="29805" y="9589"/>
                  <a:pt x="28965" y="10093"/>
                  <a:pt x="28182" y="10484"/>
                </a:cubicBezTo>
                <a:cubicBezTo>
                  <a:pt x="26167" y="11436"/>
                  <a:pt x="24040" y="12163"/>
                  <a:pt x="21858" y="12611"/>
                </a:cubicBezTo>
                <a:cubicBezTo>
                  <a:pt x="25496" y="11995"/>
                  <a:pt x="29301" y="12443"/>
                  <a:pt x="32715" y="13898"/>
                </a:cubicBezTo>
                <a:cubicBezTo>
                  <a:pt x="34002" y="14458"/>
                  <a:pt x="35290" y="15186"/>
                  <a:pt x="36017" y="16417"/>
                </a:cubicBezTo>
                <a:cubicBezTo>
                  <a:pt x="36745" y="17648"/>
                  <a:pt x="36969" y="19383"/>
                  <a:pt x="35681" y="20334"/>
                </a:cubicBezTo>
                <a:cubicBezTo>
                  <a:pt x="34506" y="21230"/>
                  <a:pt x="32212" y="20950"/>
                  <a:pt x="30868" y="20894"/>
                </a:cubicBezTo>
                <a:cubicBezTo>
                  <a:pt x="26951" y="20614"/>
                  <a:pt x="23201" y="19159"/>
                  <a:pt x="19843" y="17088"/>
                </a:cubicBezTo>
                <a:cubicBezTo>
                  <a:pt x="21074" y="18544"/>
                  <a:pt x="22082" y="20167"/>
                  <a:pt x="22921" y="21902"/>
                </a:cubicBezTo>
                <a:cubicBezTo>
                  <a:pt x="23425" y="22965"/>
                  <a:pt x="23817" y="24420"/>
                  <a:pt x="22865" y="25204"/>
                </a:cubicBezTo>
                <a:cubicBezTo>
                  <a:pt x="22305" y="25651"/>
                  <a:pt x="21466" y="25651"/>
                  <a:pt x="20850" y="25371"/>
                </a:cubicBezTo>
                <a:cubicBezTo>
                  <a:pt x="20179" y="25092"/>
                  <a:pt x="19675" y="24588"/>
                  <a:pt x="19171" y="24028"/>
                </a:cubicBezTo>
                <a:cubicBezTo>
                  <a:pt x="17492" y="22293"/>
                  <a:pt x="15925" y="20390"/>
                  <a:pt x="14582" y="18376"/>
                </a:cubicBezTo>
                <a:cubicBezTo>
                  <a:pt x="15198" y="19719"/>
                  <a:pt x="15813" y="21062"/>
                  <a:pt x="15981" y="22517"/>
                </a:cubicBezTo>
                <a:cubicBezTo>
                  <a:pt x="16205" y="23972"/>
                  <a:pt x="15925" y="25539"/>
                  <a:pt x="14974" y="26659"/>
                </a:cubicBezTo>
                <a:cubicBezTo>
                  <a:pt x="14638" y="26994"/>
                  <a:pt x="14246" y="27330"/>
                  <a:pt x="13798" y="27442"/>
                </a:cubicBezTo>
                <a:cubicBezTo>
                  <a:pt x="12679" y="27722"/>
                  <a:pt x="11560" y="26883"/>
                  <a:pt x="10832" y="25987"/>
                </a:cubicBezTo>
                <a:cubicBezTo>
                  <a:pt x="10161" y="25371"/>
                  <a:pt x="7362" y="21286"/>
                  <a:pt x="4788" y="1725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7"/>
          <p:cNvSpPr/>
          <p:nvPr/>
        </p:nvSpPr>
        <p:spPr>
          <a:xfrm rot="5400000" flipH="1">
            <a:off x="8628250" y="3696268"/>
            <a:ext cx="219722" cy="165045"/>
          </a:xfrm>
          <a:custGeom>
            <a:avLst/>
            <a:gdLst/>
            <a:ahLst/>
            <a:cxnLst/>
            <a:rect l="l" t="t" r="r" b="b"/>
            <a:pathLst>
              <a:path w="36605" h="27496" extrusionOk="0">
                <a:moveTo>
                  <a:pt x="4788" y="17256"/>
                </a:moveTo>
                <a:cubicBezTo>
                  <a:pt x="2157" y="13171"/>
                  <a:pt x="-305" y="9197"/>
                  <a:pt x="31" y="9085"/>
                </a:cubicBezTo>
                <a:cubicBezTo>
                  <a:pt x="3836" y="7742"/>
                  <a:pt x="7530" y="5895"/>
                  <a:pt x="11056" y="3936"/>
                </a:cubicBezTo>
                <a:cubicBezTo>
                  <a:pt x="14302" y="2145"/>
                  <a:pt x="17380" y="-765"/>
                  <a:pt x="21410" y="186"/>
                </a:cubicBezTo>
                <a:cubicBezTo>
                  <a:pt x="21970" y="354"/>
                  <a:pt x="22585" y="578"/>
                  <a:pt x="22921" y="1082"/>
                </a:cubicBezTo>
                <a:cubicBezTo>
                  <a:pt x="23369" y="1698"/>
                  <a:pt x="23369" y="2649"/>
                  <a:pt x="22977" y="3377"/>
                </a:cubicBezTo>
                <a:cubicBezTo>
                  <a:pt x="22641" y="4104"/>
                  <a:pt x="21970" y="4608"/>
                  <a:pt x="21354" y="5112"/>
                </a:cubicBezTo>
                <a:cubicBezTo>
                  <a:pt x="19787" y="6287"/>
                  <a:pt x="17996" y="7126"/>
                  <a:pt x="16093" y="7630"/>
                </a:cubicBezTo>
                <a:cubicBezTo>
                  <a:pt x="18835" y="7070"/>
                  <a:pt x="21634" y="6567"/>
                  <a:pt x="24432" y="6231"/>
                </a:cubicBezTo>
                <a:cubicBezTo>
                  <a:pt x="25663" y="6119"/>
                  <a:pt x="26951" y="6007"/>
                  <a:pt x="28126" y="6399"/>
                </a:cubicBezTo>
                <a:cubicBezTo>
                  <a:pt x="29133" y="6735"/>
                  <a:pt x="30141" y="7630"/>
                  <a:pt x="29973" y="8693"/>
                </a:cubicBezTo>
                <a:cubicBezTo>
                  <a:pt x="29805" y="9589"/>
                  <a:pt x="28965" y="10093"/>
                  <a:pt x="28182" y="10484"/>
                </a:cubicBezTo>
                <a:cubicBezTo>
                  <a:pt x="26167" y="11436"/>
                  <a:pt x="24040" y="12163"/>
                  <a:pt x="21858" y="12611"/>
                </a:cubicBezTo>
                <a:cubicBezTo>
                  <a:pt x="25496" y="11995"/>
                  <a:pt x="29301" y="12443"/>
                  <a:pt x="32715" y="13898"/>
                </a:cubicBezTo>
                <a:cubicBezTo>
                  <a:pt x="34002" y="14458"/>
                  <a:pt x="35290" y="15186"/>
                  <a:pt x="36017" y="16417"/>
                </a:cubicBezTo>
                <a:cubicBezTo>
                  <a:pt x="36745" y="17648"/>
                  <a:pt x="36969" y="19383"/>
                  <a:pt x="35681" y="20334"/>
                </a:cubicBezTo>
                <a:cubicBezTo>
                  <a:pt x="34506" y="21230"/>
                  <a:pt x="32212" y="20950"/>
                  <a:pt x="30868" y="20894"/>
                </a:cubicBezTo>
                <a:cubicBezTo>
                  <a:pt x="26951" y="20614"/>
                  <a:pt x="23201" y="19159"/>
                  <a:pt x="19843" y="17088"/>
                </a:cubicBezTo>
                <a:cubicBezTo>
                  <a:pt x="21074" y="18544"/>
                  <a:pt x="22082" y="20167"/>
                  <a:pt x="22921" y="21902"/>
                </a:cubicBezTo>
                <a:cubicBezTo>
                  <a:pt x="23425" y="22965"/>
                  <a:pt x="23817" y="24420"/>
                  <a:pt x="22865" y="25204"/>
                </a:cubicBezTo>
                <a:cubicBezTo>
                  <a:pt x="22305" y="25651"/>
                  <a:pt x="21466" y="25651"/>
                  <a:pt x="20850" y="25371"/>
                </a:cubicBezTo>
                <a:cubicBezTo>
                  <a:pt x="20179" y="25092"/>
                  <a:pt x="19675" y="24588"/>
                  <a:pt x="19171" y="24028"/>
                </a:cubicBezTo>
                <a:cubicBezTo>
                  <a:pt x="17492" y="22293"/>
                  <a:pt x="15925" y="20390"/>
                  <a:pt x="14582" y="18376"/>
                </a:cubicBezTo>
                <a:cubicBezTo>
                  <a:pt x="15198" y="19719"/>
                  <a:pt x="15813" y="21062"/>
                  <a:pt x="15981" y="22517"/>
                </a:cubicBezTo>
                <a:cubicBezTo>
                  <a:pt x="16205" y="23972"/>
                  <a:pt x="15925" y="25539"/>
                  <a:pt x="14974" y="26659"/>
                </a:cubicBezTo>
                <a:cubicBezTo>
                  <a:pt x="14638" y="26994"/>
                  <a:pt x="14246" y="27330"/>
                  <a:pt x="13798" y="27442"/>
                </a:cubicBezTo>
                <a:cubicBezTo>
                  <a:pt x="12679" y="27722"/>
                  <a:pt x="11560" y="26883"/>
                  <a:pt x="10832" y="25987"/>
                </a:cubicBezTo>
                <a:cubicBezTo>
                  <a:pt x="10161" y="25371"/>
                  <a:pt x="7362" y="21286"/>
                  <a:pt x="4788" y="1725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7"/>
          <p:cNvSpPr/>
          <p:nvPr/>
        </p:nvSpPr>
        <p:spPr>
          <a:xfrm>
            <a:off x="7282825" y="297093"/>
            <a:ext cx="219722" cy="165045"/>
          </a:xfrm>
          <a:custGeom>
            <a:avLst/>
            <a:gdLst/>
            <a:ahLst/>
            <a:cxnLst/>
            <a:rect l="l" t="t" r="r" b="b"/>
            <a:pathLst>
              <a:path w="36605" h="27496" extrusionOk="0">
                <a:moveTo>
                  <a:pt x="4788" y="17256"/>
                </a:moveTo>
                <a:cubicBezTo>
                  <a:pt x="2157" y="13171"/>
                  <a:pt x="-305" y="9197"/>
                  <a:pt x="31" y="9085"/>
                </a:cubicBezTo>
                <a:cubicBezTo>
                  <a:pt x="3836" y="7742"/>
                  <a:pt x="7530" y="5895"/>
                  <a:pt x="11056" y="3936"/>
                </a:cubicBezTo>
                <a:cubicBezTo>
                  <a:pt x="14302" y="2145"/>
                  <a:pt x="17380" y="-765"/>
                  <a:pt x="21410" y="186"/>
                </a:cubicBezTo>
                <a:cubicBezTo>
                  <a:pt x="21970" y="354"/>
                  <a:pt x="22585" y="578"/>
                  <a:pt x="22921" y="1082"/>
                </a:cubicBezTo>
                <a:cubicBezTo>
                  <a:pt x="23369" y="1698"/>
                  <a:pt x="23369" y="2649"/>
                  <a:pt x="22977" y="3377"/>
                </a:cubicBezTo>
                <a:cubicBezTo>
                  <a:pt x="22641" y="4104"/>
                  <a:pt x="21970" y="4608"/>
                  <a:pt x="21354" y="5112"/>
                </a:cubicBezTo>
                <a:cubicBezTo>
                  <a:pt x="19787" y="6287"/>
                  <a:pt x="17996" y="7126"/>
                  <a:pt x="16093" y="7630"/>
                </a:cubicBezTo>
                <a:cubicBezTo>
                  <a:pt x="18835" y="7070"/>
                  <a:pt x="21634" y="6567"/>
                  <a:pt x="24432" y="6231"/>
                </a:cubicBezTo>
                <a:cubicBezTo>
                  <a:pt x="25663" y="6119"/>
                  <a:pt x="26951" y="6007"/>
                  <a:pt x="28126" y="6399"/>
                </a:cubicBezTo>
                <a:cubicBezTo>
                  <a:pt x="29133" y="6735"/>
                  <a:pt x="30141" y="7630"/>
                  <a:pt x="29973" y="8693"/>
                </a:cubicBezTo>
                <a:cubicBezTo>
                  <a:pt x="29805" y="9589"/>
                  <a:pt x="28965" y="10093"/>
                  <a:pt x="28182" y="10484"/>
                </a:cubicBezTo>
                <a:cubicBezTo>
                  <a:pt x="26167" y="11436"/>
                  <a:pt x="24040" y="12163"/>
                  <a:pt x="21858" y="12611"/>
                </a:cubicBezTo>
                <a:cubicBezTo>
                  <a:pt x="25496" y="11995"/>
                  <a:pt x="29301" y="12443"/>
                  <a:pt x="32715" y="13898"/>
                </a:cubicBezTo>
                <a:cubicBezTo>
                  <a:pt x="34002" y="14458"/>
                  <a:pt x="35290" y="15186"/>
                  <a:pt x="36017" y="16417"/>
                </a:cubicBezTo>
                <a:cubicBezTo>
                  <a:pt x="36745" y="17648"/>
                  <a:pt x="36969" y="19383"/>
                  <a:pt x="35681" y="20334"/>
                </a:cubicBezTo>
                <a:cubicBezTo>
                  <a:pt x="34506" y="21230"/>
                  <a:pt x="32212" y="20950"/>
                  <a:pt x="30868" y="20894"/>
                </a:cubicBezTo>
                <a:cubicBezTo>
                  <a:pt x="26951" y="20614"/>
                  <a:pt x="23201" y="19159"/>
                  <a:pt x="19843" y="17088"/>
                </a:cubicBezTo>
                <a:cubicBezTo>
                  <a:pt x="21074" y="18544"/>
                  <a:pt x="22082" y="20167"/>
                  <a:pt x="22921" y="21902"/>
                </a:cubicBezTo>
                <a:cubicBezTo>
                  <a:pt x="23425" y="22965"/>
                  <a:pt x="23817" y="24420"/>
                  <a:pt x="22865" y="25204"/>
                </a:cubicBezTo>
                <a:cubicBezTo>
                  <a:pt x="22305" y="25651"/>
                  <a:pt x="21466" y="25651"/>
                  <a:pt x="20850" y="25371"/>
                </a:cubicBezTo>
                <a:cubicBezTo>
                  <a:pt x="20179" y="25092"/>
                  <a:pt x="19675" y="24588"/>
                  <a:pt x="19171" y="24028"/>
                </a:cubicBezTo>
                <a:cubicBezTo>
                  <a:pt x="17492" y="22293"/>
                  <a:pt x="15925" y="20390"/>
                  <a:pt x="14582" y="18376"/>
                </a:cubicBezTo>
                <a:cubicBezTo>
                  <a:pt x="15198" y="19719"/>
                  <a:pt x="15813" y="21062"/>
                  <a:pt x="15981" y="22517"/>
                </a:cubicBezTo>
                <a:cubicBezTo>
                  <a:pt x="16205" y="23972"/>
                  <a:pt x="15925" y="25539"/>
                  <a:pt x="14974" y="26659"/>
                </a:cubicBezTo>
                <a:cubicBezTo>
                  <a:pt x="14638" y="26994"/>
                  <a:pt x="14246" y="27330"/>
                  <a:pt x="13798" y="27442"/>
                </a:cubicBezTo>
                <a:cubicBezTo>
                  <a:pt x="12679" y="27722"/>
                  <a:pt x="11560" y="26883"/>
                  <a:pt x="10832" y="25987"/>
                </a:cubicBezTo>
                <a:cubicBezTo>
                  <a:pt x="10161" y="25371"/>
                  <a:pt x="7362" y="21286"/>
                  <a:pt x="4788" y="1725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3" name="Google Shape;423;p8"/>
          <p:cNvGrpSpPr/>
          <p:nvPr/>
        </p:nvGrpSpPr>
        <p:grpSpPr>
          <a:xfrm>
            <a:off x="2745317" y="172458"/>
            <a:ext cx="6979960" cy="5446284"/>
            <a:chOff x="4290846" y="3279581"/>
            <a:chExt cx="707082" cy="551718"/>
          </a:xfrm>
        </p:grpSpPr>
        <p:sp>
          <p:nvSpPr>
            <p:cNvPr id="424" name="Google Shape;424;p8"/>
            <p:cNvSpPr/>
            <p:nvPr/>
          </p:nvSpPr>
          <p:spPr>
            <a:xfrm>
              <a:off x="4290846" y="3505853"/>
              <a:ext cx="43444" cy="325445"/>
            </a:xfrm>
            <a:custGeom>
              <a:avLst/>
              <a:gdLst/>
              <a:ahLst/>
              <a:cxnLst/>
              <a:rect l="l" t="t" r="r" b="b"/>
              <a:pathLst>
                <a:path w="43444" h="325445" extrusionOk="0">
                  <a:moveTo>
                    <a:pt x="43150" y="325446"/>
                  </a:moveTo>
                  <a:cubicBezTo>
                    <a:pt x="43038" y="325446"/>
                    <a:pt x="42870" y="325334"/>
                    <a:pt x="42870" y="325222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43430" y="325110"/>
                  </a:lnTo>
                  <a:cubicBezTo>
                    <a:pt x="43486" y="325278"/>
                    <a:pt x="43374" y="325446"/>
                    <a:pt x="43150" y="325446"/>
                  </a:cubicBezTo>
                  <a:cubicBezTo>
                    <a:pt x="43206" y="325446"/>
                    <a:pt x="43206" y="325446"/>
                    <a:pt x="43150" y="325446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4297618" y="3741417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4297618" y="3673865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699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4297618" y="3606313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4297618" y="3538762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699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4297618" y="3471210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4297618" y="3403658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4297618" y="3350938"/>
              <a:ext cx="581940" cy="72980"/>
            </a:xfrm>
            <a:custGeom>
              <a:avLst/>
              <a:gdLst/>
              <a:ahLst/>
              <a:cxnLst/>
              <a:rect l="l" t="t" r="r" b="b"/>
              <a:pathLst>
                <a:path w="581940" h="72980" extrusionOk="0">
                  <a:moveTo>
                    <a:pt x="280" y="72980"/>
                  </a:moveTo>
                  <a:cubicBezTo>
                    <a:pt x="168" y="72980"/>
                    <a:pt x="0" y="72868"/>
                    <a:pt x="0" y="72757"/>
                  </a:cubicBezTo>
                  <a:cubicBezTo>
                    <a:pt x="0" y="72589"/>
                    <a:pt x="112" y="72477"/>
                    <a:pt x="224" y="72421"/>
                  </a:cubicBezTo>
                  <a:lnTo>
                    <a:pt x="581605" y="0"/>
                  </a:lnTo>
                  <a:cubicBezTo>
                    <a:pt x="581773" y="0"/>
                    <a:pt x="581885" y="112"/>
                    <a:pt x="581941" y="224"/>
                  </a:cubicBezTo>
                  <a:cubicBezTo>
                    <a:pt x="581941" y="392"/>
                    <a:pt x="581829" y="504"/>
                    <a:pt x="581717" y="560"/>
                  </a:cubicBezTo>
                  <a:lnTo>
                    <a:pt x="280" y="72980"/>
                  </a:lnTo>
                  <a:cubicBezTo>
                    <a:pt x="280" y="72980"/>
                    <a:pt x="280" y="72980"/>
                    <a:pt x="280" y="72980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4358957" y="3312321"/>
              <a:ext cx="354436" cy="38057"/>
            </a:xfrm>
            <a:custGeom>
              <a:avLst/>
              <a:gdLst/>
              <a:ahLst/>
              <a:cxnLst/>
              <a:rect l="l" t="t" r="r" b="b"/>
              <a:pathLst>
                <a:path w="354436" h="38057" extrusionOk="0">
                  <a:moveTo>
                    <a:pt x="280" y="38057"/>
                  </a:moveTo>
                  <a:cubicBezTo>
                    <a:pt x="112" y="38057"/>
                    <a:pt x="0" y="37945"/>
                    <a:pt x="0" y="37833"/>
                  </a:cubicBezTo>
                  <a:cubicBezTo>
                    <a:pt x="0" y="37665"/>
                    <a:pt x="112" y="37554"/>
                    <a:pt x="224" y="37554"/>
                  </a:cubicBezTo>
                  <a:lnTo>
                    <a:pt x="354101" y="0"/>
                  </a:lnTo>
                  <a:cubicBezTo>
                    <a:pt x="354269" y="0"/>
                    <a:pt x="354381" y="112"/>
                    <a:pt x="354437" y="224"/>
                  </a:cubicBezTo>
                  <a:cubicBezTo>
                    <a:pt x="354437" y="392"/>
                    <a:pt x="354325" y="504"/>
                    <a:pt x="354213" y="504"/>
                  </a:cubicBezTo>
                  <a:lnTo>
                    <a:pt x="280" y="38057"/>
                  </a:lnTo>
                  <a:cubicBezTo>
                    <a:pt x="280" y="38057"/>
                    <a:pt x="280" y="38057"/>
                    <a:pt x="280" y="38057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8"/>
            <p:cNvSpPr/>
            <p:nvPr/>
          </p:nvSpPr>
          <p:spPr>
            <a:xfrm>
              <a:off x="4357782" y="3461584"/>
              <a:ext cx="35497" cy="273228"/>
            </a:xfrm>
            <a:custGeom>
              <a:avLst/>
              <a:gdLst/>
              <a:ahLst/>
              <a:cxnLst/>
              <a:rect l="l" t="t" r="r" b="b"/>
              <a:pathLst>
                <a:path w="35497" h="273228" extrusionOk="0">
                  <a:moveTo>
                    <a:pt x="35203" y="273229"/>
                  </a:moveTo>
                  <a:cubicBezTo>
                    <a:pt x="35091" y="273229"/>
                    <a:pt x="34923" y="273117"/>
                    <a:pt x="34923" y="27300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35483" y="272893"/>
                  </a:lnTo>
                  <a:cubicBezTo>
                    <a:pt x="35539" y="273061"/>
                    <a:pt x="35427" y="273229"/>
                    <a:pt x="35203" y="273229"/>
                  </a:cubicBezTo>
                  <a:cubicBezTo>
                    <a:pt x="35259" y="273229"/>
                    <a:pt x="35203" y="273229"/>
                    <a:pt x="35203" y="27322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4405577" y="3279581"/>
              <a:ext cx="64921" cy="497039"/>
            </a:xfrm>
            <a:custGeom>
              <a:avLst/>
              <a:gdLst/>
              <a:ahLst/>
              <a:cxnLst/>
              <a:rect l="l" t="t" r="r" b="b"/>
              <a:pathLst>
                <a:path w="64921" h="497039" extrusionOk="0">
                  <a:moveTo>
                    <a:pt x="64641" y="497039"/>
                  </a:moveTo>
                  <a:cubicBezTo>
                    <a:pt x="64529" y="497039"/>
                    <a:pt x="64362" y="496927"/>
                    <a:pt x="64362" y="49681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4921" y="496703"/>
                  </a:lnTo>
                  <a:cubicBezTo>
                    <a:pt x="64921" y="496871"/>
                    <a:pt x="64809" y="497039"/>
                    <a:pt x="64641" y="497039"/>
                  </a:cubicBezTo>
                  <a:cubicBezTo>
                    <a:pt x="64641" y="497039"/>
                    <a:pt x="64641" y="497039"/>
                    <a:pt x="64641" y="49703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4488184" y="3363195"/>
              <a:ext cx="61675" cy="468104"/>
            </a:xfrm>
            <a:custGeom>
              <a:avLst/>
              <a:gdLst/>
              <a:ahLst/>
              <a:cxnLst/>
              <a:rect l="l" t="t" r="r" b="b"/>
              <a:pathLst>
                <a:path w="61675" h="468104" extrusionOk="0">
                  <a:moveTo>
                    <a:pt x="61395" y="468104"/>
                  </a:moveTo>
                  <a:cubicBezTo>
                    <a:pt x="61283" y="468104"/>
                    <a:pt x="61115" y="467993"/>
                    <a:pt x="61115" y="467881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1675" y="467769"/>
                  </a:lnTo>
                  <a:cubicBezTo>
                    <a:pt x="61675" y="467937"/>
                    <a:pt x="61563" y="468104"/>
                    <a:pt x="61395" y="468104"/>
                  </a:cubicBezTo>
                  <a:cubicBezTo>
                    <a:pt x="61395" y="468104"/>
                    <a:pt x="61395" y="468104"/>
                    <a:pt x="61395" y="468104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4549243" y="3279581"/>
              <a:ext cx="72435" cy="551718"/>
            </a:xfrm>
            <a:custGeom>
              <a:avLst/>
              <a:gdLst/>
              <a:ahLst/>
              <a:cxnLst/>
              <a:rect l="l" t="t" r="r" b="b"/>
              <a:pathLst>
                <a:path w="72435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77" y="551551"/>
                    <a:pt x="72365" y="551719"/>
                    <a:pt x="72141" y="551719"/>
                  </a:cubicBezTo>
                  <a:cubicBezTo>
                    <a:pt x="72197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4621105" y="3279581"/>
              <a:ext cx="72420" cy="551718"/>
            </a:xfrm>
            <a:custGeom>
              <a:avLst/>
              <a:gdLst/>
              <a:ahLst/>
              <a:cxnLst/>
              <a:rect l="l" t="t" r="r" b="b"/>
              <a:pathLst>
                <a:path w="72420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21" y="551551"/>
                    <a:pt x="72309" y="551719"/>
                    <a:pt x="72141" y="551719"/>
                  </a:cubicBezTo>
                  <a:cubicBezTo>
                    <a:pt x="72141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4692966" y="3279581"/>
              <a:ext cx="72420" cy="551718"/>
            </a:xfrm>
            <a:custGeom>
              <a:avLst/>
              <a:gdLst/>
              <a:ahLst/>
              <a:cxnLst/>
              <a:rect l="l" t="t" r="r" b="b"/>
              <a:pathLst>
                <a:path w="72420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21" y="551551"/>
                    <a:pt x="72309" y="551719"/>
                    <a:pt x="72141" y="551719"/>
                  </a:cubicBezTo>
                  <a:cubicBezTo>
                    <a:pt x="72141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4770200" y="3323570"/>
              <a:ext cx="62738" cy="473421"/>
            </a:xfrm>
            <a:custGeom>
              <a:avLst/>
              <a:gdLst/>
              <a:ahLst/>
              <a:cxnLst/>
              <a:rect l="l" t="t" r="r" b="b"/>
              <a:pathLst>
                <a:path w="62738" h="473421" extrusionOk="0">
                  <a:moveTo>
                    <a:pt x="62459" y="473421"/>
                  </a:moveTo>
                  <a:cubicBezTo>
                    <a:pt x="62347" y="473421"/>
                    <a:pt x="62179" y="473309"/>
                    <a:pt x="62179" y="473198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2739" y="473085"/>
                  </a:lnTo>
                  <a:cubicBezTo>
                    <a:pt x="62739" y="473253"/>
                    <a:pt x="62627" y="473421"/>
                    <a:pt x="62459" y="473421"/>
                  </a:cubicBezTo>
                  <a:cubicBezTo>
                    <a:pt x="62459" y="473421"/>
                    <a:pt x="62459" y="473421"/>
                    <a:pt x="62459" y="473421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4836688" y="3279581"/>
              <a:ext cx="57365" cy="438050"/>
            </a:xfrm>
            <a:custGeom>
              <a:avLst/>
              <a:gdLst/>
              <a:ahLst/>
              <a:cxnLst/>
              <a:rect l="l" t="t" r="r" b="b"/>
              <a:pathLst>
                <a:path w="57365" h="438050" extrusionOk="0">
                  <a:moveTo>
                    <a:pt x="57086" y="438050"/>
                  </a:moveTo>
                  <a:cubicBezTo>
                    <a:pt x="56974" y="438050"/>
                    <a:pt x="56806" y="437939"/>
                    <a:pt x="56806" y="437827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57366" y="437715"/>
                  </a:lnTo>
                  <a:cubicBezTo>
                    <a:pt x="57366" y="437883"/>
                    <a:pt x="57254" y="438050"/>
                    <a:pt x="57086" y="438050"/>
                  </a:cubicBezTo>
                  <a:cubicBezTo>
                    <a:pt x="57086" y="438050"/>
                    <a:pt x="57086" y="438050"/>
                    <a:pt x="57086" y="438050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4908493" y="3279581"/>
              <a:ext cx="52048" cy="395180"/>
            </a:xfrm>
            <a:custGeom>
              <a:avLst/>
              <a:gdLst/>
              <a:ahLst/>
              <a:cxnLst/>
              <a:rect l="l" t="t" r="r" b="b"/>
              <a:pathLst>
                <a:path w="52048" h="395180" extrusionOk="0">
                  <a:moveTo>
                    <a:pt x="51769" y="395180"/>
                  </a:moveTo>
                  <a:cubicBezTo>
                    <a:pt x="51657" y="395180"/>
                    <a:pt x="51489" y="395068"/>
                    <a:pt x="51489" y="394956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52049" y="394844"/>
                  </a:lnTo>
                  <a:cubicBezTo>
                    <a:pt x="52049" y="395012"/>
                    <a:pt x="51937" y="395180"/>
                    <a:pt x="51769" y="395180"/>
                  </a:cubicBezTo>
                  <a:cubicBezTo>
                    <a:pt x="51769" y="395180"/>
                    <a:pt x="51769" y="395180"/>
                    <a:pt x="51769" y="395180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2" name="Google Shape;442;p8"/>
          <p:cNvSpPr txBox="1">
            <a:spLocks noGrp="1"/>
          </p:cNvSpPr>
          <p:nvPr>
            <p:ph type="title"/>
          </p:nvPr>
        </p:nvSpPr>
        <p:spPr>
          <a:xfrm>
            <a:off x="1839900" y="1354950"/>
            <a:ext cx="54642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43" name="Google Shape;443;p8"/>
          <p:cNvSpPr/>
          <p:nvPr/>
        </p:nvSpPr>
        <p:spPr>
          <a:xfrm>
            <a:off x="8218094" y="1875004"/>
            <a:ext cx="1127722" cy="544881"/>
          </a:xfrm>
          <a:custGeom>
            <a:avLst/>
            <a:gdLst/>
            <a:ahLst/>
            <a:cxnLst/>
            <a:rect l="l" t="t" r="r" b="b"/>
            <a:pathLst>
              <a:path w="148776" h="71884" extrusionOk="0">
                <a:moveTo>
                  <a:pt x="143382" y="52576"/>
                </a:moveTo>
                <a:cubicBezTo>
                  <a:pt x="138568" y="47763"/>
                  <a:pt x="130845" y="46140"/>
                  <a:pt x="124465" y="48546"/>
                </a:cubicBezTo>
                <a:cubicBezTo>
                  <a:pt x="124913" y="33771"/>
                  <a:pt x="118420" y="18716"/>
                  <a:pt x="106891" y="9481"/>
                </a:cubicBezTo>
                <a:cubicBezTo>
                  <a:pt x="95363" y="247"/>
                  <a:pt x="78852" y="-2719"/>
                  <a:pt x="65029" y="2710"/>
                </a:cubicBezTo>
                <a:cubicBezTo>
                  <a:pt x="51260" y="8082"/>
                  <a:pt x="41019" y="21962"/>
                  <a:pt x="40627" y="36737"/>
                </a:cubicBezTo>
                <a:cubicBezTo>
                  <a:pt x="36094" y="35506"/>
                  <a:pt x="30945" y="36849"/>
                  <a:pt x="27643" y="40151"/>
                </a:cubicBezTo>
                <a:cubicBezTo>
                  <a:pt x="24285" y="43453"/>
                  <a:pt x="22829" y="48546"/>
                  <a:pt x="23949" y="53080"/>
                </a:cubicBezTo>
                <a:cubicBezTo>
                  <a:pt x="18072" y="51233"/>
                  <a:pt x="11468" y="52240"/>
                  <a:pt x="6711" y="56158"/>
                </a:cubicBezTo>
                <a:cubicBezTo>
                  <a:pt x="1954" y="60076"/>
                  <a:pt x="-564" y="65784"/>
                  <a:pt x="107" y="71884"/>
                </a:cubicBezTo>
                <a:lnTo>
                  <a:pt x="13259" y="71884"/>
                </a:lnTo>
                <a:lnTo>
                  <a:pt x="147747" y="71884"/>
                </a:lnTo>
                <a:cubicBezTo>
                  <a:pt x="150154" y="65560"/>
                  <a:pt x="148195" y="57389"/>
                  <a:pt x="143382" y="52576"/>
                </a:cubicBezTo>
                <a:close/>
              </a:path>
            </a:pathLst>
          </a:custGeom>
          <a:solidFill>
            <a:srgbClr val="D4F0FD">
              <a:alpha val="4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8"/>
          <p:cNvSpPr/>
          <p:nvPr/>
        </p:nvSpPr>
        <p:spPr>
          <a:xfrm flipH="1">
            <a:off x="7301955" y="351103"/>
            <a:ext cx="783370" cy="377795"/>
          </a:xfrm>
          <a:custGeom>
            <a:avLst/>
            <a:gdLst/>
            <a:ahLst/>
            <a:cxnLst/>
            <a:rect l="l" t="t" r="r" b="b"/>
            <a:pathLst>
              <a:path w="103347" h="49841" extrusionOk="0">
                <a:moveTo>
                  <a:pt x="99578" y="36522"/>
                </a:moveTo>
                <a:cubicBezTo>
                  <a:pt x="96220" y="33164"/>
                  <a:pt x="90848" y="32044"/>
                  <a:pt x="86426" y="33723"/>
                </a:cubicBezTo>
                <a:cubicBezTo>
                  <a:pt x="86706" y="23426"/>
                  <a:pt x="82228" y="13016"/>
                  <a:pt x="74225" y="6580"/>
                </a:cubicBezTo>
                <a:cubicBezTo>
                  <a:pt x="66222" y="143"/>
                  <a:pt x="54749" y="-1871"/>
                  <a:pt x="45178" y="1878"/>
                </a:cubicBezTo>
                <a:cubicBezTo>
                  <a:pt x="35608" y="5628"/>
                  <a:pt x="28500" y="15254"/>
                  <a:pt x="28221" y="25497"/>
                </a:cubicBezTo>
                <a:cubicBezTo>
                  <a:pt x="25087" y="24657"/>
                  <a:pt x="21505" y="25552"/>
                  <a:pt x="19210" y="27847"/>
                </a:cubicBezTo>
                <a:cubicBezTo>
                  <a:pt x="16860" y="30142"/>
                  <a:pt x="15852" y="33667"/>
                  <a:pt x="16635" y="36802"/>
                </a:cubicBezTo>
                <a:cubicBezTo>
                  <a:pt x="12550" y="35514"/>
                  <a:pt x="7961" y="36186"/>
                  <a:pt x="4659" y="38928"/>
                </a:cubicBezTo>
                <a:cubicBezTo>
                  <a:pt x="1357" y="41671"/>
                  <a:pt x="-378" y="45588"/>
                  <a:pt x="70" y="49842"/>
                </a:cubicBezTo>
                <a:lnTo>
                  <a:pt x="9192" y="49842"/>
                </a:lnTo>
                <a:lnTo>
                  <a:pt x="102601" y="49842"/>
                </a:lnTo>
                <a:cubicBezTo>
                  <a:pt x="104335" y="45532"/>
                  <a:pt x="102936" y="39880"/>
                  <a:pt x="99578" y="36522"/>
                </a:cubicBezTo>
                <a:close/>
              </a:path>
            </a:pathLst>
          </a:custGeom>
          <a:solidFill>
            <a:srgbClr val="D4F0FD">
              <a:alpha val="4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8"/>
          <p:cNvSpPr/>
          <p:nvPr/>
        </p:nvSpPr>
        <p:spPr>
          <a:xfrm>
            <a:off x="1047221" y="351103"/>
            <a:ext cx="783370" cy="377795"/>
          </a:xfrm>
          <a:custGeom>
            <a:avLst/>
            <a:gdLst/>
            <a:ahLst/>
            <a:cxnLst/>
            <a:rect l="l" t="t" r="r" b="b"/>
            <a:pathLst>
              <a:path w="103347" h="49841" extrusionOk="0">
                <a:moveTo>
                  <a:pt x="99578" y="36522"/>
                </a:moveTo>
                <a:cubicBezTo>
                  <a:pt x="96220" y="33164"/>
                  <a:pt x="90848" y="32044"/>
                  <a:pt x="86426" y="33723"/>
                </a:cubicBezTo>
                <a:cubicBezTo>
                  <a:pt x="86706" y="23426"/>
                  <a:pt x="82228" y="13016"/>
                  <a:pt x="74225" y="6580"/>
                </a:cubicBezTo>
                <a:cubicBezTo>
                  <a:pt x="66222" y="143"/>
                  <a:pt x="54749" y="-1871"/>
                  <a:pt x="45178" y="1878"/>
                </a:cubicBezTo>
                <a:cubicBezTo>
                  <a:pt x="35608" y="5628"/>
                  <a:pt x="28500" y="15254"/>
                  <a:pt x="28221" y="25497"/>
                </a:cubicBezTo>
                <a:cubicBezTo>
                  <a:pt x="25087" y="24657"/>
                  <a:pt x="21505" y="25552"/>
                  <a:pt x="19210" y="27847"/>
                </a:cubicBezTo>
                <a:cubicBezTo>
                  <a:pt x="16860" y="30142"/>
                  <a:pt x="15852" y="33667"/>
                  <a:pt x="16635" y="36802"/>
                </a:cubicBezTo>
                <a:cubicBezTo>
                  <a:pt x="12550" y="35514"/>
                  <a:pt x="7961" y="36186"/>
                  <a:pt x="4659" y="38928"/>
                </a:cubicBezTo>
                <a:cubicBezTo>
                  <a:pt x="1357" y="41671"/>
                  <a:pt x="-378" y="45588"/>
                  <a:pt x="70" y="49842"/>
                </a:cubicBezTo>
                <a:lnTo>
                  <a:pt x="9192" y="49842"/>
                </a:lnTo>
                <a:lnTo>
                  <a:pt x="102601" y="49842"/>
                </a:lnTo>
                <a:cubicBezTo>
                  <a:pt x="104335" y="45532"/>
                  <a:pt x="102936" y="39880"/>
                  <a:pt x="99578" y="36522"/>
                </a:cubicBezTo>
                <a:close/>
              </a:path>
            </a:pathLst>
          </a:custGeom>
          <a:solidFill>
            <a:srgbClr val="FFFFFF">
              <a:alpha val="689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8"/>
          <p:cNvSpPr/>
          <p:nvPr/>
        </p:nvSpPr>
        <p:spPr>
          <a:xfrm flipH="1">
            <a:off x="-213270" y="1875004"/>
            <a:ext cx="1127722" cy="544881"/>
          </a:xfrm>
          <a:custGeom>
            <a:avLst/>
            <a:gdLst/>
            <a:ahLst/>
            <a:cxnLst/>
            <a:rect l="l" t="t" r="r" b="b"/>
            <a:pathLst>
              <a:path w="148776" h="71884" extrusionOk="0">
                <a:moveTo>
                  <a:pt x="143382" y="52576"/>
                </a:moveTo>
                <a:cubicBezTo>
                  <a:pt x="138568" y="47763"/>
                  <a:pt x="130845" y="46140"/>
                  <a:pt x="124465" y="48546"/>
                </a:cubicBezTo>
                <a:cubicBezTo>
                  <a:pt x="124913" y="33771"/>
                  <a:pt x="118420" y="18716"/>
                  <a:pt x="106891" y="9481"/>
                </a:cubicBezTo>
                <a:cubicBezTo>
                  <a:pt x="95363" y="247"/>
                  <a:pt x="78852" y="-2719"/>
                  <a:pt x="65029" y="2710"/>
                </a:cubicBezTo>
                <a:cubicBezTo>
                  <a:pt x="51260" y="8082"/>
                  <a:pt x="41019" y="21962"/>
                  <a:pt x="40627" y="36737"/>
                </a:cubicBezTo>
                <a:cubicBezTo>
                  <a:pt x="36094" y="35506"/>
                  <a:pt x="30945" y="36849"/>
                  <a:pt x="27643" y="40151"/>
                </a:cubicBezTo>
                <a:cubicBezTo>
                  <a:pt x="24285" y="43453"/>
                  <a:pt x="22829" y="48546"/>
                  <a:pt x="23949" y="53080"/>
                </a:cubicBezTo>
                <a:cubicBezTo>
                  <a:pt x="18072" y="51233"/>
                  <a:pt x="11468" y="52240"/>
                  <a:pt x="6711" y="56158"/>
                </a:cubicBezTo>
                <a:cubicBezTo>
                  <a:pt x="1954" y="60076"/>
                  <a:pt x="-564" y="65784"/>
                  <a:pt x="107" y="71884"/>
                </a:cubicBezTo>
                <a:lnTo>
                  <a:pt x="13259" y="71884"/>
                </a:lnTo>
                <a:lnTo>
                  <a:pt x="147747" y="71884"/>
                </a:lnTo>
                <a:cubicBezTo>
                  <a:pt x="150154" y="65560"/>
                  <a:pt x="148195" y="57389"/>
                  <a:pt x="143382" y="52576"/>
                </a:cubicBezTo>
                <a:close/>
              </a:path>
            </a:pathLst>
          </a:custGeom>
          <a:solidFill>
            <a:srgbClr val="FFFFFF">
              <a:alpha val="689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7" name="Google Shape;447;p8"/>
          <p:cNvGrpSpPr/>
          <p:nvPr/>
        </p:nvGrpSpPr>
        <p:grpSpPr>
          <a:xfrm flipH="1">
            <a:off x="8833572" y="4045715"/>
            <a:ext cx="242777" cy="350367"/>
            <a:chOff x="7549830" y="4053710"/>
            <a:chExt cx="50646" cy="73092"/>
          </a:xfrm>
        </p:grpSpPr>
        <p:sp>
          <p:nvSpPr>
            <p:cNvPr id="448" name="Google Shape;448;p8"/>
            <p:cNvSpPr/>
            <p:nvPr/>
          </p:nvSpPr>
          <p:spPr>
            <a:xfrm>
              <a:off x="7549830" y="4053710"/>
              <a:ext cx="50646" cy="73092"/>
            </a:xfrm>
            <a:custGeom>
              <a:avLst/>
              <a:gdLst/>
              <a:ahLst/>
              <a:cxnLst/>
              <a:rect l="l" t="t" r="r" b="b"/>
              <a:pathLst>
                <a:path w="50646" h="73092" extrusionOk="0">
                  <a:moveTo>
                    <a:pt x="25921" y="0"/>
                  </a:moveTo>
                  <a:cubicBezTo>
                    <a:pt x="5158" y="168"/>
                    <a:pt x="-2230" y="14999"/>
                    <a:pt x="569" y="32965"/>
                  </a:cubicBezTo>
                  <a:cubicBezTo>
                    <a:pt x="3367" y="50930"/>
                    <a:pt x="24242" y="73093"/>
                    <a:pt x="24242" y="73093"/>
                  </a:cubicBezTo>
                  <a:cubicBezTo>
                    <a:pt x="24242" y="73093"/>
                    <a:pt x="46125" y="51881"/>
                    <a:pt x="49707" y="34084"/>
                  </a:cubicBezTo>
                  <a:cubicBezTo>
                    <a:pt x="53345" y="16287"/>
                    <a:pt x="46629" y="1119"/>
                    <a:pt x="259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7554704" y="4059807"/>
              <a:ext cx="40866" cy="40863"/>
            </a:xfrm>
            <a:custGeom>
              <a:avLst/>
              <a:gdLst/>
              <a:ahLst/>
              <a:cxnLst/>
              <a:rect l="l" t="t" r="r" b="b"/>
              <a:pathLst>
                <a:path w="40866" h="40863" extrusionOk="0">
                  <a:moveTo>
                    <a:pt x="40860" y="20880"/>
                  </a:moveTo>
                  <a:cubicBezTo>
                    <a:pt x="40580" y="32185"/>
                    <a:pt x="31233" y="41083"/>
                    <a:pt x="19984" y="40860"/>
                  </a:cubicBezTo>
                  <a:cubicBezTo>
                    <a:pt x="8679" y="40580"/>
                    <a:pt x="-220" y="31233"/>
                    <a:pt x="4" y="19984"/>
                  </a:cubicBezTo>
                  <a:cubicBezTo>
                    <a:pt x="284" y="8679"/>
                    <a:pt x="9630" y="-220"/>
                    <a:pt x="20880" y="4"/>
                  </a:cubicBezTo>
                  <a:cubicBezTo>
                    <a:pt x="32185" y="228"/>
                    <a:pt x="41140" y="9574"/>
                    <a:pt x="40860" y="208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0" name="Google Shape;450;p8"/>
          <p:cNvGrpSpPr/>
          <p:nvPr/>
        </p:nvGrpSpPr>
        <p:grpSpPr>
          <a:xfrm>
            <a:off x="305456" y="3636140"/>
            <a:ext cx="242777" cy="350367"/>
            <a:chOff x="7549830" y="4053710"/>
            <a:chExt cx="50646" cy="73092"/>
          </a:xfrm>
        </p:grpSpPr>
        <p:sp>
          <p:nvSpPr>
            <p:cNvPr id="451" name="Google Shape;451;p8"/>
            <p:cNvSpPr/>
            <p:nvPr/>
          </p:nvSpPr>
          <p:spPr>
            <a:xfrm>
              <a:off x="7549830" y="4053710"/>
              <a:ext cx="50646" cy="73092"/>
            </a:xfrm>
            <a:custGeom>
              <a:avLst/>
              <a:gdLst/>
              <a:ahLst/>
              <a:cxnLst/>
              <a:rect l="l" t="t" r="r" b="b"/>
              <a:pathLst>
                <a:path w="50646" h="73092" extrusionOk="0">
                  <a:moveTo>
                    <a:pt x="25921" y="0"/>
                  </a:moveTo>
                  <a:cubicBezTo>
                    <a:pt x="5158" y="168"/>
                    <a:pt x="-2230" y="14999"/>
                    <a:pt x="569" y="32965"/>
                  </a:cubicBezTo>
                  <a:cubicBezTo>
                    <a:pt x="3367" y="50930"/>
                    <a:pt x="24242" y="73093"/>
                    <a:pt x="24242" y="73093"/>
                  </a:cubicBezTo>
                  <a:cubicBezTo>
                    <a:pt x="24242" y="73093"/>
                    <a:pt x="46125" y="51881"/>
                    <a:pt x="49707" y="34084"/>
                  </a:cubicBezTo>
                  <a:cubicBezTo>
                    <a:pt x="53345" y="16287"/>
                    <a:pt x="46629" y="1119"/>
                    <a:pt x="259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7554704" y="4059807"/>
              <a:ext cx="40866" cy="40863"/>
            </a:xfrm>
            <a:custGeom>
              <a:avLst/>
              <a:gdLst/>
              <a:ahLst/>
              <a:cxnLst/>
              <a:rect l="l" t="t" r="r" b="b"/>
              <a:pathLst>
                <a:path w="40866" h="40863" extrusionOk="0">
                  <a:moveTo>
                    <a:pt x="40860" y="20880"/>
                  </a:moveTo>
                  <a:cubicBezTo>
                    <a:pt x="40580" y="32185"/>
                    <a:pt x="31233" y="41083"/>
                    <a:pt x="19984" y="40860"/>
                  </a:cubicBezTo>
                  <a:cubicBezTo>
                    <a:pt x="8679" y="40580"/>
                    <a:pt x="-220" y="31233"/>
                    <a:pt x="4" y="19984"/>
                  </a:cubicBezTo>
                  <a:cubicBezTo>
                    <a:pt x="284" y="8679"/>
                    <a:pt x="9630" y="-220"/>
                    <a:pt x="20880" y="4"/>
                  </a:cubicBezTo>
                  <a:cubicBezTo>
                    <a:pt x="32185" y="228"/>
                    <a:pt x="41140" y="9574"/>
                    <a:pt x="40860" y="208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9"/>
          <p:cNvSpPr txBox="1">
            <a:spLocks noGrp="1"/>
          </p:cNvSpPr>
          <p:nvPr>
            <p:ph type="title"/>
          </p:nvPr>
        </p:nvSpPr>
        <p:spPr>
          <a:xfrm>
            <a:off x="4261200" y="1294750"/>
            <a:ext cx="4162800" cy="11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56" name="Google Shape;456;p9"/>
          <p:cNvSpPr txBox="1">
            <a:spLocks noGrp="1"/>
          </p:cNvSpPr>
          <p:nvPr>
            <p:ph type="subTitle" idx="1"/>
          </p:nvPr>
        </p:nvSpPr>
        <p:spPr>
          <a:xfrm>
            <a:off x="4261100" y="2589925"/>
            <a:ext cx="4162800" cy="12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9"/>
          <p:cNvSpPr/>
          <p:nvPr/>
        </p:nvSpPr>
        <p:spPr>
          <a:xfrm>
            <a:off x="1047221" y="351103"/>
            <a:ext cx="783370" cy="377795"/>
          </a:xfrm>
          <a:custGeom>
            <a:avLst/>
            <a:gdLst/>
            <a:ahLst/>
            <a:cxnLst/>
            <a:rect l="l" t="t" r="r" b="b"/>
            <a:pathLst>
              <a:path w="103347" h="49841" extrusionOk="0">
                <a:moveTo>
                  <a:pt x="99578" y="36522"/>
                </a:moveTo>
                <a:cubicBezTo>
                  <a:pt x="96220" y="33164"/>
                  <a:pt x="90848" y="32044"/>
                  <a:pt x="86426" y="33723"/>
                </a:cubicBezTo>
                <a:cubicBezTo>
                  <a:pt x="86706" y="23426"/>
                  <a:pt x="82228" y="13016"/>
                  <a:pt x="74225" y="6580"/>
                </a:cubicBezTo>
                <a:cubicBezTo>
                  <a:pt x="66222" y="143"/>
                  <a:pt x="54749" y="-1871"/>
                  <a:pt x="45178" y="1878"/>
                </a:cubicBezTo>
                <a:cubicBezTo>
                  <a:pt x="35608" y="5628"/>
                  <a:pt x="28500" y="15254"/>
                  <a:pt x="28221" y="25497"/>
                </a:cubicBezTo>
                <a:cubicBezTo>
                  <a:pt x="25087" y="24657"/>
                  <a:pt x="21505" y="25552"/>
                  <a:pt x="19210" y="27847"/>
                </a:cubicBezTo>
                <a:cubicBezTo>
                  <a:pt x="16860" y="30142"/>
                  <a:pt x="15852" y="33667"/>
                  <a:pt x="16635" y="36802"/>
                </a:cubicBezTo>
                <a:cubicBezTo>
                  <a:pt x="12550" y="35514"/>
                  <a:pt x="7961" y="36186"/>
                  <a:pt x="4659" y="38928"/>
                </a:cubicBezTo>
                <a:cubicBezTo>
                  <a:pt x="1357" y="41671"/>
                  <a:pt x="-378" y="45588"/>
                  <a:pt x="70" y="49842"/>
                </a:cubicBezTo>
                <a:lnTo>
                  <a:pt x="9192" y="49842"/>
                </a:lnTo>
                <a:lnTo>
                  <a:pt x="102601" y="49842"/>
                </a:lnTo>
                <a:cubicBezTo>
                  <a:pt x="104335" y="45532"/>
                  <a:pt x="102936" y="39880"/>
                  <a:pt x="99578" y="36522"/>
                </a:cubicBezTo>
                <a:close/>
              </a:path>
            </a:pathLst>
          </a:custGeom>
          <a:solidFill>
            <a:srgbClr val="FFFFFF">
              <a:alpha val="689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9"/>
          <p:cNvSpPr/>
          <p:nvPr/>
        </p:nvSpPr>
        <p:spPr>
          <a:xfrm flipH="1">
            <a:off x="-213270" y="1875004"/>
            <a:ext cx="1127722" cy="544881"/>
          </a:xfrm>
          <a:custGeom>
            <a:avLst/>
            <a:gdLst/>
            <a:ahLst/>
            <a:cxnLst/>
            <a:rect l="l" t="t" r="r" b="b"/>
            <a:pathLst>
              <a:path w="148776" h="71884" extrusionOk="0">
                <a:moveTo>
                  <a:pt x="143382" y="52576"/>
                </a:moveTo>
                <a:cubicBezTo>
                  <a:pt x="138568" y="47763"/>
                  <a:pt x="130845" y="46140"/>
                  <a:pt x="124465" y="48546"/>
                </a:cubicBezTo>
                <a:cubicBezTo>
                  <a:pt x="124913" y="33771"/>
                  <a:pt x="118420" y="18716"/>
                  <a:pt x="106891" y="9481"/>
                </a:cubicBezTo>
                <a:cubicBezTo>
                  <a:pt x="95363" y="247"/>
                  <a:pt x="78852" y="-2719"/>
                  <a:pt x="65029" y="2710"/>
                </a:cubicBezTo>
                <a:cubicBezTo>
                  <a:pt x="51260" y="8082"/>
                  <a:pt x="41019" y="21962"/>
                  <a:pt x="40627" y="36737"/>
                </a:cubicBezTo>
                <a:cubicBezTo>
                  <a:pt x="36094" y="35506"/>
                  <a:pt x="30945" y="36849"/>
                  <a:pt x="27643" y="40151"/>
                </a:cubicBezTo>
                <a:cubicBezTo>
                  <a:pt x="24285" y="43453"/>
                  <a:pt x="22829" y="48546"/>
                  <a:pt x="23949" y="53080"/>
                </a:cubicBezTo>
                <a:cubicBezTo>
                  <a:pt x="18072" y="51233"/>
                  <a:pt x="11468" y="52240"/>
                  <a:pt x="6711" y="56158"/>
                </a:cubicBezTo>
                <a:cubicBezTo>
                  <a:pt x="1954" y="60076"/>
                  <a:pt x="-564" y="65784"/>
                  <a:pt x="107" y="71884"/>
                </a:cubicBezTo>
                <a:lnTo>
                  <a:pt x="13259" y="71884"/>
                </a:lnTo>
                <a:lnTo>
                  <a:pt x="147747" y="71884"/>
                </a:lnTo>
                <a:cubicBezTo>
                  <a:pt x="150154" y="65560"/>
                  <a:pt x="148195" y="57389"/>
                  <a:pt x="143382" y="52576"/>
                </a:cubicBezTo>
                <a:close/>
              </a:path>
            </a:pathLst>
          </a:custGeom>
          <a:solidFill>
            <a:srgbClr val="FFFFFF">
              <a:alpha val="689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13"/>
          <p:cNvPicPr preferRelativeResize="0"/>
          <p:nvPr/>
        </p:nvPicPr>
        <p:blipFill rotWithShape="1">
          <a:blip r:embed="rId2">
            <a:alphaModFix/>
          </a:blip>
          <a:srcRect l="18019" b="1801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13"/>
          <p:cNvSpPr/>
          <p:nvPr/>
        </p:nvSpPr>
        <p:spPr>
          <a:xfrm>
            <a:off x="328308" y="4473928"/>
            <a:ext cx="783370" cy="377795"/>
          </a:xfrm>
          <a:custGeom>
            <a:avLst/>
            <a:gdLst/>
            <a:ahLst/>
            <a:cxnLst/>
            <a:rect l="l" t="t" r="r" b="b"/>
            <a:pathLst>
              <a:path w="103347" h="49841" extrusionOk="0">
                <a:moveTo>
                  <a:pt x="99578" y="36522"/>
                </a:moveTo>
                <a:cubicBezTo>
                  <a:pt x="96220" y="33164"/>
                  <a:pt x="90848" y="32044"/>
                  <a:pt x="86426" y="33723"/>
                </a:cubicBezTo>
                <a:cubicBezTo>
                  <a:pt x="86706" y="23426"/>
                  <a:pt x="82228" y="13016"/>
                  <a:pt x="74225" y="6580"/>
                </a:cubicBezTo>
                <a:cubicBezTo>
                  <a:pt x="66222" y="143"/>
                  <a:pt x="54749" y="-1871"/>
                  <a:pt x="45178" y="1878"/>
                </a:cubicBezTo>
                <a:cubicBezTo>
                  <a:pt x="35608" y="5628"/>
                  <a:pt x="28500" y="15254"/>
                  <a:pt x="28221" y="25497"/>
                </a:cubicBezTo>
                <a:cubicBezTo>
                  <a:pt x="25087" y="24657"/>
                  <a:pt x="21505" y="25552"/>
                  <a:pt x="19210" y="27847"/>
                </a:cubicBezTo>
                <a:cubicBezTo>
                  <a:pt x="16860" y="30142"/>
                  <a:pt x="15852" y="33667"/>
                  <a:pt x="16635" y="36802"/>
                </a:cubicBezTo>
                <a:cubicBezTo>
                  <a:pt x="12550" y="35514"/>
                  <a:pt x="7961" y="36186"/>
                  <a:pt x="4659" y="38928"/>
                </a:cubicBezTo>
                <a:cubicBezTo>
                  <a:pt x="1357" y="41671"/>
                  <a:pt x="-378" y="45588"/>
                  <a:pt x="70" y="49842"/>
                </a:cubicBezTo>
                <a:lnTo>
                  <a:pt x="9192" y="49842"/>
                </a:lnTo>
                <a:lnTo>
                  <a:pt x="102601" y="49842"/>
                </a:lnTo>
                <a:cubicBezTo>
                  <a:pt x="104335" y="45532"/>
                  <a:pt x="102936" y="39880"/>
                  <a:pt x="99578" y="36522"/>
                </a:cubicBezTo>
                <a:close/>
              </a:path>
            </a:pathLst>
          </a:custGeom>
          <a:solidFill>
            <a:srgbClr val="FFFFFF">
              <a:alpha val="689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/>
          </p:nvPr>
        </p:nvSpPr>
        <p:spPr>
          <a:xfrm>
            <a:off x="1348118" y="1566375"/>
            <a:ext cx="3209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subTitle" idx="1"/>
          </p:nvPr>
        </p:nvSpPr>
        <p:spPr>
          <a:xfrm>
            <a:off x="1348275" y="2004200"/>
            <a:ext cx="3209100" cy="6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title" idx="2" hasCustomPrompt="1"/>
          </p:nvPr>
        </p:nvSpPr>
        <p:spPr>
          <a:xfrm rot="3309">
            <a:off x="4572150" y="3240860"/>
            <a:ext cx="623400" cy="5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3" hasCustomPrompt="1"/>
          </p:nvPr>
        </p:nvSpPr>
        <p:spPr>
          <a:xfrm>
            <a:off x="719969" y="3238500"/>
            <a:ext cx="6234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93" name="Google Shape;493;p13"/>
          <p:cNvSpPr txBox="1">
            <a:spLocks noGrp="1"/>
          </p:cNvSpPr>
          <p:nvPr>
            <p:ph type="title" idx="4"/>
          </p:nvPr>
        </p:nvSpPr>
        <p:spPr>
          <a:xfrm>
            <a:off x="1348118" y="3240552"/>
            <a:ext cx="3209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subTitle" idx="5"/>
          </p:nvPr>
        </p:nvSpPr>
        <p:spPr>
          <a:xfrm>
            <a:off x="1348275" y="3678375"/>
            <a:ext cx="3209100" cy="6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title" idx="6"/>
          </p:nvPr>
        </p:nvSpPr>
        <p:spPr>
          <a:xfrm>
            <a:off x="5210589" y="3240552"/>
            <a:ext cx="3213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subTitle" idx="7"/>
          </p:nvPr>
        </p:nvSpPr>
        <p:spPr>
          <a:xfrm>
            <a:off x="5210326" y="3678375"/>
            <a:ext cx="3213000" cy="6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title" idx="8"/>
          </p:nvPr>
        </p:nvSpPr>
        <p:spPr>
          <a:xfrm>
            <a:off x="5210589" y="1566375"/>
            <a:ext cx="32130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subTitle" idx="9"/>
          </p:nvPr>
        </p:nvSpPr>
        <p:spPr>
          <a:xfrm>
            <a:off x="5210326" y="2004200"/>
            <a:ext cx="3213000" cy="6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title" idx="13" hasCustomPrompt="1"/>
          </p:nvPr>
        </p:nvSpPr>
        <p:spPr>
          <a:xfrm rot="3307">
            <a:off x="4572000" y="1566687"/>
            <a:ext cx="623700" cy="5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4" hasCustomPrompt="1"/>
          </p:nvPr>
        </p:nvSpPr>
        <p:spPr>
          <a:xfrm rot="1654">
            <a:off x="720000" y="1566530"/>
            <a:ext cx="6234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01" name="Google Shape;501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3"/>
          <p:cNvSpPr/>
          <p:nvPr/>
        </p:nvSpPr>
        <p:spPr>
          <a:xfrm flipH="1">
            <a:off x="7126555" y="315179"/>
            <a:ext cx="1127722" cy="544881"/>
          </a:xfrm>
          <a:custGeom>
            <a:avLst/>
            <a:gdLst/>
            <a:ahLst/>
            <a:cxnLst/>
            <a:rect l="l" t="t" r="r" b="b"/>
            <a:pathLst>
              <a:path w="148776" h="71884" extrusionOk="0">
                <a:moveTo>
                  <a:pt x="143382" y="52576"/>
                </a:moveTo>
                <a:cubicBezTo>
                  <a:pt x="138568" y="47763"/>
                  <a:pt x="130845" y="46140"/>
                  <a:pt x="124465" y="48546"/>
                </a:cubicBezTo>
                <a:cubicBezTo>
                  <a:pt x="124913" y="33771"/>
                  <a:pt x="118420" y="18716"/>
                  <a:pt x="106891" y="9481"/>
                </a:cubicBezTo>
                <a:cubicBezTo>
                  <a:pt x="95363" y="247"/>
                  <a:pt x="78852" y="-2719"/>
                  <a:pt x="65029" y="2710"/>
                </a:cubicBezTo>
                <a:cubicBezTo>
                  <a:pt x="51260" y="8082"/>
                  <a:pt x="41019" y="21962"/>
                  <a:pt x="40627" y="36737"/>
                </a:cubicBezTo>
                <a:cubicBezTo>
                  <a:pt x="36094" y="35506"/>
                  <a:pt x="30945" y="36849"/>
                  <a:pt x="27643" y="40151"/>
                </a:cubicBezTo>
                <a:cubicBezTo>
                  <a:pt x="24285" y="43453"/>
                  <a:pt x="22829" y="48546"/>
                  <a:pt x="23949" y="53080"/>
                </a:cubicBezTo>
                <a:cubicBezTo>
                  <a:pt x="18072" y="51233"/>
                  <a:pt x="11468" y="52240"/>
                  <a:pt x="6711" y="56158"/>
                </a:cubicBezTo>
                <a:cubicBezTo>
                  <a:pt x="1954" y="60076"/>
                  <a:pt x="-564" y="65784"/>
                  <a:pt x="107" y="71884"/>
                </a:cubicBezTo>
                <a:lnTo>
                  <a:pt x="13259" y="71884"/>
                </a:lnTo>
                <a:lnTo>
                  <a:pt x="147747" y="71884"/>
                </a:lnTo>
                <a:cubicBezTo>
                  <a:pt x="150154" y="65560"/>
                  <a:pt x="148195" y="57389"/>
                  <a:pt x="143382" y="52576"/>
                </a:cubicBezTo>
                <a:close/>
              </a:path>
            </a:pathLst>
          </a:custGeom>
          <a:solidFill>
            <a:srgbClr val="D4F0FD">
              <a:alpha val="4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13"/>
          <p:cNvSpPr/>
          <p:nvPr/>
        </p:nvSpPr>
        <p:spPr>
          <a:xfrm>
            <a:off x="8510371" y="1000365"/>
            <a:ext cx="783370" cy="377795"/>
          </a:xfrm>
          <a:custGeom>
            <a:avLst/>
            <a:gdLst/>
            <a:ahLst/>
            <a:cxnLst/>
            <a:rect l="l" t="t" r="r" b="b"/>
            <a:pathLst>
              <a:path w="103347" h="49841" extrusionOk="0">
                <a:moveTo>
                  <a:pt x="99578" y="36522"/>
                </a:moveTo>
                <a:cubicBezTo>
                  <a:pt x="96220" y="33164"/>
                  <a:pt x="90848" y="32044"/>
                  <a:pt x="86426" y="33723"/>
                </a:cubicBezTo>
                <a:cubicBezTo>
                  <a:pt x="86706" y="23426"/>
                  <a:pt x="82228" y="13016"/>
                  <a:pt x="74225" y="6580"/>
                </a:cubicBezTo>
                <a:cubicBezTo>
                  <a:pt x="66222" y="143"/>
                  <a:pt x="54749" y="-1871"/>
                  <a:pt x="45178" y="1878"/>
                </a:cubicBezTo>
                <a:cubicBezTo>
                  <a:pt x="35608" y="5628"/>
                  <a:pt x="28500" y="15254"/>
                  <a:pt x="28221" y="25497"/>
                </a:cubicBezTo>
                <a:cubicBezTo>
                  <a:pt x="25087" y="24657"/>
                  <a:pt x="21505" y="25552"/>
                  <a:pt x="19210" y="27847"/>
                </a:cubicBezTo>
                <a:cubicBezTo>
                  <a:pt x="16860" y="30142"/>
                  <a:pt x="15852" y="33667"/>
                  <a:pt x="16635" y="36802"/>
                </a:cubicBezTo>
                <a:cubicBezTo>
                  <a:pt x="12550" y="35514"/>
                  <a:pt x="7961" y="36186"/>
                  <a:pt x="4659" y="38928"/>
                </a:cubicBezTo>
                <a:cubicBezTo>
                  <a:pt x="1357" y="41671"/>
                  <a:pt x="-378" y="45588"/>
                  <a:pt x="70" y="49842"/>
                </a:cubicBezTo>
                <a:lnTo>
                  <a:pt x="9192" y="49842"/>
                </a:lnTo>
                <a:lnTo>
                  <a:pt x="102601" y="49842"/>
                </a:lnTo>
                <a:cubicBezTo>
                  <a:pt x="104335" y="45532"/>
                  <a:pt x="102936" y="39880"/>
                  <a:pt x="99578" y="36522"/>
                </a:cubicBezTo>
                <a:close/>
              </a:path>
            </a:pathLst>
          </a:custGeom>
          <a:solidFill>
            <a:srgbClr val="D4F0FD">
              <a:alpha val="4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14"/>
          <p:cNvPicPr preferRelativeResize="0"/>
          <p:nvPr/>
        </p:nvPicPr>
        <p:blipFill rotWithShape="1">
          <a:blip r:embed="rId2">
            <a:alphaModFix/>
          </a:blip>
          <a:srcRect l="18019" b="1801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6" name="Google Shape;506;p14"/>
          <p:cNvGrpSpPr/>
          <p:nvPr/>
        </p:nvGrpSpPr>
        <p:grpSpPr>
          <a:xfrm>
            <a:off x="3143187" y="1422131"/>
            <a:ext cx="6819947" cy="5321430"/>
            <a:chOff x="4290846" y="3279581"/>
            <a:chExt cx="707082" cy="551718"/>
          </a:xfrm>
        </p:grpSpPr>
        <p:sp>
          <p:nvSpPr>
            <p:cNvPr id="507" name="Google Shape;507;p14"/>
            <p:cNvSpPr/>
            <p:nvPr/>
          </p:nvSpPr>
          <p:spPr>
            <a:xfrm>
              <a:off x="4290846" y="3505853"/>
              <a:ext cx="43444" cy="325445"/>
            </a:xfrm>
            <a:custGeom>
              <a:avLst/>
              <a:gdLst/>
              <a:ahLst/>
              <a:cxnLst/>
              <a:rect l="l" t="t" r="r" b="b"/>
              <a:pathLst>
                <a:path w="43444" h="325445" extrusionOk="0">
                  <a:moveTo>
                    <a:pt x="43150" y="325446"/>
                  </a:moveTo>
                  <a:cubicBezTo>
                    <a:pt x="43038" y="325446"/>
                    <a:pt x="42870" y="325334"/>
                    <a:pt x="42870" y="325222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43430" y="325110"/>
                  </a:lnTo>
                  <a:cubicBezTo>
                    <a:pt x="43486" y="325278"/>
                    <a:pt x="43374" y="325446"/>
                    <a:pt x="43150" y="325446"/>
                  </a:cubicBezTo>
                  <a:cubicBezTo>
                    <a:pt x="43206" y="325446"/>
                    <a:pt x="43206" y="325446"/>
                    <a:pt x="43150" y="325446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4297618" y="3741417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4297618" y="3673865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699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4297618" y="3606313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4297618" y="3538762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699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14"/>
            <p:cNvSpPr/>
            <p:nvPr/>
          </p:nvSpPr>
          <p:spPr>
            <a:xfrm>
              <a:off x="4297618" y="3471210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4297618" y="3403658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4297618" y="3350938"/>
              <a:ext cx="581940" cy="72980"/>
            </a:xfrm>
            <a:custGeom>
              <a:avLst/>
              <a:gdLst/>
              <a:ahLst/>
              <a:cxnLst/>
              <a:rect l="l" t="t" r="r" b="b"/>
              <a:pathLst>
                <a:path w="581940" h="72980" extrusionOk="0">
                  <a:moveTo>
                    <a:pt x="280" y="72980"/>
                  </a:moveTo>
                  <a:cubicBezTo>
                    <a:pt x="168" y="72980"/>
                    <a:pt x="0" y="72868"/>
                    <a:pt x="0" y="72757"/>
                  </a:cubicBezTo>
                  <a:cubicBezTo>
                    <a:pt x="0" y="72589"/>
                    <a:pt x="112" y="72477"/>
                    <a:pt x="224" y="72421"/>
                  </a:cubicBezTo>
                  <a:lnTo>
                    <a:pt x="581605" y="0"/>
                  </a:lnTo>
                  <a:cubicBezTo>
                    <a:pt x="581773" y="0"/>
                    <a:pt x="581885" y="112"/>
                    <a:pt x="581941" y="224"/>
                  </a:cubicBezTo>
                  <a:cubicBezTo>
                    <a:pt x="581941" y="392"/>
                    <a:pt x="581829" y="504"/>
                    <a:pt x="581717" y="560"/>
                  </a:cubicBezTo>
                  <a:lnTo>
                    <a:pt x="280" y="72980"/>
                  </a:lnTo>
                  <a:cubicBezTo>
                    <a:pt x="280" y="72980"/>
                    <a:pt x="280" y="72980"/>
                    <a:pt x="280" y="72980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4358957" y="3312321"/>
              <a:ext cx="354436" cy="38057"/>
            </a:xfrm>
            <a:custGeom>
              <a:avLst/>
              <a:gdLst/>
              <a:ahLst/>
              <a:cxnLst/>
              <a:rect l="l" t="t" r="r" b="b"/>
              <a:pathLst>
                <a:path w="354436" h="38057" extrusionOk="0">
                  <a:moveTo>
                    <a:pt x="280" y="38057"/>
                  </a:moveTo>
                  <a:cubicBezTo>
                    <a:pt x="112" y="38057"/>
                    <a:pt x="0" y="37945"/>
                    <a:pt x="0" y="37833"/>
                  </a:cubicBezTo>
                  <a:cubicBezTo>
                    <a:pt x="0" y="37665"/>
                    <a:pt x="112" y="37554"/>
                    <a:pt x="224" y="37554"/>
                  </a:cubicBezTo>
                  <a:lnTo>
                    <a:pt x="354101" y="0"/>
                  </a:lnTo>
                  <a:cubicBezTo>
                    <a:pt x="354269" y="0"/>
                    <a:pt x="354381" y="112"/>
                    <a:pt x="354437" y="224"/>
                  </a:cubicBezTo>
                  <a:cubicBezTo>
                    <a:pt x="354437" y="392"/>
                    <a:pt x="354325" y="504"/>
                    <a:pt x="354213" y="504"/>
                  </a:cubicBezTo>
                  <a:lnTo>
                    <a:pt x="280" y="38057"/>
                  </a:lnTo>
                  <a:cubicBezTo>
                    <a:pt x="280" y="38057"/>
                    <a:pt x="280" y="38057"/>
                    <a:pt x="280" y="38057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4357782" y="3461584"/>
              <a:ext cx="35497" cy="273228"/>
            </a:xfrm>
            <a:custGeom>
              <a:avLst/>
              <a:gdLst/>
              <a:ahLst/>
              <a:cxnLst/>
              <a:rect l="l" t="t" r="r" b="b"/>
              <a:pathLst>
                <a:path w="35497" h="273228" extrusionOk="0">
                  <a:moveTo>
                    <a:pt x="35203" y="273229"/>
                  </a:moveTo>
                  <a:cubicBezTo>
                    <a:pt x="35091" y="273229"/>
                    <a:pt x="34923" y="273117"/>
                    <a:pt x="34923" y="27300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35483" y="272893"/>
                  </a:lnTo>
                  <a:cubicBezTo>
                    <a:pt x="35539" y="273061"/>
                    <a:pt x="35427" y="273229"/>
                    <a:pt x="35203" y="273229"/>
                  </a:cubicBezTo>
                  <a:cubicBezTo>
                    <a:pt x="35259" y="273229"/>
                    <a:pt x="35203" y="273229"/>
                    <a:pt x="35203" y="27322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4405577" y="3279581"/>
              <a:ext cx="64921" cy="497039"/>
            </a:xfrm>
            <a:custGeom>
              <a:avLst/>
              <a:gdLst/>
              <a:ahLst/>
              <a:cxnLst/>
              <a:rect l="l" t="t" r="r" b="b"/>
              <a:pathLst>
                <a:path w="64921" h="497039" extrusionOk="0">
                  <a:moveTo>
                    <a:pt x="64641" y="497039"/>
                  </a:moveTo>
                  <a:cubicBezTo>
                    <a:pt x="64529" y="497039"/>
                    <a:pt x="64362" y="496927"/>
                    <a:pt x="64362" y="49681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4921" y="496703"/>
                  </a:lnTo>
                  <a:cubicBezTo>
                    <a:pt x="64921" y="496871"/>
                    <a:pt x="64809" y="497039"/>
                    <a:pt x="64641" y="497039"/>
                  </a:cubicBezTo>
                  <a:cubicBezTo>
                    <a:pt x="64641" y="497039"/>
                    <a:pt x="64641" y="497039"/>
                    <a:pt x="64641" y="49703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14"/>
            <p:cNvSpPr/>
            <p:nvPr/>
          </p:nvSpPr>
          <p:spPr>
            <a:xfrm>
              <a:off x="4488184" y="3363195"/>
              <a:ext cx="61675" cy="468104"/>
            </a:xfrm>
            <a:custGeom>
              <a:avLst/>
              <a:gdLst/>
              <a:ahLst/>
              <a:cxnLst/>
              <a:rect l="l" t="t" r="r" b="b"/>
              <a:pathLst>
                <a:path w="61675" h="468104" extrusionOk="0">
                  <a:moveTo>
                    <a:pt x="61395" y="468104"/>
                  </a:moveTo>
                  <a:cubicBezTo>
                    <a:pt x="61283" y="468104"/>
                    <a:pt x="61115" y="467993"/>
                    <a:pt x="61115" y="467881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1675" y="467769"/>
                  </a:lnTo>
                  <a:cubicBezTo>
                    <a:pt x="61675" y="467937"/>
                    <a:pt x="61563" y="468104"/>
                    <a:pt x="61395" y="468104"/>
                  </a:cubicBezTo>
                  <a:cubicBezTo>
                    <a:pt x="61395" y="468104"/>
                    <a:pt x="61395" y="468104"/>
                    <a:pt x="61395" y="468104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14"/>
            <p:cNvSpPr/>
            <p:nvPr/>
          </p:nvSpPr>
          <p:spPr>
            <a:xfrm>
              <a:off x="4549243" y="3279581"/>
              <a:ext cx="72435" cy="551718"/>
            </a:xfrm>
            <a:custGeom>
              <a:avLst/>
              <a:gdLst/>
              <a:ahLst/>
              <a:cxnLst/>
              <a:rect l="l" t="t" r="r" b="b"/>
              <a:pathLst>
                <a:path w="72435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77" y="551551"/>
                    <a:pt x="72365" y="551719"/>
                    <a:pt x="72141" y="551719"/>
                  </a:cubicBezTo>
                  <a:cubicBezTo>
                    <a:pt x="72197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14"/>
            <p:cNvSpPr/>
            <p:nvPr/>
          </p:nvSpPr>
          <p:spPr>
            <a:xfrm>
              <a:off x="4621105" y="3279581"/>
              <a:ext cx="72420" cy="551718"/>
            </a:xfrm>
            <a:custGeom>
              <a:avLst/>
              <a:gdLst/>
              <a:ahLst/>
              <a:cxnLst/>
              <a:rect l="l" t="t" r="r" b="b"/>
              <a:pathLst>
                <a:path w="72420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21" y="551551"/>
                    <a:pt x="72309" y="551719"/>
                    <a:pt x="72141" y="551719"/>
                  </a:cubicBezTo>
                  <a:cubicBezTo>
                    <a:pt x="72141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14"/>
            <p:cNvSpPr/>
            <p:nvPr/>
          </p:nvSpPr>
          <p:spPr>
            <a:xfrm>
              <a:off x="4692966" y="3279581"/>
              <a:ext cx="72420" cy="551718"/>
            </a:xfrm>
            <a:custGeom>
              <a:avLst/>
              <a:gdLst/>
              <a:ahLst/>
              <a:cxnLst/>
              <a:rect l="l" t="t" r="r" b="b"/>
              <a:pathLst>
                <a:path w="72420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21" y="551551"/>
                    <a:pt x="72309" y="551719"/>
                    <a:pt x="72141" y="551719"/>
                  </a:cubicBezTo>
                  <a:cubicBezTo>
                    <a:pt x="72141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14"/>
            <p:cNvSpPr/>
            <p:nvPr/>
          </p:nvSpPr>
          <p:spPr>
            <a:xfrm>
              <a:off x="4770200" y="3323570"/>
              <a:ext cx="62738" cy="473421"/>
            </a:xfrm>
            <a:custGeom>
              <a:avLst/>
              <a:gdLst/>
              <a:ahLst/>
              <a:cxnLst/>
              <a:rect l="l" t="t" r="r" b="b"/>
              <a:pathLst>
                <a:path w="62738" h="473421" extrusionOk="0">
                  <a:moveTo>
                    <a:pt x="62459" y="473421"/>
                  </a:moveTo>
                  <a:cubicBezTo>
                    <a:pt x="62347" y="473421"/>
                    <a:pt x="62179" y="473309"/>
                    <a:pt x="62179" y="473198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2739" y="473085"/>
                  </a:lnTo>
                  <a:cubicBezTo>
                    <a:pt x="62739" y="473253"/>
                    <a:pt x="62627" y="473421"/>
                    <a:pt x="62459" y="473421"/>
                  </a:cubicBezTo>
                  <a:cubicBezTo>
                    <a:pt x="62459" y="473421"/>
                    <a:pt x="62459" y="473421"/>
                    <a:pt x="62459" y="473421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14"/>
            <p:cNvSpPr/>
            <p:nvPr/>
          </p:nvSpPr>
          <p:spPr>
            <a:xfrm>
              <a:off x="4836688" y="3279581"/>
              <a:ext cx="57365" cy="438050"/>
            </a:xfrm>
            <a:custGeom>
              <a:avLst/>
              <a:gdLst/>
              <a:ahLst/>
              <a:cxnLst/>
              <a:rect l="l" t="t" r="r" b="b"/>
              <a:pathLst>
                <a:path w="57365" h="438050" extrusionOk="0">
                  <a:moveTo>
                    <a:pt x="57086" y="438050"/>
                  </a:moveTo>
                  <a:cubicBezTo>
                    <a:pt x="56974" y="438050"/>
                    <a:pt x="56806" y="437939"/>
                    <a:pt x="56806" y="437827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57366" y="437715"/>
                  </a:lnTo>
                  <a:cubicBezTo>
                    <a:pt x="57366" y="437883"/>
                    <a:pt x="57254" y="438050"/>
                    <a:pt x="57086" y="438050"/>
                  </a:cubicBezTo>
                  <a:cubicBezTo>
                    <a:pt x="57086" y="438050"/>
                    <a:pt x="57086" y="438050"/>
                    <a:pt x="57086" y="438050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14"/>
            <p:cNvSpPr/>
            <p:nvPr/>
          </p:nvSpPr>
          <p:spPr>
            <a:xfrm>
              <a:off x="4908493" y="3279581"/>
              <a:ext cx="52048" cy="395180"/>
            </a:xfrm>
            <a:custGeom>
              <a:avLst/>
              <a:gdLst/>
              <a:ahLst/>
              <a:cxnLst/>
              <a:rect l="l" t="t" r="r" b="b"/>
              <a:pathLst>
                <a:path w="52048" h="395180" extrusionOk="0">
                  <a:moveTo>
                    <a:pt x="51769" y="395180"/>
                  </a:moveTo>
                  <a:cubicBezTo>
                    <a:pt x="51657" y="395180"/>
                    <a:pt x="51489" y="395068"/>
                    <a:pt x="51489" y="394956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52049" y="394844"/>
                  </a:lnTo>
                  <a:cubicBezTo>
                    <a:pt x="52049" y="395012"/>
                    <a:pt x="51937" y="395180"/>
                    <a:pt x="51769" y="395180"/>
                  </a:cubicBezTo>
                  <a:cubicBezTo>
                    <a:pt x="51769" y="395180"/>
                    <a:pt x="51769" y="395180"/>
                    <a:pt x="51769" y="395180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5" name="Google Shape;525;p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526" name="Google Shape;526;p14"/>
          <p:cNvGrpSpPr/>
          <p:nvPr/>
        </p:nvGrpSpPr>
        <p:grpSpPr>
          <a:xfrm rot="-594185">
            <a:off x="8661664" y="4234844"/>
            <a:ext cx="242773" cy="350367"/>
            <a:chOff x="7549830" y="4053710"/>
            <a:chExt cx="50646" cy="73092"/>
          </a:xfrm>
        </p:grpSpPr>
        <p:sp>
          <p:nvSpPr>
            <p:cNvPr id="527" name="Google Shape;527;p14"/>
            <p:cNvSpPr/>
            <p:nvPr/>
          </p:nvSpPr>
          <p:spPr>
            <a:xfrm>
              <a:off x="7549830" y="4053710"/>
              <a:ext cx="50646" cy="73092"/>
            </a:xfrm>
            <a:custGeom>
              <a:avLst/>
              <a:gdLst/>
              <a:ahLst/>
              <a:cxnLst/>
              <a:rect l="l" t="t" r="r" b="b"/>
              <a:pathLst>
                <a:path w="50646" h="73092" extrusionOk="0">
                  <a:moveTo>
                    <a:pt x="25921" y="0"/>
                  </a:moveTo>
                  <a:cubicBezTo>
                    <a:pt x="5158" y="168"/>
                    <a:pt x="-2230" y="14999"/>
                    <a:pt x="569" y="32965"/>
                  </a:cubicBezTo>
                  <a:cubicBezTo>
                    <a:pt x="3367" y="50930"/>
                    <a:pt x="24242" y="73093"/>
                    <a:pt x="24242" y="73093"/>
                  </a:cubicBezTo>
                  <a:cubicBezTo>
                    <a:pt x="24242" y="73093"/>
                    <a:pt x="46125" y="51881"/>
                    <a:pt x="49707" y="34084"/>
                  </a:cubicBezTo>
                  <a:cubicBezTo>
                    <a:pt x="53345" y="16287"/>
                    <a:pt x="46629" y="1119"/>
                    <a:pt x="259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14"/>
            <p:cNvSpPr/>
            <p:nvPr/>
          </p:nvSpPr>
          <p:spPr>
            <a:xfrm>
              <a:off x="7554704" y="4059807"/>
              <a:ext cx="40866" cy="40863"/>
            </a:xfrm>
            <a:custGeom>
              <a:avLst/>
              <a:gdLst/>
              <a:ahLst/>
              <a:cxnLst/>
              <a:rect l="l" t="t" r="r" b="b"/>
              <a:pathLst>
                <a:path w="40866" h="40863" extrusionOk="0">
                  <a:moveTo>
                    <a:pt x="40860" y="20880"/>
                  </a:moveTo>
                  <a:cubicBezTo>
                    <a:pt x="40580" y="32185"/>
                    <a:pt x="31233" y="41083"/>
                    <a:pt x="19984" y="40860"/>
                  </a:cubicBezTo>
                  <a:cubicBezTo>
                    <a:pt x="8679" y="40580"/>
                    <a:pt x="-220" y="31233"/>
                    <a:pt x="4" y="19984"/>
                  </a:cubicBezTo>
                  <a:cubicBezTo>
                    <a:pt x="284" y="8679"/>
                    <a:pt x="9630" y="-220"/>
                    <a:pt x="20880" y="4"/>
                  </a:cubicBezTo>
                  <a:cubicBezTo>
                    <a:pt x="32185" y="228"/>
                    <a:pt x="41140" y="9574"/>
                    <a:pt x="40860" y="208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15"/>
          <p:cNvPicPr preferRelativeResize="0"/>
          <p:nvPr/>
        </p:nvPicPr>
        <p:blipFill rotWithShape="1">
          <a:blip r:embed="rId2">
            <a:alphaModFix/>
          </a:blip>
          <a:srcRect l="18019" b="1801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1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5"/>
          <p:cNvSpPr/>
          <p:nvPr/>
        </p:nvSpPr>
        <p:spPr>
          <a:xfrm flipH="1">
            <a:off x="518521" y="3800190"/>
            <a:ext cx="783370" cy="377795"/>
          </a:xfrm>
          <a:custGeom>
            <a:avLst/>
            <a:gdLst/>
            <a:ahLst/>
            <a:cxnLst/>
            <a:rect l="l" t="t" r="r" b="b"/>
            <a:pathLst>
              <a:path w="103347" h="49841" extrusionOk="0">
                <a:moveTo>
                  <a:pt x="99578" y="36522"/>
                </a:moveTo>
                <a:cubicBezTo>
                  <a:pt x="96220" y="33164"/>
                  <a:pt x="90848" y="32044"/>
                  <a:pt x="86426" y="33723"/>
                </a:cubicBezTo>
                <a:cubicBezTo>
                  <a:pt x="86706" y="23426"/>
                  <a:pt x="82228" y="13016"/>
                  <a:pt x="74225" y="6580"/>
                </a:cubicBezTo>
                <a:cubicBezTo>
                  <a:pt x="66222" y="143"/>
                  <a:pt x="54749" y="-1871"/>
                  <a:pt x="45178" y="1878"/>
                </a:cubicBezTo>
                <a:cubicBezTo>
                  <a:pt x="35608" y="5628"/>
                  <a:pt x="28500" y="15254"/>
                  <a:pt x="28221" y="25497"/>
                </a:cubicBezTo>
                <a:cubicBezTo>
                  <a:pt x="25087" y="24657"/>
                  <a:pt x="21505" y="25552"/>
                  <a:pt x="19210" y="27847"/>
                </a:cubicBezTo>
                <a:cubicBezTo>
                  <a:pt x="16860" y="30142"/>
                  <a:pt x="15852" y="33667"/>
                  <a:pt x="16635" y="36802"/>
                </a:cubicBezTo>
                <a:cubicBezTo>
                  <a:pt x="12550" y="35514"/>
                  <a:pt x="7961" y="36186"/>
                  <a:pt x="4659" y="38928"/>
                </a:cubicBezTo>
                <a:cubicBezTo>
                  <a:pt x="1357" y="41671"/>
                  <a:pt x="-378" y="45588"/>
                  <a:pt x="70" y="49842"/>
                </a:cubicBezTo>
                <a:lnTo>
                  <a:pt x="9192" y="49842"/>
                </a:lnTo>
                <a:lnTo>
                  <a:pt x="102601" y="49842"/>
                </a:lnTo>
                <a:cubicBezTo>
                  <a:pt x="104335" y="45532"/>
                  <a:pt x="102936" y="39880"/>
                  <a:pt x="99578" y="36522"/>
                </a:cubicBezTo>
                <a:close/>
              </a:path>
            </a:pathLst>
          </a:custGeom>
          <a:solidFill>
            <a:srgbClr val="FFFFFF">
              <a:alpha val="689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33" name="Google Shape;533;p15"/>
          <p:cNvGrpSpPr/>
          <p:nvPr/>
        </p:nvGrpSpPr>
        <p:grpSpPr>
          <a:xfrm>
            <a:off x="-560129" y="3800195"/>
            <a:ext cx="1790167" cy="1586847"/>
            <a:chOff x="-4" y="3800182"/>
            <a:chExt cx="1790167" cy="1586847"/>
          </a:xfrm>
        </p:grpSpPr>
        <p:sp>
          <p:nvSpPr>
            <p:cNvPr id="534" name="Google Shape;534;p15"/>
            <p:cNvSpPr/>
            <p:nvPr/>
          </p:nvSpPr>
          <p:spPr>
            <a:xfrm>
              <a:off x="-4" y="3800182"/>
              <a:ext cx="449770" cy="1565924"/>
            </a:xfrm>
            <a:custGeom>
              <a:avLst/>
              <a:gdLst/>
              <a:ahLst/>
              <a:cxnLst/>
              <a:rect l="l" t="t" r="r" b="b"/>
              <a:pathLst>
                <a:path w="92736" h="322871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22871"/>
                  </a:lnTo>
                  <a:lnTo>
                    <a:pt x="0" y="3228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15"/>
            <p:cNvSpPr/>
            <p:nvPr/>
          </p:nvSpPr>
          <p:spPr>
            <a:xfrm>
              <a:off x="-4" y="3800182"/>
              <a:ext cx="271164" cy="1565924"/>
            </a:xfrm>
            <a:custGeom>
              <a:avLst/>
              <a:gdLst/>
              <a:ahLst/>
              <a:cxnLst/>
              <a:rect l="l" t="t" r="r" b="b"/>
              <a:pathLst>
                <a:path w="55910" h="322871" extrusionOk="0">
                  <a:moveTo>
                    <a:pt x="0" y="0"/>
                  </a:moveTo>
                  <a:lnTo>
                    <a:pt x="55911" y="0"/>
                  </a:lnTo>
                  <a:lnTo>
                    <a:pt x="55911" y="322871"/>
                  </a:lnTo>
                  <a:lnTo>
                    <a:pt x="0" y="32287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15"/>
            <p:cNvSpPr/>
            <p:nvPr/>
          </p:nvSpPr>
          <p:spPr>
            <a:xfrm>
              <a:off x="-4" y="3863156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15"/>
            <p:cNvSpPr/>
            <p:nvPr/>
          </p:nvSpPr>
          <p:spPr>
            <a:xfrm>
              <a:off x="-4" y="3972551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15"/>
            <p:cNvSpPr/>
            <p:nvPr/>
          </p:nvSpPr>
          <p:spPr>
            <a:xfrm>
              <a:off x="-4" y="4081941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15"/>
            <p:cNvSpPr/>
            <p:nvPr/>
          </p:nvSpPr>
          <p:spPr>
            <a:xfrm>
              <a:off x="-4" y="4191607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15"/>
            <p:cNvSpPr/>
            <p:nvPr/>
          </p:nvSpPr>
          <p:spPr>
            <a:xfrm>
              <a:off x="-4" y="4300996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15"/>
            <p:cNvSpPr/>
            <p:nvPr/>
          </p:nvSpPr>
          <p:spPr>
            <a:xfrm>
              <a:off x="-4" y="4410391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15"/>
            <p:cNvSpPr/>
            <p:nvPr/>
          </p:nvSpPr>
          <p:spPr>
            <a:xfrm>
              <a:off x="-4" y="4519786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15"/>
            <p:cNvSpPr/>
            <p:nvPr/>
          </p:nvSpPr>
          <p:spPr>
            <a:xfrm>
              <a:off x="-4" y="4629175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15"/>
            <p:cNvSpPr/>
            <p:nvPr/>
          </p:nvSpPr>
          <p:spPr>
            <a:xfrm>
              <a:off x="-4" y="4738570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15"/>
            <p:cNvSpPr/>
            <p:nvPr/>
          </p:nvSpPr>
          <p:spPr>
            <a:xfrm>
              <a:off x="-4" y="4847959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15"/>
            <p:cNvSpPr/>
            <p:nvPr/>
          </p:nvSpPr>
          <p:spPr>
            <a:xfrm>
              <a:off x="-4" y="4957626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15"/>
            <p:cNvSpPr/>
            <p:nvPr/>
          </p:nvSpPr>
          <p:spPr>
            <a:xfrm>
              <a:off x="-4" y="5067015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15"/>
            <p:cNvSpPr/>
            <p:nvPr/>
          </p:nvSpPr>
          <p:spPr>
            <a:xfrm>
              <a:off x="-4" y="5176410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15"/>
            <p:cNvSpPr/>
            <p:nvPr/>
          </p:nvSpPr>
          <p:spPr>
            <a:xfrm>
              <a:off x="271171" y="3863156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15"/>
            <p:cNvSpPr/>
            <p:nvPr/>
          </p:nvSpPr>
          <p:spPr>
            <a:xfrm>
              <a:off x="271171" y="3972551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15"/>
            <p:cNvSpPr/>
            <p:nvPr/>
          </p:nvSpPr>
          <p:spPr>
            <a:xfrm>
              <a:off x="271171" y="4081941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15"/>
            <p:cNvSpPr/>
            <p:nvPr/>
          </p:nvSpPr>
          <p:spPr>
            <a:xfrm>
              <a:off x="271171" y="4191607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15"/>
            <p:cNvSpPr/>
            <p:nvPr/>
          </p:nvSpPr>
          <p:spPr>
            <a:xfrm>
              <a:off x="271171" y="4300996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15"/>
            <p:cNvSpPr/>
            <p:nvPr/>
          </p:nvSpPr>
          <p:spPr>
            <a:xfrm>
              <a:off x="271171" y="4410391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15"/>
            <p:cNvSpPr/>
            <p:nvPr/>
          </p:nvSpPr>
          <p:spPr>
            <a:xfrm>
              <a:off x="271171" y="4519786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15"/>
            <p:cNvSpPr/>
            <p:nvPr/>
          </p:nvSpPr>
          <p:spPr>
            <a:xfrm>
              <a:off x="271171" y="4629175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15"/>
            <p:cNvSpPr/>
            <p:nvPr/>
          </p:nvSpPr>
          <p:spPr>
            <a:xfrm>
              <a:off x="271171" y="4738570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15"/>
            <p:cNvSpPr/>
            <p:nvPr/>
          </p:nvSpPr>
          <p:spPr>
            <a:xfrm>
              <a:off x="271171" y="4847959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15"/>
            <p:cNvSpPr/>
            <p:nvPr/>
          </p:nvSpPr>
          <p:spPr>
            <a:xfrm>
              <a:off x="271171" y="4957626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15"/>
            <p:cNvSpPr/>
            <p:nvPr/>
          </p:nvSpPr>
          <p:spPr>
            <a:xfrm>
              <a:off x="271171" y="5067015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15"/>
            <p:cNvSpPr/>
            <p:nvPr/>
          </p:nvSpPr>
          <p:spPr>
            <a:xfrm>
              <a:off x="271171" y="5176410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15"/>
            <p:cNvSpPr/>
            <p:nvPr/>
          </p:nvSpPr>
          <p:spPr>
            <a:xfrm>
              <a:off x="402823" y="4214136"/>
              <a:ext cx="511660" cy="1164466"/>
            </a:xfrm>
            <a:custGeom>
              <a:avLst/>
              <a:gdLst/>
              <a:ahLst/>
              <a:cxnLst/>
              <a:rect l="l" t="t" r="r" b="b"/>
              <a:pathLst>
                <a:path w="105497" h="240096" extrusionOk="0">
                  <a:moveTo>
                    <a:pt x="0" y="0"/>
                  </a:moveTo>
                  <a:lnTo>
                    <a:pt x="105497" y="0"/>
                  </a:lnTo>
                  <a:lnTo>
                    <a:pt x="105497" y="240097"/>
                  </a:lnTo>
                  <a:lnTo>
                    <a:pt x="0" y="24009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15"/>
            <p:cNvSpPr/>
            <p:nvPr/>
          </p:nvSpPr>
          <p:spPr>
            <a:xfrm>
              <a:off x="402823" y="4214136"/>
              <a:ext cx="308353" cy="1164466"/>
            </a:xfrm>
            <a:custGeom>
              <a:avLst/>
              <a:gdLst/>
              <a:ahLst/>
              <a:cxnLst/>
              <a:rect l="l" t="t" r="r" b="b"/>
              <a:pathLst>
                <a:path w="63578" h="240096" extrusionOk="0">
                  <a:moveTo>
                    <a:pt x="0" y="0"/>
                  </a:moveTo>
                  <a:lnTo>
                    <a:pt x="63578" y="0"/>
                  </a:lnTo>
                  <a:lnTo>
                    <a:pt x="63578" y="240097"/>
                  </a:lnTo>
                  <a:lnTo>
                    <a:pt x="0" y="2400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15"/>
            <p:cNvSpPr/>
            <p:nvPr/>
          </p:nvSpPr>
          <p:spPr>
            <a:xfrm>
              <a:off x="426438" y="426136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15"/>
            <p:cNvSpPr/>
            <p:nvPr/>
          </p:nvSpPr>
          <p:spPr>
            <a:xfrm>
              <a:off x="499728" y="426136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15"/>
            <p:cNvSpPr/>
            <p:nvPr/>
          </p:nvSpPr>
          <p:spPr>
            <a:xfrm>
              <a:off x="572747" y="426136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15"/>
            <p:cNvSpPr/>
            <p:nvPr/>
          </p:nvSpPr>
          <p:spPr>
            <a:xfrm>
              <a:off x="646037" y="426136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15"/>
            <p:cNvSpPr/>
            <p:nvPr/>
          </p:nvSpPr>
          <p:spPr>
            <a:xfrm>
              <a:off x="426438" y="436885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15"/>
            <p:cNvSpPr/>
            <p:nvPr/>
          </p:nvSpPr>
          <p:spPr>
            <a:xfrm>
              <a:off x="499728" y="436885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15"/>
            <p:cNvSpPr/>
            <p:nvPr/>
          </p:nvSpPr>
          <p:spPr>
            <a:xfrm>
              <a:off x="572747" y="436885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15"/>
            <p:cNvSpPr/>
            <p:nvPr/>
          </p:nvSpPr>
          <p:spPr>
            <a:xfrm>
              <a:off x="646037" y="436885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15"/>
            <p:cNvSpPr/>
            <p:nvPr/>
          </p:nvSpPr>
          <p:spPr>
            <a:xfrm>
              <a:off x="426438" y="447635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15"/>
            <p:cNvSpPr/>
            <p:nvPr/>
          </p:nvSpPr>
          <p:spPr>
            <a:xfrm>
              <a:off x="499728" y="447635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15"/>
            <p:cNvSpPr/>
            <p:nvPr/>
          </p:nvSpPr>
          <p:spPr>
            <a:xfrm>
              <a:off x="572747" y="447635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15"/>
            <p:cNvSpPr/>
            <p:nvPr/>
          </p:nvSpPr>
          <p:spPr>
            <a:xfrm>
              <a:off x="646037" y="447635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rgbClr val="FD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15"/>
            <p:cNvSpPr/>
            <p:nvPr/>
          </p:nvSpPr>
          <p:spPr>
            <a:xfrm>
              <a:off x="426438" y="4583574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15"/>
            <p:cNvSpPr/>
            <p:nvPr/>
          </p:nvSpPr>
          <p:spPr>
            <a:xfrm>
              <a:off x="499728" y="4583574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15"/>
            <p:cNvSpPr/>
            <p:nvPr/>
          </p:nvSpPr>
          <p:spPr>
            <a:xfrm>
              <a:off x="572747" y="4583574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15"/>
            <p:cNvSpPr/>
            <p:nvPr/>
          </p:nvSpPr>
          <p:spPr>
            <a:xfrm>
              <a:off x="646037" y="4583574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15"/>
            <p:cNvSpPr/>
            <p:nvPr/>
          </p:nvSpPr>
          <p:spPr>
            <a:xfrm>
              <a:off x="426438" y="469106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15"/>
            <p:cNvSpPr/>
            <p:nvPr/>
          </p:nvSpPr>
          <p:spPr>
            <a:xfrm>
              <a:off x="499728" y="469106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15"/>
            <p:cNvSpPr/>
            <p:nvPr/>
          </p:nvSpPr>
          <p:spPr>
            <a:xfrm>
              <a:off x="572747" y="469106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15"/>
            <p:cNvSpPr/>
            <p:nvPr/>
          </p:nvSpPr>
          <p:spPr>
            <a:xfrm>
              <a:off x="646037" y="469106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15"/>
            <p:cNvSpPr/>
            <p:nvPr/>
          </p:nvSpPr>
          <p:spPr>
            <a:xfrm>
              <a:off x="426438" y="479855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15"/>
            <p:cNvSpPr/>
            <p:nvPr/>
          </p:nvSpPr>
          <p:spPr>
            <a:xfrm>
              <a:off x="499728" y="479855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15"/>
            <p:cNvSpPr/>
            <p:nvPr/>
          </p:nvSpPr>
          <p:spPr>
            <a:xfrm>
              <a:off x="572747" y="479855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15"/>
            <p:cNvSpPr/>
            <p:nvPr/>
          </p:nvSpPr>
          <p:spPr>
            <a:xfrm>
              <a:off x="646037" y="479855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15"/>
            <p:cNvSpPr/>
            <p:nvPr/>
          </p:nvSpPr>
          <p:spPr>
            <a:xfrm>
              <a:off x="426438" y="490604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15"/>
            <p:cNvSpPr/>
            <p:nvPr/>
          </p:nvSpPr>
          <p:spPr>
            <a:xfrm>
              <a:off x="499728" y="490604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15"/>
            <p:cNvSpPr/>
            <p:nvPr/>
          </p:nvSpPr>
          <p:spPr>
            <a:xfrm>
              <a:off x="572747" y="490604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15"/>
            <p:cNvSpPr/>
            <p:nvPr/>
          </p:nvSpPr>
          <p:spPr>
            <a:xfrm>
              <a:off x="646037" y="490604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rgbClr val="FD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15"/>
            <p:cNvSpPr/>
            <p:nvPr/>
          </p:nvSpPr>
          <p:spPr>
            <a:xfrm>
              <a:off x="426438" y="5013271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15"/>
            <p:cNvSpPr/>
            <p:nvPr/>
          </p:nvSpPr>
          <p:spPr>
            <a:xfrm>
              <a:off x="499728" y="5013271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15"/>
            <p:cNvSpPr/>
            <p:nvPr/>
          </p:nvSpPr>
          <p:spPr>
            <a:xfrm>
              <a:off x="572747" y="5013271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rgbClr val="FD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15"/>
            <p:cNvSpPr/>
            <p:nvPr/>
          </p:nvSpPr>
          <p:spPr>
            <a:xfrm>
              <a:off x="646037" y="5013271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15"/>
            <p:cNvSpPr/>
            <p:nvPr/>
          </p:nvSpPr>
          <p:spPr>
            <a:xfrm>
              <a:off x="879750" y="4027110"/>
              <a:ext cx="392224" cy="502974"/>
            </a:xfrm>
            <a:custGeom>
              <a:avLst/>
              <a:gdLst/>
              <a:ahLst/>
              <a:cxnLst/>
              <a:rect l="l" t="t" r="r" b="b"/>
              <a:pathLst>
                <a:path w="80871" h="103706" extrusionOk="0">
                  <a:moveTo>
                    <a:pt x="0" y="0"/>
                  </a:moveTo>
                  <a:lnTo>
                    <a:pt x="80872" y="0"/>
                  </a:lnTo>
                  <a:lnTo>
                    <a:pt x="80872" y="103706"/>
                  </a:lnTo>
                  <a:lnTo>
                    <a:pt x="0" y="10370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15"/>
            <p:cNvSpPr/>
            <p:nvPr/>
          </p:nvSpPr>
          <p:spPr>
            <a:xfrm>
              <a:off x="862648" y="4065116"/>
              <a:ext cx="426155" cy="546401"/>
            </a:xfrm>
            <a:custGeom>
              <a:avLst/>
              <a:gdLst/>
              <a:ahLst/>
              <a:cxnLst/>
              <a:rect l="l" t="t" r="r" b="b"/>
              <a:pathLst>
                <a:path w="87867" h="112660" extrusionOk="0">
                  <a:moveTo>
                    <a:pt x="0" y="0"/>
                  </a:moveTo>
                  <a:lnTo>
                    <a:pt x="87868" y="0"/>
                  </a:lnTo>
                  <a:lnTo>
                    <a:pt x="87868" y="112661"/>
                  </a:lnTo>
                  <a:lnTo>
                    <a:pt x="0" y="1126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15"/>
            <p:cNvSpPr/>
            <p:nvPr/>
          </p:nvSpPr>
          <p:spPr>
            <a:xfrm>
              <a:off x="862648" y="4065116"/>
              <a:ext cx="256778" cy="546401"/>
            </a:xfrm>
            <a:custGeom>
              <a:avLst/>
              <a:gdLst/>
              <a:ahLst/>
              <a:cxnLst/>
              <a:rect l="l" t="t" r="r" b="b"/>
              <a:pathLst>
                <a:path w="52944" h="112660" extrusionOk="0">
                  <a:moveTo>
                    <a:pt x="0" y="0"/>
                  </a:moveTo>
                  <a:lnTo>
                    <a:pt x="52944" y="0"/>
                  </a:lnTo>
                  <a:lnTo>
                    <a:pt x="52944" y="112661"/>
                  </a:lnTo>
                  <a:lnTo>
                    <a:pt x="0" y="11266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99" name="Google Shape;599;p15"/>
            <p:cNvGrpSpPr/>
            <p:nvPr/>
          </p:nvGrpSpPr>
          <p:grpSpPr>
            <a:xfrm>
              <a:off x="882345" y="4106588"/>
              <a:ext cx="210635" cy="28771"/>
              <a:chOff x="5050145" y="2289811"/>
              <a:chExt cx="43429" cy="5932"/>
            </a:xfrm>
          </p:grpSpPr>
          <p:sp>
            <p:nvSpPr>
              <p:cNvPr id="600" name="Google Shape;600;p15"/>
              <p:cNvSpPr/>
              <p:nvPr/>
            </p:nvSpPr>
            <p:spPr>
              <a:xfrm>
                <a:off x="5050145" y="2289811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15"/>
              <p:cNvSpPr/>
              <p:nvPr/>
            </p:nvSpPr>
            <p:spPr>
              <a:xfrm>
                <a:off x="5062737" y="2289811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15"/>
              <p:cNvSpPr/>
              <p:nvPr/>
            </p:nvSpPr>
            <p:spPr>
              <a:xfrm>
                <a:off x="5075274" y="2289811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3" name="Google Shape;603;p15"/>
              <p:cNvSpPr/>
              <p:nvPr/>
            </p:nvSpPr>
            <p:spPr>
              <a:xfrm>
                <a:off x="5087866" y="2289811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4" name="Google Shape;604;p15"/>
            <p:cNvGrpSpPr/>
            <p:nvPr/>
          </p:nvGrpSpPr>
          <p:grpSpPr>
            <a:xfrm>
              <a:off x="882345" y="4185310"/>
              <a:ext cx="210635" cy="28771"/>
              <a:chOff x="5050145" y="2306042"/>
              <a:chExt cx="43429" cy="5932"/>
            </a:xfrm>
          </p:grpSpPr>
          <p:sp>
            <p:nvSpPr>
              <p:cNvPr id="605" name="Google Shape;605;p15"/>
              <p:cNvSpPr/>
              <p:nvPr/>
            </p:nvSpPr>
            <p:spPr>
              <a:xfrm>
                <a:off x="5050145" y="2306042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6" name="Google Shape;606;p15"/>
              <p:cNvSpPr/>
              <p:nvPr/>
            </p:nvSpPr>
            <p:spPr>
              <a:xfrm>
                <a:off x="5062737" y="2306042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7" name="Google Shape;607;p15"/>
              <p:cNvSpPr/>
              <p:nvPr/>
            </p:nvSpPr>
            <p:spPr>
              <a:xfrm>
                <a:off x="5075274" y="2306042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15"/>
              <p:cNvSpPr/>
              <p:nvPr/>
            </p:nvSpPr>
            <p:spPr>
              <a:xfrm>
                <a:off x="5087866" y="2306042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9" name="Google Shape;609;p15"/>
            <p:cNvGrpSpPr/>
            <p:nvPr/>
          </p:nvGrpSpPr>
          <p:grpSpPr>
            <a:xfrm>
              <a:off x="882345" y="4264298"/>
              <a:ext cx="210635" cy="28771"/>
              <a:chOff x="5050145" y="2322328"/>
              <a:chExt cx="43429" cy="5932"/>
            </a:xfrm>
          </p:grpSpPr>
          <p:sp>
            <p:nvSpPr>
              <p:cNvPr id="610" name="Google Shape;610;p15"/>
              <p:cNvSpPr/>
              <p:nvPr/>
            </p:nvSpPr>
            <p:spPr>
              <a:xfrm>
                <a:off x="5050145" y="2322328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1" name="Google Shape;611;p15"/>
              <p:cNvSpPr/>
              <p:nvPr/>
            </p:nvSpPr>
            <p:spPr>
              <a:xfrm>
                <a:off x="5062737" y="2322328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2" name="Google Shape;612;p15"/>
              <p:cNvSpPr/>
              <p:nvPr/>
            </p:nvSpPr>
            <p:spPr>
              <a:xfrm>
                <a:off x="5075274" y="2322328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3" name="Google Shape;613;p15"/>
              <p:cNvSpPr/>
              <p:nvPr/>
            </p:nvSpPr>
            <p:spPr>
              <a:xfrm>
                <a:off x="5087866" y="2322328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4" name="Google Shape;614;p15"/>
            <p:cNvGrpSpPr/>
            <p:nvPr/>
          </p:nvGrpSpPr>
          <p:grpSpPr>
            <a:xfrm>
              <a:off x="882345" y="4343287"/>
              <a:ext cx="210635" cy="28771"/>
              <a:chOff x="5050145" y="2338614"/>
              <a:chExt cx="43429" cy="5932"/>
            </a:xfrm>
          </p:grpSpPr>
          <p:sp>
            <p:nvSpPr>
              <p:cNvPr id="615" name="Google Shape;615;p15"/>
              <p:cNvSpPr/>
              <p:nvPr/>
            </p:nvSpPr>
            <p:spPr>
              <a:xfrm>
                <a:off x="5050145" y="2338614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2"/>
                    </a:lnTo>
                    <a:lnTo>
                      <a:pt x="0" y="593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6" name="Google Shape;616;p15"/>
              <p:cNvSpPr/>
              <p:nvPr/>
            </p:nvSpPr>
            <p:spPr>
              <a:xfrm>
                <a:off x="5062737" y="2338614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2"/>
                    </a:lnTo>
                    <a:lnTo>
                      <a:pt x="0" y="593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7" name="Google Shape;617;p15"/>
              <p:cNvSpPr/>
              <p:nvPr/>
            </p:nvSpPr>
            <p:spPr>
              <a:xfrm>
                <a:off x="5075274" y="2338614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2"/>
                    </a:lnTo>
                    <a:lnTo>
                      <a:pt x="0" y="593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8" name="Google Shape;618;p15"/>
              <p:cNvSpPr/>
              <p:nvPr/>
            </p:nvSpPr>
            <p:spPr>
              <a:xfrm>
                <a:off x="5087866" y="2338614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2"/>
                    </a:lnTo>
                    <a:lnTo>
                      <a:pt x="0" y="593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19" name="Google Shape;619;p15"/>
            <p:cNvSpPr/>
            <p:nvPr/>
          </p:nvSpPr>
          <p:spPr>
            <a:xfrm>
              <a:off x="842021" y="4427221"/>
              <a:ext cx="467685" cy="938902"/>
            </a:xfrm>
            <a:custGeom>
              <a:avLst/>
              <a:gdLst/>
              <a:ahLst/>
              <a:cxnLst/>
              <a:rect l="l" t="t" r="r" b="b"/>
              <a:pathLst>
                <a:path w="96430" h="193588" extrusionOk="0">
                  <a:moveTo>
                    <a:pt x="0" y="0"/>
                  </a:moveTo>
                  <a:lnTo>
                    <a:pt x="96430" y="0"/>
                  </a:lnTo>
                  <a:lnTo>
                    <a:pt x="96430" y="193588"/>
                  </a:lnTo>
                  <a:lnTo>
                    <a:pt x="0" y="1935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842021" y="4427221"/>
              <a:ext cx="282023" cy="938902"/>
            </a:xfrm>
            <a:custGeom>
              <a:avLst/>
              <a:gdLst/>
              <a:ahLst/>
              <a:cxnLst/>
              <a:rect l="l" t="t" r="r" b="b"/>
              <a:pathLst>
                <a:path w="58149" h="193588" extrusionOk="0">
                  <a:moveTo>
                    <a:pt x="0" y="0"/>
                  </a:moveTo>
                  <a:lnTo>
                    <a:pt x="58149" y="0"/>
                  </a:lnTo>
                  <a:lnTo>
                    <a:pt x="58149" y="193588"/>
                  </a:lnTo>
                  <a:lnTo>
                    <a:pt x="0" y="19358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21" name="Google Shape;621;p15"/>
            <p:cNvGrpSpPr/>
            <p:nvPr/>
          </p:nvGrpSpPr>
          <p:grpSpPr>
            <a:xfrm>
              <a:off x="863614" y="4465165"/>
              <a:ext cx="230996" cy="31758"/>
              <a:chOff x="5046283" y="2363743"/>
              <a:chExt cx="47627" cy="6548"/>
            </a:xfrm>
          </p:grpSpPr>
          <p:sp>
            <p:nvSpPr>
              <p:cNvPr id="622" name="Google Shape;622;p15"/>
              <p:cNvSpPr/>
              <p:nvPr/>
            </p:nvSpPr>
            <p:spPr>
              <a:xfrm>
                <a:off x="5046283" y="236374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3" name="Google Shape;623;p15"/>
              <p:cNvSpPr/>
              <p:nvPr/>
            </p:nvSpPr>
            <p:spPr>
              <a:xfrm>
                <a:off x="5060051" y="236374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4" name="Google Shape;624;p15"/>
              <p:cNvSpPr/>
              <p:nvPr/>
            </p:nvSpPr>
            <p:spPr>
              <a:xfrm>
                <a:off x="5073819" y="236374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5" name="Google Shape;625;p15"/>
              <p:cNvSpPr/>
              <p:nvPr/>
            </p:nvSpPr>
            <p:spPr>
              <a:xfrm>
                <a:off x="5087642" y="236374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6" name="Google Shape;626;p15"/>
            <p:cNvGrpSpPr/>
            <p:nvPr/>
          </p:nvGrpSpPr>
          <p:grpSpPr>
            <a:xfrm>
              <a:off x="863614" y="4551759"/>
              <a:ext cx="230996" cy="31758"/>
              <a:chOff x="5046283" y="2381597"/>
              <a:chExt cx="47627" cy="6548"/>
            </a:xfrm>
          </p:grpSpPr>
          <p:sp>
            <p:nvSpPr>
              <p:cNvPr id="627" name="Google Shape;627;p15"/>
              <p:cNvSpPr/>
              <p:nvPr/>
            </p:nvSpPr>
            <p:spPr>
              <a:xfrm>
                <a:off x="5046283" y="2381597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8" name="Google Shape;628;p15"/>
              <p:cNvSpPr/>
              <p:nvPr/>
            </p:nvSpPr>
            <p:spPr>
              <a:xfrm>
                <a:off x="5060051" y="2381597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9" name="Google Shape;629;p15"/>
              <p:cNvSpPr/>
              <p:nvPr/>
            </p:nvSpPr>
            <p:spPr>
              <a:xfrm>
                <a:off x="5073819" y="2381597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0" name="Google Shape;630;p15"/>
              <p:cNvSpPr/>
              <p:nvPr/>
            </p:nvSpPr>
            <p:spPr>
              <a:xfrm>
                <a:off x="5087642" y="2381597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1" name="Google Shape;631;p15"/>
            <p:cNvGrpSpPr/>
            <p:nvPr/>
          </p:nvGrpSpPr>
          <p:grpSpPr>
            <a:xfrm>
              <a:off x="863614" y="4638348"/>
              <a:ext cx="230996" cy="31758"/>
              <a:chOff x="5046283" y="2399450"/>
              <a:chExt cx="47627" cy="6548"/>
            </a:xfrm>
          </p:grpSpPr>
          <p:sp>
            <p:nvSpPr>
              <p:cNvPr id="632" name="Google Shape;632;p15"/>
              <p:cNvSpPr/>
              <p:nvPr/>
            </p:nvSpPr>
            <p:spPr>
              <a:xfrm>
                <a:off x="5046283" y="2399450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3" name="Google Shape;633;p15"/>
              <p:cNvSpPr/>
              <p:nvPr/>
            </p:nvSpPr>
            <p:spPr>
              <a:xfrm>
                <a:off x="5060051" y="2399450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4" name="Google Shape;634;p15"/>
              <p:cNvSpPr/>
              <p:nvPr/>
            </p:nvSpPr>
            <p:spPr>
              <a:xfrm>
                <a:off x="5073819" y="2399450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5" name="Google Shape;635;p15"/>
              <p:cNvSpPr/>
              <p:nvPr/>
            </p:nvSpPr>
            <p:spPr>
              <a:xfrm>
                <a:off x="5087642" y="2399450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6" name="Google Shape;636;p15"/>
            <p:cNvGrpSpPr/>
            <p:nvPr/>
          </p:nvGrpSpPr>
          <p:grpSpPr>
            <a:xfrm>
              <a:off x="863614" y="4724937"/>
              <a:ext cx="230996" cy="31758"/>
              <a:chOff x="5046283" y="2417303"/>
              <a:chExt cx="47627" cy="6548"/>
            </a:xfrm>
          </p:grpSpPr>
          <p:sp>
            <p:nvSpPr>
              <p:cNvPr id="637" name="Google Shape;637;p15"/>
              <p:cNvSpPr/>
              <p:nvPr/>
            </p:nvSpPr>
            <p:spPr>
              <a:xfrm>
                <a:off x="5046283" y="241730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15"/>
              <p:cNvSpPr/>
              <p:nvPr/>
            </p:nvSpPr>
            <p:spPr>
              <a:xfrm>
                <a:off x="5060051" y="241730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9" name="Google Shape;639;p15"/>
              <p:cNvSpPr/>
              <p:nvPr/>
            </p:nvSpPr>
            <p:spPr>
              <a:xfrm>
                <a:off x="5073819" y="241730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0" name="Google Shape;640;p15"/>
              <p:cNvSpPr/>
              <p:nvPr/>
            </p:nvSpPr>
            <p:spPr>
              <a:xfrm>
                <a:off x="5087642" y="241730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1" name="Google Shape;641;p15"/>
            <p:cNvGrpSpPr/>
            <p:nvPr/>
          </p:nvGrpSpPr>
          <p:grpSpPr>
            <a:xfrm>
              <a:off x="863614" y="4811802"/>
              <a:ext cx="230996" cy="31758"/>
              <a:chOff x="5046283" y="2435213"/>
              <a:chExt cx="47627" cy="6548"/>
            </a:xfrm>
          </p:grpSpPr>
          <p:sp>
            <p:nvSpPr>
              <p:cNvPr id="642" name="Google Shape;642;p15"/>
              <p:cNvSpPr/>
              <p:nvPr/>
            </p:nvSpPr>
            <p:spPr>
              <a:xfrm>
                <a:off x="5046283" y="243521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3" name="Google Shape;643;p15"/>
              <p:cNvSpPr/>
              <p:nvPr/>
            </p:nvSpPr>
            <p:spPr>
              <a:xfrm>
                <a:off x="5060051" y="243521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4" name="Google Shape;644;p15"/>
              <p:cNvSpPr/>
              <p:nvPr/>
            </p:nvSpPr>
            <p:spPr>
              <a:xfrm>
                <a:off x="5073819" y="243521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Google Shape;645;p15"/>
              <p:cNvSpPr/>
              <p:nvPr/>
            </p:nvSpPr>
            <p:spPr>
              <a:xfrm>
                <a:off x="5087642" y="243521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6" name="Google Shape;646;p15"/>
            <p:cNvGrpSpPr/>
            <p:nvPr/>
          </p:nvGrpSpPr>
          <p:grpSpPr>
            <a:xfrm>
              <a:off x="863614" y="4898391"/>
              <a:ext cx="230996" cy="31758"/>
              <a:chOff x="5046283" y="2453066"/>
              <a:chExt cx="47627" cy="6548"/>
            </a:xfrm>
          </p:grpSpPr>
          <p:sp>
            <p:nvSpPr>
              <p:cNvPr id="647" name="Google Shape;647;p15"/>
              <p:cNvSpPr/>
              <p:nvPr/>
            </p:nvSpPr>
            <p:spPr>
              <a:xfrm>
                <a:off x="5046283" y="2453066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8" name="Google Shape;648;p15"/>
              <p:cNvSpPr/>
              <p:nvPr/>
            </p:nvSpPr>
            <p:spPr>
              <a:xfrm>
                <a:off x="5060051" y="2453066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9" name="Google Shape;649;p15"/>
              <p:cNvSpPr/>
              <p:nvPr/>
            </p:nvSpPr>
            <p:spPr>
              <a:xfrm>
                <a:off x="5073819" y="2453066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0" name="Google Shape;650;p15"/>
              <p:cNvSpPr/>
              <p:nvPr/>
            </p:nvSpPr>
            <p:spPr>
              <a:xfrm>
                <a:off x="5087642" y="2453066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1" name="Google Shape;651;p15"/>
            <p:cNvGrpSpPr/>
            <p:nvPr/>
          </p:nvGrpSpPr>
          <p:grpSpPr>
            <a:xfrm>
              <a:off x="863614" y="4984980"/>
              <a:ext cx="230996" cy="31758"/>
              <a:chOff x="5046283" y="2470919"/>
              <a:chExt cx="47627" cy="6548"/>
            </a:xfrm>
          </p:grpSpPr>
          <p:sp>
            <p:nvSpPr>
              <p:cNvPr id="652" name="Google Shape;652;p15"/>
              <p:cNvSpPr/>
              <p:nvPr/>
            </p:nvSpPr>
            <p:spPr>
              <a:xfrm>
                <a:off x="5046283" y="2470919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3" name="Google Shape;653;p15"/>
              <p:cNvSpPr/>
              <p:nvPr/>
            </p:nvSpPr>
            <p:spPr>
              <a:xfrm>
                <a:off x="5060051" y="2470919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4" name="Google Shape;654;p15"/>
              <p:cNvSpPr/>
              <p:nvPr/>
            </p:nvSpPr>
            <p:spPr>
              <a:xfrm>
                <a:off x="5073819" y="2470919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5" name="Google Shape;655;p15"/>
              <p:cNvSpPr/>
              <p:nvPr/>
            </p:nvSpPr>
            <p:spPr>
              <a:xfrm>
                <a:off x="5087642" y="2470919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6" name="Google Shape;656;p15"/>
            <p:cNvGrpSpPr/>
            <p:nvPr/>
          </p:nvGrpSpPr>
          <p:grpSpPr>
            <a:xfrm>
              <a:off x="863614" y="5071573"/>
              <a:ext cx="230996" cy="31758"/>
              <a:chOff x="5046283" y="2488773"/>
              <a:chExt cx="47627" cy="6548"/>
            </a:xfrm>
          </p:grpSpPr>
          <p:sp>
            <p:nvSpPr>
              <p:cNvPr id="657" name="Google Shape;657;p15"/>
              <p:cNvSpPr/>
              <p:nvPr/>
            </p:nvSpPr>
            <p:spPr>
              <a:xfrm>
                <a:off x="5046283" y="248877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8" name="Google Shape;658;p15"/>
              <p:cNvSpPr/>
              <p:nvPr/>
            </p:nvSpPr>
            <p:spPr>
              <a:xfrm>
                <a:off x="5060051" y="248877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15"/>
              <p:cNvSpPr/>
              <p:nvPr/>
            </p:nvSpPr>
            <p:spPr>
              <a:xfrm>
                <a:off x="5073819" y="248877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0" name="Google Shape;660;p15"/>
              <p:cNvSpPr/>
              <p:nvPr/>
            </p:nvSpPr>
            <p:spPr>
              <a:xfrm>
                <a:off x="5087642" y="248877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61" name="Google Shape;661;p15"/>
            <p:cNvSpPr/>
            <p:nvPr/>
          </p:nvSpPr>
          <p:spPr>
            <a:xfrm>
              <a:off x="1245658" y="4560502"/>
              <a:ext cx="544505" cy="826527"/>
            </a:xfrm>
            <a:custGeom>
              <a:avLst/>
              <a:gdLst/>
              <a:ahLst/>
              <a:cxnLst/>
              <a:rect l="l" t="t" r="r" b="b"/>
              <a:pathLst>
                <a:path w="112269" h="170418" extrusionOk="0">
                  <a:moveTo>
                    <a:pt x="0" y="0"/>
                  </a:moveTo>
                  <a:lnTo>
                    <a:pt x="112269" y="0"/>
                  </a:lnTo>
                  <a:lnTo>
                    <a:pt x="112269" y="170418"/>
                  </a:lnTo>
                  <a:lnTo>
                    <a:pt x="0" y="17041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1245658" y="4560502"/>
              <a:ext cx="328166" cy="826527"/>
            </a:xfrm>
            <a:custGeom>
              <a:avLst/>
              <a:gdLst/>
              <a:ahLst/>
              <a:cxnLst/>
              <a:rect l="l" t="t" r="r" b="b"/>
              <a:pathLst>
                <a:path w="67663" h="170418" extrusionOk="0">
                  <a:moveTo>
                    <a:pt x="0" y="0"/>
                  </a:moveTo>
                  <a:lnTo>
                    <a:pt x="67664" y="0"/>
                  </a:lnTo>
                  <a:lnTo>
                    <a:pt x="67664" y="170418"/>
                  </a:lnTo>
                  <a:lnTo>
                    <a:pt x="0" y="17041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1273347" y="4588730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1601249" y="4588730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1273347" y="4628089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1601249" y="4628089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1273347" y="4667448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1601249" y="4667448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1273347" y="4706811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1601249" y="4706811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1273347" y="4746170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1601249" y="4746170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1273347" y="4785529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5"/>
            <p:cNvSpPr/>
            <p:nvPr/>
          </p:nvSpPr>
          <p:spPr>
            <a:xfrm>
              <a:off x="1601249" y="4785529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5"/>
            <p:cNvSpPr/>
            <p:nvPr/>
          </p:nvSpPr>
          <p:spPr>
            <a:xfrm>
              <a:off x="1273347" y="4824887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1601249" y="4824887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1273347" y="4864246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1601249" y="4864246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1273347" y="4903605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5"/>
            <p:cNvSpPr/>
            <p:nvPr/>
          </p:nvSpPr>
          <p:spPr>
            <a:xfrm>
              <a:off x="1601249" y="4903605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15"/>
            <p:cNvSpPr/>
            <p:nvPr/>
          </p:nvSpPr>
          <p:spPr>
            <a:xfrm>
              <a:off x="1273347" y="4942964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15"/>
            <p:cNvSpPr/>
            <p:nvPr/>
          </p:nvSpPr>
          <p:spPr>
            <a:xfrm>
              <a:off x="1601249" y="4942964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15"/>
            <p:cNvSpPr/>
            <p:nvPr/>
          </p:nvSpPr>
          <p:spPr>
            <a:xfrm>
              <a:off x="1273347" y="4982327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15"/>
            <p:cNvSpPr/>
            <p:nvPr/>
          </p:nvSpPr>
          <p:spPr>
            <a:xfrm>
              <a:off x="1601249" y="4982327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15"/>
            <p:cNvSpPr/>
            <p:nvPr/>
          </p:nvSpPr>
          <p:spPr>
            <a:xfrm>
              <a:off x="1273347" y="5021686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15"/>
            <p:cNvSpPr/>
            <p:nvPr/>
          </p:nvSpPr>
          <p:spPr>
            <a:xfrm>
              <a:off x="1601249" y="5021686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15"/>
            <p:cNvSpPr/>
            <p:nvPr/>
          </p:nvSpPr>
          <p:spPr>
            <a:xfrm>
              <a:off x="1273347" y="5061045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15"/>
            <p:cNvSpPr/>
            <p:nvPr/>
          </p:nvSpPr>
          <p:spPr>
            <a:xfrm>
              <a:off x="1601249" y="5061045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15"/>
            <p:cNvSpPr/>
            <p:nvPr/>
          </p:nvSpPr>
          <p:spPr>
            <a:xfrm>
              <a:off x="1273347" y="5100404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1601249" y="5100404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15"/>
            <p:cNvSpPr/>
            <p:nvPr/>
          </p:nvSpPr>
          <p:spPr>
            <a:xfrm>
              <a:off x="1273347" y="5139762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15"/>
            <p:cNvSpPr/>
            <p:nvPr/>
          </p:nvSpPr>
          <p:spPr>
            <a:xfrm>
              <a:off x="1601249" y="5139762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3" name="Google Shape;693;p15"/>
          <p:cNvSpPr/>
          <p:nvPr/>
        </p:nvSpPr>
        <p:spPr>
          <a:xfrm flipH="1">
            <a:off x="-264779" y="1869930"/>
            <a:ext cx="783306" cy="378469"/>
          </a:xfrm>
          <a:custGeom>
            <a:avLst/>
            <a:gdLst/>
            <a:ahLst/>
            <a:cxnLst/>
            <a:rect l="l" t="t" r="r" b="b"/>
            <a:pathLst>
              <a:path w="148776" h="71884" extrusionOk="0">
                <a:moveTo>
                  <a:pt x="143382" y="52576"/>
                </a:moveTo>
                <a:cubicBezTo>
                  <a:pt x="138568" y="47763"/>
                  <a:pt x="130845" y="46140"/>
                  <a:pt x="124465" y="48546"/>
                </a:cubicBezTo>
                <a:cubicBezTo>
                  <a:pt x="124913" y="33771"/>
                  <a:pt x="118420" y="18716"/>
                  <a:pt x="106891" y="9481"/>
                </a:cubicBezTo>
                <a:cubicBezTo>
                  <a:pt x="95363" y="247"/>
                  <a:pt x="78852" y="-2719"/>
                  <a:pt x="65029" y="2710"/>
                </a:cubicBezTo>
                <a:cubicBezTo>
                  <a:pt x="51260" y="8082"/>
                  <a:pt x="41019" y="21962"/>
                  <a:pt x="40627" y="36737"/>
                </a:cubicBezTo>
                <a:cubicBezTo>
                  <a:pt x="36094" y="35506"/>
                  <a:pt x="30945" y="36849"/>
                  <a:pt x="27643" y="40151"/>
                </a:cubicBezTo>
                <a:cubicBezTo>
                  <a:pt x="24285" y="43453"/>
                  <a:pt x="22829" y="48546"/>
                  <a:pt x="23949" y="53080"/>
                </a:cubicBezTo>
                <a:cubicBezTo>
                  <a:pt x="18072" y="51233"/>
                  <a:pt x="11468" y="52240"/>
                  <a:pt x="6711" y="56158"/>
                </a:cubicBezTo>
                <a:cubicBezTo>
                  <a:pt x="1954" y="60076"/>
                  <a:pt x="-564" y="65784"/>
                  <a:pt x="107" y="71884"/>
                </a:cubicBezTo>
                <a:lnTo>
                  <a:pt x="13259" y="71884"/>
                </a:lnTo>
                <a:lnTo>
                  <a:pt x="147747" y="71884"/>
                </a:lnTo>
                <a:cubicBezTo>
                  <a:pt x="150154" y="65560"/>
                  <a:pt x="148195" y="57389"/>
                  <a:pt x="143382" y="52576"/>
                </a:cubicBezTo>
                <a:close/>
              </a:path>
            </a:pathLst>
          </a:custGeom>
          <a:solidFill>
            <a:srgbClr val="FFFFFF">
              <a:alpha val="689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Rubik ExtraBold"/>
              <a:buNone/>
              <a:defRPr sz="3100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Rubik ExtraBold"/>
              <a:buNone/>
              <a:defRPr sz="3100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Rubik ExtraBold"/>
              <a:buNone/>
              <a:defRPr sz="3100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Rubik ExtraBold"/>
              <a:buNone/>
              <a:defRPr sz="3100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Rubik ExtraBold"/>
              <a:buNone/>
              <a:defRPr sz="3100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Rubik ExtraBold"/>
              <a:buNone/>
              <a:defRPr sz="3100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Rubik ExtraBold"/>
              <a:buNone/>
              <a:defRPr sz="3100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Rubik ExtraBold"/>
              <a:buNone/>
              <a:defRPr sz="3100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Rubik ExtraBold"/>
              <a:buNone/>
              <a:defRPr sz="3100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8" r:id="rId13"/>
    <p:sldLayoutId id="2147483669" r:id="rId14"/>
    <p:sldLayoutId id="2147483670" r:id="rId15"/>
    <p:sldLayoutId id="2147483671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g"/><Relationship Id="rId11" Type="http://schemas.openxmlformats.org/officeDocument/2006/relationships/image" Target="../media/image29.jpg"/><Relationship Id="rId5" Type="http://schemas.openxmlformats.org/officeDocument/2006/relationships/image" Target="../media/image23.jpg"/><Relationship Id="rId10" Type="http://schemas.openxmlformats.org/officeDocument/2006/relationships/image" Target="../media/image28.pn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image" Target="../media/image50.png"/><Relationship Id="rId18" Type="http://schemas.openxmlformats.org/officeDocument/2006/relationships/slide" Target="slide30.xml"/><Relationship Id="rId3" Type="http://schemas.openxmlformats.org/officeDocument/2006/relationships/image" Target="../media/image45.png"/><Relationship Id="rId21" Type="http://schemas.openxmlformats.org/officeDocument/2006/relationships/image" Target="../media/image54.png"/><Relationship Id="rId7" Type="http://schemas.openxmlformats.org/officeDocument/2006/relationships/image" Target="../media/image47.png"/><Relationship Id="rId12" Type="http://schemas.openxmlformats.org/officeDocument/2006/relationships/slide" Target="slide31.xml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6" Type="http://schemas.openxmlformats.org/officeDocument/2006/relationships/slide" Target="slide32.xml"/><Relationship Id="rId20" Type="http://schemas.openxmlformats.org/officeDocument/2006/relationships/slide" Target="slide34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7.xml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openxmlformats.org/officeDocument/2006/relationships/image" Target="../media/image51.png"/><Relationship Id="rId10" Type="http://schemas.openxmlformats.org/officeDocument/2006/relationships/slide" Target="slide29.xml"/><Relationship Id="rId19" Type="http://schemas.openxmlformats.org/officeDocument/2006/relationships/image" Target="../media/image53.png"/><Relationship Id="rId4" Type="http://schemas.openxmlformats.org/officeDocument/2006/relationships/image" Target="../media/image68.svg"/><Relationship Id="rId9" Type="http://schemas.openxmlformats.org/officeDocument/2006/relationships/image" Target="../media/image48.png"/><Relationship Id="rId14" Type="http://schemas.openxmlformats.org/officeDocument/2006/relationships/slide" Target="slide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81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5" Type="http://schemas.openxmlformats.org/officeDocument/2006/relationships/slide" Target="slide26.xml"/><Relationship Id="rId4" Type="http://schemas.openxmlformats.org/officeDocument/2006/relationships/image" Target="../media/image79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81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5" Type="http://schemas.openxmlformats.org/officeDocument/2006/relationships/slide" Target="slide26.xml"/><Relationship Id="rId4" Type="http://schemas.openxmlformats.org/officeDocument/2006/relationships/image" Target="../media/image7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81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5" Type="http://schemas.openxmlformats.org/officeDocument/2006/relationships/slide" Target="slide26.xml"/><Relationship Id="rId4" Type="http://schemas.openxmlformats.org/officeDocument/2006/relationships/image" Target="../media/image7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81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5" Type="http://schemas.openxmlformats.org/officeDocument/2006/relationships/slide" Target="slide26.xml"/><Relationship Id="rId4" Type="http://schemas.openxmlformats.org/officeDocument/2006/relationships/image" Target="../media/image79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81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5" Type="http://schemas.openxmlformats.org/officeDocument/2006/relationships/slide" Target="slide26.xml"/><Relationship Id="rId4" Type="http://schemas.openxmlformats.org/officeDocument/2006/relationships/image" Target="../media/image79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81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5" Type="http://schemas.openxmlformats.org/officeDocument/2006/relationships/slide" Target="slide26.xml"/><Relationship Id="rId4" Type="http://schemas.openxmlformats.org/officeDocument/2006/relationships/image" Target="../media/image79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81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5" Type="http://schemas.openxmlformats.org/officeDocument/2006/relationships/slide" Target="slide26.xml"/><Relationship Id="rId4" Type="http://schemas.openxmlformats.org/officeDocument/2006/relationships/image" Target="../media/image79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81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5" Type="http://schemas.openxmlformats.org/officeDocument/2006/relationships/slide" Target="slide26.xml"/><Relationship Id="rId4" Type="http://schemas.openxmlformats.org/officeDocument/2006/relationships/image" Target="../media/image79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301CB02-19D6-BB38-9B29-B233D039F9C0}"/>
              </a:ext>
            </a:extLst>
          </p:cNvPr>
          <p:cNvGrpSpPr/>
          <p:nvPr/>
        </p:nvGrpSpPr>
        <p:grpSpPr>
          <a:xfrm>
            <a:off x="-33017" y="3729843"/>
            <a:ext cx="3009902" cy="1501698"/>
            <a:chOff x="-33017" y="3729843"/>
            <a:chExt cx="3009902" cy="1501698"/>
          </a:xfrm>
        </p:grpSpPr>
        <p:grpSp>
          <p:nvGrpSpPr>
            <p:cNvPr id="1770" name="Google Shape;1770;p37"/>
            <p:cNvGrpSpPr/>
            <p:nvPr/>
          </p:nvGrpSpPr>
          <p:grpSpPr>
            <a:xfrm>
              <a:off x="1403686" y="3837020"/>
              <a:ext cx="1573199" cy="1394521"/>
              <a:chOff x="-4" y="3800182"/>
              <a:chExt cx="1790167" cy="1586847"/>
            </a:xfrm>
          </p:grpSpPr>
          <p:sp>
            <p:nvSpPr>
              <p:cNvPr id="1771" name="Google Shape;1771;p37"/>
              <p:cNvSpPr/>
              <p:nvPr/>
            </p:nvSpPr>
            <p:spPr>
              <a:xfrm>
                <a:off x="-4" y="3800182"/>
                <a:ext cx="449770" cy="156592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22871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22871"/>
                    </a:lnTo>
                    <a:lnTo>
                      <a:pt x="0" y="3228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2" name="Google Shape;1772;p37"/>
              <p:cNvSpPr/>
              <p:nvPr/>
            </p:nvSpPr>
            <p:spPr>
              <a:xfrm>
                <a:off x="-4" y="3800182"/>
                <a:ext cx="271164" cy="1565924"/>
              </a:xfrm>
              <a:custGeom>
                <a:avLst/>
                <a:gdLst/>
                <a:ahLst/>
                <a:cxnLst/>
                <a:rect l="l" t="t" r="r" b="b"/>
                <a:pathLst>
                  <a:path w="55910" h="322871" extrusionOk="0">
                    <a:moveTo>
                      <a:pt x="0" y="0"/>
                    </a:moveTo>
                    <a:lnTo>
                      <a:pt x="55911" y="0"/>
                    </a:lnTo>
                    <a:lnTo>
                      <a:pt x="55911" y="322871"/>
                    </a:lnTo>
                    <a:lnTo>
                      <a:pt x="0" y="32287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3" name="Google Shape;1773;p37"/>
              <p:cNvSpPr/>
              <p:nvPr/>
            </p:nvSpPr>
            <p:spPr>
              <a:xfrm>
                <a:off x="-4" y="3863156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4" name="Google Shape;1774;p37"/>
              <p:cNvSpPr/>
              <p:nvPr/>
            </p:nvSpPr>
            <p:spPr>
              <a:xfrm>
                <a:off x="-4" y="3972551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5" name="Google Shape;1775;p37"/>
              <p:cNvSpPr/>
              <p:nvPr/>
            </p:nvSpPr>
            <p:spPr>
              <a:xfrm>
                <a:off x="-4" y="4081941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6" name="Google Shape;1776;p37"/>
              <p:cNvSpPr/>
              <p:nvPr/>
            </p:nvSpPr>
            <p:spPr>
              <a:xfrm>
                <a:off x="-4" y="4191607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7" name="Google Shape;1777;p37"/>
              <p:cNvSpPr/>
              <p:nvPr/>
            </p:nvSpPr>
            <p:spPr>
              <a:xfrm>
                <a:off x="-4" y="4300996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8" name="Google Shape;1778;p37"/>
              <p:cNvSpPr/>
              <p:nvPr/>
            </p:nvSpPr>
            <p:spPr>
              <a:xfrm>
                <a:off x="-4" y="4410391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9" name="Google Shape;1779;p37"/>
              <p:cNvSpPr/>
              <p:nvPr/>
            </p:nvSpPr>
            <p:spPr>
              <a:xfrm>
                <a:off x="-4" y="4519786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0" name="Google Shape;1780;p37"/>
              <p:cNvSpPr/>
              <p:nvPr/>
            </p:nvSpPr>
            <p:spPr>
              <a:xfrm>
                <a:off x="-4" y="4629175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1" name="Google Shape;1781;p37"/>
              <p:cNvSpPr/>
              <p:nvPr/>
            </p:nvSpPr>
            <p:spPr>
              <a:xfrm>
                <a:off x="-4" y="4738570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2" name="Google Shape;1782;p37"/>
              <p:cNvSpPr/>
              <p:nvPr/>
            </p:nvSpPr>
            <p:spPr>
              <a:xfrm>
                <a:off x="-4" y="4847959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3" name="Google Shape;1783;p37"/>
              <p:cNvSpPr/>
              <p:nvPr/>
            </p:nvSpPr>
            <p:spPr>
              <a:xfrm>
                <a:off x="-4" y="4957626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4" name="Google Shape;1784;p37"/>
              <p:cNvSpPr/>
              <p:nvPr/>
            </p:nvSpPr>
            <p:spPr>
              <a:xfrm>
                <a:off x="-4" y="5067015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5" name="Google Shape;1785;p37"/>
              <p:cNvSpPr/>
              <p:nvPr/>
            </p:nvSpPr>
            <p:spPr>
              <a:xfrm>
                <a:off x="-4" y="5176410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6" name="Google Shape;1786;p37"/>
              <p:cNvSpPr/>
              <p:nvPr/>
            </p:nvSpPr>
            <p:spPr>
              <a:xfrm>
                <a:off x="271171" y="3863156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7" name="Google Shape;1787;p37"/>
              <p:cNvSpPr/>
              <p:nvPr/>
            </p:nvSpPr>
            <p:spPr>
              <a:xfrm>
                <a:off x="271171" y="3972551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8" name="Google Shape;1788;p37"/>
              <p:cNvSpPr/>
              <p:nvPr/>
            </p:nvSpPr>
            <p:spPr>
              <a:xfrm>
                <a:off x="271171" y="4081941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9" name="Google Shape;1789;p37"/>
              <p:cNvSpPr/>
              <p:nvPr/>
            </p:nvSpPr>
            <p:spPr>
              <a:xfrm>
                <a:off x="271171" y="4191607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0" name="Google Shape;1790;p37"/>
              <p:cNvSpPr/>
              <p:nvPr/>
            </p:nvSpPr>
            <p:spPr>
              <a:xfrm>
                <a:off x="271171" y="4300996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1" name="Google Shape;1791;p37"/>
              <p:cNvSpPr/>
              <p:nvPr/>
            </p:nvSpPr>
            <p:spPr>
              <a:xfrm>
                <a:off x="271171" y="4410391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2" name="Google Shape;1792;p37"/>
              <p:cNvSpPr/>
              <p:nvPr/>
            </p:nvSpPr>
            <p:spPr>
              <a:xfrm>
                <a:off x="271171" y="4519786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3" name="Google Shape;1793;p37"/>
              <p:cNvSpPr/>
              <p:nvPr/>
            </p:nvSpPr>
            <p:spPr>
              <a:xfrm>
                <a:off x="271171" y="4629175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4" name="Google Shape;1794;p37"/>
              <p:cNvSpPr/>
              <p:nvPr/>
            </p:nvSpPr>
            <p:spPr>
              <a:xfrm>
                <a:off x="271171" y="4738570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5" name="Google Shape;1795;p37"/>
              <p:cNvSpPr/>
              <p:nvPr/>
            </p:nvSpPr>
            <p:spPr>
              <a:xfrm>
                <a:off x="271171" y="4847959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6" name="Google Shape;1796;p37"/>
              <p:cNvSpPr/>
              <p:nvPr/>
            </p:nvSpPr>
            <p:spPr>
              <a:xfrm>
                <a:off x="271171" y="4957626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7" name="Google Shape;1797;p37"/>
              <p:cNvSpPr/>
              <p:nvPr/>
            </p:nvSpPr>
            <p:spPr>
              <a:xfrm>
                <a:off x="271171" y="5067015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8" name="Google Shape;1798;p37"/>
              <p:cNvSpPr/>
              <p:nvPr/>
            </p:nvSpPr>
            <p:spPr>
              <a:xfrm>
                <a:off x="271171" y="5176410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9" name="Google Shape;1799;p37"/>
              <p:cNvSpPr/>
              <p:nvPr/>
            </p:nvSpPr>
            <p:spPr>
              <a:xfrm>
                <a:off x="402823" y="4214136"/>
                <a:ext cx="511660" cy="1164466"/>
              </a:xfrm>
              <a:custGeom>
                <a:avLst/>
                <a:gdLst/>
                <a:ahLst/>
                <a:cxnLst/>
                <a:rect l="l" t="t" r="r" b="b"/>
                <a:pathLst>
                  <a:path w="105497" h="240096" extrusionOk="0">
                    <a:moveTo>
                      <a:pt x="0" y="0"/>
                    </a:moveTo>
                    <a:lnTo>
                      <a:pt x="105497" y="0"/>
                    </a:lnTo>
                    <a:lnTo>
                      <a:pt x="105497" y="240097"/>
                    </a:lnTo>
                    <a:lnTo>
                      <a:pt x="0" y="24009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0" name="Google Shape;1800;p37"/>
              <p:cNvSpPr/>
              <p:nvPr/>
            </p:nvSpPr>
            <p:spPr>
              <a:xfrm>
                <a:off x="402823" y="4214136"/>
                <a:ext cx="308353" cy="1164466"/>
              </a:xfrm>
              <a:custGeom>
                <a:avLst/>
                <a:gdLst/>
                <a:ahLst/>
                <a:cxnLst/>
                <a:rect l="l" t="t" r="r" b="b"/>
                <a:pathLst>
                  <a:path w="63578" h="240096" extrusionOk="0">
                    <a:moveTo>
                      <a:pt x="0" y="0"/>
                    </a:moveTo>
                    <a:lnTo>
                      <a:pt x="63578" y="0"/>
                    </a:lnTo>
                    <a:lnTo>
                      <a:pt x="63578" y="240097"/>
                    </a:lnTo>
                    <a:lnTo>
                      <a:pt x="0" y="24009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1" name="Google Shape;1801;p37"/>
              <p:cNvSpPr/>
              <p:nvPr/>
            </p:nvSpPr>
            <p:spPr>
              <a:xfrm>
                <a:off x="426438" y="4261366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2" name="Google Shape;1802;p37"/>
              <p:cNvSpPr/>
              <p:nvPr/>
            </p:nvSpPr>
            <p:spPr>
              <a:xfrm>
                <a:off x="499728" y="4261366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3" name="Google Shape;1803;p37"/>
              <p:cNvSpPr/>
              <p:nvPr/>
            </p:nvSpPr>
            <p:spPr>
              <a:xfrm>
                <a:off x="572747" y="4261366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4" name="Google Shape;1804;p37"/>
              <p:cNvSpPr/>
              <p:nvPr/>
            </p:nvSpPr>
            <p:spPr>
              <a:xfrm>
                <a:off x="646037" y="4261366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5" name="Google Shape;1805;p37"/>
              <p:cNvSpPr/>
              <p:nvPr/>
            </p:nvSpPr>
            <p:spPr>
              <a:xfrm>
                <a:off x="426438" y="4368859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6" name="Google Shape;1806;p37"/>
              <p:cNvSpPr/>
              <p:nvPr/>
            </p:nvSpPr>
            <p:spPr>
              <a:xfrm>
                <a:off x="499728" y="4368859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7" name="Google Shape;1807;p37"/>
              <p:cNvSpPr/>
              <p:nvPr/>
            </p:nvSpPr>
            <p:spPr>
              <a:xfrm>
                <a:off x="572747" y="4368859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8" name="Google Shape;1808;p37"/>
              <p:cNvSpPr/>
              <p:nvPr/>
            </p:nvSpPr>
            <p:spPr>
              <a:xfrm>
                <a:off x="646037" y="4368859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9" name="Google Shape;1809;p37"/>
              <p:cNvSpPr/>
              <p:nvPr/>
            </p:nvSpPr>
            <p:spPr>
              <a:xfrm>
                <a:off x="426438" y="4476353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0" name="Google Shape;1810;p37"/>
              <p:cNvSpPr/>
              <p:nvPr/>
            </p:nvSpPr>
            <p:spPr>
              <a:xfrm>
                <a:off x="499728" y="4476353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1" name="Google Shape;1811;p37"/>
              <p:cNvSpPr/>
              <p:nvPr/>
            </p:nvSpPr>
            <p:spPr>
              <a:xfrm>
                <a:off x="572747" y="4476353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2" name="Google Shape;1812;p37"/>
              <p:cNvSpPr/>
              <p:nvPr/>
            </p:nvSpPr>
            <p:spPr>
              <a:xfrm>
                <a:off x="646037" y="4476353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rgbClr val="FDFB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3" name="Google Shape;1813;p37"/>
              <p:cNvSpPr/>
              <p:nvPr/>
            </p:nvSpPr>
            <p:spPr>
              <a:xfrm>
                <a:off x="426438" y="4583574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4" name="Google Shape;1814;p37"/>
              <p:cNvSpPr/>
              <p:nvPr/>
            </p:nvSpPr>
            <p:spPr>
              <a:xfrm>
                <a:off x="499728" y="4583574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5" name="Google Shape;1815;p37"/>
              <p:cNvSpPr/>
              <p:nvPr/>
            </p:nvSpPr>
            <p:spPr>
              <a:xfrm>
                <a:off x="572747" y="4583574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6" name="Google Shape;1816;p37"/>
              <p:cNvSpPr/>
              <p:nvPr/>
            </p:nvSpPr>
            <p:spPr>
              <a:xfrm>
                <a:off x="646037" y="4583574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7" name="Google Shape;1817;p37"/>
              <p:cNvSpPr/>
              <p:nvPr/>
            </p:nvSpPr>
            <p:spPr>
              <a:xfrm>
                <a:off x="426438" y="4691063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8" name="Google Shape;1818;p37"/>
              <p:cNvSpPr/>
              <p:nvPr/>
            </p:nvSpPr>
            <p:spPr>
              <a:xfrm>
                <a:off x="499728" y="4691063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9" name="Google Shape;1819;p37"/>
              <p:cNvSpPr/>
              <p:nvPr/>
            </p:nvSpPr>
            <p:spPr>
              <a:xfrm>
                <a:off x="572747" y="4691063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0" name="Google Shape;1820;p37"/>
              <p:cNvSpPr/>
              <p:nvPr/>
            </p:nvSpPr>
            <p:spPr>
              <a:xfrm>
                <a:off x="646037" y="4691063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1" name="Google Shape;1821;p37"/>
              <p:cNvSpPr/>
              <p:nvPr/>
            </p:nvSpPr>
            <p:spPr>
              <a:xfrm>
                <a:off x="426438" y="4798556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2" name="Google Shape;1822;p37"/>
              <p:cNvSpPr/>
              <p:nvPr/>
            </p:nvSpPr>
            <p:spPr>
              <a:xfrm>
                <a:off x="499728" y="4798556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3" name="Google Shape;1823;p37"/>
              <p:cNvSpPr/>
              <p:nvPr/>
            </p:nvSpPr>
            <p:spPr>
              <a:xfrm>
                <a:off x="572747" y="4798556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4" name="Google Shape;1824;p37"/>
              <p:cNvSpPr/>
              <p:nvPr/>
            </p:nvSpPr>
            <p:spPr>
              <a:xfrm>
                <a:off x="646037" y="4798556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5" name="Google Shape;1825;p37"/>
              <p:cNvSpPr/>
              <p:nvPr/>
            </p:nvSpPr>
            <p:spPr>
              <a:xfrm>
                <a:off x="426438" y="4906049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6" name="Google Shape;1826;p37"/>
              <p:cNvSpPr/>
              <p:nvPr/>
            </p:nvSpPr>
            <p:spPr>
              <a:xfrm>
                <a:off x="499728" y="4906049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7" name="Google Shape;1827;p37"/>
              <p:cNvSpPr/>
              <p:nvPr/>
            </p:nvSpPr>
            <p:spPr>
              <a:xfrm>
                <a:off x="572747" y="4906049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8" name="Google Shape;1828;p37"/>
              <p:cNvSpPr/>
              <p:nvPr/>
            </p:nvSpPr>
            <p:spPr>
              <a:xfrm>
                <a:off x="646037" y="4906049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rgbClr val="FDFB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9" name="Google Shape;1829;p37"/>
              <p:cNvSpPr/>
              <p:nvPr/>
            </p:nvSpPr>
            <p:spPr>
              <a:xfrm>
                <a:off x="426438" y="5013271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0" name="Google Shape;1830;p37"/>
              <p:cNvSpPr/>
              <p:nvPr/>
            </p:nvSpPr>
            <p:spPr>
              <a:xfrm>
                <a:off x="499728" y="5013271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1" name="Google Shape;1831;p37"/>
              <p:cNvSpPr/>
              <p:nvPr/>
            </p:nvSpPr>
            <p:spPr>
              <a:xfrm>
                <a:off x="572747" y="5013271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rgbClr val="FDFB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2" name="Google Shape;1832;p37"/>
              <p:cNvSpPr/>
              <p:nvPr/>
            </p:nvSpPr>
            <p:spPr>
              <a:xfrm>
                <a:off x="646037" y="5013271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3" name="Google Shape;1833;p37"/>
              <p:cNvSpPr/>
              <p:nvPr/>
            </p:nvSpPr>
            <p:spPr>
              <a:xfrm>
                <a:off x="879750" y="4027110"/>
                <a:ext cx="392224" cy="502974"/>
              </a:xfrm>
              <a:custGeom>
                <a:avLst/>
                <a:gdLst/>
                <a:ahLst/>
                <a:cxnLst/>
                <a:rect l="l" t="t" r="r" b="b"/>
                <a:pathLst>
                  <a:path w="80871" h="103706" extrusionOk="0">
                    <a:moveTo>
                      <a:pt x="0" y="0"/>
                    </a:moveTo>
                    <a:lnTo>
                      <a:pt x="80872" y="0"/>
                    </a:lnTo>
                    <a:lnTo>
                      <a:pt x="80872" y="103706"/>
                    </a:lnTo>
                    <a:lnTo>
                      <a:pt x="0" y="10370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4" name="Google Shape;1834;p37"/>
              <p:cNvSpPr/>
              <p:nvPr/>
            </p:nvSpPr>
            <p:spPr>
              <a:xfrm>
                <a:off x="862648" y="4065116"/>
                <a:ext cx="426155" cy="546401"/>
              </a:xfrm>
              <a:custGeom>
                <a:avLst/>
                <a:gdLst/>
                <a:ahLst/>
                <a:cxnLst/>
                <a:rect l="l" t="t" r="r" b="b"/>
                <a:pathLst>
                  <a:path w="87867" h="112660" extrusionOk="0">
                    <a:moveTo>
                      <a:pt x="0" y="0"/>
                    </a:moveTo>
                    <a:lnTo>
                      <a:pt x="87868" y="0"/>
                    </a:lnTo>
                    <a:lnTo>
                      <a:pt x="87868" y="112661"/>
                    </a:lnTo>
                    <a:lnTo>
                      <a:pt x="0" y="11266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5" name="Google Shape;1835;p37"/>
              <p:cNvSpPr/>
              <p:nvPr/>
            </p:nvSpPr>
            <p:spPr>
              <a:xfrm>
                <a:off x="862648" y="4065116"/>
                <a:ext cx="256778" cy="546401"/>
              </a:xfrm>
              <a:custGeom>
                <a:avLst/>
                <a:gdLst/>
                <a:ahLst/>
                <a:cxnLst/>
                <a:rect l="l" t="t" r="r" b="b"/>
                <a:pathLst>
                  <a:path w="52944" h="112660" extrusionOk="0">
                    <a:moveTo>
                      <a:pt x="0" y="0"/>
                    </a:moveTo>
                    <a:lnTo>
                      <a:pt x="52944" y="0"/>
                    </a:lnTo>
                    <a:lnTo>
                      <a:pt x="52944" y="112661"/>
                    </a:lnTo>
                    <a:lnTo>
                      <a:pt x="0" y="11266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36" name="Google Shape;1836;p37"/>
              <p:cNvGrpSpPr/>
              <p:nvPr/>
            </p:nvGrpSpPr>
            <p:grpSpPr>
              <a:xfrm>
                <a:off x="882345" y="4106588"/>
                <a:ext cx="210635" cy="28771"/>
                <a:chOff x="5050145" y="2289811"/>
                <a:chExt cx="43429" cy="5932"/>
              </a:xfrm>
            </p:grpSpPr>
            <p:sp>
              <p:nvSpPr>
                <p:cNvPr id="1837" name="Google Shape;1837;p37"/>
                <p:cNvSpPr/>
                <p:nvPr/>
              </p:nvSpPr>
              <p:spPr>
                <a:xfrm>
                  <a:off x="5050145" y="2289811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3"/>
                      </a:lnTo>
                      <a:lnTo>
                        <a:pt x="0" y="59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38" name="Google Shape;1838;p37"/>
                <p:cNvSpPr/>
                <p:nvPr/>
              </p:nvSpPr>
              <p:spPr>
                <a:xfrm>
                  <a:off x="5062737" y="2289811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3"/>
                      </a:lnTo>
                      <a:lnTo>
                        <a:pt x="0" y="59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39" name="Google Shape;1839;p37"/>
                <p:cNvSpPr/>
                <p:nvPr/>
              </p:nvSpPr>
              <p:spPr>
                <a:xfrm>
                  <a:off x="5075274" y="2289811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3"/>
                      </a:lnTo>
                      <a:lnTo>
                        <a:pt x="0" y="59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0" name="Google Shape;1840;p37"/>
                <p:cNvSpPr/>
                <p:nvPr/>
              </p:nvSpPr>
              <p:spPr>
                <a:xfrm>
                  <a:off x="5087866" y="2289811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3"/>
                      </a:lnTo>
                      <a:lnTo>
                        <a:pt x="0" y="59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41" name="Google Shape;1841;p37"/>
              <p:cNvGrpSpPr/>
              <p:nvPr/>
            </p:nvGrpSpPr>
            <p:grpSpPr>
              <a:xfrm>
                <a:off x="882345" y="4185310"/>
                <a:ext cx="210635" cy="28771"/>
                <a:chOff x="5050145" y="2306042"/>
                <a:chExt cx="43429" cy="5932"/>
              </a:xfrm>
            </p:grpSpPr>
            <p:sp>
              <p:nvSpPr>
                <p:cNvPr id="1842" name="Google Shape;1842;p37"/>
                <p:cNvSpPr/>
                <p:nvPr/>
              </p:nvSpPr>
              <p:spPr>
                <a:xfrm>
                  <a:off x="5050145" y="2306042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3"/>
                      </a:lnTo>
                      <a:lnTo>
                        <a:pt x="0" y="59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3" name="Google Shape;1843;p37"/>
                <p:cNvSpPr/>
                <p:nvPr/>
              </p:nvSpPr>
              <p:spPr>
                <a:xfrm>
                  <a:off x="5062737" y="2306042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3"/>
                      </a:lnTo>
                      <a:lnTo>
                        <a:pt x="0" y="59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4" name="Google Shape;1844;p37"/>
                <p:cNvSpPr/>
                <p:nvPr/>
              </p:nvSpPr>
              <p:spPr>
                <a:xfrm>
                  <a:off x="5075274" y="2306042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3"/>
                      </a:lnTo>
                      <a:lnTo>
                        <a:pt x="0" y="59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5" name="Google Shape;1845;p37"/>
                <p:cNvSpPr/>
                <p:nvPr/>
              </p:nvSpPr>
              <p:spPr>
                <a:xfrm>
                  <a:off x="5087866" y="2306042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3"/>
                      </a:lnTo>
                      <a:lnTo>
                        <a:pt x="0" y="59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46" name="Google Shape;1846;p37"/>
              <p:cNvGrpSpPr/>
              <p:nvPr/>
            </p:nvGrpSpPr>
            <p:grpSpPr>
              <a:xfrm>
                <a:off x="882345" y="4264298"/>
                <a:ext cx="210635" cy="28771"/>
                <a:chOff x="5050145" y="2322328"/>
                <a:chExt cx="43429" cy="5932"/>
              </a:xfrm>
            </p:grpSpPr>
            <p:sp>
              <p:nvSpPr>
                <p:cNvPr id="1847" name="Google Shape;1847;p37"/>
                <p:cNvSpPr/>
                <p:nvPr/>
              </p:nvSpPr>
              <p:spPr>
                <a:xfrm>
                  <a:off x="5050145" y="2322328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3"/>
                      </a:lnTo>
                      <a:lnTo>
                        <a:pt x="0" y="59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8" name="Google Shape;1848;p37"/>
                <p:cNvSpPr/>
                <p:nvPr/>
              </p:nvSpPr>
              <p:spPr>
                <a:xfrm>
                  <a:off x="5062737" y="2322328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3"/>
                      </a:lnTo>
                      <a:lnTo>
                        <a:pt x="0" y="59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9" name="Google Shape;1849;p37"/>
                <p:cNvSpPr/>
                <p:nvPr/>
              </p:nvSpPr>
              <p:spPr>
                <a:xfrm>
                  <a:off x="5075274" y="2322328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3"/>
                      </a:lnTo>
                      <a:lnTo>
                        <a:pt x="0" y="59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0" name="Google Shape;1850;p37"/>
                <p:cNvSpPr/>
                <p:nvPr/>
              </p:nvSpPr>
              <p:spPr>
                <a:xfrm>
                  <a:off x="5087866" y="2322328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3"/>
                      </a:lnTo>
                      <a:lnTo>
                        <a:pt x="0" y="59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51" name="Google Shape;1851;p37"/>
              <p:cNvGrpSpPr/>
              <p:nvPr/>
            </p:nvGrpSpPr>
            <p:grpSpPr>
              <a:xfrm>
                <a:off x="882345" y="4343287"/>
                <a:ext cx="210635" cy="28771"/>
                <a:chOff x="5050145" y="2338614"/>
                <a:chExt cx="43429" cy="5932"/>
              </a:xfrm>
            </p:grpSpPr>
            <p:sp>
              <p:nvSpPr>
                <p:cNvPr id="1852" name="Google Shape;1852;p37"/>
                <p:cNvSpPr/>
                <p:nvPr/>
              </p:nvSpPr>
              <p:spPr>
                <a:xfrm>
                  <a:off x="5050145" y="2338614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2"/>
                      </a:lnTo>
                      <a:lnTo>
                        <a:pt x="0" y="593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3" name="Google Shape;1853;p37"/>
                <p:cNvSpPr/>
                <p:nvPr/>
              </p:nvSpPr>
              <p:spPr>
                <a:xfrm>
                  <a:off x="5062737" y="2338614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2"/>
                      </a:lnTo>
                      <a:lnTo>
                        <a:pt x="0" y="593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4" name="Google Shape;1854;p37"/>
                <p:cNvSpPr/>
                <p:nvPr/>
              </p:nvSpPr>
              <p:spPr>
                <a:xfrm>
                  <a:off x="5075274" y="2338614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2"/>
                      </a:lnTo>
                      <a:lnTo>
                        <a:pt x="0" y="593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5" name="Google Shape;1855;p37"/>
                <p:cNvSpPr/>
                <p:nvPr/>
              </p:nvSpPr>
              <p:spPr>
                <a:xfrm>
                  <a:off x="5087866" y="2338614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2"/>
                      </a:lnTo>
                      <a:lnTo>
                        <a:pt x="0" y="593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856" name="Google Shape;1856;p37"/>
              <p:cNvSpPr/>
              <p:nvPr/>
            </p:nvSpPr>
            <p:spPr>
              <a:xfrm>
                <a:off x="842021" y="4427221"/>
                <a:ext cx="467685" cy="938902"/>
              </a:xfrm>
              <a:custGeom>
                <a:avLst/>
                <a:gdLst/>
                <a:ahLst/>
                <a:cxnLst/>
                <a:rect l="l" t="t" r="r" b="b"/>
                <a:pathLst>
                  <a:path w="96430" h="193588" extrusionOk="0">
                    <a:moveTo>
                      <a:pt x="0" y="0"/>
                    </a:moveTo>
                    <a:lnTo>
                      <a:pt x="96430" y="0"/>
                    </a:lnTo>
                    <a:lnTo>
                      <a:pt x="96430" y="193588"/>
                    </a:lnTo>
                    <a:lnTo>
                      <a:pt x="0" y="19358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7" name="Google Shape;1857;p37"/>
              <p:cNvSpPr/>
              <p:nvPr/>
            </p:nvSpPr>
            <p:spPr>
              <a:xfrm>
                <a:off x="842021" y="4427221"/>
                <a:ext cx="282023" cy="938902"/>
              </a:xfrm>
              <a:custGeom>
                <a:avLst/>
                <a:gdLst/>
                <a:ahLst/>
                <a:cxnLst/>
                <a:rect l="l" t="t" r="r" b="b"/>
                <a:pathLst>
                  <a:path w="58149" h="193588" extrusionOk="0">
                    <a:moveTo>
                      <a:pt x="0" y="0"/>
                    </a:moveTo>
                    <a:lnTo>
                      <a:pt x="58149" y="0"/>
                    </a:lnTo>
                    <a:lnTo>
                      <a:pt x="58149" y="193588"/>
                    </a:lnTo>
                    <a:lnTo>
                      <a:pt x="0" y="1935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58" name="Google Shape;1858;p37"/>
              <p:cNvGrpSpPr/>
              <p:nvPr/>
            </p:nvGrpSpPr>
            <p:grpSpPr>
              <a:xfrm>
                <a:off x="863614" y="4465165"/>
                <a:ext cx="230996" cy="31758"/>
                <a:chOff x="5046283" y="2363743"/>
                <a:chExt cx="47627" cy="6548"/>
              </a:xfrm>
            </p:grpSpPr>
            <p:sp>
              <p:nvSpPr>
                <p:cNvPr id="1859" name="Google Shape;1859;p37"/>
                <p:cNvSpPr/>
                <p:nvPr/>
              </p:nvSpPr>
              <p:spPr>
                <a:xfrm>
                  <a:off x="5046283" y="236374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60" name="Google Shape;1860;p37"/>
                <p:cNvSpPr/>
                <p:nvPr/>
              </p:nvSpPr>
              <p:spPr>
                <a:xfrm>
                  <a:off x="5060051" y="236374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61" name="Google Shape;1861;p37"/>
                <p:cNvSpPr/>
                <p:nvPr/>
              </p:nvSpPr>
              <p:spPr>
                <a:xfrm>
                  <a:off x="5073819" y="236374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62" name="Google Shape;1862;p37"/>
                <p:cNvSpPr/>
                <p:nvPr/>
              </p:nvSpPr>
              <p:spPr>
                <a:xfrm>
                  <a:off x="5087642" y="236374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63" name="Google Shape;1863;p37"/>
              <p:cNvGrpSpPr/>
              <p:nvPr/>
            </p:nvGrpSpPr>
            <p:grpSpPr>
              <a:xfrm>
                <a:off x="863614" y="4551759"/>
                <a:ext cx="230996" cy="31758"/>
                <a:chOff x="5046283" y="2381597"/>
                <a:chExt cx="47627" cy="6548"/>
              </a:xfrm>
            </p:grpSpPr>
            <p:sp>
              <p:nvSpPr>
                <p:cNvPr id="1864" name="Google Shape;1864;p37"/>
                <p:cNvSpPr/>
                <p:nvPr/>
              </p:nvSpPr>
              <p:spPr>
                <a:xfrm>
                  <a:off x="5046283" y="2381597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65" name="Google Shape;1865;p37"/>
                <p:cNvSpPr/>
                <p:nvPr/>
              </p:nvSpPr>
              <p:spPr>
                <a:xfrm>
                  <a:off x="5060051" y="2381597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66" name="Google Shape;1866;p37"/>
                <p:cNvSpPr/>
                <p:nvPr/>
              </p:nvSpPr>
              <p:spPr>
                <a:xfrm>
                  <a:off x="5073819" y="2381597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67" name="Google Shape;1867;p37"/>
                <p:cNvSpPr/>
                <p:nvPr/>
              </p:nvSpPr>
              <p:spPr>
                <a:xfrm>
                  <a:off x="5087642" y="2381597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68" name="Google Shape;1868;p37"/>
              <p:cNvGrpSpPr/>
              <p:nvPr/>
            </p:nvGrpSpPr>
            <p:grpSpPr>
              <a:xfrm>
                <a:off x="863614" y="4638348"/>
                <a:ext cx="230996" cy="31758"/>
                <a:chOff x="5046283" y="2399450"/>
                <a:chExt cx="47627" cy="6548"/>
              </a:xfrm>
            </p:grpSpPr>
            <p:sp>
              <p:nvSpPr>
                <p:cNvPr id="1869" name="Google Shape;1869;p37"/>
                <p:cNvSpPr/>
                <p:nvPr/>
              </p:nvSpPr>
              <p:spPr>
                <a:xfrm>
                  <a:off x="5046283" y="2399450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70" name="Google Shape;1870;p37"/>
                <p:cNvSpPr/>
                <p:nvPr/>
              </p:nvSpPr>
              <p:spPr>
                <a:xfrm>
                  <a:off x="5060051" y="2399450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71" name="Google Shape;1871;p37"/>
                <p:cNvSpPr/>
                <p:nvPr/>
              </p:nvSpPr>
              <p:spPr>
                <a:xfrm>
                  <a:off x="5073819" y="2399450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72" name="Google Shape;1872;p37"/>
                <p:cNvSpPr/>
                <p:nvPr/>
              </p:nvSpPr>
              <p:spPr>
                <a:xfrm>
                  <a:off x="5087642" y="2399450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73" name="Google Shape;1873;p37"/>
              <p:cNvGrpSpPr/>
              <p:nvPr/>
            </p:nvGrpSpPr>
            <p:grpSpPr>
              <a:xfrm>
                <a:off x="863614" y="4724937"/>
                <a:ext cx="230996" cy="31758"/>
                <a:chOff x="5046283" y="2417303"/>
                <a:chExt cx="47627" cy="6548"/>
              </a:xfrm>
            </p:grpSpPr>
            <p:sp>
              <p:nvSpPr>
                <p:cNvPr id="1874" name="Google Shape;1874;p37"/>
                <p:cNvSpPr/>
                <p:nvPr/>
              </p:nvSpPr>
              <p:spPr>
                <a:xfrm>
                  <a:off x="5046283" y="241730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75" name="Google Shape;1875;p37"/>
                <p:cNvSpPr/>
                <p:nvPr/>
              </p:nvSpPr>
              <p:spPr>
                <a:xfrm>
                  <a:off x="5060051" y="241730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76" name="Google Shape;1876;p37"/>
                <p:cNvSpPr/>
                <p:nvPr/>
              </p:nvSpPr>
              <p:spPr>
                <a:xfrm>
                  <a:off x="5073819" y="241730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77" name="Google Shape;1877;p37"/>
                <p:cNvSpPr/>
                <p:nvPr/>
              </p:nvSpPr>
              <p:spPr>
                <a:xfrm>
                  <a:off x="5087642" y="241730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78" name="Google Shape;1878;p37"/>
              <p:cNvGrpSpPr/>
              <p:nvPr/>
            </p:nvGrpSpPr>
            <p:grpSpPr>
              <a:xfrm>
                <a:off x="863614" y="4811802"/>
                <a:ext cx="230996" cy="31758"/>
                <a:chOff x="5046283" y="2435213"/>
                <a:chExt cx="47627" cy="6548"/>
              </a:xfrm>
            </p:grpSpPr>
            <p:sp>
              <p:nvSpPr>
                <p:cNvPr id="1879" name="Google Shape;1879;p37"/>
                <p:cNvSpPr/>
                <p:nvPr/>
              </p:nvSpPr>
              <p:spPr>
                <a:xfrm>
                  <a:off x="5046283" y="243521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0" name="Google Shape;1880;p37"/>
                <p:cNvSpPr/>
                <p:nvPr/>
              </p:nvSpPr>
              <p:spPr>
                <a:xfrm>
                  <a:off x="5060051" y="243521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1" name="Google Shape;1881;p37"/>
                <p:cNvSpPr/>
                <p:nvPr/>
              </p:nvSpPr>
              <p:spPr>
                <a:xfrm>
                  <a:off x="5073819" y="243521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2" name="Google Shape;1882;p37"/>
                <p:cNvSpPr/>
                <p:nvPr/>
              </p:nvSpPr>
              <p:spPr>
                <a:xfrm>
                  <a:off x="5087642" y="243521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83" name="Google Shape;1883;p37"/>
              <p:cNvGrpSpPr/>
              <p:nvPr/>
            </p:nvGrpSpPr>
            <p:grpSpPr>
              <a:xfrm>
                <a:off x="863614" y="4898391"/>
                <a:ext cx="230996" cy="31758"/>
                <a:chOff x="5046283" y="2453066"/>
                <a:chExt cx="47627" cy="6548"/>
              </a:xfrm>
            </p:grpSpPr>
            <p:sp>
              <p:nvSpPr>
                <p:cNvPr id="1884" name="Google Shape;1884;p37"/>
                <p:cNvSpPr/>
                <p:nvPr/>
              </p:nvSpPr>
              <p:spPr>
                <a:xfrm>
                  <a:off x="5046283" y="2453066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5" name="Google Shape;1885;p37"/>
                <p:cNvSpPr/>
                <p:nvPr/>
              </p:nvSpPr>
              <p:spPr>
                <a:xfrm>
                  <a:off x="5060051" y="2453066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6" name="Google Shape;1886;p37"/>
                <p:cNvSpPr/>
                <p:nvPr/>
              </p:nvSpPr>
              <p:spPr>
                <a:xfrm>
                  <a:off x="5073819" y="2453066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7" name="Google Shape;1887;p37"/>
                <p:cNvSpPr/>
                <p:nvPr/>
              </p:nvSpPr>
              <p:spPr>
                <a:xfrm>
                  <a:off x="5087642" y="2453066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88" name="Google Shape;1888;p37"/>
              <p:cNvGrpSpPr/>
              <p:nvPr/>
            </p:nvGrpSpPr>
            <p:grpSpPr>
              <a:xfrm>
                <a:off x="863614" y="4984980"/>
                <a:ext cx="230996" cy="31758"/>
                <a:chOff x="5046283" y="2470919"/>
                <a:chExt cx="47627" cy="6548"/>
              </a:xfrm>
            </p:grpSpPr>
            <p:sp>
              <p:nvSpPr>
                <p:cNvPr id="1889" name="Google Shape;1889;p37"/>
                <p:cNvSpPr/>
                <p:nvPr/>
              </p:nvSpPr>
              <p:spPr>
                <a:xfrm>
                  <a:off x="5046283" y="2470919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90" name="Google Shape;1890;p37"/>
                <p:cNvSpPr/>
                <p:nvPr/>
              </p:nvSpPr>
              <p:spPr>
                <a:xfrm>
                  <a:off x="5060051" y="2470919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91" name="Google Shape;1891;p37"/>
                <p:cNvSpPr/>
                <p:nvPr/>
              </p:nvSpPr>
              <p:spPr>
                <a:xfrm>
                  <a:off x="5073819" y="2470919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92" name="Google Shape;1892;p37"/>
                <p:cNvSpPr/>
                <p:nvPr/>
              </p:nvSpPr>
              <p:spPr>
                <a:xfrm>
                  <a:off x="5087642" y="2470919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93" name="Google Shape;1893;p37"/>
              <p:cNvGrpSpPr/>
              <p:nvPr/>
            </p:nvGrpSpPr>
            <p:grpSpPr>
              <a:xfrm>
                <a:off x="863614" y="5071573"/>
                <a:ext cx="230996" cy="31758"/>
                <a:chOff x="5046283" y="2488773"/>
                <a:chExt cx="47627" cy="6548"/>
              </a:xfrm>
            </p:grpSpPr>
            <p:sp>
              <p:nvSpPr>
                <p:cNvPr id="1894" name="Google Shape;1894;p37"/>
                <p:cNvSpPr/>
                <p:nvPr/>
              </p:nvSpPr>
              <p:spPr>
                <a:xfrm>
                  <a:off x="5046283" y="248877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95" name="Google Shape;1895;p37"/>
                <p:cNvSpPr/>
                <p:nvPr/>
              </p:nvSpPr>
              <p:spPr>
                <a:xfrm>
                  <a:off x="5060051" y="248877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96" name="Google Shape;1896;p37"/>
                <p:cNvSpPr/>
                <p:nvPr/>
              </p:nvSpPr>
              <p:spPr>
                <a:xfrm>
                  <a:off x="5073819" y="248877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97" name="Google Shape;1897;p37"/>
                <p:cNvSpPr/>
                <p:nvPr/>
              </p:nvSpPr>
              <p:spPr>
                <a:xfrm>
                  <a:off x="5087642" y="248877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898" name="Google Shape;1898;p37"/>
              <p:cNvSpPr/>
              <p:nvPr/>
            </p:nvSpPr>
            <p:spPr>
              <a:xfrm>
                <a:off x="1245658" y="4560502"/>
                <a:ext cx="544505" cy="826527"/>
              </a:xfrm>
              <a:custGeom>
                <a:avLst/>
                <a:gdLst/>
                <a:ahLst/>
                <a:cxnLst/>
                <a:rect l="l" t="t" r="r" b="b"/>
                <a:pathLst>
                  <a:path w="112269" h="170418" extrusionOk="0">
                    <a:moveTo>
                      <a:pt x="0" y="0"/>
                    </a:moveTo>
                    <a:lnTo>
                      <a:pt x="112269" y="0"/>
                    </a:lnTo>
                    <a:lnTo>
                      <a:pt x="112269" y="170418"/>
                    </a:lnTo>
                    <a:lnTo>
                      <a:pt x="0" y="1704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9" name="Google Shape;1899;p37"/>
              <p:cNvSpPr/>
              <p:nvPr/>
            </p:nvSpPr>
            <p:spPr>
              <a:xfrm>
                <a:off x="1245658" y="4560502"/>
                <a:ext cx="328166" cy="826527"/>
              </a:xfrm>
              <a:custGeom>
                <a:avLst/>
                <a:gdLst/>
                <a:ahLst/>
                <a:cxnLst/>
                <a:rect l="l" t="t" r="r" b="b"/>
                <a:pathLst>
                  <a:path w="67663" h="170418" extrusionOk="0">
                    <a:moveTo>
                      <a:pt x="0" y="0"/>
                    </a:moveTo>
                    <a:lnTo>
                      <a:pt x="67664" y="0"/>
                    </a:lnTo>
                    <a:lnTo>
                      <a:pt x="67664" y="170418"/>
                    </a:lnTo>
                    <a:lnTo>
                      <a:pt x="0" y="17041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0" name="Google Shape;1900;p37"/>
              <p:cNvSpPr/>
              <p:nvPr/>
            </p:nvSpPr>
            <p:spPr>
              <a:xfrm>
                <a:off x="1273347" y="4588730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1" name="Google Shape;1901;p37"/>
              <p:cNvSpPr/>
              <p:nvPr/>
            </p:nvSpPr>
            <p:spPr>
              <a:xfrm>
                <a:off x="1601249" y="4588730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2" name="Google Shape;1902;p37"/>
              <p:cNvSpPr/>
              <p:nvPr/>
            </p:nvSpPr>
            <p:spPr>
              <a:xfrm>
                <a:off x="1273347" y="4628089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3" name="Google Shape;1903;p37"/>
              <p:cNvSpPr/>
              <p:nvPr/>
            </p:nvSpPr>
            <p:spPr>
              <a:xfrm>
                <a:off x="1601249" y="4628089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4" name="Google Shape;1904;p37"/>
              <p:cNvSpPr/>
              <p:nvPr/>
            </p:nvSpPr>
            <p:spPr>
              <a:xfrm>
                <a:off x="1273347" y="4667448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5" name="Google Shape;1905;p37"/>
              <p:cNvSpPr/>
              <p:nvPr/>
            </p:nvSpPr>
            <p:spPr>
              <a:xfrm>
                <a:off x="1601249" y="4667448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6" name="Google Shape;1906;p37"/>
              <p:cNvSpPr/>
              <p:nvPr/>
            </p:nvSpPr>
            <p:spPr>
              <a:xfrm>
                <a:off x="1273347" y="4706811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7" name="Google Shape;1907;p37"/>
              <p:cNvSpPr/>
              <p:nvPr/>
            </p:nvSpPr>
            <p:spPr>
              <a:xfrm>
                <a:off x="1601249" y="4706811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8" name="Google Shape;1908;p37"/>
              <p:cNvSpPr/>
              <p:nvPr/>
            </p:nvSpPr>
            <p:spPr>
              <a:xfrm>
                <a:off x="1273347" y="4746170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9" name="Google Shape;1909;p37"/>
              <p:cNvSpPr/>
              <p:nvPr/>
            </p:nvSpPr>
            <p:spPr>
              <a:xfrm>
                <a:off x="1601249" y="4746170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0" name="Google Shape;1910;p37"/>
              <p:cNvSpPr/>
              <p:nvPr/>
            </p:nvSpPr>
            <p:spPr>
              <a:xfrm>
                <a:off x="1273347" y="4785529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1" name="Google Shape;1911;p37"/>
              <p:cNvSpPr/>
              <p:nvPr/>
            </p:nvSpPr>
            <p:spPr>
              <a:xfrm>
                <a:off x="1601249" y="4785529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2" name="Google Shape;1912;p37"/>
              <p:cNvSpPr/>
              <p:nvPr/>
            </p:nvSpPr>
            <p:spPr>
              <a:xfrm>
                <a:off x="1273347" y="4824887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3" name="Google Shape;1913;p37"/>
              <p:cNvSpPr/>
              <p:nvPr/>
            </p:nvSpPr>
            <p:spPr>
              <a:xfrm>
                <a:off x="1601249" y="4824887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4" name="Google Shape;1914;p37"/>
              <p:cNvSpPr/>
              <p:nvPr/>
            </p:nvSpPr>
            <p:spPr>
              <a:xfrm>
                <a:off x="1273347" y="4864246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5" name="Google Shape;1915;p37"/>
              <p:cNvSpPr/>
              <p:nvPr/>
            </p:nvSpPr>
            <p:spPr>
              <a:xfrm>
                <a:off x="1601249" y="4864246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6" name="Google Shape;1916;p37"/>
              <p:cNvSpPr/>
              <p:nvPr/>
            </p:nvSpPr>
            <p:spPr>
              <a:xfrm>
                <a:off x="1273347" y="4903605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7" name="Google Shape;1917;p37"/>
              <p:cNvSpPr/>
              <p:nvPr/>
            </p:nvSpPr>
            <p:spPr>
              <a:xfrm>
                <a:off x="1601249" y="4903605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8" name="Google Shape;1918;p37"/>
              <p:cNvSpPr/>
              <p:nvPr/>
            </p:nvSpPr>
            <p:spPr>
              <a:xfrm>
                <a:off x="1273347" y="4942964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9" name="Google Shape;1919;p37"/>
              <p:cNvSpPr/>
              <p:nvPr/>
            </p:nvSpPr>
            <p:spPr>
              <a:xfrm>
                <a:off x="1601249" y="4942964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0" name="Google Shape;1920;p37"/>
              <p:cNvSpPr/>
              <p:nvPr/>
            </p:nvSpPr>
            <p:spPr>
              <a:xfrm>
                <a:off x="1273347" y="4982327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1" name="Google Shape;1921;p37"/>
              <p:cNvSpPr/>
              <p:nvPr/>
            </p:nvSpPr>
            <p:spPr>
              <a:xfrm>
                <a:off x="1601249" y="4982327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2" name="Google Shape;1922;p37"/>
              <p:cNvSpPr/>
              <p:nvPr/>
            </p:nvSpPr>
            <p:spPr>
              <a:xfrm>
                <a:off x="1273347" y="5021686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3" name="Google Shape;1923;p37"/>
              <p:cNvSpPr/>
              <p:nvPr/>
            </p:nvSpPr>
            <p:spPr>
              <a:xfrm>
                <a:off x="1601249" y="5021686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4" name="Google Shape;1924;p37"/>
              <p:cNvSpPr/>
              <p:nvPr/>
            </p:nvSpPr>
            <p:spPr>
              <a:xfrm>
                <a:off x="1273347" y="5061045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5" name="Google Shape;1925;p37"/>
              <p:cNvSpPr/>
              <p:nvPr/>
            </p:nvSpPr>
            <p:spPr>
              <a:xfrm>
                <a:off x="1601249" y="5061045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6" name="Google Shape;1926;p37"/>
              <p:cNvSpPr/>
              <p:nvPr/>
            </p:nvSpPr>
            <p:spPr>
              <a:xfrm>
                <a:off x="1273347" y="5100404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7" name="Google Shape;1927;p37"/>
              <p:cNvSpPr/>
              <p:nvPr/>
            </p:nvSpPr>
            <p:spPr>
              <a:xfrm>
                <a:off x="1601249" y="5100404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8" name="Google Shape;1928;p37"/>
              <p:cNvSpPr/>
              <p:nvPr/>
            </p:nvSpPr>
            <p:spPr>
              <a:xfrm>
                <a:off x="1273347" y="5139762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9" name="Google Shape;1929;p37"/>
              <p:cNvSpPr/>
              <p:nvPr/>
            </p:nvSpPr>
            <p:spPr>
              <a:xfrm>
                <a:off x="1601249" y="5139762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30" name="Google Shape;1930;p37"/>
            <p:cNvGrpSpPr/>
            <p:nvPr/>
          </p:nvGrpSpPr>
          <p:grpSpPr>
            <a:xfrm>
              <a:off x="-33017" y="3729843"/>
              <a:ext cx="1533604" cy="1486351"/>
              <a:chOff x="1822478" y="3675049"/>
              <a:chExt cx="1745112" cy="1691341"/>
            </a:xfrm>
          </p:grpSpPr>
          <p:sp>
            <p:nvSpPr>
              <p:cNvPr id="1931" name="Google Shape;1931;p37"/>
              <p:cNvSpPr/>
              <p:nvPr/>
            </p:nvSpPr>
            <p:spPr>
              <a:xfrm>
                <a:off x="2431872" y="4164461"/>
                <a:ext cx="192991" cy="1201655"/>
              </a:xfrm>
              <a:custGeom>
                <a:avLst/>
                <a:gdLst/>
                <a:ahLst/>
                <a:cxnLst/>
                <a:rect l="l" t="t" r="r" b="b"/>
                <a:pathLst>
                  <a:path w="39792" h="247764" extrusionOk="0">
                    <a:moveTo>
                      <a:pt x="0" y="0"/>
                    </a:moveTo>
                    <a:lnTo>
                      <a:pt x="39792" y="0"/>
                    </a:lnTo>
                    <a:lnTo>
                      <a:pt x="39792" y="247764"/>
                    </a:lnTo>
                    <a:lnTo>
                      <a:pt x="0" y="24776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2" name="Google Shape;1932;p37"/>
              <p:cNvSpPr/>
              <p:nvPr/>
            </p:nvSpPr>
            <p:spPr>
              <a:xfrm>
                <a:off x="2145501" y="4164461"/>
                <a:ext cx="288808" cy="1201655"/>
              </a:xfrm>
              <a:custGeom>
                <a:avLst/>
                <a:gdLst/>
                <a:ahLst/>
                <a:cxnLst/>
                <a:rect l="l" t="t" r="r" b="b"/>
                <a:pathLst>
                  <a:path w="59548" h="247764" extrusionOk="0">
                    <a:moveTo>
                      <a:pt x="0" y="0"/>
                    </a:moveTo>
                    <a:lnTo>
                      <a:pt x="59548" y="0"/>
                    </a:lnTo>
                    <a:lnTo>
                      <a:pt x="59548" y="247764"/>
                    </a:lnTo>
                    <a:lnTo>
                      <a:pt x="0" y="24776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3" name="Google Shape;1933;p37"/>
              <p:cNvSpPr/>
              <p:nvPr/>
            </p:nvSpPr>
            <p:spPr>
              <a:xfrm>
                <a:off x="2145501" y="4213049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4" name="Google Shape;1934;p37"/>
              <p:cNvSpPr/>
              <p:nvPr/>
            </p:nvSpPr>
            <p:spPr>
              <a:xfrm>
                <a:off x="2145501" y="4296927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5" name="Google Shape;1935;p37"/>
              <p:cNvSpPr/>
              <p:nvPr/>
            </p:nvSpPr>
            <p:spPr>
              <a:xfrm>
                <a:off x="2145501" y="4380805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6" name="Google Shape;1936;p37"/>
              <p:cNvSpPr/>
              <p:nvPr/>
            </p:nvSpPr>
            <p:spPr>
              <a:xfrm>
                <a:off x="2145501" y="4464950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7" name="Google Shape;1937;p37"/>
              <p:cNvSpPr/>
              <p:nvPr/>
            </p:nvSpPr>
            <p:spPr>
              <a:xfrm>
                <a:off x="2145501" y="4548828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8" name="Google Shape;1938;p37"/>
              <p:cNvSpPr/>
              <p:nvPr/>
            </p:nvSpPr>
            <p:spPr>
              <a:xfrm>
                <a:off x="2145501" y="4632706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9" name="Google Shape;1939;p37"/>
              <p:cNvSpPr/>
              <p:nvPr/>
            </p:nvSpPr>
            <p:spPr>
              <a:xfrm>
                <a:off x="2145501" y="4716851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0" name="Google Shape;1940;p37"/>
              <p:cNvSpPr/>
              <p:nvPr/>
            </p:nvSpPr>
            <p:spPr>
              <a:xfrm>
                <a:off x="2145501" y="4800729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1" name="Google Shape;1941;p37"/>
              <p:cNvSpPr/>
              <p:nvPr/>
            </p:nvSpPr>
            <p:spPr>
              <a:xfrm>
                <a:off x="2145501" y="4884607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2" name="Google Shape;1942;p37"/>
              <p:cNvSpPr/>
              <p:nvPr/>
            </p:nvSpPr>
            <p:spPr>
              <a:xfrm>
                <a:off x="2145501" y="4968752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3" name="Google Shape;1943;p37"/>
              <p:cNvSpPr/>
              <p:nvPr/>
            </p:nvSpPr>
            <p:spPr>
              <a:xfrm>
                <a:off x="2145501" y="5052630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4" name="Google Shape;1944;p37"/>
              <p:cNvSpPr/>
              <p:nvPr/>
            </p:nvSpPr>
            <p:spPr>
              <a:xfrm>
                <a:off x="2145501" y="5136508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5" name="Google Shape;1945;p37"/>
              <p:cNvSpPr/>
              <p:nvPr/>
            </p:nvSpPr>
            <p:spPr>
              <a:xfrm>
                <a:off x="2145501" y="5220653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6" name="Google Shape;1946;p37"/>
              <p:cNvSpPr/>
              <p:nvPr/>
            </p:nvSpPr>
            <p:spPr>
              <a:xfrm>
                <a:off x="2434316" y="4213049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7" name="Google Shape;1947;p37"/>
              <p:cNvSpPr/>
              <p:nvPr/>
            </p:nvSpPr>
            <p:spPr>
              <a:xfrm>
                <a:off x="2434316" y="4296927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8" name="Google Shape;1948;p37"/>
              <p:cNvSpPr/>
              <p:nvPr/>
            </p:nvSpPr>
            <p:spPr>
              <a:xfrm>
                <a:off x="2434316" y="4380805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9" name="Google Shape;1949;p37"/>
              <p:cNvSpPr/>
              <p:nvPr/>
            </p:nvSpPr>
            <p:spPr>
              <a:xfrm>
                <a:off x="2434316" y="4464950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0" name="Google Shape;1950;p37"/>
              <p:cNvSpPr/>
              <p:nvPr/>
            </p:nvSpPr>
            <p:spPr>
              <a:xfrm>
                <a:off x="2434316" y="4548828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1" name="Google Shape;1951;p37"/>
              <p:cNvSpPr/>
              <p:nvPr/>
            </p:nvSpPr>
            <p:spPr>
              <a:xfrm>
                <a:off x="2434316" y="4632706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2" name="Google Shape;1952;p37"/>
              <p:cNvSpPr/>
              <p:nvPr/>
            </p:nvSpPr>
            <p:spPr>
              <a:xfrm>
                <a:off x="2434316" y="4716851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3" name="Google Shape;1953;p37"/>
              <p:cNvSpPr/>
              <p:nvPr/>
            </p:nvSpPr>
            <p:spPr>
              <a:xfrm>
                <a:off x="2434316" y="4800729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4" name="Google Shape;1954;p37"/>
              <p:cNvSpPr/>
              <p:nvPr/>
            </p:nvSpPr>
            <p:spPr>
              <a:xfrm>
                <a:off x="2434316" y="4884607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5" name="Google Shape;1955;p37"/>
              <p:cNvSpPr/>
              <p:nvPr/>
            </p:nvSpPr>
            <p:spPr>
              <a:xfrm>
                <a:off x="2434316" y="4968752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6" name="Google Shape;1956;p37"/>
              <p:cNvSpPr/>
              <p:nvPr/>
            </p:nvSpPr>
            <p:spPr>
              <a:xfrm>
                <a:off x="2434316" y="5052630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7" name="Google Shape;1957;p37"/>
              <p:cNvSpPr/>
              <p:nvPr/>
            </p:nvSpPr>
            <p:spPr>
              <a:xfrm>
                <a:off x="2434316" y="5136508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8" name="Google Shape;1958;p37"/>
              <p:cNvSpPr/>
              <p:nvPr/>
            </p:nvSpPr>
            <p:spPr>
              <a:xfrm>
                <a:off x="2434316" y="5220653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9" name="Google Shape;1959;p37"/>
              <p:cNvSpPr/>
              <p:nvPr/>
            </p:nvSpPr>
            <p:spPr>
              <a:xfrm>
                <a:off x="2083880" y="4276028"/>
                <a:ext cx="173174" cy="1090362"/>
              </a:xfrm>
              <a:custGeom>
                <a:avLst/>
                <a:gdLst/>
                <a:ahLst/>
                <a:cxnLst/>
                <a:rect l="l" t="t" r="r" b="b"/>
                <a:pathLst>
                  <a:path w="35706" h="224817" extrusionOk="0">
                    <a:moveTo>
                      <a:pt x="0" y="0"/>
                    </a:moveTo>
                    <a:lnTo>
                      <a:pt x="35707" y="0"/>
                    </a:lnTo>
                    <a:lnTo>
                      <a:pt x="35707" y="224818"/>
                    </a:lnTo>
                    <a:lnTo>
                      <a:pt x="0" y="2248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0" name="Google Shape;1960;p37"/>
              <p:cNvSpPr/>
              <p:nvPr/>
            </p:nvSpPr>
            <p:spPr>
              <a:xfrm>
                <a:off x="1822478" y="4276028"/>
                <a:ext cx="262206" cy="1090362"/>
              </a:xfrm>
              <a:custGeom>
                <a:avLst/>
                <a:gdLst/>
                <a:ahLst/>
                <a:cxnLst/>
                <a:rect l="l" t="t" r="r" b="b"/>
                <a:pathLst>
                  <a:path w="54063" h="224817" extrusionOk="0">
                    <a:moveTo>
                      <a:pt x="0" y="0"/>
                    </a:moveTo>
                    <a:lnTo>
                      <a:pt x="54064" y="0"/>
                    </a:lnTo>
                    <a:lnTo>
                      <a:pt x="54064" y="224818"/>
                    </a:lnTo>
                    <a:lnTo>
                      <a:pt x="0" y="22481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1" name="Google Shape;1961;p37"/>
              <p:cNvSpPr/>
              <p:nvPr/>
            </p:nvSpPr>
            <p:spPr>
              <a:xfrm>
                <a:off x="1844469" y="4313214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2" name="Google Shape;1962;p37"/>
              <p:cNvSpPr/>
              <p:nvPr/>
            </p:nvSpPr>
            <p:spPr>
              <a:xfrm>
                <a:off x="2106409" y="4313214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3" name="Google Shape;1963;p37"/>
              <p:cNvSpPr/>
              <p:nvPr/>
            </p:nvSpPr>
            <p:spPr>
              <a:xfrm>
                <a:off x="1844469" y="4365062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4" name="Google Shape;1964;p37"/>
              <p:cNvSpPr/>
              <p:nvPr/>
            </p:nvSpPr>
            <p:spPr>
              <a:xfrm>
                <a:off x="2106409" y="4365062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5" name="Google Shape;1965;p37"/>
              <p:cNvSpPr/>
              <p:nvPr/>
            </p:nvSpPr>
            <p:spPr>
              <a:xfrm>
                <a:off x="1844469" y="4417176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6" name="Google Shape;1966;p37"/>
              <p:cNvSpPr/>
              <p:nvPr/>
            </p:nvSpPr>
            <p:spPr>
              <a:xfrm>
                <a:off x="2106409" y="4417176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7" name="Google Shape;1967;p37"/>
              <p:cNvSpPr/>
              <p:nvPr/>
            </p:nvSpPr>
            <p:spPr>
              <a:xfrm>
                <a:off x="1844469" y="4469024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8" name="Google Shape;1968;p37"/>
              <p:cNvSpPr/>
              <p:nvPr/>
            </p:nvSpPr>
            <p:spPr>
              <a:xfrm>
                <a:off x="2106409" y="4469024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9" name="Google Shape;1969;p37"/>
              <p:cNvSpPr/>
              <p:nvPr/>
            </p:nvSpPr>
            <p:spPr>
              <a:xfrm>
                <a:off x="1844469" y="4520867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0" name="Google Shape;1970;p37"/>
              <p:cNvSpPr/>
              <p:nvPr/>
            </p:nvSpPr>
            <p:spPr>
              <a:xfrm>
                <a:off x="2106409" y="4520867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1" name="Google Shape;1971;p37"/>
              <p:cNvSpPr/>
              <p:nvPr/>
            </p:nvSpPr>
            <p:spPr>
              <a:xfrm>
                <a:off x="1844469" y="4572715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2" name="Google Shape;1972;p37"/>
              <p:cNvSpPr/>
              <p:nvPr/>
            </p:nvSpPr>
            <p:spPr>
              <a:xfrm>
                <a:off x="2106409" y="4572715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3" name="Google Shape;1973;p37"/>
              <p:cNvSpPr/>
              <p:nvPr/>
            </p:nvSpPr>
            <p:spPr>
              <a:xfrm>
                <a:off x="1844469" y="4624834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4" name="Google Shape;1974;p37"/>
              <p:cNvSpPr/>
              <p:nvPr/>
            </p:nvSpPr>
            <p:spPr>
              <a:xfrm>
                <a:off x="2106409" y="4624834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5" name="Google Shape;1975;p37"/>
              <p:cNvSpPr/>
              <p:nvPr/>
            </p:nvSpPr>
            <p:spPr>
              <a:xfrm>
                <a:off x="1844469" y="4676677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6" name="Google Shape;1976;p37"/>
              <p:cNvSpPr/>
              <p:nvPr/>
            </p:nvSpPr>
            <p:spPr>
              <a:xfrm>
                <a:off x="2106409" y="4676677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7" name="Google Shape;1977;p37"/>
              <p:cNvSpPr/>
              <p:nvPr/>
            </p:nvSpPr>
            <p:spPr>
              <a:xfrm>
                <a:off x="1844469" y="4728525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8" name="Google Shape;1978;p37"/>
              <p:cNvSpPr/>
              <p:nvPr/>
            </p:nvSpPr>
            <p:spPr>
              <a:xfrm>
                <a:off x="2106409" y="4728525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9" name="Google Shape;1979;p37"/>
              <p:cNvSpPr/>
              <p:nvPr/>
            </p:nvSpPr>
            <p:spPr>
              <a:xfrm>
                <a:off x="1844469" y="4780368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0" name="Google Shape;1980;p37"/>
              <p:cNvSpPr/>
              <p:nvPr/>
            </p:nvSpPr>
            <p:spPr>
              <a:xfrm>
                <a:off x="2106409" y="4780368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1" name="Google Shape;1981;p37"/>
              <p:cNvSpPr/>
              <p:nvPr/>
            </p:nvSpPr>
            <p:spPr>
              <a:xfrm>
                <a:off x="1844469" y="4832488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2" name="Google Shape;1982;p37"/>
              <p:cNvSpPr/>
              <p:nvPr/>
            </p:nvSpPr>
            <p:spPr>
              <a:xfrm>
                <a:off x="2106409" y="4832488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3" name="Google Shape;1983;p37"/>
              <p:cNvSpPr/>
              <p:nvPr/>
            </p:nvSpPr>
            <p:spPr>
              <a:xfrm>
                <a:off x="1844469" y="4884335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4" name="Google Shape;1984;p37"/>
              <p:cNvSpPr/>
              <p:nvPr/>
            </p:nvSpPr>
            <p:spPr>
              <a:xfrm>
                <a:off x="2106409" y="4884335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5" name="Google Shape;1985;p37"/>
              <p:cNvSpPr/>
              <p:nvPr/>
            </p:nvSpPr>
            <p:spPr>
              <a:xfrm>
                <a:off x="1844469" y="4936178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6" name="Google Shape;1986;p37"/>
              <p:cNvSpPr/>
              <p:nvPr/>
            </p:nvSpPr>
            <p:spPr>
              <a:xfrm>
                <a:off x="2106409" y="4936178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7" name="Google Shape;1987;p37"/>
              <p:cNvSpPr/>
              <p:nvPr/>
            </p:nvSpPr>
            <p:spPr>
              <a:xfrm>
                <a:off x="1844469" y="4988026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8" name="Google Shape;1988;p37"/>
              <p:cNvSpPr/>
              <p:nvPr/>
            </p:nvSpPr>
            <p:spPr>
              <a:xfrm>
                <a:off x="2106409" y="4988026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9" name="Google Shape;1989;p37"/>
              <p:cNvSpPr/>
              <p:nvPr/>
            </p:nvSpPr>
            <p:spPr>
              <a:xfrm>
                <a:off x="1844469" y="5039874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0" name="Google Shape;1990;p37"/>
              <p:cNvSpPr/>
              <p:nvPr/>
            </p:nvSpPr>
            <p:spPr>
              <a:xfrm>
                <a:off x="2106409" y="5039874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1" name="Google Shape;1991;p37"/>
              <p:cNvSpPr/>
              <p:nvPr/>
            </p:nvSpPr>
            <p:spPr>
              <a:xfrm>
                <a:off x="2571124" y="3675049"/>
                <a:ext cx="470673" cy="1691054"/>
              </a:xfrm>
              <a:custGeom>
                <a:avLst/>
                <a:gdLst/>
                <a:ahLst/>
                <a:cxnLst/>
                <a:rect l="l" t="t" r="r" b="b"/>
                <a:pathLst>
                  <a:path w="97046" h="348671" extrusionOk="0">
                    <a:moveTo>
                      <a:pt x="97046" y="348672"/>
                    </a:moveTo>
                    <a:lnTo>
                      <a:pt x="0" y="348672"/>
                    </a:lnTo>
                    <a:lnTo>
                      <a:pt x="0" y="0"/>
                    </a:lnTo>
                    <a:lnTo>
                      <a:pt x="58485" y="0"/>
                    </a:lnTo>
                    <a:lnTo>
                      <a:pt x="97046" y="4242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2" name="Google Shape;1992;p37"/>
              <p:cNvSpPr/>
              <p:nvPr/>
            </p:nvSpPr>
            <p:spPr>
              <a:xfrm>
                <a:off x="2571124" y="3675049"/>
                <a:ext cx="283652" cy="1691054"/>
              </a:xfrm>
              <a:custGeom>
                <a:avLst/>
                <a:gdLst/>
                <a:ahLst/>
                <a:cxnLst/>
                <a:rect l="l" t="t" r="r" b="b"/>
                <a:pathLst>
                  <a:path w="58485" h="348671" extrusionOk="0">
                    <a:moveTo>
                      <a:pt x="0" y="0"/>
                    </a:moveTo>
                    <a:lnTo>
                      <a:pt x="58485" y="0"/>
                    </a:lnTo>
                    <a:lnTo>
                      <a:pt x="58485" y="348672"/>
                    </a:lnTo>
                    <a:lnTo>
                      <a:pt x="0" y="34867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3" name="Google Shape;1993;p37"/>
              <p:cNvSpPr/>
              <p:nvPr/>
            </p:nvSpPr>
            <p:spPr>
              <a:xfrm>
                <a:off x="2595282" y="3753223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4" name="Google Shape;1994;p37"/>
              <p:cNvSpPr/>
              <p:nvPr/>
            </p:nvSpPr>
            <p:spPr>
              <a:xfrm>
                <a:off x="2595282" y="3836287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5" name="Google Shape;1995;p37"/>
              <p:cNvSpPr/>
              <p:nvPr/>
            </p:nvSpPr>
            <p:spPr>
              <a:xfrm>
                <a:off x="2595282" y="3919345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6" name="Google Shape;1996;p37"/>
              <p:cNvSpPr/>
              <p:nvPr/>
            </p:nvSpPr>
            <p:spPr>
              <a:xfrm>
                <a:off x="2595282" y="4002408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7" name="Google Shape;1997;p37"/>
              <p:cNvSpPr/>
              <p:nvPr/>
            </p:nvSpPr>
            <p:spPr>
              <a:xfrm>
                <a:off x="2595282" y="4085471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8" name="Google Shape;1998;p37"/>
              <p:cNvSpPr/>
              <p:nvPr/>
            </p:nvSpPr>
            <p:spPr>
              <a:xfrm>
                <a:off x="2595282" y="4168535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9" name="Google Shape;1999;p37"/>
              <p:cNvSpPr/>
              <p:nvPr/>
            </p:nvSpPr>
            <p:spPr>
              <a:xfrm>
                <a:off x="2595282" y="4251598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0" name="Google Shape;2000;p37"/>
              <p:cNvSpPr/>
              <p:nvPr/>
            </p:nvSpPr>
            <p:spPr>
              <a:xfrm>
                <a:off x="2595282" y="4334656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1" name="Google Shape;2001;p37"/>
              <p:cNvSpPr/>
              <p:nvPr/>
            </p:nvSpPr>
            <p:spPr>
              <a:xfrm>
                <a:off x="2595282" y="4417720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2" name="Google Shape;2002;p37"/>
              <p:cNvSpPr/>
              <p:nvPr/>
            </p:nvSpPr>
            <p:spPr>
              <a:xfrm>
                <a:off x="2595282" y="4500783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3" name="Google Shape;2003;p37"/>
              <p:cNvSpPr/>
              <p:nvPr/>
            </p:nvSpPr>
            <p:spPr>
              <a:xfrm>
                <a:off x="2595282" y="4583846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4" name="Google Shape;2004;p37"/>
              <p:cNvSpPr/>
              <p:nvPr/>
            </p:nvSpPr>
            <p:spPr>
              <a:xfrm>
                <a:off x="2595282" y="4666904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5" name="Google Shape;2005;p37"/>
              <p:cNvSpPr/>
              <p:nvPr/>
            </p:nvSpPr>
            <p:spPr>
              <a:xfrm>
                <a:off x="2595282" y="4749968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6" name="Google Shape;2006;p37"/>
              <p:cNvSpPr/>
              <p:nvPr/>
            </p:nvSpPr>
            <p:spPr>
              <a:xfrm>
                <a:off x="2595282" y="4833031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7" name="Google Shape;2007;p37"/>
              <p:cNvSpPr/>
              <p:nvPr/>
            </p:nvSpPr>
            <p:spPr>
              <a:xfrm>
                <a:off x="2595282" y="4916094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8" name="Google Shape;2008;p37"/>
              <p:cNvSpPr/>
              <p:nvPr/>
            </p:nvSpPr>
            <p:spPr>
              <a:xfrm>
                <a:off x="3326283" y="3790953"/>
                <a:ext cx="241307" cy="1575154"/>
              </a:xfrm>
              <a:custGeom>
                <a:avLst/>
                <a:gdLst/>
                <a:ahLst/>
                <a:cxnLst/>
                <a:rect l="l" t="t" r="r" b="b"/>
                <a:pathLst>
                  <a:path w="49754" h="324774" extrusionOk="0">
                    <a:moveTo>
                      <a:pt x="49754" y="324774"/>
                    </a:moveTo>
                    <a:lnTo>
                      <a:pt x="0" y="324774"/>
                    </a:lnTo>
                    <a:lnTo>
                      <a:pt x="0" y="0"/>
                    </a:lnTo>
                    <a:lnTo>
                      <a:pt x="49754" y="3951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9" name="Google Shape;2009;p37"/>
              <p:cNvSpPr/>
              <p:nvPr/>
            </p:nvSpPr>
            <p:spPr>
              <a:xfrm>
                <a:off x="3026880" y="3790953"/>
                <a:ext cx="299395" cy="1575154"/>
              </a:xfrm>
              <a:custGeom>
                <a:avLst/>
                <a:gdLst/>
                <a:ahLst/>
                <a:cxnLst/>
                <a:rect l="l" t="t" r="r" b="b"/>
                <a:pathLst>
                  <a:path w="61731" h="324774" extrusionOk="0">
                    <a:moveTo>
                      <a:pt x="0" y="0"/>
                    </a:moveTo>
                    <a:lnTo>
                      <a:pt x="61731" y="0"/>
                    </a:lnTo>
                    <a:lnTo>
                      <a:pt x="61731" y="324774"/>
                    </a:lnTo>
                    <a:lnTo>
                      <a:pt x="0" y="32477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0" name="Google Shape;2010;p37"/>
              <p:cNvSpPr/>
              <p:nvPr/>
            </p:nvSpPr>
            <p:spPr>
              <a:xfrm>
                <a:off x="3049142" y="3863700"/>
                <a:ext cx="24158" cy="1113162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229518" extrusionOk="0">
                    <a:moveTo>
                      <a:pt x="0" y="0"/>
                    </a:moveTo>
                    <a:lnTo>
                      <a:pt x="4981" y="0"/>
                    </a:lnTo>
                    <a:lnTo>
                      <a:pt x="4981" y="229519"/>
                    </a:lnTo>
                    <a:lnTo>
                      <a:pt x="0" y="229519"/>
                    </a:lnTo>
                    <a:close/>
                  </a:path>
                </a:pathLst>
              </a:custGeom>
              <a:solidFill>
                <a:srgbClr val="FDFB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1" name="Google Shape;2011;p37"/>
              <p:cNvSpPr/>
              <p:nvPr/>
            </p:nvSpPr>
            <p:spPr>
              <a:xfrm>
                <a:off x="3107227" y="3863700"/>
                <a:ext cx="24158" cy="1113162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229518" extrusionOk="0">
                    <a:moveTo>
                      <a:pt x="0" y="0"/>
                    </a:moveTo>
                    <a:lnTo>
                      <a:pt x="4981" y="0"/>
                    </a:lnTo>
                    <a:lnTo>
                      <a:pt x="4981" y="229519"/>
                    </a:lnTo>
                    <a:lnTo>
                      <a:pt x="0" y="229519"/>
                    </a:lnTo>
                    <a:close/>
                  </a:path>
                </a:pathLst>
              </a:custGeom>
              <a:solidFill>
                <a:srgbClr val="FDFB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2" name="Google Shape;2012;p37"/>
              <p:cNvSpPr/>
              <p:nvPr/>
            </p:nvSpPr>
            <p:spPr>
              <a:xfrm>
                <a:off x="3165046" y="3863700"/>
                <a:ext cx="24158" cy="1113162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229518" extrusionOk="0">
                    <a:moveTo>
                      <a:pt x="0" y="0"/>
                    </a:moveTo>
                    <a:lnTo>
                      <a:pt x="4981" y="0"/>
                    </a:lnTo>
                    <a:lnTo>
                      <a:pt x="4981" y="229519"/>
                    </a:lnTo>
                    <a:lnTo>
                      <a:pt x="0" y="229519"/>
                    </a:lnTo>
                    <a:close/>
                  </a:path>
                </a:pathLst>
              </a:custGeom>
              <a:solidFill>
                <a:srgbClr val="FDFB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3" name="Google Shape;2013;p37"/>
              <p:cNvSpPr/>
              <p:nvPr/>
            </p:nvSpPr>
            <p:spPr>
              <a:xfrm>
                <a:off x="3223136" y="3863700"/>
                <a:ext cx="24158" cy="1113162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229518" extrusionOk="0">
                    <a:moveTo>
                      <a:pt x="0" y="0"/>
                    </a:moveTo>
                    <a:lnTo>
                      <a:pt x="4981" y="0"/>
                    </a:lnTo>
                    <a:lnTo>
                      <a:pt x="4981" y="229519"/>
                    </a:lnTo>
                    <a:lnTo>
                      <a:pt x="0" y="229519"/>
                    </a:lnTo>
                    <a:close/>
                  </a:path>
                </a:pathLst>
              </a:custGeom>
              <a:solidFill>
                <a:srgbClr val="FDFB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4" name="Google Shape;2014;p37"/>
              <p:cNvSpPr/>
              <p:nvPr/>
            </p:nvSpPr>
            <p:spPr>
              <a:xfrm>
                <a:off x="3281226" y="3863700"/>
                <a:ext cx="24158" cy="1113162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229518" extrusionOk="0">
                    <a:moveTo>
                      <a:pt x="0" y="0"/>
                    </a:moveTo>
                    <a:lnTo>
                      <a:pt x="4981" y="0"/>
                    </a:lnTo>
                    <a:lnTo>
                      <a:pt x="4981" y="229519"/>
                    </a:lnTo>
                    <a:lnTo>
                      <a:pt x="0" y="229519"/>
                    </a:lnTo>
                    <a:close/>
                  </a:path>
                </a:pathLst>
              </a:custGeom>
              <a:solidFill>
                <a:srgbClr val="FDFB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5" name="Google Shape;2015;p37"/>
              <p:cNvSpPr/>
              <p:nvPr/>
            </p:nvSpPr>
            <p:spPr>
              <a:xfrm>
                <a:off x="3357775" y="3888673"/>
                <a:ext cx="24153" cy="1088195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224370" extrusionOk="0">
                    <a:moveTo>
                      <a:pt x="4981" y="224370"/>
                    </a:moveTo>
                    <a:lnTo>
                      <a:pt x="4981" y="3918"/>
                    </a:lnTo>
                    <a:lnTo>
                      <a:pt x="0" y="0"/>
                    </a:lnTo>
                    <a:lnTo>
                      <a:pt x="0" y="22437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6" name="Google Shape;2016;p37"/>
              <p:cNvSpPr/>
              <p:nvPr/>
            </p:nvSpPr>
            <p:spPr>
              <a:xfrm>
                <a:off x="3409075" y="3929118"/>
                <a:ext cx="24153" cy="104775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216031" extrusionOk="0">
                    <a:moveTo>
                      <a:pt x="4981" y="216031"/>
                    </a:moveTo>
                    <a:lnTo>
                      <a:pt x="4981" y="3973"/>
                    </a:lnTo>
                    <a:lnTo>
                      <a:pt x="0" y="0"/>
                    </a:lnTo>
                    <a:lnTo>
                      <a:pt x="0" y="21603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7" name="Google Shape;2017;p37"/>
              <p:cNvSpPr/>
              <p:nvPr/>
            </p:nvSpPr>
            <p:spPr>
              <a:xfrm>
                <a:off x="3460108" y="3969835"/>
                <a:ext cx="24153" cy="1007035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207636" extrusionOk="0">
                    <a:moveTo>
                      <a:pt x="4981" y="207636"/>
                    </a:moveTo>
                    <a:lnTo>
                      <a:pt x="4981" y="3973"/>
                    </a:lnTo>
                    <a:lnTo>
                      <a:pt x="0" y="0"/>
                    </a:lnTo>
                    <a:lnTo>
                      <a:pt x="0" y="20763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8" name="Google Shape;2018;p37"/>
              <p:cNvSpPr/>
              <p:nvPr/>
            </p:nvSpPr>
            <p:spPr>
              <a:xfrm>
                <a:off x="3511413" y="4010552"/>
                <a:ext cx="23886" cy="966319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99241" extrusionOk="0">
                    <a:moveTo>
                      <a:pt x="4925" y="199241"/>
                    </a:moveTo>
                    <a:lnTo>
                      <a:pt x="4925" y="3918"/>
                    </a:lnTo>
                    <a:lnTo>
                      <a:pt x="0" y="0"/>
                    </a:lnTo>
                    <a:lnTo>
                      <a:pt x="0" y="19924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19" name="Google Shape;2019;p37"/>
          <p:cNvGrpSpPr/>
          <p:nvPr/>
        </p:nvGrpSpPr>
        <p:grpSpPr>
          <a:xfrm>
            <a:off x="7603823" y="3837020"/>
            <a:ext cx="1573199" cy="1394521"/>
            <a:chOff x="-4" y="3800182"/>
            <a:chExt cx="1790167" cy="1586847"/>
          </a:xfrm>
        </p:grpSpPr>
        <p:sp>
          <p:nvSpPr>
            <p:cNvPr id="2020" name="Google Shape;2020;p37"/>
            <p:cNvSpPr/>
            <p:nvPr/>
          </p:nvSpPr>
          <p:spPr>
            <a:xfrm>
              <a:off x="-4" y="3800182"/>
              <a:ext cx="449770" cy="1565924"/>
            </a:xfrm>
            <a:custGeom>
              <a:avLst/>
              <a:gdLst/>
              <a:ahLst/>
              <a:cxnLst/>
              <a:rect l="l" t="t" r="r" b="b"/>
              <a:pathLst>
                <a:path w="92736" h="322871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22871"/>
                  </a:lnTo>
                  <a:lnTo>
                    <a:pt x="0" y="3228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1" name="Google Shape;2021;p37"/>
            <p:cNvSpPr/>
            <p:nvPr/>
          </p:nvSpPr>
          <p:spPr>
            <a:xfrm>
              <a:off x="-4" y="3800182"/>
              <a:ext cx="271164" cy="1565924"/>
            </a:xfrm>
            <a:custGeom>
              <a:avLst/>
              <a:gdLst/>
              <a:ahLst/>
              <a:cxnLst/>
              <a:rect l="l" t="t" r="r" b="b"/>
              <a:pathLst>
                <a:path w="55910" h="322871" extrusionOk="0">
                  <a:moveTo>
                    <a:pt x="0" y="0"/>
                  </a:moveTo>
                  <a:lnTo>
                    <a:pt x="55911" y="0"/>
                  </a:lnTo>
                  <a:lnTo>
                    <a:pt x="55911" y="322871"/>
                  </a:lnTo>
                  <a:lnTo>
                    <a:pt x="0" y="32287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2" name="Google Shape;2022;p37"/>
            <p:cNvSpPr/>
            <p:nvPr/>
          </p:nvSpPr>
          <p:spPr>
            <a:xfrm>
              <a:off x="-4" y="3863156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3" name="Google Shape;2023;p37"/>
            <p:cNvSpPr/>
            <p:nvPr/>
          </p:nvSpPr>
          <p:spPr>
            <a:xfrm>
              <a:off x="-4" y="3972551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4" name="Google Shape;2024;p37"/>
            <p:cNvSpPr/>
            <p:nvPr/>
          </p:nvSpPr>
          <p:spPr>
            <a:xfrm>
              <a:off x="-4" y="4081941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5" name="Google Shape;2025;p37"/>
            <p:cNvSpPr/>
            <p:nvPr/>
          </p:nvSpPr>
          <p:spPr>
            <a:xfrm>
              <a:off x="-4" y="4191607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6" name="Google Shape;2026;p37"/>
            <p:cNvSpPr/>
            <p:nvPr/>
          </p:nvSpPr>
          <p:spPr>
            <a:xfrm>
              <a:off x="-4" y="4300996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7" name="Google Shape;2027;p37"/>
            <p:cNvSpPr/>
            <p:nvPr/>
          </p:nvSpPr>
          <p:spPr>
            <a:xfrm>
              <a:off x="-4" y="4410391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8" name="Google Shape;2028;p37"/>
            <p:cNvSpPr/>
            <p:nvPr/>
          </p:nvSpPr>
          <p:spPr>
            <a:xfrm>
              <a:off x="-4" y="4519786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9" name="Google Shape;2029;p37"/>
            <p:cNvSpPr/>
            <p:nvPr/>
          </p:nvSpPr>
          <p:spPr>
            <a:xfrm>
              <a:off x="-4" y="4629175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0" name="Google Shape;2030;p37"/>
            <p:cNvSpPr/>
            <p:nvPr/>
          </p:nvSpPr>
          <p:spPr>
            <a:xfrm>
              <a:off x="-4" y="4738570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1" name="Google Shape;2031;p37"/>
            <p:cNvSpPr/>
            <p:nvPr/>
          </p:nvSpPr>
          <p:spPr>
            <a:xfrm>
              <a:off x="-4" y="4847959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2" name="Google Shape;2032;p37"/>
            <p:cNvSpPr/>
            <p:nvPr/>
          </p:nvSpPr>
          <p:spPr>
            <a:xfrm>
              <a:off x="-4" y="4957626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3" name="Google Shape;2033;p37"/>
            <p:cNvSpPr/>
            <p:nvPr/>
          </p:nvSpPr>
          <p:spPr>
            <a:xfrm>
              <a:off x="-4" y="5067015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4" name="Google Shape;2034;p37"/>
            <p:cNvSpPr/>
            <p:nvPr/>
          </p:nvSpPr>
          <p:spPr>
            <a:xfrm>
              <a:off x="-4" y="5176410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5" name="Google Shape;2035;p37"/>
            <p:cNvSpPr/>
            <p:nvPr/>
          </p:nvSpPr>
          <p:spPr>
            <a:xfrm>
              <a:off x="271171" y="3863156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6" name="Google Shape;2036;p37"/>
            <p:cNvSpPr/>
            <p:nvPr/>
          </p:nvSpPr>
          <p:spPr>
            <a:xfrm>
              <a:off x="271171" y="3972551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7" name="Google Shape;2037;p37"/>
            <p:cNvSpPr/>
            <p:nvPr/>
          </p:nvSpPr>
          <p:spPr>
            <a:xfrm>
              <a:off x="271171" y="4081941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8" name="Google Shape;2038;p37"/>
            <p:cNvSpPr/>
            <p:nvPr/>
          </p:nvSpPr>
          <p:spPr>
            <a:xfrm>
              <a:off x="271171" y="4191607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9" name="Google Shape;2039;p37"/>
            <p:cNvSpPr/>
            <p:nvPr/>
          </p:nvSpPr>
          <p:spPr>
            <a:xfrm>
              <a:off x="271171" y="4300996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0" name="Google Shape;2040;p37"/>
            <p:cNvSpPr/>
            <p:nvPr/>
          </p:nvSpPr>
          <p:spPr>
            <a:xfrm>
              <a:off x="271171" y="4410391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1" name="Google Shape;2041;p37"/>
            <p:cNvSpPr/>
            <p:nvPr/>
          </p:nvSpPr>
          <p:spPr>
            <a:xfrm>
              <a:off x="271171" y="4519786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2" name="Google Shape;2042;p37"/>
            <p:cNvSpPr/>
            <p:nvPr/>
          </p:nvSpPr>
          <p:spPr>
            <a:xfrm>
              <a:off x="271171" y="4629175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3" name="Google Shape;2043;p37"/>
            <p:cNvSpPr/>
            <p:nvPr/>
          </p:nvSpPr>
          <p:spPr>
            <a:xfrm>
              <a:off x="271171" y="4738570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4" name="Google Shape;2044;p37"/>
            <p:cNvSpPr/>
            <p:nvPr/>
          </p:nvSpPr>
          <p:spPr>
            <a:xfrm>
              <a:off x="271171" y="4847959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5" name="Google Shape;2045;p37"/>
            <p:cNvSpPr/>
            <p:nvPr/>
          </p:nvSpPr>
          <p:spPr>
            <a:xfrm>
              <a:off x="271171" y="4957626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6" name="Google Shape;2046;p37"/>
            <p:cNvSpPr/>
            <p:nvPr/>
          </p:nvSpPr>
          <p:spPr>
            <a:xfrm>
              <a:off x="271171" y="5067015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7" name="Google Shape;2047;p37"/>
            <p:cNvSpPr/>
            <p:nvPr/>
          </p:nvSpPr>
          <p:spPr>
            <a:xfrm>
              <a:off x="271171" y="5176410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8" name="Google Shape;2048;p37"/>
            <p:cNvSpPr/>
            <p:nvPr/>
          </p:nvSpPr>
          <p:spPr>
            <a:xfrm>
              <a:off x="402823" y="4214136"/>
              <a:ext cx="511660" cy="1164466"/>
            </a:xfrm>
            <a:custGeom>
              <a:avLst/>
              <a:gdLst/>
              <a:ahLst/>
              <a:cxnLst/>
              <a:rect l="l" t="t" r="r" b="b"/>
              <a:pathLst>
                <a:path w="105497" h="240096" extrusionOk="0">
                  <a:moveTo>
                    <a:pt x="0" y="0"/>
                  </a:moveTo>
                  <a:lnTo>
                    <a:pt x="105497" y="0"/>
                  </a:lnTo>
                  <a:lnTo>
                    <a:pt x="105497" y="240097"/>
                  </a:lnTo>
                  <a:lnTo>
                    <a:pt x="0" y="24009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9" name="Google Shape;2049;p37"/>
            <p:cNvSpPr/>
            <p:nvPr/>
          </p:nvSpPr>
          <p:spPr>
            <a:xfrm>
              <a:off x="402823" y="4214136"/>
              <a:ext cx="308353" cy="1164466"/>
            </a:xfrm>
            <a:custGeom>
              <a:avLst/>
              <a:gdLst/>
              <a:ahLst/>
              <a:cxnLst/>
              <a:rect l="l" t="t" r="r" b="b"/>
              <a:pathLst>
                <a:path w="63578" h="240096" extrusionOk="0">
                  <a:moveTo>
                    <a:pt x="0" y="0"/>
                  </a:moveTo>
                  <a:lnTo>
                    <a:pt x="63578" y="0"/>
                  </a:lnTo>
                  <a:lnTo>
                    <a:pt x="63578" y="240097"/>
                  </a:lnTo>
                  <a:lnTo>
                    <a:pt x="0" y="2400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0" name="Google Shape;2050;p37"/>
            <p:cNvSpPr/>
            <p:nvPr/>
          </p:nvSpPr>
          <p:spPr>
            <a:xfrm>
              <a:off x="426438" y="426136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1" name="Google Shape;2051;p37"/>
            <p:cNvSpPr/>
            <p:nvPr/>
          </p:nvSpPr>
          <p:spPr>
            <a:xfrm>
              <a:off x="499728" y="426136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2" name="Google Shape;2052;p37"/>
            <p:cNvSpPr/>
            <p:nvPr/>
          </p:nvSpPr>
          <p:spPr>
            <a:xfrm>
              <a:off x="572747" y="426136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3" name="Google Shape;2053;p37"/>
            <p:cNvSpPr/>
            <p:nvPr/>
          </p:nvSpPr>
          <p:spPr>
            <a:xfrm>
              <a:off x="646037" y="426136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4" name="Google Shape;2054;p37"/>
            <p:cNvSpPr/>
            <p:nvPr/>
          </p:nvSpPr>
          <p:spPr>
            <a:xfrm>
              <a:off x="426438" y="436885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5" name="Google Shape;2055;p37"/>
            <p:cNvSpPr/>
            <p:nvPr/>
          </p:nvSpPr>
          <p:spPr>
            <a:xfrm>
              <a:off x="499728" y="436885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6" name="Google Shape;2056;p37"/>
            <p:cNvSpPr/>
            <p:nvPr/>
          </p:nvSpPr>
          <p:spPr>
            <a:xfrm>
              <a:off x="572747" y="436885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7" name="Google Shape;2057;p37"/>
            <p:cNvSpPr/>
            <p:nvPr/>
          </p:nvSpPr>
          <p:spPr>
            <a:xfrm>
              <a:off x="646037" y="436885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8" name="Google Shape;2058;p37"/>
            <p:cNvSpPr/>
            <p:nvPr/>
          </p:nvSpPr>
          <p:spPr>
            <a:xfrm>
              <a:off x="426438" y="447635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9" name="Google Shape;2059;p37"/>
            <p:cNvSpPr/>
            <p:nvPr/>
          </p:nvSpPr>
          <p:spPr>
            <a:xfrm>
              <a:off x="499728" y="447635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0" name="Google Shape;2060;p37"/>
            <p:cNvSpPr/>
            <p:nvPr/>
          </p:nvSpPr>
          <p:spPr>
            <a:xfrm>
              <a:off x="572747" y="447635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1" name="Google Shape;2061;p37"/>
            <p:cNvSpPr/>
            <p:nvPr/>
          </p:nvSpPr>
          <p:spPr>
            <a:xfrm>
              <a:off x="646037" y="447635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rgbClr val="FD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2" name="Google Shape;2062;p37"/>
            <p:cNvSpPr/>
            <p:nvPr/>
          </p:nvSpPr>
          <p:spPr>
            <a:xfrm>
              <a:off x="426438" y="4583574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3" name="Google Shape;2063;p37"/>
            <p:cNvSpPr/>
            <p:nvPr/>
          </p:nvSpPr>
          <p:spPr>
            <a:xfrm>
              <a:off x="499728" y="4583574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4" name="Google Shape;2064;p37"/>
            <p:cNvSpPr/>
            <p:nvPr/>
          </p:nvSpPr>
          <p:spPr>
            <a:xfrm>
              <a:off x="572747" y="4583574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5" name="Google Shape;2065;p37"/>
            <p:cNvSpPr/>
            <p:nvPr/>
          </p:nvSpPr>
          <p:spPr>
            <a:xfrm>
              <a:off x="646037" y="4583574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6" name="Google Shape;2066;p37"/>
            <p:cNvSpPr/>
            <p:nvPr/>
          </p:nvSpPr>
          <p:spPr>
            <a:xfrm>
              <a:off x="426438" y="469106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7" name="Google Shape;2067;p37"/>
            <p:cNvSpPr/>
            <p:nvPr/>
          </p:nvSpPr>
          <p:spPr>
            <a:xfrm>
              <a:off x="499728" y="469106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8" name="Google Shape;2068;p37"/>
            <p:cNvSpPr/>
            <p:nvPr/>
          </p:nvSpPr>
          <p:spPr>
            <a:xfrm>
              <a:off x="572747" y="469106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9" name="Google Shape;2069;p37"/>
            <p:cNvSpPr/>
            <p:nvPr/>
          </p:nvSpPr>
          <p:spPr>
            <a:xfrm>
              <a:off x="646037" y="469106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0" name="Google Shape;2070;p37"/>
            <p:cNvSpPr/>
            <p:nvPr/>
          </p:nvSpPr>
          <p:spPr>
            <a:xfrm>
              <a:off x="426438" y="479855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1" name="Google Shape;2071;p37"/>
            <p:cNvSpPr/>
            <p:nvPr/>
          </p:nvSpPr>
          <p:spPr>
            <a:xfrm>
              <a:off x="499728" y="479855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2" name="Google Shape;2072;p37"/>
            <p:cNvSpPr/>
            <p:nvPr/>
          </p:nvSpPr>
          <p:spPr>
            <a:xfrm>
              <a:off x="572747" y="479855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3" name="Google Shape;2073;p37"/>
            <p:cNvSpPr/>
            <p:nvPr/>
          </p:nvSpPr>
          <p:spPr>
            <a:xfrm>
              <a:off x="646037" y="479855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4" name="Google Shape;2074;p37"/>
            <p:cNvSpPr/>
            <p:nvPr/>
          </p:nvSpPr>
          <p:spPr>
            <a:xfrm>
              <a:off x="426438" y="490604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5" name="Google Shape;2075;p37"/>
            <p:cNvSpPr/>
            <p:nvPr/>
          </p:nvSpPr>
          <p:spPr>
            <a:xfrm>
              <a:off x="499728" y="490604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6" name="Google Shape;2076;p37"/>
            <p:cNvSpPr/>
            <p:nvPr/>
          </p:nvSpPr>
          <p:spPr>
            <a:xfrm>
              <a:off x="572747" y="490604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7" name="Google Shape;2077;p37"/>
            <p:cNvSpPr/>
            <p:nvPr/>
          </p:nvSpPr>
          <p:spPr>
            <a:xfrm>
              <a:off x="646037" y="490604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rgbClr val="FD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8" name="Google Shape;2078;p37"/>
            <p:cNvSpPr/>
            <p:nvPr/>
          </p:nvSpPr>
          <p:spPr>
            <a:xfrm>
              <a:off x="426438" y="5013271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9" name="Google Shape;2079;p37"/>
            <p:cNvSpPr/>
            <p:nvPr/>
          </p:nvSpPr>
          <p:spPr>
            <a:xfrm>
              <a:off x="499728" y="5013271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0" name="Google Shape;2080;p37"/>
            <p:cNvSpPr/>
            <p:nvPr/>
          </p:nvSpPr>
          <p:spPr>
            <a:xfrm>
              <a:off x="572747" y="5013271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rgbClr val="FD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1" name="Google Shape;2081;p37"/>
            <p:cNvSpPr/>
            <p:nvPr/>
          </p:nvSpPr>
          <p:spPr>
            <a:xfrm>
              <a:off x="646037" y="5013271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2" name="Google Shape;2082;p37"/>
            <p:cNvSpPr/>
            <p:nvPr/>
          </p:nvSpPr>
          <p:spPr>
            <a:xfrm>
              <a:off x="879750" y="4027110"/>
              <a:ext cx="392224" cy="502974"/>
            </a:xfrm>
            <a:custGeom>
              <a:avLst/>
              <a:gdLst/>
              <a:ahLst/>
              <a:cxnLst/>
              <a:rect l="l" t="t" r="r" b="b"/>
              <a:pathLst>
                <a:path w="80871" h="103706" extrusionOk="0">
                  <a:moveTo>
                    <a:pt x="0" y="0"/>
                  </a:moveTo>
                  <a:lnTo>
                    <a:pt x="80872" y="0"/>
                  </a:lnTo>
                  <a:lnTo>
                    <a:pt x="80872" y="103706"/>
                  </a:lnTo>
                  <a:lnTo>
                    <a:pt x="0" y="10370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3" name="Google Shape;2083;p37"/>
            <p:cNvSpPr/>
            <p:nvPr/>
          </p:nvSpPr>
          <p:spPr>
            <a:xfrm>
              <a:off x="862648" y="4065116"/>
              <a:ext cx="426155" cy="546401"/>
            </a:xfrm>
            <a:custGeom>
              <a:avLst/>
              <a:gdLst/>
              <a:ahLst/>
              <a:cxnLst/>
              <a:rect l="l" t="t" r="r" b="b"/>
              <a:pathLst>
                <a:path w="87867" h="112660" extrusionOk="0">
                  <a:moveTo>
                    <a:pt x="0" y="0"/>
                  </a:moveTo>
                  <a:lnTo>
                    <a:pt x="87868" y="0"/>
                  </a:lnTo>
                  <a:lnTo>
                    <a:pt x="87868" y="112661"/>
                  </a:lnTo>
                  <a:lnTo>
                    <a:pt x="0" y="1126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4" name="Google Shape;2084;p37"/>
            <p:cNvSpPr/>
            <p:nvPr/>
          </p:nvSpPr>
          <p:spPr>
            <a:xfrm>
              <a:off x="862648" y="4065116"/>
              <a:ext cx="256778" cy="546401"/>
            </a:xfrm>
            <a:custGeom>
              <a:avLst/>
              <a:gdLst/>
              <a:ahLst/>
              <a:cxnLst/>
              <a:rect l="l" t="t" r="r" b="b"/>
              <a:pathLst>
                <a:path w="52944" h="112660" extrusionOk="0">
                  <a:moveTo>
                    <a:pt x="0" y="0"/>
                  </a:moveTo>
                  <a:lnTo>
                    <a:pt x="52944" y="0"/>
                  </a:lnTo>
                  <a:lnTo>
                    <a:pt x="52944" y="112661"/>
                  </a:lnTo>
                  <a:lnTo>
                    <a:pt x="0" y="11266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85" name="Google Shape;2085;p37"/>
            <p:cNvGrpSpPr/>
            <p:nvPr/>
          </p:nvGrpSpPr>
          <p:grpSpPr>
            <a:xfrm>
              <a:off x="882345" y="4106588"/>
              <a:ext cx="210635" cy="28771"/>
              <a:chOff x="5050145" y="2289811"/>
              <a:chExt cx="43429" cy="5932"/>
            </a:xfrm>
          </p:grpSpPr>
          <p:sp>
            <p:nvSpPr>
              <p:cNvPr id="2086" name="Google Shape;2086;p37"/>
              <p:cNvSpPr/>
              <p:nvPr/>
            </p:nvSpPr>
            <p:spPr>
              <a:xfrm>
                <a:off x="5050145" y="2289811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7" name="Google Shape;2087;p37"/>
              <p:cNvSpPr/>
              <p:nvPr/>
            </p:nvSpPr>
            <p:spPr>
              <a:xfrm>
                <a:off x="5062737" y="2289811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8" name="Google Shape;2088;p37"/>
              <p:cNvSpPr/>
              <p:nvPr/>
            </p:nvSpPr>
            <p:spPr>
              <a:xfrm>
                <a:off x="5075274" y="2289811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9" name="Google Shape;2089;p37"/>
              <p:cNvSpPr/>
              <p:nvPr/>
            </p:nvSpPr>
            <p:spPr>
              <a:xfrm>
                <a:off x="5087866" y="2289811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90" name="Google Shape;2090;p37"/>
            <p:cNvGrpSpPr/>
            <p:nvPr/>
          </p:nvGrpSpPr>
          <p:grpSpPr>
            <a:xfrm>
              <a:off x="882345" y="4185310"/>
              <a:ext cx="210635" cy="28771"/>
              <a:chOff x="5050145" y="2306042"/>
              <a:chExt cx="43429" cy="5932"/>
            </a:xfrm>
          </p:grpSpPr>
          <p:sp>
            <p:nvSpPr>
              <p:cNvPr id="2091" name="Google Shape;2091;p37"/>
              <p:cNvSpPr/>
              <p:nvPr/>
            </p:nvSpPr>
            <p:spPr>
              <a:xfrm>
                <a:off x="5050145" y="2306042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2" name="Google Shape;2092;p37"/>
              <p:cNvSpPr/>
              <p:nvPr/>
            </p:nvSpPr>
            <p:spPr>
              <a:xfrm>
                <a:off x="5062737" y="2306042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3" name="Google Shape;2093;p37"/>
              <p:cNvSpPr/>
              <p:nvPr/>
            </p:nvSpPr>
            <p:spPr>
              <a:xfrm>
                <a:off x="5075274" y="2306042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4" name="Google Shape;2094;p37"/>
              <p:cNvSpPr/>
              <p:nvPr/>
            </p:nvSpPr>
            <p:spPr>
              <a:xfrm>
                <a:off x="5087866" y="2306042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95" name="Google Shape;2095;p37"/>
            <p:cNvGrpSpPr/>
            <p:nvPr/>
          </p:nvGrpSpPr>
          <p:grpSpPr>
            <a:xfrm>
              <a:off x="882345" y="4264298"/>
              <a:ext cx="210635" cy="28771"/>
              <a:chOff x="5050145" y="2322328"/>
              <a:chExt cx="43429" cy="5932"/>
            </a:xfrm>
          </p:grpSpPr>
          <p:sp>
            <p:nvSpPr>
              <p:cNvPr id="2096" name="Google Shape;2096;p37"/>
              <p:cNvSpPr/>
              <p:nvPr/>
            </p:nvSpPr>
            <p:spPr>
              <a:xfrm>
                <a:off x="5050145" y="2322328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7" name="Google Shape;2097;p37"/>
              <p:cNvSpPr/>
              <p:nvPr/>
            </p:nvSpPr>
            <p:spPr>
              <a:xfrm>
                <a:off x="5062737" y="2322328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8" name="Google Shape;2098;p37"/>
              <p:cNvSpPr/>
              <p:nvPr/>
            </p:nvSpPr>
            <p:spPr>
              <a:xfrm>
                <a:off x="5075274" y="2322328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9" name="Google Shape;2099;p37"/>
              <p:cNvSpPr/>
              <p:nvPr/>
            </p:nvSpPr>
            <p:spPr>
              <a:xfrm>
                <a:off x="5087866" y="2322328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00" name="Google Shape;2100;p37"/>
            <p:cNvGrpSpPr/>
            <p:nvPr/>
          </p:nvGrpSpPr>
          <p:grpSpPr>
            <a:xfrm>
              <a:off x="882345" y="4343287"/>
              <a:ext cx="210635" cy="28771"/>
              <a:chOff x="5050145" y="2338614"/>
              <a:chExt cx="43429" cy="5932"/>
            </a:xfrm>
          </p:grpSpPr>
          <p:sp>
            <p:nvSpPr>
              <p:cNvPr id="2101" name="Google Shape;2101;p37"/>
              <p:cNvSpPr/>
              <p:nvPr/>
            </p:nvSpPr>
            <p:spPr>
              <a:xfrm>
                <a:off x="5050145" y="2338614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2"/>
                    </a:lnTo>
                    <a:lnTo>
                      <a:pt x="0" y="593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2" name="Google Shape;2102;p37"/>
              <p:cNvSpPr/>
              <p:nvPr/>
            </p:nvSpPr>
            <p:spPr>
              <a:xfrm>
                <a:off x="5062737" y="2338614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2"/>
                    </a:lnTo>
                    <a:lnTo>
                      <a:pt x="0" y="593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3" name="Google Shape;2103;p37"/>
              <p:cNvSpPr/>
              <p:nvPr/>
            </p:nvSpPr>
            <p:spPr>
              <a:xfrm>
                <a:off x="5075274" y="2338614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2"/>
                    </a:lnTo>
                    <a:lnTo>
                      <a:pt x="0" y="593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4" name="Google Shape;2104;p37"/>
              <p:cNvSpPr/>
              <p:nvPr/>
            </p:nvSpPr>
            <p:spPr>
              <a:xfrm>
                <a:off x="5087866" y="2338614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2"/>
                    </a:lnTo>
                    <a:lnTo>
                      <a:pt x="0" y="593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05" name="Google Shape;2105;p37"/>
            <p:cNvSpPr/>
            <p:nvPr/>
          </p:nvSpPr>
          <p:spPr>
            <a:xfrm>
              <a:off x="842021" y="4427221"/>
              <a:ext cx="467685" cy="938902"/>
            </a:xfrm>
            <a:custGeom>
              <a:avLst/>
              <a:gdLst/>
              <a:ahLst/>
              <a:cxnLst/>
              <a:rect l="l" t="t" r="r" b="b"/>
              <a:pathLst>
                <a:path w="96430" h="193588" extrusionOk="0">
                  <a:moveTo>
                    <a:pt x="0" y="0"/>
                  </a:moveTo>
                  <a:lnTo>
                    <a:pt x="96430" y="0"/>
                  </a:lnTo>
                  <a:lnTo>
                    <a:pt x="96430" y="193588"/>
                  </a:lnTo>
                  <a:lnTo>
                    <a:pt x="0" y="1935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6" name="Google Shape;2106;p37"/>
            <p:cNvSpPr/>
            <p:nvPr/>
          </p:nvSpPr>
          <p:spPr>
            <a:xfrm>
              <a:off x="842021" y="4427221"/>
              <a:ext cx="282023" cy="938902"/>
            </a:xfrm>
            <a:custGeom>
              <a:avLst/>
              <a:gdLst/>
              <a:ahLst/>
              <a:cxnLst/>
              <a:rect l="l" t="t" r="r" b="b"/>
              <a:pathLst>
                <a:path w="58149" h="193588" extrusionOk="0">
                  <a:moveTo>
                    <a:pt x="0" y="0"/>
                  </a:moveTo>
                  <a:lnTo>
                    <a:pt x="58149" y="0"/>
                  </a:lnTo>
                  <a:lnTo>
                    <a:pt x="58149" y="193588"/>
                  </a:lnTo>
                  <a:lnTo>
                    <a:pt x="0" y="19358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07" name="Google Shape;2107;p37"/>
            <p:cNvGrpSpPr/>
            <p:nvPr/>
          </p:nvGrpSpPr>
          <p:grpSpPr>
            <a:xfrm>
              <a:off x="863614" y="4465165"/>
              <a:ext cx="230996" cy="31758"/>
              <a:chOff x="5046283" y="2363743"/>
              <a:chExt cx="47627" cy="6548"/>
            </a:xfrm>
          </p:grpSpPr>
          <p:sp>
            <p:nvSpPr>
              <p:cNvPr id="2108" name="Google Shape;2108;p37"/>
              <p:cNvSpPr/>
              <p:nvPr/>
            </p:nvSpPr>
            <p:spPr>
              <a:xfrm>
                <a:off x="5046283" y="236374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9" name="Google Shape;2109;p37"/>
              <p:cNvSpPr/>
              <p:nvPr/>
            </p:nvSpPr>
            <p:spPr>
              <a:xfrm>
                <a:off x="5060051" y="236374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0" name="Google Shape;2110;p37"/>
              <p:cNvSpPr/>
              <p:nvPr/>
            </p:nvSpPr>
            <p:spPr>
              <a:xfrm>
                <a:off x="5073819" y="236374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1" name="Google Shape;2111;p37"/>
              <p:cNvSpPr/>
              <p:nvPr/>
            </p:nvSpPr>
            <p:spPr>
              <a:xfrm>
                <a:off x="5087642" y="236374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2" name="Google Shape;2112;p37"/>
            <p:cNvGrpSpPr/>
            <p:nvPr/>
          </p:nvGrpSpPr>
          <p:grpSpPr>
            <a:xfrm>
              <a:off x="863614" y="4551759"/>
              <a:ext cx="230996" cy="31758"/>
              <a:chOff x="5046283" y="2381597"/>
              <a:chExt cx="47627" cy="6548"/>
            </a:xfrm>
          </p:grpSpPr>
          <p:sp>
            <p:nvSpPr>
              <p:cNvPr id="2113" name="Google Shape;2113;p37"/>
              <p:cNvSpPr/>
              <p:nvPr/>
            </p:nvSpPr>
            <p:spPr>
              <a:xfrm>
                <a:off x="5046283" y="2381597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4" name="Google Shape;2114;p37"/>
              <p:cNvSpPr/>
              <p:nvPr/>
            </p:nvSpPr>
            <p:spPr>
              <a:xfrm>
                <a:off x="5060051" y="2381597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5" name="Google Shape;2115;p37"/>
              <p:cNvSpPr/>
              <p:nvPr/>
            </p:nvSpPr>
            <p:spPr>
              <a:xfrm>
                <a:off x="5073819" y="2381597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6" name="Google Shape;2116;p37"/>
              <p:cNvSpPr/>
              <p:nvPr/>
            </p:nvSpPr>
            <p:spPr>
              <a:xfrm>
                <a:off x="5087642" y="2381597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7" name="Google Shape;2117;p37"/>
            <p:cNvGrpSpPr/>
            <p:nvPr/>
          </p:nvGrpSpPr>
          <p:grpSpPr>
            <a:xfrm>
              <a:off x="863614" y="4638348"/>
              <a:ext cx="230996" cy="31758"/>
              <a:chOff x="5046283" y="2399450"/>
              <a:chExt cx="47627" cy="6548"/>
            </a:xfrm>
          </p:grpSpPr>
          <p:sp>
            <p:nvSpPr>
              <p:cNvPr id="2118" name="Google Shape;2118;p37"/>
              <p:cNvSpPr/>
              <p:nvPr/>
            </p:nvSpPr>
            <p:spPr>
              <a:xfrm>
                <a:off x="5046283" y="2399450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9" name="Google Shape;2119;p37"/>
              <p:cNvSpPr/>
              <p:nvPr/>
            </p:nvSpPr>
            <p:spPr>
              <a:xfrm>
                <a:off x="5060051" y="2399450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0" name="Google Shape;2120;p37"/>
              <p:cNvSpPr/>
              <p:nvPr/>
            </p:nvSpPr>
            <p:spPr>
              <a:xfrm>
                <a:off x="5073819" y="2399450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1" name="Google Shape;2121;p37"/>
              <p:cNvSpPr/>
              <p:nvPr/>
            </p:nvSpPr>
            <p:spPr>
              <a:xfrm>
                <a:off x="5087642" y="2399450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22" name="Google Shape;2122;p37"/>
            <p:cNvGrpSpPr/>
            <p:nvPr/>
          </p:nvGrpSpPr>
          <p:grpSpPr>
            <a:xfrm>
              <a:off x="863614" y="4724937"/>
              <a:ext cx="230996" cy="31758"/>
              <a:chOff x="5046283" y="2417303"/>
              <a:chExt cx="47627" cy="6548"/>
            </a:xfrm>
          </p:grpSpPr>
          <p:sp>
            <p:nvSpPr>
              <p:cNvPr id="2123" name="Google Shape;2123;p37"/>
              <p:cNvSpPr/>
              <p:nvPr/>
            </p:nvSpPr>
            <p:spPr>
              <a:xfrm>
                <a:off x="5046283" y="241730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4" name="Google Shape;2124;p37"/>
              <p:cNvSpPr/>
              <p:nvPr/>
            </p:nvSpPr>
            <p:spPr>
              <a:xfrm>
                <a:off x="5060051" y="241730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5" name="Google Shape;2125;p37"/>
              <p:cNvSpPr/>
              <p:nvPr/>
            </p:nvSpPr>
            <p:spPr>
              <a:xfrm>
                <a:off x="5073819" y="241730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6" name="Google Shape;2126;p37"/>
              <p:cNvSpPr/>
              <p:nvPr/>
            </p:nvSpPr>
            <p:spPr>
              <a:xfrm>
                <a:off x="5087642" y="241730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27" name="Google Shape;2127;p37"/>
            <p:cNvGrpSpPr/>
            <p:nvPr/>
          </p:nvGrpSpPr>
          <p:grpSpPr>
            <a:xfrm>
              <a:off x="863614" y="4811802"/>
              <a:ext cx="230996" cy="31758"/>
              <a:chOff x="5046283" y="2435213"/>
              <a:chExt cx="47627" cy="6548"/>
            </a:xfrm>
          </p:grpSpPr>
          <p:sp>
            <p:nvSpPr>
              <p:cNvPr id="2128" name="Google Shape;2128;p37"/>
              <p:cNvSpPr/>
              <p:nvPr/>
            </p:nvSpPr>
            <p:spPr>
              <a:xfrm>
                <a:off x="5046283" y="243521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9" name="Google Shape;2129;p37"/>
              <p:cNvSpPr/>
              <p:nvPr/>
            </p:nvSpPr>
            <p:spPr>
              <a:xfrm>
                <a:off x="5060051" y="243521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0" name="Google Shape;2130;p37"/>
              <p:cNvSpPr/>
              <p:nvPr/>
            </p:nvSpPr>
            <p:spPr>
              <a:xfrm>
                <a:off x="5073819" y="243521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1" name="Google Shape;2131;p37"/>
              <p:cNvSpPr/>
              <p:nvPr/>
            </p:nvSpPr>
            <p:spPr>
              <a:xfrm>
                <a:off x="5087642" y="243521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32" name="Google Shape;2132;p37"/>
            <p:cNvGrpSpPr/>
            <p:nvPr/>
          </p:nvGrpSpPr>
          <p:grpSpPr>
            <a:xfrm>
              <a:off x="863614" y="4898391"/>
              <a:ext cx="230996" cy="31758"/>
              <a:chOff x="5046283" y="2453066"/>
              <a:chExt cx="47627" cy="6548"/>
            </a:xfrm>
          </p:grpSpPr>
          <p:sp>
            <p:nvSpPr>
              <p:cNvPr id="2133" name="Google Shape;2133;p37"/>
              <p:cNvSpPr/>
              <p:nvPr/>
            </p:nvSpPr>
            <p:spPr>
              <a:xfrm>
                <a:off x="5046283" y="2453066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4" name="Google Shape;2134;p37"/>
              <p:cNvSpPr/>
              <p:nvPr/>
            </p:nvSpPr>
            <p:spPr>
              <a:xfrm>
                <a:off x="5060051" y="2453066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5" name="Google Shape;2135;p37"/>
              <p:cNvSpPr/>
              <p:nvPr/>
            </p:nvSpPr>
            <p:spPr>
              <a:xfrm>
                <a:off x="5073819" y="2453066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6" name="Google Shape;2136;p37"/>
              <p:cNvSpPr/>
              <p:nvPr/>
            </p:nvSpPr>
            <p:spPr>
              <a:xfrm>
                <a:off x="5087642" y="2453066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37" name="Google Shape;2137;p37"/>
            <p:cNvGrpSpPr/>
            <p:nvPr/>
          </p:nvGrpSpPr>
          <p:grpSpPr>
            <a:xfrm>
              <a:off x="863614" y="4984980"/>
              <a:ext cx="230996" cy="31758"/>
              <a:chOff x="5046283" y="2470919"/>
              <a:chExt cx="47627" cy="6548"/>
            </a:xfrm>
          </p:grpSpPr>
          <p:sp>
            <p:nvSpPr>
              <p:cNvPr id="2138" name="Google Shape;2138;p37"/>
              <p:cNvSpPr/>
              <p:nvPr/>
            </p:nvSpPr>
            <p:spPr>
              <a:xfrm>
                <a:off x="5046283" y="2470919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9" name="Google Shape;2139;p37"/>
              <p:cNvSpPr/>
              <p:nvPr/>
            </p:nvSpPr>
            <p:spPr>
              <a:xfrm>
                <a:off x="5060051" y="2470919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0" name="Google Shape;2140;p37"/>
              <p:cNvSpPr/>
              <p:nvPr/>
            </p:nvSpPr>
            <p:spPr>
              <a:xfrm>
                <a:off x="5073819" y="2470919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1" name="Google Shape;2141;p37"/>
              <p:cNvSpPr/>
              <p:nvPr/>
            </p:nvSpPr>
            <p:spPr>
              <a:xfrm>
                <a:off x="5087642" y="2470919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42" name="Google Shape;2142;p37"/>
            <p:cNvGrpSpPr/>
            <p:nvPr/>
          </p:nvGrpSpPr>
          <p:grpSpPr>
            <a:xfrm>
              <a:off x="863614" y="5071573"/>
              <a:ext cx="230996" cy="31758"/>
              <a:chOff x="5046283" y="2488773"/>
              <a:chExt cx="47627" cy="6548"/>
            </a:xfrm>
          </p:grpSpPr>
          <p:sp>
            <p:nvSpPr>
              <p:cNvPr id="2143" name="Google Shape;2143;p37"/>
              <p:cNvSpPr/>
              <p:nvPr/>
            </p:nvSpPr>
            <p:spPr>
              <a:xfrm>
                <a:off x="5046283" y="248877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4" name="Google Shape;2144;p37"/>
              <p:cNvSpPr/>
              <p:nvPr/>
            </p:nvSpPr>
            <p:spPr>
              <a:xfrm>
                <a:off x="5060051" y="248877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5" name="Google Shape;2145;p37"/>
              <p:cNvSpPr/>
              <p:nvPr/>
            </p:nvSpPr>
            <p:spPr>
              <a:xfrm>
                <a:off x="5073819" y="248877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6" name="Google Shape;2146;p37"/>
              <p:cNvSpPr/>
              <p:nvPr/>
            </p:nvSpPr>
            <p:spPr>
              <a:xfrm>
                <a:off x="5087642" y="248877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47" name="Google Shape;2147;p37"/>
            <p:cNvSpPr/>
            <p:nvPr/>
          </p:nvSpPr>
          <p:spPr>
            <a:xfrm>
              <a:off x="1245658" y="4560502"/>
              <a:ext cx="544505" cy="826527"/>
            </a:xfrm>
            <a:custGeom>
              <a:avLst/>
              <a:gdLst/>
              <a:ahLst/>
              <a:cxnLst/>
              <a:rect l="l" t="t" r="r" b="b"/>
              <a:pathLst>
                <a:path w="112269" h="170418" extrusionOk="0">
                  <a:moveTo>
                    <a:pt x="0" y="0"/>
                  </a:moveTo>
                  <a:lnTo>
                    <a:pt x="112269" y="0"/>
                  </a:lnTo>
                  <a:lnTo>
                    <a:pt x="112269" y="170418"/>
                  </a:lnTo>
                  <a:lnTo>
                    <a:pt x="0" y="17041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8" name="Google Shape;2148;p37"/>
            <p:cNvSpPr/>
            <p:nvPr/>
          </p:nvSpPr>
          <p:spPr>
            <a:xfrm>
              <a:off x="1245658" y="4560502"/>
              <a:ext cx="328166" cy="826527"/>
            </a:xfrm>
            <a:custGeom>
              <a:avLst/>
              <a:gdLst/>
              <a:ahLst/>
              <a:cxnLst/>
              <a:rect l="l" t="t" r="r" b="b"/>
              <a:pathLst>
                <a:path w="67663" h="170418" extrusionOk="0">
                  <a:moveTo>
                    <a:pt x="0" y="0"/>
                  </a:moveTo>
                  <a:lnTo>
                    <a:pt x="67664" y="0"/>
                  </a:lnTo>
                  <a:lnTo>
                    <a:pt x="67664" y="170418"/>
                  </a:lnTo>
                  <a:lnTo>
                    <a:pt x="0" y="17041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9" name="Google Shape;2149;p37"/>
            <p:cNvSpPr/>
            <p:nvPr/>
          </p:nvSpPr>
          <p:spPr>
            <a:xfrm>
              <a:off x="1273347" y="4588730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0" name="Google Shape;2150;p37"/>
            <p:cNvSpPr/>
            <p:nvPr/>
          </p:nvSpPr>
          <p:spPr>
            <a:xfrm>
              <a:off x="1601249" y="4588730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1" name="Google Shape;2151;p37"/>
            <p:cNvSpPr/>
            <p:nvPr/>
          </p:nvSpPr>
          <p:spPr>
            <a:xfrm>
              <a:off x="1273347" y="4628089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2" name="Google Shape;2152;p37"/>
            <p:cNvSpPr/>
            <p:nvPr/>
          </p:nvSpPr>
          <p:spPr>
            <a:xfrm>
              <a:off x="1601249" y="4628089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3" name="Google Shape;2153;p37"/>
            <p:cNvSpPr/>
            <p:nvPr/>
          </p:nvSpPr>
          <p:spPr>
            <a:xfrm>
              <a:off x="1273347" y="4667448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4" name="Google Shape;2154;p37"/>
            <p:cNvSpPr/>
            <p:nvPr/>
          </p:nvSpPr>
          <p:spPr>
            <a:xfrm>
              <a:off x="1601249" y="4667448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5" name="Google Shape;2155;p37"/>
            <p:cNvSpPr/>
            <p:nvPr/>
          </p:nvSpPr>
          <p:spPr>
            <a:xfrm>
              <a:off x="1273347" y="4706811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6" name="Google Shape;2156;p37"/>
            <p:cNvSpPr/>
            <p:nvPr/>
          </p:nvSpPr>
          <p:spPr>
            <a:xfrm>
              <a:off x="1601249" y="4706811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7" name="Google Shape;2157;p37"/>
            <p:cNvSpPr/>
            <p:nvPr/>
          </p:nvSpPr>
          <p:spPr>
            <a:xfrm>
              <a:off x="1273347" y="4746170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8" name="Google Shape;2158;p37"/>
            <p:cNvSpPr/>
            <p:nvPr/>
          </p:nvSpPr>
          <p:spPr>
            <a:xfrm>
              <a:off x="1601249" y="4746170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9" name="Google Shape;2159;p37"/>
            <p:cNvSpPr/>
            <p:nvPr/>
          </p:nvSpPr>
          <p:spPr>
            <a:xfrm>
              <a:off x="1273347" y="4785529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0" name="Google Shape;2160;p37"/>
            <p:cNvSpPr/>
            <p:nvPr/>
          </p:nvSpPr>
          <p:spPr>
            <a:xfrm>
              <a:off x="1601249" y="4785529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1" name="Google Shape;2161;p37"/>
            <p:cNvSpPr/>
            <p:nvPr/>
          </p:nvSpPr>
          <p:spPr>
            <a:xfrm>
              <a:off x="1273347" y="4824887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2" name="Google Shape;2162;p37"/>
            <p:cNvSpPr/>
            <p:nvPr/>
          </p:nvSpPr>
          <p:spPr>
            <a:xfrm>
              <a:off x="1601249" y="4824887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3" name="Google Shape;2163;p37"/>
            <p:cNvSpPr/>
            <p:nvPr/>
          </p:nvSpPr>
          <p:spPr>
            <a:xfrm>
              <a:off x="1273347" y="4864246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4" name="Google Shape;2164;p37"/>
            <p:cNvSpPr/>
            <p:nvPr/>
          </p:nvSpPr>
          <p:spPr>
            <a:xfrm>
              <a:off x="1601249" y="4864246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5" name="Google Shape;2165;p37"/>
            <p:cNvSpPr/>
            <p:nvPr/>
          </p:nvSpPr>
          <p:spPr>
            <a:xfrm>
              <a:off x="1273347" y="4903605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6" name="Google Shape;2166;p37"/>
            <p:cNvSpPr/>
            <p:nvPr/>
          </p:nvSpPr>
          <p:spPr>
            <a:xfrm>
              <a:off x="1601249" y="4903605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7" name="Google Shape;2167;p37"/>
            <p:cNvSpPr/>
            <p:nvPr/>
          </p:nvSpPr>
          <p:spPr>
            <a:xfrm>
              <a:off x="1273347" y="4942964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8" name="Google Shape;2168;p37"/>
            <p:cNvSpPr/>
            <p:nvPr/>
          </p:nvSpPr>
          <p:spPr>
            <a:xfrm>
              <a:off x="1601249" y="4942964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1273347" y="4982327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1601249" y="4982327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1273347" y="5021686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1601249" y="5021686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1273347" y="5061045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1601249" y="5061045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1273347" y="5100404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1601249" y="5100404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1273347" y="5139762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1601249" y="5139762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79" name="Google Shape;2179;p37"/>
          <p:cNvGrpSpPr/>
          <p:nvPr/>
        </p:nvGrpSpPr>
        <p:grpSpPr>
          <a:xfrm>
            <a:off x="6167121" y="3729843"/>
            <a:ext cx="1533604" cy="1486351"/>
            <a:chOff x="1822478" y="3675049"/>
            <a:chExt cx="1745112" cy="1691341"/>
          </a:xfrm>
        </p:grpSpPr>
        <p:sp>
          <p:nvSpPr>
            <p:cNvPr id="2180" name="Google Shape;2180;p37"/>
            <p:cNvSpPr/>
            <p:nvPr/>
          </p:nvSpPr>
          <p:spPr>
            <a:xfrm>
              <a:off x="2431872" y="4164461"/>
              <a:ext cx="192991" cy="1201655"/>
            </a:xfrm>
            <a:custGeom>
              <a:avLst/>
              <a:gdLst/>
              <a:ahLst/>
              <a:cxnLst/>
              <a:rect l="l" t="t" r="r" b="b"/>
              <a:pathLst>
                <a:path w="39792" h="247764" extrusionOk="0">
                  <a:moveTo>
                    <a:pt x="0" y="0"/>
                  </a:moveTo>
                  <a:lnTo>
                    <a:pt x="39792" y="0"/>
                  </a:lnTo>
                  <a:lnTo>
                    <a:pt x="39792" y="247764"/>
                  </a:lnTo>
                  <a:lnTo>
                    <a:pt x="0" y="2477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1" name="Google Shape;2181;p37"/>
            <p:cNvSpPr/>
            <p:nvPr/>
          </p:nvSpPr>
          <p:spPr>
            <a:xfrm>
              <a:off x="2145501" y="4164461"/>
              <a:ext cx="288808" cy="1201655"/>
            </a:xfrm>
            <a:custGeom>
              <a:avLst/>
              <a:gdLst/>
              <a:ahLst/>
              <a:cxnLst/>
              <a:rect l="l" t="t" r="r" b="b"/>
              <a:pathLst>
                <a:path w="59548" h="247764" extrusionOk="0">
                  <a:moveTo>
                    <a:pt x="0" y="0"/>
                  </a:moveTo>
                  <a:lnTo>
                    <a:pt x="59548" y="0"/>
                  </a:lnTo>
                  <a:lnTo>
                    <a:pt x="59548" y="247764"/>
                  </a:lnTo>
                  <a:lnTo>
                    <a:pt x="0" y="24776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2" name="Google Shape;2182;p37"/>
            <p:cNvSpPr/>
            <p:nvPr/>
          </p:nvSpPr>
          <p:spPr>
            <a:xfrm>
              <a:off x="2145501" y="4213049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3" name="Google Shape;2183;p37"/>
            <p:cNvSpPr/>
            <p:nvPr/>
          </p:nvSpPr>
          <p:spPr>
            <a:xfrm>
              <a:off x="2145501" y="4296927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4" name="Google Shape;2184;p37"/>
            <p:cNvSpPr/>
            <p:nvPr/>
          </p:nvSpPr>
          <p:spPr>
            <a:xfrm>
              <a:off x="2145501" y="4380805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5" name="Google Shape;2185;p37"/>
            <p:cNvSpPr/>
            <p:nvPr/>
          </p:nvSpPr>
          <p:spPr>
            <a:xfrm>
              <a:off x="2145501" y="4464950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6" name="Google Shape;2186;p37"/>
            <p:cNvSpPr/>
            <p:nvPr/>
          </p:nvSpPr>
          <p:spPr>
            <a:xfrm>
              <a:off x="2145501" y="4548828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7" name="Google Shape;2187;p37"/>
            <p:cNvSpPr/>
            <p:nvPr/>
          </p:nvSpPr>
          <p:spPr>
            <a:xfrm>
              <a:off x="2145501" y="4632706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8" name="Google Shape;2188;p37"/>
            <p:cNvSpPr/>
            <p:nvPr/>
          </p:nvSpPr>
          <p:spPr>
            <a:xfrm>
              <a:off x="2145501" y="4716851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9" name="Google Shape;2189;p37"/>
            <p:cNvSpPr/>
            <p:nvPr/>
          </p:nvSpPr>
          <p:spPr>
            <a:xfrm>
              <a:off x="2145501" y="4800729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0" name="Google Shape;2190;p37"/>
            <p:cNvSpPr/>
            <p:nvPr/>
          </p:nvSpPr>
          <p:spPr>
            <a:xfrm>
              <a:off x="2145501" y="4884607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1" name="Google Shape;2191;p37"/>
            <p:cNvSpPr/>
            <p:nvPr/>
          </p:nvSpPr>
          <p:spPr>
            <a:xfrm>
              <a:off x="2145501" y="4968752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2" name="Google Shape;2192;p37"/>
            <p:cNvSpPr/>
            <p:nvPr/>
          </p:nvSpPr>
          <p:spPr>
            <a:xfrm>
              <a:off x="2145501" y="5052630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3" name="Google Shape;2193;p37"/>
            <p:cNvSpPr/>
            <p:nvPr/>
          </p:nvSpPr>
          <p:spPr>
            <a:xfrm>
              <a:off x="2145501" y="5136508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4" name="Google Shape;2194;p37"/>
            <p:cNvSpPr/>
            <p:nvPr/>
          </p:nvSpPr>
          <p:spPr>
            <a:xfrm>
              <a:off x="2145501" y="5220653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5" name="Google Shape;2195;p37"/>
            <p:cNvSpPr/>
            <p:nvPr/>
          </p:nvSpPr>
          <p:spPr>
            <a:xfrm>
              <a:off x="2434316" y="4213049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6" name="Google Shape;2196;p37"/>
            <p:cNvSpPr/>
            <p:nvPr/>
          </p:nvSpPr>
          <p:spPr>
            <a:xfrm>
              <a:off x="2434316" y="4296927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7" name="Google Shape;2197;p37"/>
            <p:cNvSpPr/>
            <p:nvPr/>
          </p:nvSpPr>
          <p:spPr>
            <a:xfrm>
              <a:off x="2434316" y="4380805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8" name="Google Shape;2198;p37"/>
            <p:cNvSpPr/>
            <p:nvPr/>
          </p:nvSpPr>
          <p:spPr>
            <a:xfrm>
              <a:off x="2434316" y="4464950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9" name="Google Shape;2199;p37"/>
            <p:cNvSpPr/>
            <p:nvPr/>
          </p:nvSpPr>
          <p:spPr>
            <a:xfrm>
              <a:off x="2434316" y="4548828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0" name="Google Shape;2200;p37"/>
            <p:cNvSpPr/>
            <p:nvPr/>
          </p:nvSpPr>
          <p:spPr>
            <a:xfrm>
              <a:off x="2434316" y="4632706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1" name="Google Shape;2201;p37"/>
            <p:cNvSpPr/>
            <p:nvPr/>
          </p:nvSpPr>
          <p:spPr>
            <a:xfrm>
              <a:off x="2434316" y="4716851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2" name="Google Shape;2202;p37"/>
            <p:cNvSpPr/>
            <p:nvPr/>
          </p:nvSpPr>
          <p:spPr>
            <a:xfrm>
              <a:off x="2434316" y="4800729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3" name="Google Shape;2203;p37"/>
            <p:cNvSpPr/>
            <p:nvPr/>
          </p:nvSpPr>
          <p:spPr>
            <a:xfrm>
              <a:off x="2434316" y="4884607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4" name="Google Shape;2204;p37"/>
            <p:cNvSpPr/>
            <p:nvPr/>
          </p:nvSpPr>
          <p:spPr>
            <a:xfrm>
              <a:off x="2434316" y="4968752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5" name="Google Shape;2205;p37"/>
            <p:cNvSpPr/>
            <p:nvPr/>
          </p:nvSpPr>
          <p:spPr>
            <a:xfrm>
              <a:off x="2434316" y="5052630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6" name="Google Shape;2206;p37"/>
            <p:cNvSpPr/>
            <p:nvPr/>
          </p:nvSpPr>
          <p:spPr>
            <a:xfrm>
              <a:off x="2434316" y="5136508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7" name="Google Shape;2207;p37"/>
            <p:cNvSpPr/>
            <p:nvPr/>
          </p:nvSpPr>
          <p:spPr>
            <a:xfrm>
              <a:off x="2434316" y="5220653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8" name="Google Shape;2208;p37"/>
            <p:cNvSpPr/>
            <p:nvPr/>
          </p:nvSpPr>
          <p:spPr>
            <a:xfrm>
              <a:off x="2083880" y="4276028"/>
              <a:ext cx="173174" cy="1090362"/>
            </a:xfrm>
            <a:custGeom>
              <a:avLst/>
              <a:gdLst/>
              <a:ahLst/>
              <a:cxnLst/>
              <a:rect l="l" t="t" r="r" b="b"/>
              <a:pathLst>
                <a:path w="35706" h="224817" extrusionOk="0">
                  <a:moveTo>
                    <a:pt x="0" y="0"/>
                  </a:moveTo>
                  <a:lnTo>
                    <a:pt x="35707" y="0"/>
                  </a:lnTo>
                  <a:lnTo>
                    <a:pt x="35707" y="224818"/>
                  </a:lnTo>
                  <a:lnTo>
                    <a:pt x="0" y="22481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9" name="Google Shape;2209;p37"/>
            <p:cNvSpPr/>
            <p:nvPr/>
          </p:nvSpPr>
          <p:spPr>
            <a:xfrm>
              <a:off x="1822478" y="4276028"/>
              <a:ext cx="262206" cy="1090362"/>
            </a:xfrm>
            <a:custGeom>
              <a:avLst/>
              <a:gdLst/>
              <a:ahLst/>
              <a:cxnLst/>
              <a:rect l="l" t="t" r="r" b="b"/>
              <a:pathLst>
                <a:path w="54063" h="224817" extrusionOk="0">
                  <a:moveTo>
                    <a:pt x="0" y="0"/>
                  </a:moveTo>
                  <a:lnTo>
                    <a:pt x="54064" y="0"/>
                  </a:lnTo>
                  <a:lnTo>
                    <a:pt x="54064" y="224818"/>
                  </a:lnTo>
                  <a:lnTo>
                    <a:pt x="0" y="22481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0" name="Google Shape;2210;p37"/>
            <p:cNvSpPr/>
            <p:nvPr/>
          </p:nvSpPr>
          <p:spPr>
            <a:xfrm>
              <a:off x="1844469" y="4313214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1" name="Google Shape;2211;p37"/>
            <p:cNvSpPr/>
            <p:nvPr/>
          </p:nvSpPr>
          <p:spPr>
            <a:xfrm>
              <a:off x="2106409" y="4313214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2" name="Google Shape;2212;p37"/>
            <p:cNvSpPr/>
            <p:nvPr/>
          </p:nvSpPr>
          <p:spPr>
            <a:xfrm>
              <a:off x="1844469" y="4365062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3" name="Google Shape;2213;p37"/>
            <p:cNvSpPr/>
            <p:nvPr/>
          </p:nvSpPr>
          <p:spPr>
            <a:xfrm>
              <a:off x="2106409" y="4365062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4" name="Google Shape;2214;p37"/>
            <p:cNvSpPr/>
            <p:nvPr/>
          </p:nvSpPr>
          <p:spPr>
            <a:xfrm>
              <a:off x="1844469" y="4417176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5" name="Google Shape;2215;p37"/>
            <p:cNvSpPr/>
            <p:nvPr/>
          </p:nvSpPr>
          <p:spPr>
            <a:xfrm>
              <a:off x="2106409" y="4417176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6" name="Google Shape;2216;p37"/>
            <p:cNvSpPr/>
            <p:nvPr/>
          </p:nvSpPr>
          <p:spPr>
            <a:xfrm>
              <a:off x="1844469" y="4469024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7" name="Google Shape;2217;p37"/>
            <p:cNvSpPr/>
            <p:nvPr/>
          </p:nvSpPr>
          <p:spPr>
            <a:xfrm>
              <a:off x="2106409" y="4469024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8" name="Google Shape;2218;p37"/>
            <p:cNvSpPr/>
            <p:nvPr/>
          </p:nvSpPr>
          <p:spPr>
            <a:xfrm>
              <a:off x="1844469" y="4520867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9" name="Google Shape;2219;p37"/>
            <p:cNvSpPr/>
            <p:nvPr/>
          </p:nvSpPr>
          <p:spPr>
            <a:xfrm>
              <a:off x="2106409" y="4520867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0" name="Google Shape;2220;p37"/>
            <p:cNvSpPr/>
            <p:nvPr/>
          </p:nvSpPr>
          <p:spPr>
            <a:xfrm>
              <a:off x="1844469" y="4572715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1" name="Google Shape;2221;p37"/>
            <p:cNvSpPr/>
            <p:nvPr/>
          </p:nvSpPr>
          <p:spPr>
            <a:xfrm>
              <a:off x="2106409" y="4572715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2" name="Google Shape;2222;p37"/>
            <p:cNvSpPr/>
            <p:nvPr/>
          </p:nvSpPr>
          <p:spPr>
            <a:xfrm>
              <a:off x="1844469" y="4624834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3" name="Google Shape;2223;p37"/>
            <p:cNvSpPr/>
            <p:nvPr/>
          </p:nvSpPr>
          <p:spPr>
            <a:xfrm>
              <a:off x="2106409" y="4624834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4" name="Google Shape;2224;p37"/>
            <p:cNvSpPr/>
            <p:nvPr/>
          </p:nvSpPr>
          <p:spPr>
            <a:xfrm>
              <a:off x="1844469" y="4676677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5" name="Google Shape;2225;p37"/>
            <p:cNvSpPr/>
            <p:nvPr/>
          </p:nvSpPr>
          <p:spPr>
            <a:xfrm>
              <a:off x="2106409" y="4676677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6" name="Google Shape;2226;p37"/>
            <p:cNvSpPr/>
            <p:nvPr/>
          </p:nvSpPr>
          <p:spPr>
            <a:xfrm>
              <a:off x="1844469" y="4728525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7" name="Google Shape;2227;p37"/>
            <p:cNvSpPr/>
            <p:nvPr/>
          </p:nvSpPr>
          <p:spPr>
            <a:xfrm>
              <a:off x="2106409" y="4728525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8" name="Google Shape;2228;p37"/>
            <p:cNvSpPr/>
            <p:nvPr/>
          </p:nvSpPr>
          <p:spPr>
            <a:xfrm>
              <a:off x="1844469" y="4780368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9" name="Google Shape;2229;p37"/>
            <p:cNvSpPr/>
            <p:nvPr/>
          </p:nvSpPr>
          <p:spPr>
            <a:xfrm>
              <a:off x="2106409" y="4780368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0" name="Google Shape;2230;p37"/>
            <p:cNvSpPr/>
            <p:nvPr/>
          </p:nvSpPr>
          <p:spPr>
            <a:xfrm>
              <a:off x="1844469" y="4832488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1" name="Google Shape;2231;p37"/>
            <p:cNvSpPr/>
            <p:nvPr/>
          </p:nvSpPr>
          <p:spPr>
            <a:xfrm>
              <a:off x="2106409" y="4832488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2" name="Google Shape;2232;p37"/>
            <p:cNvSpPr/>
            <p:nvPr/>
          </p:nvSpPr>
          <p:spPr>
            <a:xfrm>
              <a:off x="1844469" y="4884335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3" name="Google Shape;2233;p37"/>
            <p:cNvSpPr/>
            <p:nvPr/>
          </p:nvSpPr>
          <p:spPr>
            <a:xfrm>
              <a:off x="2106409" y="4884335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4" name="Google Shape;2234;p37"/>
            <p:cNvSpPr/>
            <p:nvPr/>
          </p:nvSpPr>
          <p:spPr>
            <a:xfrm>
              <a:off x="1844469" y="4936178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5" name="Google Shape;2235;p37"/>
            <p:cNvSpPr/>
            <p:nvPr/>
          </p:nvSpPr>
          <p:spPr>
            <a:xfrm>
              <a:off x="2106409" y="4936178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6" name="Google Shape;2236;p37"/>
            <p:cNvSpPr/>
            <p:nvPr/>
          </p:nvSpPr>
          <p:spPr>
            <a:xfrm>
              <a:off x="1844469" y="4988026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7" name="Google Shape;2237;p37"/>
            <p:cNvSpPr/>
            <p:nvPr/>
          </p:nvSpPr>
          <p:spPr>
            <a:xfrm>
              <a:off x="2106409" y="4988026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8" name="Google Shape;2238;p37"/>
            <p:cNvSpPr/>
            <p:nvPr/>
          </p:nvSpPr>
          <p:spPr>
            <a:xfrm>
              <a:off x="1844469" y="5039874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9" name="Google Shape;2239;p37"/>
            <p:cNvSpPr/>
            <p:nvPr/>
          </p:nvSpPr>
          <p:spPr>
            <a:xfrm>
              <a:off x="2106409" y="5039874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0" name="Google Shape;2240;p37"/>
            <p:cNvSpPr/>
            <p:nvPr/>
          </p:nvSpPr>
          <p:spPr>
            <a:xfrm>
              <a:off x="2571124" y="3675049"/>
              <a:ext cx="470673" cy="1691054"/>
            </a:xfrm>
            <a:custGeom>
              <a:avLst/>
              <a:gdLst/>
              <a:ahLst/>
              <a:cxnLst/>
              <a:rect l="l" t="t" r="r" b="b"/>
              <a:pathLst>
                <a:path w="97046" h="348671" extrusionOk="0">
                  <a:moveTo>
                    <a:pt x="97046" y="348672"/>
                  </a:moveTo>
                  <a:lnTo>
                    <a:pt x="0" y="348672"/>
                  </a:lnTo>
                  <a:lnTo>
                    <a:pt x="0" y="0"/>
                  </a:lnTo>
                  <a:lnTo>
                    <a:pt x="58485" y="0"/>
                  </a:lnTo>
                  <a:lnTo>
                    <a:pt x="97046" y="4242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1" name="Google Shape;2241;p37"/>
            <p:cNvSpPr/>
            <p:nvPr/>
          </p:nvSpPr>
          <p:spPr>
            <a:xfrm>
              <a:off x="2571124" y="3675049"/>
              <a:ext cx="283652" cy="1691054"/>
            </a:xfrm>
            <a:custGeom>
              <a:avLst/>
              <a:gdLst/>
              <a:ahLst/>
              <a:cxnLst/>
              <a:rect l="l" t="t" r="r" b="b"/>
              <a:pathLst>
                <a:path w="58485" h="348671" extrusionOk="0">
                  <a:moveTo>
                    <a:pt x="0" y="0"/>
                  </a:moveTo>
                  <a:lnTo>
                    <a:pt x="58485" y="0"/>
                  </a:lnTo>
                  <a:lnTo>
                    <a:pt x="58485" y="348672"/>
                  </a:lnTo>
                  <a:lnTo>
                    <a:pt x="0" y="3486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2" name="Google Shape;2242;p37"/>
            <p:cNvSpPr/>
            <p:nvPr/>
          </p:nvSpPr>
          <p:spPr>
            <a:xfrm>
              <a:off x="2595282" y="3753223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3" name="Google Shape;2243;p37"/>
            <p:cNvSpPr/>
            <p:nvPr/>
          </p:nvSpPr>
          <p:spPr>
            <a:xfrm>
              <a:off x="2595282" y="3836287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4" name="Google Shape;2244;p37"/>
            <p:cNvSpPr/>
            <p:nvPr/>
          </p:nvSpPr>
          <p:spPr>
            <a:xfrm>
              <a:off x="2595282" y="3919345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5" name="Google Shape;2245;p37"/>
            <p:cNvSpPr/>
            <p:nvPr/>
          </p:nvSpPr>
          <p:spPr>
            <a:xfrm>
              <a:off x="2595282" y="4002408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6" name="Google Shape;2246;p37"/>
            <p:cNvSpPr/>
            <p:nvPr/>
          </p:nvSpPr>
          <p:spPr>
            <a:xfrm>
              <a:off x="2595282" y="4085471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7" name="Google Shape;2247;p37"/>
            <p:cNvSpPr/>
            <p:nvPr/>
          </p:nvSpPr>
          <p:spPr>
            <a:xfrm>
              <a:off x="2595282" y="4168535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8" name="Google Shape;2248;p37"/>
            <p:cNvSpPr/>
            <p:nvPr/>
          </p:nvSpPr>
          <p:spPr>
            <a:xfrm>
              <a:off x="2595282" y="4251598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9" name="Google Shape;2249;p37"/>
            <p:cNvSpPr/>
            <p:nvPr/>
          </p:nvSpPr>
          <p:spPr>
            <a:xfrm>
              <a:off x="2595282" y="4334656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0" name="Google Shape;2250;p37"/>
            <p:cNvSpPr/>
            <p:nvPr/>
          </p:nvSpPr>
          <p:spPr>
            <a:xfrm>
              <a:off x="2595282" y="4417720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1" name="Google Shape;2251;p37"/>
            <p:cNvSpPr/>
            <p:nvPr/>
          </p:nvSpPr>
          <p:spPr>
            <a:xfrm>
              <a:off x="2595282" y="4500783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2" name="Google Shape;2252;p37"/>
            <p:cNvSpPr/>
            <p:nvPr/>
          </p:nvSpPr>
          <p:spPr>
            <a:xfrm>
              <a:off x="2595282" y="4583846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3" name="Google Shape;2253;p37"/>
            <p:cNvSpPr/>
            <p:nvPr/>
          </p:nvSpPr>
          <p:spPr>
            <a:xfrm>
              <a:off x="2595282" y="4666904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4" name="Google Shape;2254;p37"/>
            <p:cNvSpPr/>
            <p:nvPr/>
          </p:nvSpPr>
          <p:spPr>
            <a:xfrm>
              <a:off x="2595282" y="4749968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5" name="Google Shape;2255;p37"/>
            <p:cNvSpPr/>
            <p:nvPr/>
          </p:nvSpPr>
          <p:spPr>
            <a:xfrm>
              <a:off x="2595282" y="4833031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6" name="Google Shape;2256;p37"/>
            <p:cNvSpPr/>
            <p:nvPr/>
          </p:nvSpPr>
          <p:spPr>
            <a:xfrm>
              <a:off x="2595282" y="4916094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7" name="Google Shape;2257;p37"/>
            <p:cNvSpPr/>
            <p:nvPr/>
          </p:nvSpPr>
          <p:spPr>
            <a:xfrm>
              <a:off x="3326283" y="3790953"/>
              <a:ext cx="241307" cy="1575154"/>
            </a:xfrm>
            <a:custGeom>
              <a:avLst/>
              <a:gdLst/>
              <a:ahLst/>
              <a:cxnLst/>
              <a:rect l="l" t="t" r="r" b="b"/>
              <a:pathLst>
                <a:path w="49754" h="324774" extrusionOk="0">
                  <a:moveTo>
                    <a:pt x="49754" y="324774"/>
                  </a:moveTo>
                  <a:lnTo>
                    <a:pt x="0" y="324774"/>
                  </a:lnTo>
                  <a:lnTo>
                    <a:pt x="0" y="0"/>
                  </a:lnTo>
                  <a:lnTo>
                    <a:pt x="49754" y="3951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8" name="Google Shape;2258;p37"/>
            <p:cNvSpPr/>
            <p:nvPr/>
          </p:nvSpPr>
          <p:spPr>
            <a:xfrm>
              <a:off x="3026880" y="3790953"/>
              <a:ext cx="299395" cy="1575154"/>
            </a:xfrm>
            <a:custGeom>
              <a:avLst/>
              <a:gdLst/>
              <a:ahLst/>
              <a:cxnLst/>
              <a:rect l="l" t="t" r="r" b="b"/>
              <a:pathLst>
                <a:path w="61731" h="324774" extrusionOk="0">
                  <a:moveTo>
                    <a:pt x="0" y="0"/>
                  </a:moveTo>
                  <a:lnTo>
                    <a:pt x="61731" y="0"/>
                  </a:lnTo>
                  <a:lnTo>
                    <a:pt x="61731" y="324774"/>
                  </a:lnTo>
                  <a:lnTo>
                    <a:pt x="0" y="3247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9" name="Google Shape;2259;p37"/>
            <p:cNvSpPr/>
            <p:nvPr/>
          </p:nvSpPr>
          <p:spPr>
            <a:xfrm>
              <a:off x="3049142" y="3863700"/>
              <a:ext cx="24158" cy="1113162"/>
            </a:xfrm>
            <a:custGeom>
              <a:avLst/>
              <a:gdLst/>
              <a:ahLst/>
              <a:cxnLst/>
              <a:rect l="l" t="t" r="r" b="b"/>
              <a:pathLst>
                <a:path w="4981" h="229518" extrusionOk="0">
                  <a:moveTo>
                    <a:pt x="0" y="0"/>
                  </a:moveTo>
                  <a:lnTo>
                    <a:pt x="4981" y="0"/>
                  </a:lnTo>
                  <a:lnTo>
                    <a:pt x="4981" y="229519"/>
                  </a:lnTo>
                  <a:lnTo>
                    <a:pt x="0" y="229519"/>
                  </a:lnTo>
                  <a:close/>
                </a:path>
              </a:pathLst>
            </a:custGeom>
            <a:solidFill>
              <a:srgbClr val="FD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0" name="Google Shape;2260;p37"/>
            <p:cNvSpPr/>
            <p:nvPr/>
          </p:nvSpPr>
          <p:spPr>
            <a:xfrm>
              <a:off x="3107227" y="3863700"/>
              <a:ext cx="24158" cy="1113162"/>
            </a:xfrm>
            <a:custGeom>
              <a:avLst/>
              <a:gdLst/>
              <a:ahLst/>
              <a:cxnLst/>
              <a:rect l="l" t="t" r="r" b="b"/>
              <a:pathLst>
                <a:path w="4981" h="229518" extrusionOk="0">
                  <a:moveTo>
                    <a:pt x="0" y="0"/>
                  </a:moveTo>
                  <a:lnTo>
                    <a:pt x="4981" y="0"/>
                  </a:lnTo>
                  <a:lnTo>
                    <a:pt x="4981" y="229519"/>
                  </a:lnTo>
                  <a:lnTo>
                    <a:pt x="0" y="229519"/>
                  </a:lnTo>
                  <a:close/>
                </a:path>
              </a:pathLst>
            </a:custGeom>
            <a:solidFill>
              <a:srgbClr val="FD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1" name="Google Shape;2261;p37"/>
            <p:cNvSpPr/>
            <p:nvPr/>
          </p:nvSpPr>
          <p:spPr>
            <a:xfrm>
              <a:off x="3165046" y="3863700"/>
              <a:ext cx="24158" cy="1113162"/>
            </a:xfrm>
            <a:custGeom>
              <a:avLst/>
              <a:gdLst/>
              <a:ahLst/>
              <a:cxnLst/>
              <a:rect l="l" t="t" r="r" b="b"/>
              <a:pathLst>
                <a:path w="4981" h="229518" extrusionOk="0">
                  <a:moveTo>
                    <a:pt x="0" y="0"/>
                  </a:moveTo>
                  <a:lnTo>
                    <a:pt x="4981" y="0"/>
                  </a:lnTo>
                  <a:lnTo>
                    <a:pt x="4981" y="229519"/>
                  </a:lnTo>
                  <a:lnTo>
                    <a:pt x="0" y="229519"/>
                  </a:lnTo>
                  <a:close/>
                </a:path>
              </a:pathLst>
            </a:custGeom>
            <a:solidFill>
              <a:srgbClr val="FD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2" name="Google Shape;2262;p37"/>
            <p:cNvSpPr/>
            <p:nvPr/>
          </p:nvSpPr>
          <p:spPr>
            <a:xfrm>
              <a:off x="3223136" y="3863700"/>
              <a:ext cx="24158" cy="1113162"/>
            </a:xfrm>
            <a:custGeom>
              <a:avLst/>
              <a:gdLst/>
              <a:ahLst/>
              <a:cxnLst/>
              <a:rect l="l" t="t" r="r" b="b"/>
              <a:pathLst>
                <a:path w="4981" h="229518" extrusionOk="0">
                  <a:moveTo>
                    <a:pt x="0" y="0"/>
                  </a:moveTo>
                  <a:lnTo>
                    <a:pt x="4981" y="0"/>
                  </a:lnTo>
                  <a:lnTo>
                    <a:pt x="4981" y="229519"/>
                  </a:lnTo>
                  <a:lnTo>
                    <a:pt x="0" y="229519"/>
                  </a:lnTo>
                  <a:close/>
                </a:path>
              </a:pathLst>
            </a:custGeom>
            <a:solidFill>
              <a:srgbClr val="FD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3" name="Google Shape;2263;p37"/>
            <p:cNvSpPr/>
            <p:nvPr/>
          </p:nvSpPr>
          <p:spPr>
            <a:xfrm>
              <a:off x="3281226" y="3863700"/>
              <a:ext cx="24158" cy="1113162"/>
            </a:xfrm>
            <a:custGeom>
              <a:avLst/>
              <a:gdLst/>
              <a:ahLst/>
              <a:cxnLst/>
              <a:rect l="l" t="t" r="r" b="b"/>
              <a:pathLst>
                <a:path w="4981" h="229518" extrusionOk="0">
                  <a:moveTo>
                    <a:pt x="0" y="0"/>
                  </a:moveTo>
                  <a:lnTo>
                    <a:pt x="4981" y="0"/>
                  </a:lnTo>
                  <a:lnTo>
                    <a:pt x="4981" y="229519"/>
                  </a:lnTo>
                  <a:lnTo>
                    <a:pt x="0" y="229519"/>
                  </a:lnTo>
                  <a:close/>
                </a:path>
              </a:pathLst>
            </a:custGeom>
            <a:solidFill>
              <a:srgbClr val="FD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4" name="Google Shape;2264;p37"/>
            <p:cNvSpPr/>
            <p:nvPr/>
          </p:nvSpPr>
          <p:spPr>
            <a:xfrm>
              <a:off x="3357775" y="3888673"/>
              <a:ext cx="24153" cy="1088195"/>
            </a:xfrm>
            <a:custGeom>
              <a:avLst/>
              <a:gdLst/>
              <a:ahLst/>
              <a:cxnLst/>
              <a:rect l="l" t="t" r="r" b="b"/>
              <a:pathLst>
                <a:path w="4980" h="224370" extrusionOk="0">
                  <a:moveTo>
                    <a:pt x="4981" y="224370"/>
                  </a:moveTo>
                  <a:lnTo>
                    <a:pt x="4981" y="3918"/>
                  </a:lnTo>
                  <a:lnTo>
                    <a:pt x="0" y="0"/>
                  </a:lnTo>
                  <a:lnTo>
                    <a:pt x="0" y="2243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5" name="Google Shape;2265;p37"/>
            <p:cNvSpPr/>
            <p:nvPr/>
          </p:nvSpPr>
          <p:spPr>
            <a:xfrm>
              <a:off x="3409075" y="3929118"/>
              <a:ext cx="24153" cy="1047750"/>
            </a:xfrm>
            <a:custGeom>
              <a:avLst/>
              <a:gdLst/>
              <a:ahLst/>
              <a:cxnLst/>
              <a:rect l="l" t="t" r="r" b="b"/>
              <a:pathLst>
                <a:path w="4980" h="216031" extrusionOk="0">
                  <a:moveTo>
                    <a:pt x="4981" y="216031"/>
                  </a:moveTo>
                  <a:lnTo>
                    <a:pt x="4981" y="3973"/>
                  </a:lnTo>
                  <a:lnTo>
                    <a:pt x="0" y="0"/>
                  </a:lnTo>
                  <a:lnTo>
                    <a:pt x="0" y="21603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6" name="Google Shape;2266;p37"/>
            <p:cNvSpPr/>
            <p:nvPr/>
          </p:nvSpPr>
          <p:spPr>
            <a:xfrm>
              <a:off x="3460108" y="3969835"/>
              <a:ext cx="24153" cy="1007035"/>
            </a:xfrm>
            <a:custGeom>
              <a:avLst/>
              <a:gdLst/>
              <a:ahLst/>
              <a:cxnLst/>
              <a:rect l="l" t="t" r="r" b="b"/>
              <a:pathLst>
                <a:path w="4980" h="207636" extrusionOk="0">
                  <a:moveTo>
                    <a:pt x="4981" y="207636"/>
                  </a:moveTo>
                  <a:lnTo>
                    <a:pt x="4981" y="3973"/>
                  </a:lnTo>
                  <a:lnTo>
                    <a:pt x="0" y="0"/>
                  </a:lnTo>
                  <a:lnTo>
                    <a:pt x="0" y="20763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7" name="Google Shape;2267;p37"/>
            <p:cNvSpPr/>
            <p:nvPr/>
          </p:nvSpPr>
          <p:spPr>
            <a:xfrm>
              <a:off x="3511413" y="4010552"/>
              <a:ext cx="23886" cy="966319"/>
            </a:xfrm>
            <a:custGeom>
              <a:avLst/>
              <a:gdLst/>
              <a:ahLst/>
              <a:cxnLst/>
              <a:rect l="l" t="t" r="r" b="b"/>
              <a:pathLst>
                <a:path w="4925" h="199241" extrusionOk="0">
                  <a:moveTo>
                    <a:pt x="4925" y="199241"/>
                  </a:moveTo>
                  <a:lnTo>
                    <a:pt x="4925" y="3918"/>
                  </a:lnTo>
                  <a:lnTo>
                    <a:pt x="0" y="0"/>
                  </a:lnTo>
                  <a:lnTo>
                    <a:pt x="0" y="19924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8F218C1-4D6A-307C-56F8-BB80ED0B71CA}"/>
              </a:ext>
            </a:extLst>
          </p:cNvPr>
          <p:cNvSpPr/>
          <p:nvPr/>
        </p:nvSpPr>
        <p:spPr>
          <a:xfrm>
            <a:off x="3299373" y="374754"/>
            <a:ext cx="2404947" cy="92183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kern="0">
                <a:effectLst/>
                <a:ea typeface="Times New Roman" panose="02020603050405020304" pitchFamily="18" charset="0"/>
              </a:rPr>
              <a:t>BÀI 2</a:t>
            </a:r>
            <a:endParaRPr lang="en-US" sz="4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7EBAB02-7C81-3C05-E2ED-A102A947E71A}"/>
              </a:ext>
            </a:extLst>
          </p:cNvPr>
          <p:cNvSpPr txBox="1"/>
          <p:nvPr/>
        </p:nvSpPr>
        <p:spPr>
          <a:xfrm>
            <a:off x="464640" y="1296588"/>
            <a:ext cx="8074414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kern="0">
                <a:solidFill>
                  <a:srgbClr val="012247"/>
                </a:solidFill>
                <a:effectLst/>
                <a:latin typeface="+mn-lt"/>
                <a:ea typeface="Times New Roman" panose="02020603050405020304" pitchFamily="18" charset="0"/>
              </a:rPr>
              <a:t>PHÂN BỐ DÂN CƯ VÀ CÁC LOẠI HÌNH QUẦN CƯ</a:t>
            </a:r>
            <a:endParaRPr lang="en-US" sz="4800">
              <a:solidFill>
                <a:srgbClr val="012247"/>
              </a:solidFill>
              <a:latin typeface="+mn-lt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5">
          <a:extLst>
            <a:ext uri="{FF2B5EF4-FFF2-40B4-BE49-F238E27FC236}">
              <a16:creationId xmlns:a16="http://schemas.microsoft.com/office/drawing/2014/main" xmlns="" id="{DC6B2A50-7983-70B0-5B52-29254E3B1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582C735-5437-2723-C64E-C163BAFD58B2}"/>
              </a:ext>
            </a:extLst>
          </p:cNvPr>
          <p:cNvSpPr txBox="1"/>
          <p:nvPr/>
        </p:nvSpPr>
        <p:spPr>
          <a:xfrm>
            <a:off x="2414441" y="1256582"/>
            <a:ext cx="431511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/>
              <a:t>Thay đổi theo hướng hợp lí hơn.</a:t>
            </a: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xmlns="" id="{AE44E6C3-055C-BC7F-05C3-0F2CEF0D135A}"/>
              </a:ext>
            </a:extLst>
          </p:cNvPr>
          <p:cNvSpPr/>
          <p:nvPr/>
        </p:nvSpPr>
        <p:spPr>
          <a:xfrm>
            <a:off x="0" y="434761"/>
            <a:ext cx="6545580" cy="571500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vi-VN" sz="2200" b="1" kern="1200">
                <a:solidFill>
                  <a:prstClr val="white"/>
                </a:solidFill>
                <a:cs typeface="Arial" panose="020B0604020202020204" pitchFamily="34" charset="0"/>
              </a:rPr>
              <a:t>Phân bố dân cư nước ta có sự thay đổi</a:t>
            </a:r>
            <a:endParaRPr lang="en-US" sz="22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2A9A8D8-E82D-4EE8-777A-B91EB9745FA7}"/>
              </a:ext>
            </a:extLst>
          </p:cNvPr>
          <p:cNvSpPr/>
          <p:nvPr/>
        </p:nvSpPr>
        <p:spPr>
          <a:xfrm>
            <a:off x="541867" y="2012353"/>
            <a:ext cx="1841350" cy="2565400"/>
          </a:xfrm>
          <a:prstGeom prst="roundRect">
            <a:avLst>
              <a:gd name="adj" fmla="val 7113"/>
            </a:avLst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</a:rPr>
              <a:t>Tỉ lệ dân thành thị tăng lên 37,1% (2021).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5E9217B-E52E-8041-EAB9-103B1F332E8D}"/>
              </a:ext>
            </a:extLst>
          </p:cNvPr>
          <p:cNvSpPr/>
          <p:nvPr/>
        </p:nvSpPr>
        <p:spPr>
          <a:xfrm>
            <a:off x="2558375" y="2012353"/>
            <a:ext cx="3143776" cy="2565400"/>
          </a:xfrm>
          <a:prstGeom prst="roundRect">
            <a:avLst>
              <a:gd name="adj" fmla="val 7113"/>
            </a:avLst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</a:rPr>
              <a:t>Một số đô thị có quy mô dân số đông, cơ sở hạ tầng hiện đại: Thành phố Hồ Chí Minh, Hà Nội, Đà Nẵng, Hải Phòng,…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DC7A703-9F95-09CD-D0DF-B9F6B13083FF}"/>
              </a:ext>
            </a:extLst>
          </p:cNvPr>
          <p:cNvSpPr/>
          <p:nvPr/>
        </p:nvSpPr>
        <p:spPr>
          <a:xfrm>
            <a:off x="5877309" y="2012353"/>
            <a:ext cx="2737375" cy="2565400"/>
          </a:xfrm>
          <a:prstGeom prst="roundRect">
            <a:avLst>
              <a:gd name="adj" fmla="val 7113"/>
            </a:avLst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</a:rPr>
              <a:t>Các vùng có kinh tế phát triển năng động thu hút đông dân cư: Đông Nam Bộ, Đồng bằng sông Hồng. </a:t>
            </a:r>
            <a:endParaRPr lang="en-US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57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 animBg="1"/>
      <p:bldP spid="2" grpId="0" animBg="1"/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D871B6A-7613-4BCD-C513-1D547FC03ECD}"/>
              </a:ext>
            </a:extLst>
          </p:cNvPr>
          <p:cNvSpPr/>
          <p:nvPr/>
        </p:nvSpPr>
        <p:spPr>
          <a:xfrm>
            <a:off x="0" y="558800"/>
            <a:ext cx="9144000" cy="685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bg1"/>
                </a:solidFill>
              </a:rPr>
              <a:t>Một số đô thị </a:t>
            </a:r>
            <a:r>
              <a:rPr lang="en-US" sz="2400" b="1">
                <a:solidFill>
                  <a:schemeClr val="bg1"/>
                </a:solidFill>
              </a:rPr>
              <a:t>đông dân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7CF476B-E8FB-B673-6E37-77C629723BB0}"/>
              </a:ext>
            </a:extLst>
          </p:cNvPr>
          <p:cNvGrpSpPr/>
          <p:nvPr/>
        </p:nvGrpSpPr>
        <p:grpSpPr>
          <a:xfrm>
            <a:off x="337765" y="1439173"/>
            <a:ext cx="2743201" cy="3313101"/>
            <a:chOff x="253098" y="1379907"/>
            <a:chExt cx="2743201" cy="33131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6F289528-4F11-9CF7-BF7D-18B6B874AC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9137" r="11709"/>
            <a:stretch/>
          </p:blipFill>
          <p:spPr>
            <a:xfrm>
              <a:off x="253098" y="1379907"/>
              <a:ext cx="2743201" cy="286130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37267D75-EA7F-6175-786E-E81A981C3981}"/>
                </a:ext>
              </a:extLst>
            </p:cNvPr>
            <p:cNvSpPr/>
            <p:nvPr/>
          </p:nvSpPr>
          <p:spPr>
            <a:xfrm>
              <a:off x="871614" y="4323676"/>
              <a:ext cx="14630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00" i="1">
                  <a:solidFill>
                    <a:schemeClr val="tx2">
                      <a:lumMod val="25000"/>
                    </a:schemeClr>
                  </a:solidFill>
                </a:rPr>
                <a:t>Hải Phòng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61DDC1D-C35B-5DD2-6625-83749AEBAEBC}"/>
              </a:ext>
            </a:extLst>
          </p:cNvPr>
          <p:cNvGrpSpPr/>
          <p:nvPr/>
        </p:nvGrpSpPr>
        <p:grpSpPr>
          <a:xfrm>
            <a:off x="3282684" y="1454794"/>
            <a:ext cx="2578632" cy="3297480"/>
            <a:chOff x="335382" y="1395528"/>
            <a:chExt cx="2578632" cy="329748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5035708B-4965-4050-B039-94DEB7752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4596" r="24596"/>
            <a:stretch/>
          </p:blipFill>
          <p:spPr>
            <a:xfrm>
              <a:off x="335382" y="1395528"/>
              <a:ext cx="2578632" cy="28300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738615BB-55E7-1B35-BA53-2B8A8E7B0E86}"/>
                </a:ext>
              </a:extLst>
            </p:cNvPr>
            <p:cNvSpPr/>
            <p:nvPr/>
          </p:nvSpPr>
          <p:spPr>
            <a:xfrm>
              <a:off x="676656" y="4323676"/>
              <a:ext cx="18960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00" i="1">
                  <a:solidFill>
                    <a:schemeClr val="tx2">
                      <a:lumMod val="25000"/>
                    </a:schemeClr>
                  </a:solidFill>
                </a:rPr>
                <a:t>TP. Hồ Chí Minh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88C4DBEA-B23D-6F7B-BC8F-D0D80CC2404F}"/>
              </a:ext>
            </a:extLst>
          </p:cNvPr>
          <p:cNvGrpSpPr/>
          <p:nvPr/>
        </p:nvGrpSpPr>
        <p:grpSpPr>
          <a:xfrm>
            <a:off x="6145319" y="1454794"/>
            <a:ext cx="2578632" cy="3297480"/>
            <a:chOff x="335382" y="1395528"/>
            <a:chExt cx="2578632" cy="329748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3D450E50-8B9D-523A-AD4A-43E0CA972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1025" r="21025"/>
            <a:stretch/>
          </p:blipFill>
          <p:spPr>
            <a:xfrm>
              <a:off x="335382" y="1395528"/>
              <a:ext cx="2578632" cy="28300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09930C23-DDA8-E4B7-DB05-794D6C6B6755}"/>
                </a:ext>
              </a:extLst>
            </p:cNvPr>
            <p:cNvSpPr/>
            <p:nvPr/>
          </p:nvSpPr>
          <p:spPr>
            <a:xfrm>
              <a:off x="676656" y="4323676"/>
              <a:ext cx="18960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00" i="1">
                  <a:solidFill>
                    <a:schemeClr val="tx2">
                      <a:lumMod val="25000"/>
                    </a:schemeClr>
                  </a:solidFill>
                </a:rPr>
                <a:t>Đà Nẵng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037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E73F52F-C257-A5DA-41E5-D64804379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B2599F0-E297-4C8F-501F-DBCC2919F351}"/>
              </a:ext>
            </a:extLst>
          </p:cNvPr>
          <p:cNvSpPr/>
          <p:nvPr/>
        </p:nvSpPr>
        <p:spPr>
          <a:xfrm>
            <a:off x="0" y="558800"/>
            <a:ext cx="9144000" cy="685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V</a:t>
            </a:r>
            <a:r>
              <a:rPr lang="vi-VN" sz="2400" b="1">
                <a:solidFill>
                  <a:schemeClr val="bg1"/>
                </a:solidFill>
              </a:rPr>
              <a:t>ùng kinh tế năng động</a:t>
            </a:r>
            <a:r>
              <a:rPr lang="en-US" sz="2400" b="1">
                <a:solidFill>
                  <a:schemeClr val="bg1"/>
                </a:solidFill>
              </a:rPr>
              <a:t> của cả nước</a:t>
            </a:r>
            <a:r>
              <a:rPr lang="vi-VN" sz="2400" b="1">
                <a:solidFill>
                  <a:schemeClr val="bg1"/>
                </a:solidFill>
              </a:rPr>
              <a:t> </a:t>
            </a:r>
            <a:endParaRPr lang="en-US" sz="2400" b="1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2D4CD0D-9A11-4A21-4F86-88013E49CBCF}"/>
              </a:ext>
            </a:extLst>
          </p:cNvPr>
          <p:cNvGrpSpPr/>
          <p:nvPr/>
        </p:nvGrpSpPr>
        <p:grpSpPr>
          <a:xfrm>
            <a:off x="800318" y="1244600"/>
            <a:ext cx="3904986" cy="3859462"/>
            <a:chOff x="715651" y="1185334"/>
            <a:chExt cx="3904986" cy="385946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DDD544C5-751A-5993-AEB2-F30D3FE07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/>
          </p:blipFill>
          <p:spPr>
            <a:xfrm>
              <a:off x="715651" y="1185334"/>
              <a:ext cx="3904986" cy="385946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3599F522-612F-FC71-F086-A7A3CFAFAE55}"/>
                </a:ext>
              </a:extLst>
            </p:cNvPr>
            <p:cNvSpPr/>
            <p:nvPr/>
          </p:nvSpPr>
          <p:spPr>
            <a:xfrm rot="2028315">
              <a:off x="844275" y="3824142"/>
              <a:ext cx="188005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00" i="1">
                  <a:solidFill>
                    <a:schemeClr val="tx2">
                      <a:lumMod val="25000"/>
                    </a:schemeClr>
                  </a:solidFill>
                </a:rPr>
                <a:t>Đông Nam Bộ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AB75E83-8CB2-762A-7F04-CC1AF55B2056}"/>
              </a:ext>
            </a:extLst>
          </p:cNvPr>
          <p:cNvGrpSpPr/>
          <p:nvPr/>
        </p:nvGrpSpPr>
        <p:grpSpPr>
          <a:xfrm>
            <a:off x="4643872" y="1407067"/>
            <a:ext cx="4075395" cy="3438340"/>
            <a:chOff x="903006" y="1436701"/>
            <a:chExt cx="4075395" cy="343834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030358E8-3DB1-1BA3-3C93-2929F29079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9362" t="11792" r="7362" b="15994"/>
            <a:stretch/>
          </p:blipFill>
          <p:spPr>
            <a:xfrm>
              <a:off x="903006" y="1436701"/>
              <a:ext cx="3965061" cy="343834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AC206E04-0556-5468-A391-386684383AD4}"/>
                </a:ext>
              </a:extLst>
            </p:cNvPr>
            <p:cNvSpPr/>
            <p:nvPr/>
          </p:nvSpPr>
          <p:spPr>
            <a:xfrm rot="1510794">
              <a:off x="1997681" y="1837297"/>
              <a:ext cx="298072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00" i="1">
                  <a:solidFill>
                    <a:schemeClr val="tx2">
                      <a:lumMod val="25000"/>
                    </a:schemeClr>
                  </a:solidFill>
                </a:rPr>
                <a:t>Đồng bằng sông Hồng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98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B4F38A4-F222-0E53-C29C-F14073C01D57}"/>
              </a:ext>
            </a:extLst>
          </p:cNvPr>
          <p:cNvSpPr txBox="1"/>
          <p:nvPr/>
        </p:nvSpPr>
        <p:spPr>
          <a:xfrm>
            <a:off x="765924" y="152163"/>
            <a:ext cx="7612152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rgbClr val="FF0000"/>
                </a:solidFill>
              </a:rPr>
              <a:t>BẢNG MẬT ĐỘ DÂN SỐ CÁC VÙNG NĂM 2022 (người/km</a:t>
            </a:r>
            <a:r>
              <a:rPr lang="en-US" sz="2000" b="1" baseline="30000">
                <a:solidFill>
                  <a:srgbClr val="FF0000"/>
                </a:solidFill>
              </a:rPr>
              <a:t>2</a:t>
            </a:r>
            <a:r>
              <a:rPr lang="en-US" sz="2000" b="1">
                <a:solidFill>
                  <a:srgbClr val="FF0000"/>
                </a:solidFill>
              </a:rPr>
              <a:t>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75222A16-31E9-C895-5FA4-113B2099A4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995094"/>
              </p:ext>
            </p:extLst>
          </p:nvPr>
        </p:nvGraphicFramePr>
        <p:xfrm>
          <a:off x="607483" y="738958"/>
          <a:ext cx="7929033" cy="410445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820185">
                  <a:extLst>
                    <a:ext uri="{9D8B030D-6E8A-4147-A177-3AD203B41FA5}">
                      <a16:colId xmlns:a16="http://schemas.microsoft.com/office/drawing/2014/main" xmlns="" val="1228563809"/>
                    </a:ext>
                  </a:extLst>
                </a:gridCol>
                <a:gridCol w="3108848">
                  <a:extLst>
                    <a:ext uri="{9D8B030D-6E8A-4147-A177-3AD203B41FA5}">
                      <a16:colId xmlns:a16="http://schemas.microsoft.com/office/drawing/2014/main" xmlns="" val="1291866828"/>
                    </a:ext>
                  </a:extLst>
                </a:gridCol>
              </a:tblGrid>
              <a:tr h="410445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CÁC VÙNG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MẬT ĐỘ DÂN SỐ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31148479"/>
                  </a:ext>
                </a:extLst>
              </a:tr>
              <a:tr h="410445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Cả nước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300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5959776"/>
                  </a:ext>
                </a:extLst>
              </a:tr>
              <a:tr h="410445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Trung du và miền núi Bắc Bộ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137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56511252"/>
                  </a:ext>
                </a:extLst>
              </a:tr>
              <a:tr h="410445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Đồng bằng sông Hồng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1102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2467939"/>
                  </a:ext>
                </a:extLst>
              </a:tr>
              <a:tr h="410445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Bắc Trung Bộ và Duyên hải miền Trung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216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35754782"/>
                  </a:ext>
                </a:extLst>
              </a:tr>
              <a:tr h="410445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Tây Nguyên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112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2070344"/>
                  </a:ext>
                </a:extLst>
              </a:tr>
              <a:tr h="410445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Đông Nam Bộ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799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87230227"/>
                  </a:ext>
                </a:extLst>
              </a:tr>
              <a:tr h="410445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Đồng bằng sông Cửu Long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426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38587086"/>
                  </a:ext>
                </a:extLst>
              </a:tr>
              <a:tr h="410445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Hà Nội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2511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75707741"/>
                  </a:ext>
                </a:extLst>
              </a:tr>
              <a:tr h="410445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TP. Hồ Chí Minh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4481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2915766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83FF0CB-A4AC-7F80-D236-A7BBF71E65FC}"/>
              </a:ext>
            </a:extLst>
          </p:cNvPr>
          <p:cNvSpPr txBox="1"/>
          <p:nvPr/>
        </p:nvSpPr>
        <p:spPr>
          <a:xfrm>
            <a:off x="6146800" y="4866501"/>
            <a:ext cx="299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>
                <a:solidFill>
                  <a:schemeClr val="accent3">
                    <a:lumMod val="75000"/>
                  </a:schemeClr>
                </a:solidFill>
              </a:rPr>
              <a:t>(Theo Niên giám thống kê 2022)</a:t>
            </a:r>
          </a:p>
        </p:txBody>
      </p:sp>
    </p:spTree>
    <p:extLst>
      <p:ext uri="{BB962C8B-B14F-4D97-AF65-F5344CB8AC3E}">
        <p14:creationId xmlns:p14="http://schemas.microsoft.com/office/powerpoint/2010/main" val="366763077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3FA73A7-E21D-951E-8A67-DC2827E44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A6D8CFA-C123-B55E-7B44-DA2B2E6EC1A6}"/>
              </a:ext>
            </a:extLst>
          </p:cNvPr>
          <p:cNvSpPr/>
          <p:nvPr/>
        </p:nvSpPr>
        <p:spPr>
          <a:xfrm>
            <a:off x="0" y="304794"/>
            <a:ext cx="9144000" cy="59267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bg1"/>
                </a:solidFill>
              </a:rPr>
              <a:t>Top 10 tỉnh thành phố có mật độ dân số </a:t>
            </a:r>
            <a:r>
              <a:rPr lang="en-US" sz="2400" b="1">
                <a:solidFill>
                  <a:schemeClr val="bg1"/>
                </a:solidFill>
              </a:rPr>
              <a:t>thấp</a:t>
            </a:r>
            <a:r>
              <a:rPr lang="vi-VN" sz="2400" b="1">
                <a:solidFill>
                  <a:schemeClr val="bg1"/>
                </a:solidFill>
              </a:rPr>
              <a:t> nhất nước ta</a:t>
            </a:r>
            <a:endParaRPr lang="en-US" sz="2400" b="1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8A40638-A5C4-80A0-894B-4678FBC5D382}"/>
              </a:ext>
            </a:extLst>
          </p:cNvPr>
          <p:cNvGrpSpPr/>
          <p:nvPr/>
        </p:nvGrpSpPr>
        <p:grpSpPr>
          <a:xfrm>
            <a:off x="204128" y="1100663"/>
            <a:ext cx="1642530" cy="1784632"/>
            <a:chOff x="4824277" y="1261170"/>
            <a:chExt cx="1642530" cy="17846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C7D939E1-AE95-CF86-4406-91BA528C3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269" r="8269"/>
            <a:stretch/>
          </p:blipFill>
          <p:spPr>
            <a:xfrm>
              <a:off x="4824277" y="1261170"/>
              <a:ext cx="1642530" cy="1107011"/>
            </a:xfrm>
            <a:prstGeom prst="ellipse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4480C19-75A9-7645-D70A-B82A3801917F}"/>
                </a:ext>
              </a:extLst>
            </p:cNvPr>
            <p:cNvSpPr txBox="1"/>
            <p:nvPr/>
          </p:nvSpPr>
          <p:spPr>
            <a:xfrm>
              <a:off x="4824277" y="2368181"/>
              <a:ext cx="1642530" cy="677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1600"/>
                <a:t>1. Lai Châu</a:t>
              </a:r>
            </a:p>
            <a:p>
              <a:pPr algn="ctr">
                <a:lnSpc>
                  <a:spcPts val="2400"/>
                </a:lnSpc>
              </a:pPr>
              <a:r>
                <a:rPr lang="en-US" sz="1600"/>
                <a:t>(53 người/km</a:t>
              </a:r>
              <a:r>
                <a:rPr lang="en-US" sz="1600" baseline="30000"/>
                <a:t>2</a:t>
              </a:r>
              <a:r>
                <a:rPr lang="en-US" sz="1600"/>
                <a:t>)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623CF31B-092E-F078-CD8A-BDBB5FE88FEF}"/>
              </a:ext>
            </a:extLst>
          </p:cNvPr>
          <p:cNvGrpSpPr/>
          <p:nvPr/>
        </p:nvGrpSpPr>
        <p:grpSpPr>
          <a:xfrm>
            <a:off x="1973661" y="1100663"/>
            <a:ext cx="1642530" cy="1784632"/>
            <a:chOff x="4824277" y="1261170"/>
            <a:chExt cx="1642530" cy="1784632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30E47B12-EAE6-8DDE-C83D-A66A0D745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091" b="1091"/>
            <a:stretch/>
          </p:blipFill>
          <p:spPr>
            <a:xfrm>
              <a:off x="4824277" y="1261170"/>
              <a:ext cx="1642530" cy="1107011"/>
            </a:xfrm>
            <a:prstGeom prst="ellipse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7B3BBABB-AABC-A3B9-6335-929140809E50}"/>
                </a:ext>
              </a:extLst>
            </p:cNvPr>
            <p:cNvSpPr txBox="1"/>
            <p:nvPr/>
          </p:nvSpPr>
          <p:spPr>
            <a:xfrm>
              <a:off x="4824277" y="2368181"/>
              <a:ext cx="1642530" cy="677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1600"/>
                <a:t>2. Kon Tum</a:t>
              </a:r>
            </a:p>
            <a:p>
              <a:pPr algn="ctr">
                <a:lnSpc>
                  <a:spcPts val="2400"/>
                </a:lnSpc>
              </a:pPr>
              <a:r>
                <a:rPr lang="en-US" sz="1600"/>
                <a:t>(60 người/km</a:t>
              </a:r>
              <a:r>
                <a:rPr lang="en-US" sz="1600" baseline="30000"/>
                <a:t>2</a:t>
              </a:r>
              <a:r>
                <a:rPr lang="en-US" sz="1600"/>
                <a:t>)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D7B364D3-3EEE-3198-E846-06812C51490F}"/>
              </a:ext>
            </a:extLst>
          </p:cNvPr>
          <p:cNvGrpSpPr/>
          <p:nvPr/>
        </p:nvGrpSpPr>
        <p:grpSpPr>
          <a:xfrm>
            <a:off x="3743194" y="1100663"/>
            <a:ext cx="1642530" cy="1784632"/>
            <a:chOff x="4824277" y="1261170"/>
            <a:chExt cx="1642530" cy="1784632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19F8C7AE-9759-49BD-E4DD-A0B1ABFBB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8269" r="8269"/>
            <a:stretch/>
          </p:blipFill>
          <p:spPr>
            <a:xfrm>
              <a:off x="4824277" y="1261170"/>
              <a:ext cx="1642530" cy="1107011"/>
            </a:xfrm>
            <a:prstGeom prst="ellipse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FE370122-A486-02A3-E37F-731E970E5381}"/>
                </a:ext>
              </a:extLst>
            </p:cNvPr>
            <p:cNvSpPr txBox="1"/>
            <p:nvPr/>
          </p:nvSpPr>
          <p:spPr>
            <a:xfrm>
              <a:off x="4824277" y="2368181"/>
              <a:ext cx="1642530" cy="677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1600"/>
                <a:t>3. Điện Biên</a:t>
              </a:r>
            </a:p>
            <a:p>
              <a:pPr algn="ctr">
                <a:lnSpc>
                  <a:spcPts val="2400"/>
                </a:lnSpc>
              </a:pPr>
              <a:r>
                <a:rPr lang="en-US" sz="1600"/>
                <a:t>(67 người/km</a:t>
              </a:r>
              <a:r>
                <a:rPr lang="en-US" sz="1600" baseline="30000"/>
                <a:t>2</a:t>
              </a:r>
              <a:r>
                <a:rPr lang="en-US" sz="1600"/>
                <a:t>)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17436657-A5C8-79E2-6E86-6B0A5B93BA0F}"/>
              </a:ext>
            </a:extLst>
          </p:cNvPr>
          <p:cNvGrpSpPr/>
          <p:nvPr/>
        </p:nvGrpSpPr>
        <p:grpSpPr>
          <a:xfrm>
            <a:off x="5512727" y="1100663"/>
            <a:ext cx="1642530" cy="1784632"/>
            <a:chOff x="4824277" y="1261170"/>
            <a:chExt cx="1642530" cy="178463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5422878E-E898-A06D-632D-0780415E1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723" r="723"/>
            <a:stretch/>
          </p:blipFill>
          <p:spPr>
            <a:xfrm>
              <a:off x="4824277" y="1261170"/>
              <a:ext cx="1642530" cy="1107011"/>
            </a:xfrm>
            <a:prstGeom prst="ellipse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4EBF5188-28FD-3C6D-152B-12DD1DC31191}"/>
                </a:ext>
              </a:extLst>
            </p:cNvPr>
            <p:cNvSpPr txBox="1"/>
            <p:nvPr/>
          </p:nvSpPr>
          <p:spPr>
            <a:xfrm>
              <a:off x="4824277" y="2368181"/>
              <a:ext cx="1642530" cy="677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1600"/>
                <a:t>4. Bắc Kạn</a:t>
              </a:r>
            </a:p>
            <a:p>
              <a:pPr algn="ctr">
                <a:lnSpc>
                  <a:spcPts val="2400"/>
                </a:lnSpc>
              </a:pPr>
              <a:r>
                <a:rPr lang="en-US" sz="1600"/>
                <a:t>(53 người/km</a:t>
              </a:r>
              <a:r>
                <a:rPr lang="en-US" sz="1600" baseline="30000"/>
                <a:t>2</a:t>
              </a:r>
              <a:r>
                <a:rPr lang="en-US" sz="1600"/>
                <a:t>)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36827157-F5D2-B435-FF7D-0AC645824F37}"/>
              </a:ext>
            </a:extLst>
          </p:cNvPr>
          <p:cNvGrpSpPr/>
          <p:nvPr/>
        </p:nvGrpSpPr>
        <p:grpSpPr>
          <a:xfrm>
            <a:off x="7282260" y="1100663"/>
            <a:ext cx="1642530" cy="1784632"/>
            <a:chOff x="4824277" y="1261170"/>
            <a:chExt cx="1642530" cy="1784632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0A4B7FC7-AF31-9E36-52D6-CCCBF0C7F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23406" b="23406"/>
            <a:stretch/>
          </p:blipFill>
          <p:spPr>
            <a:xfrm>
              <a:off x="4824277" y="1261170"/>
              <a:ext cx="1642530" cy="1107011"/>
            </a:xfrm>
            <a:prstGeom prst="ellipse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C822BBC7-7C5A-51AF-B4B5-1A1C14B1736E}"/>
                </a:ext>
              </a:extLst>
            </p:cNvPr>
            <p:cNvSpPr txBox="1"/>
            <p:nvPr/>
          </p:nvSpPr>
          <p:spPr>
            <a:xfrm>
              <a:off x="4824277" y="2368181"/>
              <a:ext cx="1642530" cy="677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1600"/>
                <a:t>5. Cao Bằng</a:t>
              </a:r>
            </a:p>
            <a:p>
              <a:pPr algn="ctr">
                <a:lnSpc>
                  <a:spcPts val="2400"/>
                </a:lnSpc>
              </a:pPr>
              <a:r>
                <a:rPr lang="en-US" sz="1600"/>
                <a:t>(81 người/km</a:t>
              </a:r>
              <a:r>
                <a:rPr lang="en-US" sz="1600" baseline="30000"/>
                <a:t>2</a:t>
              </a:r>
              <a:r>
                <a:rPr lang="en-US" sz="1600"/>
                <a:t>)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582CDD21-172B-47B8-5C03-410F6F3A2972}"/>
              </a:ext>
            </a:extLst>
          </p:cNvPr>
          <p:cNvGrpSpPr/>
          <p:nvPr/>
        </p:nvGrpSpPr>
        <p:grpSpPr>
          <a:xfrm>
            <a:off x="204128" y="3020192"/>
            <a:ext cx="1642530" cy="1784632"/>
            <a:chOff x="4824277" y="1261170"/>
            <a:chExt cx="1642530" cy="1784632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196BEF51-9708-F013-BFD3-A58714053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1204" r="11204"/>
            <a:stretch/>
          </p:blipFill>
          <p:spPr>
            <a:xfrm>
              <a:off x="4824277" y="1261170"/>
              <a:ext cx="1642530" cy="1107011"/>
            </a:xfrm>
            <a:prstGeom prst="ellipse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A1FB3DDB-FF38-F26B-6BF3-5BD6E1DAF382}"/>
                </a:ext>
              </a:extLst>
            </p:cNvPr>
            <p:cNvSpPr txBox="1"/>
            <p:nvPr/>
          </p:nvSpPr>
          <p:spPr>
            <a:xfrm>
              <a:off x="4824277" y="2368181"/>
              <a:ext cx="1642530" cy="677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1600"/>
                <a:t>6. Sơn La</a:t>
              </a:r>
            </a:p>
            <a:p>
              <a:pPr algn="ctr">
                <a:lnSpc>
                  <a:spcPts val="2400"/>
                </a:lnSpc>
              </a:pPr>
              <a:r>
                <a:rPr lang="en-US" sz="1600"/>
                <a:t>(92 người/km</a:t>
              </a:r>
              <a:r>
                <a:rPr lang="en-US" sz="1600" baseline="30000"/>
                <a:t>2</a:t>
              </a:r>
              <a:r>
                <a:rPr lang="en-US" sz="1600"/>
                <a:t>)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9A19F0F4-FC78-01F3-1C17-4F7F4BB67FDB}"/>
              </a:ext>
            </a:extLst>
          </p:cNvPr>
          <p:cNvGrpSpPr/>
          <p:nvPr/>
        </p:nvGrpSpPr>
        <p:grpSpPr>
          <a:xfrm>
            <a:off x="1973661" y="3020192"/>
            <a:ext cx="1642530" cy="1784632"/>
            <a:chOff x="4824277" y="1261170"/>
            <a:chExt cx="1642530" cy="1784632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79CC518D-DF59-7069-D65A-217F0DEF6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8223" r="18223"/>
            <a:stretch/>
          </p:blipFill>
          <p:spPr>
            <a:xfrm>
              <a:off x="4824277" y="1261170"/>
              <a:ext cx="1642530" cy="1107011"/>
            </a:xfrm>
            <a:prstGeom prst="ellipse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A97E90F8-DAC4-4CF0-6484-E330ACE24E7F}"/>
                </a:ext>
              </a:extLst>
            </p:cNvPr>
            <p:cNvSpPr txBox="1"/>
            <p:nvPr/>
          </p:nvSpPr>
          <p:spPr>
            <a:xfrm>
              <a:off x="4824277" y="2368181"/>
              <a:ext cx="1642530" cy="677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1600"/>
                <a:t>7. Lạng Sơn</a:t>
              </a:r>
            </a:p>
            <a:p>
              <a:pPr algn="ctr">
                <a:lnSpc>
                  <a:spcPts val="2400"/>
                </a:lnSpc>
              </a:pPr>
              <a:r>
                <a:rPr lang="en-US" sz="1600"/>
                <a:t>(97 người/km</a:t>
              </a:r>
              <a:r>
                <a:rPr lang="en-US" sz="1600" baseline="30000"/>
                <a:t>2</a:t>
              </a:r>
              <a:r>
                <a:rPr lang="en-US" sz="1600"/>
                <a:t>)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8C4FE310-1009-9FB9-827A-5FB5BAF94C9C}"/>
              </a:ext>
            </a:extLst>
          </p:cNvPr>
          <p:cNvGrpSpPr/>
          <p:nvPr/>
        </p:nvGrpSpPr>
        <p:grpSpPr>
          <a:xfrm>
            <a:off x="3694776" y="3020192"/>
            <a:ext cx="1690948" cy="1784632"/>
            <a:chOff x="4775859" y="1261170"/>
            <a:chExt cx="1690948" cy="1784632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B1F3FBFF-88D0-5DFC-6246-2FD593E7C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1407" r="1407"/>
            <a:stretch/>
          </p:blipFill>
          <p:spPr>
            <a:xfrm>
              <a:off x="4824277" y="1261170"/>
              <a:ext cx="1642530" cy="1107011"/>
            </a:xfrm>
            <a:prstGeom prst="ellipse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018F7F18-F4E0-E4AB-EFC1-1B2731DFE9C9}"/>
                </a:ext>
              </a:extLst>
            </p:cNvPr>
            <p:cNvSpPr txBox="1"/>
            <p:nvPr/>
          </p:nvSpPr>
          <p:spPr>
            <a:xfrm>
              <a:off x="4775859" y="2368181"/>
              <a:ext cx="1690948" cy="677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1600"/>
                <a:t>8. Đắk Nông</a:t>
              </a:r>
            </a:p>
            <a:p>
              <a:pPr algn="ctr">
                <a:lnSpc>
                  <a:spcPts val="2400"/>
                </a:lnSpc>
              </a:pPr>
              <a:r>
                <a:rPr lang="en-US" sz="1600"/>
                <a:t>(103 người/km</a:t>
              </a:r>
              <a:r>
                <a:rPr lang="en-US" sz="1600" baseline="30000"/>
                <a:t>2</a:t>
              </a:r>
              <a:r>
                <a:rPr lang="en-US" sz="1600"/>
                <a:t>)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7D34ADAA-C4BE-B6A1-01AB-362BAB096B08}"/>
              </a:ext>
            </a:extLst>
          </p:cNvPr>
          <p:cNvGrpSpPr/>
          <p:nvPr/>
        </p:nvGrpSpPr>
        <p:grpSpPr>
          <a:xfrm>
            <a:off x="5449225" y="3020192"/>
            <a:ext cx="1769533" cy="1784631"/>
            <a:chOff x="4760775" y="1261170"/>
            <a:chExt cx="1769533" cy="1784631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xmlns="" id="{0C48C2E2-7410-10C3-EBD8-E82ADAB42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4949" r="4949"/>
            <a:stretch/>
          </p:blipFill>
          <p:spPr>
            <a:xfrm>
              <a:off x="4824277" y="1261170"/>
              <a:ext cx="1642530" cy="1107011"/>
            </a:xfrm>
            <a:prstGeom prst="ellipse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B21D7AAE-1187-4A90-5843-57FDA651EE56}"/>
                </a:ext>
              </a:extLst>
            </p:cNvPr>
            <p:cNvSpPr txBox="1"/>
            <p:nvPr/>
          </p:nvSpPr>
          <p:spPr>
            <a:xfrm>
              <a:off x="4760775" y="2368180"/>
              <a:ext cx="1769533" cy="677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1600"/>
                <a:t>9. Gia Lai</a:t>
              </a:r>
            </a:p>
            <a:p>
              <a:pPr algn="ctr">
                <a:lnSpc>
                  <a:spcPts val="2400"/>
                </a:lnSpc>
              </a:pPr>
              <a:r>
                <a:rPr lang="en-US" sz="1600"/>
                <a:t>(103 người/km</a:t>
              </a:r>
              <a:r>
                <a:rPr lang="en-US" sz="1600" baseline="30000"/>
                <a:t>2</a:t>
              </a:r>
              <a:r>
                <a:rPr lang="en-US" sz="1600"/>
                <a:t>)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34B81C15-8984-12BA-30E6-0BAC5A5D4A65}"/>
              </a:ext>
            </a:extLst>
          </p:cNvPr>
          <p:cNvGrpSpPr/>
          <p:nvPr/>
        </p:nvGrpSpPr>
        <p:grpSpPr>
          <a:xfrm>
            <a:off x="7233842" y="3020192"/>
            <a:ext cx="1690948" cy="1784632"/>
            <a:chOff x="4775859" y="1261170"/>
            <a:chExt cx="1690948" cy="1784632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xmlns="" id="{2C0EBEE1-64C0-1A83-DB30-C583F3F2E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542" r="542"/>
            <a:stretch/>
          </p:blipFill>
          <p:spPr>
            <a:xfrm>
              <a:off x="4824277" y="1261170"/>
              <a:ext cx="1642530" cy="1107011"/>
            </a:xfrm>
            <a:prstGeom prst="ellipse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D83C89FB-5B0A-CB98-2D96-903C3F8F785D}"/>
                </a:ext>
              </a:extLst>
            </p:cNvPr>
            <p:cNvSpPr txBox="1"/>
            <p:nvPr/>
          </p:nvSpPr>
          <p:spPr>
            <a:xfrm>
              <a:off x="4775859" y="2368181"/>
              <a:ext cx="1690948" cy="677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1600"/>
                <a:t>10. Hà Giang</a:t>
              </a:r>
            </a:p>
            <a:p>
              <a:pPr algn="ctr">
                <a:lnSpc>
                  <a:spcPts val="2400"/>
                </a:lnSpc>
              </a:pPr>
              <a:r>
                <a:rPr lang="en-US" sz="1600"/>
                <a:t>(113 người/km</a:t>
              </a:r>
              <a:r>
                <a:rPr lang="en-US" sz="1600" baseline="30000"/>
                <a:t>2</a:t>
              </a:r>
              <a:r>
                <a:rPr lang="en-US" sz="1600"/>
                <a:t>)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15B3F9AA-F2AF-9D1B-8433-5AE459996B5E}"/>
              </a:ext>
            </a:extLst>
          </p:cNvPr>
          <p:cNvSpPr txBox="1"/>
          <p:nvPr/>
        </p:nvSpPr>
        <p:spPr>
          <a:xfrm>
            <a:off x="6146800" y="4866501"/>
            <a:ext cx="299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>
                <a:solidFill>
                  <a:schemeClr val="accent3">
                    <a:lumMod val="75000"/>
                  </a:schemeClr>
                </a:solidFill>
              </a:rPr>
              <a:t>(Theo Niên giám thống kê 2022)</a:t>
            </a:r>
          </a:p>
        </p:txBody>
      </p:sp>
    </p:spTree>
    <p:extLst>
      <p:ext uri="{BB962C8B-B14F-4D97-AF65-F5344CB8AC3E}">
        <p14:creationId xmlns:p14="http://schemas.microsoft.com/office/powerpoint/2010/main" val="419112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C408C44-A29A-7CF4-67F9-1F9E4DFE3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971AEA8-81EE-4CC6-50D5-E6A8C3F07ED7}"/>
              </a:ext>
            </a:extLst>
          </p:cNvPr>
          <p:cNvSpPr/>
          <p:nvPr/>
        </p:nvSpPr>
        <p:spPr>
          <a:xfrm>
            <a:off x="0" y="558800"/>
            <a:ext cx="9144000" cy="685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Những nhân tố làm thay đổi s</a:t>
            </a:r>
            <a:r>
              <a:rPr lang="vi-VN" sz="2400" b="1">
                <a:solidFill>
                  <a:schemeClr val="bg1"/>
                </a:solidFill>
              </a:rPr>
              <a:t>ự phân bố dân cư 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xmlns="" id="{2ADECBF3-F457-758F-F3B9-1452C3530975}"/>
              </a:ext>
            </a:extLst>
          </p:cNvPr>
          <p:cNvSpPr/>
          <p:nvPr/>
        </p:nvSpPr>
        <p:spPr>
          <a:xfrm>
            <a:off x="515588" y="1500108"/>
            <a:ext cx="3200400" cy="3200400"/>
          </a:xfrm>
          <a:custGeom>
            <a:avLst/>
            <a:gdLst/>
            <a:ahLst/>
            <a:cxnLst/>
            <a:rect l="l" t="t" r="r" b="b"/>
            <a:pathLst>
              <a:path w="2496706" h="2496706">
                <a:moveTo>
                  <a:pt x="0" y="0"/>
                </a:moveTo>
                <a:lnTo>
                  <a:pt x="2496706" y="0"/>
                </a:lnTo>
                <a:lnTo>
                  <a:pt x="2496706" y="2496706"/>
                </a:lnTo>
                <a:lnTo>
                  <a:pt x="0" y="24967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6BFEA22A-318C-DED2-3A8D-712A22137F1A}"/>
              </a:ext>
            </a:extLst>
          </p:cNvPr>
          <p:cNvGrpSpPr/>
          <p:nvPr/>
        </p:nvGrpSpPr>
        <p:grpSpPr>
          <a:xfrm>
            <a:off x="2959100" y="1411701"/>
            <a:ext cx="4271433" cy="461665"/>
            <a:chOff x="2959100" y="1411701"/>
            <a:chExt cx="4271433" cy="461665"/>
          </a:xfrm>
        </p:grpSpPr>
        <p:cxnSp>
          <p:nvCxnSpPr>
            <p:cNvPr id="11" name="Connector: Elbow 10">
              <a:extLst>
                <a:ext uri="{FF2B5EF4-FFF2-40B4-BE49-F238E27FC236}">
                  <a16:creationId xmlns:a16="http://schemas.microsoft.com/office/drawing/2014/main" xmlns="" id="{2B9551B2-2611-77DC-07F2-DE49C1C0F9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9100" y="1642534"/>
              <a:ext cx="2561167" cy="227325"/>
            </a:xfrm>
            <a:prstGeom prst="bentConnector3">
              <a:avLst/>
            </a:prstGeom>
            <a:ln w="28575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1CC0988-D1B9-331A-0286-3E6892130BBE}"/>
                </a:ext>
              </a:extLst>
            </p:cNvPr>
            <p:cNvSpPr txBox="1"/>
            <p:nvPr/>
          </p:nvSpPr>
          <p:spPr>
            <a:xfrm>
              <a:off x="5621866" y="1411701"/>
              <a:ext cx="160866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/>
                <a:t>Vị trí địa lí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54F2ADD7-FA58-E307-E2DA-1C85E2A6D39F}"/>
              </a:ext>
            </a:extLst>
          </p:cNvPr>
          <p:cNvGrpSpPr/>
          <p:nvPr/>
        </p:nvGrpSpPr>
        <p:grpSpPr>
          <a:xfrm>
            <a:off x="3167413" y="2118837"/>
            <a:ext cx="5460999" cy="1131848"/>
            <a:chOff x="2844800" y="1565075"/>
            <a:chExt cx="5460999" cy="1131848"/>
          </a:xfrm>
        </p:grpSpPr>
        <p:cxnSp>
          <p:nvCxnSpPr>
            <p:cNvPr id="25" name="Connector: Elbow 24">
              <a:extLst>
                <a:ext uri="{FF2B5EF4-FFF2-40B4-BE49-F238E27FC236}">
                  <a16:creationId xmlns:a16="http://schemas.microsoft.com/office/drawing/2014/main" xmlns="" id="{B11688FF-CAFA-8689-5C38-7F7FB3F31E03}"/>
                </a:ext>
              </a:extLst>
            </p:cNvPr>
            <p:cNvCxnSpPr>
              <a:cxnSpLocks/>
            </p:cNvCxnSpPr>
            <p:nvPr/>
          </p:nvCxnSpPr>
          <p:spPr>
            <a:xfrm>
              <a:off x="2844800" y="1989667"/>
              <a:ext cx="2192867" cy="236138"/>
            </a:xfrm>
            <a:prstGeom prst="bentConnector3">
              <a:avLst/>
            </a:prstGeom>
            <a:ln w="28575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3585C105-486E-6010-767A-DDF357ABBC7A}"/>
                </a:ext>
              </a:extLst>
            </p:cNvPr>
            <p:cNvSpPr txBox="1"/>
            <p:nvPr/>
          </p:nvSpPr>
          <p:spPr>
            <a:xfrm>
              <a:off x="5105399" y="1565075"/>
              <a:ext cx="3200400" cy="11318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/>
                <a:t>Điều kiện tự nhiên và tài nguyên thiên nhiên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3D2E8C6-A3DD-0D1C-9FD2-FA25FAEA3ABB}"/>
              </a:ext>
            </a:extLst>
          </p:cNvPr>
          <p:cNvGrpSpPr/>
          <p:nvPr/>
        </p:nvGrpSpPr>
        <p:grpSpPr>
          <a:xfrm>
            <a:off x="3268134" y="3558888"/>
            <a:ext cx="5088466" cy="461665"/>
            <a:chOff x="2844800" y="1975452"/>
            <a:chExt cx="5088466" cy="461665"/>
          </a:xfrm>
        </p:grpSpPr>
        <p:cxnSp>
          <p:nvCxnSpPr>
            <p:cNvPr id="29" name="Connector: Elbow 28">
              <a:extLst>
                <a:ext uri="{FF2B5EF4-FFF2-40B4-BE49-F238E27FC236}">
                  <a16:creationId xmlns:a16="http://schemas.microsoft.com/office/drawing/2014/main" xmlns="" id="{C5AC984C-545D-8C04-D775-3DF00D216F4C}"/>
                </a:ext>
              </a:extLst>
            </p:cNvPr>
            <p:cNvCxnSpPr>
              <a:cxnSpLocks/>
            </p:cNvCxnSpPr>
            <p:nvPr/>
          </p:nvCxnSpPr>
          <p:spPr>
            <a:xfrm>
              <a:off x="2844800" y="1989667"/>
              <a:ext cx="2192867" cy="236138"/>
            </a:xfrm>
            <a:prstGeom prst="bentConnector3">
              <a:avLst/>
            </a:prstGeom>
            <a:ln w="28575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3A1BC42F-4C93-EEF3-E183-E3BE66E6E8AD}"/>
                </a:ext>
              </a:extLst>
            </p:cNvPr>
            <p:cNvSpPr txBox="1"/>
            <p:nvPr/>
          </p:nvSpPr>
          <p:spPr>
            <a:xfrm>
              <a:off x="5113866" y="1975452"/>
              <a:ext cx="28194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/>
                <a:t>Chính sách dân số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463C5E89-D896-9498-D619-0BC7D71A5CF6}"/>
              </a:ext>
            </a:extLst>
          </p:cNvPr>
          <p:cNvGrpSpPr/>
          <p:nvPr/>
        </p:nvGrpSpPr>
        <p:grpSpPr>
          <a:xfrm>
            <a:off x="1862667" y="4303955"/>
            <a:ext cx="6121398" cy="461665"/>
            <a:chOff x="2844800" y="1975452"/>
            <a:chExt cx="6121398" cy="461665"/>
          </a:xfrm>
        </p:grpSpPr>
        <p:cxnSp>
          <p:nvCxnSpPr>
            <p:cNvPr id="32" name="Connector: Elbow 31">
              <a:extLst>
                <a:ext uri="{FF2B5EF4-FFF2-40B4-BE49-F238E27FC236}">
                  <a16:creationId xmlns:a16="http://schemas.microsoft.com/office/drawing/2014/main" xmlns="" id="{1CCD8DE2-6EDA-6B8D-2BA5-62A1C574EAAA}"/>
                </a:ext>
              </a:extLst>
            </p:cNvPr>
            <p:cNvCxnSpPr>
              <a:cxnSpLocks/>
            </p:cNvCxnSpPr>
            <p:nvPr/>
          </p:nvCxnSpPr>
          <p:spPr>
            <a:xfrm>
              <a:off x="2844800" y="1989667"/>
              <a:ext cx="2192867" cy="236138"/>
            </a:xfrm>
            <a:prstGeom prst="bentConnector3">
              <a:avLst/>
            </a:prstGeom>
            <a:ln w="28575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5600C2A-8C44-035E-0C52-6F325E057B8C}"/>
                </a:ext>
              </a:extLst>
            </p:cNvPr>
            <p:cNvSpPr txBox="1"/>
            <p:nvPr/>
          </p:nvSpPr>
          <p:spPr>
            <a:xfrm>
              <a:off x="5113865" y="1975452"/>
              <a:ext cx="385233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/>
                <a:t>Trình độ phát triển kinh tế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572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23D248E-05C6-487F-4315-3A63C10A9788}"/>
              </a:ext>
            </a:extLst>
          </p:cNvPr>
          <p:cNvSpPr/>
          <p:nvPr/>
        </p:nvSpPr>
        <p:spPr>
          <a:xfrm>
            <a:off x="1943100" y="4050515"/>
            <a:ext cx="5257800" cy="750237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Trò chơi Đi tìm nhà thông thái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EF3BF7B-03A9-4C9B-C9D2-52AA2D4598F1}"/>
              </a:ext>
            </a:extLst>
          </p:cNvPr>
          <p:cNvGrpSpPr/>
          <p:nvPr/>
        </p:nvGrpSpPr>
        <p:grpSpPr>
          <a:xfrm>
            <a:off x="5350933" y="824714"/>
            <a:ext cx="2853266" cy="3208867"/>
            <a:chOff x="5689601" y="855133"/>
            <a:chExt cx="2853266" cy="3208867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0263E818-1F59-66C4-91A3-25932F081E95}"/>
                </a:ext>
              </a:extLst>
            </p:cNvPr>
            <p:cNvSpPr/>
            <p:nvPr/>
          </p:nvSpPr>
          <p:spPr>
            <a:xfrm>
              <a:off x="5689601" y="855133"/>
              <a:ext cx="2853266" cy="2861734"/>
            </a:xfrm>
            <a:prstGeom prst="roundRect">
              <a:avLst>
                <a:gd name="adj" fmla="val 4798"/>
              </a:avLst>
            </a:prstGeom>
            <a:grp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400">
                  <a:solidFill>
                    <a:srgbClr val="000000"/>
                  </a:solidFill>
                  <a:effectLst/>
                  <a:ea typeface="Calibri" panose="020F0502020204030204" pitchFamily="34" charset="0"/>
                </a:rPr>
                <a:t>Vì sao Đồng bằng sông Hồng có mật độ dân số cao nhất cả nước?</a:t>
              </a:r>
              <a:endParaRPr lang="en-US" sz="2400">
                <a:effectLst/>
                <a:ea typeface="Calibri" panose="020F0502020204030204" pitchFamily="34" charset="0"/>
              </a:endParaRP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xmlns="" id="{0E5E91E8-BC21-2BEC-7FFF-182B9549CAB2}"/>
                </a:ext>
              </a:extLst>
            </p:cNvPr>
            <p:cNvSpPr/>
            <p:nvPr/>
          </p:nvSpPr>
          <p:spPr>
            <a:xfrm flipV="1">
              <a:off x="6585882" y="3716867"/>
              <a:ext cx="1060704" cy="347133"/>
            </a:xfrm>
            <a:prstGeom prst="triangle">
              <a:avLst/>
            </a:prstGeom>
            <a:grp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 descr="A map of the country&#10;&#10;Description automatically generated">
            <a:extLst>
              <a:ext uri="{FF2B5EF4-FFF2-40B4-BE49-F238E27FC236}">
                <a16:creationId xmlns:a16="http://schemas.microsoft.com/office/drawing/2014/main" xmlns="" id="{668BCCB0-4A18-CAF8-9628-E15D90FED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32" y="228600"/>
            <a:ext cx="4301067" cy="36358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B2235FF-8FDB-5AB6-7430-988BDE832D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829" b="10829"/>
          <a:stretch/>
        </p:blipFill>
        <p:spPr>
          <a:xfrm>
            <a:off x="0" y="2061633"/>
            <a:ext cx="9144000" cy="30818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5A618A2-2B2C-9493-C338-9A3F5C01ADFA}"/>
              </a:ext>
            </a:extLst>
          </p:cNvPr>
          <p:cNvSpPr txBox="1"/>
          <p:nvPr/>
        </p:nvSpPr>
        <p:spPr>
          <a:xfrm>
            <a:off x="151341" y="474992"/>
            <a:ext cx="8841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Đồng bằng sông Hồng có mật độ dân số cao nhất cả nước, vì</a:t>
            </a:r>
            <a:r>
              <a:rPr lang="en-US" sz="240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endParaRPr lang="en-US" sz="2400">
              <a:latin typeface="+mn-lt"/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75268C35-A6B3-13A4-8A7E-86C071619F93}"/>
              </a:ext>
            </a:extLst>
          </p:cNvPr>
          <p:cNvSpPr/>
          <p:nvPr/>
        </p:nvSpPr>
        <p:spPr>
          <a:xfrm>
            <a:off x="0" y="1086695"/>
            <a:ext cx="3860800" cy="571500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200" b="1" kern="1200">
                <a:solidFill>
                  <a:prstClr val="white"/>
                </a:solidFill>
                <a:cs typeface="Arial" panose="020B0604020202020204" pitchFamily="34" charset="0"/>
              </a:rPr>
              <a:t>V</a:t>
            </a:r>
            <a:r>
              <a:rPr lang="vi-VN" sz="2200" b="1" kern="1200">
                <a:solidFill>
                  <a:prstClr val="white"/>
                </a:solidFill>
                <a:cs typeface="Arial" panose="020B0604020202020204" pitchFamily="34" charset="0"/>
              </a:rPr>
              <a:t>ề tự nhiên</a:t>
            </a:r>
            <a:endParaRPr lang="en-US" sz="22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D24C0F9A-928B-2E85-3B8F-C44150E49158}"/>
              </a:ext>
            </a:extLst>
          </p:cNvPr>
          <p:cNvSpPr/>
          <p:nvPr/>
        </p:nvSpPr>
        <p:spPr>
          <a:xfrm>
            <a:off x="541868" y="2571750"/>
            <a:ext cx="2319866" cy="1983914"/>
          </a:xfrm>
          <a:prstGeom prst="roundRect">
            <a:avLst>
              <a:gd name="adj" fmla="val 7113"/>
            </a:avLst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</a:rPr>
              <a:t>Là đồng bằng châu thổ rộng lớn thứ 2 cả nước (1,5 triệu ha).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32B9B50-9C59-2F69-5ED7-3679DD80CD87}"/>
              </a:ext>
            </a:extLst>
          </p:cNvPr>
          <p:cNvSpPr/>
          <p:nvPr/>
        </p:nvSpPr>
        <p:spPr>
          <a:xfrm>
            <a:off x="3033544" y="2571750"/>
            <a:ext cx="3258225" cy="1983914"/>
          </a:xfrm>
          <a:prstGeom prst="roundRect">
            <a:avLst>
              <a:gd name="adj" fmla="val 7113"/>
            </a:avLst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</a:rPr>
              <a:t>Có hệ thống sông Hồng và sông Thái Bình là hệ thống sông lớn đứng hàng thứ 2 của Việt Nam 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FB52B98-F338-4FA5-8BC5-11A6487C863A}"/>
              </a:ext>
            </a:extLst>
          </p:cNvPr>
          <p:cNvSpPr/>
          <p:nvPr/>
        </p:nvSpPr>
        <p:spPr>
          <a:xfrm>
            <a:off x="6463580" y="2571750"/>
            <a:ext cx="2151105" cy="1983914"/>
          </a:xfrm>
          <a:prstGeom prst="roundRect">
            <a:avLst>
              <a:gd name="adj" fmla="val 7113"/>
            </a:avLst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</a:rPr>
              <a:t>Có khí hậu nhiệt đới gió mùa.</a:t>
            </a:r>
            <a:endParaRPr lang="en-US" sz="200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1">
          <a:extLst>
            <a:ext uri="{FF2B5EF4-FFF2-40B4-BE49-F238E27FC236}">
              <a16:creationId xmlns:a16="http://schemas.microsoft.com/office/drawing/2014/main" xmlns="" id="{CCB6E9A4-A57C-E7B7-35C6-E80A73CB7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CCCE319-289F-F340-366D-9D1CFB4EF4BF}"/>
              </a:ext>
            </a:extLst>
          </p:cNvPr>
          <p:cNvSpPr txBox="1"/>
          <p:nvPr/>
        </p:nvSpPr>
        <p:spPr>
          <a:xfrm>
            <a:off x="151341" y="474992"/>
            <a:ext cx="8841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Đồng bằng sông Hồng có mật độ dân số cao nhất cả nước, vì</a:t>
            </a:r>
            <a:r>
              <a:rPr lang="en-US" sz="240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endParaRPr lang="en-US" sz="2400">
              <a:latin typeface="+mn-lt"/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F379A8CB-A83F-7035-228F-AD5303E3C05F}"/>
              </a:ext>
            </a:extLst>
          </p:cNvPr>
          <p:cNvSpPr/>
          <p:nvPr/>
        </p:nvSpPr>
        <p:spPr>
          <a:xfrm>
            <a:off x="-1" y="1086695"/>
            <a:ext cx="4258733" cy="571500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200" b="1" kern="1200">
                <a:solidFill>
                  <a:prstClr val="white"/>
                </a:solidFill>
                <a:cs typeface="Arial" panose="020B0604020202020204" pitchFamily="34" charset="0"/>
              </a:rPr>
              <a:t>V</a:t>
            </a:r>
            <a:r>
              <a:rPr lang="vi-VN" sz="2200" b="1" kern="1200">
                <a:solidFill>
                  <a:prstClr val="white"/>
                </a:solidFill>
                <a:cs typeface="Arial" panose="020B0604020202020204" pitchFamily="34" charset="0"/>
              </a:rPr>
              <a:t>ề lịch sử khai thác lãnh thổ</a:t>
            </a:r>
            <a:endParaRPr lang="en-US" sz="22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27D3702-BF8C-E7E3-2580-8B980997AD3F}"/>
              </a:ext>
            </a:extLst>
          </p:cNvPr>
          <p:cNvSpPr txBox="1"/>
          <p:nvPr/>
        </p:nvSpPr>
        <p:spPr>
          <a:xfrm>
            <a:off x="156632" y="1828984"/>
            <a:ext cx="4258733" cy="280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L</a:t>
            </a:r>
            <a:r>
              <a:rPr lang="vi-VN" sz="2000"/>
              <a:t>à một trong những vùng được khai phá và định cư lâu đời nhất ở nước ta. </a:t>
            </a:r>
            <a:endParaRPr lang="en-US" sz="200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/>
              <a:t>Nhờ sự thuận lợi về địa hình và khí hậu, con người đã sinh sống ở đây từ hàng vạn năm về trước.</a:t>
            </a:r>
            <a:endParaRPr lang="en-US" sz="20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810BFD0-1849-9325-0A8A-9080CE698245}"/>
              </a:ext>
            </a:extLst>
          </p:cNvPr>
          <p:cNvGrpSpPr/>
          <p:nvPr/>
        </p:nvGrpSpPr>
        <p:grpSpPr>
          <a:xfrm>
            <a:off x="4504266" y="1061294"/>
            <a:ext cx="4343987" cy="3967767"/>
            <a:chOff x="4606707" y="1202956"/>
            <a:chExt cx="4343987" cy="3967767"/>
          </a:xfrm>
        </p:grpSpPr>
        <p:pic>
          <p:nvPicPr>
            <p:cNvPr id="10" name="Picture 9" descr="A map of the north america&#10;&#10;Description automatically generated">
              <a:extLst>
                <a:ext uri="{FF2B5EF4-FFF2-40B4-BE49-F238E27FC236}">
                  <a16:creationId xmlns:a16="http://schemas.microsoft.com/office/drawing/2014/main" xmlns="" id="{D866D686-2FE0-5ECB-02C3-121D25193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6707" y="1202956"/>
              <a:ext cx="4343987" cy="335211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E8D27A93-1703-8749-1787-F37173D91DBE}"/>
                </a:ext>
              </a:extLst>
            </p:cNvPr>
            <p:cNvSpPr txBox="1"/>
            <p:nvPr/>
          </p:nvSpPr>
          <p:spPr>
            <a:xfrm>
              <a:off x="5036683" y="4472006"/>
              <a:ext cx="3484034" cy="6987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/>
                <a:t>Bản đồ di chỉ khảo cổ và dấu tích lịch sử niên đại thế kỷ I-X ở châu thổ sông Hồng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45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1">
          <a:extLst>
            <a:ext uri="{FF2B5EF4-FFF2-40B4-BE49-F238E27FC236}">
              <a16:creationId xmlns:a16="http://schemas.microsoft.com/office/drawing/2014/main" xmlns="" id="{2188FE18-C65B-9A29-3E8E-5735E0FD0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51BBD0-B6FE-2A25-3C00-D750A8C51B4D}"/>
              </a:ext>
            </a:extLst>
          </p:cNvPr>
          <p:cNvSpPr txBox="1"/>
          <p:nvPr/>
        </p:nvSpPr>
        <p:spPr>
          <a:xfrm>
            <a:off x="151341" y="474992"/>
            <a:ext cx="8841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Đồng bằng sông Hồng có mật độ dân số cao nhất cả nước, vì</a:t>
            </a:r>
            <a:r>
              <a:rPr lang="en-US" sz="240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endParaRPr lang="en-US" sz="2400">
              <a:latin typeface="+mn-lt"/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8432B21D-E005-2D40-5EB2-27C3CDF7CF78}"/>
              </a:ext>
            </a:extLst>
          </p:cNvPr>
          <p:cNvSpPr/>
          <p:nvPr/>
        </p:nvSpPr>
        <p:spPr>
          <a:xfrm>
            <a:off x="-1" y="1086695"/>
            <a:ext cx="4258733" cy="571500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200" b="1" kern="1200">
                <a:solidFill>
                  <a:prstClr val="white"/>
                </a:solidFill>
                <a:cs typeface="Arial" panose="020B0604020202020204" pitchFamily="34" charset="0"/>
              </a:rPr>
              <a:t>Về kinh tế - xã hội</a:t>
            </a:r>
            <a:endParaRPr lang="en-US" sz="22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0DC69A2-4681-D30F-3514-A74D8B397229}"/>
              </a:ext>
            </a:extLst>
          </p:cNvPr>
          <p:cNvSpPr/>
          <p:nvPr/>
        </p:nvSpPr>
        <p:spPr>
          <a:xfrm>
            <a:off x="440267" y="1846032"/>
            <a:ext cx="3572931" cy="1400634"/>
          </a:xfrm>
          <a:prstGeom prst="roundRect">
            <a:avLst>
              <a:gd name="adj" fmla="val 7113"/>
            </a:avLst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</a:rPr>
              <a:t>Nền nông nghiệp trồng lúa nước ở đồng bằng sông Hồng đã có từ xa xưa. 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0E43DFA-2ADA-ED90-FB7B-A8247A2D888C}"/>
              </a:ext>
            </a:extLst>
          </p:cNvPr>
          <p:cNvSpPr/>
          <p:nvPr/>
        </p:nvSpPr>
        <p:spPr>
          <a:xfrm>
            <a:off x="440266" y="3413638"/>
            <a:ext cx="3572931" cy="1400634"/>
          </a:xfrm>
          <a:prstGeom prst="roundRect">
            <a:avLst>
              <a:gd name="adj" fmla="val 7113"/>
            </a:avLst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</a:rPr>
              <a:t>Ngày nay, trình độ thâm canh trong việc trồng lúa nước đạt mức cao nhất trong cả nước. </a:t>
            </a:r>
            <a:endParaRPr lang="en-US" sz="2000">
              <a:solidFill>
                <a:srgbClr val="000000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2C24201-96DD-5681-6C06-B3C60DD43026}"/>
              </a:ext>
            </a:extLst>
          </p:cNvPr>
          <p:cNvGrpSpPr/>
          <p:nvPr/>
        </p:nvGrpSpPr>
        <p:grpSpPr>
          <a:xfrm>
            <a:off x="4182533" y="1846032"/>
            <a:ext cx="4521200" cy="2971501"/>
            <a:chOff x="4182533" y="1846032"/>
            <a:chExt cx="4521200" cy="297150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10B63316-AB6E-7C43-BE66-0380FBDDA8E5}"/>
                </a:ext>
              </a:extLst>
            </p:cNvPr>
            <p:cNvGrpSpPr/>
            <p:nvPr/>
          </p:nvGrpSpPr>
          <p:grpSpPr>
            <a:xfrm>
              <a:off x="4182533" y="1846032"/>
              <a:ext cx="1219203" cy="2971501"/>
              <a:chOff x="4182533" y="1846032"/>
              <a:chExt cx="1219203" cy="2971501"/>
            </a:xfrm>
          </p:grpSpPr>
          <p:sp>
            <p:nvSpPr>
              <p:cNvPr id="8" name="Right Brace 7">
                <a:extLst>
                  <a:ext uri="{FF2B5EF4-FFF2-40B4-BE49-F238E27FC236}">
                    <a16:creationId xmlns:a16="http://schemas.microsoft.com/office/drawing/2014/main" xmlns="" id="{997C93CE-1B23-3B8E-C006-A08E1D1C31E2}"/>
                  </a:ext>
                </a:extLst>
              </p:cNvPr>
              <p:cNvSpPr/>
              <p:nvPr/>
            </p:nvSpPr>
            <p:spPr>
              <a:xfrm>
                <a:off x="4182533" y="1846032"/>
                <a:ext cx="524934" cy="2971501"/>
              </a:xfrm>
              <a:prstGeom prst="rightBrace">
                <a:avLst>
                  <a:gd name="adj1" fmla="val 48656"/>
                  <a:gd name="adj2" fmla="val 9540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row: Right 8">
                <a:extLst>
                  <a:ext uri="{FF2B5EF4-FFF2-40B4-BE49-F238E27FC236}">
                    <a16:creationId xmlns:a16="http://schemas.microsoft.com/office/drawing/2014/main" xmlns="" id="{D6967F0C-0BCC-480B-45EA-BFE33D1B608D}"/>
                  </a:ext>
                </a:extLst>
              </p:cNvPr>
              <p:cNvSpPr/>
              <p:nvPr/>
            </p:nvSpPr>
            <p:spPr>
              <a:xfrm>
                <a:off x="4876802" y="1881470"/>
                <a:ext cx="524934" cy="541867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9E31E3A3-5A69-706A-9E71-C96C667DC609}"/>
                </a:ext>
              </a:extLst>
            </p:cNvPr>
            <p:cNvSpPr txBox="1"/>
            <p:nvPr/>
          </p:nvSpPr>
          <p:spPr>
            <a:xfrm>
              <a:off x="5333999" y="1846032"/>
              <a:ext cx="3369734" cy="496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/>
                <a:t>Đòi hỏi nhiều lao động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351A143-C4F1-11B9-7E4E-715E2B794794}"/>
              </a:ext>
            </a:extLst>
          </p:cNvPr>
          <p:cNvGrpSpPr/>
          <p:nvPr/>
        </p:nvGrpSpPr>
        <p:grpSpPr>
          <a:xfrm>
            <a:off x="5032377" y="2343028"/>
            <a:ext cx="3820582" cy="937436"/>
            <a:chOff x="5032377" y="2343028"/>
            <a:chExt cx="3820582" cy="937436"/>
          </a:xfrm>
        </p:grpSpPr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xmlns="" id="{B038FA0A-0BF9-428C-A82D-E4A086ED01E9}"/>
                </a:ext>
              </a:extLst>
            </p:cNvPr>
            <p:cNvSpPr/>
            <p:nvPr/>
          </p:nvSpPr>
          <p:spPr>
            <a:xfrm rot="5400000">
              <a:off x="6634569" y="2380194"/>
              <a:ext cx="616199" cy="54186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64B48BF-8C2F-3415-1856-0762BB67DEC8}"/>
                </a:ext>
              </a:extLst>
            </p:cNvPr>
            <p:cNvSpPr txBox="1"/>
            <p:nvPr/>
          </p:nvSpPr>
          <p:spPr>
            <a:xfrm>
              <a:off x="5032377" y="2783468"/>
              <a:ext cx="3820582" cy="496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/>
                <a:t>M</a:t>
              </a:r>
              <a:r>
                <a:rPr lang="vi-VN" sz="2000"/>
                <a:t>ật độ dân cư càng đông đúc</a:t>
              </a:r>
              <a:endParaRPr lang="en-US" sz="2000"/>
            </a:p>
          </p:txBody>
        </p:sp>
      </p:grpSp>
      <p:pic>
        <p:nvPicPr>
          <p:cNvPr id="21" name="Picture 20" descr="A large crowd of people walking on a street&#10;&#10;Description automatically generated">
            <a:extLst>
              <a:ext uri="{FF2B5EF4-FFF2-40B4-BE49-F238E27FC236}">
                <a16:creationId xmlns:a16="http://schemas.microsoft.com/office/drawing/2014/main" xmlns="" id="{803F24BE-C82F-1A17-4CAE-FB0D574E2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189" y="3319358"/>
            <a:ext cx="2324101" cy="16115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3776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4" name="Google Shape;1544;p33"/>
          <p:cNvGrpSpPr/>
          <p:nvPr/>
        </p:nvGrpSpPr>
        <p:grpSpPr>
          <a:xfrm rot="-537913">
            <a:off x="-698320" y="32558"/>
            <a:ext cx="7953449" cy="3975514"/>
            <a:chOff x="6572493" y="3635281"/>
            <a:chExt cx="1865480" cy="932456"/>
          </a:xfrm>
        </p:grpSpPr>
        <p:sp>
          <p:nvSpPr>
            <p:cNvPr id="1545" name="Google Shape;1545;p33"/>
            <p:cNvSpPr/>
            <p:nvPr/>
          </p:nvSpPr>
          <p:spPr>
            <a:xfrm>
              <a:off x="7731990" y="3655506"/>
              <a:ext cx="8843" cy="6632"/>
            </a:xfrm>
            <a:custGeom>
              <a:avLst/>
              <a:gdLst/>
              <a:ahLst/>
              <a:cxnLst/>
              <a:rect l="l" t="t" r="r" b="b"/>
              <a:pathLst>
                <a:path w="8843" h="6632" extrusionOk="0">
                  <a:moveTo>
                    <a:pt x="3826" y="58"/>
                  </a:moveTo>
                  <a:cubicBezTo>
                    <a:pt x="4945" y="-222"/>
                    <a:pt x="5057" y="562"/>
                    <a:pt x="5113" y="1345"/>
                  </a:cubicBezTo>
                  <a:cubicBezTo>
                    <a:pt x="6288" y="3584"/>
                    <a:pt x="10877" y="3360"/>
                    <a:pt x="7799" y="6494"/>
                  </a:cubicBezTo>
                  <a:cubicBezTo>
                    <a:pt x="3881" y="7557"/>
                    <a:pt x="6120" y="2073"/>
                    <a:pt x="1307" y="4032"/>
                  </a:cubicBezTo>
                  <a:cubicBezTo>
                    <a:pt x="-3450" y="2017"/>
                    <a:pt x="6512" y="4199"/>
                    <a:pt x="3826" y="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7924479" y="3650919"/>
              <a:ext cx="25738" cy="13569"/>
            </a:xfrm>
            <a:custGeom>
              <a:avLst/>
              <a:gdLst/>
              <a:ahLst/>
              <a:cxnLst/>
              <a:rect l="l" t="t" r="r" b="b"/>
              <a:pathLst>
                <a:path w="25738" h="13569" extrusionOk="0">
                  <a:moveTo>
                    <a:pt x="25633" y="10298"/>
                  </a:moveTo>
                  <a:cubicBezTo>
                    <a:pt x="21771" y="10801"/>
                    <a:pt x="15615" y="9066"/>
                    <a:pt x="15447" y="13096"/>
                  </a:cubicBezTo>
                  <a:cubicBezTo>
                    <a:pt x="13264" y="11361"/>
                    <a:pt x="8004" y="14328"/>
                    <a:pt x="2631" y="13376"/>
                  </a:cubicBezTo>
                  <a:cubicBezTo>
                    <a:pt x="3078" y="11137"/>
                    <a:pt x="1568" y="10970"/>
                    <a:pt x="0" y="10857"/>
                  </a:cubicBezTo>
                  <a:cubicBezTo>
                    <a:pt x="2463" y="3078"/>
                    <a:pt x="9962" y="168"/>
                    <a:pt x="20260" y="0"/>
                  </a:cubicBezTo>
                  <a:cubicBezTo>
                    <a:pt x="18805" y="3526"/>
                    <a:pt x="23338" y="1455"/>
                    <a:pt x="24178" y="2518"/>
                  </a:cubicBezTo>
                  <a:cubicBezTo>
                    <a:pt x="25073" y="3582"/>
                    <a:pt x="21659" y="3638"/>
                    <a:pt x="21659" y="3862"/>
                  </a:cubicBezTo>
                  <a:cubicBezTo>
                    <a:pt x="21436" y="5876"/>
                    <a:pt x="26528" y="4421"/>
                    <a:pt x="25633" y="10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7771779" y="3656749"/>
              <a:ext cx="12783" cy="6929"/>
            </a:xfrm>
            <a:custGeom>
              <a:avLst/>
              <a:gdLst/>
              <a:ahLst/>
              <a:cxnLst/>
              <a:rect l="l" t="t" r="r" b="b"/>
              <a:pathLst>
                <a:path w="12783" h="6929" extrusionOk="0">
                  <a:moveTo>
                    <a:pt x="12784" y="326"/>
                  </a:moveTo>
                  <a:cubicBezTo>
                    <a:pt x="11833" y="1501"/>
                    <a:pt x="11441" y="3292"/>
                    <a:pt x="11609" y="5531"/>
                  </a:cubicBezTo>
                  <a:cubicBezTo>
                    <a:pt x="8922" y="5027"/>
                    <a:pt x="8251" y="6482"/>
                    <a:pt x="6516" y="6930"/>
                  </a:cubicBezTo>
                  <a:cubicBezTo>
                    <a:pt x="4277" y="5754"/>
                    <a:pt x="-369" y="7154"/>
                    <a:pt x="23" y="3180"/>
                  </a:cubicBezTo>
                  <a:cubicBezTo>
                    <a:pt x="4053" y="3740"/>
                    <a:pt x="4948" y="214"/>
                    <a:pt x="7691" y="3012"/>
                  </a:cubicBezTo>
                  <a:cubicBezTo>
                    <a:pt x="9705" y="2452"/>
                    <a:pt x="8754" y="-1073"/>
                    <a:pt x="12784" y="3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7689784" y="3661440"/>
              <a:ext cx="15485" cy="8245"/>
            </a:xfrm>
            <a:custGeom>
              <a:avLst/>
              <a:gdLst/>
              <a:ahLst/>
              <a:cxnLst/>
              <a:rect l="l" t="t" r="r" b="b"/>
              <a:pathLst>
                <a:path w="15485" h="8245" extrusionOk="0">
                  <a:moveTo>
                    <a:pt x="15362" y="0"/>
                  </a:moveTo>
                  <a:cubicBezTo>
                    <a:pt x="16145" y="2854"/>
                    <a:pt x="12955" y="1903"/>
                    <a:pt x="12899" y="3918"/>
                  </a:cubicBezTo>
                  <a:cubicBezTo>
                    <a:pt x="12899" y="4701"/>
                    <a:pt x="11276" y="7108"/>
                    <a:pt x="9149" y="7891"/>
                  </a:cubicBezTo>
                  <a:cubicBezTo>
                    <a:pt x="6631" y="9403"/>
                    <a:pt x="7190" y="5597"/>
                    <a:pt x="6519" y="5373"/>
                  </a:cubicBezTo>
                  <a:cubicBezTo>
                    <a:pt x="5960" y="5149"/>
                    <a:pt x="4224" y="7164"/>
                    <a:pt x="2713" y="6772"/>
                  </a:cubicBezTo>
                  <a:cubicBezTo>
                    <a:pt x="1874" y="6548"/>
                    <a:pt x="1706" y="3750"/>
                    <a:pt x="83" y="4254"/>
                  </a:cubicBezTo>
                  <a:cubicBezTo>
                    <a:pt x="-756" y="839"/>
                    <a:pt x="5008" y="4366"/>
                    <a:pt x="6463" y="2798"/>
                  </a:cubicBezTo>
                  <a:cubicBezTo>
                    <a:pt x="6575" y="2687"/>
                    <a:pt x="6351" y="1511"/>
                    <a:pt x="6407" y="1511"/>
                  </a:cubicBezTo>
                  <a:cubicBezTo>
                    <a:pt x="9541" y="783"/>
                    <a:pt x="11220" y="952"/>
                    <a:pt x="153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9" name="Google Shape;1549;p33"/>
            <p:cNvSpPr/>
            <p:nvPr/>
          </p:nvSpPr>
          <p:spPr>
            <a:xfrm>
              <a:off x="7757342" y="3660209"/>
              <a:ext cx="10835" cy="3973"/>
            </a:xfrm>
            <a:custGeom>
              <a:avLst/>
              <a:gdLst/>
              <a:ahLst/>
              <a:cxnLst/>
              <a:rect l="l" t="t" r="r" b="b"/>
              <a:pathLst>
                <a:path w="10835" h="3973" extrusionOk="0">
                  <a:moveTo>
                    <a:pt x="10710" y="3750"/>
                  </a:moveTo>
                  <a:cubicBezTo>
                    <a:pt x="7296" y="3806"/>
                    <a:pt x="3882" y="3918"/>
                    <a:pt x="412" y="3973"/>
                  </a:cubicBezTo>
                  <a:cubicBezTo>
                    <a:pt x="-1659" y="-616"/>
                    <a:pt x="4778" y="3078"/>
                    <a:pt x="4162" y="0"/>
                  </a:cubicBezTo>
                  <a:cubicBezTo>
                    <a:pt x="5113" y="2518"/>
                    <a:pt x="11829" y="-1008"/>
                    <a:pt x="10710" y="37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0" name="Google Shape;1550;p33"/>
            <p:cNvSpPr/>
            <p:nvPr/>
          </p:nvSpPr>
          <p:spPr>
            <a:xfrm>
              <a:off x="7736095" y="3665694"/>
              <a:ext cx="13691" cy="5409"/>
            </a:xfrm>
            <a:custGeom>
              <a:avLst/>
              <a:gdLst/>
              <a:ahLst/>
              <a:cxnLst/>
              <a:rect l="l" t="t" r="r" b="b"/>
              <a:pathLst>
                <a:path w="13691" h="5409" extrusionOk="0">
                  <a:moveTo>
                    <a:pt x="11473" y="0"/>
                  </a:moveTo>
                  <a:cubicBezTo>
                    <a:pt x="16566" y="1847"/>
                    <a:pt x="11249" y="1511"/>
                    <a:pt x="11585" y="5205"/>
                  </a:cubicBezTo>
                  <a:cubicBezTo>
                    <a:pt x="7555" y="5037"/>
                    <a:pt x="2183" y="6268"/>
                    <a:pt x="0" y="4141"/>
                  </a:cubicBezTo>
                  <a:cubicBezTo>
                    <a:pt x="2071" y="1007"/>
                    <a:pt x="9179" y="2854"/>
                    <a:pt x="114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1" name="Google Shape;1551;p33"/>
            <p:cNvSpPr/>
            <p:nvPr/>
          </p:nvSpPr>
          <p:spPr>
            <a:xfrm>
              <a:off x="6920825" y="3689088"/>
              <a:ext cx="6594" cy="5036"/>
            </a:xfrm>
            <a:custGeom>
              <a:avLst/>
              <a:gdLst/>
              <a:ahLst/>
              <a:cxnLst/>
              <a:rect l="l" t="t" r="r" b="b"/>
              <a:pathLst>
                <a:path w="6594" h="5036" extrusionOk="0">
                  <a:moveTo>
                    <a:pt x="4" y="0"/>
                  </a:moveTo>
                  <a:cubicBezTo>
                    <a:pt x="3754" y="0"/>
                    <a:pt x="7224" y="280"/>
                    <a:pt x="6497" y="5037"/>
                  </a:cubicBezTo>
                  <a:cubicBezTo>
                    <a:pt x="4649" y="3022"/>
                    <a:pt x="-164" y="4142"/>
                    <a:pt x="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2" name="Google Shape;1552;p33"/>
            <p:cNvSpPr/>
            <p:nvPr/>
          </p:nvSpPr>
          <p:spPr>
            <a:xfrm>
              <a:off x="7934715" y="3666245"/>
              <a:ext cx="28524" cy="13392"/>
            </a:xfrm>
            <a:custGeom>
              <a:avLst/>
              <a:gdLst/>
              <a:ahLst/>
              <a:cxnLst/>
              <a:rect l="l" t="t" r="r" b="b"/>
              <a:pathLst>
                <a:path w="28524" h="13392" extrusionOk="0">
                  <a:moveTo>
                    <a:pt x="25807" y="2527"/>
                  </a:moveTo>
                  <a:cubicBezTo>
                    <a:pt x="24911" y="6500"/>
                    <a:pt x="21162" y="9243"/>
                    <a:pt x="28493" y="8963"/>
                  </a:cubicBezTo>
                  <a:cubicBezTo>
                    <a:pt x="29109" y="14336"/>
                    <a:pt x="20658" y="13440"/>
                    <a:pt x="15733" y="13160"/>
                  </a:cubicBezTo>
                  <a:cubicBezTo>
                    <a:pt x="13662" y="13048"/>
                    <a:pt x="14221" y="12880"/>
                    <a:pt x="13158" y="11929"/>
                  </a:cubicBezTo>
                  <a:cubicBezTo>
                    <a:pt x="10528" y="9466"/>
                    <a:pt x="11088" y="13888"/>
                    <a:pt x="8009" y="12041"/>
                  </a:cubicBezTo>
                  <a:cubicBezTo>
                    <a:pt x="7730" y="11873"/>
                    <a:pt x="8233" y="9522"/>
                    <a:pt x="7953" y="9466"/>
                  </a:cubicBezTo>
                  <a:cubicBezTo>
                    <a:pt x="7170" y="9243"/>
                    <a:pt x="5714" y="11537"/>
                    <a:pt x="4147" y="10866"/>
                  </a:cubicBezTo>
                  <a:cubicBezTo>
                    <a:pt x="3924" y="10754"/>
                    <a:pt x="5771" y="8739"/>
                    <a:pt x="5379" y="8235"/>
                  </a:cubicBezTo>
                  <a:cubicBezTo>
                    <a:pt x="4539" y="7172"/>
                    <a:pt x="-386" y="9690"/>
                    <a:pt x="230" y="7060"/>
                  </a:cubicBezTo>
                  <a:cubicBezTo>
                    <a:pt x="-778" y="4318"/>
                    <a:pt x="1797" y="5269"/>
                    <a:pt x="2748" y="4429"/>
                  </a:cubicBezTo>
                  <a:cubicBezTo>
                    <a:pt x="4372" y="2919"/>
                    <a:pt x="3756" y="2527"/>
                    <a:pt x="6498" y="1743"/>
                  </a:cubicBezTo>
                  <a:cubicBezTo>
                    <a:pt x="7450" y="1463"/>
                    <a:pt x="13102" y="-608"/>
                    <a:pt x="18027" y="176"/>
                  </a:cubicBezTo>
                  <a:cubicBezTo>
                    <a:pt x="18251" y="232"/>
                    <a:pt x="17859" y="2583"/>
                    <a:pt x="18083" y="2750"/>
                  </a:cubicBezTo>
                  <a:cubicBezTo>
                    <a:pt x="19818" y="4094"/>
                    <a:pt x="24911" y="1295"/>
                    <a:pt x="25807" y="2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3" name="Google Shape;1553;p33"/>
            <p:cNvSpPr/>
            <p:nvPr/>
          </p:nvSpPr>
          <p:spPr>
            <a:xfrm>
              <a:off x="7922129" y="3668469"/>
              <a:ext cx="11528" cy="5109"/>
            </a:xfrm>
            <a:custGeom>
              <a:avLst/>
              <a:gdLst/>
              <a:ahLst/>
              <a:cxnLst/>
              <a:rect l="l" t="t" r="r" b="b"/>
              <a:pathLst>
                <a:path w="11528" h="5109" extrusionOk="0">
                  <a:moveTo>
                    <a:pt x="11529" y="2206"/>
                  </a:moveTo>
                  <a:cubicBezTo>
                    <a:pt x="10634" y="4557"/>
                    <a:pt x="9178" y="2430"/>
                    <a:pt x="7667" y="2318"/>
                  </a:cubicBezTo>
                  <a:cubicBezTo>
                    <a:pt x="6436" y="2374"/>
                    <a:pt x="6716" y="3941"/>
                    <a:pt x="6436" y="4948"/>
                  </a:cubicBezTo>
                  <a:cubicBezTo>
                    <a:pt x="2518" y="6012"/>
                    <a:pt x="3918" y="1423"/>
                    <a:pt x="0" y="2486"/>
                  </a:cubicBezTo>
                  <a:cubicBezTo>
                    <a:pt x="2182" y="-1991"/>
                    <a:pt x="8171" y="639"/>
                    <a:pt x="11529" y="22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4" name="Google Shape;1554;p33"/>
            <p:cNvSpPr/>
            <p:nvPr/>
          </p:nvSpPr>
          <p:spPr>
            <a:xfrm>
              <a:off x="6894133" y="3698983"/>
              <a:ext cx="29889" cy="15019"/>
            </a:xfrm>
            <a:custGeom>
              <a:avLst/>
              <a:gdLst/>
              <a:ahLst/>
              <a:cxnLst/>
              <a:rect l="l" t="t" r="r" b="b"/>
              <a:pathLst>
                <a:path w="29889" h="15019" extrusionOk="0">
                  <a:moveTo>
                    <a:pt x="21827" y="3201"/>
                  </a:moveTo>
                  <a:cubicBezTo>
                    <a:pt x="23674" y="4656"/>
                    <a:pt x="24402" y="6447"/>
                    <a:pt x="25801" y="8294"/>
                  </a:cubicBezTo>
                  <a:cubicBezTo>
                    <a:pt x="27144" y="10085"/>
                    <a:pt x="30558" y="11205"/>
                    <a:pt x="29774" y="14730"/>
                  </a:cubicBezTo>
                  <a:cubicBezTo>
                    <a:pt x="29047" y="14227"/>
                    <a:pt x="26473" y="15458"/>
                    <a:pt x="25913" y="14842"/>
                  </a:cubicBezTo>
                  <a:cubicBezTo>
                    <a:pt x="25521" y="14451"/>
                    <a:pt x="26304" y="12548"/>
                    <a:pt x="25857" y="12268"/>
                  </a:cubicBezTo>
                  <a:cubicBezTo>
                    <a:pt x="25521" y="12044"/>
                    <a:pt x="22331" y="14730"/>
                    <a:pt x="23282" y="11037"/>
                  </a:cubicBezTo>
                  <a:cubicBezTo>
                    <a:pt x="15503" y="10981"/>
                    <a:pt x="10858" y="11149"/>
                    <a:pt x="6604" y="10085"/>
                  </a:cubicBezTo>
                  <a:cubicBezTo>
                    <a:pt x="5933" y="7343"/>
                    <a:pt x="8395" y="7567"/>
                    <a:pt x="10410" y="7399"/>
                  </a:cubicBezTo>
                  <a:cubicBezTo>
                    <a:pt x="10074" y="6000"/>
                    <a:pt x="7835" y="6559"/>
                    <a:pt x="7780" y="4880"/>
                  </a:cubicBezTo>
                  <a:cubicBezTo>
                    <a:pt x="2910" y="3313"/>
                    <a:pt x="952" y="6895"/>
                    <a:pt x="0" y="1187"/>
                  </a:cubicBezTo>
                  <a:cubicBezTo>
                    <a:pt x="2910" y="-884"/>
                    <a:pt x="7108" y="235"/>
                    <a:pt x="10242" y="963"/>
                  </a:cubicBezTo>
                  <a:cubicBezTo>
                    <a:pt x="12201" y="1410"/>
                    <a:pt x="12872" y="1187"/>
                    <a:pt x="12872" y="3481"/>
                  </a:cubicBezTo>
                  <a:cubicBezTo>
                    <a:pt x="14384" y="4768"/>
                    <a:pt x="17909" y="-548"/>
                    <a:pt x="18021" y="3369"/>
                  </a:cubicBezTo>
                  <a:cubicBezTo>
                    <a:pt x="18021" y="4936"/>
                    <a:pt x="22051" y="4880"/>
                    <a:pt x="21827" y="32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5" name="Google Shape;1555;p33"/>
            <p:cNvSpPr/>
            <p:nvPr/>
          </p:nvSpPr>
          <p:spPr>
            <a:xfrm>
              <a:off x="7965830" y="3674928"/>
              <a:ext cx="28445" cy="14439"/>
            </a:xfrm>
            <a:custGeom>
              <a:avLst/>
              <a:gdLst/>
              <a:ahLst/>
              <a:cxnLst/>
              <a:rect l="l" t="t" r="r" b="b"/>
              <a:pathLst>
                <a:path w="28445" h="14439" extrusionOk="0">
                  <a:moveTo>
                    <a:pt x="11538" y="0"/>
                  </a:moveTo>
                  <a:cubicBezTo>
                    <a:pt x="12546" y="2071"/>
                    <a:pt x="17806" y="-448"/>
                    <a:pt x="16743" y="3806"/>
                  </a:cubicBezTo>
                  <a:cubicBezTo>
                    <a:pt x="18030" y="4533"/>
                    <a:pt x="17638" y="1175"/>
                    <a:pt x="17974" y="1175"/>
                  </a:cubicBezTo>
                  <a:cubicBezTo>
                    <a:pt x="19597" y="1119"/>
                    <a:pt x="19709" y="3078"/>
                    <a:pt x="20604" y="3694"/>
                  </a:cubicBezTo>
                  <a:cubicBezTo>
                    <a:pt x="21052" y="4030"/>
                    <a:pt x="22843" y="3190"/>
                    <a:pt x="23179" y="3638"/>
                  </a:cubicBezTo>
                  <a:cubicBezTo>
                    <a:pt x="23291" y="3750"/>
                    <a:pt x="23067" y="4869"/>
                    <a:pt x="23179" y="4925"/>
                  </a:cubicBezTo>
                  <a:cubicBezTo>
                    <a:pt x="25026" y="5597"/>
                    <a:pt x="28216" y="3750"/>
                    <a:pt x="28328" y="6100"/>
                  </a:cubicBezTo>
                  <a:cubicBezTo>
                    <a:pt x="29447" y="11026"/>
                    <a:pt x="22283" y="7891"/>
                    <a:pt x="19429" y="8899"/>
                  </a:cubicBezTo>
                  <a:cubicBezTo>
                    <a:pt x="17918" y="8395"/>
                    <a:pt x="18813" y="11193"/>
                    <a:pt x="18198" y="11529"/>
                  </a:cubicBezTo>
                  <a:cubicBezTo>
                    <a:pt x="15288" y="13040"/>
                    <a:pt x="7956" y="12201"/>
                    <a:pt x="6669" y="11809"/>
                  </a:cubicBezTo>
                  <a:cubicBezTo>
                    <a:pt x="5438" y="11865"/>
                    <a:pt x="5717" y="13432"/>
                    <a:pt x="5438" y="14439"/>
                  </a:cubicBezTo>
                  <a:cubicBezTo>
                    <a:pt x="2751" y="12257"/>
                    <a:pt x="2919" y="15447"/>
                    <a:pt x="289" y="13264"/>
                  </a:cubicBezTo>
                  <a:cubicBezTo>
                    <a:pt x="793" y="12536"/>
                    <a:pt x="-439" y="9962"/>
                    <a:pt x="177" y="9347"/>
                  </a:cubicBezTo>
                  <a:cubicBezTo>
                    <a:pt x="568" y="9011"/>
                    <a:pt x="2472" y="9738"/>
                    <a:pt x="2751" y="9291"/>
                  </a:cubicBezTo>
                  <a:cubicBezTo>
                    <a:pt x="3591" y="8059"/>
                    <a:pt x="2919" y="6380"/>
                    <a:pt x="3926" y="5373"/>
                  </a:cubicBezTo>
                  <a:cubicBezTo>
                    <a:pt x="4318" y="4981"/>
                    <a:pt x="6165" y="5764"/>
                    <a:pt x="6501" y="5317"/>
                  </a:cubicBezTo>
                  <a:cubicBezTo>
                    <a:pt x="7900" y="3470"/>
                    <a:pt x="9803" y="2631"/>
                    <a:pt x="115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6" name="Google Shape;1556;p33"/>
            <p:cNvSpPr/>
            <p:nvPr/>
          </p:nvSpPr>
          <p:spPr>
            <a:xfrm>
              <a:off x="6843884" y="3714042"/>
              <a:ext cx="3125" cy="2504"/>
            </a:xfrm>
            <a:custGeom>
              <a:avLst/>
              <a:gdLst/>
              <a:ahLst/>
              <a:cxnLst/>
              <a:rect l="l" t="t" r="r" b="b"/>
              <a:pathLst>
                <a:path w="3125" h="2504" extrusionOk="0">
                  <a:moveTo>
                    <a:pt x="3125" y="1294"/>
                  </a:moveTo>
                  <a:cubicBezTo>
                    <a:pt x="215" y="5548"/>
                    <a:pt x="-2136" y="-3127"/>
                    <a:pt x="3125" y="1294"/>
                  </a:cubicBezTo>
                  <a:lnTo>
                    <a:pt x="3125" y="129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7" name="Google Shape;1557;p33"/>
            <p:cNvSpPr/>
            <p:nvPr/>
          </p:nvSpPr>
          <p:spPr>
            <a:xfrm>
              <a:off x="6853446" y="3714084"/>
              <a:ext cx="15442" cy="7576"/>
            </a:xfrm>
            <a:custGeom>
              <a:avLst/>
              <a:gdLst/>
              <a:ahLst/>
              <a:cxnLst/>
              <a:rect l="l" t="t" r="r" b="b"/>
              <a:pathLst>
                <a:path w="15442" h="7576" extrusionOk="0">
                  <a:moveTo>
                    <a:pt x="15335" y="805"/>
                  </a:moveTo>
                  <a:cubicBezTo>
                    <a:pt x="16566" y="7969"/>
                    <a:pt x="6940" y="4555"/>
                    <a:pt x="3918" y="7577"/>
                  </a:cubicBezTo>
                  <a:cubicBezTo>
                    <a:pt x="1511" y="7465"/>
                    <a:pt x="2910" y="3323"/>
                    <a:pt x="0" y="3771"/>
                  </a:cubicBezTo>
                  <a:cubicBezTo>
                    <a:pt x="280" y="-91"/>
                    <a:pt x="7499" y="4835"/>
                    <a:pt x="7667" y="1029"/>
                  </a:cubicBezTo>
                  <a:cubicBezTo>
                    <a:pt x="7723" y="-1881"/>
                    <a:pt x="10913" y="2484"/>
                    <a:pt x="15335" y="8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8" name="Google Shape;1558;p33"/>
            <p:cNvSpPr/>
            <p:nvPr/>
          </p:nvSpPr>
          <p:spPr>
            <a:xfrm>
              <a:off x="6945819" y="3714217"/>
              <a:ext cx="12560" cy="5428"/>
            </a:xfrm>
            <a:custGeom>
              <a:avLst/>
              <a:gdLst/>
              <a:ahLst/>
              <a:cxnLst/>
              <a:rect l="l" t="t" r="r" b="b"/>
              <a:pathLst>
                <a:path w="12560" h="5428" extrusionOk="0">
                  <a:moveTo>
                    <a:pt x="11445" y="0"/>
                  </a:moveTo>
                  <a:cubicBezTo>
                    <a:pt x="13459" y="727"/>
                    <a:pt x="12284" y="1903"/>
                    <a:pt x="11500" y="2574"/>
                  </a:cubicBezTo>
                  <a:cubicBezTo>
                    <a:pt x="10381" y="3526"/>
                    <a:pt x="9486" y="3470"/>
                    <a:pt x="7695" y="3973"/>
                  </a:cubicBezTo>
                  <a:cubicBezTo>
                    <a:pt x="6967" y="4197"/>
                    <a:pt x="6351" y="5317"/>
                    <a:pt x="6463" y="5317"/>
                  </a:cubicBezTo>
                  <a:cubicBezTo>
                    <a:pt x="5680" y="5429"/>
                    <a:pt x="4113" y="4085"/>
                    <a:pt x="2601" y="4085"/>
                  </a:cubicBezTo>
                  <a:cubicBezTo>
                    <a:pt x="2881" y="4085"/>
                    <a:pt x="2098" y="5373"/>
                    <a:pt x="1371" y="5429"/>
                  </a:cubicBezTo>
                  <a:cubicBezTo>
                    <a:pt x="307" y="5429"/>
                    <a:pt x="139" y="5149"/>
                    <a:pt x="83" y="4141"/>
                  </a:cubicBezTo>
                  <a:cubicBezTo>
                    <a:pt x="-1092" y="-2015"/>
                    <a:pt x="10605" y="4253"/>
                    <a:pt x="114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9" name="Google Shape;1559;p33"/>
            <p:cNvSpPr/>
            <p:nvPr/>
          </p:nvSpPr>
          <p:spPr>
            <a:xfrm>
              <a:off x="6890713" y="3717886"/>
              <a:ext cx="6717" cy="2879"/>
            </a:xfrm>
            <a:custGeom>
              <a:avLst/>
              <a:gdLst/>
              <a:ahLst/>
              <a:cxnLst/>
              <a:rect l="l" t="t" r="r" b="b"/>
              <a:pathLst>
                <a:path w="6717" h="2879" extrusionOk="0">
                  <a:moveTo>
                    <a:pt x="7" y="1704"/>
                  </a:moveTo>
                  <a:cubicBezTo>
                    <a:pt x="-273" y="-423"/>
                    <a:pt x="8346" y="-1094"/>
                    <a:pt x="6443" y="2879"/>
                  </a:cubicBezTo>
                  <a:cubicBezTo>
                    <a:pt x="3365" y="1256"/>
                    <a:pt x="4036" y="3103"/>
                    <a:pt x="7" y="17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0" name="Google Shape;1560;p33"/>
            <p:cNvSpPr/>
            <p:nvPr/>
          </p:nvSpPr>
          <p:spPr>
            <a:xfrm>
              <a:off x="6971423" y="3716473"/>
              <a:ext cx="3932" cy="3956"/>
            </a:xfrm>
            <a:custGeom>
              <a:avLst/>
              <a:gdLst/>
              <a:ahLst/>
              <a:cxnLst/>
              <a:rect l="l" t="t" r="r" b="b"/>
              <a:pathLst>
                <a:path w="3932" h="3956" extrusionOk="0">
                  <a:moveTo>
                    <a:pt x="0" y="39"/>
                  </a:moveTo>
                  <a:cubicBezTo>
                    <a:pt x="2798" y="-241"/>
                    <a:pt x="4085" y="990"/>
                    <a:pt x="3918" y="3845"/>
                  </a:cubicBezTo>
                  <a:cubicBezTo>
                    <a:pt x="2631" y="3901"/>
                    <a:pt x="1343" y="3901"/>
                    <a:pt x="56" y="3956"/>
                  </a:cubicBezTo>
                  <a:cubicBezTo>
                    <a:pt x="56" y="2669"/>
                    <a:pt x="56" y="1326"/>
                    <a:pt x="0" y="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1" name="Google Shape;1561;p33"/>
            <p:cNvSpPr/>
            <p:nvPr/>
          </p:nvSpPr>
          <p:spPr>
            <a:xfrm>
              <a:off x="6938227" y="3723452"/>
              <a:ext cx="90282" cy="26449"/>
            </a:xfrm>
            <a:custGeom>
              <a:avLst/>
              <a:gdLst/>
              <a:ahLst/>
              <a:cxnLst/>
              <a:rect l="l" t="t" r="r" b="b"/>
              <a:pathLst>
                <a:path w="90282" h="26449" extrusionOk="0">
                  <a:moveTo>
                    <a:pt x="90115" y="13880"/>
                  </a:moveTo>
                  <a:cubicBezTo>
                    <a:pt x="90170" y="16062"/>
                    <a:pt x="90226" y="18189"/>
                    <a:pt x="90282" y="20372"/>
                  </a:cubicBezTo>
                  <a:cubicBezTo>
                    <a:pt x="88100" y="20372"/>
                    <a:pt x="86980" y="21435"/>
                    <a:pt x="86477" y="23058"/>
                  </a:cubicBezTo>
                  <a:cubicBezTo>
                    <a:pt x="80264" y="23506"/>
                    <a:pt x="75507" y="22834"/>
                    <a:pt x="71086" y="23394"/>
                  </a:cubicBezTo>
                  <a:cubicBezTo>
                    <a:pt x="69351" y="23618"/>
                    <a:pt x="67504" y="25745"/>
                    <a:pt x="65993" y="26080"/>
                  </a:cubicBezTo>
                  <a:cubicBezTo>
                    <a:pt x="63922" y="26584"/>
                    <a:pt x="63754" y="24793"/>
                    <a:pt x="62131" y="24849"/>
                  </a:cubicBezTo>
                  <a:cubicBezTo>
                    <a:pt x="62691" y="24849"/>
                    <a:pt x="61180" y="26080"/>
                    <a:pt x="60900" y="26192"/>
                  </a:cubicBezTo>
                  <a:cubicBezTo>
                    <a:pt x="60396" y="26304"/>
                    <a:pt x="56031" y="26640"/>
                    <a:pt x="55807" y="26304"/>
                  </a:cubicBezTo>
                  <a:cubicBezTo>
                    <a:pt x="55751" y="26192"/>
                    <a:pt x="55863" y="25017"/>
                    <a:pt x="55751" y="25017"/>
                  </a:cubicBezTo>
                  <a:cubicBezTo>
                    <a:pt x="54352" y="24849"/>
                    <a:pt x="53177" y="26360"/>
                    <a:pt x="53232" y="26360"/>
                  </a:cubicBezTo>
                  <a:cubicBezTo>
                    <a:pt x="50378" y="25800"/>
                    <a:pt x="50434" y="23954"/>
                    <a:pt x="48028" y="23898"/>
                  </a:cubicBezTo>
                  <a:cubicBezTo>
                    <a:pt x="42543" y="23730"/>
                    <a:pt x="36387" y="27312"/>
                    <a:pt x="28775" y="24345"/>
                  </a:cubicBezTo>
                  <a:cubicBezTo>
                    <a:pt x="28775" y="23338"/>
                    <a:pt x="30286" y="22946"/>
                    <a:pt x="30006" y="21715"/>
                  </a:cubicBezTo>
                  <a:cubicBezTo>
                    <a:pt x="29614" y="19980"/>
                    <a:pt x="28160" y="21547"/>
                    <a:pt x="27432" y="20484"/>
                  </a:cubicBezTo>
                  <a:cubicBezTo>
                    <a:pt x="26256" y="18861"/>
                    <a:pt x="27432" y="16118"/>
                    <a:pt x="24745" y="15335"/>
                  </a:cubicBezTo>
                  <a:cubicBezTo>
                    <a:pt x="25025" y="13936"/>
                    <a:pt x="27264" y="14383"/>
                    <a:pt x="27264" y="12704"/>
                  </a:cubicBezTo>
                  <a:cubicBezTo>
                    <a:pt x="27208" y="10130"/>
                    <a:pt x="23738" y="11137"/>
                    <a:pt x="24577" y="7555"/>
                  </a:cubicBezTo>
                  <a:cubicBezTo>
                    <a:pt x="22507" y="9794"/>
                    <a:pt x="17078" y="8731"/>
                    <a:pt x="13104" y="9122"/>
                  </a:cubicBezTo>
                  <a:cubicBezTo>
                    <a:pt x="10418" y="10298"/>
                    <a:pt x="11370" y="7331"/>
                    <a:pt x="10474" y="6604"/>
                  </a:cubicBezTo>
                  <a:cubicBezTo>
                    <a:pt x="9691" y="5988"/>
                    <a:pt x="7620" y="7052"/>
                    <a:pt x="7900" y="5373"/>
                  </a:cubicBezTo>
                  <a:cubicBezTo>
                    <a:pt x="6780" y="6380"/>
                    <a:pt x="5045" y="6828"/>
                    <a:pt x="2807" y="6772"/>
                  </a:cubicBezTo>
                  <a:cubicBezTo>
                    <a:pt x="6892" y="2574"/>
                    <a:pt x="-1055" y="6380"/>
                    <a:pt x="120" y="1623"/>
                  </a:cubicBezTo>
                  <a:cubicBezTo>
                    <a:pt x="5885" y="2127"/>
                    <a:pt x="9691" y="727"/>
                    <a:pt x="14224" y="0"/>
                  </a:cubicBezTo>
                  <a:cubicBezTo>
                    <a:pt x="13888" y="1567"/>
                    <a:pt x="16350" y="560"/>
                    <a:pt x="16798" y="1231"/>
                  </a:cubicBezTo>
                  <a:cubicBezTo>
                    <a:pt x="17134" y="1679"/>
                    <a:pt x="16462" y="3526"/>
                    <a:pt x="16854" y="3806"/>
                  </a:cubicBezTo>
                  <a:cubicBezTo>
                    <a:pt x="18253" y="4869"/>
                    <a:pt x="21723" y="2798"/>
                    <a:pt x="20772" y="6324"/>
                  </a:cubicBezTo>
                  <a:cubicBezTo>
                    <a:pt x="24130" y="2910"/>
                    <a:pt x="27544" y="6940"/>
                    <a:pt x="32301" y="6044"/>
                  </a:cubicBezTo>
                  <a:cubicBezTo>
                    <a:pt x="31630" y="10186"/>
                    <a:pt x="34819" y="10018"/>
                    <a:pt x="32469" y="12536"/>
                  </a:cubicBezTo>
                  <a:cubicBezTo>
                    <a:pt x="34931" y="12816"/>
                    <a:pt x="38121" y="12313"/>
                    <a:pt x="41479" y="13656"/>
                  </a:cubicBezTo>
                  <a:cubicBezTo>
                    <a:pt x="42487" y="14047"/>
                    <a:pt x="35491" y="17014"/>
                    <a:pt x="41535" y="16230"/>
                  </a:cubicBezTo>
                  <a:cubicBezTo>
                    <a:pt x="42599" y="16118"/>
                    <a:pt x="42823" y="15055"/>
                    <a:pt x="44054" y="14887"/>
                  </a:cubicBezTo>
                  <a:cubicBezTo>
                    <a:pt x="47804" y="14439"/>
                    <a:pt x="54128" y="13880"/>
                    <a:pt x="59445" y="14551"/>
                  </a:cubicBezTo>
                  <a:cubicBezTo>
                    <a:pt x="60284" y="14663"/>
                    <a:pt x="62355" y="15782"/>
                    <a:pt x="62019" y="15782"/>
                  </a:cubicBezTo>
                  <a:cubicBezTo>
                    <a:pt x="65041" y="15447"/>
                    <a:pt x="59333" y="13544"/>
                    <a:pt x="65825" y="13096"/>
                  </a:cubicBezTo>
                  <a:cubicBezTo>
                    <a:pt x="67056" y="12984"/>
                    <a:pt x="68456" y="13208"/>
                    <a:pt x="69687" y="12984"/>
                  </a:cubicBezTo>
                  <a:cubicBezTo>
                    <a:pt x="74780" y="12145"/>
                    <a:pt x="82671" y="11865"/>
                    <a:pt x="90115" y="138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2" name="Google Shape;1562;p33"/>
            <p:cNvSpPr/>
            <p:nvPr/>
          </p:nvSpPr>
          <p:spPr>
            <a:xfrm>
              <a:off x="7716071" y="3704701"/>
              <a:ext cx="89034" cy="67889"/>
            </a:xfrm>
            <a:custGeom>
              <a:avLst/>
              <a:gdLst/>
              <a:ahLst/>
              <a:cxnLst/>
              <a:rect l="l" t="t" r="r" b="b"/>
              <a:pathLst>
                <a:path w="89034" h="67889" extrusionOk="0">
                  <a:moveTo>
                    <a:pt x="73417" y="1625"/>
                  </a:moveTo>
                  <a:cubicBezTo>
                    <a:pt x="77670" y="4535"/>
                    <a:pt x="83267" y="-110"/>
                    <a:pt x="88752" y="2"/>
                  </a:cubicBezTo>
                  <a:cubicBezTo>
                    <a:pt x="89927" y="3640"/>
                    <a:pt x="87017" y="3416"/>
                    <a:pt x="87632" y="6494"/>
                  </a:cubicBezTo>
                  <a:cubicBezTo>
                    <a:pt x="83211" y="4087"/>
                    <a:pt x="76607" y="8901"/>
                    <a:pt x="71010" y="9460"/>
                  </a:cubicBezTo>
                  <a:cubicBezTo>
                    <a:pt x="69443" y="9404"/>
                    <a:pt x="69331" y="11475"/>
                    <a:pt x="68492" y="12091"/>
                  </a:cubicBezTo>
                  <a:cubicBezTo>
                    <a:pt x="68044" y="12426"/>
                    <a:pt x="66253" y="11699"/>
                    <a:pt x="65917" y="12147"/>
                  </a:cubicBezTo>
                  <a:cubicBezTo>
                    <a:pt x="65750" y="12370"/>
                    <a:pt x="63455" y="14777"/>
                    <a:pt x="63399" y="14777"/>
                  </a:cubicBezTo>
                  <a:cubicBezTo>
                    <a:pt x="62447" y="14945"/>
                    <a:pt x="62055" y="13210"/>
                    <a:pt x="60825" y="13546"/>
                  </a:cubicBezTo>
                  <a:cubicBezTo>
                    <a:pt x="59537" y="13882"/>
                    <a:pt x="57746" y="14385"/>
                    <a:pt x="55731" y="14945"/>
                  </a:cubicBezTo>
                  <a:cubicBezTo>
                    <a:pt x="54836" y="15225"/>
                    <a:pt x="52094" y="15673"/>
                    <a:pt x="50639" y="16344"/>
                  </a:cubicBezTo>
                  <a:cubicBezTo>
                    <a:pt x="49239" y="17016"/>
                    <a:pt x="50415" y="18247"/>
                    <a:pt x="49407" y="18975"/>
                  </a:cubicBezTo>
                  <a:cubicBezTo>
                    <a:pt x="48512" y="19646"/>
                    <a:pt x="43195" y="18863"/>
                    <a:pt x="43083" y="23004"/>
                  </a:cubicBezTo>
                  <a:cubicBezTo>
                    <a:pt x="43083" y="24179"/>
                    <a:pt x="40173" y="25131"/>
                    <a:pt x="39333" y="25691"/>
                  </a:cubicBezTo>
                  <a:cubicBezTo>
                    <a:pt x="38662" y="26138"/>
                    <a:pt x="37319" y="27705"/>
                    <a:pt x="36815" y="28321"/>
                  </a:cubicBezTo>
                  <a:cubicBezTo>
                    <a:pt x="36311" y="28993"/>
                    <a:pt x="35248" y="29440"/>
                    <a:pt x="35583" y="30951"/>
                  </a:cubicBezTo>
                  <a:cubicBezTo>
                    <a:pt x="31386" y="32518"/>
                    <a:pt x="31890" y="30112"/>
                    <a:pt x="29259" y="33694"/>
                  </a:cubicBezTo>
                  <a:cubicBezTo>
                    <a:pt x="28700" y="34421"/>
                    <a:pt x="28084" y="33526"/>
                    <a:pt x="28028" y="35037"/>
                  </a:cubicBezTo>
                  <a:cubicBezTo>
                    <a:pt x="27972" y="36940"/>
                    <a:pt x="25006" y="36100"/>
                    <a:pt x="22935" y="37723"/>
                  </a:cubicBezTo>
                  <a:cubicBezTo>
                    <a:pt x="22711" y="40018"/>
                    <a:pt x="24390" y="44216"/>
                    <a:pt x="20472" y="42984"/>
                  </a:cubicBezTo>
                  <a:cubicBezTo>
                    <a:pt x="21256" y="45223"/>
                    <a:pt x="19073" y="50652"/>
                    <a:pt x="21928" y="50764"/>
                  </a:cubicBezTo>
                  <a:cubicBezTo>
                    <a:pt x="21032" y="51995"/>
                    <a:pt x="19633" y="52778"/>
                    <a:pt x="18122" y="53450"/>
                  </a:cubicBezTo>
                  <a:cubicBezTo>
                    <a:pt x="16555" y="56752"/>
                    <a:pt x="21256" y="55913"/>
                    <a:pt x="20809" y="58599"/>
                  </a:cubicBezTo>
                  <a:cubicBezTo>
                    <a:pt x="20809" y="58599"/>
                    <a:pt x="18793" y="58935"/>
                    <a:pt x="19577" y="59942"/>
                  </a:cubicBezTo>
                  <a:cubicBezTo>
                    <a:pt x="19241" y="59494"/>
                    <a:pt x="21760" y="61341"/>
                    <a:pt x="20864" y="61229"/>
                  </a:cubicBezTo>
                  <a:cubicBezTo>
                    <a:pt x="21704" y="61397"/>
                    <a:pt x="22488" y="60054"/>
                    <a:pt x="22096" y="59886"/>
                  </a:cubicBezTo>
                  <a:cubicBezTo>
                    <a:pt x="23495" y="60446"/>
                    <a:pt x="23439" y="63020"/>
                    <a:pt x="26013" y="62405"/>
                  </a:cubicBezTo>
                  <a:cubicBezTo>
                    <a:pt x="26237" y="64755"/>
                    <a:pt x="24502" y="65203"/>
                    <a:pt x="24838" y="67610"/>
                  </a:cubicBezTo>
                  <a:cubicBezTo>
                    <a:pt x="20976" y="67722"/>
                    <a:pt x="17114" y="67777"/>
                    <a:pt x="13309" y="67889"/>
                  </a:cubicBezTo>
                  <a:cubicBezTo>
                    <a:pt x="13029" y="67162"/>
                    <a:pt x="15156" y="66098"/>
                    <a:pt x="14540" y="65259"/>
                  </a:cubicBezTo>
                  <a:cubicBezTo>
                    <a:pt x="13644" y="64028"/>
                    <a:pt x="12134" y="64811"/>
                    <a:pt x="10678" y="64028"/>
                  </a:cubicBezTo>
                  <a:cubicBezTo>
                    <a:pt x="9839" y="63580"/>
                    <a:pt x="8776" y="61845"/>
                    <a:pt x="8048" y="61509"/>
                  </a:cubicBezTo>
                  <a:cubicBezTo>
                    <a:pt x="7544" y="61285"/>
                    <a:pt x="5809" y="61957"/>
                    <a:pt x="5473" y="61565"/>
                  </a:cubicBezTo>
                  <a:cubicBezTo>
                    <a:pt x="4298" y="60166"/>
                    <a:pt x="4298" y="61733"/>
                    <a:pt x="1612" y="61677"/>
                  </a:cubicBezTo>
                  <a:cubicBezTo>
                    <a:pt x="1164" y="58655"/>
                    <a:pt x="-515" y="56864"/>
                    <a:pt x="157" y="52611"/>
                  </a:cubicBezTo>
                  <a:cubicBezTo>
                    <a:pt x="4298" y="56752"/>
                    <a:pt x="604" y="47629"/>
                    <a:pt x="6537" y="49868"/>
                  </a:cubicBezTo>
                  <a:cubicBezTo>
                    <a:pt x="7377" y="48805"/>
                    <a:pt x="5249" y="48581"/>
                    <a:pt x="5249" y="48581"/>
                  </a:cubicBezTo>
                  <a:cubicBezTo>
                    <a:pt x="5306" y="47294"/>
                    <a:pt x="9223" y="46566"/>
                    <a:pt x="6481" y="45950"/>
                  </a:cubicBezTo>
                  <a:cubicBezTo>
                    <a:pt x="7544" y="43992"/>
                    <a:pt x="10566" y="43992"/>
                    <a:pt x="12861" y="43208"/>
                  </a:cubicBezTo>
                  <a:cubicBezTo>
                    <a:pt x="11574" y="40802"/>
                    <a:pt x="16611" y="38787"/>
                    <a:pt x="12749" y="38003"/>
                  </a:cubicBezTo>
                  <a:cubicBezTo>
                    <a:pt x="12917" y="36492"/>
                    <a:pt x="15044" y="36884"/>
                    <a:pt x="16555" y="36604"/>
                  </a:cubicBezTo>
                  <a:cubicBezTo>
                    <a:pt x="16443" y="34365"/>
                    <a:pt x="17451" y="33246"/>
                    <a:pt x="19017" y="32630"/>
                  </a:cubicBezTo>
                  <a:cubicBezTo>
                    <a:pt x="16555" y="30224"/>
                    <a:pt x="19745" y="30280"/>
                    <a:pt x="18850" y="26138"/>
                  </a:cubicBezTo>
                  <a:cubicBezTo>
                    <a:pt x="23830" y="26306"/>
                    <a:pt x="25454" y="23172"/>
                    <a:pt x="29035" y="21997"/>
                  </a:cubicBezTo>
                  <a:cubicBezTo>
                    <a:pt x="30546" y="22500"/>
                    <a:pt x="29651" y="19702"/>
                    <a:pt x="30267" y="19366"/>
                  </a:cubicBezTo>
                  <a:cubicBezTo>
                    <a:pt x="31106" y="18919"/>
                    <a:pt x="31946" y="20318"/>
                    <a:pt x="31610" y="20654"/>
                  </a:cubicBezTo>
                  <a:cubicBezTo>
                    <a:pt x="32337" y="20094"/>
                    <a:pt x="33569" y="18751"/>
                    <a:pt x="34128" y="18023"/>
                  </a:cubicBezTo>
                  <a:cubicBezTo>
                    <a:pt x="34632" y="17407"/>
                    <a:pt x="35695" y="16904"/>
                    <a:pt x="35360" y="15393"/>
                  </a:cubicBezTo>
                  <a:cubicBezTo>
                    <a:pt x="37822" y="15728"/>
                    <a:pt x="39781" y="15281"/>
                    <a:pt x="41740" y="13938"/>
                  </a:cubicBezTo>
                  <a:cubicBezTo>
                    <a:pt x="43531" y="12706"/>
                    <a:pt x="44986" y="13266"/>
                    <a:pt x="49407" y="12482"/>
                  </a:cubicBezTo>
                  <a:cubicBezTo>
                    <a:pt x="50806" y="12203"/>
                    <a:pt x="50023" y="11419"/>
                    <a:pt x="50639" y="11139"/>
                  </a:cubicBezTo>
                  <a:cubicBezTo>
                    <a:pt x="52206" y="10524"/>
                    <a:pt x="53101" y="12426"/>
                    <a:pt x="53213" y="12370"/>
                  </a:cubicBezTo>
                  <a:cubicBezTo>
                    <a:pt x="55116" y="11867"/>
                    <a:pt x="52094" y="9908"/>
                    <a:pt x="54444" y="9740"/>
                  </a:cubicBezTo>
                  <a:cubicBezTo>
                    <a:pt x="54780" y="9740"/>
                    <a:pt x="55396" y="9852"/>
                    <a:pt x="55731" y="9684"/>
                  </a:cubicBezTo>
                  <a:cubicBezTo>
                    <a:pt x="57075" y="9124"/>
                    <a:pt x="60713" y="9348"/>
                    <a:pt x="64686" y="8173"/>
                  </a:cubicBezTo>
                  <a:cubicBezTo>
                    <a:pt x="66701" y="7613"/>
                    <a:pt x="66085" y="7949"/>
                    <a:pt x="67205" y="6830"/>
                  </a:cubicBezTo>
                  <a:cubicBezTo>
                    <a:pt x="67205" y="6830"/>
                    <a:pt x="68660" y="5375"/>
                    <a:pt x="68436" y="5487"/>
                  </a:cubicBezTo>
                  <a:cubicBezTo>
                    <a:pt x="71962" y="3640"/>
                    <a:pt x="73753" y="7893"/>
                    <a:pt x="73417" y="16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3" name="Google Shape;1563;p33"/>
            <p:cNvSpPr/>
            <p:nvPr/>
          </p:nvSpPr>
          <p:spPr>
            <a:xfrm>
              <a:off x="6917876" y="3727985"/>
              <a:ext cx="5088" cy="1582"/>
            </a:xfrm>
            <a:custGeom>
              <a:avLst/>
              <a:gdLst/>
              <a:ahLst/>
              <a:cxnLst/>
              <a:rect l="l" t="t" r="r" b="b"/>
              <a:pathLst>
                <a:path w="5088" h="1582" extrusionOk="0">
                  <a:moveTo>
                    <a:pt x="2506" y="56"/>
                  </a:moveTo>
                  <a:cubicBezTo>
                    <a:pt x="3346" y="56"/>
                    <a:pt x="4241" y="0"/>
                    <a:pt x="5080" y="0"/>
                  </a:cubicBezTo>
                  <a:cubicBezTo>
                    <a:pt x="5417" y="3638"/>
                    <a:pt x="-4490" y="-168"/>
                    <a:pt x="2506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4" name="Google Shape;1564;p33"/>
            <p:cNvSpPr/>
            <p:nvPr/>
          </p:nvSpPr>
          <p:spPr>
            <a:xfrm>
              <a:off x="8161610" y="3705705"/>
              <a:ext cx="28095" cy="18432"/>
            </a:xfrm>
            <a:custGeom>
              <a:avLst/>
              <a:gdLst/>
              <a:ahLst/>
              <a:cxnLst/>
              <a:rect l="l" t="t" r="r" b="b"/>
              <a:pathLst>
                <a:path w="28095" h="18432" extrusionOk="0">
                  <a:moveTo>
                    <a:pt x="7500" y="61"/>
                  </a:moveTo>
                  <a:cubicBezTo>
                    <a:pt x="8563" y="-219"/>
                    <a:pt x="8731" y="509"/>
                    <a:pt x="8787" y="1348"/>
                  </a:cubicBezTo>
                  <a:cubicBezTo>
                    <a:pt x="9962" y="4146"/>
                    <a:pt x="14439" y="3307"/>
                    <a:pt x="16566" y="5098"/>
                  </a:cubicBezTo>
                  <a:cubicBezTo>
                    <a:pt x="19029" y="6217"/>
                    <a:pt x="19533" y="2635"/>
                    <a:pt x="20372" y="2411"/>
                  </a:cubicBezTo>
                  <a:cubicBezTo>
                    <a:pt x="22107" y="1964"/>
                    <a:pt x="24010" y="4986"/>
                    <a:pt x="28095" y="3531"/>
                  </a:cubicBezTo>
                  <a:cubicBezTo>
                    <a:pt x="27032" y="4818"/>
                    <a:pt x="21435" y="7896"/>
                    <a:pt x="25689" y="10079"/>
                  </a:cubicBezTo>
                  <a:cubicBezTo>
                    <a:pt x="24458" y="13101"/>
                    <a:pt x="19868" y="12877"/>
                    <a:pt x="15503" y="12933"/>
                  </a:cubicBezTo>
                  <a:cubicBezTo>
                    <a:pt x="14048" y="13213"/>
                    <a:pt x="14831" y="14276"/>
                    <a:pt x="15559" y="14220"/>
                  </a:cubicBezTo>
                  <a:cubicBezTo>
                    <a:pt x="16790" y="16571"/>
                    <a:pt x="8227" y="15172"/>
                    <a:pt x="13040" y="16851"/>
                  </a:cubicBezTo>
                  <a:cubicBezTo>
                    <a:pt x="12984" y="21440"/>
                    <a:pt x="8731" y="14164"/>
                    <a:pt x="9234" y="18250"/>
                  </a:cubicBezTo>
                  <a:cubicBezTo>
                    <a:pt x="7220" y="17746"/>
                    <a:pt x="8059" y="14220"/>
                    <a:pt x="4085" y="15788"/>
                  </a:cubicBezTo>
                  <a:cubicBezTo>
                    <a:pt x="3078" y="11982"/>
                    <a:pt x="3526" y="6609"/>
                    <a:pt x="0" y="5490"/>
                  </a:cubicBezTo>
                  <a:cubicBezTo>
                    <a:pt x="1176" y="2411"/>
                    <a:pt x="8507" y="5266"/>
                    <a:pt x="7500" y="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5" name="Google Shape;1565;p33"/>
            <p:cNvSpPr/>
            <p:nvPr/>
          </p:nvSpPr>
          <p:spPr>
            <a:xfrm>
              <a:off x="6820649" y="3737947"/>
              <a:ext cx="5894" cy="5148"/>
            </a:xfrm>
            <a:custGeom>
              <a:avLst/>
              <a:gdLst/>
              <a:ahLst/>
              <a:cxnLst/>
              <a:rect l="l" t="t" r="r" b="b"/>
              <a:pathLst>
                <a:path w="5894" h="5148" extrusionOk="0">
                  <a:moveTo>
                    <a:pt x="3750" y="0"/>
                  </a:moveTo>
                  <a:cubicBezTo>
                    <a:pt x="7500" y="1063"/>
                    <a:pt x="5205" y="1903"/>
                    <a:pt x="5149" y="5149"/>
                  </a:cubicBezTo>
                  <a:cubicBezTo>
                    <a:pt x="3974" y="4197"/>
                    <a:pt x="2239" y="3806"/>
                    <a:pt x="0" y="3974"/>
                  </a:cubicBezTo>
                  <a:cubicBezTo>
                    <a:pt x="112" y="1511"/>
                    <a:pt x="4197" y="2966"/>
                    <a:pt x="37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6" name="Google Shape;1566;p33"/>
            <p:cNvSpPr/>
            <p:nvPr/>
          </p:nvSpPr>
          <p:spPr>
            <a:xfrm>
              <a:off x="8192336" y="3710055"/>
              <a:ext cx="12872" cy="9333"/>
            </a:xfrm>
            <a:custGeom>
              <a:avLst/>
              <a:gdLst/>
              <a:ahLst/>
              <a:cxnLst/>
              <a:rect l="l" t="t" r="r" b="b"/>
              <a:pathLst>
                <a:path w="12872" h="9333" extrusionOk="0">
                  <a:moveTo>
                    <a:pt x="0" y="1700"/>
                  </a:moveTo>
                  <a:cubicBezTo>
                    <a:pt x="3806" y="-2218"/>
                    <a:pt x="10969" y="1532"/>
                    <a:pt x="12872" y="3994"/>
                  </a:cubicBezTo>
                  <a:cubicBezTo>
                    <a:pt x="12536" y="7073"/>
                    <a:pt x="6828" y="4890"/>
                    <a:pt x="7891" y="9311"/>
                  </a:cubicBezTo>
                  <a:cubicBezTo>
                    <a:pt x="6380" y="9591"/>
                    <a:pt x="6044" y="7129"/>
                    <a:pt x="5261" y="6737"/>
                  </a:cubicBezTo>
                  <a:cubicBezTo>
                    <a:pt x="4757" y="6513"/>
                    <a:pt x="3078" y="7185"/>
                    <a:pt x="2686" y="6793"/>
                  </a:cubicBezTo>
                  <a:cubicBezTo>
                    <a:pt x="1231" y="5282"/>
                    <a:pt x="2742" y="1980"/>
                    <a:pt x="0" y="17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7" name="Google Shape;1567;p33"/>
            <p:cNvSpPr/>
            <p:nvPr/>
          </p:nvSpPr>
          <p:spPr>
            <a:xfrm>
              <a:off x="8210059" y="3712287"/>
              <a:ext cx="18366" cy="8141"/>
            </a:xfrm>
            <a:custGeom>
              <a:avLst/>
              <a:gdLst/>
              <a:ahLst/>
              <a:cxnLst/>
              <a:rect l="l" t="t" r="r" b="b"/>
              <a:pathLst>
                <a:path w="18366" h="8141" extrusionOk="0">
                  <a:moveTo>
                    <a:pt x="242" y="363"/>
                  </a:moveTo>
                  <a:cubicBezTo>
                    <a:pt x="1081" y="363"/>
                    <a:pt x="1977" y="307"/>
                    <a:pt x="2760" y="307"/>
                  </a:cubicBezTo>
                  <a:cubicBezTo>
                    <a:pt x="6566" y="-980"/>
                    <a:pt x="6622" y="2154"/>
                    <a:pt x="9253" y="2770"/>
                  </a:cubicBezTo>
                  <a:cubicBezTo>
                    <a:pt x="11995" y="3385"/>
                    <a:pt x="13450" y="3945"/>
                    <a:pt x="15689" y="5232"/>
                  </a:cubicBezTo>
                  <a:cubicBezTo>
                    <a:pt x="17144" y="6016"/>
                    <a:pt x="18655" y="5176"/>
                    <a:pt x="18319" y="7751"/>
                  </a:cubicBezTo>
                  <a:cubicBezTo>
                    <a:pt x="10987" y="9318"/>
                    <a:pt x="8525" y="5680"/>
                    <a:pt x="2872" y="5512"/>
                  </a:cubicBezTo>
                  <a:cubicBezTo>
                    <a:pt x="4439" y="1259"/>
                    <a:pt x="-1213" y="4561"/>
                    <a:pt x="242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8" name="Google Shape;1568;p33"/>
            <p:cNvSpPr/>
            <p:nvPr/>
          </p:nvSpPr>
          <p:spPr>
            <a:xfrm>
              <a:off x="6908358" y="3756360"/>
              <a:ext cx="32339" cy="26370"/>
            </a:xfrm>
            <a:custGeom>
              <a:avLst/>
              <a:gdLst/>
              <a:ahLst/>
              <a:cxnLst/>
              <a:rect l="l" t="t" r="r" b="b"/>
              <a:pathLst>
                <a:path w="32339" h="26370" extrusionOk="0">
                  <a:moveTo>
                    <a:pt x="10233" y="5485"/>
                  </a:moveTo>
                  <a:cubicBezTo>
                    <a:pt x="11688" y="5205"/>
                    <a:pt x="10905" y="4197"/>
                    <a:pt x="10177" y="4197"/>
                  </a:cubicBezTo>
                  <a:cubicBezTo>
                    <a:pt x="13088" y="1063"/>
                    <a:pt x="22378" y="4197"/>
                    <a:pt x="24169" y="0"/>
                  </a:cubicBezTo>
                  <a:cubicBezTo>
                    <a:pt x="25904" y="839"/>
                    <a:pt x="26631" y="2742"/>
                    <a:pt x="26855" y="5149"/>
                  </a:cubicBezTo>
                  <a:cubicBezTo>
                    <a:pt x="27639" y="8003"/>
                    <a:pt x="24449" y="7052"/>
                    <a:pt x="24392" y="9122"/>
                  </a:cubicBezTo>
                  <a:cubicBezTo>
                    <a:pt x="25344" y="13152"/>
                    <a:pt x="27862" y="10746"/>
                    <a:pt x="30828" y="10298"/>
                  </a:cubicBezTo>
                  <a:cubicBezTo>
                    <a:pt x="32396" y="15335"/>
                    <a:pt x="31220" y="15111"/>
                    <a:pt x="32340" y="20652"/>
                  </a:cubicBezTo>
                  <a:cubicBezTo>
                    <a:pt x="31668" y="21155"/>
                    <a:pt x="29038" y="20092"/>
                    <a:pt x="28478" y="20764"/>
                  </a:cubicBezTo>
                  <a:cubicBezTo>
                    <a:pt x="28198" y="21100"/>
                    <a:pt x="28870" y="23170"/>
                    <a:pt x="28534" y="23338"/>
                  </a:cubicBezTo>
                  <a:cubicBezTo>
                    <a:pt x="27527" y="23842"/>
                    <a:pt x="25791" y="23114"/>
                    <a:pt x="24672" y="23450"/>
                  </a:cubicBezTo>
                  <a:cubicBezTo>
                    <a:pt x="22993" y="23898"/>
                    <a:pt x="22713" y="25857"/>
                    <a:pt x="20867" y="26137"/>
                  </a:cubicBezTo>
                  <a:cubicBezTo>
                    <a:pt x="18012" y="27368"/>
                    <a:pt x="18068" y="23394"/>
                    <a:pt x="16949" y="22331"/>
                  </a:cubicBezTo>
                  <a:cubicBezTo>
                    <a:pt x="15830" y="21267"/>
                    <a:pt x="11912" y="21491"/>
                    <a:pt x="13031" y="18525"/>
                  </a:cubicBezTo>
                  <a:cubicBezTo>
                    <a:pt x="10849" y="19029"/>
                    <a:pt x="10625" y="17573"/>
                    <a:pt x="10401" y="16006"/>
                  </a:cubicBezTo>
                  <a:cubicBezTo>
                    <a:pt x="7994" y="16790"/>
                    <a:pt x="6315" y="15615"/>
                    <a:pt x="3965" y="14831"/>
                  </a:cubicBezTo>
                  <a:cubicBezTo>
                    <a:pt x="1782" y="14104"/>
                    <a:pt x="-344" y="15559"/>
                    <a:pt x="47" y="12313"/>
                  </a:cubicBezTo>
                  <a:cubicBezTo>
                    <a:pt x="5644" y="11305"/>
                    <a:pt x="7323" y="14384"/>
                    <a:pt x="12863" y="13320"/>
                  </a:cubicBezTo>
                  <a:cubicBezTo>
                    <a:pt x="14598" y="12872"/>
                    <a:pt x="13871" y="10074"/>
                    <a:pt x="14038" y="8115"/>
                  </a:cubicBezTo>
                  <a:cubicBezTo>
                    <a:pt x="14375" y="4645"/>
                    <a:pt x="6875" y="9458"/>
                    <a:pt x="8834" y="4310"/>
                  </a:cubicBezTo>
                  <a:cubicBezTo>
                    <a:pt x="10009" y="3918"/>
                    <a:pt x="10121" y="4701"/>
                    <a:pt x="10233" y="54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9" name="Google Shape;1569;p33"/>
            <p:cNvSpPr/>
            <p:nvPr/>
          </p:nvSpPr>
          <p:spPr>
            <a:xfrm>
              <a:off x="7023640" y="3756749"/>
              <a:ext cx="19328" cy="8845"/>
            </a:xfrm>
            <a:custGeom>
              <a:avLst/>
              <a:gdLst/>
              <a:ahLst/>
              <a:cxnLst/>
              <a:rect l="l" t="t" r="r" b="b"/>
              <a:pathLst>
                <a:path w="19328" h="8845" extrusionOk="0">
                  <a:moveTo>
                    <a:pt x="0" y="1458"/>
                  </a:moveTo>
                  <a:cubicBezTo>
                    <a:pt x="336" y="3"/>
                    <a:pt x="3190" y="-109"/>
                    <a:pt x="5093" y="59"/>
                  </a:cubicBezTo>
                  <a:cubicBezTo>
                    <a:pt x="9738" y="395"/>
                    <a:pt x="15111" y="3137"/>
                    <a:pt x="19308" y="3641"/>
                  </a:cubicBezTo>
                  <a:cubicBezTo>
                    <a:pt x="19533" y="5991"/>
                    <a:pt x="17797" y="6439"/>
                    <a:pt x="18133" y="8846"/>
                  </a:cubicBezTo>
                  <a:cubicBezTo>
                    <a:pt x="10969" y="8678"/>
                    <a:pt x="8227" y="7670"/>
                    <a:pt x="3918" y="3977"/>
                  </a:cubicBezTo>
                  <a:cubicBezTo>
                    <a:pt x="2798" y="3025"/>
                    <a:pt x="2631" y="898"/>
                    <a:pt x="0" y="14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0" name="Google Shape;1570;p33"/>
            <p:cNvSpPr/>
            <p:nvPr/>
          </p:nvSpPr>
          <p:spPr>
            <a:xfrm>
              <a:off x="8179967" y="3731399"/>
              <a:ext cx="12872" cy="4266"/>
            </a:xfrm>
            <a:custGeom>
              <a:avLst/>
              <a:gdLst/>
              <a:ahLst/>
              <a:cxnLst/>
              <a:rect l="l" t="t" r="r" b="b"/>
              <a:pathLst>
                <a:path w="12872" h="4266" extrusionOk="0">
                  <a:moveTo>
                    <a:pt x="12872" y="3694"/>
                  </a:moveTo>
                  <a:cubicBezTo>
                    <a:pt x="11138" y="4869"/>
                    <a:pt x="3190" y="4086"/>
                    <a:pt x="0" y="2687"/>
                  </a:cubicBezTo>
                  <a:cubicBezTo>
                    <a:pt x="280" y="783"/>
                    <a:pt x="3806" y="2127"/>
                    <a:pt x="3806" y="0"/>
                  </a:cubicBezTo>
                  <a:cubicBezTo>
                    <a:pt x="6996" y="1063"/>
                    <a:pt x="12705" y="-504"/>
                    <a:pt x="12872" y="36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1" name="Google Shape;1571;p33"/>
            <p:cNvSpPr/>
            <p:nvPr/>
          </p:nvSpPr>
          <p:spPr>
            <a:xfrm>
              <a:off x="7165348" y="3783493"/>
              <a:ext cx="10299" cy="4173"/>
            </a:xfrm>
            <a:custGeom>
              <a:avLst/>
              <a:gdLst/>
              <a:ahLst/>
              <a:cxnLst/>
              <a:rect l="l" t="t" r="r" b="b"/>
              <a:pathLst>
                <a:path w="10299" h="4173" extrusionOk="0">
                  <a:moveTo>
                    <a:pt x="10298" y="3816"/>
                  </a:moveTo>
                  <a:cubicBezTo>
                    <a:pt x="4477" y="5551"/>
                    <a:pt x="5205" y="347"/>
                    <a:pt x="0" y="1466"/>
                  </a:cubicBezTo>
                  <a:cubicBezTo>
                    <a:pt x="1903" y="-1276"/>
                    <a:pt x="10466" y="11"/>
                    <a:pt x="10298" y="38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2" name="Google Shape;1572;p33"/>
            <p:cNvSpPr/>
            <p:nvPr/>
          </p:nvSpPr>
          <p:spPr>
            <a:xfrm>
              <a:off x="7159990" y="3790220"/>
              <a:ext cx="13248" cy="6564"/>
            </a:xfrm>
            <a:custGeom>
              <a:avLst/>
              <a:gdLst/>
              <a:ahLst/>
              <a:cxnLst/>
              <a:rect l="l" t="t" r="r" b="b"/>
              <a:pathLst>
                <a:path w="13248" h="6564" extrusionOk="0">
                  <a:moveTo>
                    <a:pt x="13249" y="3694"/>
                  </a:moveTo>
                  <a:cubicBezTo>
                    <a:pt x="11794" y="7388"/>
                    <a:pt x="2055" y="7555"/>
                    <a:pt x="433" y="3974"/>
                  </a:cubicBezTo>
                  <a:cubicBezTo>
                    <a:pt x="-1694" y="-616"/>
                    <a:pt x="4742" y="3078"/>
                    <a:pt x="4182" y="0"/>
                  </a:cubicBezTo>
                  <a:cubicBezTo>
                    <a:pt x="6701" y="1735"/>
                    <a:pt x="9443" y="3302"/>
                    <a:pt x="13249" y="36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3" name="Google Shape;1573;p33"/>
            <p:cNvSpPr/>
            <p:nvPr/>
          </p:nvSpPr>
          <p:spPr>
            <a:xfrm>
              <a:off x="7698780" y="3783560"/>
              <a:ext cx="7876" cy="7846"/>
            </a:xfrm>
            <a:custGeom>
              <a:avLst/>
              <a:gdLst/>
              <a:ahLst/>
              <a:cxnLst/>
              <a:rect l="l" t="t" r="r" b="b"/>
              <a:pathLst>
                <a:path w="7876" h="7846" extrusionOk="0">
                  <a:moveTo>
                    <a:pt x="2616" y="0"/>
                  </a:moveTo>
                  <a:cubicBezTo>
                    <a:pt x="5862" y="56"/>
                    <a:pt x="7597" y="1791"/>
                    <a:pt x="7877" y="5093"/>
                  </a:cubicBezTo>
                  <a:cubicBezTo>
                    <a:pt x="4687" y="4981"/>
                    <a:pt x="1664" y="4981"/>
                    <a:pt x="1496" y="7835"/>
                  </a:cubicBezTo>
                  <a:cubicBezTo>
                    <a:pt x="-1302" y="8115"/>
                    <a:pt x="825" y="3246"/>
                    <a:pt x="97" y="1399"/>
                  </a:cubicBezTo>
                  <a:cubicBezTo>
                    <a:pt x="1609" y="1511"/>
                    <a:pt x="2392" y="1007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4" name="Google Shape;1574;p33"/>
            <p:cNvSpPr/>
            <p:nvPr/>
          </p:nvSpPr>
          <p:spPr>
            <a:xfrm>
              <a:off x="6879918" y="3809291"/>
              <a:ext cx="8954" cy="4043"/>
            </a:xfrm>
            <a:custGeom>
              <a:avLst/>
              <a:gdLst/>
              <a:ahLst/>
              <a:cxnLst/>
              <a:rect l="l" t="t" r="r" b="b"/>
              <a:pathLst>
                <a:path w="8954" h="4043" extrusionOk="0">
                  <a:moveTo>
                    <a:pt x="8955" y="2532"/>
                  </a:moveTo>
                  <a:cubicBezTo>
                    <a:pt x="4757" y="1860"/>
                    <a:pt x="3022" y="3539"/>
                    <a:pt x="0" y="4043"/>
                  </a:cubicBezTo>
                  <a:cubicBezTo>
                    <a:pt x="392" y="1749"/>
                    <a:pt x="9010" y="-2897"/>
                    <a:pt x="8955" y="25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5" name="Google Shape;1575;p33"/>
            <p:cNvSpPr/>
            <p:nvPr/>
          </p:nvSpPr>
          <p:spPr>
            <a:xfrm>
              <a:off x="7042585" y="3809322"/>
              <a:ext cx="13848" cy="8130"/>
            </a:xfrm>
            <a:custGeom>
              <a:avLst/>
              <a:gdLst/>
              <a:ahLst/>
              <a:cxnLst/>
              <a:rect l="l" t="t" r="r" b="b"/>
              <a:pathLst>
                <a:path w="13848" h="8130" extrusionOk="0">
                  <a:moveTo>
                    <a:pt x="11724" y="150"/>
                  </a:moveTo>
                  <a:cubicBezTo>
                    <a:pt x="13515" y="1941"/>
                    <a:pt x="14635" y="6474"/>
                    <a:pt x="13180" y="7929"/>
                  </a:cubicBezTo>
                  <a:cubicBezTo>
                    <a:pt x="8254" y="7874"/>
                    <a:pt x="1930" y="9217"/>
                    <a:pt x="308" y="5635"/>
                  </a:cubicBezTo>
                  <a:cubicBezTo>
                    <a:pt x="-1371" y="1493"/>
                    <a:pt x="4449" y="4571"/>
                    <a:pt x="2770" y="374"/>
                  </a:cubicBezTo>
                  <a:cubicBezTo>
                    <a:pt x="6352" y="-1081"/>
                    <a:pt x="11557" y="2333"/>
                    <a:pt x="11724" y="1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6" name="Google Shape;1576;p33"/>
            <p:cNvSpPr/>
            <p:nvPr/>
          </p:nvSpPr>
          <p:spPr>
            <a:xfrm>
              <a:off x="7037859" y="3835665"/>
              <a:ext cx="16042" cy="8112"/>
            </a:xfrm>
            <a:custGeom>
              <a:avLst/>
              <a:gdLst/>
              <a:ahLst/>
              <a:cxnLst/>
              <a:rect l="l" t="t" r="r" b="b"/>
              <a:pathLst>
                <a:path w="16042" h="8112" extrusionOk="0">
                  <a:moveTo>
                    <a:pt x="15779" y="3694"/>
                  </a:moveTo>
                  <a:cubicBezTo>
                    <a:pt x="17178" y="7555"/>
                    <a:pt x="12645" y="5932"/>
                    <a:pt x="10687" y="6380"/>
                  </a:cubicBezTo>
                  <a:cubicBezTo>
                    <a:pt x="10462" y="6436"/>
                    <a:pt x="6657" y="9010"/>
                    <a:pt x="5594" y="7779"/>
                  </a:cubicBezTo>
                  <a:cubicBezTo>
                    <a:pt x="4642" y="6660"/>
                    <a:pt x="2067" y="7443"/>
                    <a:pt x="445" y="6604"/>
                  </a:cubicBezTo>
                  <a:cubicBezTo>
                    <a:pt x="-1906" y="3134"/>
                    <a:pt x="6041" y="3973"/>
                    <a:pt x="1620" y="2686"/>
                  </a:cubicBezTo>
                  <a:cubicBezTo>
                    <a:pt x="1844" y="783"/>
                    <a:pt x="5425" y="2127"/>
                    <a:pt x="5425" y="0"/>
                  </a:cubicBezTo>
                  <a:cubicBezTo>
                    <a:pt x="9063" y="1119"/>
                    <a:pt x="13317" y="1455"/>
                    <a:pt x="15779" y="36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7" name="Google Shape;1577;p33"/>
            <p:cNvSpPr/>
            <p:nvPr/>
          </p:nvSpPr>
          <p:spPr>
            <a:xfrm>
              <a:off x="7038275" y="3850991"/>
              <a:ext cx="5719" cy="2975"/>
            </a:xfrm>
            <a:custGeom>
              <a:avLst/>
              <a:gdLst/>
              <a:ahLst/>
              <a:cxnLst/>
              <a:rect l="l" t="t" r="r" b="b"/>
              <a:pathLst>
                <a:path w="5719" h="2975" extrusionOk="0">
                  <a:moveTo>
                    <a:pt x="5457" y="2862"/>
                  </a:moveTo>
                  <a:cubicBezTo>
                    <a:pt x="2882" y="791"/>
                    <a:pt x="3834" y="3030"/>
                    <a:pt x="308" y="2974"/>
                  </a:cubicBezTo>
                  <a:cubicBezTo>
                    <a:pt x="-1763" y="-888"/>
                    <a:pt x="7360" y="-1055"/>
                    <a:pt x="5457" y="28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8" name="Google Shape;1578;p33"/>
            <p:cNvSpPr/>
            <p:nvPr/>
          </p:nvSpPr>
          <p:spPr>
            <a:xfrm>
              <a:off x="7007970" y="3856940"/>
              <a:ext cx="10271" cy="4815"/>
            </a:xfrm>
            <a:custGeom>
              <a:avLst/>
              <a:gdLst/>
              <a:ahLst/>
              <a:cxnLst/>
              <a:rect l="l" t="t" r="r" b="b"/>
              <a:pathLst>
                <a:path w="10271" h="4815" extrusionOk="0">
                  <a:moveTo>
                    <a:pt x="8899" y="103"/>
                  </a:moveTo>
                  <a:cubicBezTo>
                    <a:pt x="8731" y="1615"/>
                    <a:pt x="9234" y="2398"/>
                    <a:pt x="10242" y="2678"/>
                  </a:cubicBezTo>
                  <a:cubicBezTo>
                    <a:pt x="10689" y="5084"/>
                    <a:pt x="5989" y="2958"/>
                    <a:pt x="5149" y="4077"/>
                  </a:cubicBezTo>
                  <a:cubicBezTo>
                    <a:pt x="3862" y="5756"/>
                    <a:pt x="4757" y="4021"/>
                    <a:pt x="0" y="4189"/>
                  </a:cubicBezTo>
                  <a:cubicBezTo>
                    <a:pt x="2294" y="2174"/>
                    <a:pt x="3806" y="-568"/>
                    <a:pt x="8899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9" name="Google Shape;1579;p33"/>
            <p:cNvSpPr/>
            <p:nvPr/>
          </p:nvSpPr>
          <p:spPr>
            <a:xfrm>
              <a:off x="7028503" y="3861969"/>
              <a:ext cx="2749" cy="5425"/>
            </a:xfrm>
            <a:custGeom>
              <a:avLst/>
              <a:gdLst/>
              <a:ahLst/>
              <a:cxnLst/>
              <a:rect l="l" t="t" r="r" b="b"/>
              <a:pathLst>
                <a:path w="2749" h="5425" extrusionOk="0">
                  <a:moveTo>
                    <a:pt x="6" y="0"/>
                  </a:moveTo>
                  <a:cubicBezTo>
                    <a:pt x="2245" y="280"/>
                    <a:pt x="2972" y="2183"/>
                    <a:pt x="2693" y="5149"/>
                  </a:cubicBezTo>
                  <a:cubicBezTo>
                    <a:pt x="-1113" y="6548"/>
                    <a:pt x="342" y="2294"/>
                    <a:pt x="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0" name="Google Shape;1580;p33"/>
            <p:cNvSpPr/>
            <p:nvPr/>
          </p:nvSpPr>
          <p:spPr>
            <a:xfrm>
              <a:off x="7397714" y="3908195"/>
              <a:ext cx="20567" cy="27481"/>
            </a:xfrm>
            <a:custGeom>
              <a:avLst/>
              <a:gdLst/>
              <a:ahLst/>
              <a:cxnLst/>
              <a:rect l="l" t="t" r="r" b="b"/>
              <a:pathLst>
                <a:path w="20567" h="27481" extrusionOk="0">
                  <a:moveTo>
                    <a:pt x="6332" y="58"/>
                  </a:moveTo>
                  <a:cubicBezTo>
                    <a:pt x="7451" y="-222"/>
                    <a:pt x="7563" y="562"/>
                    <a:pt x="7619" y="1345"/>
                  </a:cubicBezTo>
                  <a:cubicBezTo>
                    <a:pt x="7843" y="3472"/>
                    <a:pt x="12936" y="-110"/>
                    <a:pt x="16573" y="1121"/>
                  </a:cubicBezTo>
                  <a:cubicBezTo>
                    <a:pt x="17189" y="2688"/>
                    <a:pt x="18252" y="3752"/>
                    <a:pt x="20491" y="3640"/>
                  </a:cubicBezTo>
                  <a:cubicBezTo>
                    <a:pt x="20771" y="5151"/>
                    <a:pt x="20267" y="5935"/>
                    <a:pt x="19260" y="6270"/>
                  </a:cubicBezTo>
                  <a:cubicBezTo>
                    <a:pt x="19260" y="7557"/>
                    <a:pt x="17693" y="7334"/>
                    <a:pt x="16741" y="7614"/>
                  </a:cubicBezTo>
                  <a:cubicBezTo>
                    <a:pt x="16909" y="10915"/>
                    <a:pt x="19204" y="11083"/>
                    <a:pt x="19428" y="14050"/>
                  </a:cubicBezTo>
                  <a:cubicBezTo>
                    <a:pt x="19596" y="15952"/>
                    <a:pt x="17637" y="17743"/>
                    <a:pt x="18308" y="20598"/>
                  </a:cubicBezTo>
                  <a:cubicBezTo>
                    <a:pt x="16182" y="20654"/>
                    <a:pt x="14055" y="20710"/>
                    <a:pt x="11928" y="20766"/>
                  </a:cubicBezTo>
                  <a:cubicBezTo>
                    <a:pt x="10025" y="20766"/>
                    <a:pt x="11424" y="23452"/>
                    <a:pt x="10697" y="24684"/>
                  </a:cubicBezTo>
                  <a:cubicBezTo>
                    <a:pt x="10305" y="25355"/>
                    <a:pt x="6891" y="24907"/>
                    <a:pt x="8178" y="27313"/>
                  </a:cubicBezTo>
                  <a:cubicBezTo>
                    <a:pt x="5604" y="27370"/>
                    <a:pt x="3029" y="27426"/>
                    <a:pt x="511" y="27482"/>
                  </a:cubicBezTo>
                  <a:cubicBezTo>
                    <a:pt x="1238" y="24795"/>
                    <a:pt x="-1784" y="18527"/>
                    <a:pt x="2917" y="19647"/>
                  </a:cubicBezTo>
                  <a:cubicBezTo>
                    <a:pt x="2974" y="16120"/>
                    <a:pt x="735" y="17072"/>
                    <a:pt x="2806" y="14441"/>
                  </a:cubicBezTo>
                  <a:cubicBezTo>
                    <a:pt x="3701" y="10412"/>
                    <a:pt x="-776" y="12035"/>
                    <a:pt x="119" y="8005"/>
                  </a:cubicBezTo>
                  <a:cubicBezTo>
                    <a:pt x="2806" y="7390"/>
                    <a:pt x="3533" y="8845"/>
                    <a:pt x="5268" y="9181"/>
                  </a:cubicBezTo>
                  <a:cubicBezTo>
                    <a:pt x="8123" y="8565"/>
                    <a:pt x="5604" y="2800"/>
                    <a:pt x="6332" y="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1" name="Google Shape;1581;p33"/>
            <p:cNvSpPr/>
            <p:nvPr/>
          </p:nvSpPr>
          <p:spPr>
            <a:xfrm>
              <a:off x="6587548" y="3927393"/>
              <a:ext cx="6482" cy="5163"/>
            </a:xfrm>
            <a:custGeom>
              <a:avLst/>
              <a:gdLst/>
              <a:ahLst/>
              <a:cxnLst/>
              <a:rect l="l" t="t" r="r" b="b"/>
              <a:pathLst>
                <a:path w="6482" h="5163" extrusionOk="0">
                  <a:moveTo>
                    <a:pt x="6324" y="0"/>
                  </a:moveTo>
                  <a:cubicBezTo>
                    <a:pt x="6940" y="1791"/>
                    <a:pt x="5597" y="1959"/>
                    <a:pt x="5093" y="2631"/>
                  </a:cubicBezTo>
                  <a:cubicBezTo>
                    <a:pt x="3470" y="4869"/>
                    <a:pt x="2686" y="6268"/>
                    <a:pt x="0" y="4030"/>
                  </a:cubicBezTo>
                  <a:cubicBezTo>
                    <a:pt x="839" y="1455"/>
                    <a:pt x="3358" y="504"/>
                    <a:pt x="6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2" name="Google Shape;1582;p33"/>
            <p:cNvSpPr/>
            <p:nvPr/>
          </p:nvSpPr>
          <p:spPr>
            <a:xfrm>
              <a:off x="6755615" y="3929017"/>
              <a:ext cx="7780" cy="10535"/>
            </a:xfrm>
            <a:custGeom>
              <a:avLst/>
              <a:gdLst/>
              <a:ahLst/>
              <a:cxnLst/>
              <a:rect l="l" t="t" r="r" b="b"/>
              <a:pathLst>
                <a:path w="7780" h="10535" extrusionOk="0">
                  <a:moveTo>
                    <a:pt x="1177" y="0"/>
                  </a:moveTo>
                  <a:cubicBezTo>
                    <a:pt x="3695" y="2631"/>
                    <a:pt x="4143" y="7500"/>
                    <a:pt x="7781" y="8955"/>
                  </a:cubicBezTo>
                  <a:cubicBezTo>
                    <a:pt x="6326" y="12928"/>
                    <a:pt x="2632" y="8395"/>
                    <a:pt x="2576" y="6436"/>
                  </a:cubicBezTo>
                  <a:cubicBezTo>
                    <a:pt x="-670" y="6380"/>
                    <a:pt x="-502" y="1679"/>
                    <a:pt x="11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3" name="Google Shape;1583;p33"/>
            <p:cNvSpPr/>
            <p:nvPr/>
          </p:nvSpPr>
          <p:spPr>
            <a:xfrm>
              <a:off x="8190265" y="3896818"/>
              <a:ext cx="13376" cy="54920"/>
            </a:xfrm>
            <a:custGeom>
              <a:avLst/>
              <a:gdLst/>
              <a:ahLst/>
              <a:cxnLst/>
              <a:rect l="l" t="t" r="r" b="b"/>
              <a:pathLst>
                <a:path w="13376" h="54920" extrusionOk="0">
                  <a:moveTo>
                    <a:pt x="3638" y="1865"/>
                  </a:moveTo>
                  <a:cubicBezTo>
                    <a:pt x="9010" y="-5019"/>
                    <a:pt x="4310" y="9252"/>
                    <a:pt x="6380" y="10875"/>
                  </a:cubicBezTo>
                  <a:cubicBezTo>
                    <a:pt x="8339" y="12443"/>
                    <a:pt x="4869" y="13114"/>
                    <a:pt x="7780" y="16024"/>
                  </a:cubicBezTo>
                  <a:cubicBezTo>
                    <a:pt x="9626" y="17927"/>
                    <a:pt x="7835" y="17871"/>
                    <a:pt x="7891" y="19942"/>
                  </a:cubicBezTo>
                  <a:cubicBezTo>
                    <a:pt x="7947" y="21341"/>
                    <a:pt x="10522" y="25315"/>
                    <a:pt x="9402" y="30296"/>
                  </a:cubicBezTo>
                  <a:cubicBezTo>
                    <a:pt x="9234" y="33542"/>
                    <a:pt x="11473" y="34325"/>
                    <a:pt x="13376" y="35389"/>
                  </a:cubicBezTo>
                  <a:cubicBezTo>
                    <a:pt x="13096" y="38411"/>
                    <a:pt x="10018" y="38467"/>
                    <a:pt x="8283" y="36788"/>
                  </a:cubicBezTo>
                  <a:cubicBezTo>
                    <a:pt x="7555" y="40482"/>
                    <a:pt x="8339" y="46190"/>
                    <a:pt x="8507" y="45855"/>
                  </a:cubicBezTo>
                  <a:cubicBezTo>
                    <a:pt x="8395" y="46023"/>
                    <a:pt x="5932" y="45798"/>
                    <a:pt x="5932" y="45911"/>
                  </a:cubicBezTo>
                  <a:cubicBezTo>
                    <a:pt x="6044" y="48541"/>
                    <a:pt x="9794" y="49604"/>
                    <a:pt x="8675" y="54921"/>
                  </a:cubicBezTo>
                  <a:cubicBezTo>
                    <a:pt x="4589" y="53578"/>
                    <a:pt x="5261" y="55369"/>
                    <a:pt x="2239" y="53746"/>
                  </a:cubicBezTo>
                  <a:cubicBezTo>
                    <a:pt x="4477" y="50332"/>
                    <a:pt x="1623" y="49828"/>
                    <a:pt x="3358" y="45911"/>
                  </a:cubicBezTo>
                  <a:cubicBezTo>
                    <a:pt x="3358" y="43672"/>
                    <a:pt x="2351" y="42553"/>
                    <a:pt x="727" y="42049"/>
                  </a:cubicBezTo>
                  <a:cubicBezTo>
                    <a:pt x="1679" y="38915"/>
                    <a:pt x="4142" y="33094"/>
                    <a:pt x="2910" y="26434"/>
                  </a:cubicBezTo>
                  <a:cubicBezTo>
                    <a:pt x="2463" y="24028"/>
                    <a:pt x="448" y="22180"/>
                    <a:pt x="224" y="19998"/>
                  </a:cubicBezTo>
                  <a:cubicBezTo>
                    <a:pt x="-168" y="16416"/>
                    <a:pt x="3246" y="13338"/>
                    <a:pt x="0" y="10931"/>
                  </a:cubicBezTo>
                  <a:cubicBezTo>
                    <a:pt x="672" y="9029"/>
                    <a:pt x="1903" y="7741"/>
                    <a:pt x="3750" y="6958"/>
                  </a:cubicBezTo>
                  <a:cubicBezTo>
                    <a:pt x="3582" y="5111"/>
                    <a:pt x="3470" y="3264"/>
                    <a:pt x="4925" y="3040"/>
                  </a:cubicBezTo>
                  <a:cubicBezTo>
                    <a:pt x="5149" y="2033"/>
                    <a:pt x="4422" y="1921"/>
                    <a:pt x="3638" y="18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4" name="Google Shape;1584;p33"/>
            <p:cNvSpPr/>
            <p:nvPr/>
          </p:nvSpPr>
          <p:spPr>
            <a:xfrm>
              <a:off x="6577418" y="3934187"/>
              <a:ext cx="2806" cy="4324"/>
            </a:xfrm>
            <a:custGeom>
              <a:avLst/>
              <a:gdLst/>
              <a:ahLst/>
              <a:cxnLst/>
              <a:rect l="l" t="t" r="r" b="b"/>
              <a:pathLst>
                <a:path w="2806" h="4324" extrusionOk="0">
                  <a:moveTo>
                    <a:pt x="1231" y="35"/>
                  </a:moveTo>
                  <a:cubicBezTo>
                    <a:pt x="3694" y="-525"/>
                    <a:pt x="3246" y="5911"/>
                    <a:pt x="56" y="3952"/>
                  </a:cubicBezTo>
                  <a:cubicBezTo>
                    <a:pt x="56" y="3113"/>
                    <a:pt x="0" y="2218"/>
                    <a:pt x="0" y="1378"/>
                  </a:cubicBezTo>
                  <a:cubicBezTo>
                    <a:pt x="1063" y="1546"/>
                    <a:pt x="1175" y="818"/>
                    <a:pt x="1231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5" name="Google Shape;1585;p33"/>
            <p:cNvSpPr/>
            <p:nvPr/>
          </p:nvSpPr>
          <p:spPr>
            <a:xfrm>
              <a:off x="7138652" y="3942337"/>
              <a:ext cx="37268" cy="32374"/>
            </a:xfrm>
            <a:custGeom>
              <a:avLst/>
              <a:gdLst/>
              <a:ahLst/>
              <a:cxnLst/>
              <a:rect l="l" t="t" r="r" b="b"/>
              <a:pathLst>
                <a:path w="37268" h="32374" extrusionOk="0">
                  <a:moveTo>
                    <a:pt x="16063" y="0"/>
                  </a:moveTo>
                  <a:cubicBezTo>
                    <a:pt x="17742" y="392"/>
                    <a:pt x="18133" y="2239"/>
                    <a:pt x="19980" y="2518"/>
                  </a:cubicBezTo>
                  <a:cubicBezTo>
                    <a:pt x="19308" y="5205"/>
                    <a:pt x="16175" y="5149"/>
                    <a:pt x="18805" y="7723"/>
                  </a:cubicBezTo>
                  <a:cubicBezTo>
                    <a:pt x="18021" y="10858"/>
                    <a:pt x="22219" y="9234"/>
                    <a:pt x="24010" y="10186"/>
                  </a:cubicBezTo>
                  <a:cubicBezTo>
                    <a:pt x="25017" y="10746"/>
                    <a:pt x="26752" y="14496"/>
                    <a:pt x="31789" y="12592"/>
                  </a:cubicBezTo>
                  <a:cubicBezTo>
                    <a:pt x="32013" y="15838"/>
                    <a:pt x="34307" y="16566"/>
                    <a:pt x="30614" y="17797"/>
                  </a:cubicBezTo>
                  <a:cubicBezTo>
                    <a:pt x="30446" y="19812"/>
                    <a:pt x="33468" y="18189"/>
                    <a:pt x="34475" y="19029"/>
                  </a:cubicBezTo>
                  <a:cubicBezTo>
                    <a:pt x="35483" y="19868"/>
                    <a:pt x="33748" y="24402"/>
                    <a:pt x="37106" y="22891"/>
                  </a:cubicBezTo>
                  <a:cubicBezTo>
                    <a:pt x="38169" y="26864"/>
                    <a:pt x="33636" y="25465"/>
                    <a:pt x="34699" y="29439"/>
                  </a:cubicBezTo>
                  <a:cubicBezTo>
                    <a:pt x="33468" y="29439"/>
                    <a:pt x="33636" y="27871"/>
                    <a:pt x="33356" y="26864"/>
                  </a:cubicBezTo>
                  <a:cubicBezTo>
                    <a:pt x="28599" y="27088"/>
                    <a:pt x="29718" y="28375"/>
                    <a:pt x="25689" y="27032"/>
                  </a:cubicBezTo>
                  <a:cubicBezTo>
                    <a:pt x="24233" y="28991"/>
                    <a:pt x="20372" y="28655"/>
                    <a:pt x="20652" y="32349"/>
                  </a:cubicBezTo>
                  <a:cubicBezTo>
                    <a:pt x="18245" y="32685"/>
                    <a:pt x="19084" y="29607"/>
                    <a:pt x="18021" y="28543"/>
                  </a:cubicBezTo>
                  <a:cubicBezTo>
                    <a:pt x="17126" y="27703"/>
                    <a:pt x="14999" y="28095"/>
                    <a:pt x="14159" y="27312"/>
                  </a:cubicBezTo>
                  <a:cubicBezTo>
                    <a:pt x="12984" y="26249"/>
                    <a:pt x="11977" y="24066"/>
                    <a:pt x="8955" y="23506"/>
                  </a:cubicBezTo>
                  <a:cubicBezTo>
                    <a:pt x="4869" y="22946"/>
                    <a:pt x="4477" y="25969"/>
                    <a:pt x="0" y="25017"/>
                  </a:cubicBezTo>
                  <a:cubicBezTo>
                    <a:pt x="952" y="23842"/>
                    <a:pt x="1343" y="22051"/>
                    <a:pt x="1175" y="19812"/>
                  </a:cubicBezTo>
                  <a:cubicBezTo>
                    <a:pt x="5373" y="21324"/>
                    <a:pt x="2071" y="15615"/>
                    <a:pt x="6268" y="17126"/>
                  </a:cubicBezTo>
                  <a:cubicBezTo>
                    <a:pt x="4253" y="14048"/>
                    <a:pt x="8059" y="13376"/>
                    <a:pt x="8731" y="11865"/>
                  </a:cubicBezTo>
                  <a:cubicBezTo>
                    <a:pt x="9459" y="10074"/>
                    <a:pt x="8339" y="7500"/>
                    <a:pt x="9850" y="5317"/>
                  </a:cubicBezTo>
                  <a:cubicBezTo>
                    <a:pt x="10186" y="4869"/>
                    <a:pt x="12033" y="5653"/>
                    <a:pt x="12425" y="5261"/>
                  </a:cubicBezTo>
                  <a:cubicBezTo>
                    <a:pt x="12817" y="4869"/>
                    <a:pt x="11921" y="3022"/>
                    <a:pt x="12368" y="2686"/>
                  </a:cubicBezTo>
                  <a:cubicBezTo>
                    <a:pt x="13544" y="1567"/>
                    <a:pt x="16230" y="2463"/>
                    <a:pt x="160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6" name="Google Shape;1586;p33"/>
            <p:cNvSpPr/>
            <p:nvPr/>
          </p:nvSpPr>
          <p:spPr>
            <a:xfrm>
              <a:off x="7117720" y="3953497"/>
              <a:ext cx="9066" cy="5724"/>
            </a:xfrm>
            <a:custGeom>
              <a:avLst/>
              <a:gdLst/>
              <a:ahLst/>
              <a:cxnLst/>
              <a:rect l="l" t="t" r="r" b="b"/>
              <a:pathLst>
                <a:path w="9066" h="5724" extrusionOk="0">
                  <a:moveTo>
                    <a:pt x="0" y="33"/>
                  </a:moveTo>
                  <a:cubicBezTo>
                    <a:pt x="4589" y="-415"/>
                    <a:pt x="4757" y="3839"/>
                    <a:pt x="9067" y="3727"/>
                  </a:cubicBezTo>
                  <a:cubicBezTo>
                    <a:pt x="8283" y="8260"/>
                    <a:pt x="168" y="4231"/>
                    <a:pt x="0" y="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7" name="Google Shape;1587;p33"/>
            <p:cNvSpPr/>
            <p:nvPr/>
          </p:nvSpPr>
          <p:spPr>
            <a:xfrm>
              <a:off x="8189288" y="3962259"/>
              <a:ext cx="24146" cy="18289"/>
            </a:xfrm>
            <a:custGeom>
              <a:avLst/>
              <a:gdLst/>
              <a:ahLst/>
              <a:cxnLst/>
              <a:rect l="l" t="t" r="r" b="b"/>
              <a:pathLst>
                <a:path w="24146" h="18289" extrusionOk="0">
                  <a:moveTo>
                    <a:pt x="4726" y="58"/>
                  </a:moveTo>
                  <a:cubicBezTo>
                    <a:pt x="5789" y="-222"/>
                    <a:pt x="5958" y="562"/>
                    <a:pt x="6069" y="1345"/>
                  </a:cubicBezTo>
                  <a:cubicBezTo>
                    <a:pt x="6293" y="4703"/>
                    <a:pt x="11106" y="3080"/>
                    <a:pt x="11330" y="6438"/>
                  </a:cubicBezTo>
                  <a:cubicBezTo>
                    <a:pt x="15528" y="4815"/>
                    <a:pt x="18998" y="6998"/>
                    <a:pt x="24147" y="4871"/>
                  </a:cubicBezTo>
                  <a:cubicBezTo>
                    <a:pt x="24035" y="9013"/>
                    <a:pt x="19501" y="8845"/>
                    <a:pt x="19221" y="12762"/>
                  </a:cubicBezTo>
                  <a:cubicBezTo>
                    <a:pt x="17151" y="13154"/>
                    <a:pt x="16983" y="11587"/>
                    <a:pt x="15360" y="11531"/>
                  </a:cubicBezTo>
                  <a:cubicBezTo>
                    <a:pt x="12674" y="10804"/>
                    <a:pt x="11106" y="17352"/>
                    <a:pt x="10323" y="14217"/>
                  </a:cubicBezTo>
                  <a:cubicBezTo>
                    <a:pt x="8812" y="14441"/>
                    <a:pt x="9316" y="16624"/>
                    <a:pt x="9147" y="18135"/>
                  </a:cubicBezTo>
                  <a:cubicBezTo>
                    <a:pt x="5621" y="19534"/>
                    <a:pt x="5342" y="10859"/>
                    <a:pt x="2711" y="15673"/>
                  </a:cubicBezTo>
                  <a:cubicBezTo>
                    <a:pt x="-2717" y="12203"/>
                    <a:pt x="1088" y="2576"/>
                    <a:pt x="4726" y="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8" name="Google Shape;1588;p33"/>
            <p:cNvSpPr/>
            <p:nvPr/>
          </p:nvSpPr>
          <p:spPr>
            <a:xfrm>
              <a:off x="8140399" y="3985760"/>
              <a:ext cx="50301" cy="46067"/>
            </a:xfrm>
            <a:custGeom>
              <a:avLst/>
              <a:gdLst/>
              <a:ahLst/>
              <a:cxnLst/>
              <a:rect l="l" t="t" r="r" b="b"/>
              <a:pathLst>
                <a:path w="50301" h="46067" extrusionOk="0">
                  <a:moveTo>
                    <a:pt x="45165" y="63"/>
                  </a:moveTo>
                  <a:cubicBezTo>
                    <a:pt x="47236" y="-329"/>
                    <a:pt x="47403" y="1238"/>
                    <a:pt x="49027" y="1294"/>
                  </a:cubicBezTo>
                  <a:cubicBezTo>
                    <a:pt x="49082" y="10641"/>
                    <a:pt x="51545" y="15230"/>
                    <a:pt x="49474" y="20770"/>
                  </a:cubicBezTo>
                  <a:cubicBezTo>
                    <a:pt x="48243" y="20770"/>
                    <a:pt x="48467" y="19204"/>
                    <a:pt x="48131" y="18196"/>
                  </a:cubicBezTo>
                  <a:cubicBezTo>
                    <a:pt x="44549" y="19595"/>
                    <a:pt x="48579" y="23681"/>
                    <a:pt x="48299" y="25975"/>
                  </a:cubicBezTo>
                  <a:cubicBezTo>
                    <a:pt x="47236" y="25752"/>
                    <a:pt x="47012" y="24688"/>
                    <a:pt x="45724" y="24744"/>
                  </a:cubicBezTo>
                  <a:cubicBezTo>
                    <a:pt x="45836" y="29053"/>
                    <a:pt x="45893" y="33419"/>
                    <a:pt x="46004" y="37728"/>
                  </a:cubicBezTo>
                  <a:cubicBezTo>
                    <a:pt x="44941" y="37505"/>
                    <a:pt x="44717" y="36441"/>
                    <a:pt x="43430" y="36497"/>
                  </a:cubicBezTo>
                  <a:cubicBezTo>
                    <a:pt x="40911" y="35490"/>
                    <a:pt x="40520" y="38904"/>
                    <a:pt x="39624" y="39184"/>
                  </a:cubicBezTo>
                  <a:cubicBezTo>
                    <a:pt x="39008" y="39351"/>
                    <a:pt x="37945" y="37952"/>
                    <a:pt x="37049" y="37952"/>
                  </a:cubicBezTo>
                  <a:cubicBezTo>
                    <a:pt x="36714" y="37952"/>
                    <a:pt x="33244" y="38960"/>
                    <a:pt x="31957" y="39351"/>
                  </a:cubicBezTo>
                  <a:cubicBezTo>
                    <a:pt x="31397" y="39519"/>
                    <a:pt x="28991" y="41534"/>
                    <a:pt x="25576" y="40806"/>
                  </a:cubicBezTo>
                  <a:cubicBezTo>
                    <a:pt x="23226" y="41030"/>
                    <a:pt x="24905" y="45228"/>
                    <a:pt x="23114" y="46067"/>
                  </a:cubicBezTo>
                  <a:cubicBezTo>
                    <a:pt x="20259" y="45116"/>
                    <a:pt x="17965" y="43549"/>
                    <a:pt x="17853" y="39687"/>
                  </a:cubicBezTo>
                  <a:cubicBezTo>
                    <a:pt x="15279" y="38232"/>
                    <a:pt x="15950" y="42094"/>
                    <a:pt x="15335" y="42318"/>
                  </a:cubicBezTo>
                  <a:cubicBezTo>
                    <a:pt x="13656" y="42989"/>
                    <a:pt x="13040" y="41030"/>
                    <a:pt x="12760" y="41086"/>
                  </a:cubicBezTo>
                  <a:cubicBezTo>
                    <a:pt x="8451" y="41870"/>
                    <a:pt x="3582" y="46235"/>
                    <a:pt x="0" y="43941"/>
                  </a:cubicBezTo>
                  <a:cubicBezTo>
                    <a:pt x="951" y="42765"/>
                    <a:pt x="1343" y="40974"/>
                    <a:pt x="1175" y="38736"/>
                  </a:cubicBezTo>
                  <a:cubicBezTo>
                    <a:pt x="2518" y="37672"/>
                    <a:pt x="3638" y="40023"/>
                    <a:pt x="3749" y="39967"/>
                  </a:cubicBezTo>
                  <a:cubicBezTo>
                    <a:pt x="5037" y="39743"/>
                    <a:pt x="4533" y="37448"/>
                    <a:pt x="4981" y="37336"/>
                  </a:cubicBezTo>
                  <a:cubicBezTo>
                    <a:pt x="9570" y="36497"/>
                    <a:pt x="17741" y="37840"/>
                    <a:pt x="22890" y="35657"/>
                  </a:cubicBezTo>
                  <a:cubicBezTo>
                    <a:pt x="20875" y="29893"/>
                    <a:pt x="26528" y="31572"/>
                    <a:pt x="25241" y="26535"/>
                  </a:cubicBezTo>
                  <a:cubicBezTo>
                    <a:pt x="27535" y="28326"/>
                    <a:pt x="28207" y="27654"/>
                    <a:pt x="27759" y="23904"/>
                  </a:cubicBezTo>
                  <a:cubicBezTo>
                    <a:pt x="30446" y="26927"/>
                    <a:pt x="32796" y="22002"/>
                    <a:pt x="35483" y="25024"/>
                  </a:cubicBezTo>
                  <a:cubicBezTo>
                    <a:pt x="36098" y="24128"/>
                    <a:pt x="34587" y="20491"/>
                    <a:pt x="35370" y="19819"/>
                  </a:cubicBezTo>
                  <a:cubicBezTo>
                    <a:pt x="36490" y="18924"/>
                    <a:pt x="36434" y="22282"/>
                    <a:pt x="36714" y="22394"/>
                  </a:cubicBezTo>
                  <a:cubicBezTo>
                    <a:pt x="37609" y="22674"/>
                    <a:pt x="40799" y="21442"/>
                    <a:pt x="37833" y="15901"/>
                  </a:cubicBezTo>
                  <a:cubicBezTo>
                    <a:pt x="42366" y="14614"/>
                    <a:pt x="39960" y="8738"/>
                    <a:pt x="41415" y="5435"/>
                  </a:cubicBezTo>
                  <a:cubicBezTo>
                    <a:pt x="42311" y="3365"/>
                    <a:pt x="46788" y="3029"/>
                    <a:pt x="45165" y="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9" name="Google Shape;1589;p33"/>
            <p:cNvSpPr/>
            <p:nvPr/>
          </p:nvSpPr>
          <p:spPr>
            <a:xfrm>
              <a:off x="7496111" y="4003563"/>
              <a:ext cx="5839" cy="9224"/>
            </a:xfrm>
            <a:custGeom>
              <a:avLst/>
              <a:gdLst/>
              <a:ahLst/>
              <a:cxnLst/>
              <a:rect l="l" t="t" r="r" b="b"/>
              <a:pathLst>
                <a:path w="5839" h="9224" extrusionOk="0">
                  <a:moveTo>
                    <a:pt x="2351" y="1"/>
                  </a:moveTo>
                  <a:cubicBezTo>
                    <a:pt x="8115" y="-111"/>
                    <a:pt x="6324" y="10355"/>
                    <a:pt x="0" y="9123"/>
                  </a:cubicBezTo>
                  <a:cubicBezTo>
                    <a:pt x="2742" y="8004"/>
                    <a:pt x="-672" y="896"/>
                    <a:pt x="2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0" name="Google Shape;1590;p33"/>
            <p:cNvSpPr/>
            <p:nvPr/>
          </p:nvSpPr>
          <p:spPr>
            <a:xfrm>
              <a:off x="7519220" y="4019795"/>
              <a:ext cx="11832" cy="6899"/>
            </a:xfrm>
            <a:custGeom>
              <a:avLst/>
              <a:gdLst/>
              <a:ahLst/>
              <a:cxnLst/>
              <a:rect l="l" t="t" r="r" b="b"/>
              <a:pathLst>
                <a:path w="11832" h="6899" extrusionOk="0">
                  <a:moveTo>
                    <a:pt x="9127" y="0"/>
                  </a:moveTo>
                  <a:cubicBezTo>
                    <a:pt x="11030" y="1063"/>
                    <a:pt x="11982" y="3190"/>
                    <a:pt x="11813" y="6436"/>
                  </a:cubicBezTo>
                  <a:cubicBezTo>
                    <a:pt x="10638" y="5652"/>
                    <a:pt x="6273" y="7611"/>
                    <a:pt x="5377" y="6604"/>
                  </a:cubicBezTo>
                  <a:cubicBezTo>
                    <a:pt x="5322" y="6492"/>
                    <a:pt x="5434" y="5317"/>
                    <a:pt x="5322" y="5317"/>
                  </a:cubicBezTo>
                  <a:cubicBezTo>
                    <a:pt x="3363" y="4925"/>
                    <a:pt x="397" y="6324"/>
                    <a:pt x="173" y="4141"/>
                  </a:cubicBezTo>
                  <a:cubicBezTo>
                    <a:pt x="-1450" y="-1791"/>
                    <a:pt x="8904" y="4030"/>
                    <a:pt x="91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1" name="Google Shape;1591;p33"/>
            <p:cNvSpPr/>
            <p:nvPr/>
          </p:nvSpPr>
          <p:spPr>
            <a:xfrm>
              <a:off x="7622312" y="4034373"/>
              <a:ext cx="7520" cy="4149"/>
            </a:xfrm>
            <a:custGeom>
              <a:avLst/>
              <a:gdLst/>
              <a:ahLst/>
              <a:cxnLst/>
              <a:rect l="l" t="t" r="r" b="b"/>
              <a:pathLst>
                <a:path w="7520" h="4149" extrusionOk="0">
                  <a:moveTo>
                    <a:pt x="59" y="4114"/>
                  </a:moveTo>
                  <a:cubicBezTo>
                    <a:pt x="-388" y="700"/>
                    <a:pt x="1738" y="-195"/>
                    <a:pt x="5096" y="85"/>
                  </a:cubicBezTo>
                  <a:cubicBezTo>
                    <a:pt x="9686" y="-531"/>
                    <a:pt x="6887" y="2435"/>
                    <a:pt x="3865" y="1428"/>
                  </a:cubicBezTo>
                  <a:cubicBezTo>
                    <a:pt x="2578" y="2324"/>
                    <a:pt x="2578" y="4450"/>
                    <a:pt x="59" y="4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2" name="Google Shape;1592;p33"/>
            <p:cNvSpPr/>
            <p:nvPr/>
          </p:nvSpPr>
          <p:spPr>
            <a:xfrm>
              <a:off x="8145513" y="4030701"/>
              <a:ext cx="8009" cy="5382"/>
            </a:xfrm>
            <a:custGeom>
              <a:avLst/>
              <a:gdLst/>
              <a:ahLst/>
              <a:cxnLst/>
              <a:rect l="l" t="t" r="r" b="b"/>
              <a:pathLst>
                <a:path w="8009" h="5382" extrusionOk="0">
                  <a:moveTo>
                    <a:pt x="7701" y="7"/>
                  </a:moveTo>
                  <a:cubicBezTo>
                    <a:pt x="9380" y="4148"/>
                    <a:pt x="3560" y="1070"/>
                    <a:pt x="5239" y="5268"/>
                  </a:cubicBezTo>
                  <a:cubicBezTo>
                    <a:pt x="1881" y="5716"/>
                    <a:pt x="-302" y="4932"/>
                    <a:pt x="34" y="1518"/>
                  </a:cubicBezTo>
                  <a:cubicBezTo>
                    <a:pt x="3448" y="4876"/>
                    <a:pt x="3840" y="-217"/>
                    <a:pt x="7701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3" name="Google Shape;1593;p33"/>
            <p:cNvSpPr/>
            <p:nvPr/>
          </p:nvSpPr>
          <p:spPr>
            <a:xfrm>
              <a:off x="8128969" y="4032524"/>
              <a:ext cx="11803" cy="11685"/>
            </a:xfrm>
            <a:custGeom>
              <a:avLst/>
              <a:gdLst/>
              <a:ahLst/>
              <a:cxnLst/>
              <a:rect l="l" t="t" r="r" b="b"/>
              <a:pathLst>
                <a:path w="11803" h="11685" extrusionOk="0">
                  <a:moveTo>
                    <a:pt x="11429" y="1095"/>
                  </a:moveTo>
                  <a:cubicBezTo>
                    <a:pt x="13220" y="5068"/>
                    <a:pt x="7791" y="8370"/>
                    <a:pt x="11653" y="10161"/>
                  </a:cubicBezTo>
                  <a:cubicBezTo>
                    <a:pt x="11541" y="13016"/>
                    <a:pt x="6224" y="10833"/>
                    <a:pt x="3985" y="11616"/>
                  </a:cubicBezTo>
                  <a:cubicBezTo>
                    <a:pt x="3930" y="6523"/>
                    <a:pt x="4545" y="4061"/>
                    <a:pt x="12" y="6523"/>
                  </a:cubicBezTo>
                  <a:cubicBezTo>
                    <a:pt x="-324" y="143"/>
                    <a:pt x="6504" y="-1312"/>
                    <a:pt x="11429" y="10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4" name="Google Shape;1594;p33"/>
            <p:cNvSpPr/>
            <p:nvPr/>
          </p:nvSpPr>
          <p:spPr>
            <a:xfrm>
              <a:off x="8081522" y="4085639"/>
              <a:ext cx="7599" cy="11557"/>
            </a:xfrm>
            <a:custGeom>
              <a:avLst/>
              <a:gdLst/>
              <a:ahLst/>
              <a:cxnLst/>
              <a:rect l="l" t="t" r="r" b="b"/>
              <a:pathLst>
                <a:path w="7599" h="11557" extrusionOk="0">
                  <a:moveTo>
                    <a:pt x="7555" y="3610"/>
                  </a:moveTo>
                  <a:cubicBezTo>
                    <a:pt x="7835" y="7304"/>
                    <a:pt x="3302" y="6240"/>
                    <a:pt x="5149" y="11445"/>
                  </a:cubicBezTo>
                  <a:cubicBezTo>
                    <a:pt x="3414" y="11501"/>
                    <a:pt x="1735" y="11501"/>
                    <a:pt x="0" y="11557"/>
                  </a:cubicBezTo>
                  <a:cubicBezTo>
                    <a:pt x="280" y="9151"/>
                    <a:pt x="4477" y="4169"/>
                    <a:pt x="1063" y="2435"/>
                  </a:cubicBezTo>
                  <a:cubicBezTo>
                    <a:pt x="2182" y="-364"/>
                    <a:pt x="8171" y="-1651"/>
                    <a:pt x="7555" y="36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5" name="Google Shape;1595;p33"/>
            <p:cNvSpPr/>
            <p:nvPr/>
          </p:nvSpPr>
          <p:spPr>
            <a:xfrm>
              <a:off x="6875105" y="4117177"/>
              <a:ext cx="5156" cy="3973"/>
            </a:xfrm>
            <a:custGeom>
              <a:avLst/>
              <a:gdLst/>
              <a:ahLst/>
              <a:cxnLst/>
              <a:rect l="l" t="t" r="r" b="b"/>
              <a:pathLst>
                <a:path w="5156" h="3973" extrusionOk="0">
                  <a:moveTo>
                    <a:pt x="0" y="1399"/>
                  </a:moveTo>
                  <a:cubicBezTo>
                    <a:pt x="336" y="-392"/>
                    <a:pt x="3190" y="224"/>
                    <a:pt x="5093" y="0"/>
                  </a:cubicBezTo>
                  <a:cubicBezTo>
                    <a:pt x="5485" y="2071"/>
                    <a:pt x="3918" y="2239"/>
                    <a:pt x="3918" y="3918"/>
                  </a:cubicBezTo>
                  <a:cubicBezTo>
                    <a:pt x="3078" y="3918"/>
                    <a:pt x="2239" y="3973"/>
                    <a:pt x="1343" y="3973"/>
                  </a:cubicBezTo>
                  <a:cubicBezTo>
                    <a:pt x="1511" y="2462"/>
                    <a:pt x="1008" y="1623"/>
                    <a:pt x="0" y="13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6" name="Google Shape;1596;p33"/>
            <p:cNvSpPr/>
            <p:nvPr/>
          </p:nvSpPr>
          <p:spPr>
            <a:xfrm>
              <a:off x="7011216" y="4117792"/>
              <a:ext cx="51508" cy="17685"/>
            </a:xfrm>
            <a:custGeom>
              <a:avLst/>
              <a:gdLst/>
              <a:ahLst/>
              <a:cxnLst/>
              <a:rect l="l" t="t" r="r" b="b"/>
              <a:pathLst>
                <a:path w="51508" h="17685" extrusionOk="0">
                  <a:moveTo>
                    <a:pt x="51434" y="13544"/>
                  </a:moveTo>
                  <a:cubicBezTo>
                    <a:pt x="52553" y="19700"/>
                    <a:pt x="40856" y="13432"/>
                    <a:pt x="39960" y="17686"/>
                  </a:cubicBezTo>
                  <a:cubicBezTo>
                    <a:pt x="37274" y="17406"/>
                    <a:pt x="39456" y="11977"/>
                    <a:pt x="37274" y="11250"/>
                  </a:cubicBezTo>
                  <a:cubicBezTo>
                    <a:pt x="32908" y="10130"/>
                    <a:pt x="27816" y="9738"/>
                    <a:pt x="23114" y="8955"/>
                  </a:cubicBezTo>
                  <a:cubicBezTo>
                    <a:pt x="22443" y="7947"/>
                    <a:pt x="21715" y="6884"/>
                    <a:pt x="21715" y="5093"/>
                  </a:cubicBezTo>
                  <a:cubicBezTo>
                    <a:pt x="16678" y="5653"/>
                    <a:pt x="12760" y="4645"/>
                    <a:pt x="8899" y="5373"/>
                  </a:cubicBezTo>
                  <a:cubicBezTo>
                    <a:pt x="5821" y="5933"/>
                    <a:pt x="3526" y="9402"/>
                    <a:pt x="0" y="8171"/>
                  </a:cubicBezTo>
                  <a:cubicBezTo>
                    <a:pt x="56" y="4422"/>
                    <a:pt x="5429" y="5821"/>
                    <a:pt x="4981" y="1567"/>
                  </a:cubicBezTo>
                  <a:cubicBezTo>
                    <a:pt x="8451" y="672"/>
                    <a:pt x="15167" y="2966"/>
                    <a:pt x="16510" y="0"/>
                  </a:cubicBezTo>
                  <a:cubicBezTo>
                    <a:pt x="22163" y="896"/>
                    <a:pt x="14719" y="1231"/>
                    <a:pt x="20428" y="2518"/>
                  </a:cubicBezTo>
                  <a:cubicBezTo>
                    <a:pt x="20372" y="2518"/>
                    <a:pt x="24233" y="3638"/>
                    <a:pt x="24290" y="3750"/>
                  </a:cubicBezTo>
                  <a:cubicBezTo>
                    <a:pt x="25297" y="4925"/>
                    <a:pt x="29607" y="5373"/>
                    <a:pt x="34587" y="4813"/>
                  </a:cubicBezTo>
                  <a:cubicBezTo>
                    <a:pt x="33468" y="9571"/>
                    <a:pt x="40856" y="5261"/>
                    <a:pt x="38561" y="11193"/>
                  </a:cubicBezTo>
                  <a:cubicBezTo>
                    <a:pt x="40352" y="9682"/>
                    <a:pt x="41639" y="9738"/>
                    <a:pt x="42423" y="12425"/>
                  </a:cubicBezTo>
                  <a:cubicBezTo>
                    <a:pt x="45109" y="13152"/>
                    <a:pt x="50818" y="10634"/>
                    <a:pt x="51434" y="13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7" name="Google Shape;1597;p33"/>
            <p:cNvSpPr/>
            <p:nvPr/>
          </p:nvSpPr>
          <p:spPr>
            <a:xfrm>
              <a:off x="7074181" y="4134974"/>
              <a:ext cx="20760" cy="9081"/>
            </a:xfrm>
            <a:custGeom>
              <a:avLst/>
              <a:gdLst/>
              <a:ahLst/>
              <a:cxnLst/>
              <a:rect l="l" t="t" r="r" b="b"/>
              <a:pathLst>
                <a:path w="20760" h="9081" extrusionOk="0">
                  <a:moveTo>
                    <a:pt x="109" y="0"/>
                  </a:moveTo>
                  <a:cubicBezTo>
                    <a:pt x="2627" y="1847"/>
                    <a:pt x="6993" y="168"/>
                    <a:pt x="10407" y="1064"/>
                  </a:cubicBezTo>
                  <a:cubicBezTo>
                    <a:pt x="10854" y="1175"/>
                    <a:pt x="14604" y="5876"/>
                    <a:pt x="15555" y="2239"/>
                  </a:cubicBezTo>
                  <a:cubicBezTo>
                    <a:pt x="17570" y="2743"/>
                    <a:pt x="16731" y="6268"/>
                    <a:pt x="20761" y="4701"/>
                  </a:cubicBezTo>
                  <a:cubicBezTo>
                    <a:pt x="20425" y="11361"/>
                    <a:pt x="7217" y="8731"/>
                    <a:pt x="2851" y="7668"/>
                  </a:cubicBezTo>
                  <a:cubicBezTo>
                    <a:pt x="2068" y="6380"/>
                    <a:pt x="5370" y="6660"/>
                    <a:pt x="5370" y="6324"/>
                  </a:cubicBezTo>
                  <a:cubicBezTo>
                    <a:pt x="5426" y="4197"/>
                    <a:pt x="-899" y="4477"/>
                    <a:pt x="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8" name="Google Shape;1598;p33"/>
            <p:cNvSpPr/>
            <p:nvPr/>
          </p:nvSpPr>
          <p:spPr>
            <a:xfrm>
              <a:off x="8021692" y="4115218"/>
              <a:ext cx="9242" cy="7835"/>
            </a:xfrm>
            <a:custGeom>
              <a:avLst/>
              <a:gdLst/>
              <a:ahLst/>
              <a:cxnLst/>
              <a:rect l="l" t="t" r="r" b="b"/>
              <a:pathLst>
                <a:path w="9242" h="7835" extrusionOk="0">
                  <a:moveTo>
                    <a:pt x="8955" y="0"/>
                  </a:moveTo>
                  <a:cubicBezTo>
                    <a:pt x="10411" y="4813"/>
                    <a:pt x="5821" y="3750"/>
                    <a:pt x="6549" y="7835"/>
                  </a:cubicBezTo>
                  <a:cubicBezTo>
                    <a:pt x="3415" y="7164"/>
                    <a:pt x="-55" y="6884"/>
                    <a:pt x="1" y="2798"/>
                  </a:cubicBezTo>
                  <a:cubicBezTo>
                    <a:pt x="2184" y="3246"/>
                    <a:pt x="2407" y="1735"/>
                    <a:pt x="2519" y="168"/>
                  </a:cubicBezTo>
                  <a:cubicBezTo>
                    <a:pt x="4702" y="112"/>
                    <a:pt x="6829" y="56"/>
                    <a:pt x="8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9" name="Google Shape;1599;p33"/>
            <p:cNvSpPr/>
            <p:nvPr/>
          </p:nvSpPr>
          <p:spPr>
            <a:xfrm>
              <a:off x="7065503" y="4141539"/>
              <a:ext cx="6667" cy="3843"/>
            </a:xfrm>
            <a:custGeom>
              <a:avLst/>
              <a:gdLst/>
              <a:ahLst/>
              <a:cxnLst/>
              <a:rect l="l" t="t" r="r" b="b"/>
              <a:pathLst>
                <a:path w="6667" h="3843" extrusionOk="0">
                  <a:moveTo>
                    <a:pt x="6436" y="3844"/>
                  </a:moveTo>
                  <a:cubicBezTo>
                    <a:pt x="4925" y="2781"/>
                    <a:pt x="2966" y="2221"/>
                    <a:pt x="0" y="2725"/>
                  </a:cubicBezTo>
                  <a:cubicBezTo>
                    <a:pt x="616" y="374"/>
                    <a:pt x="8059" y="-2480"/>
                    <a:pt x="6436" y="38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0" name="Google Shape;1600;p33"/>
            <p:cNvSpPr/>
            <p:nvPr/>
          </p:nvSpPr>
          <p:spPr>
            <a:xfrm>
              <a:off x="7044830" y="4143074"/>
              <a:ext cx="8035" cy="3038"/>
            </a:xfrm>
            <a:custGeom>
              <a:avLst/>
              <a:gdLst/>
              <a:ahLst/>
              <a:cxnLst/>
              <a:rect l="l" t="t" r="r" b="b"/>
              <a:pathLst>
                <a:path w="8035" h="3038" extrusionOk="0">
                  <a:moveTo>
                    <a:pt x="133" y="295"/>
                  </a:moveTo>
                  <a:cubicBezTo>
                    <a:pt x="2820" y="1023"/>
                    <a:pt x="8977" y="-1999"/>
                    <a:pt x="7913" y="2702"/>
                  </a:cubicBezTo>
                  <a:cubicBezTo>
                    <a:pt x="5227" y="2030"/>
                    <a:pt x="-986" y="5052"/>
                    <a:pt x="133" y="2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1" name="Google Shape;1601;p33"/>
            <p:cNvSpPr/>
            <p:nvPr/>
          </p:nvSpPr>
          <p:spPr>
            <a:xfrm>
              <a:off x="8079830" y="4121654"/>
              <a:ext cx="14004" cy="23898"/>
            </a:xfrm>
            <a:custGeom>
              <a:avLst/>
              <a:gdLst/>
              <a:ahLst/>
              <a:cxnLst/>
              <a:rect l="l" t="t" r="r" b="b"/>
              <a:pathLst>
                <a:path w="14004" h="23898" extrusionOk="0">
                  <a:moveTo>
                    <a:pt x="6112" y="112"/>
                  </a:moveTo>
                  <a:cubicBezTo>
                    <a:pt x="7791" y="56"/>
                    <a:pt x="9527" y="56"/>
                    <a:pt x="11261" y="0"/>
                  </a:cubicBezTo>
                  <a:cubicBezTo>
                    <a:pt x="12717" y="2406"/>
                    <a:pt x="13052" y="6100"/>
                    <a:pt x="14004" y="9010"/>
                  </a:cubicBezTo>
                  <a:cubicBezTo>
                    <a:pt x="11598" y="9234"/>
                    <a:pt x="13220" y="13320"/>
                    <a:pt x="10254" y="12984"/>
                  </a:cubicBezTo>
                  <a:cubicBezTo>
                    <a:pt x="10422" y="14831"/>
                    <a:pt x="10534" y="16678"/>
                    <a:pt x="9023" y="16902"/>
                  </a:cubicBezTo>
                  <a:cubicBezTo>
                    <a:pt x="8407" y="18805"/>
                    <a:pt x="10702" y="23562"/>
                    <a:pt x="7903" y="23450"/>
                  </a:cubicBezTo>
                  <a:cubicBezTo>
                    <a:pt x="3538" y="25521"/>
                    <a:pt x="7064" y="19756"/>
                    <a:pt x="3986" y="19644"/>
                  </a:cubicBezTo>
                  <a:cubicBezTo>
                    <a:pt x="2307" y="19588"/>
                    <a:pt x="1803" y="16063"/>
                    <a:pt x="12" y="14551"/>
                  </a:cubicBezTo>
                  <a:cubicBezTo>
                    <a:pt x="-267" y="10857"/>
                    <a:pt x="4322" y="11921"/>
                    <a:pt x="2419" y="6716"/>
                  </a:cubicBezTo>
                  <a:cubicBezTo>
                    <a:pt x="5609" y="9794"/>
                    <a:pt x="5721" y="3470"/>
                    <a:pt x="6112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2" name="Google Shape;1602;p33"/>
            <p:cNvSpPr/>
            <p:nvPr/>
          </p:nvSpPr>
          <p:spPr>
            <a:xfrm>
              <a:off x="8094170" y="4144081"/>
              <a:ext cx="19476" cy="18820"/>
            </a:xfrm>
            <a:custGeom>
              <a:avLst/>
              <a:gdLst/>
              <a:ahLst/>
              <a:cxnLst/>
              <a:rect l="l" t="t" r="r" b="b"/>
              <a:pathLst>
                <a:path w="19476" h="18820" extrusionOk="0">
                  <a:moveTo>
                    <a:pt x="10242" y="687"/>
                  </a:moveTo>
                  <a:cubicBezTo>
                    <a:pt x="6996" y="4996"/>
                    <a:pt x="13320" y="3205"/>
                    <a:pt x="14159" y="4492"/>
                  </a:cubicBezTo>
                  <a:cubicBezTo>
                    <a:pt x="14999" y="5724"/>
                    <a:pt x="12929" y="5556"/>
                    <a:pt x="12872" y="5836"/>
                  </a:cubicBezTo>
                  <a:cubicBezTo>
                    <a:pt x="12817" y="6059"/>
                    <a:pt x="14048" y="8018"/>
                    <a:pt x="14216" y="8410"/>
                  </a:cubicBezTo>
                  <a:cubicBezTo>
                    <a:pt x="15559" y="10985"/>
                    <a:pt x="19476" y="10705"/>
                    <a:pt x="19476" y="14791"/>
                  </a:cubicBezTo>
                  <a:cubicBezTo>
                    <a:pt x="16734" y="14231"/>
                    <a:pt x="17070" y="16693"/>
                    <a:pt x="17014" y="18708"/>
                  </a:cubicBezTo>
                  <a:cubicBezTo>
                    <a:pt x="15950" y="17812"/>
                    <a:pt x="13432" y="16749"/>
                    <a:pt x="13152" y="18820"/>
                  </a:cubicBezTo>
                  <a:cubicBezTo>
                    <a:pt x="9738" y="17981"/>
                    <a:pt x="10354" y="13000"/>
                    <a:pt x="6604" y="12496"/>
                  </a:cubicBezTo>
                  <a:cubicBezTo>
                    <a:pt x="6884" y="11096"/>
                    <a:pt x="9122" y="11545"/>
                    <a:pt x="9122" y="9866"/>
                  </a:cubicBezTo>
                  <a:cubicBezTo>
                    <a:pt x="5876" y="7515"/>
                    <a:pt x="3806" y="3933"/>
                    <a:pt x="0" y="2254"/>
                  </a:cubicBezTo>
                  <a:cubicBezTo>
                    <a:pt x="2910" y="-1160"/>
                    <a:pt x="5653" y="183"/>
                    <a:pt x="10242" y="6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3" name="Google Shape;1603;p33"/>
            <p:cNvSpPr/>
            <p:nvPr/>
          </p:nvSpPr>
          <p:spPr>
            <a:xfrm>
              <a:off x="8086614" y="4151540"/>
              <a:ext cx="3917" cy="2742"/>
            </a:xfrm>
            <a:custGeom>
              <a:avLst/>
              <a:gdLst/>
              <a:ahLst/>
              <a:cxnLst/>
              <a:rect l="l" t="t" r="r" b="b"/>
              <a:pathLst>
                <a:path w="3917" h="2742" extrusionOk="0">
                  <a:moveTo>
                    <a:pt x="0" y="112"/>
                  </a:moveTo>
                  <a:cubicBezTo>
                    <a:pt x="1287" y="112"/>
                    <a:pt x="2575" y="56"/>
                    <a:pt x="3862" y="0"/>
                  </a:cubicBezTo>
                  <a:cubicBezTo>
                    <a:pt x="3862" y="896"/>
                    <a:pt x="3918" y="1735"/>
                    <a:pt x="3918" y="2631"/>
                  </a:cubicBezTo>
                  <a:cubicBezTo>
                    <a:pt x="2631" y="2687"/>
                    <a:pt x="1343" y="2687"/>
                    <a:pt x="56" y="2743"/>
                  </a:cubicBezTo>
                  <a:cubicBezTo>
                    <a:pt x="0" y="1847"/>
                    <a:pt x="0" y="952"/>
                    <a:pt x="0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4" name="Google Shape;1604;p33"/>
            <p:cNvSpPr/>
            <p:nvPr/>
          </p:nvSpPr>
          <p:spPr>
            <a:xfrm>
              <a:off x="8093275" y="4160673"/>
              <a:ext cx="10365" cy="8990"/>
            </a:xfrm>
            <a:custGeom>
              <a:avLst/>
              <a:gdLst/>
              <a:ahLst/>
              <a:cxnLst/>
              <a:rect l="l" t="t" r="r" b="b"/>
              <a:pathLst>
                <a:path w="10365" h="8990" extrusionOk="0">
                  <a:moveTo>
                    <a:pt x="10354" y="7489"/>
                  </a:moveTo>
                  <a:cubicBezTo>
                    <a:pt x="10634" y="10288"/>
                    <a:pt x="5820" y="8161"/>
                    <a:pt x="3973" y="8945"/>
                  </a:cubicBezTo>
                  <a:cubicBezTo>
                    <a:pt x="3861" y="5530"/>
                    <a:pt x="4981" y="773"/>
                    <a:pt x="0" y="2564"/>
                  </a:cubicBezTo>
                  <a:cubicBezTo>
                    <a:pt x="4589" y="-5719"/>
                    <a:pt x="4421" y="8833"/>
                    <a:pt x="10354" y="74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5" name="Google Shape;1605;p33"/>
            <p:cNvSpPr/>
            <p:nvPr/>
          </p:nvSpPr>
          <p:spPr>
            <a:xfrm>
              <a:off x="7873512" y="4174218"/>
              <a:ext cx="8943" cy="18289"/>
            </a:xfrm>
            <a:custGeom>
              <a:avLst/>
              <a:gdLst/>
              <a:ahLst/>
              <a:cxnLst/>
              <a:rect l="l" t="t" r="r" b="b"/>
              <a:pathLst>
                <a:path w="8943" h="18289" extrusionOk="0">
                  <a:moveTo>
                    <a:pt x="653" y="268"/>
                  </a:moveTo>
                  <a:cubicBezTo>
                    <a:pt x="3228" y="-1075"/>
                    <a:pt x="3732" y="3011"/>
                    <a:pt x="4571" y="4074"/>
                  </a:cubicBezTo>
                  <a:cubicBezTo>
                    <a:pt x="5131" y="4802"/>
                    <a:pt x="5746" y="3850"/>
                    <a:pt x="5858" y="5361"/>
                  </a:cubicBezTo>
                  <a:cubicBezTo>
                    <a:pt x="5970" y="6984"/>
                    <a:pt x="8153" y="6984"/>
                    <a:pt x="8489" y="7880"/>
                  </a:cubicBezTo>
                  <a:cubicBezTo>
                    <a:pt x="9048" y="9335"/>
                    <a:pt x="7313" y="8719"/>
                    <a:pt x="7257" y="9223"/>
                  </a:cubicBezTo>
                  <a:cubicBezTo>
                    <a:pt x="7090" y="10231"/>
                    <a:pt x="9720" y="11910"/>
                    <a:pt x="8712" y="15659"/>
                  </a:cubicBezTo>
                  <a:cubicBezTo>
                    <a:pt x="6530" y="15211"/>
                    <a:pt x="6306" y="16722"/>
                    <a:pt x="6194" y="18289"/>
                  </a:cubicBezTo>
                  <a:cubicBezTo>
                    <a:pt x="-1082" y="16051"/>
                    <a:pt x="-410" y="8607"/>
                    <a:pt x="653" y="2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6" name="Google Shape;1606;p33"/>
            <p:cNvSpPr/>
            <p:nvPr/>
          </p:nvSpPr>
          <p:spPr>
            <a:xfrm>
              <a:off x="8105110" y="4169166"/>
              <a:ext cx="11614" cy="20836"/>
            </a:xfrm>
            <a:custGeom>
              <a:avLst/>
              <a:gdLst/>
              <a:ahLst/>
              <a:cxnLst/>
              <a:rect l="l" t="t" r="r" b="b"/>
              <a:pathLst>
                <a:path w="11614" h="20836" extrusionOk="0">
                  <a:moveTo>
                    <a:pt x="8816" y="60"/>
                  </a:moveTo>
                  <a:cubicBezTo>
                    <a:pt x="8816" y="4481"/>
                    <a:pt x="8593" y="9126"/>
                    <a:pt x="11614" y="10357"/>
                  </a:cubicBezTo>
                  <a:cubicBezTo>
                    <a:pt x="11447" y="11868"/>
                    <a:pt x="9320" y="11477"/>
                    <a:pt x="7809" y="11756"/>
                  </a:cubicBezTo>
                  <a:cubicBezTo>
                    <a:pt x="10104" y="13884"/>
                    <a:pt x="6746" y="16122"/>
                    <a:pt x="8033" y="20823"/>
                  </a:cubicBezTo>
                  <a:cubicBezTo>
                    <a:pt x="4395" y="21103"/>
                    <a:pt x="4955" y="17017"/>
                    <a:pt x="1540" y="17073"/>
                  </a:cubicBezTo>
                  <a:cubicBezTo>
                    <a:pt x="757" y="14331"/>
                    <a:pt x="2604" y="13604"/>
                    <a:pt x="2716" y="11813"/>
                  </a:cubicBezTo>
                  <a:cubicBezTo>
                    <a:pt x="2772" y="10749"/>
                    <a:pt x="477" y="9518"/>
                    <a:pt x="2660" y="9238"/>
                  </a:cubicBezTo>
                  <a:cubicBezTo>
                    <a:pt x="2380" y="7783"/>
                    <a:pt x="1373" y="8567"/>
                    <a:pt x="1373" y="9238"/>
                  </a:cubicBezTo>
                  <a:cubicBezTo>
                    <a:pt x="-1818" y="8790"/>
                    <a:pt x="1205" y="4201"/>
                    <a:pt x="3835" y="5264"/>
                  </a:cubicBezTo>
                  <a:cubicBezTo>
                    <a:pt x="3779" y="3306"/>
                    <a:pt x="5290" y="2131"/>
                    <a:pt x="6298" y="1291"/>
                  </a:cubicBezTo>
                  <a:cubicBezTo>
                    <a:pt x="6857" y="899"/>
                    <a:pt x="7305" y="-276"/>
                    <a:pt x="8816" y="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33"/>
            <p:cNvSpPr/>
            <p:nvPr/>
          </p:nvSpPr>
          <p:spPr>
            <a:xfrm>
              <a:off x="8093612" y="4173384"/>
              <a:ext cx="8966" cy="9216"/>
            </a:xfrm>
            <a:custGeom>
              <a:avLst/>
              <a:gdLst/>
              <a:ahLst/>
              <a:cxnLst/>
              <a:rect l="l" t="t" r="r" b="b"/>
              <a:pathLst>
                <a:path w="8966" h="9216" extrusionOk="0">
                  <a:moveTo>
                    <a:pt x="5035" y="39"/>
                  </a:moveTo>
                  <a:cubicBezTo>
                    <a:pt x="7833" y="-241"/>
                    <a:pt x="9120" y="990"/>
                    <a:pt x="8952" y="3844"/>
                  </a:cubicBezTo>
                  <a:cubicBezTo>
                    <a:pt x="6658" y="3509"/>
                    <a:pt x="6378" y="5132"/>
                    <a:pt x="7721" y="5188"/>
                  </a:cubicBezTo>
                  <a:cubicBezTo>
                    <a:pt x="6658" y="6363"/>
                    <a:pt x="3076" y="8266"/>
                    <a:pt x="110" y="9217"/>
                  </a:cubicBezTo>
                  <a:cubicBezTo>
                    <a:pt x="-898" y="3677"/>
                    <a:pt x="5371" y="5076"/>
                    <a:pt x="5035" y="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33"/>
            <p:cNvSpPr/>
            <p:nvPr/>
          </p:nvSpPr>
          <p:spPr>
            <a:xfrm>
              <a:off x="8122657" y="4206641"/>
              <a:ext cx="6268" cy="11901"/>
            </a:xfrm>
            <a:custGeom>
              <a:avLst/>
              <a:gdLst/>
              <a:ahLst/>
              <a:cxnLst/>
              <a:rect l="l" t="t" r="r" b="b"/>
              <a:pathLst>
                <a:path w="6268" h="11901" extrusionOk="0">
                  <a:moveTo>
                    <a:pt x="1063" y="26"/>
                  </a:moveTo>
                  <a:cubicBezTo>
                    <a:pt x="4421" y="-422"/>
                    <a:pt x="2182" y="5063"/>
                    <a:pt x="6268" y="3832"/>
                  </a:cubicBezTo>
                  <a:cubicBezTo>
                    <a:pt x="5149" y="7358"/>
                    <a:pt x="5932" y="12787"/>
                    <a:pt x="0" y="11779"/>
                  </a:cubicBezTo>
                  <a:cubicBezTo>
                    <a:pt x="0" y="10492"/>
                    <a:pt x="1567" y="10716"/>
                    <a:pt x="2574" y="10436"/>
                  </a:cubicBezTo>
                  <a:cubicBezTo>
                    <a:pt x="560" y="5567"/>
                    <a:pt x="336" y="6519"/>
                    <a:pt x="106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9" name="Google Shape;1609;p33"/>
            <p:cNvSpPr/>
            <p:nvPr/>
          </p:nvSpPr>
          <p:spPr>
            <a:xfrm>
              <a:off x="8082921" y="4212320"/>
              <a:ext cx="25556" cy="6939"/>
            </a:xfrm>
            <a:custGeom>
              <a:avLst/>
              <a:gdLst/>
              <a:ahLst/>
              <a:cxnLst/>
              <a:rect l="l" t="t" r="r" b="b"/>
              <a:pathLst>
                <a:path w="25556" h="6939" extrusionOk="0">
                  <a:moveTo>
                    <a:pt x="25521" y="1175"/>
                  </a:moveTo>
                  <a:cubicBezTo>
                    <a:pt x="26024" y="4813"/>
                    <a:pt x="21100" y="4813"/>
                    <a:pt x="17909" y="5261"/>
                  </a:cubicBezTo>
                  <a:cubicBezTo>
                    <a:pt x="12313" y="6044"/>
                    <a:pt x="4869" y="4925"/>
                    <a:pt x="0" y="6940"/>
                  </a:cubicBezTo>
                  <a:cubicBezTo>
                    <a:pt x="839" y="-1567"/>
                    <a:pt x="18861" y="6604"/>
                    <a:pt x="21659" y="0"/>
                  </a:cubicBezTo>
                  <a:cubicBezTo>
                    <a:pt x="22722" y="615"/>
                    <a:pt x="23786" y="1287"/>
                    <a:pt x="25521" y="11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0" name="Google Shape;1610;p33"/>
            <p:cNvSpPr/>
            <p:nvPr/>
          </p:nvSpPr>
          <p:spPr>
            <a:xfrm>
              <a:off x="8139559" y="4220071"/>
              <a:ext cx="16677" cy="9572"/>
            </a:xfrm>
            <a:custGeom>
              <a:avLst/>
              <a:gdLst/>
              <a:ahLst/>
              <a:cxnLst/>
              <a:rect l="l" t="t" r="r" b="b"/>
              <a:pathLst>
                <a:path w="16677" h="9572" extrusionOk="0">
                  <a:moveTo>
                    <a:pt x="16678" y="6632"/>
                  </a:moveTo>
                  <a:cubicBezTo>
                    <a:pt x="15559" y="7247"/>
                    <a:pt x="14439" y="7807"/>
                    <a:pt x="14159" y="9262"/>
                  </a:cubicBezTo>
                  <a:cubicBezTo>
                    <a:pt x="11585" y="7415"/>
                    <a:pt x="9122" y="10213"/>
                    <a:pt x="6492" y="9430"/>
                  </a:cubicBezTo>
                  <a:cubicBezTo>
                    <a:pt x="6044" y="9318"/>
                    <a:pt x="6436" y="8199"/>
                    <a:pt x="5205" y="8142"/>
                  </a:cubicBezTo>
                  <a:cubicBezTo>
                    <a:pt x="3918" y="8087"/>
                    <a:pt x="2239" y="5064"/>
                    <a:pt x="0" y="4337"/>
                  </a:cubicBezTo>
                  <a:cubicBezTo>
                    <a:pt x="503" y="2434"/>
                    <a:pt x="4365" y="2938"/>
                    <a:pt x="6324" y="1595"/>
                  </a:cubicBezTo>
                  <a:cubicBezTo>
                    <a:pt x="6492" y="1483"/>
                    <a:pt x="9458" y="-644"/>
                    <a:pt x="10130" y="196"/>
                  </a:cubicBezTo>
                  <a:cubicBezTo>
                    <a:pt x="10185" y="251"/>
                    <a:pt x="10074" y="1483"/>
                    <a:pt x="10185" y="1483"/>
                  </a:cubicBezTo>
                  <a:cubicBezTo>
                    <a:pt x="10857" y="1483"/>
                    <a:pt x="11921" y="307"/>
                    <a:pt x="11417" y="139"/>
                  </a:cubicBezTo>
                  <a:cubicBezTo>
                    <a:pt x="14103" y="1147"/>
                    <a:pt x="16174" y="3385"/>
                    <a:pt x="16678" y="66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1" name="Google Shape;1611;p33"/>
            <p:cNvSpPr/>
            <p:nvPr/>
          </p:nvSpPr>
          <p:spPr>
            <a:xfrm>
              <a:off x="8148625" y="4225888"/>
              <a:ext cx="94527" cy="45930"/>
            </a:xfrm>
            <a:custGeom>
              <a:avLst/>
              <a:gdLst/>
              <a:ahLst/>
              <a:cxnLst/>
              <a:rect l="l" t="t" r="r" b="b"/>
              <a:pathLst>
                <a:path w="94527" h="45930" extrusionOk="0">
                  <a:moveTo>
                    <a:pt x="31174" y="23705"/>
                  </a:moveTo>
                  <a:cubicBezTo>
                    <a:pt x="28599" y="23761"/>
                    <a:pt x="29495" y="20179"/>
                    <a:pt x="25969" y="21243"/>
                  </a:cubicBezTo>
                  <a:cubicBezTo>
                    <a:pt x="25241" y="19340"/>
                    <a:pt x="24010" y="17996"/>
                    <a:pt x="23282" y="16094"/>
                  </a:cubicBezTo>
                  <a:cubicBezTo>
                    <a:pt x="17742" y="15758"/>
                    <a:pt x="12313" y="15310"/>
                    <a:pt x="9067" y="12512"/>
                  </a:cubicBezTo>
                  <a:cubicBezTo>
                    <a:pt x="5037" y="14079"/>
                    <a:pt x="6156" y="12680"/>
                    <a:pt x="1399" y="12680"/>
                  </a:cubicBezTo>
                  <a:cubicBezTo>
                    <a:pt x="1231" y="10609"/>
                    <a:pt x="1903" y="7699"/>
                    <a:pt x="0" y="7531"/>
                  </a:cubicBezTo>
                  <a:cubicBezTo>
                    <a:pt x="896" y="5013"/>
                    <a:pt x="2351" y="7531"/>
                    <a:pt x="3862" y="7419"/>
                  </a:cubicBezTo>
                  <a:cubicBezTo>
                    <a:pt x="5709" y="7307"/>
                    <a:pt x="6325" y="5852"/>
                    <a:pt x="7668" y="6020"/>
                  </a:cubicBezTo>
                  <a:cubicBezTo>
                    <a:pt x="10242" y="6412"/>
                    <a:pt x="11641" y="8538"/>
                    <a:pt x="14160" y="8482"/>
                  </a:cubicBezTo>
                  <a:cubicBezTo>
                    <a:pt x="17070" y="9770"/>
                    <a:pt x="17629" y="5460"/>
                    <a:pt x="19197" y="4453"/>
                  </a:cubicBezTo>
                  <a:cubicBezTo>
                    <a:pt x="22219" y="2550"/>
                    <a:pt x="26696" y="2942"/>
                    <a:pt x="29382" y="311"/>
                  </a:cubicBezTo>
                  <a:cubicBezTo>
                    <a:pt x="32013" y="-1032"/>
                    <a:pt x="31174" y="2382"/>
                    <a:pt x="32013" y="2830"/>
                  </a:cubicBezTo>
                  <a:cubicBezTo>
                    <a:pt x="34419" y="4229"/>
                    <a:pt x="42423" y="1878"/>
                    <a:pt x="42367" y="6523"/>
                  </a:cubicBezTo>
                  <a:cubicBezTo>
                    <a:pt x="43766" y="7531"/>
                    <a:pt x="44773" y="5180"/>
                    <a:pt x="44885" y="5180"/>
                  </a:cubicBezTo>
                  <a:cubicBezTo>
                    <a:pt x="46452" y="5404"/>
                    <a:pt x="46564" y="7363"/>
                    <a:pt x="47516" y="7699"/>
                  </a:cubicBezTo>
                  <a:cubicBezTo>
                    <a:pt x="49363" y="8426"/>
                    <a:pt x="52049" y="6915"/>
                    <a:pt x="53896" y="7531"/>
                  </a:cubicBezTo>
                  <a:cubicBezTo>
                    <a:pt x="54736" y="7811"/>
                    <a:pt x="55016" y="11560"/>
                    <a:pt x="59045" y="9993"/>
                  </a:cubicBezTo>
                  <a:cubicBezTo>
                    <a:pt x="60612" y="11672"/>
                    <a:pt x="59604" y="12008"/>
                    <a:pt x="59157" y="13855"/>
                  </a:cubicBezTo>
                  <a:cubicBezTo>
                    <a:pt x="60668" y="14023"/>
                    <a:pt x="61452" y="13519"/>
                    <a:pt x="61675" y="12512"/>
                  </a:cubicBezTo>
                  <a:cubicBezTo>
                    <a:pt x="63187" y="12680"/>
                    <a:pt x="62795" y="14862"/>
                    <a:pt x="63075" y="16374"/>
                  </a:cubicBezTo>
                  <a:cubicBezTo>
                    <a:pt x="64138" y="18445"/>
                    <a:pt x="67160" y="18612"/>
                    <a:pt x="69567" y="20124"/>
                  </a:cubicBezTo>
                  <a:cubicBezTo>
                    <a:pt x="71078" y="21019"/>
                    <a:pt x="75779" y="23873"/>
                    <a:pt x="79921" y="23761"/>
                  </a:cubicBezTo>
                  <a:cubicBezTo>
                    <a:pt x="80368" y="25888"/>
                    <a:pt x="78745" y="26000"/>
                    <a:pt x="78745" y="27679"/>
                  </a:cubicBezTo>
                  <a:cubicBezTo>
                    <a:pt x="79305" y="29246"/>
                    <a:pt x="81656" y="29078"/>
                    <a:pt x="82663" y="30198"/>
                  </a:cubicBezTo>
                  <a:cubicBezTo>
                    <a:pt x="83055" y="30645"/>
                    <a:pt x="82271" y="32436"/>
                    <a:pt x="82719" y="32828"/>
                  </a:cubicBezTo>
                  <a:cubicBezTo>
                    <a:pt x="84286" y="34059"/>
                    <a:pt x="85965" y="35458"/>
                    <a:pt x="87980" y="37921"/>
                  </a:cubicBezTo>
                  <a:cubicBezTo>
                    <a:pt x="89883" y="40215"/>
                    <a:pt x="91170" y="43741"/>
                    <a:pt x="94528" y="44245"/>
                  </a:cubicBezTo>
                  <a:cubicBezTo>
                    <a:pt x="92233" y="47715"/>
                    <a:pt x="87140" y="44805"/>
                    <a:pt x="85573" y="44469"/>
                  </a:cubicBezTo>
                  <a:cubicBezTo>
                    <a:pt x="83167" y="43909"/>
                    <a:pt x="81320" y="42734"/>
                    <a:pt x="77738" y="39432"/>
                  </a:cubicBezTo>
                  <a:cubicBezTo>
                    <a:pt x="76898" y="38648"/>
                    <a:pt x="75891" y="37697"/>
                    <a:pt x="75107" y="36914"/>
                  </a:cubicBezTo>
                  <a:cubicBezTo>
                    <a:pt x="74380" y="36242"/>
                    <a:pt x="73932" y="37137"/>
                    <a:pt x="73820" y="35626"/>
                  </a:cubicBezTo>
                  <a:cubicBezTo>
                    <a:pt x="73820" y="35514"/>
                    <a:pt x="70127" y="31877"/>
                    <a:pt x="69847" y="31820"/>
                  </a:cubicBezTo>
                  <a:cubicBezTo>
                    <a:pt x="66712" y="30645"/>
                    <a:pt x="63019" y="32884"/>
                    <a:pt x="59549" y="30757"/>
                  </a:cubicBezTo>
                  <a:cubicBezTo>
                    <a:pt x="56862" y="33611"/>
                    <a:pt x="56079" y="38424"/>
                    <a:pt x="54680" y="42566"/>
                  </a:cubicBezTo>
                  <a:cubicBezTo>
                    <a:pt x="53896" y="40495"/>
                    <a:pt x="49139" y="41614"/>
                    <a:pt x="46956" y="40159"/>
                  </a:cubicBezTo>
                  <a:cubicBezTo>
                    <a:pt x="45333" y="39040"/>
                    <a:pt x="47796" y="36745"/>
                    <a:pt x="43094" y="38984"/>
                  </a:cubicBezTo>
                  <a:cubicBezTo>
                    <a:pt x="45725" y="32268"/>
                    <a:pt x="36547" y="37921"/>
                    <a:pt x="37834" y="32604"/>
                  </a:cubicBezTo>
                  <a:cubicBezTo>
                    <a:pt x="34868" y="33107"/>
                    <a:pt x="31845" y="33556"/>
                    <a:pt x="32797" y="37921"/>
                  </a:cubicBezTo>
                  <a:cubicBezTo>
                    <a:pt x="31453" y="37081"/>
                    <a:pt x="31398" y="34955"/>
                    <a:pt x="28879" y="35402"/>
                  </a:cubicBezTo>
                  <a:cubicBezTo>
                    <a:pt x="29159" y="33219"/>
                    <a:pt x="31341" y="32940"/>
                    <a:pt x="32629" y="31428"/>
                  </a:cubicBezTo>
                  <a:cubicBezTo>
                    <a:pt x="34140" y="29694"/>
                    <a:pt x="35987" y="29861"/>
                    <a:pt x="35091" y="26168"/>
                  </a:cubicBezTo>
                  <a:cubicBezTo>
                    <a:pt x="34140" y="25440"/>
                    <a:pt x="33748" y="28742"/>
                    <a:pt x="33860" y="28798"/>
                  </a:cubicBezTo>
                  <a:cubicBezTo>
                    <a:pt x="31398" y="27903"/>
                    <a:pt x="32349" y="20515"/>
                    <a:pt x="31174" y="237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2" name="Google Shape;1612;p33"/>
            <p:cNvSpPr/>
            <p:nvPr/>
          </p:nvSpPr>
          <p:spPr>
            <a:xfrm>
              <a:off x="8126910" y="4233623"/>
              <a:ext cx="8979" cy="4192"/>
            </a:xfrm>
            <a:custGeom>
              <a:avLst/>
              <a:gdLst/>
              <a:ahLst/>
              <a:cxnLst/>
              <a:rect l="l" t="t" r="r" b="b"/>
              <a:pathLst>
                <a:path w="8979" h="4192" extrusionOk="0">
                  <a:moveTo>
                    <a:pt x="8955" y="1307"/>
                  </a:moveTo>
                  <a:cubicBezTo>
                    <a:pt x="9459" y="6792"/>
                    <a:pt x="2127" y="2762"/>
                    <a:pt x="0" y="2818"/>
                  </a:cubicBezTo>
                  <a:cubicBezTo>
                    <a:pt x="1231" y="1363"/>
                    <a:pt x="7332" y="-1771"/>
                    <a:pt x="8955" y="13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3" name="Google Shape;1613;p33"/>
            <p:cNvSpPr/>
            <p:nvPr/>
          </p:nvSpPr>
          <p:spPr>
            <a:xfrm>
              <a:off x="8115346" y="4235126"/>
              <a:ext cx="4254" cy="2881"/>
            </a:xfrm>
            <a:custGeom>
              <a:avLst/>
              <a:gdLst/>
              <a:ahLst/>
              <a:cxnLst/>
              <a:rect l="l" t="t" r="r" b="b"/>
              <a:pathLst>
                <a:path w="4254" h="2881" extrusionOk="0">
                  <a:moveTo>
                    <a:pt x="35" y="1595"/>
                  </a:moveTo>
                  <a:cubicBezTo>
                    <a:pt x="-524" y="-924"/>
                    <a:pt x="5800" y="-420"/>
                    <a:pt x="3897" y="2826"/>
                  </a:cubicBezTo>
                  <a:cubicBezTo>
                    <a:pt x="3057" y="2826"/>
                    <a:pt x="2162" y="2882"/>
                    <a:pt x="1322" y="2882"/>
                  </a:cubicBezTo>
                  <a:cubicBezTo>
                    <a:pt x="1602" y="1763"/>
                    <a:pt x="818" y="1651"/>
                    <a:pt x="35" y="1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4" name="Google Shape;1614;p33"/>
            <p:cNvSpPr/>
            <p:nvPr/>
          </p:nvSpPr>
          <p:spPr>
            <a:xfrm>
              <a:off x="8236035" y="4238848"/>
              <a:ext cx="16851" cy="10956"/>
            </a:xfrm>
            <a:custGeom>
              <a:avLst/>
              <a:gdLst/>
              <a:ahLst/>
              <a:cxnLst/>
              <a:rect l="l" t="t" r="r" b="b"/>
              <a:pathLst>
                <a:path w="16851" h="10956" extrusionOk="0">
                  <a:moveTo>
                    <a:pt x="12771" y="112"/>
                  </a:moveTo>
                  <a:cubicBezTo>
                    <a:pt x="14058" y="112"/>
                    <a:pt x="15345" y="56"/>
                    <a:pt x="16633" y="0"/>
                  </a:cubicBezTo>
                  <a:cubicBezTo>
                    <a:pt x="16297" y="1176"/>
                    <a:pt x="17136" y="2743"/>
                    <a:pt x="16745" y="3918"/>
                  </a:cubicBezTo>
                  <a:cubicBezTo>
                    <a:pt x="16353" y="4981"/>
                    <a:pt x="14394" y="4757"/>
                    <a:pt x="14226" y="5261"/>
                  </a:cubicBezTo>
                  <a:cubicBezTo>
                    <a:pt x="13890" y="6268"/>
                    <a:pt x="16241" y="7780"/>
                    <a:pt x="14338" y="9179"/>
                  </a:cubicBezTo>
                  <a:cubicBezTo>
                    <a:pt x="12715" y="7780"/>
                    <a:pt x="11708" y="8115"/>
                    <a:pt x="11820" y="10522"/>
                  </a:cubicBezTo>
                  <a:cubicBezTo>
                    <a:pt x="7790" y="9514"/>
                    <a:pt x="-1389" y="13880"/>
                    <a:pt x="178" y="6884"/>
                  </a:cubicBezTo>
                  <a:cubicBezTo>
                    <a:pt x="6894" y="9347"/>
                    <a:pt x="10980" y="5765"/>
                    <a:pt x="12771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5" name="Google Shape;1615;p33"/>
            <p:cNvSpPr/>
            <p:nvPr/>
          </p:nvSpPr>
          <p:spPr>
            <a:xfrm>
              <a:off x="8068593" y="4263473"/>
              <a:ext cx="10186" cy="4273"/>
            </a:xfrm>
            <a:custGeom>
              <a:avLst/>
              <a:gdLst/>
              <a:ahLst/>
              <a:cxnLst/>
              <a:rect l="l" t="t" r="r" b="b"/>
              <a:pathLst>
                <a:path w="10186" h="4273" extrusionOk="0">
                  <a:moveTo>
                    <a:pt x="10186" y="0"/>
                  </a:moveTo>
                  <a:cubicBezTo>
                    <a:pt x="7947" y="2463"/>
                    <a:pt x="5597" y="4869"/>
                    <a:pt x="0" y="4142"/>
                  </a:cubicBezTo>
                  <a:cubicBezTo>
                    <a:pt x="336" y="-224"/>
                    <a:pt x="5765" y="336"/>
                    <a:pt x="10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6" name="Google Shape;1616;p33"/>
            <p:cNvSpPr/>
            <p:nvPr/>
          </p:nvSpPr>
          <p:spPr>
            <a:xfrm>
              <a:off x="8083984" y="4263134"/>
              <a:ext cx="10186" cy="2805"/>
            </a:xfrm>
            <a:custGeom>
              <a:avLst/>
              <a:gdLst/>
              <a:ahLst/>
              <a:cxnLst/>
              <a:rect l="l" t="t" r="r" b="b"/>
              <a:pathLst>
                <a:path w="10186" h="2805" extrusionOk="0">
                  <a:moveTo>
                    <a:pt x="10186" y="4"/>
                  </a:moveTo>
                  <a:cubicBezTo>
                    <a:pt x="8955" y="3026"/>
                    <a:pt x="4366" y="2802"/>
                    <a:pt x="0" y="2802"/>
                  </a:cubicBezTo>
                  <a:cubicBezTo>
                    <a:pt x="1231" y="-220"/>
                    <a:pt x="5821" y="4"/>
                    <a:pt x="10186" y="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7" name="Google Shape;1617;p33"/>
            <p:cNvSpPr/>
            <p:nvPr/>
          </p:nvSpPr>
          <p:spPr>
            <a:xfrm>
              <a:off x="8104427" y="4262530"/>
              <a:ext cx="15593" cy="10774"/>
            </a:xfrm>
            <a:custGeom>
              <a:avLst/>
              <a:gdLst/>
              <a:ahLst/>
              <a:cxnLst/>
              <a:rect l="l" t="t" r="r" b="b"/>
              <a:pathLst>
                <a:path w="15593" h="10774" extrusionOk="0">
                  <a:moveTo>
                    <a:pt x="15375" y="48"/>
                  </a:moveTo>
                  <a:cubicBezTo>
                    <a:pt x="15991" y="2734"/>
                    <a:pt x="15208" y="4133"/>
                    <a:pt x="14200" y="5253"/>
                  </a:cubicBezTo>
                  <a:cubicBezTo>
                    <a:pt x="13808" y="5700"/>
                    <a:pt x="11962" y="4861"/>
                    <a:pt x="11626" y="5309"/>
                  </a:cubicBezTo>
                  <a:cubicBezTo>
                    <a:pt x="9947" y="7491"/>
                    <a:pt x="6253" y="11186"/>
                    <a:pt x="209" y="10737"/>
                  </a:cubicBezTo>
                  <a:cubicBezTo>
                    <a:pt x="-911" y="7883"/>
                    <a:pt x="2783" y="7771"/>
                    <a:pt x="3959" y="6764"/>
                  </a:cubicBezTo>
                  <a:cubicBezTo>
                    <a:pt x="4854" y="5980"/>
                    <a:pt x="5581" y="4973"/>
                    <a:pt x="6477" y="4133"/>
                  </a:cubicBezTo>
                  <a:cubicBezTo>
                    <a:pt x="7317" y="3238"/>
                    <a:pt x="8939" y="3126"/>
                    <a:pt x="8996" y="1503"/>
                  </a:cubicBezTo>
                  <a:cubicBezTo>
                    <a:pt x="12633" y="2454"/>
                    <a:pt x="12297" y="-400"/>
                    <a:pt x="15375" y="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8" name="Google Shape;1618;p33"/>
            <p:cNvSpPr/>
            <p:nvPr/>
          </p:nvSpPr>
          <p:spPr>
            <a:xfrm>
              <a:off x="8366615" y="4405125"/>
              <a:ext cx="8199" cy="12984"/>
            </a:xfrm>
            <a:custGeom>
              <a:avLst/>
              <a:gdLst/>
              <a:ahLst/>
              <a:cxnLst/>
              <a:rect l="l" t="t" r="r" b="b"/>
              <a:pathLst>
                <a:path w="8199" h="12984" extrusionOk="0">
                  <a:moveTo>
                    <a:pt x="1288" y="0"/>
                  </a:moveTo>
                  <a:cubicBezTo>
                    <a:pt x="2518" y="0"/>
                    <a:pt x="2295" y="1567"/>
                    <a:pt x="2631" y="2574"/>
                  </a:cubicBezTo>
                  <a:cubicBezTo>
                    <a:pt x="1343" y="4197"/>
                    <a:pt x="8395" y="4421"/>
                    <a:pt x="6548" y="6380"/>
                  </a:cubicBezTo>
                  <a:cubicBezTo>
                    <a:pt x="4366" y="8675"/>
                    <a:pt x="9347" y="6604"/>
                    <a:pt x="7947" y="12872"/>
                  </a:cubicBezTo>
                  <a:cubicBezTo>
                    <a:pt x="5765" y="13208"/>
                    <a:pt x="4589" y="10746"/>
                    <a:pt x="4086" y="12984"/>
                  </a:cubicBezTo>
                  <a:cubicBezTo>
                    <a:pt x="2463" y="11417"/>
                    <a:pt x="1399" y="5764"/>
                    <a:pt x="0" y="2686"/>
                  </a:cubicBezTo>
                  <a:cubicBezTo>
                    <a:pt x="1343" y="2574"/>
                    <a:pt x="1064" y="1007"/>
                    <a:pt x="12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9" name="Google Shape;1619;p33"/>
            <p:cNvSpPr/>
            <p:nvPr/>
          </p:nvSpPr>
          <p:spPr>
            <a:xfrm>
              <a:off x="8369735" y="4416593"/>
              <a:ext cx="20498" cy="27474"/>
            </a:xfrm>
            <a:custGeom>
              <a:avLst/>
              <a:gdLst/>
              <a:ahLst/>
              <a:cxnLst/>
              <a:rect l="l" t="t" r="r" b="b"/>
              <a:pathLst>
                <a:path w="20498" h="27474" extrusionOk="0">
                  <a:moveTo>
                    <a:pt x="6115" y="61"/>
                  </a:moveTo>
                  <a:cubicBezTo>
                    <a:pt x="7178" y="-219"/>
                    <a:pt x="7346" y="509"/>
                    <a:pt x="7402" y="1348"/>
                  </a:cubicBezTo>
                  <a:cubicBezTo>
                    <a:pt x="7346" y="3755"/>
                    <a:pt x="10481" y="1572"/>
                    <a:pt x="9977" y="1292"/>
                  </a:cubicBezTo>
                  <a:cubicBezTo>
                    <a:pt x="13950" y="3419"/>
                    <a:pt x="12775" y="8232"/>
                    <a:pt x="20330" y="6274"/>
                  </a:cubicBezTo>
                  <a:cubicBezTo>
                    <a:pt x="20386" y="8456"/>
                    <a:pt x="20442" y="10583"/>
                    <a:pt x="20498" y="12765"/>
                  </a:cubicBezTo>
                  <a:cubicBezTo>
                    <a:pt x="19211" y="12821"/>
                    <a:pt x="17924" y="12821"/>
                    <a:pt x="16637" y="12878"/>
                  </a:cubicBezTo>
                  <a:cubicBezTo>
                    <a:pt x="16917" y="14389"/>
                    <a:pt x="16413" y="15172"/>
                    <a:pt x="15405" y="15508"/>
                  </a:cubicBezTo>
                  <a:cubicBezTo>
                    <a:pt x="18092" y="18586"/>
                    <a:pt x="14398" y="19706"/>
                    <a:pt x="14286" y="23343"/>
                  </a:cubicBezTo>
                  <a:cubicBezTo>
                    <a:pt x="14230" y="24574"/>
                    <a:pt x="10256" y="25358"/>
                    <a:pt x="13055" y="25973"/>
                  </a:cubicBezTo>
                  <a:cubicBezTo>
                    <a:pt x="13335" y="28772"/>
                    <a:pt x="8522" y="26645"/>
                    <a:pt x="6674" y="27429"/>
                  </a:cubicBezTo>
                  <a:cubicBezTo>
                    <a:pt x="7010" y="25302"/>
                    <a:pt x="5387" y="25190"/>
                    <a:pt x="5275" y="23567"/>
                  </a:cubicBezTo>
                  <a:cubicBezTo>
                    <a:pt x="4772" y="21385"/>
                    <a:pt x="6227" y="21105"/>
                    <a:pt x="7794" y="20936"/>
                  </a:cubicBezTo>
                  <a:cubicBezTo>
                    <a:pt x="5611" y="19257"/>
                    <a:pt x="4940" y="15956"/>
                    <a:pt x="15" y="17187"/>
                  </a:cubicBezTo>
                  <a:cubicBezTo>
                    <a:pt x="-265" y="13549"/>
                    <a:pt x="3540" y="13829"/>
                    <a:pt x="5052" y="11870"/>
                  </a:cubicBezTo>
                  <a:cubicBezTo>
                    <a:pt x="5667" y="5266"/>
                    <a:pt x="4940" y="5434"/>
                    <a:pt x="6115" y="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0" name="Google Shape;1620;p33"/>
            <p:cNvSpPr/>
            <p:nvPr/>
          </p:nvSpPr>
          <p:spPr>
            <a:xfrm>
              <a:off x="8220039" y="4444167"/>
              <a:ext cx="17052" cy="18603"/>
            </a:xfrm>
            <a:custGeom>
              <a:avLst/>
              <a:gdLst/>
              <a:ahLst/>
              <a:cxnLst/>
              <a:rect l="l" t="t" r="r" b="b"/>
              <a:pathLst>
                <a:path w="17052" h="18603" extrusionOk="0">
                  <a:moveTo>
                    <a:pt x="16622" y="246"/>
                  </a:moveTo>
                  <a:cubicBezTo>
                    <a:pt x="15950" y="2541"/>
                    <a:pt x="17685" y="4835"/>
                    <a:pt x="16790" y="8025"/>
                  </a:cubicBezTo>
                  <a:cubicBezTo>
                    <a:pt x="16734" y="8305"/>
                    <a:pt x="15167" y="6346"/>
                    <a:pt x="15447" y="5451"/>
                  </a:cubicBezTo>
                  <a:cubicBezTo>
                    <a:pt x="15335" y="5787"/>
                    <a:pt x="14439" y="5787"/>
                    <a:pt x="14215" y="6794"/>
                  </a:cubicBezTo>
                  <a:cubicBezTo>
                    <a:pt x="13824" y="8641"/>
                    <a:pt x="15111" y="11551"/>
                    <a:pt x="14384" y="13286"/>
                  </a:cubicBezTo>
                  <a:cubicBezTo>
                    <a:pt x="14215" y="13622"/>
                    <a:pt x="12089" y="13006"/>
                    <a:pt x="11809" y="13342"/>
                  </a:cubicBezTo>
                  <a:cubicBezTo>
                    <a:pt x="11417" y="13734"/>
                    <a:pt x="12313" y="15581"/>
                    <a:pt x="11865" y="15917"/>
                  </a:cubicBezTo>
                  <a:cubicBezTo>
                    <a:pt x="10577" y="16980"/>
                    <a:pt x="7891" y="16140"/>
                    <a:pt x="8059" y="18603"/>
                  </a:cubicBezTo>
                  <a:cubicBezTo>
                    <a:pt x="6604" y="17819"/>
                    <a:pt x="6324" y="16085"/>
                    <a:pt x="5373" y="14798"/>
                  </a:cubicBezTo>
                  <a:cubicBezTo>
                    <a:pt x="4925" y="14126"/>
                    <a:pt x="3022" y="12839"/>
                    <a:pt x="2742" y="12279"/>
                  </a:cubicBezTo>
                  <a:cubicBezTo>
                    <a:pt x="1455" y="9536"/>
                    <a:pt x="2910" y="6123"/>
                    <a:pt x="0" y="4555"/>
                  </a:cubicBezTo>
                  <a:cubicBezTo>
                    <a:pt x="1679" y="2541"/>
                    <a:pt x="6100" y="2708"/>
                    <a:pt x="10186" y="1757"/>
                  </a:cubicBezTo>
                  <a:cubicBezTo>
                    <a:pt x="12368" y="1141"/>
                    <a:pt x="14104" y="-650"/>
                    <a:pt x="16622" y="2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1" name="Google Shape;1621;p33"/>
            <p:cNvSpPr/>
            <p:nvPr/>
          </p:nvSpPr>
          <p:spPr>
            <a:xfrm>
              <a:off x="7065000" y="3635281"/>
              <a:ext cx="313223" cy="239168"/>
            </a:xfrm>
            <a:custGeom>
              <a:avLst/>
              <a:gdLst/>
              <a:ahLst/>
              <a:cxnLst/>
              <a:rect l="l" t="t" r="r" b="b"/>
              <a:pathLst>
                <a:path w="313223" h="239168" extrusionOk="0">
                  <a:moveTo>
                    <a:pt x="211722" y="23865"/>
                  </a:moveTo>
                  <a:cubicBezTo>
                    <a:pt x="212057" y="25264"/>
                    <a:pt x="214296" y="24705"/>
                    <a:pt x="214352" y="26384"/>
                  </a:cubicBezTo>
                  <a:cubicBezTo>
                    <a:pt x="216255" y="27615"/>
                    <a:pt x="217822" y="25040"/>
                    <a:pt x="218158" y="24984"/>
                  </a:cubicBezTo>
                  <a:cubicBezTo>
                    <a:pt x="220229" y="24817"/>
                    <a:pt x="220452" y="26384"/>
                    <a:pt x="222019" y="26216"/>
                  </a:cubicBezTo>
                  <a:cubicBezTo>
                    <a:pt x="222971" y="26104"/>
                    <a:pt x="223418" y="25152"/>
                    <a:pt x="224538" y="24873"/>
                  </a:cubicBezTo>
                  <a:cubicBezTo>
                    <a:pt x="225769" y="24593"/>
                    <a:pt x="227168" y="25040"/>
                    <a:pt x="228400" y="24761"/>
                  </a:cubicBezTo>
                  <a:cubicBezTo>
                    <a:pt x="233437" y="23697"/>
                    <a:pt x="238753" y="21459"/>
                    <a:pt x="242447" y="23138"/>
                  </a:cubicBezTo>
                  <a:cubicBezTo>
                    <a:pt x="241440" y="25936"/>
                    <a:pt x="235843" y="24369"/>
                    <a:pt x="234836" y="27223"/>
                  </a:cubicBezTo>
                  <a:cubicBezTo>
                    <a:pt x="235116" y="29854"/>
                    <a:pt x="237466" y="27167"/>
                    <a:pt x="237410" y="27167"/>
                  </a:cubicBezTo>
                  <a:cubicBezTo>
                    <a:pt x="239817" y="27279"/>
                    <a:pt x="239817" y="28790"/>
                    <a:pt x="243790" y="26999"/>
                  </a:cubicBezTo>
                  <a:cubicBezTo>
                    <a:pt x="244574" y="26663"/>
                    <a:pt x="245525" y="26160"/>
                    <a:pt x="246309" y="25656"/>
                  </a:cubicBezTo>
                  <a:cubicBezTo>
                    <a:pt x="246533" y="25488"/>
                    <a:pt x="252577" y="22802"/>
                    <a:pt x="252633" y="22914"/>
                  </a:cubicBezTo>
                  <a:cubicBezTo>
                    <a:pt x="255376" y="26272"/>
                    <a:pt x="251234" y="21794"/>
                    <a:pt x="253864" y="21571"/>
                  </a:cubicBezTo>
                  <a:cubicBezTo>
                    <a:pt x="254368" y="21515"/>
                    <a:pt x="257447" y="21794"/>
                    <a:pt x="257726" y="21459"/>
                  </a:cubicBezTo>
                  <a:cubicBezTo>
                    <a:pt x="258174" y="20843"/>
                    <a:pt x="260356" y="19220"/>
                    <a:pt x="264106" y="20003"/>
                  </a:cubicBezTo>
                  <a:cubicBezTo>
                    <a:pt x="264274" y="21850"/>
                    <a:pt x="264386" y="23697"/>
                    <a:pt x="262931" y="23921"/>
                  </a:cubicBezTo>
                  <a:cubicBezTo>
                    <a:pt x="262315" y="24929"/>
                    <a:pt x="261140" y="25712"/>
                    <a:pt x="260413" y="26552"/>
                  </a:cubicBezTo>
                  <a:cubicBezTo>
                    <a:pt x="259069" y="28231"/>
                    <a:pt x="258510" y="30917"/>
                    <a:pt x="255376" y="30581"/>
                  </a:cubicBezTo>
                  <a:cubicBezTo>
                    <a:pt x="256327" y="34443"/>
                    <a:pt x="258062" y="29294"/>
                    <a:pt x="260525" y="30469"/>
                  </a:cubicBezTo>
                  <a:cubicBezTo>
                    <a:pt x="262092" y="30805"/>
                    <a:pt x="261084" y="28342"/>
                    <a:pt x="261756" y="27839"/>
                  </a:cubicBezTo>
                  <a:cubicBezTo>
                    <a:pt x="263267" y="26663"/>
                    <a:pt x="268136" y="28119"/>
                    <a:pt x="268136" y="25096"/>
                  </a:cubicBezTo>
                  <a:cubicBezTo>
                    <a:pt x="271382" y="29182"/>
                    <a:pt x="278882" y="22802"/>
                    <a:pt x="280953" y="26104"/>
                  </a:cubicBezTo>
                  <a:cubicBezTo>
                    <a:pt x="282240" y="24817"/>
                    <a:pt x="283471" y="23473"/>
                    <a:pt x="284702" y="22130"/>
                  </a:cubicBezTo>
                  <a:cubicBezTo>
                    <a:pt x="288844" y="23305"/>
                    <a:pt x="291306" y="20619"/>
                    <a:pt x="294944" y="20619"/>
                  </a:cubicBezTo>
                  <a:cubicBezTo>
                    <a:pt x="294496" y="20619"/>
                    <a:pt x="295784" y="21794"/>
                    <a:pt x="296231" y="21906"/>
                  </a:cubicBezTo>
                  <a:cubicBezTo>
                    <a:pt x="297239" y="22018"/>
                    <a:pt x="302051" y="21067"/>
                    <a:pt x="302667" y="21738"/>
                  </a:cubicBezTo>
                  <a:cubicBezTo>
                    <a:pt x="304122" y="23473"/>
                    <a:pt x="303227" y="21291"/>
                    <a:pt x="305242" y="21682"/>
                  </a:cubicBezTo>
                  <a:cubicBezTo>
                    <a:pt x="307704" y="22130"/>
                    <a:pt x="310055" y="24705"/>
                    <a:pt x="313021" y="24089"/>
                  </a:cubicBezTo>
                  <a:cubicBezTo>
                    <a:pt x="313917" y="26775"/>
                    <a:pt x="311622" y="25936"/>
                    <a:pt x="310503" y="26719"/>
                  </a:cubicBezTo>
                  <a:cubicBezTo>
                    <a:pt x="309775" y="27279"/>
                    <a:pt x="308656" y="28958"/>
                    <a:pt x="307984" y="29350"/>
                  </a:cubicBezTo>
                  <a:cubicBezTo>
                    <a:pt x="304906" y="31085"/>
                    <a:pt x="299533" y="30469"/>
                    <a:pt x="299142" y="34723"/>
                  </a:cubicBezTo>
                  <a:cubicBezTo>
                    <a:pt x="295727" y="34835"/>
                    <a:pt x="291810" y="34387"/>
                    <a:pt x="290187" y="36234"/>
                  </a:cubicBezTo>
                  <a:cubicBezTo>
                    <a:pt x="292034" y="38137"/>
                    <a:pt x="294328" y="38920"/>
                    <a:pt x="288956" y="38864"/>
                  </a:cubicBezTo>
                  <a:cubicBezTo>
                    <a:pt x="289179" y="40375"/>
                    <a:pt x="291306" y="39928"/>
                    <a:pt x="292817" y="40095"/>
                  </a:cubicBezTo>
                  <a:cubicBezTo>
                    <a:pt x="290914" y="43789"/>
                    <a:pt x="284646" y="43174"/>
                    <a:pt x="284031" y="48099"/>
                  </a:cubicBezTo>
                  <a:cubicBezTo>
                    <a:pt x="281736" y="48379"/>
                    <a:pt x="284702" y="45916"/>
                    <a:pt x="283974" y="45524"/>
                  </a:cubicBezTo>
                  <a:cubicBezTo>
                    <a:pt x="283191" y="45077"/>
                    <a:pt x="279889" y="47539"/>
                    <a:pt x="277595" y="48267"/>
                  </a:cubicBezTo>
                  <a:cubicBezTo>
                    <a:pt x="277650" y="49554"/>
                    <a:pt x="279161" y="49218"/>
                    <a:pt x="280169" y="49498"/>
                  </a:cubicBezTo>
                  <a:cubicBezTo>
                    <a:pt x="277091" y="52128"/>
                    <a:pt x="278937" y="51569"/>
                    <a:pt x="277762" y="56046"/>
                  </a:cubicBezTo>
                  <a:cubicBezTo>
                    <a:pt x="277595" y="57389"/>
                    <a:pt x="273173" y="57893"/>
                    <a:pt x="272669" y="58732"/>
                  </a:cubicBezTo>
                  <a:cubicBezTo>
                    <a:pt x="272278" y="59460"/>
                    <a:pt x="273341" y="62090"/>
                    <a:pt x="272781" y="62594"/>
                  </a:cubicBezTo>
                  <a:cubicBezTo>
                    <a:pt x="271606" y="63713"/>
                    <a:pt x="269255" y="63322"/>
                    <a:pt x="267688" y="63993"/>
                  </a:cubicBezTo>
                  <a:cubicBezTo>
                    <a:pt x="268192" y="65672"/>
                    <a:pt x="269983" y="66008"/>
                    <a:pt x="270319" y="67855"/>
                  </a:cubicBezTo>
                  <a:cubicBezTo>
                    <a:pt x="270934" y="70429"/>
                    <a:pt x="274012" y="69310"/>
                    <a:pt x="275524" y="70317"/>
                  </a:cubicBezTo>
                  <a:cubicBezTo>
                    <a:pt x="275916" y="70597"/>
                    <a:pt x="275132" y="72612"/>
                    <a:pt x="275579" y="72892"/>
                  </a:cubicBezTo>
                  <a:cubicBezTo>
                    <a:pt x="276643" y="73731"/>
                    <a:pt x="278546" y="73116"/>
                    <a:pt x="279441" y="74123"/>
                  </a:cubicBezTo>
                  <a:cubicBezTo>
                    <a:pt x="279329" y="76474"/>
                    <a:pt x="281064" y="76810"/>
                    <a:pt x="280840" y="79272"/>
                  </a:cubicBezTo>
                  <a:cubicBezTo>
                    <a:pt x="276811" y="80671"/>
                    <a:pt x="273173" y="79608"/>
                    <a:pt x="268080" y="82126"/>
                  </a:cubicBezTo>
                  <a:cubicBezTo>
                    <a:pt x="271326" y="85317"/>
                    <a:pt x="274180" y="88954"/>
                    <a:pt x="281064" y="88339"/>
                  </a:cubicBezTo>
                  <a:cubicBezTo>
                    <a:pt x="280616" y="90577"/>
                    <a:pt x="282128" y="90745"/>
                    <a:pt x="283695" y="90857"/>
                  </a:cubicBezTo>
                  <a:cubicBezTo>
                    <a:pt x="284478" y="93712"/>
                    <a:pt x="281288" y="92760"/>
                    <a:pt x="281232" y="94775"/>
                  </a:cubicBezTo>
                  <a:cubicBezTo>
                    <a:pt x="281176" y="96398"/>
                    <a:pt x="279274" y="97461"/>
                    <a:pt x="277426" y="97461"/>
                  </a:cubicBezTo>
                  <a:cubicBezTo>
                    <a:pt x="276139" y="102330"/>
                    <a:pt x="282295" y="99420"/>
                    <a:pt x="281400" y="103897"/>
                  </a:cubicBezTo>
                  <a:cubicBezTo>
                    <a:pt x="279105" y="103562"/>
                    <a:pt x="278770" y="105185"/>
                    <a:pt x="280169" y="105241"/>
                  </a:cubicBezTo>
                  <a:cubicBezTo>
                    <a:pt x="279161" y="109046"/>
                    <a:pt x="276027" y="104569"/>
                    <a:pt x="273788" y="105408"/>
                  </a:cubicBezTo>
                  <a:cubicBezTo>
                    <a:pt x="271382" y="105576"/>
                    <a:pt x="273005" y="109718"/>
                    <a:pt x="270039" y="109382"/>
                  </a:cubicBezTo>
                  <a:cubicBezTo>
                    <a:pt x="270039" y="111621"/>
                    <a:pt x="271046" y="112740"/>
                    <a:pt x="272669" y="113188"/>
                  </a:cubicBezTo>
                  <a:cubicBezTo>
                    <a:pt x="272333" y="115147"/>
                    <a:pt x="269423" y="114083"/>
                    <a:pt x="267576" y="114587"/>
                  </a:cubicBezTo>
                  <a:cubicBezTo>
                    <a:pt x="263994" y="115538"/>
                    <a:pt x="260972" y="118169"/>
                    <a:pt x="257390" y="118728"/>
                  </a:cubicBezTo>
                  <a:cubicBezTo>
                    <a:pt x="257447" y="120632"/>
                    <a:pt x="260021" y="119288"/>
                    <a:pt x="261252" y="119960"/>
                  </a:cubicBezTo>
                  <a:cubicBezTo>
                    <a:pt x="262651" y="120687"/>
                    <a:pt x="263379" y="124997"/>
                    <a:pt x="266457" y="123765"/>
                  </a:cubicBezTo>
                  <a:cubicBezTo>
                    <a:pt x="267521" y="126340"/>
                    <a:pt x="264330" y="126732"/>
                    <a:pt x="263994" y="127739"/>
                  </a:cubicBezTo>
                  <a:cubicBezTo>
                    <a:pt x="263379" y="129530"/>
                    <a:pt x="265729" y="133336"/>
                    <a:pt x="262875" y="134231"/>
                  </a:cubicBezTo>
                  <a:cubicBezTo>
                    <a:pt x="264778" y="139268"/>
                    <a:pt x="273397" y="137253"/>
                    <a:pt x="274628" y="143074"/>
                  </a:cubicBezTo>
                  <a:cubicBezTo>
                    <a:pt x="272613" y="143018"/>
                    <a:pt x="269759" y="143802"/>
                    <a:pt x="269479" y="141899"/>
                  </a:cubicBezTo>
                  <a:cubicBezTo>
                    <a:pt x="268024" y="142179"/>
                    <a:pt x="268808" y="143242"/>
                    <a:pt x="269535" y="143186"/>
                  </a:cubicBezTo>
                  <a:cubicBezTo>
                    <a:pt x="266121" y="147104"/>
                    <a:pt x="264106" y="146600"/>
                    <a:pt x="258062" y="146040"/>
                  </a:cubicBezTo>
                  <a:cubicBezTo>
                    <a:pt x="259853" y="141059"/>
                    <a:pt x="252353" y="145928"/>
                    <a:pt x="254089" y="140947"/>
                  </a:cubicBezTo>
                  <a:cubicBezTo>
                    <a:pt x="250115" y="140108"/>
                    <a:pt x="250339" y="143242"/>
                    <a:pt x="246421" y="142402"/>
                  </a:cubicBezTo>
                  <a:cubicBezTo>
                    <a:pt x="247876" y="143969"/>
                    <a:pt x="247596" y="145033"/>
                    <a:pt x="245190" y="145033"/>
                  </a:cubicBezTo>
                  <a:cubicBezTo>
                    <a:pt x="245190" y="146992"/>
                    <a:pt x="252857" y="146768"/>
                    <a:pt x="246533" y="147607"/>
                  </a:cubicBezTo>
                  <a:cubicBezTo>
                    <a:pt x="247708" y="150238"/>
                    <a:pt x="250731" y="148503"/>
                    <a:pt x="252969" y="148783"/>
                  </a:cubicBezTo>
                  <a:cubicBezTo>
                    <a:pt x="256047" y="149174"/>
                    <a:pt x="259685" y="150797"/>
                    <a:pt x="263267" y="149846"/>
                  </a:cubicBezTo>
                  <a:cubicBezTo>
                    <a:pt x="260805" y="153820"/>
                    <a:pt x="257670" y="157122"/>
                    <a:pt x="254536" y="160424"/>
                  </a:cubicBezTo>
                  <a:cubicBezTo>
                    <a:pt x="251514" y="159808"/>
                    <a:pt x="249163" y="160927"/>
                    <a:pt x="246869" y="161879"/>
                  </a:cubicBezTo>
                  <a:cubicBezTo>
                    <a:pt x="246421" y="162047"/>
                    <a:pt x="244574" y="161599"/>
                    <a:pt x="244294" y="161935"/>
                  </a:cubicBezTo>
                  <a:cubicBezTo>
                    <a:pt x="243063" y="163502"/>
                    <a:pt x="243678" y="161991"/>
                    <a:pt x="241720" y="161991"/>
                  </a:cubicBezTo>
                  <a:cubicBezTo>
                    <a:pt x="238250" y="161991"/>
                    <a:pt x="235116" y="164845"/>
                    <a:pt x="230246" y="164845"/>
                  </a:cubicBezTo>
                  <a:cubicBezTo>
                    <a:pt x="228344" y="164901"/>
                    <a:pt x="230134" y="166468"/>
                    <a:pt x="230303" y="166132"/>
                  </a:cubicBezTo>
                  <a:cubicBezTo>
                    <a:pt x="228791" y="169098"/>
                    <a:pt x="227952" y="166804"/>
                    <a:pt x="223922" y="167587"/>
                  </a:cubicBezTo>
                  <a:cubicBezTo>
                    <a:pt x="223978" y="168819"/>
                    <a:pt x="225489" y="168539"/>
                    <a:pt x="226497" y="168819"/>
                  </a:cubicBezTo>
                  <a:cubicBezTo>
                    <a:pt x="226497" y="170777"/>
                    <a:pt x="217038" y="171897"/>
                    <a:pt x="218773" y="167699"/>
                  </a:cubicBezTo>
                  <a:cubicBezTo>
                    <a:pt x="217934" y="168427"/>
                    <a:pt x="214184" y="168203"/>
                    <a:pt x="213680" y="169098"/>
                  </a:cubicBezTo>
                  <a:cubicBezTo>
                    <a:pt x="213009" y="170330"/>
                    <a:pt x="214576" y="173184"/>
                    <a:pt x="213793" y="174303"/>
                  </a:cubicBezTo>
                  <a:cubicBezTo>
                    <a:pt x="213904" y="174135"/>
                    <a:pt x="210378" y="172792"/>
                    <a:pt x="209931" y="174415"/>
                  </a:cubicBezTo>
                  <a:cubicBezTo>
                    <a:pt x="209707" y="175199"/>
                    <a:pt x="212001" y="176710"/>
                    <a:pt x="211274" y="178277"/>
                  </a:cubicBezTo>
                  <a:cubicBezTo>
                    <a:pt x="209651" y="179844"/>
                    <a:pt x="209259" y="178837"/>
                    <a:pt x="207412" y="178389"/>
                  </a:cubicBezTo>
                  <a:cubicBezTo>
                    <a:pt x="207468" y="179676"/>
                    <a:pt x="207468" y="180963"/>
                    <a:pt x="207524" y="182251"/>
                  </a:cubicBezTo>
                  <a:cubicBezTo>
                    <a:pt x="206740" y="182419"/>
                    <a:pt x="205789" y="182083"/>
                    <a:pt x="204949" y="182307"/>
                  </a:cubicBezTo>
                  <a:cubicBezTo>
                    <a:pt x="203382" y="182754"/>
                    <a:pt x="204670" y="184377"/>
                    <a:pt x="203719" y="184937"/>
                  </a:cubicBezTo>
                  <a:cubicBezTo>
                    <a:pt x="201928" y="185944"/>
                    <a:pt x="196387" y="184713"/>
                    <a:pt x="197394" y="188966"/>
                  </a:cubicBezTo>
                  <a:cubicBezTo>
                    <a:pt x="192245" y="190366"/>
                    <a:pt x="186201" y="190814"/>
                    <a:pt x="179485" y="190645"/>
                  </a:cubicBezTo>
                  <a:cubicBezTo>
                    <a:pt x="176966" y="192437"/>
                    <a:pt x="175455" y="199097"/>
                    <a:pt x="171929" y="196018"/>
                  </a:cubicBezTo>
                  <a:cubicBezTo>
                    <a:pt x="172377" y="196970"/>
                    <a:pt x="173664" y="198201"/>
                    <a:pt x="173272" y="199880"/>
                  </a:cubicBezTo>
                  <a:cubicBezTo>
                    <a:pt x="173217" y="200160"/>
                    <a:pt x="170866" y="199656"/>
                    <a:pt x="170698" y="199936"/>
                  </a:cubicBezTo>
                  <a:cubicBezTo>
                    <a:pt x="170474" y="200384"/>
                    <a:pt x="172097" y="201671"/>
                    <a:pt x="172041" y="202511"/>
                  </a:cubicBezTo>
                  <a:cubicBezTo>
                    <a:pt x="172041" y="202343"/>
                    <a:pt x="170810" y="203014"/>
                    <a:pt x="170810" y="203854"/>
                  </a:cubicBezTo>
                  <a:cubicBezTo>
                    <a:pt x="170754" y="205309"/>
                    <a:pt x="167060" y="208387"/>
                    <a:pt x="169635" y="209059"/>
                  </a:cubicBezTo>
                  <a:cubicBezTo>
                    <a:pt x="169859" y="210570"/>
                    <a:pt x="167788" y="209786"/>
                    <a:pt x="167116" y="210402"/>
                  </a:cubicBezTo>
                  <a:cubicBezTo>
                    <a:pt x="166556" y="210906"/>
                    <a:pt x="164933" y="212472"/>
                    <a:pt x="164598" y="213032"/>
                  </a:cubicBezTo>
                  <a:cubicBezTo>
                    <a:pt x="164318" y="213536"/>
                    <a:pt x="165045" y="215271"/>
                    <a:pt x="164653" y="215607"/>
                  </a:cubicBezTo>
                  <a:cubicBezTo>
                    <a:pt x="162919" y="217118"/>
                    <a:pt x="164486" y="218405"/>
                    <a:pt x="163478" y="220812"/>
                  </a:cubicBezTo>
                  <a:cubicBezTo>
                    <a:pt x="163366" y="221092"/>
                    <a:pt x="160960" y="220588"/>
                    <a:pt x="160904" y="220867"/>
                  </a:cubicBezTo>
                  <a:cubicBezTo>
                    <a:pt x="160736" y="221483"/>
                    <a:pt x="162079" y="222546"/>
                    <a:pt x="162247" y="223442"/>
                  </a:cubicBezTo>
                  <a:cubicBezTo>
                    <a:pt x="162583" y="225513"/>
                    <a:pt x="161128" y="225681"/>
                    <a:pt x="161072" y="227360"/>
                  </a:cubicBezTo>
                  <a:cubicBezTo>
                    <a:pt x="161016" y="228311"/>
                    <a:pt x="162247" y="230438"/>
                    <a:pt x="162415" y="229934"/>
                  </a:cubicBezTo>
                  <a:cubicBezTo>
                    <a:pt x="160904" y="234467"/>
                    <a:pt x="158721" y="236370"/>
                    <a:pt x="154916" y="239169"/>
                  </a:cubicBezTo>
                  <a:cubicBezTo>
                    <a:pt x="150662" y="238777"/>
                    <a:pt x="148423" y="236258"/>
                    <a:pt x="145849" y="234188"/>
                  </a:cubicBezTo>
                  <a:cubicBezTo>
                    <a:pt x="142043" y="239001"/>
                    <a:pt x="134823" y="231501"/>
                    <a:pt x="135551" y="231837"/>
                  </a:cubicBezTo>
                  <a:cubicBezTo>
                    <a:pt x="134656" y="231389"/>
                    <a:pt x="134040" y="234299"/>
                    <a:pt x="134320" y="234467"/>
                  </a:cubicBezTo>
                  <a:cubicBezTo>
                    <a:pt x="132864" y="233628"/>
                    <a:pt x="132752" y="231893"/>
                    <a:pt x="131689" y="230606"/>
                  </a:cubicBezTo>
                  <a:cubicBezTo>
                    <a:pt x="130402" y="229207"/>
                    <a:pt x="127268" y="229374"/>
                    <a:pt x="127715" y="225513"/>
                  </a:cubicBezTo>
                  <a:cubicBezTo>
                    <a:pt x="126428" y="223778"/>
                    <a:pt x="124246" y="222994"/>
                    <a:pt x="122511" y="221707"/>
                  </a:cubicBezTo>
                  <a:cubicBezTo>
                    <a:pt x="122511" y="220476"/>
                    <a:pt x="124078" y="220644"/>
                    <a:pt x="125029" y="220364"/>
                  </a:cubicBezTo>
                  <a:cubicBezTo>
                    <a:pt x="124526" y="217118"/>
                    <a:pt x="121615" y="218517"/>
                    <a:pt x="119824" y="216614"/>
                  </a:cubicBezTo>
                  <a:cubicBezTo>
                    <a:pt x="118817" y="215495"/>
                    <a:pt x="118929" y="213144"/>
                    <a:pt x="117194" y="212752"/>
                  </a:cubicBezTo>
                  <a:cubicBezTo>
                    <a:pt x="115011" y="215663"/>
                    <a:pt x="116970" y="210849"/>
                    <a:pt x="117138" y="211465"/>
                  </a:cubicBezTo>
                  <a:cubicBezTo>
                    <a:pt x="116634" y="209786"/>
                    <a:pt x="115291" y="211297"/>
                    <a:pt x="114563" y="210234"/>
                  </a:cubicBezTo>
                  <a:cubicBezTo>
                    <a:pt x="113500" y="208835"/>
                    <a:pt x="115515" y="206428"/>
                    <a:pt x="113220" y="206372"/>
                  </a:cubicBezTo>
                  <a:cubicBezTo>
                    <a:pt x="110870" y="206316"/>
                    <a:pt x="112493" y="200608"/>
                    <a:pt x="110590" y="203854"/>
                  </a:cubicBezTo>
                  <a:cubicBezTo>
                    <a:pt x="109246" y="203014"/>
                    <a:pt x="109191" y="200888"/>
                    <a:pt x="106672" y="201335"/>
                  </a:cubicBezTo>
                  <a:cubicBezTo>
                    <a:pt x="107064" y="199600"/>
                    <a:pt x="108911" y="199265"/>
                    <a:pt x="109135" y="197361"/>
                  </a:cubicBezTo>
                  <a:cubicBezTo>
                    <a:pt x="108687" y="195627"/>
                    <a:pt x="105888" y="196354"/>
                    <a:pt x="103986" y="196186"/>
                  </a:cubicBezTo>
                  <a:cubicBezTo>
                    <a:pt x="102922" y="191317"/>
                    <a:pt x="103090" y="188966"/>
                    <a:pt x="104993" y="184489"/>
                  </a:cubicBezTo>
                  <a:cubicBezTo>
                    <a:pt x="101971" y="182642"/>
                    <a:pt x="107400" y="180348"/>
                    <a:pt x="102363" y="180684"/>
                  </a:cubicBezTo>
                  <a:cubicBezTo>
                    <a:pt x="101915" y="179117"/>
                    <a:pt x="104434" y="180012"/>
                    <a:pt x="104881" y="179340"/>
                  </a:cubicBezTo>
                  <a:cubicBezTo>
                    <a:pt x="105049" y="179061"/>
                    <a:pt x="104601" y="176822"/>
                    <a:pt x="104825" y="176766"/>
                  </a:cubicBezTo>
                  <a:cubicBezTo>
                    <a:pt x="105665" y="176486"/>
                    <a:pt x="106280" y="178445"/>
                    <a:pt x="107400" y="177997"/>
                  </a:cubicBezTo>
                  <a:cubicBezTo>
                    <a:pt x="107344" y="175423"/>
                    <a:pt x="107288" y="172792"/>
                    <a:pt x="107232" y="170218"/>
                  </a:cubicBezTo>
                  <a:cubicBezTo>
                    <a:pt x="109415" y="170218"/>
                    <a:pt x="110534" y="169154"/>
                    <a:pt x="111037" y="167531"/>
                  </a:cubicBezTo>
                  <a:cubicBezTo>
                    <a:pt x="112269" y="167531"/>
                    <a:pt x="112045" y="169098"/>
                    <a:pt x="112381" y="170106"/>
                  </a:cubicBezTo>
                  <a:cubicBezTo>
                    <a:pt x="113668" y="169210"/>
                    <a:pt x="113612" y="167084"/>
                    <a:pt x="116187" y="167419"/>
                  </a:cubicBezTo>
                  <a:cubicBezTo>
                    <a:pt x="117194" y="165964"/>
                    <a:pt x="114843" y="165069"/>
                    <a:pt x="114843" y="164845"/>
                  </a:cubicBezTo>
                  <a:cubicBezTo>
                    <a:pt x="114899" y="163446"/>
                    <a:pt x="118537" y="163054"/>
                    <a:pt x="118649" y="162159"/>
                  </a:cubicBezTo>
                  <a:cubicBezTo>
                    <a:pt x="118985" y="159976"/>
                    <a:pt x="114340" y="158969"/>
                    <a:pt x="117194" y="155666"/>
                  </a:cubicBezTo>
                  <a:cubicBezTo>
                    <a:pt x="111541" y="159080"/>
                    <a:pt x="119545" y="152532"/>
                    <a:pt x="110758" y="154491"/>
                  </a:cubicBezTo>
                  <a:cubicBezTo>
                    <a:pt x="109918" y="149846"/>
                    <a:pt x="114452" y="150462"/>
                    <a:pt x="118369" y="150406"/>
                  </a:cubicBezTo>
                  <a:cubicBezTo>
                    <a:pt x="118033" y="149006"/>
                    <a:pt x="115795" y="149566"/>
                    <a:pt x="115739" y="147887"/>
                  </a:cubicBezTo>
                  <a:cubicBezTo>
                    <a:pt x="115962" y="146320"/>
                    <a:pt x="113836" y="147271"/>
                    <a:pt x="113164" y="146656"/>
                  </a:cubicBezTo>
                  <a:cubicBezTo>
                    <a:pt x="112773" y="146264"/>
                    <a:pt x="113332" y="144585"/>
                    <a:pt x="113108" y="144025"/>
                  </a:cubicBezTo>
                  <a:cubicBezTo>
                    <a:pt x="112884" y="143522"/>
                    <a:pt x="109974" y="141563"/>
                    <a:pt x="109191" y="141507"/>
                  </a:cubicBezTo>
                  <a:cubicBezTo>
                    <a:pt x="108183" y="141451"/>
                    <a:pt x="106728" y="138261"/>
                    <a:pt x="105217" y="136414"/>
                  </a:cubicBezTo>
                  <a:cubicBezTo>
                    <a:pt x="103538" y="138093"/>
                    <a:pt x="102755" y="140388"/>
                    <a:pt x="101355" y="136526"/>
                  </a:cubicBezTo>
                  <a:cubicBezTo>
                    <a:pt x="99844" y="136750"/>
                    <a:pt x="100348" y="138876"/>
                    <a:pt x="100180" y="140444"/>
                  </a:cubicBezTo>
                  <a:cubicBezTo>
                    <a:pt x="98053" y="140500"/>
                    <a:pt x="95926" y="140555"/>
                    <a:pt x="93744" y="140611"/>
                  </a:cubicBezTo>
                  <a:cubicBezTo>
                    <a:pt x="89714" y="135351"/>
                    <a:pt x="92233" y="131209"/>
                    <a:pt x="93408" y="125053"/>
                  </a:cubicBezTo>
                  <a:cubicBezTo>
                    <a:pt x="92736" y="124045"/>
                    <a:pt x="92009" y="122982"/>
                    <a:pt x="92065" y="121191"/>
                  </a:cubicBezTo>
                  <a:cubicBezTo>
                    <a:pt x="90834" y="121247"/>
                    <a:pt x="91114" y="122814"/>
                    <a:pt x="90834" y="123821"/>
                  </a:cubicBezTo>
                  <a:cubicBezTo>
                    <a:pt x="87419" y="124325"/>
                    <a:pt x="91897" y="116546"/>
                    <a:pt x="86860" y="118728"/>
                  </a:cubicBezTo>
                  <a:cubicBezTo>
                    <a:pt x="88315" y="116770"/>
                    <a:pt x="88259" y="115426"/>
                    <a:pt x="86748" y="113524"/>
                  </a:cubicBezTo>
                  <a:cubicBezTo>
                    <a:pt x="86524" y="112012"/>
                    <a:pt x="84398" y="112460"/>
                    <a:pt x="82886" y="112292"/>
                  </a:cubicBezTo>
                  <a:cubicBezTo>
                    <a:pt x="81823" y="110054"/>
                    <a:pt x="82215" y="107647"/>
                    <a:pt x="81487" y="105856"/>
                  </a:cubicBezTo>
                  <a:cubicBezTo>
                    <a:pt x="80703" y="104065"/>
                    <a:pt x="77234" y="104009"/>
                    <a:pt x="78801" y="100707"/>
                  </a:cubicBezTo>
                  <a:cubicBezTo>
                    <a:pt x="76618" y="101771"/>
                    <a:pt x="75666" y="99812"/>
                    <a:pt x="74939" y="99476"/>
                  </a:cubicBezTo>
                  <a:cubicBezTo>
                    <a:pt x="74491" y="99252"/>
                    <a:pt x="72700" y="99924"/>
                    <a:pt x="72365" y="99532"/>
                  </a:cubicBezTo>
                  <a:cubicBezTo>
                    <a:pt x="70741" y="97629"/>
                    <a:pt x="60780" y="98805"/>
                    <a:pt x="58149" y="94663"/>
                  </a:cubicBezTo>
                  <a:cubicBezTo>
                    <a:pt x="53504" y="96901"/>
                    <a:pt x="42535" y="92033"/>
                    <a:pt x="40184" y="95055"/>
                  </a:cubicBezTo>
                  <a:cubicBezTo>
                    <a:pt x="38393" y="97405"/>
                    <a:pt x="38505" y="94775"/>
                    <a:pt x="36322" y="95167"/>
                  </a:cubicBezTo>
                  <a:cubicBezTo>
                    <a:pt x="33132" y="95670"/>
                    <a:pt x="30725" y="97853"/>
                    <a:pt x="27424" y="97965"/>
                  </a:cubicBezTo>
                  <a:cubicBezTo>
                    <a:pt x="27759" y="97965"/>
                    <a:pt x="26752" y="96734"/>
                    <a:pt x="26136" y="96678"/>
                  </a:cubicBezTo>
                  <a:cubicBezTo>
                    <a:pt x="24849" y="96622"/>
                    <a:pt x="23562" y="96790"/>
                    <a:pt x="22275" y="96790"/>
                  </a:cubicBezTo>
                  <a:cubicBezTo>
                    <a:pt x="22275" y="94551"/>
                    <a:pt x="21267" y="93432"/>
                    <a:pt x="19644" y="92928"/>
                  </a:cubicBezTo>
                  <a:cubicBezTo>
                    <a:pt x="19252" y="90913"/>
                    <a:pt x="22722" y="92424"/>
                    <a:pt x="23450" y="91529"/>
                  </a:cubicBezTo>
                  <a:cubicBezTo>
                    <a:pt x="23842" y="91081"/>
                    <a:pt x="20092" y="87779"/>
                    <a:pt x="25968" y="88898"/>
                  </a:cubicBezTo>
                  <a:cubicBezTo>
                    <a:pt x="23730" y="85484"/>
                    <a:pt x="14159" y="89850"/>
                    <a:pt x="11809" y="86604"/>
                  </a:cubicBezTo>
                  <a:cubicBezTo>
                    <a:pt x="14495" y="80056"/>
                    <a:pt x="22834" y="86492"/>
                    <a:pt x="27088" y="81063"/>
                  </a:cubicBezTo>
                  <a:cubicBezTo>
                    <a:pt x="24401" y="78097"/>
                    <a:pt x="16006" y="80391"/>
                    <a:pt x="12984" y="81399"/>
                  </a:cubicBezTo>
                  <a:cubicBezTo>
                    <a:pt x="11417" y="79720"/>
                    <a:pt x="12424" y="79384"/>
                    <a:pt x="12872" y="77481"/>
                  </a:cubicBezTo>
                  <a:cubicBezTo>
                    <a:pt x="11753" y="77257"/>
                    <a:pt x="11697" y="78041"/>
                    <a:pt x="11641" y="78824"/>
                  </a:cubicBezTo>
                  <a:cubicBezTo>
                    <a:pt x="10410" y="78824"/>
                    <a:pt x="10577" y="77257"/>
                    <a:pt x="10298" y="76250"/>
                  </a:cubicBezTo>
                  <a:cubicBezTo>
                    <a:pt x="5317" y="77089"/>
                    <a:pt x="2854" y="75299"/>
                    <a:pt x="0" y="73899"/>
                  </a:cubicBezTo>
                  <a:cubicBezTo>
                    <a:pt x="2294" y="65225"/>
                    <a:pt x="12368" y="67407"/>
                    <a:pt x="19029" y="65672"/>
                  </a:cubicBezTo>
                  <a:cubicBezTo>
                    <a:pt x="21043" y="65113"/>
                    <a:pt x="20428" y="65448"/>
                    <a:pt x="21547" y="64329"/>
                  </a:cubicBezTo>
                  <a:cubicBezTo>
                    <a:pt x="21491" y="64441"/>
                    <a:pt x="23170" y="62818"/>
                    <a:pt x="22778" y="62986"/>
                  </a:cubicBezTo>
                  <a:cubicBezTo>
                    <a:pt x="26080" y="61419"/>
                    <a:pt x="31061" y="62482"/>
                    <a:pt x="33020" y="61475"/>
                  </a:cubicBezTo>
                  <a:cubicBezTo>
                    <a:pt x="34475" y="60747"/>
                    <a:pt x="33244" y="59740"/>
                    <a:pt x="34251" y="58844"/>
                  </a:cubicBezTo>
                  <a:cubicBezTo>
                    <a:pt x="35203" y="58005"/>
                    <a:pt x="37106" y="58117"/>
                    <a:pt x="38057" y="57445"/>
                  </a:cubicBezTo>
                  <a:cubicBezTo>
                    <a:pt x="39400" y="56550"/>
                    <a:pt x="39960" y="54983"/>
                    <a:pt x="41807" y="53472"/>
                  </a:cubicBezTo>
                  <a:cubicBezTo>
                    <a:pt x="43318" y="49218"/>
                    <a:pt x="37609" y="52576"/>
                    <a:pt x="39120" y="48323"/>
                  </a:cubicBezTo>
                  <a:cubicBezTo>
                    <a:pt x="36602" y="46811"/>
                    <a:pt x="37162" y="50785"/>
                    <a:pt x="36602" y="50953"/>
                  </a:cubicBezTo>
                  <a:cubicBezTo>
                    <a:pt x="35819" y="51233"/>
                    <a:pt x="30054" y="48379"/>
                    <a:pt x="26304" y="49890"/>
                  </a:cubicBezTo>
                  <a:cubicBezTo>
                    <a:pt x="24737" y="46420"/>
                    <a:pt x="29270" y="48323"/>
                    <a:pt x="30110" y="47203"/>
                  </a:cubicBezTo>
                  <a:cubicBezTo>
                    <a:pt x="30278" y="47035"/>
                    <a:pt x="29886" y="46028"/>
                    <a:pt x="30054" y="45916"/>
                  </a:cubicBezTo>
                  <a:cubicBezTo>
                    <a:pt x="30502" y="45636"/>
                    <a:pt x="32292" y="46252"/>
                    <a:pt x="32628" y="45860"/>
                  </a:cubicBezTo>
                  <a:cubicBezTo>
                    <a:pt x="32852" y="45580"/>
                    <a:pt x="33580" y="43342"/>
                    <a:pt x="33860" y="43230"/>
                  </a:cubicBezTo>
                  <a:cubicBezTo>
                    <a:pt x="35203" y="42558"/>
                    <a:pt x="34811" y="44405"/>
                    <a:pt x="35203" y="44517"/>
                  </a:cubicBezTo>
                  <a:cubicBezTo>
                    <a:pt x="35650" y="44629"/>
                    <a:pt x="39792" y="43398"/>
                    <a:pt x="38953" y="40543"/>
                  </a:cubicBezTo>
                  <a:cubicBezTo>
                    <a:pt x="41247" y="40319"/>
                    <a:pt x="41695" y="42054"/>
                    <a:pt x="44102" y="41719"/>
                  </a:cubicBezTo>
                  <a:cubicBezTo>
                    <a:pt x="46060" y="41607"/>
                    <a:pt x="44157" y="40151"/>
                    <a:pt x="44045" y="40431"/>
                  </a:cubicBezTo>
                  <a:cubicBezTo>
                    <a:pt x="44549" y="38976"/>
                    <a:pt x="47180" y="39088"/>
                    <a:pt x="46508" y="36458"/>
                  </a:cubicBezTo>
                  <a:cubicBezTo>
                    <a:pt x="49474" y="36402"/>
                    <a:pt x="52497" y="36346"/>
                    <a:pt x="55463" y="36234"/>
                  </a:cubicBezTo>
                  <a:cubicBezTo>
                    <a:pt x="58317" y="36010"/>
                    <a:pt x="55910" y="30693"/>
                    <a:pt x="56582" y="28398"/>
                  </a:cubicBezTo>
                  <a:cubicBezTo>
                    <a:pt x="61227" y="29070"/>
                    <a:pt x="65201" y="30413"/>
                    <a:pt x="69399" y="28119"/>
                  </a:cubicBezTo>
                  <a:cubicBezTo>
                    <a:pt x="69342" y="26887"/>
                    <a:pt x="67831" y="27167"/>
                    <a:pt x="66824" y="26887"/>
                  </a:cubicBezTo>
                  <a:cubicBezTo>
                    <a:pt x="67663" y="24817"/>
                    <a:pt x="72253" y="25656"/>
                    <a:pt x="74436" y="24145"/>
                  </a:cubicBezTo>
                  <a:cubicBezTo>
                    <a:pt x="77514" y="22074"/>
                    <a:pt x="87364" y="23305"/>
                    <a:pt x="94919" y="22410"/>
                  </a:cubicBezTo>
                  <a:cubicBezTo>
                    <a:pt x="96934" y="22186"/>
                    <a:pt x="97158" y="21179"/>
                    <a:pt x="98725" y="21011"/>
                  </a:cubicBezTo>
                  <a:cubicBezTo>
                    <a:pt x="102530" y="20675"/>
                    <a:pt x="105273" y="22242"/>
                    <a:pt x="107679" y="20787"/>
                  </a:cubicBezTo>
                  <a:cubicBezTo>
                    <a:pt x="106784" y="22018"/>
                    <a:pt x="108575" y="25264"/>
                    <a:pt x="109023" y="24649"/>
                  </a:cubicBezTo>
                  <a:cubicBezTo>
                    <a:pt x="110702" y="22410"/>
                    <a:pt x="109415" y="24033"/>
                    <a:pt x="112941" y="27167"/>
                  </a:cubicBezTo>
                  <a:cubicBezTo>
                    <a:pt x="115403" y="26552"/>
                    <a:pt x="110758" y="23529"/>
                    <a:pt x="116746" y="24481"/>
                  </a:cubicBezTo>
                  <a:cubicBezTo>
                    <a:pt x="114508" y="22298"/>
                    <a:pt x="118537" y="19332"/>
                    <a:pt x="112773" y="19388"/>
                  </a:cubicBezTo>
                  <a:cubicBezTo>
                    <a:pt x="113220" y="16869"/>
                    <a:pt x="122623" y="12336"/>
                    <a:pt x="123015" y="17877"/>
                  </a:cubicBezTo>
                  <a:cubicBezTo>
                    <a:pt x="127100" y="18380"/>
                    <a:pt x="126316" y="15806"/>
                    <a:pt x="129394" y="17709"/>
                  </a:cubicBezTo>
                  <a:cubicBezTo>
                    <a:pt x="130794" y="18604"/>
                    <a:pt x="131857" y="19332"/>
                    <a:pt x="133312" y="20227"/>
                  </a:cubicBezTo>
                  <a:cubicBezTo>
                    <a:pt x="134823" y="21123"/>
                    <a:pt x="138965" y="21515"/>
                    <a:pt x="143610" y="22578"/>
                  </a:cubicBezTo>
                  <a:cubicBezTo>
                    <a:pt x="143554" y="21347"/>
                    <a:pt x="142043" y="21626"/>
                    <a:pt x="141036" y="21347"/>
                  </a:cubicBezTo>
                  <a:cubicBezTo>
                    <a:pt x="141539" y="19724"/>
                    <a:pt x="142603" y="18660"/>
                    <a:pt x="144842" y="18660"/>
                  </a:cubicBezTo>
                  <a:cubicBezTo>
                    <a:pt x="142603" y="15750"/>
                    <a:pt x="137566" y="15750"/>
                    <a:pt x="133201" y="15022"/>
                  </a:cubicBezTo>
                  <a:cubicBezTo>
                    <a:pt x="133312" y="11329"/>
                    <a:pt x="138517" y="12560"/>
                    <a:pt x="142099" y="12224"/>
                  </a:cubicBezTo>
                  <a:cubicBezTo>
                    <a:pt x="142659" y="9426"/>
                    <a:pt x="140196" y="9818"/>
                    <a:pt x="138181" y="9706"/>
                  </a:cubicBezTo>
                  <a:cubicBezTo>
                    <a:pt x="140812" y="4277"/>
                    <a:pt x="145849" y="9090"/>
                    <a:pt x="149711" y="9426"/>
                  </a:cubicBezTo>
                  <a:cubicBezTo>
                    <a:pt x="151949" y="9650"/>
                    <a:pt x="152397" y="7971"/>
                    <a:pt x="154803" y="8027"/>
                  </a:cubicBezTo>
                  <a:cubicBezTo>
                    <a:pt x="161352" y="8139"/>
                    <a:pt x="165549" y="10825"/>
                    <a:pt x="170194" y="7691"/>
                  </a:cubicBezTo>
                  <a:cubicBezTo>
                    <a:pt x="172041" y="6460"/>
                    <a:pt x="174727" y="7131"/>
                    <a:pt x="177862" y="6236"/>
                  </a:cubicBezTo>
                  <a:cubicBezTo>
                    <a:pt x="179373" y="6012"/>
                    <a:pt x="178869" y="3829"/>
                    <a:pt x="179037" y="2318"/>
                  </a:cubicBezTo>
                  <a:cubicBezTo>
                    <a:pt x="181164" y="2038"/>
                    <a:pt x="183346" y="2542"/>
                    <a:pt x="185473" y="2150"/>
                  </a:cubicBezTo>
                  <a:cubicBezTo>
                    <a:pt x="187320" y="1814"/>
                    <a:pt x="187824" y="807"/>
                    <a:pt x="189279" y="751"/>
                  </a:cubicBezTo>
                  <a:cubicBezTo>
                    <a:pt x="191966" y="639"/>
                    <a:pt x="195379" y="2710"/>
                    <a:pt x="200864" y="1814"/>
                  </a:cubicBezTo>
                  <a:cubicBezTo>
                    <a:pt x="204558" y="1199"/>
                    <a:pt x="212841" y="-368"/>
                    <a:pt x="220060" y="79"/>
                  </a:cubicBezTo>
                  <a:cubicBezTo>
                    <a:pt x="222131" y="191"/>
                    <a:pt x="222243" y="975"/>
                    <a:pt x="223922" y="1311"/>
                  </a:cubicBezTo>
                  <a:cubicBezTo>
                    <a:pt x="231422" y="2766"/>
                    <a:pt x="237690" y="-201"/>
                    <a:pt x="238138" y="6180"/>
                  </a:cubicBezTo>
                  <a:cubicBezTo>
                    <a:pt x="241776" y="7187"/>
                    <a:pt x="241440" y="4277"/>
                    <a:pt x="244518" y="4725"/>
                  </a:cubicBezTo>
                  <a:cubicBezTo>
                    <a:pt x="244350" y="8922"/>
                    <a:pt x="249163" y="7803"/>
                    <a:pt x="251066" y="9762"/>
                  </a:cubicBezTo>
                  <a:cubicBezTo>
                    <a:pt x="254704" y="10769"/>
                    <a:pt x="254312" y="7859"/>
                    <a:pt x="257447" y="8306"/>
                  </a:cubicBezTo>
                  <a:cubicBezTo>
                    <a:pt x="256327" y="13008"/>
                    <a:pt x="262539" y="9985"/>
                    <a:pt x="265170" y="10713"/>
                  </a:cubicBezTo>
                  <a:cubicBezTo>
                    <a:pt x="262875" y="13287"/>
                    <a:pt x="262819" y="11776"/>
                    <a:pt x="263994" y="15918"/>
                  </a:cubicBezTo>
                  <a:cubicBezTo>
                    <a:pt x="262371" y="14519"/>
                    <a:pt x="261364" y="14855"/>
                    <a:pt x="261476" y="17261"/>
                  </a:cubicBezTo>
                  <a:cubicBezTo>
                    <a:pt x="247932" y="18548"/>
                    <a:pt x="231590" y="19500"/>
                    <a:pt x="221796" y="20731"/>
                  </a:cubicBezTo>
                  <a:cubicBezTo>
                    <a:pt x="220732" y="20507"/>
                    <a:pt x="220620" y="21235"/>
                    <a:pt x="220564" y="22074"/>
                  </a:cubicBezTo>
                  <a:cubicBezTo>
                    <a:pt x="219109" y="21850"/>
                    <a:pt x="219837" y="20787"/>
                    <a:pt x="220509" y="20787"/>
                  </a:cubicBezTo>
                  <a:cubicBezTo>
                    <a:pt x="221012" y="20003"/>
                    <a:pt x="218214" y="19220"/>
                    <a:pt x="217934" y="19556"/>
                  </a:cubicBezTo>
                  <a:cubicBezTo>
                    <a:pt x="217710" y="19836"/>
                    <a:pt x="218326" y="22018"/>
                    <a:pt x="217990" y="22130"/>
                  </a:cubicBezTo>
                  <a:cubicBezTo>
                    <a:pt x="215751" y="23473"/>
                    <a:pt x="212785" y="21850"/>
                    <a:pt x="211722" y="238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2" name="Google Shape;1622;p33"/>
            <p:cNvSpPr/>
            <p:nvPr/>
          </p:nvSpPr>
          <p:spPr>
            <a:xfrm>
              <a:off x="6970040" y="3647444"/>
              <a:ext cx="152625" cy="83976"/>
            </a:xfrm>
            <a:custGeom>
              <a:avLst/>
              <a:gdLst/>
              <a:ahLst/>
              <a:cxnLst/>
              <a:rect l="l" t="t" r="r" b="b"/>
              <a:pathLst>
                <a:path w="152625" h="83976" extrusionOk="0">
                  <a:moveTo>
                    <a:pt x="142251" y="1068"/>
                  </a:moveTo>
                  <a:cubicBezTo>
                    <a:pt x="140181" y="3699"/>
                    <a:pt x="142419" y="2691"/>
                    <a:pt x="142363" y="6273"/>
                  </a:cubicBezTo>
                  <a:cubicBezTo>
                    <a:pt x="145777" y="6217"/>
                    <a:pt x="149191" y="6105"/>
                    <a:pt x="152605" y="6049"/>
                  </a:cubicBezTo>
                  <a:cubicBezTo>
                    <a:pt x="152829" y="8400"/>
                    <a:pt x="151094" y="8848"/>
                    <a:pt x="151430" y="11254"/>
                  </a:cubicBezTo>
                  <a:cubicBezTo>
                    <a:pt x="150758" y="11758"/>
                    <a:pt x="148128" y="10695"/>
                    <a:pt x="147568" y="11366"/>
                  </a:cubicBezTo>
                  <a:cubicBezTo>
                    <a:pt x="147288" y="11702"/>
                    <a:pt x="147960" y="13773"/>
                    <a:pt x="147624" y="13941"/>
                  </a:cubicBezTo>
                  <a:cubicBezTo>
                    <a:pt x="145553" y="15004"/>
                    <a:pt x="142979" y="15284"/>
                    <a:pt x="142475" y="14053"/>
                  </a:cubicBezTo>
                  <a:cubicBezTo>
                    <a:pt x="140908" y="13661"/>
                    <a:pt x="141915" y="16179"/>
                    <a:pt x="141244" y="16683"/>
                  </a:cubicBezTo>
                  <a:cubicBezTo>
                    <a:pt x="139844" y="17690"/>
                    <a:pt x="135871" y="15508"/>
                    <a:pt x="136151" y="18082"/>
                  </a:cubicBezTo>
                  <a:cubicBezTo>
                    <a:pt x="131841" y="17690"/>
                    <a:pt x="125853" y="16627"/>
                    <a:pt x="123391" y="20936"/>
                  </a:cubicBezTo>
                  <a:cubicBezTo>
                    <a:pt x="124566" y="23959"/>
                    <a:pt x="129995" y="20713"/>
                    <a:pt x="131058" y="19481"/>
                  </a:cubicBezTo>
                  <a:cubicBezTo>
                    <a:pt x="132961" y="19985"/>
                    <a:pt x="130610" y="21160"/>
                    <a:pt x="131170" y="23399"/>
                  </a:cubicBezTo>
                  <a:cubicBezTo>
                    <a:pt x="126581" y="23623"/>
                    <a:pt x="123782" y="25582"/>
                    <a:pt x="119696" y="26253"/>
                  </a:cubicBezTo>
                  <a:cubicBezTo>
                    <a:pt x="117850" y="27037"/>
                    <a:pt x="116618" y="28324"/>
                    <a:pt x="115947" y="30227"/>
                  </a:cubicBezTo>
                  <a:cubicBezTo>
                    <a:pt x="114828" y="30619"/>
                    <a:pt x="113149" y="29779"/>
                    <a:pt x="112085" y="30339"/>
                  </a:cubicBezTo>
                  <a:cubicBezTo>
                    <a:pt x="110686" y="31010"/>
                    <a:pt x="111805" y="32242"/>
                    <a:pt x="110854" y="32969"/>
                  </a:cubicBezTo>
                  <a:cubicBezTo>
                    <a:pt x="109455" y="34033"/>
                    <a:pt x="107104" y="32018"/>
                    <a:pt x="107048" y="34368"/>
                  </a:cubicBezTo>
                  <a:cubicBezTo>
                    <a:pt x="106993" y="36271"/>
                    <a:pt x="103298" y="34928"/>
                    <a:pt x="103243" y="37055"/>
                  </a:cubicBezTo>
                  <a:cubicBezTo>
                    <a:pt x="103131" y="39909"/>
                    <a:pt x="99661" y="37838"/>
                    <a:pt x="98149" y="39741"/>
                  </a:cubicBezTo>
                  <a:cubicBezTo>
                    <a:pt x="96694" y="41644"/>
                    <a:pt x="93616" y="41029"/>
                    <a:pt x="90482" y="42483"/>
                  </a:cubicBezTo>
                  <a:cubicBezTo>
                    <a:pt x="89923" y="42763"/>
                    <a:pt x="90594" y="43715"/>
                    <a:pt x="89251" y="43827"/>
                  </a:cubicBezTo>
                  <a:cubicBezTo>
                    <a:pt x="86061" y="44051"/>
                    <a:pt x="88187" y="44946"/>
                    <a:pt x="86732" y="46457"/>
                  </a:cubicBezTo>
                  <a:cubicBezTo>
                    <a:pt x="86620" y="46569"/>
                    <a:pt x="85613" y="46457"/>
                    <a:pt x="85445" y="46513"/>
                  </a:cubicBezTo>
                  <a:cubicBezTo>
                    <a:pt x="84606" y="46569"/>
                    <a:pt x="81695" y="48976"/>
                    <a:pt x="77778" y="47968"/>
                  </a:cubicBezTo>
                  <a:cubicBezTo>
                    <a:pt x="78058" y="49703"/>
                    <a:pt x="83150" y="50263"/>
                    <a:pt x="77834" y="50543"/>
                  </a:cubicBezTo>
                  <a:cubicBezTo>
                    <a:pt x="78673" y="53173"/>
                    <a:pt x="84326" y="50767"/>
                    <a:pt x="83095" y="55636"/>
                  </a:cubicBezTo>
                  <a:cubicBezTo>
                    <a:pt x="80240" y="52893"/>
                    <a:pt x="80352" y="56028"/>
                    <a:pt x="80632" y="59609"/>
                  </a:cubicBezTo>
                  <a:cubicBezTo>
                    <a:pt x="77666" y="55748"/>
                    <a:pt x="76658" y="60841"/>
                    <a:pt x="74308" y="62352"/>
                  </a:cubicBezTo>
                  <a:cubicBezTo>
                    <a:pt x="71734" y="63975"/>
                    <a:pt x="68263" y="62687"/>
                    <a:pt x="66697" y="65150"/>
                  </a:cubicBezTo>
                  <a:cubicBezTo>
                    <a:pt x="65913" y="66381"/>
                    <a:pt x="67984" y="66214"/>
                    <a:pt x="67984" y="66437"/>
                  </a:cubicBezTo>
                  <a:cubicBezTo>
                    <a:pt x="68207" y="67445"/>
                    <a:pt x="63786" y="68620"/>
                    <a:pt x="66752" y="69068"/>
                  </a:cubicBezTo>
                  <a:cubicBezTo>
                    <a:pt x="65465" y="72930"/>
                    <a:pt x="57910" y="70635"/>
                    <a:pt x="56623" y="74496"/>
                  </a:cubicBezTo>
                  <a:cubicBezTo>
                    <a:pt x="58749" y="76679"/>
                    <a:pt x="62443" y="77183"/>
                    <a:pt x="66920" y="76847"/>
                  </a:cubicBezTo>
                  <a:cubicBezTo>
                    <a:pt x="67760" y="81045"/>
                    <a:pt x="60708" y="77742"/>
                    <a:pt x="60596" y="80877"/>
                  </a:cubicBezTo>
                  <a:cubicBezTo>
                    <a:pt x="60540" y="82724"/>
                    <a:pt x="59085" y="80877"/>
                    <a:pt x="58022" y="80933"/>
                  </a:cubicBezTo>
                  <a:cubicBezTo>
                    <a:pt x="55111" y="81156"/>
                    <a:pt x="53600" y="85074"/>
                    <a:pt x="50410" y="83675"/>
                  </a:cubicBezTo>
                  <a:cubicBezTo>
                    <a:pt x="49570" y="82388"/>
                    <a:pt x="47444" y="82388"/>
                    <a:pt x="47779" y="79869"/>
                  </a:cubicBezTo>
                  <a:cubicBezTo>
                    <a:pt x="41455" y="78918"/>
                    <a:pt x="36922" y="81548"/>
                    <a:pt x="31101" y="80261"/>
                  </a:cubicBezTo>
                  <a:cubicBezTo>
                    <a:pt x="30598" y="80149"/>
                    <a:pt x="29367" y="79030"/>
                    <a:pt x="29759" y="78974"/>
                  </a:cubicBezTo>
                  <a:cubicBezTo>
                    <a:pt x="27743" y="79086"/>
                    <a:pt x="26568" y="81325"/>
                    <a:pt x="24722" y="81660"/>
                  </a:cubicBezTo>
                  <a:cubicBezTo>
                    <a:pt x="18733" y="82779"/>
                    <a:pt x="13640" y="80149"/>
                    <a:pt x="6700" y="79477"/>
                  </a:cubicBezTo>
                  <a:cubicBezTo>
                    <a:pt x="8827" y="77351"/>
                    <a:pt x="11290" y="75448"/>
                    <a:pt x="15599" y="75392"/>
                  </a:cubicBezTo>
                  <a:cubicBezTo>
                    <a:pt x="18229" y="75000"/>
                    <a:pt x="15823" y="69683"/>
                    <a:pt x="18006" y="68844"/>
                  </a:cubicBezTo>
                  <a:cubicBezTo>
                    <a:pt x="21643" y="69851"/>
                    <a:pt x="21307" y="66941"/>
                    <a:pt x="24385" y="67389"/>
                  </a:cubicBezTo>
                  <a:cubicBezTo>
                    <a:pt x="24385" y="71810"/>
                    <a:pt x="29199" y="71138"/>
                    <a:pt x="33452" y="71082"/>
                  </a:cubicBezTo>
                  <a:cubicBezTo>
                    <a:pt x="36306" y="70299"/>
                    <a:pt x="31885" y="69124"/>
                    <a:pt x="34627" y="67165"/>
                  </a:cubicBezTo>
                  <a:cubicBezTo>
                    <a:pt x="34068" y="64255"/>
                    <a:pt x="27128" y="68004"/>
                    <a:pt x="29367" y="62072"/>
                  </a:cubicBezTo>
                  <a:cubicBezTo>
                    <a:pt x="24162" y="63527"/>
                    <a:pt x="22203" y="65318"/>
                    <a:pt x="16606" y="63639"/>
                  </a:cubicBezTo>
                  <a:cubicBezTo>
                    <a:pt x="17446" y="61065"/>
                    <a:pt x="19964" y="60113"/>
                    <a:pt x="22931" y="59609"/>
                  </a:cubicBezTo>
                  <a:cubicBezTo>
                    <a:pt x="24218" y="58322"/>
                    <a:pt x="25449" y="56979"/>
                    <a:pt x="26680" y="55636"/>
                  </a:cubicBezTo>
                  <a:cubicBezTo>
                    <a:pt x="28191" y="55804"/>
                    <a:pt x="28975" y="55300"/>
                    <a:pt x="29199" y="54292"/>
                  </a:cubicBezTo>
                  <a:cubicBezTo>
                    <a:pt x="32165" y="53845"/>
                    <a:pt x="34124" y="54405"/>
                    <a:pt x="35635" y="55468"/>
                  </a:cubicBezTo>
                  <a:cubicBezTo>
                    <a:pt x="37482" y="54684"/>
                    <a:pt x="38713" y="53397"/>
                    <a:pt x="39384" y="51494"/>
                  </a:cubicBezTo>
                  <a:cubicBezTo>
                    <a:pt x="39496" y="49535"/>
                    <a:pt x="36586" y="51047"/>
                    <a:pt x="35523" y="50263"/>
                  </a:cubicBezTo>
                  <a:cubicBezTo>
                    <a:pt x="35019" y="49927"/>
                    <a:pt x="34459" y="46905"/>
                    <a:pt x="34180" y="46401"/>
                  </a:cubicBezTo>
                  <a:cubicBezTo>
                    <a:pt x="33844" y="45841"/>
                    <a:pt x="32389" y="45282"/>
                    <a:pt x="32837" y="43827"/>
                  </a:cubicBezTo>
                  <a:cubicBezTo>
                    <a:pt x="31829" y="44554"/>
                    <a:pt x="30766" y="45226"/>
                    <a:pt x="29031" y="45226"/>
                  </a:cubicBezTo>
                  <a:cubicBezTo>
                    <a:pt x="29422" y="42596"/>
                    <a:pt x="28695" y="41196"/>
                    <a:pt x="26401" y="41364"/>
                  </a:cubicBezTo>
                  <a:cubicBezTo>
                    <a:pt x="27520" y="39070"/>
                    <a:pt x="28695" y="36831"/>
                    <a:pt x="32725" y="37335"/>
                  </a:cubicBezTo>
                  <a:cubicBezTo>
                    <a:pt x="36363" y="37055"/>
                    <a:pt x="35299" y="41644"/>
                    <a:pt x="40448" y="39741"/>
                  </a:cubicBezTo>
                  <a:cubicBezTo>
                    <a:pt x="40280" y="41252"/>
                    <a:pt x="40784" y="42036"/>
                    <a:pt x="41791" y="42316"/>
                  </a:cubicBezTo>
                  <a:cubicBezTo>
                    <a:pt x="45933" y="43379"/>
                    <a:pt x="43526" y="38062"/>
                    <a:pt x="45541" y="37055"/>
                  </a:cubicBezTo>
                  <a:cubicBezTo>
                    <a:pt x="51697" y="35432"/>
                    <a:pt x="57518" y="33417"/>
                    <a:pt x="60764" y="28940"/>
                  </a:cubicBezTo>
                  <a:cubicBezTo>
                    <a:pt x="60372" y="25582"/>
                    <a:pt x="58581" y="30787"/>
                    <a:pt x="55615" y="29052"/>
                  </a:cubicBezTo>
                  <a:cubicBezTo>
                    <a:pt x="53712" y="30619"/>
                    <a:pt x="50410" y="30787"/>
                    <a:pt x="49291" y="33081"/>
                  </a:cubicBezTo>
                  <a:cubicBezTo>
                    <a:pt x="45653" y="32074"/>
                    <a:pt x="39496" y="33753"/>
                    <a:pt x="33900" y="33417"/>
                  </a:cubicBezTo>
                  <a:cubicBezTo>
                    <a:pt x="30766" y="33249"/>
                    <a:pt x="29031" y="31346"/>
                    <a:pt x="24945" y="33641"/>
                  </a:cubicBezTo>
                  <a:cubicBezTo>
                    <a:pt x="23770" y="28996"/>
                    <a:pt x="20468" y="34257"/>
                    <a:pt x="18453" y="29891"/>
                  </a:cubicBezTo>
                  <a:cubicBezTo>
                    <a:pt x="16438" y="32074"/>
                    <a:pt x="13080" y="28828"/>
                    <a:pt x="8211" y="30115"/>
                  </a:cubicBezTo>
                  <a:cubicBezTo>
                    <a:pt x="9274" y="25918"/>
                    <a:pt x="4014" y="28380"/>
                    <a:pt x="3006" y="26365"/>
                  </a:cubicBezTo>
                  <a:cubicBezTo>
                    <a:pt x="2055" y="22895"/>
                    <a:pt x="5581" y="23791"/>
                    <a:pt x="6756" y="22392"/>
                  </a:cubicBezTo>
                  <a:cubicBezTo>
                    <a:pt x="6868" y="18698"/>
                    <a:pt x="-1583" y="24127"/>
                    <a:pt x="264" y="18642"/>
                  </a:cubicBezTo>
                  <a:cubicBezTo>
                    <a:pt x="5861" y="16515"/>
                    <a:pt x="15431" y="15732"/>
                    <a:pt x="24553" y="14220"/>
                  </a:cubicBezTo>
                  <a:cubicBezTo>
                    <a:pt x="25785" y="14165"/>
                    <a:pt x="25505" y="12597"/>
                    <a:pt x="25785" y="11590"/>
                  </a:cubicBezTo>
                  <a:cubicBezTo>
                    <a:pt x="32501" y="12318"/>
                    <a:pt x="37314" y="9799"/>
                    <a:pt x="41175" y="11254"/>
                  </a:cubicBezTo>
                  <a:cubicBezTo>
                    <a:pt x="42351" y="10303"/>
                    <a:pt x="43078" y="8848"/>
                    <a:pt x="43638" y="7281"/>
                  </a:cubicBezTo>
                  <a:cubicBezTo>
                    <a:pt x="51082" y="6553"/>
                    <a:pt x="58077" y="4202"/>
                    <a:pt x="64122" y="5546"/>
                  </a:cubicBezTo>
                  <a:cubicBezTo>
                    <a:pt x="65353" y="5490"/>
                    <a:pt x="65073" y="3923"/>
                    <a:pt x="65353" y="2915"/>
                  </a:cubicBezTo>
                  <a:cubicBezTo>
                    <a:pt x="70446" y="3307"/>
                    <a:pt x="77610" y="1460"/>
                    <a:pt x="80744" y="3867"/>
                  </a:cubicBezTo>
                  <a:cubicBezTo>
                    <a:pt x="81471" y="1628"/>
                    <a:pt x="86845" y="3811"/>
                    <a:pt x="87068" y="1124"/>
                  </a:cubicBezTo>
                  <a:cubicBezTo>
                    <a:pt x="90482" y="2412"/>
                    <a:pt x="94960" y="2523"/>
                    <a:pt x="99940" y="2132"/>
                  </a:cubicBezTo>
                  <a:cubicBezTo>
                    <a:pt x="100164" y="1012"/>
                    <a:pt x="99437" y="900"/>
                    <a:pt x="98653" y="844"/>
                  </a:cubicBezTo>
                  <a:cubicBezTo>
                    <a:pt x="98877" y="-611"/>
                    <a:pt x="99940" y="117"/>
                    <a:pt x="99940" y="788"/>
                  </a:cubicBezTo>
                  <a:cubicBezTo>
                    <a:pt x="105761" y="1628"/>
                    <a:pt x="114828" y="-835"/>
                    <a:pt x="120424" y="341"/>
                  </a:cubicBezTo>
                  <a:cubicBezTo>
                    <a:pt x="120592" y="397"/>
                    <a:pt x="120312" y="2691"/>
                    <a:pt x="120480" y="2915"/>
                  </a:cubicBezTo>
                  <a:cubicBezTo>
                    <a:pt x="130219" y="2747"/>
                    <a:pt x="131114" y="733"/>
                    <a:pt x="142251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3" name="Google Shape;1623;p33"/>
            <p:cNvSpPr/>
            <p:nvPr/>
          </p:nvSpPr>
          <p:spPr>
            <a:xfrm>
              <a:off x="7542338" y="3669947"/>
              <a:ext cx="41552" cy="14047"/>
            </a:xfrm>
            <a:custGeom>
              <a:avLst/>
              <a:gdLst/>
              <a:ahLst/>
              <a:cxnLst/>
              <a:rect l="l" t="t" r="r" b="b"/>
              <a:pathLst>
                <a:path w="41552" h="14047" extrusionOk="0">
                  <a:moveTo>
                    <a:pt x="10355" y="0"/>
                  </a:moveTo>
                  <a:cubicBezTo>
                    <a:pt x="11810" y="224"/>
                    <a:pt x="11082" y="1287"/>
                    <a:pt x="10411" y="1287"/>
                  </a:cubicBezTo>
                  <a:cubicBezTo>
                    <a:pt x="9963" y="4421"/>
                    <a:pt x="16231" y="448"/>
                    <a:pt x="14329" y="5093"/>
                  </a:cubicBezTo>
                  <a:cubicBezTo>
                    <a:pt x="17183" y="5764"/>
                    <a:pt x="16119" y="2575"/>
                    <a:pt x="18134" y="2406"/>
                  </a:cubicBezTo>
                  <a:cubicBezTo>
                    <a:pt x="21212" y="4981"/>
                    <a:pt x="24066" y="-392"/>
                    <a:pt x="24626" y="4869"/>
                  </a:cubicBezTo>
                  <a:cubicBezTo>
                    <a:pt x="28264" y="3694"/>
                    <a:pt x="32518" y="3190"/>
                    <a:pt x="36099" y="2015"/>
                  </a:cubicBezTo>
                  <a:cubicBezTo>
                    <a:pt x="35260" y="5541"/>
                    <a:pt x="42144" y="951"/>
                    <a:pt x="41248" y="4477"/>
                  </a:cubicBezTo>
                  <a:cubicBezTo>
                    <a:pt x="43375" y="8395"/>
                    <a:pt x="33469" y="6884"/>
                    <a:pt x="38786" y="9738"/>
                  </a:cubicBezTo>
                  <a:cubicBezTo>
                    <a:pt x="37498" y="12704"/>
                    <a:pt x="30727" y="10410"/>
                    <a:pt x="27257" y="11305"/>
                  </a:cubicBezTo>
                  <a:cubicBezTo>
                    <a:pt x="24291" y="11809"/>
                    <a:pt x="21996" y="12984"/>
                    <a:pt x="19589" y="14048"/>
                  </a:cubicBezTo>
                  <a:cubicBezTo>
                    <a:pt x="14384" y="11977"/>
                    <a:pt x="9292" y="9850"/>
                    <a:pt x="6549" y="5261"/>
                  </a:cubicBezTo>
                  <a:cubicBezTo>
                    <a:pt x="4702" y="4589"/>
                    <a:pt x="-55" y="6940"/>
                    <a:pt x="113" y="4085"/>
                  </a:cubicBezTo>
                  <a:cubicBezTo>
                    <a:pt x="-1231" y="-1903"/>
                    <a:pt x="9851" y="4141"/>
                    <a:pt x="103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4" name="Google Shape;1624;p33"/>
            <p:cNvSpPr/>
            <p:nvPr/>
          </p:nvSpPr>
          <p:spPr>
            <a:xfrm>
              <a:off x="6853399" y="3705764"/>
              <a:ext cx="16635" cy="5504"/>
            </a:xfrm>
            <a:custGeom>
              <a:avLst/>
              <a:gdLst/>
              <a:ahLst/>
              <a:cxnLst/>
              <a:rect l="l" t="t" r="r" b="b"/>
              <a:pathLst>
                <a:path w="16635" h="5504" extrusionOk="0">
                  <a:moveTo>
                    <a:pt x="16501" y="2"/>
                  </a:moveTo>
                  <a:cubicBezTo>
                    <a:pt x="17564" y="3976"/>
                    <a:pt x="12080" y="3472"/>
                    <a:pt x="8890" y="4032"/>
                  </a:cubicBezTo>
                  <a:cubicBezTo>
                    <a:pt x="7826" y="4256"/>
                    <a:pt x="7658" y="5263"/>
                    <a:pt x="6371" y="5375"/>
                  </a:cubicBezTo>
                  <a:cubicBezTo>
                    <a:pt x="4300" y="5543"/>
                    <a:pt x="1502" y="3640"/>
                    <a:pt x="1278" y="5487"/>
                  </a:cubicBezTo>
                  <a:cubicBezTo>
                    <a:pt x="-2584" y="5823"/>
                    <a:pt x="3516" y="1233"/>
                    <a:pt x="3741" y="1513"/>
                  </a:cubicBezTo>
                  <a:cubicBezTo>
                    <a:pt x="5923" y="4311"/>
                    <a:pt x="11968" y="-110"/>
                    <a:pt x="16501" y="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5" name="Google Shape;1625;p33"/>
            <p:cNvSpPr/>
            <p:nvPr/>
          </p:nvSpPr>
          <p:spPr>
            <a:xfrm>
              <a:off x="6931463" y="3704199"/>
              <a:ext cx="16133" cy="11697"/>
            </a:xfrm>
            <a:custGeom>
              <a:avLst/>
              <a:gdLst/>
              <a:ahLst/>
              <a:cxnLst/>
              <a:rect l="l" t="t" r="r" b="b"/>
              <a:pathLst>
                <a:path w="16133" h="11697" extrusionOk="0">
                  <a:moveTo>
                    <a:pt x="8899" y="0"/>
                  </a:moveTo>
                  <a:cubicBezTo>
                    <a:pt x="8899" y="1231"/>
                    <a:pt x="7332" y="1064"/>
                    <a:pt x="6380" y="1343"/>
                  </a:cubicBezTo>
                  <a:cubicBezTo>
                    <a:pt x="6213" y="5037"/>
                    <a:pt x="14719" y="-392"/>
                    <a:pt x="12872" y="5093"/>
                  </a:cubicBezTo>
                  <a:cubicBezTo>
                    <a:pt x="14384" y="5261"/>
                    <a:pt x="15167" y="4757"/>
                    <a:pt x="15391" y="3750"/>
                  </a:cubicBezTo>
                  <a:cubicBezTo>
                    <a:pt x="18917" y="7220"/>
                    <a:pt x="8787" y="8339"/>
                    <a:pt x="7892" y="11697"/>
                  </a:cubicBezTo>
                  <a:cubicBezTo>
                    <a:pt x="4645" y="9403"/>
                    <a:pt x="4925" y="3302"/>
                    <a:pt x="0" y="2798"/>
                  </a:cubicBezTo>
                  <a:cubicBezTo>
                    <a:pt x="1455" y="448"/>
                    <a:pt x="6660" y="1623"/>
                    <a:pt x="88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6" name="Google Shape;1626;p33"/>
            <p:cNvSpPr/>
            <p:nvPr/>
          </p:nvSpPr>
          <p:spPr>
            <a:xfrm>
              <a:off x="7361952" y="3695179"/>
              <a:ext cx="1076021" cy="726664"/>
            </a:xfrm>
            <a:custGeom>
              <a:avLst/>
              <a:gdLst/>
              <a:ahLst/>
              <a:cxnLst/>
              <a:rect l="l" t="t" r="r" b="b"/>
              <a:pathLst>
                <a:path w="1076021" h="726664" extrusionOk="0">
                  <a:moveTo>
                    <a:pt x="642896" y="6390"/>
                  </a:moveTo>
                  <a:cubicBezTo>
                    <a:pt x="643176" y="7900"/>
                    <a:pt x="645247" y="7453"/>
                    <a:pt x="646757" y="7621"/>
                  </a:cubicBezTo>
                  <a:cubicBezTo>
                    <a:pt x="646589" y="9132"/>
                    <a:pt x="644463" y="8796"/>
                    <a:pt x="642952" y="9020"/>
                  </a:cubicBezTo>
                  <a:cubicBezTo>
                    <a:pt x="648492" y="14449"/>
                    <a:pt x="654033" y="6669"/>
                    <a:pt x="663491" y="8572"/>
                  </a:cubicBezTo>
                  <a:cubicBezTo>
                    <a:pt x="666010" y="11650"/>
                    <a:pt x="669312" y="13945"/>
                    <a:pt x="673901" y="14841"/>
                  </a:cubicBezTo>
                  <a:cubicBezTo>
                    <a:pt x="674293" y="16464"/>
                    <a:pt x="673510" y="18478"/>
                    <a:pt x="674013" y="20045"/>
                  </a:cubicBezTo>
                  <a:cubicBezTo>
                    <a:pt x="674461" y="21501"/>
                    <a:pt x="677315" y="21221"/>
                    <a:pt x="676644" y="23851"/>
                  </a:cubicBezTo>
                  <a:cubicBezTo>
                    <a:pt x="673901" y="23291"/>
                    <a:pt x="674237" y="25754"/>
                    <a:pt x="674181" y="27825"/>
                  </a:cubicBezTo>
                  <a:cubicBezTo>
                    <a:pt x="673061" y="26985"/>
                    <a:pt x="671215" y="26258"/>
                    <a:pt x="669032" y="26649"/>
                  </a:cubicBezTo>
                  <a:cubicBezTo>
                    <a:pt x="667297" y="26929"/>
                    <a:pt x="668808" y="28720"/>
                    <a:pt x="667801" y="29280"/>
                  </a:cubicBezTo>
                  <a:cubicBezTo>
                    <a:pt x="667297" y="29560"/>
                    <a:pt x="666122" y="27881"/>
                    <a:pt x="665226" y="28048"/>
                  </a:cubicBezTo>
                  <a:cubicBezTo>
                    <a:pt x="664331" y="28160"/>
                    <a:pt x="661533" y="30455"/>
                    <a:pt x="657559" y="29504"/>
                  </a:cubicBezTo>
                  <a:cubicBezTo>
                    <a:pt x="655992" y="29168"/>
                    <a:pt x="656999" y="31631"/>
                    <a:pt x="656328" y="32134"/>
                  </a:cubicBezTo>
                  <a:cubicBezTo>
                    <a:pt x="655992" y="32414"/>
                    <a:pt x="653921" y="31854"/>
                    <a:pt x="653753" y="32190"/>
                  </a:cubicBezTo>
                  <a:cubicBezTo>
                    <a:pt x="653138" y="33365"/>
                    <a:pt x="655824" y="34205"/>
                    <a:pt x="653865" y="37395"/>
                  </a:cubicBezTo>
                  <a:cubicBezTo>
                    <a:pt x="653082" y="34989"/>
                    <a:pt x="646981" y="38122"/>
                    <a:pt x="650059" y="38794"/>
                  </a:cubicBezTo>
                  <a:cubicBezTo>
                    <a:pt x="647317" y="41480"/>
                    <a:pt x="643119" y="40193"/>
                    <a:pt x="639818" y="41592"/>
                  </a:cubicBezTo>
                  <a:cubicBezTo>
                    <a:pt x="637579" y="42600"/>
                    <a:pt x="636348" y="46070"/>
                    <a:pt x="633494" y="45622"/>
                  </a:cubicBezTo>
                  <a:cubicBezTo>
                    <a:pt x="633661" y="47469"/>
                    <a:pt x="633773" y="49316"/>
                    <a:pt x="632318" y="49540"/>
                  </a:cubicBezTo>
                  <a:cubicBezTo>
                    <a:pt x="632934" y="51387"/>
                    <a:pt x="633437" y="49372"/>
                    <a:pt x="634893" y="49484"/>
                  </a:cubicBezTo>
                  <a:cubicBezTo>
                    <a:pt x="638810" y="49428"/>
                    <a:pt x="639818" y="46629"/>
                    <a:pt x="642504" y="45398"/>
                  </a:cubicBezTo>
                  <a:cubicBezTo>
                    <a:pt x="644519" y="44783"/>
                    <a:pt x="644798" y="46853"/>
                    <a:pt x="646366" y="46629"/>
                  </a:cubicBezTo>
                  <a:cubicBezTo>
                    <a:pt x="647989" y="46350"/>
                    <a:pt x="647877" y="44503"/>
                    <a:pt x="648884" y="43999"/>
                  </a:cubicBezTo>
                  <a:cubicBezTo>
                    <a:pt x="651514" y="42656"/>
                    <a:pt x="654929" y="43775"/>
                    <a:pt x="657839" y="42488"/>
                  </a:cubicBezTo>
                  <a:cubicBezTo>
                    <a:pt x="659798" y="41760"/>
                    <a:pt x="656775" y="40529"/>
                    <a:pt x="659070" y="39857"/>
                  </a:cubicBezTo>
                  <a:cubicBezTo>
                    <a:pt x="659742" y="39690"/>
                    <a:pt x="661085" y="40193"/>
                    <a:pt x="661645" y="39801"/>
                  </a:cubicBezTo>
                  <a:cubicBezTo>
                    <a:pt x="661924" y="39634"/>
                    <a:pt x="662708" y="37227"/>
                    <a:pt x="662876" y="37171"/>
                  </a:cubicBezTo>
                  <a:cubicBezTo>
                    <a:pt x="663379" y="37059"/>
                    <a:pt x="666290" y="38347"/>
                    <a:pt x="668024" y="38347"/>
                  </a:cubicBezTo>
                  <a:cubicBezTo>
                    <a:pt x="671047" y="38347"/>
                    <a:pt x="671159" y="37507"/>
                    <a:pt x="674405" y="36891"/>
                  </a:cubicBezTo>
                  <a:cubicBezTo>
                    <a:pt x="674461" y="38178"/>
                    <a:pt x="674461" y="39466"/>
                    <a:pt x="674517" y="40809"/>
                  </a:cubicBezTo>
                  <a:cubicBezTo>
                    <a:pt x="676084" y="39298"/>
                    <a:pt x="677147" y="39634"/>
                    <a:pt x="677091" y="42040"/>
                  </a:cubicBezTo>
                  <a:cubicBezTo>
                    <a:pt x="683863" y="41033"/>
                    <a:pt x="695057" y="42208"/>
                    <a:pt x="705299" y="41425"/>
                  </a:cubicBezTo>
                  <a:cubicBezTo>
                    <a:pt x="704795" y="47245"/>
                    <a:pt x="714141" y="42712"/>
                    <a:pt x="713190" y="49036"/>
                  </a:cubicBezTo>
                  <a:cubicBezTo>
                    <a:pt x="714141" y="46853"/>
                    <a:pt x="716324" y="48924"/>
                    <a:pt x="718339" y="48924"/>
                  </a:cubicBezTo>
                  <a:cubicBezTo>
                    <a:pt x="722201" y="48924"/>
                    <a:pt x="726958" y="47581"/>
                    <a:pt x="728580" y="48700"/>
                  </a:cubicBezTo>
                  <a:cubicBezTo>
                    <a:pt x="731211" y="48308"/>
                    <a:pt x="728805" y="42992"/>
                    <a:pt x="730987" y="42152"/>
                  </a:cubicBezTo>
                  <a:cubicBezTo>
                    <a:pt x="735241" y="42992"/>
                    <a:pt x="739494" y="42040"/>
                    <a:pt x="743804" y="43159"/>
                  </a:cubicBezTo>
                  <a:cubicBezTo>
                    <a:pt x="743916" y="43159"/>
                    <a:pt x="743748" y="44447"/>
                    <a:pt x="743859" y="44447"/>
                  </a:cubicBezTo>
                  <a:cubicBezTo>
                    <a:pt x="745874" y="44783"/>
                    <a:pt x="748337" y="43775"/>
                    <a:pt x="750295" y="44279"/>
                  </a:cubicBezTo>
                  <a:cubicBezTo>
                    <a:pt x="750967" y="44447"/>
                    <a:pt x="751135" y="46573"/>
                    <a:pt x="751639" y="46853"/>
                  </a:cubicBezTo>
                  <a:cubicBezTo>
                    <a:pt x="753653" y="47805"/>
                    <a:pt x="756956" y="45902"/>
                    <a:pt x="758075" y="48029"/>
                  </a:cubicBezTo>
                  <a:cubicBezTo>
                    <a:pt x="757571" y="50547"/>
                    <a:pt x="757739" y="53625"/>
                    <a:pt x="754325" y="53289"/>
                  </a:cubicBezTo>
                  <a:cubicBezTo>
                    <a:pt x="754661" y="55584"/>
                    <a:pt x="756564" y="56200"/>
                    <a:pt x="759474" y="55752"/>
                  </a:cubicBezTo>
                  <a:cubicBezTo>
                    <a:pt x="758635" y="63252"/>
                    <a:pt x="764511" y="63699"/>
                    <a:pt x="767422" y="67281"/>
                  </a:cubicBezTo>
                  <a:cubicBezTo>
                    <a:pt x="769716" y="66106"/>
                    <a:pt x="772067" y="64986"/>
                    <a:pt x="773746" y="63252"/>
                  </a:cubicBezTo>
                  <a:cubicBezTo>
                    <a:pt x="774585" y="62412"/>
                    <a:pt x="774026" y="60117"/>
                    <a:pt x="774921" y="59334"/>
                  </a:cubicBezTo>
                  <a:cubicBezTo>
                    <a:pt x="775705" y="58662"/>
                    <a:pt x="777775" y="59670"/>
                    <a:pt x="777439" y="57991"/>
                  </a:cubicBezTo>
                  <a:cubicBezTo>
                    <a:pt x="780854" y="57039"/>
                    <a:pt x="779958" y="60621"/>
                    <a:pt x="781357" y="61796"/>
                  </a:cubicBezTo>
                  <a:cubicBezTo>
                    <a:pt x="784324" y="61740"/>
                    <a:pt x="787345" y="61684"/>
                    <a:pt x="790312" y="61573"/>
                  </a:cubicBezTo>
                  <a:cubicBezTo>
                    <a:pt x="791487" y="60173"/>
                    <a:pt x="795013" y="61069"/>
                    <a:pt x="794061" y="57599"/>
                  </a:cubicBezTo>
                  <a:cubicBezTo>
                    <a:pt x="798371" y="58830"/>
                    <a:pt x="807941" y="54409"/>
                    <a:pt x="808221" y="59894"/>
                  </a:cubicBezTo>
                  <a:cubicBezTo>
                    <a:pt x="811859" y="60061"/>
                    <a:pt x="810628" y="55472"/>
                    <a:pt x="815888" y="57151"/>
                  </a:cubicBezTo>
                  <a:cubicBezTo>
                    <a:pt x="815833" y="55920"/>
                    <a:pt x="814321" y="56200"/>
                    <a:pt x="813314" y="55920"/>
                  </a:cubicBezTo>
                  <a:cubicBezTo>
                    <a:pt x="814377" y="54857"/>
                    <a:pt x="813986" y="52338"/>
                    <a:pt x="815776" y="51946"/>
                  </a:cubicBezTo>
                  <a:cubicBezTo>
                    <a:pt x="819414" y="52114"/>
                    <a:pt x="818183" y="47525"/>
                    <a:pt x="823388" y="49204"/>
                  </a:cubicBezTo>
                  <a:cubicBezTo>
                    <a:pt x="825179" y="49204"/>
                    <a:pt x="823612" y="47525"/>
                    <a:pt x="823332" y="47917"/>
                  </a:cubicBezTo>
                  <a:cubicBezTo>
                    <a:pt x="825515" y="44950"/>
                    <a:pt x="829097" y="47245"/>
                    <a:pt x="833574" y="46406"/>
                  </a:cubicBezTo>
                  <a:cubicBezTo>
                    <a:pt x="832735" y="53289"/>
                    <a:pt x="840346" y="43999"/>
                    <a:pt x="838779" y="50211"/>
                  </a:cubicBezTo>
                  <a:cubicBezTo>
                    <a:pt x="844543" y="50715"/>
                    <a:pt x="848349" y="49316"/>
                    <a:pt x="852826" y="48588"/>
                  </a:cubicBezTo>
                  <a:cubicBezTo>
                    <a:pt x="853274" y="52002"/>
                    <a:pt x="847901" y="49708"/>
                    <a:pt x="849077" y="53849"/>
                  </a:cubicBezTo>
                  <a:cubicBezTo>
                    <a:pt x="849805" y="56256"/>
                    <a:pt x="854226" y="54968"/>
                    <a:pt x="856800" y="54968"/>
                  </a:cubicBezTo>
                  <a:cubicBezTo>
                    <a:pt x="861445" y="54968"/>
                    <a:pt x="865643" y="55024"/>
                    <a:pt x="869616" y="53401"/>
                  </a:cubicBezTo>
                  <a:cubicBezTo>
                    <a:pt x="870736" y="58382"/>
                    <a:pt x="876836" y="58159"/>
                    <a:pt x="878795" y="62300"/>
                  </a:cubicBezTo>
                  <a:cubicBezTo>
                    <a:pt x="881369" y="61069"/>
                    <a:pt x="882713" y="63252"/>
                    <a:pt x="885231" y="63475"/>
                  </a:cubicBezTo>
                  <a:cubicBezTo>
                    <a:pt x="893234" y="64203"/>
                    <a:pt x="902077" y="61852"/>
                    <a:pt x="909577" y="62916"/>
                  </a:cubicBezTo>
                  <a:cubicBezTo>
                    <a:pt x="912879" y="63363"/>
                    <a:pt x="915565" y="66833"/>
                    <a:pt x="918644" y="65322"/>
                  </a:cubicBezTo>
                  <a:cubicBezTo>
                    <a:pt x="918195" y="67561"/>
                    <a:pt x="919707" y="67729"/>
                    <a:pt x="921273" y="67841"/>
                  </a:cubicBezTo>
                  <a:cubicBezTo>
                    <a:pt x="921330" y="69576"/>
                    <a:pt x="921330" y="71311"/>
                    <a:pt x="921386" y="73046"/>
                  </a:cubicBezTo>
                  <a:cubicBezTo>
                    <a:pt x="921050" y="75452"/>
                    <a:pt x="925639" y="73158"/>
                    <a:pt x="926535" y="74221"/>
                  </a:cubicBezTo>
                  <a:cubicBezTo>
                    <a:pt x="928046" y="76012"/>
                    <a:pt x="927094" y="73661"/>
                    <a:pt x="929109" y="74165"/>
                  </a:cubicBezTo>
                  <a:cubicBezTo>
                    <a:pt x="929389" y="74221"/>
                    <a:pt x="929277" y="75340"/>
                    <a:pt x="930452" y="75452"/>
                  </a:cubicBezTo>
                  <a:cubicBezTo>
                    <a:pt x="932411" y="75564"/>
                    <a:pt x="945899" y="76628"/>
                    <a:pt x="947130" y="75060"/>
                  </a:cubicBezTo>
                  <a:cubicBezTo>
                    <a:pt x="947186" y="74949"/>
                    <a:pt x="947018" y="73773"/>
                    <a:pt x="947074" y="73773"/>
                  </a:cubicBezTo>
                  <a:cubicBezTo>
                    <a:pt x="948306" y="73493"/>
                    <a:pt x="950544" y="75396"/>
                    <a:pt x="950936" y="75005"/>
                  </a:cubicBezTo>
                  <a:cubicBezTo>
                    <a:pt x="951887" y="73997"/>
                    <a:pt x="954238" y="72710"/>
                    <a:pt x="954798" y="74893"/>
                  </a:cubicBezTo>
                  <a:cubicBezTo>
                    <a:pt x="957092" y="72430"/>
                    <a:pt x="961234" y="71758"/>
                    <a:pt x="964984" y="70751"/>
                  </a:cubicBezTo>
                  <a:cubicBezTo>
                    <a:pt x="964368" y="75005"/>
                    <a:pt x="965991" y="76795"/>
                    <a:pt x="966495" y="79818"/>
                  </a:cubicBezTo>
                  <a:cubicBezTo>
                    <a:pt x="971868" y="79538"/>
                    <a:pt x="973714" y="82000"/>
                    <a:pt x="978024" y="79538"/>
                  </a:cubicBezTo>
                  <a:cubicBezTo>
                    <a:pt x="978416" y="77299"/>
                    <a:pt x="976960" y="77131"/>
                    <a:pt x="975393" y="77019"/>
                  </a:cubicBezTo>
                  <a:cubicBezTo>
                    <a:pt x="976345" y="75844"/>
                    <a:pt x="976737" y="74053"/>
                    <a:pt x="976569" y="71814"/>
                  </a:cubicBezTo>
                  <a:cubicBezTo>
                    <a:pt x="979647" y="69240"/>
                    <a:pt x="987594" y="69968"/>
                    <a:pt x="989385" y="72822"/>
                  </a:cubicBezTo>
                  <a:cubicBezTo>
                    <a:pt x="994926" y="72990"/>
                    <a:pt x="1000523" y="72206"/>
                    <a:pt x="1006063" y="72430"/>
                  </a:cubicBezTo>
                  <a:cubicBezTo>
                    <a:pt x="1007966" y="72542"/>
                    <a:pt x="1011828" y="75396"/>
                    <a:pt x="1012443" y="72262"/>
                  </a:cubicBezTo>
                  <a:cubicBezTo>
                    <a:pt x="1015130" y="73437"/>
                    <a:pt x="1014850" y="75060"/>
                    <a:pt x="1018935" y="76012"/>
                  </a:cubicBezTo>
                  <a:cubicBezTo>
                    <a:pt x="1020055" y="76236"/>
                    <a:pt x="1021062" y="78474"/>
                    <a:pt x="1021566" y="78530"/>
                  </a:cubicBezTo>
                  <a:cubicBezTo>
                    <a:pt x="1022350" y="78698"/>
                    <a:pt x="1023301" y="77411"/>
                    <a:pt x="1022797" y="77187"/>
                  </a:cubicBezTo>
                  <a:cubicBezTo>
                    <a:pt x="1024308" y="77915"/>
                    <a:pt x="1023077" y="78754"/>
                    <a:pt x="1024141" y="79762"/>
                  </a:cubicBezTo>
                  <a:cubicBezTo>
                    <a:pt x="1024532" y="80153"/>
                    <a:pt x="1026323" y="79258"/>
                    <a:pt x="1026715" y="79706"/>
                  </a:cubicBezTo>
                  <a:cubicBezTo>
                    <a:pt x="1027387" y="80489"/>
                    <a:pt x="1029849" y="81273"/>
                    <a:pt x="1033207" y="82168"/>
                  </a:cubicBezTo>
                  <a:cubicBezTo>
                    <a:pt x="1034942" y="82616"/>
                    <a:pt x="1038692" y="83511"/>
                    <a:pt x="1040986" y="84575"/>
                  </a:cubicBezTo>
                  <a:cubicBezTo>
                    <a:pt x="1041546" y="84855"/>
                    <a:pt x="1041826" y="86925"/>
                    <a:pt x="1042330" y="87149"/>
                  </a:cubicBezTo>
                  <a:cubicBezTo>
                    <a:pt x="1042945" y="87429"/>
                    <a:pt x="1044400" y="86702"/>
                    <a:pt x="1044904" y="87093"/>
                  </a:cubicBezTo>
                  <a:cubicBezTo>
                    <a:pt x="1045352" y="87429"/>
                    <a:pt x="1044568" y="89276"/>
                    <a:pt x="1044960" y="89668"/>
                  </a:cubicBezTo>
                  <a:cubicBezTo>
                    <a:pt x="1045352" y="90060"/>
                    <a:pt x="1047198" y="89164"/>
                    <a:pt x="1047535" y="89612"/>
                  </a:cubicBezTo>
                  <a:cubicBezTo>
                    <a:pt x="1048486" y="90787"/>
                    <a:pt x="1046303" y="95264"/>
                    <a:pt x="1051452" y="93418"/>
                  </a:cubicBezTo>
                  <a:cubicBezTo>
                    <a:pt x="1051508" y="96440"/>
                    <a:pt x="1051564" y="99462"/>
                    <a:pt x="1051676" y="102484"/>
                  </a:cubicBezTo>
                  <a:cubicBezTo>
                    <a:pt x="1056209" y="102260"/>
                    <a:pt x="1059791" y="101029"/>
                    <a:pt x="1060519" y="97111"/>
                  </a:cubicBezTo>
                  <a:cubicBezTo>
                    <a:pt x="1064437" y="98846"/>
                    <a:pt x="1068914" y="98007"/>
                    <a:pt x="1072104" y="99462"/>
                  </a:cubicBezTo>
                  <a:cubicBezTo>
                    <a:pt x="1072440" y="99630"/>
                    <a:pt x="1071880" y="101757"/>
                    <a:pt x="1072160" y="102036"/>
                  </a:cubicBezTo>
                  <a:cubicBezTo>
                    <a:pt x="1072720" y="102652"/>
                    <a:pt x="1075294" y="101477"/>
                    <a:pt x="1076021" y="101924"/>
                  </a:cubicBezTo>
                  <a:cubicBezTo>
                    <a:pt x="1075238" y="103268"/>
                    <a:pt x="1073111" y="103324"/>
                    <a:pt x="1073559" y="105898"/>
                  </a:cubicBezTo>
                  <a:cubicBezTo>
                    <a:pt x="1071488" y="106290"/>
                    <a:pt x="1071320" y="104723"/>
                    <a:pt x="1069697" y="104667"/>
                  </a:cubicBezTo>
                  <a:cubicBezTo>
                    <a:pt x="1068410" y="105506"/>
                    <a:pt x="1068466" y="107689"/>
                    <a:pt x="1065892" y="107353"/>
                  </a:cubicBezTo>
                  <a:cubicBezTo>
                    <a:pt x="1066507" y="109368"/>
                    <a:pt x="1069921" y="108360"/>
                    <a:pt x="1068578" y="112502"/>
                  </a:cubicBezTo>
                  <a:cubicBezTo>
                    <a:pt x="1063709" y="108585"/>
                    <a:pt x="1068186" y="114573"/>
                    <a:pt x="1064772" y="115189"/>
                  </a:cubicBezTo>
                  <a:cubicBezTo>
                    <a:pt x="1063597" y="115412"/>
                    <a:pt x="1062534" y="116700"/>
                    <a:pt x="1062254" y="117819"/>
                  </a:cubicBezTo>
                  <a:cubicBezTo>
                    <a:pt x="1060519" y="117707"/>
                    <a:pt x="1059623" y="117371"/>
                    <a:pt x="1058392" y="116588"/>
                  </a:cubicBezTo>
                  <a:cubicBezTo>
                    <a:pt x="1057609" y="116140"/>
                    <a:pt x="1056489" y="114349"/>
                    <a:pt x="1055762" y="114069"/>
                  </a:cubicBezTo>
                  <a:cubicBezTo>
                    <a:pt x="1053747" y="113118"/>
                    <a:pt x="1052235" y="113733"/>
                    <a:pt x="1050613" y="112894"/>
                  </a:cubicBezTo>
                  <a:cubicBezTo>
                    <a:pt x="1049661" y="112390"/>
                    <a:pt x="1048598" y="110599"/>
                    <a:pt x="1047982" y="110375"/>
                  </a:cubicBezTo>
                  <a:cubicBezTo>
                    <a:pt x="1046527" y="109760"/>
                    <a:pt x="1044344" y="110879"/>
                    <a:pt x="1042833" y="110487"/>
                  </a:cubicBezTo>
                  <a:cubicBezTo>
                    <a:pt x="1042441" y="110375"/>
                    <a:pt x="1042721" y="109256"/>
                    <a:pt x="1041546" y="109200"/>
                  </a:cubicBezTo>
                  <a:cubicBezTo>
                    <a:pt x="1039923" y="109144"/>
                    <a:pt x="1038076" y="104443"/>
                    <a:pt x="1036397" y="108025"/>
                  </a:cubicBezTo>
                  <a:cubicBezTo>
                    <a:pt x="1034886" y="107857"/>
                    <a:pt x="1035278" y="105674"/>
                    <a:pt x="1035054" y="104163"/>
                  </a:cubicBezTo>
                  <a:cubicBezTo>
                    <a:pt x="1032479" y="104219"/>
                    <a:pt x="1029961" y="104275"/>
                    <a:pt x="1027387" y="104331"/>
                  </a:cubicBezTo>
                  <a:cubicBezTo>
                    <a:pt x="1024812" y="104555"/>
                    <a:pt x="1027387" y="107129"/>
                    <a:pt x="1027442" y="106906"/>
                  </a:cubicBezTo>
                  <a:cubicBezTo>
                    <a:pt x="1027162" y="108585"/>
                    <a:pt x="1024532" y="109200"/>
                    <a:pt x="1024980" y="112166"/>
                  </a:cubicBezTo>
                  <a:cubicBezTo>
                    <a:pt x="1019495" y="111943"/>
                    <a:pt x="1018712" y="116252"/>
                    <a:pt x="1012219" y="115021"/>
                  </a:cubicBezTo>
                  <a:cubicBezTo>
                    <a:pt x="1010932" y="115916"/>
                    <a:pt x="1010988" y="118043"/>
                    <a:pt x="1008470" y="117707"/>
                  </a:cubicBezTo>
                  <a:cubicBezTo>
                    <a:pt x="1008918" y="119442"/>
                    <a:pt x="1011716" y="118714"/>
                    <a:pt x="1013618" y="118882"/>
                  </a:cubicBezTo>
                  <a:cubicBezTo>
                    <a:pt x="1015297" y="119330"/>
                    <a:pt x="1015689" y="121121"/>
                    <a:pt x="1017536" y="121401"/>
                  </a:cubicBezTo>
                  <a:cubicBezTo>
                    <a:pt x="1016585" y="125598"/>
                    <a:pt x="1016529" y="124143"/>
                    <a:pt x="1018935" y="126550"/>
                  </a:cubicBezTo>
                  <a:cubicBezTo>
                    <a:pt x="1019999" y="129404"/>
                    <a:pt x="1023469" y="129684"/>
                    <a:pt x="1025483" y="131587"/>
                  </a:cubicBezTo>
                  <a:cubicBezTo>
                    <a:pt x="1025316" y="131643"/>
                    <a:pt x="1021734" y="135560"/>
                    <a:pt x="1021734" y="135560"/>
                  </a:cubicBezTo>
                  <a:cubicBezTo>
                    <a:pt x="1018152" y="136176"/>
                    <a:pt x="1018320" y="132706"/>
                    <a:pt x="1016529" y="133098"/>
                  </a:cubicBezTo>
                  <a:cubicBezTo>
                    <a:pt x="1016921" y="132986"/>
                    <a:pt x="1018376" y="135560"/>
                    <a:pt x="1016585" y="135672"/>
                  </a:cubicBezTo>
                  <a:cubicBezTo>
                    <a:pt x="1012891" y="135952"/>
                    <a:pt x="1006343" y="135728"/>
                    <a:pt x="1002537" y="137295"/>
                  </a:cubicBezTo>
                  <a:cubicBezTo>
                    <a:pt x="1000355" y="138191"/>
                    <a:pt x="995598" y="139814"/>
                    <a:pt x="996213" y="142612"/>
                  </a:cubicBezTo>
                  <a:cubicBezTo>
                    <a:pt x="990392" y="141661"/>
                    <a:pt x="989889" y="145802"/>
                    <a:pt x="986027" y="146754"/>
                  </a:cubicBezTo>
                  <a:cubicBezTo>
                    <a:pt x="985132" y="147705"/>
                    <a:pt x="984572" y="148545"/>
                    <a:pt x="983508" y="149384"/>
                  </a:cubicBezTo>
                  <a:cubicBezTo>
                    <a:pt x="982557" y="150112"/>
                    <a:pt x="980990" y="151959"/>
                    <a:pt x="979703" y="152070"/>
                  </a:cubicBezTo>
                  <a:cubicBezTo>
                    <a:pt x="978528" y="152183"/>
                    <a:pt x="977464" y="153638"/>
                    <a:pt x="977184" y="154701"/>
                  </a:cubicBezTo>
                  <a:cubicBezTo>
                    <a:pt x="973267" y="153973"/>
                    <a:pt x="966159" y="156604"/>
                    <a:pt x="964368" y="153693"/>
                  </a:cubicBezTo>
                  <a:cubicBezTo>
                    <a:pt x="963193" y="155093"/>
                    <a:pt x="959611" y="154197"/>
                    <a:pt x="960618" y="157667"/>
                  </a:cubicBezTo>
                  <a:cubicBezTo>
                    <a:pt x="953399" y="158507"/>
                    <a:pt x="952503" y="158507"/>
                    <a:pt x="945228" y="158003"/>
                  </a:cubicBezTo>
                  <a:cubicBezTo>
                    <a:pt x="944164" y="158283"/>
                    <a:pt x="943996" y="159346"/>
                    <a:pt x="942709" y="159346"/>
                  </a:cubicBezTo>
                  <a:cubicBezTo>
                    <a:pt x="941590" y="160074"/>
                    <a:pt x="939015" y="161025"/>
                    <a:pt x="938959" y="163320"/>
                  </a:cubicBezTo>
                  <a:cubicBezTo>
                    <a:pt x="938847" y="166958"/>
                    <a:pt x="933026" y="165502"/>
                    <a:pt x="933978" y="171211"/>
                  </a:cubicBezTo>
                  <a:cubicBezTo>
                    <a:pt x="933475" y="175297"/>
                    <a:pt x="937280" y="174793"/>
                    <a:pt x="939239" y="176304"/>
                  </a:cubicBezTo>
                  <a:cubicBezTo>
                    <a:pt x="938567" y="179494"/>
                    <a:pt x="938288" y="183020"/>
                    <a:pt x="934258" y="182908"/>
                  </a:cubicBezTo>
                  <a:cubicBezTo>
                    <a:pt x="934762" y="185483"/>
                    <a:pt x="934090" y="186994"/>
                    <a:pt x="931796" y="186826"/>
                  </a:cubicBezTo>
                  <a:cubicBezTo>
                    <a:pt x="931851" y="188561"/>
                    <a:pt x="931851" y="190296"/>
                    <a:pt x="931907" y="192031"/>
                  </a:cubicBezTo>
                  <a:cubicBezTo>
                    <a:pt x="932411" y="194045"/>
                    <a:pt x="934146" y="190855"/>
                    <a:pt x="934482" y="193262"/>
                  </a:cubicBezTo>
                  <a:cubicBezTo>
                    <a:pt x="935657" y="196004"/>
                    <a:pt x="932691" y="195053"/>
                    <a:pt x="931963" y="195892"/>
                  </a:cubicBezTo>
                  <a:cubicBezTo>
                    <a:pt x="931572" y="196340"/>
                    <a:pt x="931180" y="199530"/>
                    <a:pt x="930788" y="199810"/>
                  </a:cubicBezTo>
                  <a:cubicBezTo>
                    <a:pt x="929445" y="200705"/>
                    <a:pt x="925807" y="200202"/>
                    <a:pt x="924408" y="201265"/>
                  </a:cubicBezTo>
                  <a:cubicBezTo>
                    <a:pt x="923792" y="202161"/>
                    <a:pt x="925303" y="205798"/>
                    <a:pt x="924520" y="206470"/>
                  </a:cubicBezTo>
                  <a:cubicBezTo>
                    <a:pt x="923401" y="207366"/>
                    <a:pt x="923401" y="204008"/>
                    <a:pt x="923177" y="203896"/>
                  </a:cubicBezTo>
                  <a:cubicBezTo>
                    <a:pt x="922225" y="203616"/>
                    <a:pt x="919091" y="204847"/>
                    <a:pt x="922057" y="210444"/>
                  </a:cubicBezTo>
                  <a:cubicBezTo>
                    <a:pt x="919315" y="209436"/>
                    <a:pt x="920378" y="212291"/>
                    <a:pt x="919539" y="213074"/>
                  </a:cubicBezTo>
                  <a:cubicBezTo>
                    <a:pt x="919035" y="213522"/>
                    <a:pt x="917468" y="212738"/>
                    <a:pt x="916965" y="213130"/>
                  </a:cubicBezTo>
                  <a:cubicBezTo>
                    <a:pt x="916236" y="213690"/>
                    <a:pt x="916965" y="216824"/>
                    <a:pt x="914446" y="215761"/>
                  </a:cubicBezTo>
                  <a:cubicBezTo>
                    <a:pt x="914670" y="218111"/>
                    <a:pt x="912935" y="218559"/>
                    <a:pt x="913270" y="220965"/>
                  </a:cubicBezTo>
                  <a:cubicBezTo>
                    <a:pt x="911256" y="221133"/>
                    <a:pt x="908401" y="220461"/>
                    <a:pt x="908178" y="222365"/>
                  </a:cubicBezTo>
                  <a:cubicBezTo>
                    <a:pt x="906442" y="221805"/>
                    <a:pt x="908457" y="220741"/>
                    <a:pt x="908066" y="218447"/>
                  </a:cubicBezTo>
                  <a:cubicBezTo>
                    <a:pt x="908121" y="218727"/>
                    <a:pt x="906891" y="217719"/>
                    <a:pt x="906778" y="217160"/>
                  </a:cubicBezTo>
                  <a:cubicBezTo>
                    <a:pt x="906554" y="216376"/>
                    <a:pt x="906891" y="215369"/>
                    <a:pt x="906722" y="214585"/>
                  </a:cubicBezTo>
                  <a:cubicBezTo>
                    <a:pt x="905771" y="214026"/>
                    <a:pt x="904932" y="212682"/>
                    <a:pt x="904092" y="212067"/>
                  </a:cubicBezTo>
                  <a:cubicBezTo>
                    <a:pt x="903476" y="211563"/>
                    <a:pt x="902973" y="210500"/>
                    <a:pt x="901517" y="210835"/>
                  </a:cubicBezTo>
                  <a:cubicBezTo>
                    <a:pt x="903084" y="208821"/>
                    <a:pt x="902749" y="205575"/>
                    <a:pt x="902637" y="203000"/>
                  </a:cubicBezTo>
                  <a:cubicBezTo>
                    <a:pt x="902525" y="200873"/>
                    <a:pt x="901462" y="200817"/>
                    <a:pt x="901238" y="199138"/>
                  </a:cubicBezTo>
                  <a:cubicBezTo>
                    <a:pt x="900622" y="194101"/>
                    <a:pt x="902245" y="188673"/>
                    <a:pt x="900902" y="184867"/>
                  </a:cubicBezTo>
                  <a:cubicBezTo>
                    <a:pt x="905659" y="188617"/>
                    <a:pt x="901405" y="182516"/>
                    <a:pt x="903364" y="179606"/>
                  </a:cubicBezTo>
                  <a:cubicBezTo>
                    <a:pt x="903700" y="179102"/>
                    <a:pt x="905267" y="183915"/>
                    <a:pt x="905939" y="180837"/>
                  </a:cubicBezTo>
                  <a:cubicBezTo>
                    <a:pt x="906107" y="180166"/>
                    <a:pt x="905547" y="178823"/>
                    <a:pt x="905883" y="178263"/>
                  </a:cubicBezTo>
                  <a:cubicBezTo>
                    <a:pt x="907114" y="176248"/>
                    <a:pt x="912263" y="172778"/>
                    <a:pt x="913438" y="171603"/>
                  </a:cubicBezTo>
                  <a:cubicBezTo>
                    <a:pt x="913438" y="171547"/>
                    <a:pt x="915621" y="171043"/>
                    <a:pt x="914670" y="170260"/>
                  </a:cubicBezTo>
                  <a:cubicBezTo>
                    <a:pt x="912711" y="168749"/>
                    <a:pt x="915061" y="169252"/>
                    <a:pt x="917188" y="168916"/>
                  </a:cubicBezTo>
                  <a:cubicBezTo>
                    <a:pt x="919091" y="167797"/>
                    <a:pt x="919874" y="165614"/>
                    <a:pt x="919594" y="162368"/>
                  </a:cubicBezTo>
                  <a:cubicBezTo>
                    <a:pt x="919819" y="162088"/>
                    <a:pt x="924128" y="160409"/>
                    <a:pt x="923401" y="159682"/>
                  </a:cubicBezTo>
                  <a:cubicBezTo>
                    <a:pt x="923344" y="159626"/>
                    <a:pt x="922169" y="159682"/>
                    <a:pt x="922113" y="159738"/>
                  </a:cubicBezTo>
                  <a:cubicBezTo>
                    <a:pt x="922281" y="159570"/>
                    <a:pt x="923232" y="157107"/>
                    <a:pt x="923344" y="157107"/>
                  </a:cubicBezTo>
                  <a:cubicBezTo>
                    <a:pt x="924744" y="156660"/>
                    <a:pt x="926647" y="160354"/>
                    <a:pt x="925863" y="154477"/>
                  </a:cubicBezTo>
                  <a:cubicBezTo>
                    <a:pt x="927989" y="154365"/>
                    <a:pt x="930620" y="153918"/>
                    <a:pt x="932243" y="153022"/>
                  </a:cubicBezTo>
                  <a:cubicBezTo>
                    <a:pt x="932803" y="152742"/>
                    <a:pt x="933026" y="150615"/>
                    <a:pt x="933475" y="150391"/>
                  </a:cubicBezTo>
                  <a:cubicBezTo>
                    <a:pt x="934090" y="150112"/>
                    <a:pt x="935489" y="150727"/>
                    <a:pt x="936049" y="150335"/>
                  </a:cubicBezTo>
                  <a:cubicBezTo>
                    <a:pt x="936776" y="149720"/>
                    <a:pt x="938008" y="148433"/>
                    <a:pt x="938567" y="147705"/>
                  </a:cubicBezTo>
                  <a:cubicBezTo>
                    <a:pt x="939127" y="146977"/>
                    <a:pt x="939799" y="147873"/>
                    <a:pt x="939799" y="146362"/>
                  </a:cubicBezTo>
                  <a:cubicBezTo>
                    <a:pt x="939855" y="144795"/>
                    <a:pt x="941366" y="140989"/>
                    <a:pt x="943604" y="143675"/>
                  </a:cubicBezTo>
                  <a:cubicBezTo>
                    <a:pt x="943549" y="141493"/>
                    <a:pt x="943492" y="139366"/>
                    <a:pt x="943437" y="137183"/>
                  </a:cubicBezTo>
                  <a:cubicBezTo>
                    <a:pt x="940470" y="136848"/>
                    <a:pt x="938512" y="137519"/>
                    <a:pt x="937056" y="138638"/>
                  </a:cubicBezTo>
                  <a:cubicBezTo>
                    <a:pt x="936497" y="139590"/>
                    <a:pt x="935209" y="140430"/>
                    <a:pt x="934538" y="141269"/>
                  </a:cubicBezTo>
                  <a:cubicBezTo>
                    <a:pt x="933978" y="141996"/>
                    <a:pt x="933306" y="141101"/>
                    <a:pt x="933306" y="142612"/>
                  </a:cubicBezTo>
                  <a:cubicBezTo>
                    <a:pt x="933251" y="144907"/>
                    <a:pt x="928326" y="144459"/>
                    <a:pt x="928326" y="147929"/>
                  </a:cubicBezTo>
                  <a:cubicBezTo>
                    <a:pt x="925751" y="147537"/>
                    <a:pt x="924296" y="148265"/>
                    <a:pt x="924520" y="150615"/>
                  </a:cubicBezTo>
                  <a:cubicBezTo>
                    <a:pt x="923009" y="151063"/>
                    <a:pt x="923848" y="148489"/>
                    <a:pt x="923177" y="148041"/>
                  </a:cubicBezTo>
                  <a:cubicBezTo>
                    <a:pt x="922841" y="147817"/>
                    <a:pt x="920770" y="148433"/>
                    <a:pt x="920602" y="148097"/>
                  </a:cubicBezTo>
                  <a:cubicBezTo>
                    <a:pt x="920043" y="147089"/>
                    <a:pt x="920938" y="145298"/>
                    <a:pt x="920490" y="144179"/>
                  </a:cubicBezTo>
                  <a:cubicBezTo>
                    <a:pt x="915341" y="144963"/>
                    <a:pt x="911536" y="143452"/>
                    <a:pt x="907674" y="144459"/>
                  </a:cubicBezTo>
                  <a:cubicBezTo>
                    <a:pt x="905995" y="144907"/>
                    <a:pt x="907450" y="146474"/>
                    <a:pt x="906442" y="147089"/>
                  </a:cubicBezTo>
                  <a:cubicBezTo>
                    <a:pt x="904652" y="148209"/>
                    <a:pt x="902805" y="147593"/>
                    <a:pt x="901350" y="148489"/>
                  </a:cubicBezTo>
                  <a:cubicBezTo>
                    <a:pt x="899167" y="149832"/>
                    <a:pt x="899111" y="150839"/>
                    <a:pt x="897600" y="152462"/>
                  </a:cubicBezTo>
                  <a:cubicBezTo>
                    <a:pt x="896537" y="153582"/>
                    <a:pt x="896145" y="155261"/>
                    <a:pt x="893794" y="155149"/>
                  </a:cubicBezTo>
                  <a:cubicBezTo>
                    <a:pt x="892787" y="158842"/>
                    <a:pt x="895641" y="158451"/>
                    <a:pt x="895193" y="161585"/>
                  </a:cubicBezTo>
                  <a:cubicBezTo>
                    <a:pt x="893626" y="162200"/>
                    <a:pt x="892619" y="163320"/>
                    <a:pt x="892731" y="165558"/>
                  </a:cubicBezTo>
                  <a:cubicBezTo>
                    <a:pt x="887414" y="164663"/>
                    <a:pt x="886183" y="167685"/>
                    <a:pt x="881202" y="167125"/>
                  </a:cubicBezTo>
                  <a:cubicBezTo>
                    <a:pt x="879635" y="165446"/>
                    <a:pt x="880642" y="165111"/>
                    <a:pt x="881090" y="163208"/>
                  </a:cubicBezTo>
                  <a:cubicBezTo>
                    <a:pt x="878907" y="163712"/>
                    <a:pt x="878627" y="162256"/>
                    <a:pt x="878459" y="160689"/>
                  </a:cubicBezTo>
                  <a:cubicBezTo>
                    <a:pt x="876444" y="160634"/>
                    <a:pt x="873590" y="161417"/>
                    <a:pt x="873311" y="159514"/>
                  </a:cubicBezTo>
                  <a:cubicBezTo>
                    <a:pt x="867266" y="162984"/>
                    <a:pt x="859879" y="165167"/>
                    <a:pt x="851651" y="166510"/>
                  </a:cubicBezTo>
                  <a:cubicBezTo>
                    <a:pt x="851035" y="164495"/>
                    <a:pt x="847566" y="165502"/>
                    <a:pt x="848965" y="161361"/>
                  </a:cubicBezTo>
                  <a:cubicBezTo>
                    <a:pt x="847230" y="161417"/>
                    <a:pt x="845551" y="161417"/>
                    <a:pt x="843872" y="161473"/>
                  </a:cubicBezTo>
                  <a:cubicBezTo>
                    <a:pt x="838723" y="163208"/>
                    <a:pt x="834190" y="164495"/>
                    <a:pt x="829880" y="166958"/>
                  </a:cubicBezTo>
                  <a:cubicBezTo>
                    <a:pt x="826522" y="168860"/>
                    <a:pt x="823836" y="172554"/>
                    <a:pt x="819750" y="173674"/>
                  </a:cubicBezTo>
                  <a:cubicBezTo>
                    <a:pt x="820254" y="176248"/>
                    <a:pt x="819583" y="177759"/>
                    <a:pt x="817232" y="177647"/>
                  </a:cubicBezTo>
                  <a:cubicBezTo>
                    <a:pt x="818407" y="181285"/>
                    <a:pt x="815497" y="181061"/>
                    <a:pt x="816113" y="184139"/>
                  </a:cubicBezTo>
                  <a:cubicBezTo>
                    <a:pt x="813650" y="181901"/>
                    <a:pt x="811131" y="189512"/>
                    <a:pt x="809788" y="188169"/>
                  </a:cubicBezTo>
                  <a:cubicBezTo>
                    <a:pt x="807214" y="185706"/>
                    <a:pt x="809509" y="189288"/>
                    <a:pt x="805982" y="189568"/>
                  </a:cubicBezTo>
                  <a:cubicBezTo>
                    <a:pt x="803856" y="189736"/>
                    <a:pt x="803576" y="190184"/>
                    <a:pt x="803464" y="192255"/>
                  </a:cubicBezTo>
                  <a:cubicBezTo>
                    <a:pt x="797084" y="190296"/>
                    <a:pt x="799490" y="196844"/>
                    <a:pt x="794565" y="196340"/>
                  </a:cubicBezTo>
                  <a:cubicBezTo>
                    <a:pt x="795461" y="197739"/>
                    <a:pt x="798986" y="203000"/>
                    <a:pt x="799770" y="200146"/>
                  </a:cubicBezTo>
                  <a:cubicBezTo>
                    <a:pt x="801505" y="200538"/>
                    <a:pt x="800945" y="203392"/>
                    <a:pt x="801169" y="205295"/>
                  </a:cubicBezTo>
                  <a:cubicBezTo>
                    <a:pt x="803016" y="204008"/>
                    <a:pt x="804751" y="206526"/>
                    <a:pt x="805031" y="206526"/>
                  </a:cubicBezTo>
                  <a:cubicBezTo>
                    <a:pt x="806262" y="206526"/>
                    <a:pt x="807773" y="204567"/>
                    <a:pt x="810124" y="205127"/>
                  </a:cubicBezTo>
                  <a:cubicBezTo>
                    <a:pt x="810460" y="205239"/>
                    <a:pt x="812083" y="206302"/>
                    <a:pt x="811411" y="206414"/>
                  </a:cubicBezTo>
                  <a:cubicBezTo>
                    <a:pt x="813146" y="206134"/>
                    <a:pt x="814209" y="202384"/>
                    <a:pt x="815217" y="205015"/>
                  </a:cubicBezTo>
                  <a:cubicBezTo>
                    <a:pt x="816448" y="204959"/>
                    <a:pt x="816168" y="203392"/>
                    <a:pt x="816448" y="202384"/>
                  </a:cubicBezTo>
                  <a:cubicBezTo>
                    <a:pt x="818575" y="202944"/>
                    <a:pt x="818799" y="212123"/>
                    <a:pt x="821709" y="207477"/>
                  </a:cubicBezTo>
                  <a:cubicBezTo>
                    <a:pt x="824787" y="206918"/>
                    <a:pt x="821150" y="213410"/>
                    <a:pt x="825627" y="211283"/>
                  </a:cubicBezTo>
                  <a:cubicBezTo>
                    <a:pt x="826130" y="212794"/>
                    <a:pt x="823444" y="211955"/>
                    <a:pt x="823108" y="212626"/>
                  </a:cubicBezTo>
                  <a:cubicBezTo>
                    <a:pt x="822941" y="212906"/>
                    <a:pt x="824955" y="216040"/>
                    <a:pt x="824508" y="217775"/>
                  </a:cubicBezTo>
                  <a:cubicBezTo>
                    <a:pt x="824395" y="218167"/>
                    <a:pt x="823276" y="217887"/>
                    <a:pt x="823276" y="219119"/>
                  </a:cubicBezTo>
                  <a:cubicBezTo>
                    <a:pt x="823220" y="220126"/>
                    <a:pt x="822213" y="220518"/>
                    <a:pt x="822045" y="221749"/>
                  </a:cubicBezTo>
                  <a:cubicBezTo>
                    <a:pt x="821541" y="225890"/>
                    <a:pt x="824004" y="233390"/>
                    <a:pt x="819638" y="229584"/>
                  </a:cubicBezTo>
                  <a:cubicBezTo>
                    <a:pt x="821037" y="241113"/>
                    <a:pt x="815945" y="246318"/>
                    <a:pt x="813762" y="254378"/>
                  </a:cubicBezTo>
                  <a:cubicBezTo>
                    <a:pt x="812139" y="256000"/>
                    <a:pt x="811747" y="254937"/>
                    <a:pt x="809900" y="254490"/>
                  </a:cubicBezTo>
                  <a:cubicBezTo>
                    <a:pt x="809509" y="255609"/>
                    <a:pt x="810460" y="257344"/>
                    <a:pt x="810012" y="258351"/>
                  </a:cubicBezTo>
                  <a:cubicBezTo>
                    <a:pt x="809340" y="259750"/>
                    <a:pt x="807326" y="258799"/>
                    <a:pt x="806206" y="259750"/>
                  </a:cubicBezTo>
                  <a:cubicBezTo>
                    <a:pt x="805814" y="260086"/>
                    <a:pt x="806654" y="261933"/>
                    <a:pt x="806262" y="262381"/>
                  </a:cubicBezTo>
                  <a:cubicBezTo>
                    <a:pt x="805871" y="262773"/>
                    <a:pt x="804080" y="261989"/>
                    <a:pt x="803688" y="262436"/>
                  </a:cubicBezTo>
                  <a:cubicBezTo>
                    <a:pt x="803016" y="263276"/>
                    <a:pt x="804807" y="264004"/>
                    <a:pt x="804975" y="263724"/>
                  </a:cubicBezTo>
                  <a:cubicBezTo>
                    <a:pt x="804135" y="265179"/>
                    <a:pt x="802233" y="265179"/>
                    <a:pt x="801169" y="266410"/>
                  </a:cubicBezTo>
                  <a:cubicBezTo>
                    <a:pt x="800442" y="267250"/>
                    <a:pt x="800777" y="269489"/>
                    <a:pt x="799994" y="270328"/>
                  </a:cubicBezTo>
                  <a:cubicBezTo>
                    <a:pt x="798986" y="271391"/>
                    <a:pt x="797364" y="270776"/>
                    <a:pt x="796188" y="271727"/>
                  </a:cubicBezTo>
                  <a:cubicBezTo>
                    <a:pt x="795013" y="272679"/>
                    <a:pt x="795908" y="274358"/>
                    <a:pt x="795013" y="275645"/>
                  </a:cubicBezTo>
                  <a:cubicBezTo>
                    <a:pt x="794677" y="276092"/>
                    <a:pt x="792830" y="275309"/>
                    <a:pt x="792439" y="275701"/>
                  </a:cubicBezTo>
                  <a:cubicBezTo>
                    <a:pt x="792327" y="275813"/>
                    <a:pt x="792270" y="279338"/>
                    <a:pt x="791207" y="278331"/>
                  </a:cubicBezTo>
                  <a:cubicBezTo>
                    <a:pt x="790256" y="277436"/>
                    <a:pt x="788969" y="276932"/>
                    <a:pt x="788689" y="281017"/>
                  </a:cubicBezTo>
                  <a:cubicBezTo>
                    <a:pt x="782421" y="282025"/>
                    <a:pt x="782645" y="281409"/>
                    <a:pt x="775872" y="281297"/>
                  </a:cubicBezTo>
                  <a:cubicBezTo>
                    <a:pt x="775760" y="282305"/>
                    <a:pt x="770668" y="284712"/>
                    <a:pt x="773410" y="285271"/>
                  </a:cubicBezTo>
                  <a:cubicBezTo>
                    <a:pt x="774641" y="287958"/>
                    <a:pt x="764679" y="285831"/>
                    <a:pt x="769604" y="287958"/>
                  </a:cubicBezTo>
                  <a:cubicBezTo>
                    <a:pt x="769324" y="289580"/>
                    <a:pt x="767085" y="289300"/>
                    <a:pt x="767030" y="288013"/>
                  </a:cubicBezTo>
                  <a:cubicBezTo>
                    <a:pt x="763839" y="291091"/>
                    <a:pt x="765295" y="293834"/>
                    <a:pt x="765966" y="298423"/>
                  </a:cubicBezTo>
                  <a:cubicBezTo>
                    <a:pt x="762048" y="299431"/>
                    <a:pt x="763504" y="299374"/>
                    <a:pt x="759586" y="298591"/>
                  </a:cubicBezTo>
                  <a:cubicBezTo>
                    <a:pt x="761041" y="300158"/>
                    <a:pt x="760761" y="301222"/>
                    <a:pt x="758355" y="301222"/>
                  </a:cubicBezTo>
                  <a:cubicBezTo>
                    <a:pt x="758299" y="303908"/>
                    <a:pt x="759642" y="314934"/>
                    <a:pt x="761153" y="311576"/>
                  </a:cubicBezTo>
                  <a:cubicBezTo>
                    <a:pt x="764119" y="311407"/>
                    <a:pt x="761545" y="321761"/>
                    <a:pt x="765239" y="321873"/>
                  </a:cubicBezTo>
                  <a:cubicBezTo>
                    <a:pt x="768373" y="321985"/>
                    <a:pt x="764623" y="325847"/>
                    <a:pt x="767925" y="327022"/>
                  </a:cubicBezTo>
                  <a:cubicBezTo>
                    <a:pt x="767365" y="327190"/>
                    <a:pt x="767085" y="329485"/>
                    <a:pt x="766694" y="329653"/>
                  </a:cubicBezTo>
                  <a:cubicBezTo>
                    <a:pt x="765406" y="330156"/>
                    <a:pt x="763952" y="328477"/>
                    <a:pt x="764119" y="328421"/>
                  </a:cubicBezTo>
                  <a:cubicBezTo>
                    <a:pt x="762720" y="329037"/>
                    <a:pt x="763839" y="330380"/>
                    <a:pt x="762888" y="331052"/>
                  </a:cubicBezTo>
                  <a:cubicBezTo>
                    <a:pt x="762048" y="331611"/>
                    <a:pt x="760034" y="330772"/>
                    <a:pt x="759027" y="331164"/>
                  </a:cubicBezTo>
                  <a:cubicBezTo>
                    <a:pt x="756284" y="332171"/>
                    <a:pt x="752590" y="334913"/>
                    <a:pt x="750072" y="332674"/>
                  </a:cubicBezTo>
                  <a:cubicBezTo>
                    <a:pt x="749400" y="329988"/>
                    <a:pt x="751023" y="329261"/>
                    <a:pt x="751247" y="327470"/>
                  </a:cubicBezTo>
                  <a:cubicBezTo>
                    <a:pt x="751639" y="324671"/>
                    <a:pt x="749680" y="320754"/>
                    <a:pt x="752366" y="319634"/>
                  </a:cubicBezTo>
                  <a:cubicBezTo>
                    <a:pt x="751751" y="317620"/>
                    <a:pt x="748337" y="318627"/>
                    <a:pt x="749680" y="314485"/>
                  </a:cubicBezTo>
                  <a:cubicBezTo>
                    <a:pt x="746937" y="313030"/>
                    <a:pt x="744699" y="315381"/>
                    <a:pt x="741900" y="312079"/>
                  </a:cubicBezTo>
                  <a:cubicBezTo>
                    <a:pt x="740893" y="308105"/>
                    <a:pt x="746266" y="310400"/>
                    <a:pt x="744363" y="305531"/>
                  </a:cubicBezTo>
                  <a:cubicBezTo>
                    <a:pt x="744083" y="304076"/>
                    <a:pt x="743076" y="304860"/>
                    <a:pt x="743076" y="305587"/>
                  </a:cubicBezTo>
                  <a:cubicBezTo>
                    <a:pt x="741509" y="305475"/>
                    <a:pt x="741341" y="303964"/>
                    <a:pt x="740446" y="303068"/>
                  </a:cubicBezTo>
                  <a:cubicBezTo>
                    <a:pt x="739606" y="302173"/>
                    <a:pt x="738263" y="301837"/>
                    <a:pt x="737815" y="300550"/>
                  </a:cubicBezTo>
                  <a:cubicBezTo>
                    <a:pt x="736808" y="301222"/>
                    <a:pt x="735744" y="301949"/>
                    <a:pt x="734009" y="301949"/>
                  </a:cubicBezTo>
                  <a:cubicBezTo>
                    <a:pt x="732554" y="302229"/>
                    <a:pt x="733338" y="303292"/>
                    <a:pt x="734065" y="303236"/>
                  </a:cubicBezTo>
                  <a:cubicBezTo>
                    <a:pt x="734121" y="306874"/>
                    <a:pt x="730484" y="300214"/>
                    <a:pt x="731547" y="305867"/>
                  </a:cubicBezTo>
                  <a:cubicBezTo>
                    <a:pt x="728021" y="303236"/>
                    <a:pt x="728413" y="308889"/>
                    <a:pt x="723880" y="306035"/>
                  </a:cubicBezTo>
                  <a:cubicBezTo>
                    <a:pt x="727405" y="303012"/>
                    <a:pt x="723823" y="300998"/>
                    <a:pt x="727573" y="298144"/>
                  </a:cubicBezTo>
                  <a:cubicBezTo>
                    <a:pt x="729644" y="296632"/>
                    <a:pt x="721249" y="297752"/>
                    <a:pt x="721193" y="299598"/>
                  </a:cubicBezTo>
                  <a:cubicBezTo>
                    <a:pt x="721081" y="302621"/>
                    <a:pt x="719346" y="298423"/>
                    <a:pt x="719850" y="298311"/>
                  </a:cubicBezTo>
                  <a:cubicBezTo>
                    <a:pt x="717387" y="298815"/>
                    <a:pt x="718451" y="302117"/>
                    <a:pt x="716100" y="302285"/>
                  </a:cubicBezTo>
                  <a:cubicBezTo>
                    <a:pt x="715373" y="302341"/>
                    <a:pt x="712854" y="304411"/>
                    <a:pt x="712294" y="304971"/>
                  </a:cubicBezTo>
                  <a:cubicBezTo>
                    <a:pt x="711678" y="305643"/>
                    <a:pt x="710839" y="306090"/>
                    <a:pt x="711063" y="307602"/>
                  </a:cubicBezTo>
                  <a:cubicBezTo>
                    <a:pt x="705970" y="306986"/>
                    <a:pt x="707201" y="306986"/>
                    <a:pt x="702108" y="307826"/>
                  </a:cubicBezTo>
                  <a:cubicBezTo>
                    <a:pt x="703396" y="307826"/>
                    <a:pt x="702724" y="311239"/>
                    <a:pt x="703508" y="311687"/>
                  </a:cubicBezTo>
                  <a:cubicBezTo>
                    <a:pt x="704403" y="312247"/>
                    <a:pt x="706418" y="311016"/>
                    <a:pt x="707313" y="311576"/>
                  </a:cubicBezTo>
                  <a:cubicBezTo>
                    <a:pt x="707705" y="311799"/>
                    <a:pt x="707033" y="313814"/>
                    <a:pt x="707369" y="314150"/>
                  </a:cubicBezTo>
                  <a:cubicBezTo>
                    <a:pt x="707929" y="314765"/>
                    <a:pt x="710503" y="313590"/>
                    <a:pt x="711231" y="314038"/>
                  </a:cubicBezTo>
                  <a:cubicBezTo>
                    <a:pt x="711678" y="314318"/>
                    <a:pt x="710895" y="316333"/>
                    <a:pt x="711287" y="316668"/>
                  </a:cubicBezTo>
                  <a:cubicBezTo>
                    <a:pt x="712406" y="317508"/>
                    <a:pt x="714253" y="316892"/>
                    <a:pt x="715149" y="317843"/>
                  </a:cubicBezTo>
                  <a:cubicBezTo>
                    <a:pt x="716548" y="317508"/>
                    <a:pt x="715988" y="315269"/>
                    <a:pt x="717667" y="315213"/>
                  </a:cubicBezTo>
                  <a:cubicBezTo>
                    <a:pt x="722872" y="314597"/>
                    <a:pt x="726622" y="315493"/>
                    <a:pt x="726734" y="320194"/>
                  </a:cubicBezTo>
                  <a:cubicBezTo>
                    <a:pt x="725110" y="321929"/>
                    <a:pt x="722032" y="321985"/>
                    <a:pt x="720298" y="320362"/>
                  </a:cubicBezTo>
                  <a:cubicBezTo>
                    <a:pt x="719290" y="321873"/>
                    <a:pt x="718674" y="323888"/>
                    <a:pt x="719178" y="326854"/>
                  </a:cubicBezTo>
                  <a:cubicBezTo>
                    <a:pt x="716884" y="326518"/>
                    <a:pt x="716604" y="328141"/>
                    <a:pt x="717947" y="328197"/>
                  </a:cubicBezTo>
                  <a:cubicBezTo>
                    <a:pt x="717611" y="329988"/>
                    <a:pt x="714757" y="329373"/>
                    <a:pt x="712854" y="329596"/>
                  </a:cubicBezTo>
                  <a:cubicBezTo>
                    <a:pt x="714925" y="334074"/>
                    <a:pt x="719458" y="335865"/>
                    <a:pt x="719570" y="342413"/>
                  </a:cubicBezTo>
                  <a:cubicBezTo>
                    <a:pt x="722480" y="338383"/>
                    <a:pt x="720801" y="341406"/>
                    <a:pt x="723431" y="343644"/>
                  </a:cubicBezTo>
                  <a:cubicBezTo>
                    <a:pt x="723096" y="348401"/>
                    <a:pt x="724775" y="355117"/>
                    <a:pt x="722480" y="357971"/>
                  </a:cubicBezTo>
                  <a:cubicBezTo>
                    <a:pt x="724775" y="360882"/>
                    <a:pt x="725726" y="365135"/>
                    <a:pt x="725335" y="370900"/>
                  </a:cubicBezTo>
                  <a:cubicBezTo>
                    <a:pt x="721137" y="368213"/>
                    <a:pt x="723711" y="376944"/>
                    <a:pt x="721585" y="374874"/>
                  </a:cubicBezTo>
                  <a:cubicBezTo>
                    <a:pt x="719794" y="373139"/>
                    <a:pt x="721305" y="374818"/>
                    <a:pt x="720353" y="376217"/>
                  </a:cubicBezTo>
                  <a:cubicBezTo>
                    <a:pt x="719570" y="377336"/>
                    <a:pt x="716715" y="377224"/>
                    <a:pt x="717891" y="381477"/>
                  </a:cubicBezTo>
                  <a:cubicBezTo>
                    <a:pt x="713694" y="379966"/>
                    <a:pt x="716995" y="385675"/>
                    <a:pt x="712798" y="384164"/>
                  </a:cubicBezTo>
                  <a:cubicBezTo>
                    <a:pt x="716324" y="387242"/>
                    <a:pt x="707537" y="389257"/>
                    <a:pt x="709104" y="390712"/>
                  </a:cubicBezTo>
                  <a:cubicBezTo>
                    <a:pt x="711343" y="392895"/>
                    <a:pt x="708600" y="390992"/>
                    <a:pt x="706586" y="393342"/>
                  </a:cubicBezTo>
                  <a:cubicBezTo>
                    <a:pt x="705746" y="394350"/>
                    <a:pt x="706250" y="396085"/>
                    <a:pt x="705411" y="397260"/>
                  </a:cubicBezTo>
                  <a:cubicBezTo>
                    <a:pt x="705075" y="397708"/>
                    <a:pt x="703228" y="396925"/>
                    <a:pt x="702836" y="397316"/>
                  </a:cubicBezTo>
                  <a:cubicBezTo>
                    <a:pt x="702444" y="397764"/>
                    <a:pt x="703340" y="399499"/>
                    <a:pt x="702892" y="399891"/>
                  </a:cubicBezTo>
                  <a:cubicBezTo>
                    <a:pt x="701717" y="401010"/>
                    <a:pt x="697855" y="399107"/>
                    <a:pt x="699086" y="402577"/>
                  </a:cubicBezTo>
                  <a:cubicBezTo>
                    <a:pt x="691083" y="403529"/>
                    <a:pt x="692146" y="403808"/>
                    <a:pt x="683695" y="402913"/>
                  </a:cubicBezTo>
                  <a:cubicBezTo>
                    <a:pt x="682240" y="403137"/>
                    <a:pt x="682688" y="405320"/>
                    <a:pt x="682520" y="406830"/>
                  </a:cubicBezTo>
                  <a:cubicBezTo>
                    <a:pt x="679274" y="404368"/>
                    <a:pt x="675580" y="410244"/>
                    <a:pt x="674853" y="409573"/>
                  </a:cubicBezTo>
                  <a:cubicBezTo>
                    <a:pt x="672614" y="407446"/>
                    <a:pt x="674405" y="410916"/>
                    <a:pt x="669760" y="410972"/>
                  </a:cubicBezTo>
                  <a:cubicBezTo>
                    <a:pt x="667745" y="411476"/>
                    <a:pt x="670935" y="413266"/>
                    <a:pt x="668528" y="413602"/>
                  </a:cubicBezTo>
                  <a:cubicBezTo>
                    <a:pt x="665786" y="416513"/>
                    <a:pt x="664219" y="411420"/>
                    <a:pt x="660805" y="411140"/>
                  </a:cubicBezTo>
                  <a:cubicBezTo>
                    <a:pt x="656887" y="410300"/>
                    <a:pt x="656160" y="412595"/>
                    <a:pt x="653138" y="412595"/>
                  </a:cubicBezTo>
                  <a:cubicBezTo>
                    <a:pt x="651459" y="413490"/>
                    <a:pt x="650843" y="415449"/>
                    <a:pt x="650675" y="417856"/>
                  </a:cubicBezTo>
                  <a:cubicBezTo>
                    <a:pt x="646589" y="416848"/>
                    <a:pt x="646757" y="419982"/>
                    <a:pt x="644351" y="420598"/>
                  </a:cubicBezTo>
                  <a:cubicBezTo>
                    <a:pt x="643288" y="424068"/>
                    <a:pt x="646813" y="422837"/>
                    <a:pt x="647037" y="425747"/>
                  </a:cubicBezTo>
                  <a:cubicBezTo>
                    <a:pt x="647149" y="427090"/>
                    <a:pt x="647149" y="428266"/>
                    <a:pt x="648380" y="428322"/>
                  </a:cubicBezTo>
                  <a:cubicBezTo>
                    <a:pt x="650059" y="428377"/>
                    <a:pt x="648884" y="430056"/>
                    <a:pt x="649724" y="430896"/>
                  </a:cubicBezTo>
                  <a:cubicBezTo>
                    <a:pt x="650787" y="431904"/>
                    <a:pt x="652410" y="431232"/>
                    <a:pt x="653585" y="432127"/>
                  </a:cubicBezTo>
                  <a:cubicBezTo>
                    <a:pt x="654033" y="432463"/>
                    <a:pt x="653250" y="434310"/>
                    <a:pt x="653642" y="434702"/>
                  </a:cubicBezTo>
                  <a:cubicBezTo>
                    <a:pt x="654033" y="435093"/>
                    <a:pt x="655824" y="434198"/>
                    <a:pt x="656216" y="434646"/>
                  </a:cubicBezTo>
                  <a:cubicBezTo>
                    <a:pt x="657167" y="435765"/>
                    <a:pt x="657559" y="439011"/>
                    <a:pt x="658958" y="441082"/>
                  </a:cubicBezTo>
                  <a:cubicBezTo>
                    <a:pt x="659854" y="442481"/>
                    <a:pt x="662876" y="444832"/>
                    <a:pt x="662876" y="444887"/>
                  </a:cubicBezTo>
                  <a:cubicBezTo>
                    <a:pt x="663436" y="446287"/>
                    <a:pt x="662820" y="448582"/>
                    <a:pt x="662987" y="450093"/>
                  </a:cubicBezTo>
                  <a:cubicBezTo>
                    <a:pt x="663267" y="452331"/>
                    <a:pt x="664387" y="452835"/>
                    <a:pt x="664387" y="455241"/>
                  </a:cubicBezTo>
                  <a:cubicBezTo>
                    <a:pt x="664387" y="457368"/>
                    <a:pt x="663436" y="457480"/>
                    <a:pt x="663212" y="459159"/>
                  </a:cubicBezTo>
                  <a:cubicBezTo>
                    <a:pt x="662820" y="461902"/>
                    <a:pt x="663995" y="464196"/>
                    <a:pt x="660693" y="461790"/>
                  </a:cubicBezTo>
                  <a:cubicBezTo>
                    <a:pt x="662652" y="466659"/>
                    <a:pt x="657223" y="464364"/>
                    <a:pt x="658287" y="468338"/>
                  </a:cubicBezTo>
                  <a:cubicBezTo>
                    <a:pt x="653082" y="466659"/>
                    <a:pt x="654313" y="471248"/>
                    <a:pt x="650675" y="471080"/>
                  </a:cubicBezTo>
                  <a:cubicBezTo>
                    <a:pt x="649108" y="470744"/>
                    <a:pt x="650115" y="473207"/>
                    <a:pt x="649444" y="473710"/>
                  </a:cubicBezTo>
                  <a:cubicBezTo>
                    <a:pt x="649220" y="473879"/>
                    <a:pt x="645862" y="474046"/>
                    <a:pt x="646926" y="475054"/>
                  </a:cubicBezTo>
                  <a:cubicBezTo>
                    <a:pt x="648101" y="476173"/>
                    <a:pt x="647821" y="475501"/>
                    <a:pt x="646981" y="476341"/>
                  </a:cubicBezTo>
                  <a:cubicBezTo>
                    <a:pt x="645918" y="477404"/>
                    <a:pt x="645582" y="479195"/>
                    <a:pt x="643176" y="479027"/>
                  </a:cubicBezTo>
                  <a:cubicBezTo>
                    <a:pt x="644463" y="472479"/>
                    <a:pt x="640769" y="478132"/>
                    <a:pt x="640545" y="475166"/>
                  </a:cubicBezTo>
                  <a:cubicBezTo>
                    <a:pt x="640433" y="473934"/>
                    <a:pt x="639426" y="471472"/>
                    <a:pt x="637859" y="470017"/>
                  </a:cubicBezTo>
                  <a:cubicBezTo>
                    <a:pt x="637411" y="469625"/>
                    <a:pt x="635732" y="470521"/>
                    <a:pt x="635284" y="470072"/>
                  </a:cubicBezTo>
                  <a:cubicBezTo>
                    <a:pt x="634836" y="469681"/>
                    <a:pt x="635676" y="467834"/>
                    <a:pt x="635228" y="467498"/>
                  </a:cubicBezTo>
                  <a:cubicBezTo>
                    <a:pt x="634221" y="466714"/>
                    <a:pt x="630807" y="467274"/>
                    <a:pt x="630079" y="466323"/>
                  </a:cubicBezTo>
                  <a:cubicBezTo>
                    <a:pt x="629799" y="465931"/>
                    <a:pt x="630415" y="463916"/>
                    <a:pt x="630023" y="463693"/>
                  </a:cubicBezTo>
                  <a:cubicBezTo>
                    <a:pt x="629072" y="463133"/>
                    <a:pt x="627225" y="464196"/>
                    <a:pt x="626162" y="463805"/>
                  </a:cubicBezTo>
                  <a:cubicBezTo>
                    <a:pt x="624930" y="463860"/>
                    <a:pt x="625490" y="460278"/>
                    <a:pt x="624819" y="459943"/>
                  </a:cubicBezTo>
                  <a:cubicBezTo>
                    <a:pt x="624035" y="459551"/>
                    <a:pt x="623140" y="460838"/>
                    <a:pt x="623587" y="461286"/>
                  </a:cubicBezTo>
                  <a:cubicBezTo>
                    <a:pt x="621181" y="458768"/>
                    <a:pt x="622412" y="458711"/>
                    <a:pt x="619613" y="456193"/>
                  </a:cubicBezTo>
                  <a:cubicBezTo>
                    <a:pt x="615696" y="454738"/>
                    <a:pt x="616871" y="460614"/>
                    <a:pt x="615920" y="462741"/>
                  </a:cubicBezTo>
                  <a:cubicBezTo>
                    <a:pt x="615696" y="463245"/>
                    <a:pt x="613513" y="463748"/>
                    <a:pt x="613401" y="464084"/>
                  </a:cubicBezTo>
                  <a:cubicBezTo>
                    <a:pt x="612618" y="466491"/>
                    <a:pt x="614465" y="470072"/>
                    <a:pt x="612282" y="471920"/>
                  </a:cubicBezTo>
                  <a:cubicBezTo>
                    <a:pt x="613009" y="472927"/>
                    <a:pt x="613681" y="473990"/>
                    <a:pt x="613681" y="475781"/>
                  </a:cubicBezTo>
                  <a:cubicBezTo>
                    <a:pt x="614185" y="477237"/>
                    <a:pt x="616032" y="479027"/>
                    <a:pt x="616255" y="477013"/>
                  </a:cubicBezTo>
                  <a:cubicBezTo>
                    <a:pt x="619446" y="479923"/>
                    <a:pt x="617879" y="481602"/>
                    <a:pt x="617711" y="486079"/>
                  </a:cubicBezTo>
                  <a:cubicBezTo>
                    <a:pt x="617991" y="487142"/>
                    <a:pt x="618998" y="487366"/>
                    <a:pt x="619054" y="488653"/>
                  </a:cubicBezTo>
                  <a:cubicBezTo>
                    <a:pt x="619949" y="489101"/>
                    <a:pt x="620901" y="490724"/>
                    <a:pt x="621684" y="491172"/>
                  </a:cubicBezTo>
                  <a:cubicBezTo>
                    <a:pt x="623643" y="492348"/>
                    <a:pt x="625602" y="493299"/>
                    <a:pt x="628177" y="494922"/>
                  </a:cubicBezTo>
                  <a:cubicBezTo>
                    <a:pt x="628904" y="495369"/>
                    <a:pt x="628008" y="496153"/>
                    <a:pt x="629520" y="496209"/>
                  </a:cubicBezTo>
                  <a:cubicBezTo>
                    <a:pt x="630751" y="496265"/>
                    <a:pt x="630527" y="497720"/>
                    <a:pt x="630863" y="498784"/>
                  </a:cubicBezTo>
                  <a:cubicBezTo>
                    <a:pt x="631366" y="500406"/>
                    <a:pt x="632878" y="499007"/>
                    <a:pt x="633437" y="500015"/>
                  </a:cubicBezTo>
                  <a:cubicBezTo>
                    <a:pt x="634165" y="501246"/>
                    <a:pt x="633102" y="503821"/>
                    <a:pt x="633549" y="505220"/>
                  </a:cubicBezTo>
                  <a:cubicBezTo>
                    <a:pt x="633717" y="505723"/>
                    <a:pt x="636124" y="507459"/>
                    <a:pt x="636180" y="507738"/>
                  </a:cubicBezTo>
                  <a:cubicBezTo>
                    <a:pt x="636403" y="508689"/>
                    <a:pt x="633045" y="512439"/>
                    <a:pt x="637579" y="512887"/>
                  </a:cubicBezTo>
                  <a:cubicBezTo>
                    <a:pt x="637019" y="515854"/>
                    <a:pt x="634669" y="514566"/>
                    <a:pt x="632486" y="514286"/>
                  </a:cubicBezTo>
                  <a:cubicBezTo>
                    <a:pt x="630751" y="514118"/>
                    <a:pt x="627057" y="514118"/>
                    <a:pt x="626050" y="513111"/>
                  </a:cubicBezTo>
                  <a:cubicBezTo>
                    <a:pt x="626498" y="513559"/>
                    <a:pt x="627561" y="507402"/>
                    <a:pt x="624762" y="511824"/>
                  </a:cubicBezTo>
                  <a:cubicBezTo>
                    <a:pt x="622300" y="510592"/>
                    <a:pt x="623140" y="507234"/>
                    <a:pt x="622076" y="505388"/>
                  </a:cubicBezTo>
                  <a:cubicBezTo>
                    <a:pt x="621292" y="503989"/>
                    <a:pt x="619613" y="503485"/>
                    <a:pt x="618158" y="501582"/>
                  </a:cubicBezTo>
                  <a:cubicBezTo>
                    <a:pt x="617991" y="499735"/>
                    <a:pt x="617879" y="497888"/>
                    <a:pt x="619334" y="497664"/>
                  </a:cubicBezTo>
                  <a:cubicBezTo>
                    <a:pt x="617095" y="495146"/>
                    <a:pt x="616200" y="491228"/>
                    <a:pt x="612730" y="489997"/>
                  </a:cubicBezTo>
                  <a:cubicBezTo>
                    <a:pt x="612954" y="487758"/>
                    <a:pt x="610491" y="486695"/>
                    <a:pt x="612618" y="486135"/>
                  </a:cubicBezTo>
                  <a:cubicBezTo>
                    <a:pt x="611667" y="484960"/>
                    <a:pt x="610211" y="484232"/>
                    <a:pt x="608700" y="483616"/>
                  </a:cubicBezTo>
                  <a:cubicBezTo>
                    <a:pt x="608756" y="481770"/>
                    <a:pt x="608812" y="479923"/>
                    <a:pt x="607301" y="479755"/>
                  </a:cubicBezTo>
                  <a:cubicBezTo>
                    <a:pt x="606685" y="477068"/>
                    <a:pt x="608084" y="476285"/>
                    <a:pt x="608476" y="474550"/>
                  </a:cubicBezTo>
                  <a:cubicBezTo>
                    <a:pt x="608476" y="472311"/>
                    <a:pt x="607469" y="471192"/>
                    <a:pt x="605846" y="470688"/>
                  </a:cubicBezTo>
                  <a:cubicBezTo>
                    <a:pt x="606630" y="469513"/>
                    <a:pt x="607357" y="468338"/>
                    <a:pt x="605790" y="468114"/>
                  </a:cubicBezTo>
                  <a:cubicBezTo>
                    <a:pt x="606126" y="466323"/>
                    <a:pt x="608980" y="466994"/>
                    <a:pt x="610883" y="466714"/>
                  </a:cubicBezTo>
                  <a:cubicBezTo>
                    <a:pt x="610603" y="465651"/>
                    <a:pt x="609539" y="465427"/>
                    <a:pt x="609539" y="464140"/>
                  </a:cubicBezTo>
                  <a:cubicBezTo>
                    <a:pt x="609539" y="463077"/>
                    <a:pt x="610995" y="462797"/>
                    <a:pt x="610771" y="461510"/>
                  </a:cubicBezTo>
                  <a:cubicBezTo>
                    <a:pt x="610491" y="459719"/>
                    <a:pt x="608532" y="457536"/>
                    <a:pt x="608084" y="455074"/>
                  </a:cubicBezTo>
                  <a:cubicBezTo>
                    <a:pt x="607581" y="452219"/>
                    <a:pt x="608532" y="448973"/>
                    <a:pt x="607917" y="447294"/>
                  </a:cubicBezTo>
                  <a:cubicBezTo>
                    <a:pt x="607357" y="445727"/>
                    <a:pt x="606014" y="445839"/>
                    <a:pt x="605286" y="444776"/>
                  </a:cubicBezTo>
                  <a:cubicBezTo>
                    <a:pt x="604447" y="443545"/>
                    <a:pt x="604671" y="442089"/>
                    <a:pt x="603943" y="440914"/>
                  </a:cubicBezTo>
                  <a:cubicBezTo>
                    <a:pt x="602544" y="438787"/>
                    <a:pt x="601536" y="436941"/>
                    <a:pt x="599969" y="435821"/>
                  </a:cubicBezTo>
                  <a:cubicBezTo>
                    <a:pt x="595828" y="435093"/>
                    <a:pt x="598346" y="440522"/>
                    <a:pt x="594877" y="437220"/>
                  </a:cubicBezTo>
                  <a:cubicBezTo>
                    <a:pt x="592973" y="437220"/>
                    <a:pt x="594373" y="439963"/>
                    <a:pt x="593701" y="441138"/>
                  </a:cubicBezTo>
                  <a:cubicBezTo>
                    <a:pt x="593421" y="441529"/>
                    <a:pt x="591462" y="440802"/>
                    <a:pt x="591127" y="441194"/>
                  </a:cubicBezTo>
                  <a:cubicBezTo>
                    <a:pt x="590511" y="442033"/>
                    <a:pt x="591574" y="444048"/>
                    <a:pt x="589895" y="443824"/>
                  </a:cubicBezTo>
                  <a:cubicBezTo>
                    <a:pt x="586649" y="444160"/>
                    <a:pt x="586817" y="443153"/>
                    <a:pt x="585978" y="440019"/>
                  </a:cubicBezTo>
                  <a:cubicBezTo>
                    <a:pt x="585698" y="439011"/>
                    <a:pt x="584746" y="439067"/>
                    <a:pt x="584634" y="438731"/>
                  </a:cubicBezTo>
                  <a:cubicBezTo>
                    <a:pt x="584075" y="436772"/>
                    <a:pt x="585810" y="436829"/>
                    <a:pt x="585866" y="436101"/>
                  </a:cubicBezTo>
                  <a:cubicBezTo>
                    <a:pt x="585922" y="435093"/>
                    <a:pt x="582508" y="429441"/>
                    <a:pt x="585642" y="427034"/>
                  </a:cubicBezTo>
                  <a:cubicBezTo>
                    <a:pt x="584243" y="425915"/>
                    <a:pt x="581948" y="424572"/>
                    <a:pt x="582899" y="419311"/>
                  </a:cubicBezTo>
                  <a:cubicBezTo>
                    <a:pt x="581668" y="419367"/>
                    <a:pt x="581948" y="420934"/>
                    <a:pt x="581668" y="421941"/>
                  </a:cubicBezTo>
                  <a:cubicBezTo>
                    <a:pt x="579429" y="421102"/>
                    <a:pt x="580661" y="416401"/>
                    <a:pt x="578926" y="414218"/>
                  </a:cubicBezTo>
                  <a:cubicBezTo>
                    <a:pt x="578087" y="413211"/>
                    <a:pt x="577135" y="412763"/>
                    <a:pt x="576296" y="411699"/>
                  </a:cubicBezTo>
                  <a:cubicBezTo>
                    <a:pt x="575792" y="411028"/>
                    <a:pt x="575568" y="409741"/>
                    <a:pt x="574952" y="409125"/>
                  </a:cubicBezTo>
                  <a:cubicBezTo>
                    <a:pt x="573889" y="408062"/>
                    <a:pt x="569915" y="408286"/>
                    <a:pt x="571034" y="405320"/>
                  </a:cubicBezTo>
                  <a:cubicBezTo>
                    <a:pt x="566669" y="404928"/>
                    <a:pt x="565606" y="407670"/>
                    <a:pt x="563423" y="409349"/>
                  </a:cubicBezTo>
                  <a:cubicBezTo>
                    <a:pt x="561632" y="409293"/>
                    <a:pt x="559785" y="409237"/>
                    <a:pt x="559618" y="410748"/>
                  </a:cubicBezTo>
                  <a:cubicBezTo>
                    <a:pt x="556651" y="410804"/>
                    <a:pt x="553629" y="410860"/>
                    <a:pt x="550663" y="410972"/>
                  </a:cubicBezTo>
                  <a:cubicBezTo>
                    <a:pt x="550103" y="411923"/>
                    <a:pt x="548816" y="412763"/>
                    <a:pt x="548144" y="413602"/>
                  </a:cubicBezTo>
                  <a:cubicBezTo>
                    <a:pt x="547585" y="414386"/>
                    <a:pt x="546969" y="413435"/>
                    <a:pt x="546913" y="414945"/>
                  </a:cubicBezTo>
                  <a:cubicBezTo>
                    <a:pt x="546857" y="416289"/>
                    <a:pt x="543891" y="416848"/>
                    <a:pt x="543107" y="417632"/>
                  </a:cubicBezTo>
                  <a:cubicBezTo>
                    <a:pt x="540533" y="420151"/>
                    <a:pt x="537958" y="424908"/>
                    <a:pt x="533033" y="426922"/>
                  </a:cubicBezTo>
                  <a:cubicBezTo>
                    <a:pt x="530011" y="429497"/>
                    <a:pt x="529284" y="434310"/>
                    <a:pt x="524190" y="434926"/>
                  </a:cubicBezTo>
                  <a:cubicBezTo>
                    <a:pt x="526093" y="437164"/>
                    <a:pt x="525422" y="437836"/>
                    <a:pt x="521728" y="437556"/>
                  </a:cubicBezTo>
                  <a:cubicBezTo>
                    <a:pt x="521560" y="439067"/>
                    <a:pt x="522064" y="439850"/>
                    <a:pt x="523071" y="440130"/>
                  </a:cubicBezTo>
                  <a:cubicBezTo>
                    <a:pt x="522791" y="441754"/>
                    <a:pt x="520552" y="441474"/>
                    <a:pt x="520497" y="440187"/>
                  </a:cubicBezTo>
                  <a:cubicBezTo>
                    <a:pt x="518482" y="440802"/>
                    <a:pt x="519489" y="444272"/>
                    <a:pt x="515404" y="442873"/>
                  </a:cubicBezTo>
                  <a:cubicBezTo>
                    <a:pt x="514116" y="443768"/>
                    <a:pt x="514116" y="445895"/>
                    <a:pt x="511598" y="445559"/>
                  </a:cubicBezTo>
                  <a:cubicBezTo>
                    <a:pt x="511150" y="447630"/>
                    <a:pt x="512997" y="447798"/>
                    <a:pt x="512941" y="449421"/>
                  </a:cubicBezTo>
                  <a:cubicBezTo>
                    <a:pt x="512885" y="452107"/>
                    <a:pt x="511206" y="455465"/>
                    <a:pt x="510590" y="459831"/>
                  </a:cubicBezTo>
                  <a:cubicBezTo>
                    <a:pt x="509807" y="465484"/>
                    <a:pt x="510702" y="471751"/>
                    <a:pt x="509639" y="474158"/>
                  </a:cubicBezTo>
                  <a:cubicBezTo>
                    <a:pt x="509471" y="474550"/>
                    <a:pt x="507400" y="473879"/>
                    <a:pt x="507065" y="474214"/>
                  </a:cubicBezTo>
                  <a:cubicBezTo>
                    <a:pt x="506057" y="475278"/>
                    <a:pt x="506953" y="478412"/>
                    <a:pt x="505890" y="479419"/>
                  </a:cubicBezTo>
                  <a:cubicBezTo>
                    <a:pt x="504714" y="480595"/>
                    <a:pt x="502252" y="479979"/>
                    <a:pt x="500796" y="480818"/>
                  </a:cubicBezTo>
                  <a:cubicBezTo>
                    <a:pt x="499677" y="481434"/>
                    <a:pt x="499621" y="484232"/>
                    <a:pt x="496991" y="483504"/>
                  </a:cubicBezTo>
                  <a:cubicBezTo>
                    <a:pt x="493913" y="480091"/>
                    <a:pt x="491618" y="475893"/>
                    <a:pt x="490275" y="470688"/>
                  </a:cubicBezTo>
                  <a:cubicBezTo>
                    <a:pt x="489323" y="470129"/>
                    <a:pt x="488540" y="468785"/>
                    <a:pt x="487644" y="468170"/>
                  </a:cubicBezTo>
                  <a:cubicBezTo>
                    <a:pt x="487029" y="467666"/>
                    <a:pt x="486525" y="466547"/>
                    <a:pt x="485070" y="466939"/>
                  </a:cubicBezTo>
                  <a:cubicBezTo>
                    <a:pt x="483894" y="462797"/>
                    <a:pt x="486972" y="462853"/>
                    <a:pt x="487476" y="460390"/>
                  </a:cubicBezTo>
                  <a:cubicBezTo>
                    <a:pt x="487141" y="458208"/>
                    <a:pt x="484790" y="456753"/>
                    <a:pt x="483503" y="455298"/>
                  </a:cubicBezTo>
                  <a:cubicBezTo>
                    <a:pt x="482272" y="453898"/>
                    <a:pt x="481824" y="451828"/>
                    <a:pt x="479585" y="451492"/>
                  </a:cubicBezTo>
                  <a:cubicBezTo>
                    <a:pt x="478914" y="449085"/>
                    <a:pt x="478466" y="446231"/>
                    <a:pt x="476843" y="443768"/>
                  </a:cubicBezTo>
                  <a:cubicBezTo>
                    <a:pt x="475219" y="441306"/>
                    <a:pt x="474828" y="432184"/>
                    <a:pt x="473877" y="425635"/>
                  </a:cubicBezTo>
                  <a:cubicBezTo>
                    <a:pt x="473373" y="422445"/>
                    <a:pt x="472365" y="415114"/>
                    <a:pt x="470966" y="410132"/>
                  </a:cubicBezTo>
                  <a:cubicBezTo>
                    <a:pt x="469063" y="410580"/>
                    <a:pt x="465537" y="415729"/>
                    <a:pt x="468560" y="416681"/>
                  </a:cubicBezTo>
                  <a:cubicBezTo>
                    <a:pt x="468280" y="420039"/>
                    <a:pt x="463523" y="417128"/>
                    <a:pt x="462124" y="416848"/>
                  </a:cubicBezTo>
                  <a:cubicBezTo>
                    <a:pt x="461396" y="416681"/>
                    <a:pt x="460220" y="417240"/>
                    <a:pt x="459549" y="416904"/>
                  </a:cubicBezTo>
                  <a:cubicBezTo>
                    <a:pt x="457870" y="416177"/>
                    <a:pt x="456919" y="411308"/>
                    <a:pt x="454288" y="413099"/>
                  </a:cubicBezTo>
                  <a:cubicBezTo>
                    <a:pt x="453784" y="410916"/>
                    <a:pt x="455240" y="410636"/>
                    <a:pt x="456807" y="410468"/>
                  </a:cubicBezTo>
                  <a:cubicBezTo>
                    <a:pt x="455183" y="408789"/>
                    <a:pt x="456247" y="408453"/>
                    <a:pt x="456695" y="406550"/>
                  </a:cubicBezTo>
                  <a:cubicBezTo>
                    <a:pt x="456415" y="404368"/>
                    <a:pt x="453225" y="406103"/>
                    <a:pt x="451546" y="405375"/>
                  </a:cubicBezTo>
                  <a:cubicBezTo>
                    <a:pt x="450203" y="404816"/>
                    <a:pt x="448188" y="398995"/>
                    <a:pt x="447628" y="402857"/>
                  </a:cubicBezTo>
                  <a:cubicBezTo>
                    <a:pt x="444718" y="402857"/>
                    <a:pt x="445949" y="398324"/>
                    <a:pt x="446285" y="398995"/>
                  </a:cubicBezTo>
                  <a:cubicBezTo>
                    <a:pt x="445613" y="397596"/>
                    <a:pt x="443151" y="397820"/>
                    <a:pt x="443655" y="395134"/>
                  </a:cubicBezTo>
                  <a:cubicBezTo>
                    <a:pt x="442647" y="394518"/>
                    <a:pt x="439289" y="396085"/>
                    <a:pt x="438506" y="395246"/>
                  </a:cubicBezTo>
                  <a:cubicBezTo>
                    <a:pt x="438281" y="395021"/>
                    <a:pt x="438673" y="392727"/>
                    <a:pt x="438450" y="392671"/>
                  </a:cubicBezTo>
                  <a:cubicBezTo>
                    <a:pt x="435315" y="391999"/>
                    <a:pt x="433133" y="393958"/>
                    <a:pt x="430782" y="394126"/>
                  </a:cubicBezTo>
                  <a:cubicBezTo>
                    <a:pt x="430055" y="394182"/>
                    <a:pt x="428935" y="394350"/>
                    <a:pt x="428207" y="394182"/>
                  </a:cubicBezTo>
                  <a:cubicBezTo>
                    <a:pt x="426361" y="393790"/>
                    <a:pt x="425689" y="392335"/>
                    <a:pt x="425689" y="395525"/>
                  </a:cubicBezTo>
                  <a:cubicBezTo>
                    <a:pt x="413768" y="396588"/>
                    <a:pt x="404198" y="395246"/>
                    <a:pt x="394852" y="393622"/>
                  </a:cubicBezTo>
                  <a:cubicBezTo>
                    <a:pt x="395523" y="390712"/>
                    <a:pt x="392333" y="391831"/>
                    <a:pt x="392221" y="389817"/>
                  </a:cubicBezTo>
                  <a:cubicBezTo>
                    <a:pt x="392053" y="387186"/>
                    <a:pt x="386401" y="392391"/>
                    <a:pt x="389590" y="387298"/>
                  </a:cubicBezTo>
                  <a:cubicBezTo>
                    <a:pt x="388080" y="387522"/>
                    <a:pt x="387296" y="387074"/>
                    <a:pt x="387016" y="386067"/>
                  </a:cubicBezTo>
                  <a:cubicBezTo>
                    <a:pt x="383882" y="387858"/>
                    <a:pt x="373864" y="385955"/>
                    <a:pt x="370338" y="385115"/>
                  </a:cubicBezTo>
                  <a:cubicBezTo>
                    <a:pt x="368379" y="384668"/>
                    <a:pt x="367763" y="384892"/>
                    <a:pt x="367708" y="382597"/>
                  </a:cubicBezTo>
                  <a:cubicBezTo>
                    <a:pt x="362111" y="384108"/>
                    <a:pt x="363398" y="378287"/>
                    <a:pt x="358641" y="378903"/>
                  </a:cubicBezTo>
                  <a:cubicBezTo>
                    <a:pt x="357746" y="374090"/>
                    <a:pt x="354891" y="371403"/>
                    <a:pt x="353268" y="367318"/>
                  </a:cubicBezTo>
                  <a:cubicBezTo>
                    <a:pt x="341907" y="365639"/>
                    <a:pt x="342299" y="371460"/>
                    <a:pt x="343250" y="377896"/>
                  </a:cubicBezTo>
                  <a:cubicBezTo>
                    <a:pt x="343530" y="379966"/>
                    <a:pt x="348455" y="382205"/>
                    <a:pt x="352429" y="386794"/>
                  </a:cubicBezTo>
                  <a:cubicBezTo>
                    <a:pt x="353268" y="387746"/>
                    <a:pt x="355787" y="394686"/>
                    <a:pt x="358977" y="393118"/>
                  </a:cubicBezTo>
                  <a:cubicBezTo>
                    <a:pt x="358529" y="396253"/>
                    <a:pt x="361384" y="395861"/>
                    <a:pt x="360376" y="399555"/>
                  </a:cubicBezTo>
                  <a:cubicBezTo>
                    <a:pt x="363678" y="399723"/>
                    <a:pt x="370562" y="398212"/>
                    <a:pt x="366868" y="402017"/>
                  </a:cubicBezTo>
                  <a:cubicBezTo>
                    <a:pt x="369611" y="403137"/>
                    <a:pt x="368547" y="400058"/>
                    <a:pt x="369387" y="399387"/>
                  </a:cubicBezTo>
                  <a:cubicBezTo>
                    <a:pt x="370562" y="398435"/>
                    <a:pt x="374368" y="399219"/>
                    <a:pt x="374479" y="396700"/>
                  </a:cubicBezTo>
                  <a:cubicBezTo>
                    <a:pt x="374536" y="395469"/>
                    <a:pt x="375991" y="395637"/>
                    <a:pt x="376998" y="395357"/>
                  </a:cubicBezTo>
                  <a:cubicBezTo>
                    <a:pt x="378565" y="394909"/>
                    <a:pt x="377278" y="393287"/>
                    <a:pt x="378229" y="392727"/>
                  </a:cubicBezTo>
                  <a:cubicBezTo>
                    <a:pt x="380244" y="391608"/>
                    <a:pt x="383434" y="391999"/>
                    <a:pt x="385897" y="391272"/>
                  </a:cubicBezTo>
                  <a:cubicBezTo>
                    <a:pt x="386177" y="391719"/>
                    <a:pt x="383994" y="393398"/>
                    <a:pt x="384666" y="393902"/>
                  </a:cubicBezTo>
                  <a:cubicBezTo>
                    <a:pt x="385002" y="394182"/>
                    <a:pt x="387072" y="393510"/>
                    <a:pt x="387240" y="393846"/>
                  </a:cubicBezTo>
                  <a:cubicBezTo>
                    <a:pt x="388191" y="395861"/>
                    <a:pt x="387072" y="397820"/>
                    <a:pt x="388639" y="398995"/>
                  </a:cubicBezTo>
                  <a:cubicBezTo>
                    <a:pt x="387911" y="401905"/>
                    <a:pt x="392389" y="400171"/>
                    <a:pt x="392557" y="402801"/>
                  </a:cubicBezTo>
                  <a:cubicBezTo>
                    <a:pt x="392781" y="406047"/>
                    <a:pt x="395243" y="403641"/>
                    <a:pt x="397762" y="405263"/>
                  </a:cubicBezTo>
                  <a:cubicBezTo>
                    <a:pt x="399664" y="406550"/>
                    <a:pt x="398769" y="408509"/>
                    <a:pt x="401680" y="409069"/>
                  </a:cubicBezTo>
                  <a:cubicBezTo>
                    <a:pt x="398713" y="412147"/>
                    <a:pt x="402015" y="415449"/>
                    <a:pt x="401903" y="419423"/>
                  </a:cubicBezTo>
                  <a:cubicBezTo>
                    <a:pt x="400616" y="419479"/>
                    <a:pt x="399329" y="419479"/>
                    <a:pt x="398042" y="419535"/>
                  </a:cubicBezTo>
                  <a:cubicBezTo>
                    <a:pt x="399497" y="424348"/>
                    <a:pt x="394964" y="423285"/>
                    <a:pt x="395635" y="427370"/>
                  </a:cubicBezTo>
                  <a:cubicBezTo>
                    <a:pt x="393061" y="426978"/>
                    <a:pt x="391606" y="427706"/>
                    <a:pt x="391829" y="430056"/>
                  </a:cubicBezTo>
                  <a:cubicBezTo>
                    <a:pt x="390094" y="430113"/>
                    <a:pt x="388415" y="430113"/>
                    <a:pt x="386736" y="430168"/>
                  </a:cubicBezTo>
                  <a:cubicBezTo>
                    <a:pt x="384833" y="430225"/>
                    <a:pt x="386177" y="432855"/>
                    <a:pt x="385505" y="434086"/>
                  </a:cubicBezTo>
                  <a:cubicBezTo>
                    <a:pt x="385281" y="434478"/>
                    <a:pt x="383266" y="433806"/>
                    <a:pt x="382931" y="434142"/>
                  </a:cubicBezTo>
                  <a:cubicBezTo>
                    <a:pt x="382315" y="434702"/>
                    <a:pt x="383490" y="437332"/>
                    <a:pt x="383043" y="438060"/>
                  </a:cubicBezTo>
                  <a:cubicBezTo>
                    <a:pt x="380468" y="437668"/>
                    <a:pt x="379013" y="438396"/>
                    <a:pt x="379237" y="440746"/>
                  </a:cubicBezTo>
                  <a:cubicBezTo>
                    <a:pt x="376718" y="440578"/>
                    <a:pt x="375599" y="441250"/>
                    <a:pt x="374144" y="442145"/>
                  </a:cubicBezTo>
                  <a:cubicBezTo>
                    <a:pt x="371961" y="443433"/>
                    <a:pt x="372577" y="443880"/>
                    <a:pt x="369051" y="444887"/>
                  </a:cubicBezTo>
                  <a:cubicBezTo>
                    <a:pt x="367708" y="445279"/>
                    <a:pt x="361384" y="447350"/>
                    <a:pt x="361496" y="451548"/>
                  </a:cubicBezTo>
                  <a:cubicBezTo>
                    <a:pt x="360040" y="452107"/>
                    <a:pt x="357746" y="450988"/>
                    <a:pt x="356347" y="451660"/>
                  </a:cubicBezTo>
                  <a:cubicBezTo>
                    <a:pt x="354947" y="452331"/>
                    <a:pt x="356067" y="453562"/>
                    <a:pt x="355115" y="454290"/>
                  </a:cubicBezTo>
                  <a:cubicBezTo>
                    <a:pt x="354611" y="454682"/>
                    <a:pt x="353156" y="454178"/>
                    <a:pt x="352541" y="454346"/>
                  </a:cubicBezTo>
                  <a:cubicBezTo>
                    <a:pt x="352597" y="454346"/>
                    <a:pt x="348791" y="455633"/>
                    <a:pt x="348735" y="455745"/>
                  </a:cubicBezTo>
                  <a:cubicBezTo>
                    <a:pt x="346665" y="458432"/>
                    <a:pt x="336422" y="457144"/>
                    <a:pt x="332169" y="459998"/>
                  </a:cubicBezTo>
                  <a:cubicBezTo>
                    <a:pt x="328139" y="460614"/>
                    <a:pt x="335527" y="462181"/>
                    <a:pt x="329650" y="462629"/>
                  </a:cubicBezTo>
                  <a:cubicBezTo>
                    <a:pt x="328923" y="462685"/>
                    <a:pt x="327747" y="462405"/>
                    <a:pt x="327076" y="462685"/>
                  </a:cubicBezTo>
                  <a:cubicBezTo>
                    <a:pt x="325677" y="463301"/>
                    <a:pt x="325901" y="465931"/>
                    <a:pt x="323326" y="465372"/>
                  </a:cubicBezTo>
                  <a:cubicBezTo>
                    <a:pt x="324558" y="462629"/>
                    <a:pt x="321255" y="463636"/>
                    <a:pt x="320696" y="462853"/>
                  </a:cubicBezTo>
                  <a:cubicBezTo>
                    <a:pt x="319744" y="461398"/>
                    <a:pt x="321423" y="457312"/>
                    <a:pt x="318009" y="457704"/>
                  </a:cubicBezTo>
                  <a:cubicBezTo>
                    <a:pt x="317618" y="455633"/>
                    <a:pt x="319185" y="455465"/>
                    <a:pt x="319185" y="453786"/>
                  </a:cubicBezTo>
                  <a:cubicBezTo>
                    <a:pt x="318457" y="452611"/>
                    <a:pt x="315603" y="451883"/>
                    <a:pt x="317842" y="451212"/>
                  </a:cubicBezTo>
                  <a:cubicBezTo>
                    <a:pt x="317226" y="449645"/>
                    <a:pt x="316163" y="448582"/>
                    <a:pt x="313924" y="448694"/>
                  </a:cubicBezTo>
                  <a:cubicBezTo>
                    <a:pt x="315379" y="445224"/>
                    <a:pt x="311293" y="441138"/>
                    <a:pt x="313756" y="440914"/>
                  </a:cubicBezTo>
                  <a:cubicBezTo>
                    <a:pt x="313980" y="439347"/>
                    <a:pt x="311797" y="440299"/>
                    <a:pt x="311181" y="439683"/>
                  </a:cubicBezTo>
                  <a:cubicBezTo>
                    <a:pt x="310006" y="438508"/>
                    <a:pt x="310622" y="435093"/>
                    <a:pt x="311069" y="435765"/>
                  </a:cubicBezTo>
                  <a:cubicBezTo>
                    <a:pt x="310566" y="435038"/>
                    <a:pt x="309111" y="433750"/>
                    <a:pt x="308439" y="433247"/>
                  </a:cubicBezTo>
                  <a:cubicBezTo>
                    <a:pt x="307711" y="432687"/>
                    <a:pt x="308607" y="432015"/>
                    <a:pt x="307096" y="431959"/>
                  </a:cubicBezTo>
                  <a:cubicBezTo>
                    <a:pt x="306424" y="431959"/>
                    <a:pt x="304969" y="427426"/>
                    <a:pt x="304465" y="428098"/>
                  </a:cubicBezTo>
                  <a:cubicBezTo>
                    <a:pt x="304410" y="428154"/>
                    <a:pt x="304465" y="429385"/>
                    <a:pt x="304521" y="429385"/>
                  </a:cubicBezTo>
                  <a:cubicBezTo>
                    <a:pt x="301667" y="427314"/>
                    <a:pt x="301835" y="423173"/>
                    <a:pt x="297974" y="423061"/>
                  </a:cubicBezTo>
                  <a:cubicBezTo>
                    <a:pt x="300772" y="417744"/>
                    <a:pt x="294727" y="416569"/>
                    <a:pt x="295119" y="410132"/>
                  </a:cubicBezTo>
                  <a:cubicBezTo>
                    <a:pt x="294783" y="408733"/>
                    <a:pt x="292545" y="409293"/>
                    <a:pt x="292488" y="407614"/>
                  </a:cubicBezTo>
                  <a:cubicBezTo>
                    <a:pt x="292265" y="405208"/>
                    <a:pt x="288123" y="406886"/>
                    <a:pt x="287284" y="405151"/>
                  </a:cubicBezTo>
                  <a:cubicBezTo>
                    <a:pt x="288683" y="403529"/>
                    <a:pt x="288347" y="402465"/>
                    <a:pt x="285941" y="402577"/>
                  </a:cubicBezTo>
                  <a:cubicBezTo>
                    <a:pt x="287620" y="400562"/>
                    <a:pt x="286892" y="399667"/>
                    <a:pt x="285772" y="396085"/>
                  </a:cubicBezTo>
                  <a:cubicBezTo>
                    <a:pt x="285661" y="395637"/>
                    <a:pt x="286052" y="393734"/>
                    <a:pt x="285717" y="393510"/>
                  </a:cubicBezTo>
                  <a:cubicBezTo>
                    <a:pt x="285605" y="393455"/>
                    <a:pt x="284430" y="393622"/>
                    <a:pt x="284430" y="393567"/>
                  </a:cubicBezTo>
                  <a:cubicBezTo>
                    <a:pt x="283814" y="390209"/>
                    <a:pt x="286724" y="391328"/>
                    <a:pt x="284317" y="388361"/>
                  </a:cubicBezTo>
                  <a:cubicBezTo>
                    <a:pt x="283142" y="386906"/>
                    <a:pt x="282303" y="395021"/>
                    <a:pt x="281743" y="388418"/>
                  </a:cubicBezTo>
                  <a:cubicBezTo>
                    <a:pt x="281351" y="383436"/>
                    <a:pt x="277434" y="380358"/>
                    <a:pt x="272509" y="375657"/>
                  </a:cubicBezTo>
                  <a:cubicBezTo>
                    <a:pt x="268982" y="378456"/>
                    <a:pt x="271725" y="379463"/>
                    <a:pt x="270102" y="383493"/>
                  </a:cubicBezTo>
                  <a:cubicBezTo>
                    <a:pt x="267248" y="384276"/>
                    <a:pt x="268199" y="381030"/>
                    <a:pt x="266184" y="380974"/>
                  </a:cubicBezTo>
                  <a:cubicBezTo>
                    <a:pt x="264114" y="381365"/>
                    <a:pt x="263945" y="379798"/>
                    <a:pt x="262323" y="379743"/>
                  </a:cubicBezTo>
                  <a:cubicBezTo>
                    <a:pt x="264897" y="381477"/>
                    <a:pt x="263274" y="387578"/>
                    <a:pt x="267640" y="387410"/>
                  </a:cubicBezTo>
                  <a:cubicBezTo>
                    <a:pt x="265961" y="390656"/>
                    <a:pt x="268423" y="394182"/>
                    <a:pt x="270438" y="399051"/>
                  </a:cubicBezTo>
                  <a:cubicBezTo>
                    <a:pt x="270606" y="399499"/>
                    <a:pt x="270158" y="401346"/>
                    <a:pt x="270494" y="401625"/>
                  </a:cubicBezTo>
                  <a:cubicBezTo>
                    <a:pt x="272229" y="403025"/>
                    <a:pt x="273124" y="409013"/>
                    <a:pt x="274579" y="411923"/>
                  </a:cubicBezTo>
                  <a:cubicBezTo>
                    <a:pt x="276314" y="411867"/>
                    <a:pt x="277993" y="411867"/>
                    <a:pt x="279728" y="411811"/>
                  </a:cubicBezTo>
                  <a:cubicBezTo>
                    <a:pt x="279056" y="412875"/>
                    <a:pt x="278441" y="413938"/>
                    <a:pt x="278553" y="415729"/>
                  </a:cubicBezTo>
                  <a:cubicBezTo>
                    <a:pt x="280064" y="415897"/>
                    <a:pt x="280847" y="415394"/>
                    <a:pt x="281072" y="414386"/>
                  </a:cubicBezTo>
                  <a:cubicBezTo>
                    <a:pt x="283646" y="416121"/>
                    <a:pt x="282247" y="418136"/>
                    <a:pt x="283758" y="420822"/>
                  </a:cubicBezTo>
                  <a:cubicBezTo>
                    <a:pt x="284205" y="421550"/>
                    <a:pt x="285884" y="421438"/>
                    <a:pt x="286332" y="422053"/>
                  </a:cubicBezTo>
                  <a:cubicBezTo>
                    <a:pt x="286668" y="422501"/>
                    <a:pt x="285941" y="424292"/>
                    <a:pt x="286388" y="424684"/>
                  </a:cubicBezTo>
                  <a:cubicBezTo>
                    <a:pt x="286500" y="424796"/>
                    <a:pt x="287620" y="424516"/>
                    <a:pt x="287675" y="424684"/>
                  </a:cubicBezTo>
                  <a:cubicBezTo>
                    <a:pt x="288235" y="426027"/>
                    <a:pt x="286500" y="427370"/>
                    <a:pt x="286444" y="427314"/>
                  </a:cubicBezTo>
                  <a:cubicBezTo>
                    <a:pt x="287060" y="428881"/>
                    <a:pt x="288291" y="428769"/>
                    <a:pt x="289075" y="429833"/>
                  </a:cubicBezTo>
                  <a:cubicBezTo>
                    <a:pt x="289410" y="430280"/>
                    <a:pt x="288683" y="432127"/>
                    <a:pt x="289130" y="432407"/>
                  </a:cubicBezTo>
                  <a:cubicBezTo>
                    <a:pt x="289242" y="432519"/>
                    <a:pt x="290362" y="432239"/>
                    <a:pt x="290418" y="432351"/>
                  </a:cubicBezTo>
                  <a:cubicBezTo>
                    <a:pt x="290921" y="433918"/>
                    <a:pt x="288851" y="438620"/>
                    <a:pt x="293104" y="437500"/>
                  </a:cubicBezTo>
                  <a:cubicBezTo>
                    <a:pt x="293216" y="440187"/>
                    <a:pt x="293048" y="442537"/>
                    <a:pt x="294559" y="445279"/>
                  </a:cubicBezTo>
                  <a:cubicBezTo>
                    <a:pt x="295063" y="446175"/>
                    <a:pt x="296686" y="447070"/>
                    <a:pt x="297190" y="447798"/>
                  </a:cubicBezTo>
                  <a:cubicBezTo>
                    <a:pt x="297805" y="448694"/>
                    <a:pt x="297805" y="450652"/>
                    <a:pt x="298589" y="451660"/>
                  </a:cubicBezTo>
                  <a:cubicBezTo>
                    <a:pt x="299093" y="452275"/>
                    <a:pt x="300716" y="452331"/>
                    <a:pt x="301163" y="452891"/>
                  </a:cubicBezTo>
                  <a:cubicBezTo>
                    <a:pt x="302227" y="454290"/>
                    <a:pt x="300212" y="456697"/>
                    <a:pt x="302562" y="456753"/>
                  </a:cubicBezTo>
                  <a:cubicBezTo>
                    <a:pt x="304298" y="456809"/>
                    <a:pt x="303682" y="460223"/>
                    <a:pt x="303962" y="461902"/>
                  </a:cubicBezTo>
                  <a:cubicBezTo>
                    <a:pt x="308719" y="458991"/>
                    <a:pt x="307879" y="464308"/>
                    <a:pt x="314260" y="462965"/>
                  </a:cubicBezTo>
                  <a:cubicBezTo>
                    <a:pt x="314539" y="466659"/>
                    <a:pt x="316722" y="468338"/>
                    <a:pt x="317002" y="471976"/>
                  </a:cubicBezTo>
                  <a:cubicBezTo>
                    <a:pt x="321703" y="479475"/>
                    <a:pt x="336870" y="476509"/>
                    <a:pt x="346552" y="475221"/>
                  </a:cubicBezTo>
                  <a:cubicBezTo>
                    <a:pt x="348064" y="475725"/>
                    <a:pt x="347168" y="472871"/>
                    <a:pt x="347784" y="472591"/>
                  </a:cubicBezTo>
                  <a:cubicBezTo>
                    <a:pt x="350470" y="471304"/>
                    <a:pt x="356570" y="474830"/>
                    <a:pt x="355395" y="469793"/>
                  </a:cubicBezTo>
                  <a:cubicBezTo>
                    <a:pt x="358081" y="471024"/>
                    <a:pt x="357858" y="473430"/>
                    <a:pt x="356794" y="476229"/>
                  </a:cubicBezTo>
                  <a:cubicBezTo>
                    <a:pt x="356626" y="476677"/>
                    <a:pt x="355507" y="477796"/>
                    <a:pt x="355563" y="477572"/>
                  </a:cubicBezTo>
                  <a:cubicBezTo>
                    <a:pt x="355227" y="479811"/>
                    <a:pt x="356459" y="482889"/>
                    <a:pt x="355731" y="485352"/>
                  </a:cubicBezTo>
                  <a:cubicBezTo>
                    <a:pt x="355619" y="485632"/>
                    <a:pt x="353324" y="485128"/>
                    <a:pt x="353156" y="485408"/>
                  </a:cubicBezTo>
                  <a:cubicBezTo>
                    <a:pt x="352932" y="485799"/>
                    <a:pt x="353044" y="491452"/>
                    <a:pt x="352037" y="493187"/>
                  </a:cubicBezTo>
                  <a:cubicBezTo>
                    <a:pt x="351422" y="494250"/>
                    <a:pt x="348007" y="495034"/>
                    <a:pt x="349631" y="499735"/>
                  </a:cubicBezTo>
                  <a:cubicBezTo>
                    <a:pt x="345601" y="500071"/>
                    <a:pt x="348119" y="506731"/>
                    <a:pt x="343362" y="506339"/>
                  </a:cubicBezTo>
                  <a:cubicBezTo>
                    <a:pt x="344370" y="510257"/>
                    <a:pt x="342131" y="511096"/>
                    <a:pt x="342243" y="514118"/>
                  </a:cubicBezTo>
                  <a:cubicBezTo>
                    <a:pt x="337430" y="512831"/>
                    <a:pt x="340340" y="519043"/>
                    <a:pt x="335919" y="518148"/>
                  </a:cubicBezTo>
                  <a:cubicBezTo>
                    <a:pt x="335975" y="519435"/>
                    <a:pt x="335975" y="520722"/>
                    <a:pt x="336031" y="522010"/>
                  </a:cubicBezTo>
                  <a:cubicBezTo>
                    <a:pt x="335191" y="522178"/>
                    <a:pt x="334463" y="520275"/>
                    <a:pt x="333456" y="520779"/>
                  </a:cubicBezTo>
                  <a:cubicBezTo>
                    <a:pt x="330714" y="522178"/>
                    <a:pt x="332617" y="523633"/>
                    <a:pt x="328419" y="524808"/>
                  </a:cubicBezTo>
                  <a:cubicBezTo>
                    <a:pt x="328475" y="524808"/>
                    <a:pt x="324669" y="526095"/>
                    <a:pt x="324613" y="526207"/>
                  </a:cubicBezTo>
                  <a:cubicBezTo>
                    <a:pt x="324446" y="526375"/>
                    <a:pt x="324781" y="527382"/>
                    <a:pt x="324613" y="527495"/>
                  </a:cubicBezTo>
                  <a:cubicBezTo>
                    <a:pt x="323159" y="528390"/>
                    <a:pt x="320808" y="529286"/>
                    <a:pt x="319521" y="530181"/>
                  </a:cubicBezTo>
                  <a:cubicBezTo>
                    <a:pt x="316330" y="532532"/>
                    <a:pt x="315043" y="536841"/>
                    <a:pt x="310678" y="536841"/>
                  </a:cubicBezTo>
                  <a:cubicBezTo>
                    <a:pt x="311797" y="540479"/>
                    <a:pt x="308943" y="540255"/>
                    <a:pt x="309558" y="543333"/>
                  </a:cubicBezTo>
                  <a:cubicBezTo>
                    <a:pt x="307879" y="544956"/>
                    <a:pt x="307544" y="543893"/>
                    <a:pt x="305697" y="543445"/>
                  </a:cubicBezTo>
                  <a:cubicBezTo>
                    <a:pt x="306760" y="544844"/>
                    <a:pt x="303682" y="546579"/>
                    <a:pt x="304521" y="547363"/>
                  </a:cubicBezTo>
                  <a:cubicBezTo>
                    <a:pt x="307096" y="549825"/>
                    <a:pt x="303402" y="547698"/>
                    <a:pt x="303346" y="551280"/>
                  </a:cubicBezTo>
                  <a:cubicBezTo>
                    <a:pt x="303290" y="553071"/>
                    <a:pt x="301163" y="551672"/>
                    <a:pt x="300828" y="552623"/>
                  </a:cubicBezTo>
                  <a:cubicBezTo>
                    <a:pt x="300548" y="553351"/>
                    <a:pt x="301052" y="554414"/>
                    <a:pt x="300883" y="555198"/>
                  </a:cubicBezTo>
                  <a:cubicBezTo>
                    <a:pt x="300604" y="556429"/>
                    <a:pt x="298141" y="566335"/>
                    <a:pt x="298645" y="569525"/>
                  </a:cubicBezTo>
                  <a:cubicBezTo>
                    <a:pt x="299037" y="572044"/>
                    <a:pt x="299988" y="572491"/>
                    <a:pt x="301332" y="574674"/>
                  </a:cubicBezTo>
                  <a:cubicBezTo>
                    <a:pt x="301779" y="578424"/>
                    <a:pt x="300940" y="579711"/>
                    <a:pt x="301499" y="582454"/>
                  </a:cubicBezTo>
                  <a:cubicBezTo>
                    <a:pt x="301555" y="582845"/>
                    <a:pt x="302842" y="587547"/>
                    <a:pt x="304186" y="587602"/>
                  </a:cubicBezTo>
                  <a:cubicBezTo>
                    <a:pt x="307935" y="587714"/>
                    <a:pt x="300324" y="593367"/>
                    <a:pt x="306872" y="594038"/>
                  </a:cubicBezTo>
                  <a:cubicBezTo>
                    <a:pt x="306312" y="600587"/>
                    <a:pt x="308103" y="605456"/>
                    <a:pt x="307264" y="610885"/>
                  </a:cubicBezTo>
                  <a:cubicBezTo>
                    <a:pt x="306704" y="614523"/>
                    <a:pt x="303346" y="617881"/>
                    <a:pt x="303626" y="621351"/>
                  </a:cubicBezTo>
                  <a:cubicBezTo>
                    <a:pt x="300492" y="621462"/>
                    <a:pt x="296183" y="625100"/>
                    <a:pt x="294783" y="626723"/>
                  </a:cubicBezTo>
                  <a:cubicBezTo>
                    <a:pt x="294000" y="627618"/>
                    <a:pt x="293552" y="627563"/>
                    <a:pt x="294783" y="628010"/>
                  </a:cubicBezTo>
                  <a:cubicBezTo>
                    <a:pt x="294727" y="629801"/>
                    <a:pt x="292321" y="628794"/>
                    <a:pt x="290978" y="629409"/>
                  </a:cubicBezTo>
                  <a:cubicBezTo>
                    <a:pt x="289746" y="629969"/>
                    <a:pt x="290530" y="631592"/>
                    <a:pt x="289746" y="632040"/>
                  </a:cubicBezTo>
                  <a:cubicBezTo>
                    <a:pt x="288963" y="632488"/>
                    <a:pt x="287284" y="629634"/>
                    <a:pt x="287172" y="632096"/>
                  </a:cubicBezTo>
                  <a:cubicBezTo>
                    <a:pt x="287116" y="633663"/>
                    <a:pt x="285549" y="632712"/>
                    <a:pt x="284653" y="633439"/>
                  </a:cubicBezTo>
                  <a:cubicBezTo>
                    <a:pt x="283198" y="634558"/>
                    <a:pt x="283030" y="637916"/>
                    <a:pt x="279616" y="637469"/>
                  </a:cubicBezTo>
                  <a:cubicBezTo>
                    <a:pt x="278105" y="644745"/>
                    <a:pt x="280008" y="655378"/>
                    <a:pt x="281519" y="665956"/>
                  </a:cubicBezTo>
                  <a:cubicBezTo>
                    <a:pt x="280400" y="666795"/>
                    <a:pt x="279280" y="667579"/>
                    <a:pt x="278945" y="666012"/>
                  </a:cubicBezTo>
                  <a:cubicBezTo>
                    <a:pt x="277377" y="665676"/>
                    <a:pt x="278385" y="668138"/>
                    <a:pt x="277714" y="668642"/>
                  </a:cubicBezTo>
                  <a:cubicBezTo>
                    <a:pt x="276314" y="669705"/>
                    <a:pt x="273964" y="667691"/>
                    <a:pt x="273908" y="670042"/>
                  </a:cubicBezTo>
                  <a:cubicBezTo>
                    <a:pt x="273852" y="671888"/>
                    <a:pt x="268815" y="671664"/>
                    <a:pt x="267583" y="674071"/>
                  </a:cubicBezTo>
                  <a:cubicBezTo>
                    <a:pt x="267640" y="676645"/>
                    <a:pt x="267695" y="679276"/>
                    <a:pt x="267752" y="681850"/>
                  </a:cubicBezTo>
                  <a:cubicBezTo>
                    <a:pt x="264841" y="682354"/>
                    <a:pt x="266184" y="686440"/>
                    <a:pt x="265345" y="688398"/>
                  </a:cubicBezTo>
                  <a:cubicBezTo>
                    <a:pt x="265065" y="688958"/>
                    <a:pt x="262994" y="689294"/>
                    <a:pt x="262826" y="689741"/>
                  </a:cubicBezTo>
                  <a:cubicBezTo>
                    <a:pt x="261931" y="691868"/>
                    <a:pt x="262603" y="694387"/>
                    <a:pt x="260420" y="696290"/>
                  </a:cubicBezTo>
                  <a:cubicBezTo>
                    <a:pt x="260028" y="696626"/>
                    <a:pt x="260756" y="698416"/>
                    <a:pt x="260476" y="698864"/>
                  </a:cubicBezTo>
                  <a:cubicBezTo>
                    <a:pt x="260252" y="699256"/>
                    <a:pt x="258125" y="698528"/>
                    <a:pt x="257901" y="698920"/>
                  </a:cubicBezTo>
                  <a:cubicBezTo>
                    <a:pt x="257453" y="699872"/>
                    <a:pt x="258573" y="701998"/>
                    <a:pt x="258013" y="702838"/>
                  </a:cubicBezTo>
                  <a:cubicBezTo>
                    <a:pt x="257733" y="703285"/>
                    <a:pt x="255830" y="702502"/>
                    <a:pt x="255439" y="702893"/>
                  </a:cubicBezTo>
                  <a:cubicBezTo>
                    <a:pt x="255047" y="703285"/>
                    <a:pt x="255942" y="705132"/>
                    <a:pt x="255495" y="705468"/>
                  </a:cubicBezTo>
                  <a:cubicBezTo>
                    <a:pt x="254991" y="705860"/>
                    <a:pt x="253424" y="705076"/>
                    <a:pt x="252920" y="705524"/>
                  </a:cubicBezTo>
                  <a:cubicBezTo>
                    <a:pt x="252249" y="706196"/>
                    <a:pt x="250458" y="708434"/>
                    <a:pt x="250458" y="709498"/>
                  </a:cubicBezTo>
                  <a:cubicBezTo>
                    <a:pt x="250402" y="711177"/>
                    <a:pt x="248723" y="710001"/>
                    <a:pt x="247939" y="710841"/>
                  </a:cubicBezTo>
                  <a:cubicBezTo>
                    <a:pt x="247547" y="711288"/>
                    <a:pt x="248443" y="713079"/>
                    <a:pt x="247995" y="713471"/>
                  </a:cubicBezTo>
                  <a:cubicBezTo>
                    <a:pt x="247492" y="713919"/>
                    <a:pt x="245925" y="713079"/>
                    <a:pt x="245421" y="713527"/>
                  </a:cubicBezTo>
                  <a:cubicBezTo>
                    <a:pt x="244525" y="714311"/>
                    <a:pt x="243797" y="715318"/>
                    <a:pt x="242902" y="716158"/>
                  </a:cubicBezTo>
                  <a:cubicBezTo>
                    <a:pt x="242455" y="716605"/>
                    <a:pt x="240776" y="718564"/>
                    <a:pt x="240384" y="718788"/>
                  </a:cubicBezTo>
                  <a:cubicBezTo>
                    <a:pt x="239992" y="719012"/>
                    <a:pt x="236466" y="720075"/>
                    <a:pt x="236578" y="720187"/>
                  </a:cubicBezTo>
                  <a:cubicBezTo>
                    <a:pt x="235739" y="719348"/>
                    <a:pt x="235459" y="719292"/>
                    <a:pt x="234003" y="720243"/>
                  </a:cubicBezTo>
                  <a:cubicBezTo>
                    <a:pt x="232436" y="721307"/>
                    <a:pt x="231317" y="721083"/>
                    <a:pt x="228910" y="721642"/>
                  </a:cubicBezTo>
                  <a:cubicBezTo>
                    <a:pt x="228071" y="721811"/>
                    <a:pt x="219788" y="725336"/>
                    <a:pt x="217382" y="721922"/>
                  </a:cubicBezTo>
                  <a:cubicBezTo>
                    <a:pt x="215534" y="721922"/>
                    <a:pt x="217158" y="723545"/>
                    <a:pt x="217437" y="723210"/>
                  </a:cubicBezTo>
                  <a:cubicBezTo>
                    <a:pt x="215423" y="726288"/>
                    <a:pt x="212848" y="723769"/>
                    <a:pt x="208483" y="724720"/>
                  </a:cubicBezTo>
                  <a:cubicBezTo>
                    <a:pt x="207028" y="725000"/>
                    <a:pt x="207811" y="726064"/>
                    <a:pt x="208538" y="726008"/>
                  </a:cubicBezTo>
                  <a:cubicBezTo>
                    <a:pt x="207251" y="728078"/>
                    <a:pt x="200759" y="724553"/>
                    <a:pt x="196954" y="724945"/>
                  </a:cubicBezTo>
                  <a:cubicBezTo>
                    <a:pt x="196842" y="718396"/>
                    <a:pt x="191021" y="715374"/>
                    <a:pt x="194043" y="709442"/>
                  </a:cubicBezTo>
                  <a:cubicBezTo>
                    <a:pt x="191189" y="707147"/>
                    <a:pt x="187999" y="705244"/>
                    <a:pt x="188670" y="699200"/>
                  </a:cubicBezTo>
                  <a:cubicBezTo>
                    <a:pt x="184865" y="703397"/>
                    <a:pt x="187831" y="701103"/>
                    <a:pt x="186040" y="695338"/>
                  </a:cubicBezTo>
                  <a:cubicBezTo>
                    <a:pt x="184193" y="689574"/>
                    <a:pt x="176190" y="684816"/>
                    <a:pt x="177925" y="677373"/>
                  </a:cubicBezTo>
                  <a:cubicBezTo>
                    <a:pt x="176862" y="676589"/>
                    <a:pt x="176749" y="680003"/>
                    <a:pt x="176694" y="680003"/>
                  </a:cubicBezTo>
                  <a:cubicBezTo>
                    <a:pt x="173728" y="679387"/>
                    <a:pt x="176526" y="671049"/>
                    <a:pt x="174007" y="674854"/>
                  </a:cubicBezTo>
                  <a:cubicBezTo>
                    <a:pt x="171769" y="673008"/>
                    <a:pt x="172160" y="668530"/>
                    <a:pt x="172496" y="665788"/>
                  </a:cubicBezTo>
                  <a:cubicBezTo>
                    <a:pt x="173000" y="661814"/>
                    <a:pt x="173279" y="659184"/>
                    <a:pt x="170985" y="654147"/>
                  </a:cubicBezTo>
                  <a:cubicBezTo>
                    <a:pt x="171489" y="652132"/>
                    <a:pt x="167683" y="653755"/>
                    <a:pt x="167123" y="652915"/>
                  </a:cubicBezTo>
                  <a:cubicBezTo>
                    <a:pt x="166620" y="652132"/>
                    <a:pt x="170370" y="649110"/>
                    <a:pt x="164493" y="650397"/>
                  </a:cubicBezTo>
                  <a:cubicBezTo>
                    <a:pt x="163989" y="649669"/>
                    <a:pt x="165053" y="647039"/>
                    <a:pt x="164381" y="646479"/>
                  </a:cubicBezTo>
                  <a:cubicBezTo>
                    <a:pt x="164101" y="646199"/>
                    <a:pt x="161975" y="646815"/>
                    <a:pt x="161806" y="646536"/>
                  </a:cubicBezTo>
                  <a:cubicBezTo>
                    <a:pt x="161638" y="646144"/>
                    <a:pt x="165333" y="641162"/>
                    <a:pt x="160463" y="642674"/>
                  </a:cubicBezTo>
                  <a:cubicBezTo>
                    <a:pt x="160239" y="640323"/>
                    <a:pt x="161975" y="639875"/>
                    <a:pt x="161638" y="637469"/>
                  </a:cubicBezTo>
                  <a:cubicBezTo>
                    <a:pt x="159568" y="636573"/>
                    <a:pt x="161806" y="631088"/>
                    <a:pt x="157665" y="632376"/>
                  </a:cubicBezTo>
                  <a:cubicBezTo>
                    <a:pt x="156938" y="620119"/>
                    <a:pt x="158225" y="616314"/>
                    <a:pt x="163542" y="608870"/>
                  </a:cubicBezTo>
                  <a:cubicBezTo>
                    <a:pt x="162814" y="607023"/>
                    <a:pt x="164884" y="602154"/>
                    <a:pt x="162086" y="602378"/>
                  </a:cubicBezTo>
                  <a:cubicBezTo>
                    <a:pt x="161863" y="600363"/>
                    <a:pt x="164884" y="601818"/>
                    <a:pt x="165892" y="600979"/>
                  </a:cubicBezTo>
                  <a:cubicBezTo>
                    <a:pt x="166508" y="600475"/>
                    <a:pt x="165444" y="597845"/>
                    <a:pt x="167123" y="598348"/>
                  </a:cubicBezTo>
                  <a:cubicBezTo>
                    <a:pt x="166732" y="596557"/>
                    <a:pt x="165780" y="584413"/>
                    <a:pt x="164325" y="587994"/>
                  </a:cubicBezTo>
                  <a:cubicBezTo>
                    <a:pt x="161751" y="585588"/>
                    <a:pt x="162982" y="582734"/>
                    <a:pt x="162870" y="580271"/>
                  </a:cubicBezTo>
                  <a:cubicBezTo>
                    <a:pt x="162702" y="577193"/>
                    <a:pt x="163205" y="573723"/>
                    <a:pt x="162646" y="571204"/>
                  </a:cubicBezTo>
                  <a:cubicBezTo>
                    <a:pt x="162310" y="569637"/>
                    <a:pt x="160351" y="570812"/>
                    <a:pt x="160072" y="569973"/>
                  </a:cubicBezTo>
                  <a:cubicBezTo>
                    <a:pt x="159847" y="569302"/>
                    <a:pt x="161359" y="568406"/>
                    <a:pt x="161303" y="567343"/>
                  </a:cubicBezTo>
                  <a:cubicBezTo>
                    <a:pt x="161303" y="567511"/>
                    <a:pt x="160072" y="566895"/>
                    <a:pt x="160016" y="566055"/>
                  </a:cubicBezTo>
                  <a:cubicBezTo>
                    <a:pt x="159792" y="563145"/>
                    <a:pt x="158672" y="563705"/>
                    <a:pt x="157385" y="562250"/>
                  </a:cubicBezTo>
                  <a:cubicBezTo>
                    <a:pt x="156938" y="561746"/>
                    <a:pt x="157777" y="560067"/>
                    <a:pt x="157329" y="559619"/>
                  </a:cubicBezTo>
                  <a:cubicBezTo>
                    <a:pt x="157217" y="559508"/>
                    <a:pt x="153747" y="559451"/>
                    <a:pt x="154755" y="558388"/>
                  </a:cubicBezTo>
                  <a:cubicBezTo>
                    <a:pt x="154755" y="558332"/>
                    <a:pt x="155986" y="558332"/>
                    <a:pt x="156042" y="558388"/>
                  </a:cubicBezTo>
                  <a:cubicBezTo>
                    <a:pt x="154083" y="555981"/>
                    <a:pt x="152628" y="555310"/>
                    <a:pt x="149550" y="553351"/>
                  </a:cubicBezTo>
                  <a:cubicBezTo>
                    <a:pt x="148822" y="552903"/>
                    <a:pt x="149718" y="552120"/>
                    <a:pt x="148207" y="552064"/>
                  </a:cubicBezTo>
                  <a:cubicBezTo>
                    <a:pt x="146864" y="552008"/>
                    <a:pt x="146864" y="548538"/>
                    <a:pt x="144289" y="549545"/>
                  </a:cubicBezTo>
                  <a:cubicBezTo>
                    <a:pt x="141491" y="538520"/>
                    <a:pt x="144009" y="529117"/>
                    <a:pt x="143561" y="517084"/>
                  </a:cubicBezTo>
                  <a:cubicBezTo>
                    <a:pt x="142946" y="514566"/>
                    <a:pt x="139924" y="519267"/>
                    <a:pt x="140931" y="513223"/>
                  </a:cubicBezTo>
                  <a:cubicBezTo>
                    <a:pt x="133487" y="514006"/>
                    <a:pt x="127611" y="513111"/>
                    <a:pt x="122909" y="511040"/>
                  </a:cubicBezTo>
                  <a:cubicBezTo>
                    <a:pt x="124029" y="503989"/>
                    <a:pt x="119104" y="511656"/>
                    <a:pt x="120223" y="504604"/>
                  </a:cubicBezTo>
                  <a:cubicBezTo>
                    <a:pt x="114514" y="503093"/>
                    <a:pt x="113060" y="501694"/>
                    <a:pt x="106119" y="503597"/>
                  </a:cubicBezTo>
                  <a:cubicBezTo>
                    <a:pt x="104944" y="503932"/>
                    <a:pt x="102930" y="504380"/>
                    <a:pt x="101027" y="504996"/>
                  </a:cubicBezTo>
                  <a:cubicBezTo>
                    <a:pt x="100355" y="505220"/>
                    <a:pt x="97165" y="507290"/>
                    <a:pt x="93359" y="506451"/>
                  </a:cubicBezTo>
                  <a:cubicBezTo>
                    <a:pt x="95598" y="509529"/>
                    <a:pt x="97165" y="507570"/>
                    <a:pt x="90841" y="509081"/>
                  </a:cubicBezTo>
                  <a:cubicBezTo>
                    <a:pt x="86587" y="510089"/>
                    <a:pt x="83677" y="511544"/>
                    <a:pt x="76793" y="511992"/>
                  </a:cubicBezTo>
                  <a:cubicBezTo>
                    <a:pt x="74667" y="512104"/>
                    <a:pt x="74610" y="510928"/>
                    <a:pt x="72931" y="510760"/>
                  </a:cubicBezTo>
                  <a:cubicBezTo>
                    <a:pt x="64536" y="509977"/>
                    <a:pt x="55918" y="515238"/>
                    <a:pt x="48642" y="513895"/>
                  </a:cubicBezTo>
                  <a:cubicBezTo>
                    <a:pt x="49146" y="509361"/>
                    <a:pt x="43829" y="510984"/>
                    <a:pt x="42150" y="510145"/>
                  </a:cubicBezTo>
                  <a:cubicBezTo>
                    <a:pt x="41758" y="509977"/>
                    <a:pt x="42374" y="507906"/>
                    <a:pt x="42094" y="507570"/>
                  </a:cubicBezTo>
                  <a:cubicBezTo>
                    <a:pt x="41534" y="506955"/>
                    <a:pt x="38960" y="508186"/>
                    <a:pt x="38232" y="507682"/>
                  </a:cubicBezTo>
                  <a:cubicBezTo>
                    <a:pt x="37784" y="507402"/>
                    <a:pt x="38568" y="505443"/>
                    <a:pt x="38176" y="505108"/>
                  </a:cubicBezTo>
                  <a:cubicBezTo>
                    <a:pt x="37113" y="504268"/>
                    <a:pt x="35714" y="505723"/>
                    <a:pt x="35602" y="503876"/>
                  </a:cubicBezTo>
                  <a:cubicBezTo>
                    <a:pt x="35602" y="503597"/>
                    <a:pt x="33251" y="501526"/>
                    <a:pt x="32972" y="501358"/>
                  </a:cubicBezTo>
                  <a:cubicBezTo>
                    <a:pt x="32244" y="500854"/>
                    <a:pt x="33139" y="500127"/>
                    <a:pt x="31684" y="500071"/>
                  </a:cubicBezTo>
                  <a:cubicBezTo>
                    <a:pt x="30341" y="500015"/>
                    <a:pt x="30733" y="498504"/>
                    <a:pt x="30341" y="497496"/>
                  </a:cubicBezTo>
                  <a:cubicBezTo>
                    <a:pt x="29725" y="495929"/>
                    <a:pt x="28494" y="497273"/>
                    <a:pt x="27766" y="496265"/>
                  </a:cubicBezTo>
                  <a:cubicBezTo>
                    <a:pt x="27319" y="495706"/>
                    <a:pt x="28102" y="494250"/>
                    <a:pt x="27710" y="493690"/>
                  </a:cubicBezTo>
                  <a:cubicBezTo>
                    <a:pt x="26927" y="492515"/>
                    <a:pt x="25136" y="494250"/>
                    <a:pt x="25136" y="492459"/>
                  </a:cubicBezTo>
                  <a:cubicBezTo>
                    <a:pt x="25136" y="491899"/>
                    <a:pt x="26087" y="490500"/>
                    <a:pt x="26367" y="491116"/>
                  </a:cubicBezTo>
                  <a:cubicBezTo>
                    <a:pt x="24520" y="486862"/>
                    <a:pt x="18756" y="487982"/>
                    <a:pt x="19763" y="483449"/>
                  </a:cubicBezTo>
                  <a:cubicBezTo>
                    <a:pt x="13719" y="485463"/>
                    <a:pt x="16461" y="478076"/>
                    <a:pt x="10696" y="479755"/>
                  </a:cubicBezTo>
                  <a:cubicBezTo>
                    <a:pt x="11368" y="478692"/>
                    <a:pt x="11984" y="477628"/>
                    <a:pt x="11872" y="475837"/>
                  </a:cubicBezTo>
                  <a:cubicBezTo>
                    <a:pt x="11424" y="474102"/>
                    <a:pt x="8626" y="474830"/>
                    <a:pt x="6723" y="474662"/>
                  </a:cubicBezTo>
                  <a:cubicBezTo>
                    <a:pt x="7842" y="472200"/>
                    <a:pt x="4204" y="471584"/>
                    <a:pt x="4092" y="470800"/>
                  </a:cubicBezTo>
                  <a:cubicBezTo>
                    <a:pt x="3701" y="468673"/>
                    <a:pt x="6163" y="468842"/>
                    <a:pt x="3980" y="465595"/>
                  </a:cubicBezTo>
                  <a:cubicBezTo>
                    <a:pt x="3477" y="464868"/>
                    <a:pt x="2805" y="465819"/>
                    <a:pt x="2693" y="464308"/>
                  </a:cubicBezTo>
                  <a:cubicBezTo>
                    <a:pt x="2638" y="463413"/>
                    <a:pt x="1294" y="459998"/>
                    <a:pt x="7" y="459159"/>
                  </a:cubicBezTo>
                  <a:cubicBezTo>
                    <a:pt x="-161" y="457200"/>
                    <a:pt x="2750" y="458599"/>
                    <a:pt x="3813" y="457760"/>
                  </a:cubicBezTo>
                  <a:cubicBezTo>
                    <a:pt x="4820" y="456977"/>
                    <a:pt x="3869" y="453282"/>
                    <a:pt x="6275" y="453842"/>
                  </a:cubicBezTo>
                  <a:cubicBezTo>
                    <a:pt x="6108" y="446511"/>
                    <a:pt x="5939" y="439123"/>
                    <a:pt x="5771" y="431792"/>
                  </a:cubicBezTo>
                  <a:cubicBezTo>
                    <a:pt x="6331" y="430280"/>
                    <a:pt x="3421" y="431176"/>
                    <a:pt x="3197" y="430560"/>
                  </a:cubicBezTo>
                  <a:cubicBezTo>
                    <a:pt x="3029" y="430168"/>
                    <a:pt x="4317" y="428601"/>
                    <a:pt x="4429" y="427930"/>
                  </a:cubicBezTo>
                  <a:cubicBezTo>
                    <a:pt x="4708" y="425635"/>
                    <a:pt x="2693" y="425188"/>
                    <a:pt x="3029" y="422781"/>
                  </a:cubicBezTo>
                  <a:cubicBezTo>
                    <a:pt x="7954" y="428098"/>
                    <a:pt x="3141" y="413490"/>
                    <a:pt x="8066" y="418752"/>
                  </a:cubicBezTo>
                  <a:cubicBezTo>
                    <a:pt x="8962" y="417128"/>
                    <a:pt x="7562" y="412707"/>
                    <a:pt x="9186" y="410916"/>
                  </a:cubicBezTo>
                  <a:cubicBezTo>
                    <a:pt x="9409" y="410692"/>
                    <a:pt x="11704" y="411140"/>
                    <a:pt x="11760" y="410860"/>
                  </a:cubicBezTo>
                  <a:cubicBezTo>
                    <a:pt x="11984" y="410077"/>
                    <a:pt x="9689" y="408621"/>
                    <a:pt x="10417" y="406999"/>
                  </a:cubicBezTo>
                  <a:cubicBezTo>
                    <a:pt x="15286" y="405767"/>
                    <a:pt x="14166" y="398771"/>
                    <a:pt x="19148" y="397708"/>
                  </a:cubicBezTo>
                  <a:cubicBezTo>
                    <a:pt x="19036" y="393398"/>
                    <a:pt x="23233" y="393175"/>
                    <a:pt x="22785" y="388530"/>
                  </a:cubicBezTo>
                  <a:cubicBezTo>
                    <a:pt x="24968" y="388977"/>
                    <a:pt x="25192" y="387466"/>
                    <a:pt x="25304" y="385899"/>
                  </a:cubicBezTo>
                  <a:cubicBezTo>
                    <a:pt x="33027" y="384947"/>
                    <a:pt x="38960" y="382205"/>
                    <a:pt x="37840" y="372635"/>
                  </a:cubicBezTo>
                  <a:cubicBezTo>
                    <a:pt x="42933" y="373810"/>
                    <a:pt x="38176" y="365359"/>
                    <a:pt x="42821" y="366031"/>
                  </a:cubicBezTo>
                  <a:cubicBezTo>
                    <a:pt x="42766" y="363456"/>
                    <a:pt x="42709" y="360826"/>
                    <a:pt x="42654" y="358251"/>
                  </a:cubicBezTo>
                  <a:cubicBezTo>
                    <a:pt x="44948" y="358363"/>
                    <a:pt x="45340" y="356629"/>
                    <a:pt x="47746" y="356852"/>
                  </a:cubicBezTo>
                  <a:cubicBezTo>
                    <a:pt x="49649" y="354222"/>
                    <a:pt x="51944" y="352151"/>
                    <a:pt x="53959" y="348905"/>
                  </a:cubicBezTo>
                  <a:cubicBezTo>
                    <a:pt x="54407" y="348177"/>
                    <a:pt x="55190" y="349073"/>
                    <a:pt x="55190" y="347562"/>
                  </a:cubicBezTo>
                  <a:cubicBezTo>
                    <a:pt x="55246" y="346219"/>
                    <a:pt x="58660" y="346163"/>
                    <a:pt x="57653" y="343588"/>
                  </a:cubicBezTo>
                  <a:cubicBezTo>
                    <a:pt x="63529" y="344652"/>
                    <a:pt x="63753" y="340230"/>
                    <a:pt x="69126" y="340734"/>
                  </a:cubicBezTo>
                  <a:cubicBezTo>
                    <a:pt x="67335" y="345715"/>
                    <a:pt x="74890" y="340846"/>
                    <a:pt x="73099" y="345827"/>
                  </a:cubicBezTo>
                  <a:cubicBezTo>
                    <a:pt x="75506" y="342861"/>
                    <a:pt x="85971" y="347114"/>
                    <a:pt x="85860" y="341629"/>
                  </a:cubicBezTo>
                  <a:cubicBezTo>
                    <a:pt x="91848" y="340622"/>
                    <a:pt x="97053" y="338943"/>
                    <a:pt x="99795" y="334857"/>
                  </a:cubicBezTo>
                  <a:cubicBezTo>
                    <a:pt x="101586" y="334913"/>
                    <a:pt x="103433" y="334969"/>
                    <a:pt x="103601" y="333458"/>
                  </a:cubicBezTo>
                  <a:cubicBezTo>
                    <a:pt x="105896" y="333626"/>
                    <a:pt x="106399" y="334466"/>
                    <a:pt x="108750" y="334633"/>
                  </a:cubicBezTo>
                  <a:cubicBezTo>
                    <a:pt x="111660" y="334802"/>
                    <a:pt x="114123" y="333011"/>
                    <a:pt x="116418" y="333178"/>
                  </a:cubicBezTo>
                  <a:cubicBezTo>
                    <a:pt x="116306" y="333178"/>
                    <a:pt x="116865" y="334410"/>
                    <a:pt x="117705" y="334466"/>
                  </a:cubicBezTo>
                  <a:cubicBezTo>
                    <a:pt x="120503" y="334522"/>
                    <a:pt x="125932" y="336592"/>
                    <a:pt x="131808" y="335473"/>
                  </a:cubicBezTo>
                  <a:cubicBezTo>
                    <a:pt x="134271" y="334969"/>
                    <a:pt x="137853" y="331275"/>
                    <a:pt x="140763" y="333962"/>
                  </a:cubicBezTo>
                  <a:cubicBezTo>
                    <a:pt x="143002" y="336032"/>
                    <a:pt x="141994" y="334186"/>
                    <a:pt x="145856" y="333850"/>
                  </a:cubicBezTo>
                  <a:cubicBezTo>
                    <a:pt x="145856" y="334802"/>
                    <a:pt x="147535" y="335193"/>
                    <a:pt x="147199" y="336424"/>
                  </a:cubicBezTo>
                  <a:cubicBezTo>
                    <a:pt x="147087" y="336816"/>
                    <a:pt x="144681" y="337600"/>
                    <a:pt x="144681" y="337768"/>
                  </a:cubicBezTo>
                  <a:cubicBezTo>
                    <a:pt x="144457" y="339335"/>
                    <a:pt x="145856" y="338495"/>
                    <a:pt x="145968" y="339055"/>
                  </a:cubicBezTo>
                  <a:cubicBezTo>
                    <a:pt x="146248" y="340174"/>
                    <a:pt x="144736" y="340454"/>
                    <a:pt x="144736" y="340398"/>
                  </a:cubicBezTo>
                  <a:cubicBezTo>
                    <a:pt x="144961" y="341461"/>
                    <a:pt x="146080" y="341685"/>
                    <a:pt x="146080" y="342973"/>
                  </a:cubicBezTo>
                  <a:cubicBezTo>
                    <a:pt x="146024" y="346610"/>
                    <a:pt x="144289" y="348569"/>
                    <a:pt x="147591" y="353326"/>
                  </a:cubicBezTo>
                  <a:cubicBezTo>
                    <a:pt x="148374" y="356237"/>
                    <a:pt x="149550" y="351703"/>
                    <a:pt x="151452" y="354558"/>
                  </a:cubicBezTo>
                  <a:cubicBezTo>
                    <a:pt x="151117" y="356125"/>
                    <a:pt x="153580" y="355117"/>
                    <a:pt x="154027" y="355789"/>
                  </a:cubicBezTo>
                  <a:cubicBezTo>
                    <a:pt x="154307" y="356180"/>
                    <a:pt x="153691" y="358139"/>
                    <a:pt x="154083" y="358363"/>
                  </a:cubicBezTo>
                  <a:cubicBezTo>
                    <a:pt x="155314" y="359147"/>
                    <a:pt x="158113" y="357356"/>
                    <a:pt x="157945" y="359595"/>
                  </a:cubicBezTo>
                  <a:cubicBezTo>
                    <a:pt x="161863" y="357804"/>
                    <a:pt x="165109" y="363288"/>
                    <a:pt x="166900" y="359371"/>
                  </a:cubicBezTo>
                  <a:cubicBezTo>
                    <a:pt x="168411" y="358979"/>
                    <a:pt x="167571" y="361497"/>
                    <a:pt x="168242" y="361945"/>
                  </a:cubicBezTo>
                  <a:cubicBezTo>
                    <a:pt x="170258" y="363345"/>
                    <a:pt x="171825" y="361609"/>
                    <a:pt x="174679" y="363121"/>
                  </a:cubicBezTo>
                  <a:cubicBezTo>
                    <a:pt x="175407" y="363512"/>
                    <a:pt x="175407" y="365247"/>
                    <a:pt x="176022" y="365695"/>
                  </a:cubicBezTo>
                  <a:cubicBezTo>
                    <a:pt x="176470" y="366031"/>
                    <a:pt x="178261" y="365247"/>
                    <a:pt x="178596" y="365639"/>
                  </a:cubicBezTo>
                  <a:cubicBezTo>
                    <a:pt x="179828" y="367150"/>
                    <a:pt x="180499" y="365975"/>
                    <a:pt x="182458" y="366870"/>
                  </a:cubicBezTo>
                  <a:cubicBezTo>
                    <a:pt x="182906" y="367038"/>
                    <a:pt x="183522" y="369333"/>
                    <a:pt x="183802" y="369445"/>
                  </a:cubicBezTo>
                  <a:cubicBezTo>
                    <a:pt x="184361" y="369612"/>
                    <a:pt x="186208" y="367990"/>
                    <a:pt x="187607" y="368045"/>
                  </a:cubicBezTo>
                  <a:cubicBezTo>
                    <a:pt x="187160" y="368045"/>
                    <a:pt x="188502" y="369221"/>
                    <a:pt x="188894" y="369333"/>
                  </a:cubicBezTo>
                  <a:cubicBezTo>
                    <a:pt x="189678" y="369501"/>
                    <a:pt x="190629" y="369109"/>
                    <a:pt x="191469" y="369277"/>
                  </a:cubicBezTo>
                  <a:cubicBezTo>
                    <a:pt x="191973" y="368325"/>
                    <a:pt x="193427" y="367486"/>
                    <a:pt x="193987" y="366646"/>
                  </a:cubicBezTo>
                  <a:cubicBezTo>
                    <a:pt x="193987" y="366646"/>
                    <a:pt x="196170" y="366031"/>
                    <a:pt x="195218" y="365303"/>
                  </a:cubicBezTo>
                  <a:cubicBezTo>
                    <a:pt x="191917" y="362729"/>
                    <a:pt x="198801" y="363400"/>
                    <a:pt x="198913" y="358755"/>
                  </a:cubicBezTo>
                  <a:cubicBezTo>
                    <a:pt x="202774" y="359763"/>
                    <a:pt x="202382" y="356349"/>
                    <a:pt x="206580" y="357300"/>
                  </a:cubicBezTo>
                  <a:cubicBezTo>
                    <a:pt x="207475" y="357524"/>
                    <a:pt x="207755" y="358531"/>
                    <a:pt x="207923" y="358587"/>
                  </a:cubicBezTo>
                  <a:cubicBezTo>
                    <a:pt x="209490" y="358867"/>
                    <a:pt x="211561" y="357971"/>
                    <a:pt x="213072" y="358475"/>
                  </a:cubicBezTo>
                  <a:cubicBezTo>
                    <a:pt x="213575" y="358643"/>
                    <a:pt x="215423" y="360994"/>
                    <a:pt x="215703" y="360994"/>
                  </a:cubicBezTo>
                  <a:cubicBezTo>
                    <a:pt x="216654" y="361106"/>
                    <a:pt x="217773" y="359091"/>
                    <a:pt x="219508" y="359595"/>
                  </a:cubicBezTo>
                  <a:cubicBezTo>
                    <a:pt x="219676" y="359650"/>
                    <a:pt x="219396" y="362169"/>
                    <a:pt x="219564" y="362169"/>
                  </a:cubicBezTo>
                  <a:cubicBezTo>
                    <a:pt x="220571" y="362281"/>
                    <a:pt x="222530" y="359818"/>
                    <a:pt x="224657" y="360770"/>
                  </a:cubicBezTo>
                  <a:cubicBezTo>
                    <a:pt x="225440" y="361721"/>
                    <a:pt x="222139" y="362169"/>
                    <a:pt x="222139" y="362113"/>
                  </a:cubicBezTo>
                  <a:cubicBezTo>
                    <a:pt x="223034" y="364408"/>
                    <a:pt x="231093" y="364408"/>
                    <a:pt x="235011" y="364408"/>
                  </a:cubicBezTo>
                  <a:cubicBezTo>
                    <a:pt x="234675" y="369557"/>
                    <a:pt x="245588" y="367486"/>
                    <a:pt x="247827" y="364128"/>
                  </a:cubicBezTo>
                  <a:cubicBezTo>
                    <a:pt x="248834" y="365359"/>
                    <a:pt x="254151" y="362393"/>
                    <a:pt x="255495" y="363960"/>
                  </a:cubicBezTo>
                  <a:cubicBezTo>
                    <a:pt x="256894" y="365583"/>
                    <a:pt x="256054" y="363736"/>
                    <a:pt x="258069" y="363904"/>
                  </a:cubicBezTo>
                  <a:cubicBezTo>
                    <a:pt x="260252" y="364072"/>
                    <a:pt x="262266" y="365415"/>
                    <a:pt x="264505" y="365079"/>
                  </a:cubicBezTo>
                  <a:cubicBezTo>
                    <a:pt x="267080" y="364687"/>
                    <a:pt x="267807" y="362729"/>
                    <a:pt x="270885" y="362337"/>
                  </a:cubicBezTo>
                  <a:cubicBezTo>
                    <a:pt x="271837" y="359427"/>
                    <a:pt x="271445" y="355285"/>
                    <a:pt x="274579" y="354446"/>
                  </a:cubicBezTo>
                  <a:cubicBezTo>
                    <a:pt x="274691" y="352095"/>
                    <a:pt x="272956" y="351759"/>
                    <a:pt x="273180" y="349297"/>
                  </a:cubicBezTo>
                  <a:cubicBezTo>
                    <a:pt x="277489" y="349521"/>
                    <a:pt x="276762" y="341461"/>
                    <a:pt x="280792" y="345211"/>
                  </a:cubicBezTo>
                  <a:cubicBezTo>
                    <a:pt x="281631" y="340342"/>
                    <a:pt x="279225" y="338943"/>
                    <a:pt x="275531" y="338831"/>
                  </a:cubicBezTo>
                  <a:cubicBezTo>
                    <a:pt x="276482" y="337656"/>
                    <a:pt x="276818" y="335865"/>
                    <a:pt x="276706" y="333626"/>
                  </a:cubicBezTo>
                  <a:cubicBezTo>
                    <a:pt x="275251" y="329876"/>
                    <a:pt x="267807" y="332395"/>
                    <a:pt x="266352" y="328645"/>
                  </a:cubicBezTo>
                  <a:cubicBezTo>
                    <a:pt x="264337" y="330492"/>
                    <a:pt x="259748" y="329876"/>
                    <a:pt x="258741" y="332731"/>
                  </a:cubicBezTo>
                  <a:cubicBezTo>
                    <a:pt x="257229" y="333234"/>
                    <a:pt x="258069" y="330548"/>
                    <a:pt x="257398" y="330156"/>
                  </a:cubicBezTo>
                  <a:cubicBezTo>
                    <a:pt x="255383" y="328981"/>
                    <a:pt x="251017" y="331220"/>
                    <a:pt x="248387" y="330380"/>
                  </a:cubicBezTo>
                  <a:cubicBezTo>
                    <a:pt x="247100" y="331275"/>
                    <a:pt x="247155" y="333402"/>
                    <a:pt x="244581" y="333066"/>
                  </a:cubicBezTo>
                  <a:cubicBezTo>
                    <a:pt x="240888" y="333402"/>
                    <a:pt x="241559" y="328197"/>
                    <a:pt x="235514" y="329373"/>
                  </a:cubicBezTo>
                  <a:cubicBezTo>
                    <a:pt x="235626" y="327022"/>
                    <a:pt x="233892" y="326686"/>
                    <a:pt x="234115" y="324224"/>
                  </a:cubicBezTo>
                  <a:cubicBezTo>
                    <a:pt x="232604" y="324448"/>
                    <a:pt x="231821" y="324000"/>
                    <a:pt x="231541" y="322992"/>
                  </a:cubicBezTo>
                  <a:cubicBezTo>
                    <a:pt x="230645" y="321258"/>
                    <a:pt x="228743" y="320642"/>
                    <a:pt x="226336" y="320530"/>
                  </a:cubicBezTo>
                  <a:cubicBezTo>
                    <a:pt x="228743" y="317340"/>
                    <a:pt x="227344" y="309672"/>
                    <a:pt x="226000" y="306259"/>
                  </a:cubicBezTo>
                  <a:cubicBezTo>
                    <a:pt x="222642" y="308497"/>
                    <a:pt x="218669" y="303908"/>
                    <a:pt x="218389" y="310344"/>
                  </a:cubicBezTo>
                  <a:cubicBezTo>
                    <a:pt x="214527" y="308553"/>
                    <a:pt x="214079" y="311519"/>
                    <a:pt x="210666" y="309225"/>
                  </a:cubicBezTo>
                  <a:cubicBezTo>
                    <a:pt x="210889" y="310736"/>
                    <a:pt x="210442" y="311519"/>
                    <a:pt x="209434" y="311855"/>
                  </a:cubicBezTo>
                  <a:cubicBezTo>
                    <a:pt x="210386" y="312695"/>
                    <a:pt x="211169" y="313366"/>
                    <a:pt x="212065" y="314374"/>
                  </a:cubicBezTo>
                  <a:cubicBezTo>
                    <a:pt x="212960" y="315437"/>
                    <a:pt x="212121" y="317676"/>
                    <a:pt x="214695" y="316892"/>
                  </a:cubicBezTo>
                  <a:cubicBezTo>
                    <a:pt x="213687" y="321090"/>
                    <a:pt x="213632" y="319634"/>
                    <a:pt x="216094" y="322041"/>
                  </a:cubicBezTo>
                  <a:cubicBezTo>
                    <a:pt x="217270" y="324783"/>
                    <a:pt x="214303" y="323832"/>
                    <a:pt x="213575" y="324671"/>
                  </a:cubicBezTo>
                  <a:cubicBezTo>
                    <a:pt x="213352" y="324951"/>
                    <a:pt x="211841" y="329316"/>
                    <a:pt x="211113" y="328645"/>
                  </a:cubicBezTo>
                  <a:cubicBezTo>
                    <a:pt x="208371" y="326015"/>
                    <a:pt x="211337" y="332003"/>
                    <a:pt x="206020" y="331332"/>
                  </a:cubicBezTo>
                  <a:cubicBezTo>
                    <a:pt x="205405" y="330212"/>
                    <a:pt x="204845" y="329037"/>
                    <a:pt x="203390" y="328813"/>
                  </a:cubicBezTo>
                  <a:cubicBezTo>
                    <a:pt x="202886" y="326630"/>
                    <a:pt x="204341" y="326350"/>
                    <a:pt x="205908" y="326183"/>
                  </a:cubicBezTo>
                  <a:cubicBezTo>
                    <a:pt x="204173" y="324336"/>
                    <a:pt x="199976" y="323049"/>
                    <a:pt x="203222" y="319746"/>
                  </a:cubicBezTo>
                  <a:cubicBezTo>
                    <a:pt x="202102" y="319131"/>
                    <a:pt x="199080" y="320698"/>
                    <a:pt x="198129" y="319858"/>
                  </a:cubicBezTo>
                  <a:cubicBezTo>
                    <a:pt x="197177" y="319075"/>
                    <a:pt x="200647" y="318459"/>
                    <a:pt x="200647" y="318515"/>
                  </a:cubicBezTo>
                  <a:cubicBezTo>
                    <a:pt x="200647" y="318403"/>
                    <a:pt x="197345" y="315381"/>
                    <a:pt x="194099" y="313478"/>
                  </a:cubicBezTo>
                  <a:cubicBezTo>
                    <a:pt x="194771" y="307490"/>
                    <a:pt x="191077" y="306090"/>
                    <a:pt x="191245" y="300550"/>
                  </a:cubicBezTo>
                  <a:cubicBezTo>
                    <a:pt x="191748" y="298535"/>
                    <a:pt x="187943" y="300158"/>
                    <a:pt x="187383" y="299319"/>
                  </a:cubicBezTo>
                  <a:cubicBezTo>
                    <a:pt x="187103" y="298927"/>
                    <a:pt x="189230" y="297136"/>
                    <a:pt x="188615" y="296688"/>
                  </a:cubicBezTo>
                  <a:cubicBezTo>
                    <a:pt x="185872" y="294729"/>
                    <a:pt x="185369" y="297248"/>
                    <a:pt x="183465" y="295513"/>
                  </a:cubicBezTo>
                  <a:cubicBezTo>
                    <a:pt x="183186" y="295289"/>
                    <a:pt x="184977" y="293610"/>
                    <a:pt x="184697" y="292882"/>
                  </a:cubicBezTo>
                  <a:cubicBezTo>
                    <a:pt x="184305" y="291875"/>
                    <a:pt x="183018" y="294282"/>
                    <a:pt x="183465" y="294226"/>
                  </a:cubicBezTo>
                  <a:cubicBezTo>
                    <a:pt x="182290" y="294449"/>
                    <a:pt x="182402" y="292435"/>
                    <a:pt x="182123" y="291651"/>
                  </a:cubicBezTo>
                  <a:cubicBezTo>
                    <a:pt x="177029" y="292603"/>
                    <a:pt x="176917" y="288349"/>
                    <a:pt x="171825" y="289300"/>
                  </a:cubicBezTo>
                  <a:cubicBezTo>
                    <a:pt x="171769" y="287678"/>
                    <a:pt x="169978" y="287621"/>
                    <a:pt x="169194" y="286782"/>
                  </a:cubicBezTo>
                  <a:cubicBezTo>
                    <a:pt x="168802" y="286334"/>
                    <a:pt x="169586" y="284600"/>
                    <a:pt x="169138" y="284208"/>
                  </a:cubicBezTo>
                  <a:cubicBezTo>
                    <a:pt x="168746" y="283816"/>
                    <a:pt x="166900" y="284712"/>
                    <a:pt x="166563" y="284263"/>
                  </a:cubicBezTo>
                  <a:cubicBezTo>
                    <a:pt x="166396" y="284096"/>
                    <a:pt x="166340" y="278891"/>
                    <a:pt x="165164" y="280402"/>
                  </a:cubicBezTo>
                  <a:cubicBezTo>
                    <a:pt x="164325" y="281521"/>
                    <a:pt x="163654" y="280514"/>
                    <a:pt x="162590" y="279171"/>
                  </a:cubicBezTo>
                  <a:cubicBezTo>
                    <a:pt x="162086" y="278555"/>
                    <a:pt x="160967" y="278107"/>
                    <a:pt x="161247" y="276596"/>
                  </a:cubicBezTo>
                  <a:cubicBezTo>
                    <a:pt x="156489" y="276820"/>
                    <a:pt x="157609" y="278107"/>
                    <a:pt x="153580" y="276764"/>
                  </a:cubicBezTo>
                  <a:cubicBezTo>
                    <a:pt x="152180" y="277100"/>
                    <a:pt x="152740" y="279338"/>
                    <a:pt x="151061" y="279395"/>
                  </a:cubicBezTo>
                  <a:cubicBezTo>
                    <a:pt x="150053" y="282864"/>
                    <a:pt x="153523" y="281689"/>
                    <a:pt x="153747" y="284543"/>
                  </a:cubicBezTo>
                  <a:cubicBezTo>
                    <a:pt x="153803" y="285271"/>
                    <a:pt x="155818" y="287845"/>
                    <a:pt x="156378" y="288349"/>
                  </a:cubicBezTo>
                  <a:cubicBezTo>
                    <a:pt x="157049" y="288965"/>
                    <a:pt x="157497" y="289860"/>
                    <a:pt x="158952" y="289580"/>
                  </a:cubicBezTo>
                  <a:cubicBezTo>
                    <a:pt x="156881" y="293498"/>
                    <a:pt x="161583" y="293050"/>
                    <a:pt x="162926" y="294673"/>
                  </a:cubicBezTo>
                  <a:cubicBezTo>
                    <a:pt x="163205" y="295009"/>
                    <a:pt x="164213" y="299934"/>
                    <a:pt x="165556" y="298535"/>
                  </a:cubicBezTo>
                  <a:cubicBezTo>
                    <a:pt x="167515" y="296465"/>
                    <a:pt x="165556" y="298927"/>
                    <a:pt x="166900" y="299823"/>
                  </a:cubicBezTo>
                  <a:cubicBezTo>
                    <a:pt x="168411" y="300886"/>
                    <a:pt x="171321" y="300102"/>
                    <a:pt x="172104" y="303628"/>
                  </a:cubicBezTo>
                  <a:cubicBezTo>
                    <a:pt x="173616" y="302565"/>
                    <a:pt x="174399" y="304860"/>
                    <a:pt x="174679" y="304860"/>
                  </a:cubicBezTo>
                  <a:cubicBezTo>
                    <a:pt x="175350" y="304860"/>
                    <a:pt x="176470" y="303684"/>
                    <a:pt x="175966" y="303572"/>
                  </a:cubicBezTo>
                  <a:cubicBezTo>
                    <a:pt x="177253" y="304020"/>
                    <a:pt x="177925" y="307322"/>
                    <a:pt x="178541" y="304803"/>
                  </a:cubicBezTo>
                  <a:cubicBezTo>
                    <a:pt x="181619" y="304244"/>
                    <a:pt x="177925" y="310736"/>
                    <a:pt x="182458" y="308609"/>
                  </a:cubicBezTo>
                  <a:cubicBezTo>
                    <a:pt x="182346" y="311463"/>
                    <a:pt x="177029" y="309281"/>
                    <a:pt x="174791" y="310064"/>
                  </a:cubicBezTo>
                  <a:cubicBezTo>
                    <a:pt x="175574" y="311296"/>
                    <a:pt x="176862" y="311072"/>
                    <a:pt x="177421" y="312583"/>
                  </a:cubicBezTo>
                  <a:cubicBezTo>
                    <a:pt x="178373" y="315045"/>
                    <a:pt x="175407" y="319242"/>
                    <a:pt x="177589" y="319075"/>
                  </a:cubicBezTo>
                  <a:cubicBezTo>
                    <a:pt x="176526" y="321034"/>
                    <a:pt x="173504" y="321034"/>
                    <a:pt x="171209" y="321817"/>
                  </a:cubicBezTo>
                  <a:cubicBezTo>
                    <a:pt x="173000" y="320978"/>
                    <a:pt x="171265" y="316836"/>
                    <a:pt x="173671" y="316556"/>
                  </a:cubicBezTo>
                  <a:cubicBezTo>
                    <a:pt x="172552" y="315717"/>
                    <a:pt x="172832" y="312751"/>
                    <a:pt x="171041" y="312751"/>
                  </a:cubicBezTo>
                  <a:cubicBezTo>
                    <a:pt x="169026" y="312695"/>
                    <a:pt x="171825" y="310848"/>
                    <a:pt x="168411" y="308889"/>
                  </a:cubicBezTo>
                  <a:cubicBezTo>
                    <a:pt x="166955" y="308105"/>
                    <a:pt x="164213" y="308497"/>
                    <a:pt x="164493" y="305083"/>
                  </a:cubicBezTo>
                  <a:cubicBezTo>
                    <a:pt x="159176" y="306314"/>
                    <a:pt x="158393" y="302677"/>
                    <a:pt x="154195" y="302732"/>
                  </a:cubicBezTo>
                  <a:cubicBezTo>
                    <a:pt x="153356" y="299598"/>
                    <a:pt x="151005" y="298199"/>
                    <a:pt x="148878" y="295065"/>
                  </a:cubicBezTo>
                  <a:cubicBezTo>
                    <a:pt x="148374" y="294337"/>
                    <a:pt x="147647" y="295289"/>
                    <a:pt x="147591" y="293778"/>
                  </a:cubicBezTo>
                  <a:cubicBezTo>
                    <a:pt x="147479" y="292099"/>
                    <a:pt x="145856" y="293386"/>
                    <a:pt x="145016" y="292547"/>
                  </a:cubicBezTo>
                  <a:cubicBezTo>
                    <a:pt x="144681" y="292211"/>
                    <a:pt x="145408" y="290196"/>
                    <a:pt x="144961" y="289972"/>
                  </a:cubicBezTo>
                  <a:cubicBezTo>
                    <a:pt x="143729" y="289189"/>
                    <a:pt x="141099" y="290812"/>
                    <a:pt x="139868" y="290084"/>
                  </a:cubicBezTo>
                  <a:cubicBezTo>
                    <a:pt x="139140" y="289692"/>
                    <a:pt x="142162" y="288237"/>
                    <a:pt x="142386" y="288741"/>
                  </a:cubicBezTo>
                  <a:cubicBezTo>
                    <a:pt x="140707" y="285775"/>
                    <a:pt x="133208" y="286054"/>
                    <a:pt x="129514" y="287733"/>
                  </a:cubicBezTo>
                  <a:cubicBezTo>
                    <a:pt x="128898" y="288573"/>
                    <a:pt x="131920" y="289245"/>
                    <a:pt x="132088" y="288965"/>
                  </a:cubicBezTo>
                  <a:cubicBezTo>
                    <a:pt x="131025" y="290700"/>
                    <a:pt x="130129" y="289357"/>
                    <a:pt x="128283" y="290364"/>
                  </a:cubicBezTo>
                  <a:cubicBezTo>
                    <a:pt x="125652" y="291819"/>
                    <a:pt x="125708" y="296073"/>
                    <a:pt x="123301" y="295681"/>
                  </a:cubicBezTo>
                  <a:cubicBezTo>
                    <a:pt x="118097" y="295457"/>
                    <a:pt x="116865" y="290979"/>
                    <a:pt x="110373" y="292099"/>
                  </a:cubicBezTo>
                  <a:cubicBezTo>
                    <a:pt x="108358" y="292715"/>
                    <a:pt x="109366" y="296185"/>
                    <a:pt x="105280" y="294786"/>
                  </a:cubicBezTo>
                  <a:cubicBezTo>
                    <a:pt x="105336" y="297807"/>
                    <a:pt x="105392" y="300830"/>
                    <a:pt x="105504" y="303852"/>
                  </a:cubicBezTo>
                  <a:cubicBezTo>
                    <a:pt x="101474" y="305867"/>
                    <a:pt x="93527" y="304076"/>
                    <a:pt x="95430" y="311855"/>
                  </a:cubicBezTo>
                  <a:cubicBezTo>
                    <a:pt x="87147" y="310344"/>
                    <a:pt x="94087" y="317004"/>
                    <a:pt x="86587" y="317228"/>
                  </a:cubicBezTo>
                  <a:cubicBezTo>
                    <a:pt x="86420" y="318963"/>
                    <a:pt x="91008" y="321985"/>
                    <a:pt x="87987" y="322377"/>
                  </a:cubicBezTo>
                  <a:cubicBezTo>
                    <a:pt x="87707" y="327078"/>
                    <a:pt x="85580" y="322321"/>
                    <a:pt x="82950" y="326407"/>
                  </a:cubicBezTo>
                  <a:cubicBezTo>
                    <a:pt x="82782" y="327917"/>
                    <a:pt x="83285" y="328701"/>
                    <a:pt x="84292" y="328981"/>
                  </a:cubicBezTo>
                  <a:cubicBezTo>
                    <a:pt x="84572" y="331779"/>
                    <a:pt x="79759" y="329653"/>
                    <a:pt x="77913" y="330436"/>
                  </a:cubicBezTo>
                  <a:cubicBezTo>
                    <a:pt x="76346" y="330716"/>
                    <a:pt x="76513" y="333738"/>
                    <a:pt x="75450" y="334353"/>
                  </a:cubicBezTo>
                  <a:cubicBezTo>
                    <a:pt x="71812" y="336481"/>
                    <a:pt x="64928" y="333402"/>
                    <a:pt x="61458" y="338551"/>
                  </a:cubicBezTo>
                  <a:cubicBezTo>
                    <a:pt x="59723" y="337320"/>
                    <a:pt x="58828" y="335137"/>
                    <a:pt x="57485" y="333458"/>
                  </a:cubicBezTo>
                  <a:cubicBezTo>
                    <a:pt x="51888" y="332619"/>
                    <a:pt x="45620" y="335305"/>
                    <a:pt x="43381" y="333794"/>
                  </a:cubicBezTo>
                  <a:cubicBezTo>
                    <a:pt x="44165" y="328981"/>
                    <a:pt x="45732" y="323552"/>
                    <a:pt x="41814" y="320810"/>
                  </a:cubicBezTo>
                  <a:cubicBezTo>
                    <a:pt x="40863" y="318515"/>
                    <a:pt x="43773" y="317620"/>
                    <a:pt x="44276" y="315549"/>
                  </a:cubicBezTo>
                  <a:cubicBezTo>
                    <a:pt x="45172" y="311855"/>
                    <a:pt x="42821" y="307826"/>
                    <a:pt x="45340" y="305139"/>
                  </a:cubicBezTo>
                  <a:cubicBezTo>
                    <a:pt x="44276" y="302285"/>
                    <a:pt x="44445" y="298144"/>
                    <a:pt x="41310" y="297416"/>
                  </a:cubicBezTo>
                  <a:cubicBezTo>
                    <a:pt x="42094" y="296073"/>
                    <a:pt x="44221" y="296016"/>
                    <a:pt x="43773" y="293442"/>
                  </a:cubicBezTo>
                  <a:cubicBezTo>
                    <a:pt x="47019" y="294449"/>
                    <a:pt x="54742" y="290700"/>
                    <a:pt x="54071" y="295793"/>
                  </a:cubicBezTo>
                  <a:cubicBezTo>
                    <a:pt x="57205" y="293386"/>
                    <a:pt x="69573" y="298591"/>
                    <a:pt x="72036" y="295401"/>
                  </a:cubicBezTo>
                  <a:cubicBezTo>
                    <a:pt x="73155" y="294002"/>
                    <a:pt x="72764" y="295121"/>
                    <a:pt x="74610" y="295345"/>
                  </a:cubicBezTo>
                  <a:cubicBezTo>
                    <a:pt x="74163" y="295289"/>
                    <a:pt x="75282" y="293274"/>
                    <a:pt x="75898" y="294002"/>
                  </a:cubicBezTo>
                  <a:cubicBezTo>
                    <a:pt x="75954" y="294058"/>
                    <a:pt x="75954" y="295289"/>
                    <a:pt x="75954" y="295289"/>
                  </a:cubicBezTo>
                  <a:cubicBezTo>
                    <a:pt x="79592" y="294114"/>
                    <a:pt x="81383" y="292547"/>
                    <a:pt x="82222" y="288685"/>
                  </a:cubicBezTo>
                  <a:cubicBezTo>
                    <a:pt x="82502" y="287398"/>
                    <a:pt x="85244" y="280178"/>
                    <a:pt x="81942" y="276988"/>
                  </a:cubicBezTo>
                  <a:cubicBezTo>
                    <a:pt x="80263" y="275365"/>
                    <a:pt x="83005" y="275029"/>
                    <a:pt x="80543" y="271839"/>
                  </a:cubicBezTo>
                  <a:cubicBezTo>
                    <a:pt x="80319" y="270328"/>
                    <a:pt x="78192" y="270776"/>
                    <a:pt x="76681" y="270608"/>
                  </a:cubicBezTo>
                  <a:cubicBezTo>
                    <a:pt x="77353" y="269544"/>
                    <a:pt x="77968" y="268481"/>
                    <a:pt x="77913" y="266690"/>
                  </a:cubicBezTo>
                  <a:cubicBezTo>
                    <a:pt x="76626" y="265683"/>
                    <a:pt x="75338" y="268033"/>
                    <a:pt x="75338" y="268033"/>
                  </a:cubicBezTo>
                  <a:cubicBezTo>
                    <a:pt x="73715" y="267585"/>
                    <a:pt x="75058" y="266131"/>
                    <a:pt x="73995" y="265459"/>
                  </a:cubicBezTo>
                  <a:cubicBezTo>
                    <a:pt x="73043" y="264843"/>
                    <a:pt x="69238" y="264899"/>
                    <a:pt x="67559" y="264284"/>
                  </a:cubicBezTo>
                  <a:cubicBezTo>
                    <a:pt x="67055" y="264115"/>
                    <a:pt x="67615" y="263052"/>
                    <a:pt x="66272" y="262996"/>
                  </a:cubicBezTo>
                  <a:cubicBezTo>
                    <a:pt x="64816" y="262940"/>
                    <a:pt x="63977" y="262996"/>
                    <a:pt x="63697" y="261765"/>
                  </a:cubicBezTo>
                  <a:cubicBezTo>
                    <a:pt x="62522" y="257848"/>
                    <a:pt x="66607" y="260254"/>
                    <a:pt x="66215" y="260422"/>
                  </a:cubicBezTo>
                  <a:cubicBezTo>
                    <a:pt x="70245" y="259078"/>
                    <a:pt x="72428" y="256504"/>
                    <a:pt x="80263" y="257511"/>
                  </a:cubicBezTo>
                  <a:cubicBezTo>
                    <a:pt x="80711" y="255273"/>
                    <a:pt x="79200" y="255105"/>
                    <a:pt x="77633" y="254993"/>
                  </a:cubicBezTo>
                  <a:cubicBezTo>
                    <a:pt x="78808" y="251243"/>
                    <a:pt x="83173" y="254769"/>
                    <a:pt x="85300" y="254825"/>
                  </a:cubicBezTo>
                  <a:cubicBezTo>
                    <a:pt x="86308" y="254825"/>
                    <a:pt x="88770" y="252027"/>
                    <a:pt x="89162" y="254713"/>
                  </a:cubicBezTo>
                  <a:cubicBezTo>
                    <a:pt x="91904" y="252699"/>
                    <a:pt x="92016" y="248165"/>
                    <a:pt x="96717" y="248053"/>
                  </a:cubicBezTo>
                  <a:cubicBezTo>
                    <a:pt x="94758" y="243184"/>
                    <a:pt x="100187" y="245479"/>
                    <a:pt x="99124" y="241505"/>
                  </a:cubicBezTo>
                  <a:cubicBezTo>
                    <a:pt x="101698" y="241449"/>
                    <a:pt x="104273" y="241393"/>
                    <a:pt x="106847" y="241337"/>
                  </a:cubicBezTo>
                  <a:cubicBezTo>
                    <a:pt x="106791" y="240050"/>
                    <a:pt x="105224" y="240386"/>
                    <a:pt x="104273" y="240106"/>
                  </a:cubicBezTo>
                  <a:cubicBezTo>
                    <a:pt x="104777" y="238035"/>
                    <a:pt x="108302" y="238930"/>
                    <a:pt x="106735" y="234845"/>
                  </a:cubicBezTo>
                  <a:cubicBezTo>
                    <a:pt x="110205" y="234621"/>
                    <a:pt x="109366" y="236972"/>
                    <a:pt x="111828" y="234733"/>
                  </a:cubicBezTo>
                  <a:cubicBezTo>
                    <a:pt x="108750" y="227905"/>
                    <a:pt x="114179" y="230647"/>
                    <a:pt x="114179" y="224268"/>
                  </a:cubicBezTo>
                  <a:cubicBezTo>
                    <a:pt x="115802" y="223932"/>
                    <a:pt x="117705" y="224603"/>
                    <a:pt x="119328" y="224156"/>
                  </a:cubicBezTo>
                  <a:cubicBezTo>
                    <a:pt x="120783" y="223708"/>
                    <a:pt x="120951" y="221917"/>
                    <a:pt x="121846" y="221525"/>
                  </a:cubicBezTo>
                  <a:cubicBezTo>
                    <a:pt x="123246" y="220853"/>
                    <a:pt x="122742" y="222756"/>
                    <a:pt x="123134" y="222812"/>
                  </a:cubicBezTo>
                  <a:cubicBezTo>
                    <a:pt x="124588" y="223092"/>
                    <a:pt x="124029" y="221525"/>
                    <a:pt x="124365" y="221469"/>
                  </a:cubicBezTo>
                  <a:cubicBezTo>
                    <a:pt x="125820" y="221357"/>
                    <a:pt x="128115" y="221861"/>
                    <a:pt x="129514" y="221357"/>
                  </a:cubicBezTo>
                  <a:cubicBezTo>
                    <a:pt x="131081" y="220798"/>
                    <a:pt x="131584" y="217048"/>
                    <a:pt x="134607" y="218671"/>
                  </a:cubicBezTo>
                  <a:cubicBezTo>
                    <a:pt x="134159" y="215593"/>
                    <a:pt x="130074" y="216376"/>
                    <a:pt x="130633" y="212291"/>
                  </a:cubicBezTo>
                  <a:cubicBezTo>
                    <a:pt x="134103" y="211451"/>
                    <a:pt x="132088" y="210500"/>
                    <a:pt x="131753" y="205798"/>
                  </a:cubicBezTo>
                  <a:cubicBezTo>
                    <a:pt x="131529" y="202384"/>
                    <a:pt x="133320" y="200090"/>
                    <a:pt x="132816" y="196676"/>
                  </a:cubicBezTo>
                  <a:cubicBezTo>
                    <a:pt x="134551" y="196620"/>
                    <a:pt x="136230" y="196620"/>
                    <a:pt x="137965" y="196564"/>
                  </a:cubicBezTo>
                  <a:cubicBezTo>
                    <a:pt x="141547" y="196452"/>
                    <a:pt x="134831" y="193094"/>
                    <a:pt x="140483" y="193934"/>
                  </a:cubicBezTo>
                  <a:cubicBezTo>
                    <a:pt x="140539" y="195221"/>
                    <a:pt x="142106" y="194885"/>
                    <a:pt x="143057" y="195165"/>
                  </a:cubicBezTo>
                  <a:cubicBezTo>
                    <a:pt x="141155" y="198075"/>
                    <a:pt x="141099" y="195277"/>
                    <a:pt x="141882" y="199082"/>
                  </a:cubicBezTo>
                  <a:cubicBezTo>
                    <a:pt x="142386" y="201489"/>
                    <a:pt x="141547" y="203280"/>
                    <a:pt x="144513" y="202944"/>
                  </a:cubicBezTo>
                  <a:cubicBezTo>
                    <a:pt x="144681" y="204791"/>
                    <a:pt x="144793" y="206638"/>
                    <a:pt x="143282" y="206862"/>
                  </a:cubicBezTo>
                  <a:cubicBezTo>
                    <a:pt x="143170" y="209324"/>
                    <a:pt x="148654" y="204567"/>
                    <a:pt x="151005" y="207981"/>
                  </a:cubicBezTo>
                  <a:cubicBezTo>
                    <a:pt x="150222" y="211899"/>
                    <a:pt x="142442" y="208989"/>
                    <a:pt x="142162" y="213354"/>
                  </a:cubicBezTo>
                  <a:cubicBezTo>
                    <a:pt x="141155" y="216152"/>
                    <a:pt x="145185" y="216488"/>
                    <a:pt x="146080" y="217160"/>
                  </a:cubicBezTo>
                  <a:cubicBezTo>
                    <a:pt x="147199" y="217999"/>
                    <a:pt x="147367" y="220350"/>
                    <a:pt x="149998" y="219678"/>
                  </a:cubicBezTo>
                  <a:cubicBezTo>
                    <a:pt x="148654" y="217440"/>
                    <a:pt x="145240" y="217607"/>
                    <a:pt x="151229" y="217048"/>
                  </a:cubicBezTo>
                  <a:cubicBezTo>
                    <a:pt x="152796" y="216880"/>
                    <a:pt x="154755" y="216768"/>
                    <a:pt x="156322" y="216936"/>
                  </a:cubicBezTo>
                  <a:cubicBezTo>
                    <a:pt x="158560" y="217160"/>
                    <a:pt x="159120" y="218167"/>
                    <a:pt x="161471" y="218111"/>
                  </a:cubicBezTo>
                  <a:cubicBezTo>
                    <a:pt x="164773" y="218055"/>
                    <a:pt x="165444" y="215816"/>
                    <a:pt x="169138" y="216656"/>
                  </a:cubicBezTo>
                  <a:cubicBezTo>
                    <a:pt x="169306" y="216712"/>
                    <a:pt x="173839" y="218727"/>
                    <a:pt x="175574" y="216488"/>
                  </a:cubicBezTo>
                  <a:cubicBezTo>
                    <a:pt x="175686" y="216376"/>
                    <a:pt x="175407" y="215201"/>
                    <a:pt x="175518" y="215201"/>
                  </a:cubicBezTo>
                  <a:cubicBezTo>
                    <a:pt x="178988" y="214026"/>
                    <a:pt x="183186" y="215369"/>
                    <a:pt x="184417" y="212403"/>
                  </a:cubicBezTo>
                  <a:cubicBezTo>
                    <a:pt x="189622" y="217495"/>
                    <a:pt x="192700" y="207645"/>
                    <a:pt x="195946" y="210835"/>
                  </a:cubicBezTo>
                  <a:cubicBezTo>
                    <a:pt x="195890" y="209100"/>
                    <a:pt x="195890" y="207366"/>
                    <a:pt x="195834" y="205631"/>
                  </a:cubicBezTo>
                  <a:cubicBezTo>
                    <a:pt x="198185" y="206078"/>
                    <a:pt x="198017" y="204511"/>
                    <a:pt x="198353" y="202944"/>
                  </a:cubicBezTo>
                  <a:cubicBezTo>
                    <a:pt x="198353" y="203000"/>
                    <a:pt x="199416" y="199138"/>
                    <a:pt x="199528" y="199026"/>
                  </a:cubicBezTo>
                  <a:cubicBezTo>
                    <a:pt x="200927" y="197795"/>
                    <a:pt x="199360" y="197795"/>
                    <a:pt x="199416" y="195109"/>
                  </a:cubicBezTo>
                  <a:cubicBezTo>
                    <a:pt x="202382" y="195389"/>
                    <a:pt x="204229" y="194717"/>
                    <a:pt x="204509" y="192422"/>
                  </a:cubicBezTo>
                  <a:cubicBezTo>
                    <a:pt x="205740" y="192422"/>
                    <a:pt x="205572" y="193989"/>
                    <a:pt x="205852" y="194997"/>
                  </a:cubicBezTo>
                  <a:cubicBezTo>
                    <a:pt x="206971" y="193989"/>
                    <a:pt x="208707" y="193542"/>
                    <a:pt x="210945" y="193598"/>
                  </a:cubicBezTo>
                  <a:cubicBezTo>
                    <a:pt x="212345" y="193262"/>
                    <a:pt x="211729" y="190967"/>
                    <a:pt x="213464" y="190967"/>
                  </a:cubicBezTo>
                  <a:cubicBezTo>
                    <a:pt x="213744" y="188001"/>
                    <a:pt x="213072" y="186098"/>
                    <a:pt x="210777" y="185818"/>
                  </a:cubicBezTo>
                  <a:cubicBezTo>
                    <a:pt x="211729" y="184643"/>
                    <a:pt x="212121" y="182852"/>
                    <a:pt x="211953" y="180613"/>
                  </a:cubicBezTo>
                  <a:cubicBezTo>
                    <a:pt x="214527" y="181005"/>
                    <a:pt x="215926" y="180278"/>
                    <a:pt x="215703" y="177927"/>
                  </a:cubicBezTo>
                  <a:cubicBezTo>
                    <a:pt x="219004" y="181229"/>
                    <a:pt x="219452" y="176248"/>
                    <a:pt x="224657" y="177703"/>
                  </a:cubicBezTo>
                  <a:cubicBezTo>
                    <a:pt x="225161" y="177815"/>
                    <a:pt x="226336" y="178990"/>
                    <a:pt x="225944" y="178990"/>
                  </a:cubicBezTo>
                  <a:cubicBezTo>
                    <a:pt x="226840" y="178990"/>
                    <a:pt x="227344" y="177759"/>
                    <a:pt x="228463" y="177647"/>
                  </a:cubicBezTo>
                  <a:cubicBezTo>
                    <a:pt x="229582" y="177535"/>
                    <a:pt x="231373" y="178823"/>
                    <a:pt x="231037" y="178878"/>
                  </a:cubicBezTo>
                  <a:cubicBezTo>
                    <a:pt x="232716" y="178375"/>
                    <a:pt x="231205" y="177032"/>
                    <a:pt x="232268" y="176248"/>
                  </a:cubicBezTo>
                  <a:cubicBezTo>
                    <a:pt x="232828" y="175856"/>
                    <a:pt x="234283" y="176584"/>
                    <a:pt x="234843" y="176192"/>
                  </a:cubicBezTo>
                  <a:cubicBezTo>
                    <a:pt x="236634" y="174849"/>
                    <a:pt x="236298" y="172386"/>
                    <a:pt x="239936" y="173506"/>
                  </a:cubicBezTo>
                  <a:cubicBezTo>
                    <a:pt x="238089" y="171883"/>
                    <a:pt x="239264" y="167181"/>
                    <a:pt x="235962" y="167125"/>
                  </a:cubicBezTo>
                  <a:cubicBezTo>
                    <a:pt x="233444" y="165614"/>
                    <a:pt x="234003" y="169588"/>
                    <a:pt x="233444" y="169756"/>
                  </a:cubicBezTo>
                  <a:cubicBezTo>
                    <a:pt x="232660" y="170036"/>
                    <a:pt x="231989" y="168357"/>
                    <a:pt x="230869" y="168525"/>
                  </a:cubicBezTo>
                  <a:cubicBezTo>
                    <a:pt x="230198" y="168637"/>
                    <a:pt x="229302" y="169812"/>
                    <a:pt x="229638" y="169868"/>
                  </a:cubicBezTo>
                  <a:cubicBezTo>
                    <a:pt x="228575" y="169812"/>
                    <a:pt x="228351" y="168469"/>
                    <a:pt x="227064" y="168637"/>
                  </a:cubicBezTo>
                  <a:cubicBezTo>
                    <a:pt x="224937" y="168860"/>
                    <a:pt x="223482" y="171099"/>
                    <a:pt x="220683" y="170092"/>
                  </a:cubicBezTo>
                  <a:cubicBezTo>
                    <a:pt x="219452" y="170148"/>
                    <a:pt x="219732" y="171715"/>
                    <a:pt x="219452" y="172722"/>
                  </a:cubicBezTo>
                  <a:cubicBezTo>
                    <a:pt x="213967" y="171715"/>
                    <a:pt x="208315" y="173282"/>
                    <a:pt x="204061" y="171771"/>
                  </a:cubicBezTo>
                  <a:cubicBezTo>
                    <a:pt x="203726" y="171659"/>
                    <a:pt x="204285" y="169420"/>
                    <a:pt x="204005" y="169196"/>
                  </a:cubicBezTo>
                  <a:cubicBezTo>
                    <a:pt x="202886" y="168133"/>
                    <a:pt x="199416" y="169644"/>
                    <a:pt x="198856" y="168021"/>
                  </a:cubicBezTo>
                  <a:cubicBezTo>
                    <a:pt x="201991" y="160409"/>
                    <a:pt x="199808" y="156772"/>
                    <a:pt x="198409" y="148545"/>
                  </a:cubicBezTo>
                  <a:cubicBezTo>
                    <a:pt x="201487" y="148041"/>
                    <a:pt x="206859" y="143228"/>
                    <a:pt x="208595" y="145746"/>
                  </a:cubicBezTo>
                  <a:cubicBezTo>
                    <a:pt x="210497" y="144571"/>
                    <a:pt x="208203" y="143788"/>
                    <a:pt x="209770" y="140541"/>
                  </a:cubicBezTo>
                  <a:cubicBezTo>
                    <a:pt x="213744" y="140541"/>
                    <a:pt x="213800" y="133266"/>
                    <a:pt x="214695" y="131363"/>
                  </a:cubicBezTo>
                  <a:cubicBezTo>
                    <a:pt x="214807" y="131195"/>
                    <a:pt x="217270" y="131475"/>
                    <a:pt x="217270" y="131307"/>
                  </a:cubicBezTo>
                  <a:cubicBezTo>
                    <a:pt x="217437" y="128844"/>
                    <a:pt x="212345" y="127725"/>
                    <a:pt x="214527" y="124871"/>
                  </a:cubicBezTo>
                  <a:cubicBezTo>
                    <a:pt x="212848" y="126438"/>
                    <a:pt x="209602" y="124647"/>
                    <a:pt x="206859" y="125039"/>
                  </a:cubicBezTo>
                  <a:cubicBezTo>
                    <a:pt x="203781" y="125486"/>
                    <a:pt x="201319" y="128229"/>
                    <a:pt x="197961" y="127837"/>
                  </a:cubicBezTo>
                  <a:cubicBezTo>
                    <a:pt x="196002" y="126158"/>
                    <a:pt x="195890" y="135504"/>
                    <a:pt x="196785" y="133042"/>
                  </a:cubicBezTo>
                  <a:cubicBezTo>
                    <a:pt x="195946" y="135280"/>
                    <a:pt x="194883" y="132035"/>
                    <a:pt x="194211" y="133098"/>
                  </a:cubicBezTo>
                  <a:cubicBezTo>
                    <a:pt x="193484" y="134385"/>
                    <a:pt x="194939" y="136959"/>
                    <a:pt x="194323" y="138303"/>
                  </a:cubicBezTo>
                  <a:cubicBezTo>
                    <a:pt x="194099" y="138807"/>
                    <a:pt x="190853" y="141717"/>
                    <a:pt x="189286" y="143619"/>
                  </a:cubicBezTo>
                  <a:cubicBezTo>
                    <a:pt x="186096" y="147537"/>
                    <a:pt x="185984" y="150391"/>
                    <a:pt x="180444" y="150280"/>
                  </a:cubicBezTo>
                  <a:cubicBezTo>
                    <a:pt x="180164" y="152183"/>
                    <a:pt x="182738" y="154029"/>
                    <a:pt x="180555" y="154197"/>
                  </a:cubicBezTo>
                  <a:cubicBezTo>
                    <a:pt x="178765" y="154309"/>
                    <a:pt x="180275" y="156100"/>
                    <a:pt x="179324" y="156828"/>
                  </a:cubicBezTo>
                  <a:cubicBezTo>
                    <a:pt x="178876" y="157163"/>
                    <a:pt x="177141" y="156436"/>
                    <a:pt x="176749" y="156884"/>
                  </a:cubicBezTo>
                  <a:cubicBezTo>
                    <a:pt x="176358" y="157331"/>
                    <a:pt x="177197" y="159122"/>
                    <a:pt x="176806" y="159458"/>
                  </a:cubicBezTo>
                  <a:cubicBezTo>
                    <a:pt x="176637" y="159570"/>
                    <a:pt x="175574" y="159346"/>
                    <a:pt x="175518" y="159514"/>
                  </a:cubicBezTo>
                  <a:cubicBezTo>
                    <a:pt x="174847" y="161305"/>
                    <a:pt x="176749" y="164663"/>
                    <a:pt x="174343" y="164719"/>
                  </a:cubicBezTo>
                  <a:cubicBezTo>
                    <a:pt x="175070" y="165894"/>
                    <a:pt x="177925" y="166622"/>
                    <a:pt x="175686" y="167293"/>
                  </a:cubicBezTo>
                  <a:cubicBezTo>
                    <a:pt x="177645" y="168749"/>
                    <a:pt x="178876" y="170987"/>
                    <a:pt x="182178" y="171043"/>
                  </a:cubicBezTo>
                  <a:cubicBezTo>
                    <a:pt x="182178" y="173282"/>
                    <a:pt x="183186" y="174401"/>
                    <a:pt x="184809" y="174905"/>
                  </a:cubicBezTo>
                  <a:cubicBezTo>
                    <a:pt x="183913" y="175968"/>
                    <a:pt x="183018" y="176304"/>
                    <a:pt x="182290" y="177535"/>
                  </a:cubicBezTo>
                  <a:cubicBezTo>
                    <a:pt x="181507" y="178934"/>
                    <a:pt x="182066" y="180334"/>
                    <a:pt x="181115" y="181453"/>
                  </a:cubicBezTo>
                  <a:cubicBezTo>
                    <a:pt x="179995" y="182460"/>
                    <a:pt x="178261" y="182908"/>
                    <a:pt x="176022" y="182852"/>
                  </a:cubicBezTo>
                  <a:cubicBezTo>
                    <a:pt x="175574" y="188337"/>
                    <a:pt x="171097" y="189960"/>
                    <a:pt x="172496" y="197236"/>
                  </a:cubicBezTo>
                  <a:cubicBezTo>
                    <a:pt x="167795" y="195780"/>
                    <a:pt x="168411" y="203784"/>
                    <a:pt x="164941" y="203896"/>
                  </a:cubicBezTo>
                  <a:cubicBezTo>
                    <a:pt x="164549" y="203896"/>
                    <a:pt x="163989" y="203840"/>
                    <a:pt x="163654" y="203952"/>
                  </a:cubicBezTo>
                  <a:cubicBezTo>
                    <a:pt x="162142" y="204399"/>
                    <a:pt x="163317" y="206134"/>
                    <a:pt x="162422" y="206582"/>
                  </a:cubicBezTo>
                  <a:cubicBezTo>
                    <a:pt x="160351" y="207589"/>
                    <a:pt x="157385" y="204791"/>
                    <a:pt x="156042" y="208037"/>
                  </a:cubicBezTo>
                  <a:cubicBezTo>
                    <a:pt x="153188" y="207925"/>
                    <a:pt x="155370" y="202552"/>
                    <a:pt x="154587" y="200258"/>
                  </a:cubicBezTo>
                  <a:cubicBezTo>
                    <a:pt x="153468" y="199418"/>
                    <a:pt x="153747" y="196452"/>
                    <a:pt x="151956" y="196396"/>
                  </a:cubicBezTo>
                  <a:cubicBezTo>
                    <a:pt x="148654" y="196284"/>
                    <a:pt x="153300" y="192590"/>
                    <a:pt x="148039" y="192590"/>
                  </a:cubicBezTo>
                  <a:cubicBezTo>
                    <a:pt x="150165" y="189624"/>
                    <a:pt x="145688" y="188673"/>
                    <a:pt x="145352" y="187441"/>
                  </a:cubicBezTo>
                  <a:cubicBezTo>
                    <a:pt x="145128" y="186658"/>
                    <a:pt x="146695" y="185930"/>
                    <a:pt x="146584" y="184811"/>
                  </a:cubicBezTo>
                  <a:cubicBezTo>
                    <a:pt x="146248" y="181173"/>
                    <a:pt x="143170" y="179438"/>
                    <a:pt x="139979" y="177144"/>
                  </a:cubicBezTo>
                  <a:cubicBezTo>
                    <a:pt x="136118" y="178487"/>
                    <a:pt x="137573" y="184923"/>
                    <a:pt x="131137" y="183804"/>
                  </a:cubicBezTo>
                  <a:cubicBezTo>
                    <a:pt x="131193" y="185091"/>
                    <a:pt x="132704" y="184755"/>
                    <a:pt x="133711" y="185035"/>
                  </a:cubicBezTo>
                  <a:cubicBezTo>
                    <a:pt x="133711" y="186322"/>
                    <a:pt x="132144" y="186098"/>
                    <a:pt x="131193" y="186378"/>
                  </a:cubicBezTo>
                  <a:cubicBezTo>
                    <a:pt x="128786" y="186546"/>
                    <a:pt x="130409" y="190687"/>
                    <a:pt x="127443" y="190352"/>
                  </a:cubicBezTo>
                  <a:cubicBezTo>
                    <a:pt x="121455" y="191807"/>
                    <a:pt x="123078" y="185259"/>
                    <a:pt x="117089" y="186658"/>
                  </a:cubicBezTo>
                  <a:cubicBezTo>
                    <a:pt x="117089" y="185371"/>
                    <a:pt x="118656" y="185650"/>
                    <a:pt x="119608" y="185315"/>
                  </a:cubicBezTo>
                  <a:cubicBezTo>
                    <a:pt x="121287" y="181565"/>
                    <a:pt x="115970" y="178823"/>
                    <a:pt x="119440" y="177535"/>
                  </a:cubicBezTo>
                  <a:cubicBezTo>
                    <a:pt x="118488" y="176360"/>
                    <a:pt x="117033" y="175632"/>
                    <a:pt x="115522" y="175017"/>
                  </a:cubicBezTo>
                  <a:cubicBezTo>
                    <a:pt x="114514" y="173506"/>
                    <a:pt x="116753" y="172722"/>
                    <a:pt x="116753" y="172386"/>
                  </a:cubicBezTo>
                  <a:cubicBezTo>
                    <a:pt x="116753" y="170987"/>
                    <a:pt x="114235" y="170372"/>
                    <a:pt x="114123" y="169868"/>
                  </a:cubicBezTo>
                  <a:cubicBezTo>
                    <a:pt x="113955" y="168469"/>
                    <a:pt x="115914" y="161081"/>
                    <a:pt x="114011" y="165950"/>
                  </a:cubicBezTo>
                  <a:cubicBezTo>
                    <a:pt x="111828" y="165167"/>
                    <a:pt x="113115" y="162984"/>
                    <a:pt x="115242" y="163320"/>
                  </a:cubicBezTo>
                  <a:cubicBezTo>
                    <a:pt x="112612" y="158898"/>
                    <a:pt x="119496" y="157499"/>
                    <a:pt x="116362" y="156828"/>
                  </a:cubicBezTo>
                  <a:cubicBezTo>
                    <a:pt x="116697" y="154925"/>
                    <a:pt x="120111" y="156268"/>
                    <a:pt x="120167" y="154141"/>
                  </a:cubicBezTo>
                  <a:cubicBezTo>
                    <a:pt x="120223" y="152239"/>
                    <a:pt x="121679" y="153918"/>
                    <a:pt x="121455" y="154141"/>
                  </a:cubicBezTo>
                  <a:cubicBezTo>
                    <a:pt x="122518" y="153358"/>
                    <a:pt x="122518" y="151903"/>
                    <a:pt x="123973" y="151511"/>
                  </a:cubicBezTo>
                  <a:cubicBezTo>
                    <a:pt x="125484" y="151287"/>
                    <a:pt x="125037" y="149104"/>
                    <a:pt x="125148" y="147593"/>
                  </a:cubicBezTo>
                  <a:cubicBezTo>
                    <a:pt x="127723" y="147985"/>
                    <a:pt x="129178" y="147257"/>
                    <a:pt x="128954" y="144907"/>
                  </a:cubicBezTo>
                  <a:cubicBezTo>
                    <a:pt x="132872" y="143844"/>
                    <a:pt x="130633" y="149328"/>
                    <a:pt x="135446" y="147369"/>
                  </a:cubicBezTo>
                  <a:cubicBezTo>
                    <a:pt x="135390" y="146082"/>
                    <a:pt x="133879" y="146362"/>
                    <a:pt x="132872" y="146138"/>
                  </a:cubicBezTo>
                  <a:cubicBezTo>
                    <a:pt x="136286" y="143004"/>
                    <a:pt x="139924" y="144123"/>
                    <a:pt x="143002" y="140709"/>
                  </a:cubicBezTo>
                  <a:cubicBezTo>
                    <a:pt x="143394" y="140261"/>
                    <a:pt x="142498" y="138582"/>
                    <a:pt x="142946" y="138135"/>
                  </a:cubicBezTo>
                  <a:cubicBezTo>
                    <a:pt x="143337" y="137743"/>
                    <a:pt x="145240" y="138527"/>
                    <a:pt x="145520" y="138079"/>
                  </a:cubicBezTo>
                  <a:cubicBezTo>
                    <a:pt x="146080" y="137239"/>
                    <a:pt x="145073" y="135169"/>
                    <a:pt x="145408" y="134161"/>
                  </a:cubicBezTo>
                  <a:cubicBezTo>
                    <a:pt x="145800" y="133154"/>
                    <a:pt x="148822" y="132370"/>
                    <a:pt x="149214" y="131475"/>
                  </a:cubicBezTo>
                  <a:cubicBezTo>
                    <a:pt x="149718" y="130076"/>
                    <a:pt x="148374" y="127613"/>
                    <a:pt x="149102" y="126270"/>
                  </a:cubicBezTo>
                  <a:cubicBezTo>
                    <a:pt x="149214" y="125990"/>
                    <a:pt x="151117" y="127893"/>
                    <a:pt x="151677" y="127501"/>
                  </a:cubicBezTo>
                  <a:cubicBezTo>
                    <a:pt x="150501" y="128285"/>
                    <a:pt x="153243" y="121233"/>
                    <a:pt x="152796" y="121009"/>
                  </a:cubicBezTo>
                  <a:cubicBezTo>
                    <a:pt x="155818" y="124087"/>
                    <a:pt x="156210" y="118882"/>
                    <a:pt x="159176" y="118267"/>
                  </a:cubicBezTo>
                  <a:cubicBezTo>
                    <a:pt x="158840" y="116028"/>
                    <a:pt x="161303" y="114853"/>
                    <a:pt x="159064" y="114349"/>
                  </a:cubicBezTo>
                  <a:cubicBezTo>
                    <a:pt x="159176" y="111831"/>
                    <a:pt x="162702" y="113677"/>
                    <a:pt x="162814" y="110375"/>
                  </a:cubicBezTo>
                  <a:cubicBezTo>
                    <a:pt x="162870" y="108864"/>
                    <a:pt x="165221" y="109256"/>
                    <a:pt x="166620" y="108976"/>
                  </a:cubicBezTo>
                  <a:cubicBezTo>
                    <a:pt x="166788" y="107465"/>
                    <a:pt x="166284" y="106681"/>
                    <a:pt x="165276" y="106402"/>
                  </a:cubicBezTo>
                  <a:cubicBezTo>
                    <a:pt x="168746" y="103436"/>
                    <a:pt x="171209" y="103268"/>
                    <a:pt x="174175" y="102316"/>
                  </a:cubicBezTo>
                  <a:cubicBezTo>
                    <a:pt x="176078" y="101141"/>
                    <a:pt x="173783" y="100357"/>
                    <a:pt x="175350" y="97111"/>
                  </a:cubicBezTo>
                  <a:cubicBezTo>
                    <a:pt x="176414" y="96384"/>
                    <a:pt x="179044" y="95432"/>
                    <a:pt x="179100" y="93138"/>
                  </a:cubicBezTo>
                  <a:cubicBezTo>
                    <a:pt x="179212" y="89780"/>
                    <a:pt x="182906" y="94481"/>
                    <a:pt x="182850" y="89164"/>
                  </a:cubicBezTo>
                  <a:cubicBezTo>
                    <a:pt x="187607" y="87205"/>
                    <a:pt x="192812" y="91459"/>
                    <a:pt x="192980" y="83735"/>
                  </a:cubicBezTo>
                  <a:cubicBezTo>
                    <a:pt x="195275" y="85302"/>
                    <a:pt x="200703" y="82280"/>
                    <a:pt x="204565" y="84799"/>
                  </a:cubicBezTo>
                  <a:cubicBezTo>
                    <a:pt x="205740" y="83791"/>
                    <a:pt x="206468" y="82392"/>
                    <a:pt x="207028" y="80881"/>
                  </a:cubicBezTo>
                  <a:cubicBezTo>
                    <a:pt x="210666" y="78978"/>
                    <a:pt x="214135" y="84743"/>
                    <a:pt x="213408" y="79426"/>
                  </a:cubicBezTo>
                  <a:cubicBezTo>
                    <a:pt x="216038" y="79762"/>
                    <a:pt x="215982" y="82896"/>
                    <a:pt x="218612" y="83232"/>
                  </a:cubicBezTo>
                  <a:cubicBezTo>
                    <a:pt x="220628" y="82616"/>
                    <a:pt x="219620" y="79146"/>
                    <a:pt x="223649" y="80545"/>
                  </a:cubicBezTo>
                  <a:cubicBezTo>
                    <a:pt x="224041" y="82616"/>
                    <a:pt x="222474" y="82784"/>
                    <a:pt x="222474" y="84463"/>
                  </a:cubicBezTo>
                  <a:cubicBezTo>
                    <a:pt x="223482" y="85023"/>
                    <a:pt x="229414" y="78474"/>
                    <a:pt x="232660" y="81609"/>
                  </a:cubicBezTo>
                  <a:cubicBezTo>
                    <a:pt x="234172" y="83120"/>
                    <a:pt x="233108" y="81385"/>
                    <a:pt x="235235" y="81553"/>
                  </a:cubicBezTo>
                  <a:cubicBezTo>
                    <a:pt x="237977" y="81721"/>
                    <a:pt x="240719" y="83567"/>
                    <a:pt x="244246" y="82672"/>
                  </a:cubicBezTo>
                  <a:cubicBezTo>
                    <a:pt x="243797" y="83400"/>
                    <a:pt x="244973" y="85974"/>
                    <a:pt x="244357" y="86590"/>
                  </a:cubicBezTo>
                  <a:cubicBezTo>
                    <a:pt x="243909" y="86981"/>
                    <a:pt x="242230" y="86198"/>
                    <a:pt x="241783" y="86646"/>
                  </a:cubicBezTo>
                  <a:cubicBezTo>
                    <a:pt x="240943" y="87597"/>
                    <a:pt x="241895" y="90060"/>
                    <a:pt x="239264" y="89276"/>
                  </a:cubicBezTo>
                  <a:cubicBezTo>
                    <a:pt x="241671" y="92298"/>
                    <a:pt x="249338" y="89780"/>
                    <a:pt x="252081" y="88996"/>
                  </a:cubicBezTo>
                  <a:cubicBezTo>
                    <a:pt x="254711" y="87653"/>
                    <a:pt x="253871" y="91067"/>
                    <a:pt x="254711" y="91515"/>
                  </a:cubicBezTo>
                  <a:cubicBezTo>
                    <a:pt x="255999" y="92298"/>
                    <a:pt x="258741" y="90507"/>
                    <a:pt x="258573" y="92746"/>
                  </a:cubicBezTo>
                  <a:cubicBezTo>
                    <a:pt x="267583" y="90171"/>
                    <a:pt x="269934" y="97559"/>
                    <a:pt x="275307" y="94985"/>
                  </a:cubicBezTo>
                  <a:cubicBezTo>
                    <a:pt x="274299" y="99182"/>
                    <a:pt x="279560" y="96664"/>
                    <a:pt x="279280" y="100078"/>
                  </a:cubicBezTo>
                  <a:cubicBezTo>
                    <a:pt x="282638" y="100022"/>
                    <a:pt x="287788" y="99182"/>
                    <a:pt x="284485" y="102540"/>
                  </a:cubicBezTo>
                  <a:cubicBezTo>
                    <a:pt x="287396" y="103212"/>
                    <a:pt x="289970" y="102596"/>
                    <a:pt x="292209" y="103659"/>
                  </a:cubicBezTo>
                  <a:cubicBezTo>
                    <a:pt x="292545" y="103827"/>
                    <a:pt x="291985" y="105954"/>
                    <a:pt x="292265" y="106234"/>
                  </a:cubicBezTo>
                  <a:cubicBezTo>
                    <a:pt x="292825" y="106850"/>
                    <a:pt x="295399" y="105674"/>
                    <a:pt x="296126" y="106122"/>
                  </a:cubicBezTo>
                  <a:cubicBezTo>
                    <a:pt x="297358" y="111271"/>
                    <a:pt x="297414" y="112614"/>
                    <a:pt x="296406" y="117819"/>
                  </a:cubicBezTo>
                  <a:cubicBezTo>
                    <a:pt x="294167" y="114685"/>
                    <a:pt x="291929" y="118994"/>
                    <a:pt x="288739" y="119274"/>
                  </a:cubicBezTo>
                  <a:cubicBezTo>
                    <a:pt x="285213" y="119554"/>
                    <a:pt x="280456" y="115636"/>
                    <a:pt x="277210" y="119554"/>
                  </a:cubicBezTo>
                  <a:cubicBezTo>
                    <a:pt x="275698" y="120113"/>
                    <a:pt x="276482" y="117315"/>
                    <a:pt x="275867" y="116980"/>
                  </a:cubicBezTo>
                  <a:cubicBezTo>
                    <a:pt x="274131" y="116140"/>
                    <a:pt x="273796" y="118323"/>
                    <a:pt x="273348" y="118323"/>
                  </a:cubicBezTo>
                  <a:cubicBezTo>
                    <a:pt x="272061" y="118379"/>
                    <a:pt x="271165" y="115804"/>
                    <a:pt x="270718" y="115804"/>
                  </a:cubicBezTo>
                  <a:cubicBezTo>
                    <a:pt x="268591" y="115692"/>
                    <a:pt x="265289" y="119498"/>
                    <a:pt x="265569" y="114629"/>
                  </a:cubicBezTo>
                  <a:cubicBezTo>
                    <a:pt x="261595" y="116196"/>
                    <a:pt x="262658" y="114797"/>
                    <a:pt x="257901" y="114797"/>
                  </a:cubicBezTo>
                  <a:cubicBezTo>
                    <a:pt x="257453" y="117035"/>
                    <a:pt x="258965" y="117203"/>
                    <a:pt x="260532" y="117315"/>
                  </a:cubicBezTo>
                  <a:cubicBezTo>
                    <a:pt x="262603" y="116924"/>
                    <a:pt x="262770" y="118491"/>
                    <a:pt x="264394" y="118547"/>
                  </a:cubicBezTo>
                  <a:cubicBezTo>
                    <a:pt x="262099" y="121121"/>
                    <a:pt x="264561" y="119946"/>
                    <a:pt x="265736" y="121121"/>
                  </a:cubicBezTo>
                  <a:cubicBezTo>
                    <a:pt x="266184" y="121513"/>
                    <a:pt x="265457" y="123192"/>
                    <a:pt x="265793" y="123696"/>
                  </a:cubicBezTo>
                  <a:cubicBezTo>
                    <a:pt x="266408" y="124759"/>
                    <a:pt x="268311" y="124759"/>
                    <a:pt x="268423" y="126214"/>
                  </a:cubicBezTo>
                  <a:cubicBezTo>
                    <a:pt x="268535" y="127389"/>
                    <a:pt x="271389" y="131083"/>
                    <a:pt x="271165" y="135224"/>
                  </a:cubicBezTo>
                  <a:cubicBezTo>
                    <a:pt x="271669" y="139590"/>
                    <a:pt x="279336" y="136344"/>
                    <a:pt x="280232" y="140206"/>
                  </a:cubicBezTo>
                  <a:cubicBezTo>
                    <a:pt x="281519" y="139310"/>
                    <a:pt x="281463" y="137183"/>
                    <a:pt x="284038" y="137519"/>
                  </a:cubicBezTo>
                  <a:cubicBezTo>
                    <a:pt x="283422" y="133714"/>
                    <a:pt x="277937" y="135113"/>
                    <a:pt x="276202" y="132482"/>
                  </a:cubicBezTo>
                  <a:cubicBezTo>
                    <a:pt x="275307" y="127389"/>
                    <a:pt x="283198" y="130803"/>
                    <a:pt x="286388" y="129684"/>
                  </a:cubicBezTo>
                  <a:cubicBezTo>
                    <a:pt x="285941" y="132818"/>
                    <a:pt x="292209" y="128844"/>
                    <a:pt x="290306" y="133490"/>
                  </a:cubicBezTo>
                  <a:cubicBezTo>
                    <a:pt x="293720" y="134945"/>
                    <a:pt x="295735" y="129348"/>
                    <a:pt x="295455" y="134665"/>
                  </a:cubicBezTo>
                  <a:cubicBezTo>
                    <a:pt x="299093" y="132818"/>
                    <a:pt x="295343" y="127837"/>
                    <a:pt x="292712" y="128229"/>
                  </a:cubicBezTo>
                  <a:cubicBezTo>
                    <a:pt x="293552" y="125654"/>
                    <a:pt x="296070" y="124703"/>
                    <a:pt x="299037" y="124199"/>
                  </a:cubicBezTo>
                  <a:cubicBezTo>
                    <a:pt x="300828" y="122576"/>
                    <a:pt x="300883" y="119218"/>
                    <a:pt x="302731" y="117651"/>
                  </a:cubicBezTo>
                  <a:cubicBezTo>
                    <a:pt x="307991" y="116980"/>
                    <a:pt x="310957" y="118659"/>
                    <a:pt x="314315" y="120002"/>
                  </a:cubicBezTo>
                  <a:cubicBezTo>
                    <a:pt x="315715" y="119666"/>
                    <a:pt x="315155" y="117427"/>
                    <a:pt x="316834" y="117371"/>
                  </a:cubicBezTo>
                  <a:cubicBezTo>
                    <a:pt x="316834" y="115133"/>
                    <a:pt x="315827" y="114013"/>
                    <a:pt x="314204" y="113510"/>
                  </a:cubicBezTo>
                  <a:cubicBezTo>
                    <a:pt x="316051" y="108585"/>
                    <a:pt x="316163" y="103939"/>
                    <a:pt x="315211" y="99238"/>
                  </a:cubicBezTo>
                  <a:cubicBezTo>
                    <a:pt x="319241" y="99014"/>
                    <a:pt x="323046" y="98734"/>
                    <a:pt x="325453" y="100301"/>
                  </a:cubicBezTo>
                  <a:cubicBezTo>
                    <a:pt x="326292" y="100805"/>
                    <a:pt x="329650" y="100749"/>
                    <a:pt x="329371" y="104107"/>
                  </a:cubicBezTo>
                  <a:cubicBezTo>
                    <a:pt x="326796" y="104163"/>
                    <a:pt x="324222" y="104219"/>
                    <a:pt x="321647" y="104275"/>
                  </a:cubicBezTo>
                  <a:cubicBezTo>
                    <a:pt x="321703" y="105562"/>
                    <a:pt x="321703" y="106850"/>
                    <a:pt x="321759" y="108193"/>
                  </a:cubicBezTo>
                  <a:cubicBezTo>
                    <a:pt x="324725" y="111775"/>
                    <a:pt x="325621" y="107801"/>
                    <a:pt x="328196" y="109368"/>
                  </a:cubicBezTo>
                  <a:cubicBezTo>
                    <a:pt x="329483" y="110152"/>
                    <a:pt x="324334" y="110879"/>
                    <a:pt x="324389" y="110767"/>
                  </a:cubicBezTo>
                  <a:cubicBezTo>
                    <a:pt x="323159" y="113174"/>
                    <a:pt x="327971" y="110487"/>
                    <a:pt x="329595" y="113230"/>
                  </a:cubicBezTo>
                  <a:cubicBezTo>
                    <a:pt x="331665" y="111887"/>
                    <a:pt x="334016" y="110375"/>
                    <a:pt x="335863" y="107913"/>
                  </a:cubicBezTo>
                  <a:cubicBezTo>
                    <a:pt x="336366" y="107241"/>
                    <a:pt x="337430" y="106738"/>
                    <a:pt x="337094" y="105282"/>
                  </a:cubicBezTo>
                  <a:cubicBezTo>
                    <a:pt x="342970" y="106738"/>
                    <a:pt x="342075" y="101589"/>
                    <a:pt x="347280" y="102484"/>
                  </a:cubicBezTo>
                  <a:cubicBezTo>
                    <a:pt x="348847" y="101869"/>
                    <a:pt x="349854" y="100749"/>
                    <a:pt x="349743" y="98566"/>
                  </a:cubicBezTo>
                  <a:cubicBezTo>
                    <a:pt x="351925" y="98566"/>
                    <a:pt x="353044" y="97503"/>
                    <a:pt x="353548" y="95880"/>
                  </a:cubicBezTo>
                  <a:cubicBezTo>
                    <a:pt x="358809" y="99742"/>
                    <a:pt x="362615" y="93418"/>
                    <a:pt x="367596" y="92970"/>
                  </a:cubicBezTo>
                  <a:cubicBezTo>
                    <a:pt x="367652" y="94705"/>
                    <a:pt x="367652" y="96440"/>
                    <a:pt x="367708" y="98175"/>
                  </a:cubicBezTo>
                  <a:cubicBezTo>
                    <a:pt x="372185" y="98511"/>
                    <a:pt x="376215" y="97895"/>
                    <a:pt x="379237" y="96608"/>
                  </a:cubicBezTo>
                  <a:cubicBezTo>
                    <a:pt x="379685" y="96440"/>
                    <a:pt x="381532" y="96887"/>
                    <a:pt x="381811" y="96552"/>
                  </a:cubicBezTo>
                  <a:cubicBezTo>
                    <a:pt x="381923" y="96440"/>
                    <a:pt x="381644" y="95320"/>
                    <a:pt x="381755" y="95264"/>
                  </a:cubicBezTo>
                  <a:cubicBezTo>
                    <a:pt x="383938" y="94313"/>
                    <a:pt x="388080" y="95208"/>
                    <a:pt x="388080" y="91235"/>
                  </a:cubicBezTo>
                  <a:cubicBezTo>
                    <a:pt x="391661" y="92746"/>
                    <a:pt x="396531" y="92970"/>
                    <a:pt x="398434" y="96216"/>
                  </a:cubicBezTo>
                  <a:cubicBezTo>
                    <a:pt x="400280" y="95432"/>
                    <a:pt x="401512" y="94145"/>
                    <a:pt x="402183" y="92242"/>
                  </a:cubicBezTo>
                  <a:cubicBezTo>
                    <a:pt x="402295" y="90899"/>
                    <a:pt x="396586" y="89724"/>
                    <a:pt x="400840" y="88381"/>
                  </a:cubicBezTo>
                  <a:cubicBezTo>
                    <a:pt x="398713" y="85358"/>
                    <a:pt x="392557" y="86478"/>
                    <a:pt x="394236" y="79426"/>
                  </a:cubicBezTo>
                  <a:cubicBezTo>
                    <a:pt x="396475" y="80321"/>
                    <a:pt x="397034" y="82336"/>
                    <a:pt x="400728" y="83176"/>
                  </a:cubicBezTo>
                  <a:cubicBezTo>
                    <a:pt x="402183" y="83511"/>
                    <a:pt x="404646" y="86646"/>
                    <a:pt x="408451" y="85582"/>
                  </a:cubicBezTo>
                  <a:cubicBezTo>
                    <a:pt x="409179" y="85358"/>
                    <a:pt x="409738" y="84239"/>
                    <a:pt x="409683" y="84239"/>
                  </a:cubicBezTo>
                  <a:cubicBezTo>
                    <a:pt x="410690" y="84071"/>
                    <a:pt x="412145" y="86478"/>
                    <a:pt x="412257" y="84183"/>
                  </a:cubicBezTo>
                  <a:cubicBezTo>
                    <a:pt x="413712" y="83847"/>
                    <a:pt x="414160" y="86422"/>
                    <a:pt x="414888" y="86702"/>
                  </a:cubicBezTo>
                  <a:cubicBezTo>
                    <a:pt x="417014" y="87485"/>
                    <a:pt x="419253" y="85918"/>
                    <a:pt x="418805" y="89220"/>
                  </a:cubicBezTo>
                  <a:cubicBezTo>
                    <a:pt x="422835" y="87597"/>
                    <a:pt x="424458" y="89892"/>
                    <a:pt x="429047" y="87709"/>
                  </a:cubicBezTo>
                  <a:cubicBezTo>
                    <a:pt x="427536" y="91962"/>
                    <a:pt x="433244" y="88604"/>
                    <a:pt x="431734" y="92858"/>
                  </a:cubicBezTo>
                  <a:cubicBezTo>
                    <a:pt x="433916" y="92746"/>
                    <a:pt x="435092" y="93753"/>
                    <a:pt x="435651" y="95376"/>
                  </a:cubicBezTo>
                  <a:cubicBezTo>
                    <a:pt x="439681" y="94649"/>
                    <a:pt x="440240" y="97615"/>
                    <a:pt x="444662" y="96496"/>
                  </a:cubicBezTo>
                  <a:cubicBezTo>
                    <a:pt x="446788" y="88492"/>
                    <a:pt x="437162" y="92914"/>
                    <a:pt x="439289" y="84911"/>
                  </a:cubicBezTo>
                  <a:cubicBezTo>
                    <a:pt x="438673" y="83008"/>
                    <a:pt x="437666" y="85470"/>
                    <a:pt x="435427" y="85023"/>
                  </a:cubicBezTo>
                  <a:cubicBezTo>
                    <a:pt x="435315" y="81944"/>
                    <a:pt x="437554" y="81161"/>
                    <a:pt x="436547" y="77187"/>
                  </a:cubicBezTo>
                  <a:cubicBezTo>
                    <a:pt x="436882" y="75620"/>
                    <a:pt x="434420" y="76628"/>
                    <a:pt x="433916" y="75956"/>
                  </a:cubicBezTo>
                  <a:cubicBezTo>
                    <a:pt x="433636" y="75564"/>
                    <a:pt x="436211" y="72990"/>
                    <a:pt x="433860" y="73381"/>
                  </a:cubicBezTo>
                  <a:cubicBezTo>
                    <a:pt x="433804" y="70807"/>
                    <a:pt x="437330" y="71647"/>
                    <a:pt x="436323" y="68121"/>
                  </a:cubicBezTo>
                  <a:cubicBezTo>
                    <a:pt x="438841" y="68065"/>
                    <a:pt x="437834" y="64539"/>
                    <a:pt x="441360" y="65434"/>
                  </a:cubicBezTo>
                  <a:cubicBezTo>
                    <a:pt x="441080" y="62580"/>
                    <a:pt x="442311" y="61293"/>
                    <a:pt x="445109" y="61461"/>
                  </a:cubicBezTo>
                  <a:cubicBezTo>
                    <a:pt x="443655" y="55808"/>
                    <a:pt x="449363" y="57095"/>
                    <a:pt x="448747" y="52282"/>
                  </a:cubicBezTo>
                  <a:cubicBezTo>
                    <a:pt x="454960" y="50995"/>
                    <a:pt x="457254" y="53849"/>
                    <a:pt x="461620" y="54577"/>
                  </a:cubicBezTo>
                  <a:cubicBezTo>
                    <a:pt x="461564" y="56424"/>
                    <a:pt x="461508" y="58270"/>
                    <a:pt x="462963" y="58438"/>
                  </a:cubicBezTo>
                  <a:cubicBezTo>
                    <a:pt x="462795" y="59949"/>
                    <a:pt x="460668" y="59558"/>
                    <a:pt x="459157" y="59838"/>
                  </a:cubicBezTo>
                  <a:cubicBezTo>
                    <a:pt x="459101" y="65266"/>
                    <a:pt x="461676" y="67057"/>
                    <a:pt x="459437" y="71535"/>
                  </a:cubicBezTo>
                  <a:cubicBezTo>
                    <a:pt x="460388" y="72094"/>
                    <a:pt x="461228" y="73437"/>
                    <a:pt x="462067" y="74053"/>
                  </a:cubicBezTo>
                  <a:cubicBezTo>
                    <a:pt x="462739" y="74557"/>
                    <a:pt x="463187" y="75620"/>
                    <a:pt x="464642" y="75284"/>
                  </a:cubicBezTo>
                  <a:cubicBezTo>
                    <a:pt x="462459" y="78251"/>
                    <a:pt x="464250" y="85079"/>
                    <a:pt x="462347" y="88325"/>
                  </a:cubicBezTo>
                  <a:cubicBezTo>
                    <a:pt x="461340" y="92522"/>
                    <a:pt x="465705" y="90955"/>
                    <a:pt x="466321" y="93418"/>
                  </a:cubicBezTo>
                  <a:cubicBezTo>
                    <a:pt x="465594" y="103715"/>
                    <a:pt x="461116" y="110375"/>
                    <a:pt x="452665" y="113174"/>
                  </a:cubicBezTo>
                  <a:cubicBezTo>
                    <a:pt x="453057" y="115860"/>
                    <a:pt x="458318" y="113397"/>
                    <a:pt x="459101" y="115636"/>
                  </a:cubicBezTo>
                  <a:cubicBezTo>
                    <a:pt x="462124" y="115189"/>
                    <a:pt x="461396" y="111103"/>
                    <a:pt x="465425" y="111607"/>
                  </a:cubicBezTo>
                  <a:cubicBezTo>
                    <a:pt x="464810" y="112670"/>
                    <a:pt x="464138" y="113733"/>
                    <a:pt x="464250" y="115524"/>
                  </a:cubicBezTo>
                  <a:cubicBezTo>
                    <a:pt x="465649" y="115189"/>
                    <a:pt x="465090" y="112950"/>
                    <a:pt x="466769" y="112894"/>
                  </a:cubicBezTo>
                  <a:cubicBezTo>
                    <a:pt x="468336" y="113230"/>
                    <a:pt x="467328" y="110767"/>
                    <a:pt x="468000" y="110264"/>
                  </a:cubicBezTo>
                  <a:cubicBezTo>
                    <a:pt x="468336" y="109984"/>
                    <a:pt x="470407" y="110543"/>
                    <a:pt x="470574" y="110208"/>
                  </a:cubicBezTo>
                  <a:cubicBezTo>
                    <a:pt x="471022" y="109144"/>
                    <a:pt x="470071" y="107409"/>
                    <a:pt x="470462" y="106346"/>
                  </a:cubicBezTo>
                  <a:cubicBezTo>
                    <a:pt x="471750" y="106290"/>
                    <a:pt x="473037" y="106290"/>
                    <a:pt x="474268" y="106234"/>
                  </a:cubicBezTo>
                  <a:cubicBezTo>
                    <a:pt x="472701" y="102036"/>
                    <a:pt x="478018" y="98175"/>
                    <a:pt x="474044" y="95880"/>
                  </a:cubicBezTo>
                  <a:cubicBezTo>
                    <a:pt x="474324" y="94481"/>
                    <a:pt x="476563" y="94929"/>
                    <a:pt x="476563" y="93250"/>
                  </a:cubicBezTo>
                  <a:cubicBezTo>
                    <a:pt x="476507" y="91962"/>
                    <a:pt x="474996" y="92298"/>
                    <a:pt x="473989" y="92018"/>
                  </a:cubicBezTo>
                  <a:cubicBezTo>
                    <a:pt x="473709" y="89220"/>
                    <a:pt x="478522" y="91347"/>
                    <a:pt x="480368" y="90563"/>
                  </a:cubicBezTo>
                  <a:cubicBezTo>
                    <a:pt x="478969" y="89388"/>
                    <a:pt x="479865" y="85806"/>
                    <a:pt x="476451" y="86758"/>
                  </a:cubicBezTo>
                  <a:cubicBezTo>
                    <a:pt x="473597" y="88604"/>
                    <a:pt x="471582" y="83511"/>
                    <a:pt x="471302" y="86869"/>
                  </a:cubicBezTo>
                  <a:cubicBezTo>
                    <a:pt x="469119" y="84687"/>
                    <a:pt x="469287" y="81888"/>
                    <a:pt x="469847" y="79090"/>
                  </a:cubicBezTo>
                  <a:cubicBezTo>
                    <a:pt x="469903" y="78866"/>
                    <a:pt x="472198" y="79258"/>
                    <a:pt x="472421" y="79034"/>
                  </a:cubicBezTo>
                  <a:cubicBezTo>
                    <a:pt x="473485" y="77915"/>
                    <a:pt x="471470" y="73941"/>
                    <a:pt x="472253" y="72542"/>
                  </a:cubicBezTo>
                  <a:cubicBezTo>
                    <a:pt x="472253" y="70695"/>
                    <a:pt x="470631" y="72318"/>
                    <a:pt x="470966" y="72598"/>
                  </a:cubicBezTo>
                  <a:cubicBezTo>
                    <a:pt x="468280" y="70751"/>
                    <a:pt x="469847" y="67729"/>
                    <a:pt x="468224" y="64875"/>
                  </a:cubicBezTo>
                  <a:cubicBezTo>
                    <a:pt x="473317" y="66442"/>
                    <a:pt x="471246" y="61013"/>
                    <a:pt x="474548" y="60845"/>
                  </a:cubicBezTo>
                  <a:cubicBezTo>
                    <a:pt x="474492" y="58662"/>
                    <a:pt x="474436" y="56536"/>
                    <a:pt x="474380" y="54353"/>
                  </a:cubicBezTo>
                  <a:cubicBezTo>
                    <a:pt x="478689" y="52898"/>
                    <a:pt x="476451" y="58326"/>
                    <a:pt x="477123" y="60789"/>
                  </a:cubicBezTo>
                  <a:cubicBezTo>
                    <a:pt x="477402" y="62804"/>
                    <a:pt x="479641" y="59614"/>
                    <a:pt x="479697" y="62020"/>
                  </a:cubicBezTo>
                  <a:cubicBezTo>
                    <a:pt x="479697" y="62748"/>
                    <a:pt x="478577" y="63755"/>
                    <a:pt x="478466" y="63307"/>
                  </a:cubicBezTo>
                  <a:cubicBezTo>
                    <a:pt x="479417" y="66833"/>
                    <a:pt x="482551" y="67561"/>
                    <a:pt x="486301" y="69632"/>
                  </a:cubicBezTo>
                  <a:cubicBezTo>
                    <a:pt x="488931" y="69968"/>
                    <a:pt x="485965" y="65882"/>
                    <a:pt x="484958" y="65770"/>
                  </a:cubicBezTo>
                  <a:cubicBezTo>
                    <a:pt x="486861" y="63811"/>
                    <a:pt x="490555" y="63531"/>
                    <a:pt x="493857" y="62972"/>
                  </a:cubicBezTo>
                  <a:cubicBezTo>
                    <a:pt x="493633" y="61461"/>
                    <a:pt x="491506" y="61908"/>
                    <a:pt x="489995" y="61796"/>
                  </a:cubicBezTo>
                  <a:cubicBezTo>
                    <a:pt x="491002" y="58103"/>
                    <a:pt x="488148" y="58494"/>
                    <a:pt x="488596" y="55360"/>
                  </a:cubicBezTo>
                  <a:cubicBezTo>
                    <a:pt x="489603" y="58270"/>
                    <a:pt x="497438" y="53961"/>
                    <a:pt x="496375" y="59054"/>
                  </a:cubicBezTo>
                  <a:cubicBezTo>
                    <a:pt x="497606" y="60061"/>
                    <a:pt x="498949" y="57711"/>
                    <a:pt x="498894" y="57711"/>
                  </a:cubicBezTo>
                  <a:cubicBezTo>
                    <a:pt x="500573" y="58270"/>
                    <a:pt x="499174" y="59278"/>
                    <a:pt x="500237" y="60285"/>
                  </a:cubicBezTo>
                  <a:cubicBezTo>
                    <a:pt x="500684" y="60677"/>
                    <a:pt x="502420" y="59782"/>
                    <a:pt x="502811" y="60229"/>
                  </a:cubicBezTo>
                  <a:cubicBezTo>
                    <a:pt x="504994" y="62804"/>
                    <a:pt x="509639" y="59894"/>
                    <a:pt x="506729" y="64035"/>
                  </a:cubicBezTo>
                  <a:cubicBezTo>
                    <a:pt x="508856" y="63979"/>
                    <a:pt x="510982" y="63923"/>
                    <a:pt x="513165" y="63867"/>
                  </a:cubicBezTo>
                  <a:cubicBezTo>
                    <a:pt x="513277" y="62524"/>
                    <a:pt x="507569" y="61349"/>
                    <a:pt x="511766" y="60005"/>
                  </a:cubicBezTo>
                  <a:cubicBezTo>
                    <a:pt x="510815" y="58830"/>
                    <a:pt x="509415" y="58103"/>
                    <a:pt x="507848" y="57487"/>
                  </a:cubicBezTo>
                  <a:cubicBezTo>
                    <a:pt x="506729" y="51051"/>
                    <a:pt x="507736" y="50603"/>
                    <a:pt x="507512" y="43215"/>
                  </a:cubicBezTo>
                  <a:cubicBezTo>
                    <a:pt x="514340" y="42320"/>
                    <a:pt x="523855" y="43831"/>
                    <a:pt x="529284" y="42712"/>
                  </a:cubicBezTo>
                  <a:cubicBezTo>
                    <a:pt x="531690" y="42208"/>
                    <a:pt x="529731" y="38626"/>
                    <a:pt x="533089" y="41313"/>
                  </a:cubicBezTo>
                  <a:cubicBezTo>
                    <a:pt x="537063" y="38514"/>
                    <a:pt x="533761" y="35996"/>
                    <a:pt x="535440" y="32190"/>
                  </a:cubicBezTo>
                  <a:cubicBezTo>
                    <a:pt x="538406" y="32526"/>
                    <a:pt x="540365" y="31854"/>
                    <a:pt x="541820" y="30735"/>
                  </a:cubicBezTo>
                  <a:cubicBezTo>
                    <a:pt x="543723" y="27881"/>
                    <a:pt x="547193" y="26649"/>
                    <a:pt x="549375" y="24075"/>
                  </a:cubicBezTo>
                  <a:cubicBezTo>
                    <a:pt x="562304" y="21780"/>
                    <a:pt x="575959" y="20213"/>
                    <a:pt x="586370" y="15456"/>
                  </a:cubicBezTo>
                  <a:cubicBezTo>
                    <a:pt x="588440" y="13721"/>
                    <a:pt x="588944" y="17974"/>
                    <a:pt x="589000" y="17974"/>
                  </a:cubicBezTo>
                  <a:cubicBezTo>
                    <a:pt x="589671" y="17919"/>
                    <a:pt x="591070" y="14393"/>
                    <a:pt x="590175" y="14057"/>
                  </a:cubicBezTo>
                  <a:cubicBezTo>
                    <a:pt x="592190" y="14841"/>
                    <a:pt x="590343" y="16408"/>
                    <a:pt x="591574" y="17919"/>
                  </a:cubicBezTo>
                  <a:cubicBezTo>
                    <a:pt x="592078" y="18534"/>
                    <a:pt x="594652" y="17471"/>
                    <a:pt x="594149" y="19150"/>
                  </a:cubicBezTo>
                  <a:cubicBezTo>
                    <a:pt x="596107" y="18422"/>
                    <a:pt x="593029" y="17191"/>
                    <a:pt x="595380" y="16520"/>
                  </a:cubicBezTo>
                  <a:cubicBezTo>
                    <a:pt x="597619" y="15904"/>
                    <a:pt x="602096" y="16855"/>
                    <a:pt x="601704" y="12490"/>
                  </a:cubicBezTo>
                  <a:cubicBezTo>
                    <a:pt x="604279" y="12882"/>
                    <a:pt x="605734" y="12154"/>
                    <a:pt x="605510" y="9804"/>
                  </a:cubicBezTo>
                  <a:cubicBezTo>
                    <a:pt x="607189" y="10195"/>
                    <a:pt x="607581" y="12042"/>
                    <a:pt x="609428" y="12322"/>
                  </a:cubicBezTo>
                  <a:cubicBezTo>
                    <a:pt x="612674" y="12098"/>
                    <a:pt x="611890" y="7900"/>
                    <a:pt x="611834" y="4487"/>
                  </a:cubicBezTo>
                  <a:cubicBezTo>
                    <a:pt x="618103" y="2080"/>
                    <a:pt x="624091" y="-606"/>
                    <a:pt x="633549" y="121"/>
                  </a:cubicBezTo>
                  <a:cubicBezTo>
                    <a:pt x="632598" y="1297"/>
                    <a:pt x="632206" y="3088"/>
                    <a:pt x="632374" y="5326"/>
                  </a:cubicBezTo>
                  <a:cubicBezTo>
                    <a:pt x="634948" y="8236"/>
                    <a:pt x="640210" y="8069"/>
                    <a:pt x="642616" y="5102"/>
                  </a:cubicBezTo>
                  <a:cubicBezTo>
                    <a:pt x="644351" y="5326"/>
                    <a:pt x="643623" y="6390"/>
                    <a:pt x="642896" y="6390"/>
                  </a:cubicBezTo>
                  <a:close/>
                  <a:moveTo>
                    <a:pt x="954070" y="157947"/>
                  </a:moveTo>
                  <a:cubicBezTo>
                    <a:pt x="954014" y="156212"/>
                    <a:pt x="951775" y="156828"/>
                    <a:pt x="951440" y="155428"/>
                  </a:cubicBezTo>
                  <a:cubicBezTo>
                    <a:pt x="946795" y="154589"/>
                    <a:pt x="946850" y="157779"/>
                    <a:pt x="951495" y="156716"/>
                  </a:cubicBezTo>
                  <a:cubicBezTo>
                    <a:pt x="951775" y="157723"/>
                    <a:pt x="952559" y="158227"/>
                    <a:pt x="954070" y="157947"/>
                  </a:cubicBezTo>
                  <a:close/>
                  <a:moveTo>
                    <a:pt x="272900" y="270328"/>
                  </a:moveTo>
                  <a:cubicBezTo>
                    <a:pt x="272005" y="274358"/>
                    <a:pt x="277377" y="271839"/>
                    <a:pt x="275643" y="276764"/>
                  </a:cubicBezTo>
                  <a:cubicBezTo>
                    <a:pt x="277826" y="277212"/>
                    <a:pt x="278889" y="274749"/>
                    <a:pt x="279505" y="276652"/>
                  </a:cubicBezTo>
                  <a:cubicBezTo>
                    <a:pt x="279616" y="277884"/>
                    <a:pt x="279113" y="277604"/>
                    <a:pt x="278273" y="277996"/>
                  </a:cubicBezTo>
                  <a:cubicBezTo>
                    <a:pt x="275978" y="279003"/>
                    <a:pt x="270773" y="280962"/>
                    <a:pt x="269374" y="280794"/>
                  </a:cubicBezTo>
                  <a:cubicBezTo>
                    <a:pt x="265961" y="280346"/>
                    <a:pt x="265233" y="277436"/>
                    <a:pt x="262826" y="275757"/>
                  </a:cubicBezTo>
                  <a:cubicBezTo>
                    <a:pt x="262770" y="273630"/>
                    <a:pt x="266352" y="274973"/>
                    <a:pt x="266632" y="273070"/>
                  </a:cubicBezTo>
                  <a:cubicBezTo>
                    <a:pt x="263890" y="270831"/>
                    <a:pt x="262770" y="270216"/>
                    <a:pt x="258908" y="271951"/>
                  </a:cubicBezTo>
                  <a:cubicBezTo>
                    <a:pt x="257678" y="269712"/>
                    <a:pt x="256446" y="267530"/>
                    <a:pt x="252416" y="268201"/>
                  </a:cubicBezTo>
                  <a:cubicBezTo>
                    <a:pt x="250737" y="267810"/>
                    <a:pt x="251801" y="270160"/>
                    <a:pt x="251185" y="270831"/>
                  </a:cubicBezTo>
                  <a:cubicBezTo>
                    <a:pt x="250402" y="271671"/>
                    <a:pt x="248163" y="271503"/>
                    <a:pt x="247379" y="272231"/>
                  </a:cubicBezTo>
                  <a:cubicBezTo>
                    <a:pt x="246092" y="273406"/>
                    <a:pt x="245476" y="277044"/>
                    <a:pt x="242342" y="276260"/>
                  </a:cubicBezTo>
                  <a:cubicBezTo>
                    <a:pt x="244246" y="280738"/>
                    <a:pt x="240160" y="282081"/>
                    <a:pt x="239936" y="282808"/>
                  </a:cubicBezTo>
                  <a:cubicBezTo>
                    <a:pt x="239097" y="285551"/>
                    <a:pt x="239768" y="288405"/>
                    <a:pt x="238817" y="291931"/>
                  </a:cubicBezTo>
                  <a:cubicBezTo>
                    <a:pt x="237530" y="291987"/>
                    <a:pt x="237250" y="290924"/>
                    <a:pt x="236242" y="290700"/>
                  </a:cubicBezTo>
                  <a:cubicBezTo>
                    <a:pt x="235291" y="295401"/>
                    <a:pt x="239264" y="296912"/>
                    <a:pt x="236466" y="299823"/>
                  </a:cubicBezTo>
                  <a:cubicBezTo>
                    <a:pt x="238872" y="298535"/>
                    <a:pt x="238481" y="302005"/>
                    <a:pt x="239097" y="302341"/>
                  </a:cubicBezTo>
                  <a:cubicBezTo>
                    <a:pt x="239712" y="302677"/>
                    <a:pt x="240999" y="302117"/>
                    <a:pt x="241671" y="302285"/>
                  </a:cubicBezTo>
                  <a:cubicBezTo>
                    <a:pt x="244581" y="302956"/>
                    <a:pt x="245309" y="305475"/>
                    <a:pt x="246820" y="303460"/>
                  </a:cubicBezTo>
                  <a:cubicBezTo>
                    <a:pt x="247044" y="303181"/>
                    <a:pt x="249003" y="303460"/>
                    <a:pt x="249394" y="303404"/>
                  </a:cubicBezTo>
                  <a:cubicBezTo>
                    <a:pt x="253983" y="302732"/>
                    <a:pt x="252472" y="302341"/>
                    <a:pt x="254487" y="300718"/>
                  </a:cubicBezTo>
                  <a:cubicBezTo>
                    <a:pt x="256894" y="300382"/>
                    <a:pt x="257341" y="302117"/>
                    <a:pt x="259636" y="301893"/>
                  </a:cubicBezTo>
                  <a:cubicBezTo>
                    <a:pt x="259860" y="300662"/>
                    <a:pt x="259692" y="299598"/>
                    <a:pt x="260867" y="299263"/>
                  </a:cubicBezTo>
                  <a:cubicBezTo>
                    <a:pt x="263778" y="298479"/>
                    <a:pt x="269654" y="298367"/>
                    <a:pt x="272397" y="298983"/>
                  </a:cubicBezTo>
                  <a:cubicBezTo>
                    <a:pt x="274635" y="299486"/>
                    <a:pt x="275083" y="301110"/>
                    <a:pt x="277601" y="301445"/>
                  </a:cubicBezTo>
                  <a:cubicBezTo>
                    <a:pt x="278889" y="301613"/>
                    <a:pt x="279113" y="300102"/>
                    <a:pt x="280120" y="300102"/>
                  </a:cubicBezTo>
                  <a:cubicBezTo>
                    <a:pt x="279728" y="300102"/>
                    <a:pt x="280904" y="301277"/>
                    <a:pt x="281407" y="301389"/>
                  </a:cubicBezTo>
                  <a:cubicBezTo>
                    <a:pt x="285045" y="302229"/>
                    <a:pt x="285101" y="302341"/>
                    <a:pt x="287843" y="302509"/>
                  </a:cubicBezTo>
                  <a:cubicBezTo>
                    <a:pt x="293552" y="302901"/>
                    <a:pt x="299876" y="301222"/>
                    <a:pt x="305809" y="302117"/>
                  </a:cubicBezTo>
                  <a:cubicBezTo>
                    <a:pt x="305305" y="299151"/>
                    <a:pt x="305920" y="297136"/>
                    <a:pt x="306928" y="295625"/>
                  </a:cubicBezTo>
                  <a:cubicBezTo>
                    <a:pt x="302395" y="290252"/>
                    <a:pt x="298645" y="283984"/>
                    <a:pt x="289970" y="283033"/>
                  </a:cubicBezTo>
                  <a:cubicBezTo>
                    <a:pt x="290306" y="280458"/>
                    <a:pt x="288179" y="280514"/>
                    <a:pt x="287340" y="279171"/>
                  </a:cubicBezTo>
                  <a:cubicBezTo>
                    <a:pt x="287340" y="277380"/>
                    <a:pt x="286668" y="276317"/>
                    <a:pt x="285996" y="275309"/>
                  </a:cubicBezTo>
                  <a:cubicBezTo>
                    <a:pt x="286500" y="271559"/>
                    <a:pt x="290418" y="271168"/>
                    <a:pt x="289634" y="266131"/>
                  </a:cubicBezTo>
                  <a:cubicBezTo>
                    <a:pt x="281855" y="265403"/>
                    <a:pt x="278497" y="268929"/>
                    <a:pt x="272900" y="270328"/>
                  </a:cubicBezTo>
                  <a:close/>
                  <a:moveTo>
                    <a:pt x="362726" y="328086"/>
                  </a:moveTo>
                  <a:cubicBezTo>
                    <a:pt x="361327" y="328029"/>
                    <a:pt x="359481" y="328757"/>
                    <a:pt x="361439" y="329429"/>
                  </a:cubicBezTo>
                  <a:cubicBezTo>
                    <a:pt x="363566" y="327358"/>
                    <a:pt x="368155" y="327582"/>
                    <a:pt x="370394" y="326630"/>
                  </a:cubicBezTo>
                  <a:cubicBezTo>
                    <a:pt x="370674" y="326518"/>
                    <a:pt x="370114" y="324336"/>
                    <a:pt x="370338" y="324056"/>
                  </a:cubicBezTo>
                  <a:cubicBezTo>
                    <a:pt x="370842" y="323384"/>
                    <a:pt x="372521" y="325567"/>
                    <a:pt x="372913" y="325287"/>
                  </a:cubicBezTo>
                  <a:cubicBezTo>
                    <a:pt x="372857" y="322265"/>
                    <a:pt x="372800" y="319242"/>
                    <a:pt x="372689" y="316221"/>
                  </a:cubicBezTo>
                  <a:cubicBezTo>
                    <a:pt x="371234" y="314318"/>
                    <a:pt x="369555" y="313814"/>
                    <a:pt x="368771" y="312415"/>
                  </a:cubicBezTo>
                  <a:cubicBezTo>
                    <a:pt x="368435" y="311799"/>
                    <a:pt x="368883" y="310512"/>
                    <a:pt x="368715" y="309840"/>
                  </a:cubicBezTo>
                  <a:cubicBezTo>
                    <a:pt x="368155" y="307826"/>
                    <a:pt x="364294" y="306594"/>
                    <a:pt x="367372" y="305979"/>
                  </a:cubicBezTo>
                  <a:cubicBezTo>
                    <a:pt x="369946" y="305923"/>
                    <a:pt x="372521" y="305867"/>
                    <a:pt x="375039" y="305811"/>
                  </a:cubicBezTo>
                  <a:cubicBezTo>
                    <a:pt x="375767" y="301053"/>
                    <a:pt x="372465" y="301165"/>
                    <a:pt x="372353" y="299374"/>
                  </a:cubicBezTo>
                  <a:cubicBezTo>
                    <a:pt x="372129" y="296576"/>
                    <a:pt x="369331" y="297248"/>
                    <a:pt x="368435" y="295569"/>
                  </a:cubicBezTo>
                  <a:cubicBezTo>
                    <a:pt x="368547" y="295737"/>
                    <a:pt x="370618" y="294058"/>
                    <a:pt x="369667" y="292938"/>
                  </a:cubicBezTo>
                  <a:cubicBezTo>
                    <a:pt x="365749" y="293946"/>
                    <a:pt x="364965" y="291707"/>
                    <a:pt x="361943" y="291819"/>
                  </a:cubicBezTo>
                  <a:cubicBezTo>
                    <a:pt x="362671" y="284375"/>
                    <a:pt x="353884" y="287062"/>
                    <a:pt x="353996" y="280290"/>
                  </a:cubicBezTo>
                  <a:cubicBezTo>
                    <a:pt x="357186" y="277436"/>
                    <a:pt x="359369" y="273686"/>
                    <a:pt x="366700" y="274805"/>
                  </a:cubicBezTo>
                  <a:cubicBezTo>
                    <a:pt x="366980" y="273798"/>
                    <a:pt x="366700" y="272231"/>
                    <a:pt x="367932" y="272175"/>
                  </a:cubicBezTo>
                  <a:cubicBezTo>
                    <a:pt x="368043" y="268481"/>
                    <a:pt x="364014" y="269209"/>
                    <a:pt x="363958" y="265794"/>
                  </a:cubicBezTo>
                  <a:cubicBezTo>
                    <a:pt x="357746" y="265123"/>
                    <a:pt x="354947" y="267697"/>
                    <a:pt x="351142" y="266074"/>
                  </a:cubicBezTo>
                  <a:cubicBezTo>
                    <a:pt x="350806" y="267810"/>
                    <a:pt x="351142" y="268929"/>
                    <a:pt x="349910" y="267418"/>
                  </a:cubicBezTo>
                  <a:cubicBezTo>
                    <a:pt x="349127" y="266522"/>
                    <a:pt x="348567" y="268817"/>
                    <a:pt x="348623" y="268761"/>
                  </a:cubicBezTo>
                  <a:cubicBezTo>
                    <a:pt x="345825" y="270104"/>
                    <a:pt x="341124" y="272455"/>
                    <a:pt x="339724" y="272847"/>
                  </a:cubicBezTo>
                  <a:cubicBezTo>
                    <a:pt x="336031" y="273854"/>
                    <a:pt x="337486" y="274693"/>
                    <a:pt x="335975" y="276820"/>
                  </a:cubicBezTo>
                  <a:cubicBezTo>
                    <a:pt x="335639" y="277268"/>
                    <a:pt x="333848" y="276484"/>
                    <a:pt x="333400" y="276876"/>
                  </a:cubicBezTo>
                  <a:cubicBezTo>
                    <a:pt x="332784" y="277436"/>
                    <a:pt x="333960" y="280066"/>
                    <a:pt x="333512" y="280794"/>
                  </a:cubicBezTo>
                  <a:cubicBezTo>
                    <a:pt x="333960" y="283480"/>
                    <a:pt x="336926" y="278779"/>
                    <a:pt x="337430" y="283312"/>
                  </a:cubicBezTo>
                  <a:cubicBezTo>
                    <a:pt x="337486" y="284600"/>
                    <a:pt x="338493" y="284823"/>
                    <a:pt x="338773" y="285887"/>
                  </a:cubicBezTo>
                  <a:cubicBezTo>
                    <a:pt x="337933" y="289916"/>
                    <a:pt x="339949" y="292658"/>
                    <a:pt x="340228" y="293666"/>
                  </a:cubicBezTo>
                  <a:cubicBezTo>
                    <a:pt x="340676" y="295289"/>
                    <a:pt x="340508" y="295401"/>
                    <a:pt x="341571" y="296240"/>
                  </a:cubicBezTo>
                  <a:cubicBezTo>
                    <a:pt x="341683" y="296352"/>
                    <a:pt x="342970" y="300158"/>
                    <a:pt x="342915" y="300102"/>
                  </a:cubicBezTo>
                  <a:cubicBezTo>
                    <a:pt x="343922" y="303740"/>
                    <a:pt x="344537" y="302844"/>
                    <a:pt x="345601" y="305251"/>
                  </a:cubicBezTo>
                  <a:cubicBezTo>
                    <a:pt x="346105" y="306370"/>
                    <a:pt x="345209" y="308049"/>
                    <a:pt x="345713" y="309169"/>
                  </a:cubicBezTo>
                  <a:cubicBezTo>
                    <a:pt x="346105" y="310176"/>
                    <a:pt x="349295" y="310400"/>
                    <a:pt x="348344" y="312975"/>
                  </a:cubicBezTo>
                  <a:cubicBezTo>
                    <a:pt x="343698" y="311855"/>
                    <a:pt x="347168" y="318627"/>
                    <a:pt x="344649" y="319579"/>
                  </a:cubicBezTo>
                  <a:cubicBezTo>
                    <a:pt x="350078" y="320194"/>
                    <a:pt x="350190" y="328477"/>
                    <a:pt x="356290" y="324504"/>
                  </a:cubicBezTo>
                  <a:cubicBezTo>
                    <a:pt x="351477" y="329261"/>
                    <a:pt x="362167" y="324728"/>
                    <a:pt x="362726" y="328086"/>
                  </a:cubicBezTo>
                  <a:close/>
                  <a:moveTo>
                    <a:pt x="399833" y="267530"/>
                  </a:moveTo>
                  <a:cubicBezTo>
                    <a:pt x="398825" y="268369"/>
                    <a:pt x="399441" y="270384"/>
                    <a:pt x="398657" y="271447"/>
                  </a:cubicBezTo>
                  <a:cubicBezTo>
                    <a:pt x="397762" y="272567"/>
                    <a:pt x="395299" y="272510"/>
                    <a:pt x="394852" y="274134"/>
                  </a:cubicBezTo>
                  <a:cubicBezTo>
                    <a:pt x="395523" y="275085"/>
                    <a:pt x="398825" y="277436"/>
                    <a:pt x="398825" y="279226"/>
                  </a:cubicBezTo>
                  <a:cubicBezTo>
                    <a:pt x="398825" y="279283"/>
                    <a:pt x="396698" y="279506"/>
                    <a:pt x="397538" y="280570"/>
                  </a:cubicBezTo>
                  <a:cubicBezTo>
                    <a:pt x="398601" y="281801"/>
                    <a:pt x="401232" y="281074"/>
                    <a:pt x="402687" y="283033"/>
                  </a:cubicBezTo>
                  <a:cubicBezTo>
                    <a:pt x="402967" y="281577"/>
                    <a:pt x="404086" y="280962"/>
                    <a:pt x="405205" y="280402"/>
                  </a:cubicBezTo>
                  <a:cubicBezTo>
                    <a:pt x="406213" y="276260"/>
                    <a:pt x="403079" y="276428"/>
                    <a:pt x="402463" y="273966"/>
                  </a:cubicBezTo>
                  <a:cubicBezTo>
                    <a:pt x="404310" y="272790"/>
                    <a:pt x="406493" y="271951"/>
                    <a:pt x="406213" y="268705"/>
                  </a:cubicBezTo>
                  <a:cubicBezTo>
                    <a:pt x="403806" y="268817"/>
                    <a:pt x="403471" y="267753"/>
                    <a:pt x="404870" y="266131"/>
                  </a:cubicBezTo>
                  <a:cubicBezTo>
                    <a:pt x="403191" y="266802"/>
                    <a:pt x="401232" y="266466"/>
                    <a:pt x="399833" y="267530"/>
                  </a:cubicBezTo>
                  <a:close/>
                  <a:moveTo>
                    <a:pt x="232660" y="306259"/>
                  </a:moveTo>
                  <a:cubicBezTo>
                    <a:pt x="232213" y="311463"/>
                    <a:pt x="241447" y="308218"/>
                    <a:pt x="241615" y="306035"/>
                  </a:cubicBezTo>
                  <a:cubicBezTo>
                    <a:pt x="237977" y="304803"/>
                    <a:pt x="236298" y="304860"/>
                    <a:pt x="232660" y="306259"/>
                  </a:cubicBezTo>
                  <a:close/>
                  <a:moveTo>
                    <a:pt x="267472" y="547027"/>
                  </a:moveTo>
                  <a:cubicBezTo>
                    <a:pt x="269206" y="541934"/>
                    <a:pt x="276147" y="541878"/>
                    <a:pt x="274859" y="533874"/>
                  </a:cubicBezTo>
                  <a:cubicBezTo>
                    <a:pt x="271333" y="536953"/>
                    <a:pt x="264617" y="531356"/>
                    <a:pt x="260811" y="535498"/>
                  </a:cubicBezTo>
                  <a:cubicBezTo>
                    <a:pt x="266464" y="536002"/>
                    <a:pt x="260084" y="536673"/>
                    <a:pt x="259580" y="538128"/>
                  </a:cubicBezTo>
                  <a:cubicBezTo>
                    <a:pt x="259916" y="537177"/>
                    <a:pt x="260924" y="541039"/>
                    <a:pt x="260924" y="541990"/>
                  </a:cubicBezTo>
                  <a:cubicBezTo>
                    <a:pt x="260979" y="543501"/>
                    <a:pt x="261091" y="545684"/>
                    <a:pt x="259748" y="545907"/>
                  </a:cubicBezTo>
                  <a:cubicBezTo>
                    <a:pt x="259748" y="545180"/>
                    <a:pt x="258685" y="544452"/>
                    <a:pt x="258461" y="545907"/>
                  </a:cubicBezTo>
                  <a:cubicBezTo>
                    <a:pt x="260140" y="547698"/>
                    <a:pt x="264057" y="547083"/>
                    <a:pt x="267472" y="5470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7" name="Google Shape;1627;p33"/>
            <p:cNvSpPr/>
            <p:nvPr/>
          </p:nvSpPr>
          <p:spPr>
            <a:xfrm>
              <a:off x="6941314" y="3740297"/>
              <a:ext cx="14514" cy="8006"/>
            </a:xfrm>
            <a:custGeom>
              <a:avLst/>
              <a:gdLst/>
              <a:ahLst/>
              <a:cxnLst/>
              <a:rect l="l" t="t" r="r" b="b"/>
              <a:pathLst>
                <a:path w="14514" h="8006" extrusionOk="0">
                  <a:moveTo>
                    <a:pt x="11417" y="0"/>
                  </a:moveTo>
                  <a:cubicBezTo>
                    <a:pt x="11305" y="3694"/>
                    <a:pt x="15782" y="2463"/>
                    <a:pt x="14159" y="7724"/>
                  </a:cubicBezTo>
                  <a:cubicBezTo>
                    <a:pt x="7331" y="8731"/>
                    <a:pt x="3190" y="6940"/>
                    <a:pt x="0" y="4142"/>
                  </a:cubicBezTo>
                  <a:cubicBezTo>
                    <a:pt x="2070" y="1119"/>
                    <a:pt x="7107" y="952"/>
                    <a:pt x="114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8" name="Google Shape;1628;p33"/>
            <p:cNvSpPr/>
            <p:nvPr/>
          </p:nvSpPr>
          <p:spPr>
            <a:xfrm>
              <a:off x="6976062" y="3757460"/>
              <a:ext cx="151996" cy="104238"/>
            </a:xfrm>
            <a:custGeom>
              <a:avLst/>
              <a:gdLst/>
              <a:ahLst/>
              <a:cxnLst/>
              <a:rect l="l" t="t" r="r" b="b"/>
              <a:pathLst>
                <a:path w="151996" h="104238" extrusionOk="0">
                  <a:moveTo>
                    <a:pt x="4092" y="5616"/>
                  </a:moveTo>
                  <a:cubicBezTo>
                    <a:pt x="6610" y="9254"/>
                    <a:pt x="11367" y="915"/>
                    <a:pt x="13046" y="4105"/>
                  </a:cubicBezTo>
                  <a:cubicBezTo>
                    <a:pt x="14558" y="4609"/>
                    <a:pt x="13662" y="1811"/>
                    <a:pt x="14278" y="1475"/>
                  </a:cubicBezTo>
                  <a:cubicBezTo>
                    <a:pt x="16012" y="579"/>
                    <a:pt x="16740" y="2874"/>
                    <a:pt x="18140" y="2706"/>
                  </a:cubicBezTo>
                  <a:cubicBezTo>
                    <a:pt x="19930" y="2482"/>
                    <a:pt x="19930" y="-2219"/>
                    <a:pt x="23232" y="1307"/>
                  </a:cubicBezTo>
                  <a:cubicBezTo>
                    <a:pt x="23288" y="7127"/>
                    <a:pt x="20322" y="3042"/>
                    <a:pt x="18195" y="5336"/>
                  </a:cubicBezTo>
                  <a:cubicBezTo>
                    <a:pt x="17412" y="6456"/>
                    <a:pt x="20826" y="6456"/>
                    <a:pt x="20770" y="6568"/>
                  </a:cubicBezTo>
                  <a:cubicBezTo>
                    <a:pt x="20490" y="8303"/>
                    <a:pt x="18587" y="8694"/>
                    <a:pt x="18307" y="10541"/>
                  </a:cubicBezTo>
                  <a:cubicBezTo>
                    <a:pt x="17971" y="12444"/>
                    <a:pt x="19315" y="12948"/>
                    <a:pt x="19650" y="14403"/>
                  </a:cubicBezTo>
                  <a:cubicBezTo>
                    <a:pt x="20210" y="16698"/>
                    <a:pt x="18867" y="20839"/>
                    <a:pt x="22337" y="20839"/>
                  </a:cubicBezTo>
                  <a:cubicBezTo>
                    <a:pt x="25191" y="19832"/>
                    <a:pt x="22673" y="13564"/>
                    <a:pt x="23400" y="10429"/>
                  </a:cubicBezTo>
                  <a:cubicBezTo>
                    <a:pt x="29669" y="11829"/>
                    <a:pt x="28997" y="6568"/>
                    <a:pt x="30956" y="3769"/>
                  </a:cubicBezTo>
                  <a:cubicBezTo>
                    <a:pt x="32523" y="6959"/>
                    <a:pt x="35713" y="1027"/>
                    <a:pt x="37392" y="4945"/>
                  </a:cubicBezTo>
                  <a:cubicBezTo>
                    <a:pt x="39910" y="4889"/>
                    <a:pt x="38959" y="1363"/>
                    <a:pt x="42485" y="2258"/>
                  </a:cubicBezTo>
                  <a:cubicBezTo>
                    <a:pt x="42149" y="7071"/>
                    <a:pt x="45787" y="7631"/>
                    <a:pt x="49033" y="8582"/>
                  </a:cubicBezTo>
                  <a:cubicBezTo>
                    <a:pt x="47690" y="12668"/>
                    <a:pt x="48529" y="12052"/>
                    <a:pt x="50488" y="15019"/>
                  </a:cubicBezTo>
                  <a:cubicBezTo>
                    <a:pt x="52335" y="13452"/>
                    <a:pt x="53678" y="13452"/>
                    <a:pt x="55637" y="14907"/>
                  </a:cubicBezTo>
                  <a:cubicBezTo>
                    <a:pt x="58267" y="15746"/>
                    <a:pt x="58379" y="12780"/>
                    <a:pt x="59443" y="12220"/>
                  </a:cubicBezTo>
                  <a:cubicBezTo>
                    <a:pt x="60842" y="11493"/>
                    <a:pt x="63416" y="12948"/>
                    <a:pt x="63249" y="10821"/>
                  </a:cubicBezTo>
                  <a:cubicBezTo>
                    <a:pt x="66886" y="12108"/>
                    <a:pt x="68621" y="12052"/>
                    <a:pt x="72203" y="10597"/>
                  </a:cubicBezTo>
                  <a:cubicBezTo>
                    <a:pt x="71923" y="13228"/>
                    <a:pt x="75505" y="12276"/>
                    <a:pt x="74777" y="11829"/>
                  </a:cubicBezTo>
                  <a:cubicBezTo>
                    <a:pt x="76177" y="12724"/>
                    <a:pt x="76233" y="14627"/>
                    <a:pt x="77408" y="15634"/>
                  </a:cubicBezTo>
                  <a:cubicBezTo>
                    <a:pt x="78247" y="16362"/>
                    <a:pt x="80374" y="16362"/>
                    <a:pt x="81270" y="16866"/>
                  </a:cubicBezTo>
                  <a:cubicBezTo>
                    <a:pt x="81942" y="17201"/>
                    <a:pt x="81102" y="18097"/>
                    <a:pt x="82557" y="18097"/>
                  </a:cubicBezTo>
                  <a:cubicBezTo>
                    <a:pt x="85355" y="18209"/>
                    <a:pt x="81493" y="20056"/>
                    <a:pt x="83900" y="21959"/>
                  </a:cubicBezTo>
                  <a:cubicBezTo>
                    <a:pt x="84684" y="22518"/>
                    <a:pt x="85243" y="19832"/>
                    <a:pt x="85131" y="19328"/>
                  </a:cubicBezTo>
                  <a:cubicBezTo>
                    <a:pt x="87090" y="20783"/>
                    <a:pt x="87258" y="22686"/>
                    <a:pt x="90337" y="23134"/>
                  </a:cubicBezTo>
                  <a:cubicBezTo>
                    <a:pt x="92911" y="23470"/>
                    <a:pt x="93974" y="22014"/>
                    <a:pt x="96716" y="21679"/>
                  </a:cubicBezTo>
                  <a:cubicBezTo>
                    <a:pt x="96213" y="27107"/>
                    <a:pt x="104160" y="23526"/>
                    <a:pt x="104552" y="28003"/>
                  </a:cubicBezTo>
                  <a:cubicBezTo>
                    <a:pt x="106063" y="28171"/>
                    <a:pt x="106847" y="27667"/>
                    <a:pt x="107070" y="26660"/>
                  </a:cubicBezTo>
                  <a:cubicBezTo>
                    <a:pt x="108806" y="27499"/>
                    <a:pt x="109533" y="29402"/>
                    <a:pt x="109757" y="31809"/>
                  </a:cubicBezTo>
                  <a:cubicBezTo>
                    <a:pt x="110876" y="32033"/>
                    <a:pt x="110932" y="31305"/>
                    <a:pt x="111044" y="30465"/>
                  </a:cubicBezTo>
                  <a:cubicBezTo>
                    <a:pt x="113171" y="32200"/>
                    <a:pt x="114290" y="34999"/>
                    <a:pt x="118823" y="34215"/>
                  </a:cubicBezTo>
                  <a:cubicBezTo>
                    <a:pt x="118040" y="35391"/>
                    <a:pt x="117312" y="36566"/>
                    <a:pt x="118880" y="36790"/>
                  </a:cubicBezTo>
                  <a:cubicBezTo>
                    <a:pt x="120167" y="39196"/>
                    <a:pt x="115130" y="41211"/>
                    <a:pt x="118991" y="41995"/>
                  </a:cubicBezTo>
                  <a:cubicBezTo>
                    <a:pt x="117480" y="43897"/>
                    <a:pt x="113898" y="43841"/>
                    <a:pt x="113954" y="47311"/>
                  </a:cubicBezTo>
                  <a:cubicBezTo>
                    <a:pt x="116809" y="52181"/>
                    <a:pt x="122741" y="45856"/>
                    <a:pt x="124308" y="51005"/>
                  </a:cubicBezTo>
                  <a:cubicBezTo>
                    <a:pt x="125539" y="50949"/>
                    <a:pt x="125259" y="49382"/>
                    <a:pt x="125539" y="48375"/>
                  </a:cubicBezTo>
                  <a:cubicBezTo>
                    <a:pt x="127386" y="48375"/>
                    <a:pt x="126211" y="50949"/>
                    <a:pt x="126938" y="52236"/>
                  </a:cubicBezTo>
                  <a:cubicBezTo>
                    <a:pt x="126995" y="52292"/>
                    <a:pt x="128338" y="54811"/>
                    <a:pt x="128282" y="54811"/>
                  </a:cubicBezTo>
                  <a:cubicBezTo>
                    <a:pt x="129793" y="55035"/>
                    <a:pt x="131248" y="51509"/>
                    <a:pt x="130912" y="57329"/>
                  </a:cubicBezTo>
                  <a:cubicBezTo>
                    <a:pt x="133934" y="57273"/>
                    <a:pt x="134662" y="55035"/>
                    <a:pt x="138579" y="55874"/>
                  </a:cubicBezTo>
                  <a:cubicBezTo>
                    <a:pt x="139307" y="56882"/>
                    <a:pt x="139979" y="57945"/>
                    <a:pt x="139923" y="59736"/>
                  </a:cubicBezTo>
                  <a:cubicBezTo>
                    <a:pt x="142217" y="59960"/>
                    <a:pt x="146303" y="58281"/>
                    <a:pt x="145128" y="62199"/>
                  </a:cubicBezTo>
                  <a:cubicBezTo>
                    <a:pt x="149885" y="59904"/>
                    <a:pt x="147143" y="62926"/>
                    <a:pt x="151564" y="63374"/>
                  </a:cubicBezTo>
                  <a:cubicBezTo>
                    <a:pt x="153635" y="66284"/>
                    <a:pt x="147590" y="67515"/>
                    <a:pt x="147814" y="67347"/>
                  </a:cubicBezTo>
                  <a:cubicBezTo>
                    <a:pt x="147143" y="68019"/>
                    <a:pt x="148822" y="68971"/>
                    <a:pt x="149102" y="68635"/>
                  </a:cubicBezTo>
                  <a:cubicBezTo>
                    <a:pt x="146079" y="72160"/>
                    <a:pt x="143169" y="71545"/>
                    <a:pt x="141602" y="76582"/>
                  </a:cubicBezTo>
                  <a:cubicBezTo>
                    <a:pt x="140091" y="76414"/>
                    <a:pt x="139307" y="76918"/>
                    <a:pt x="139083" y="77925"/>
                  </a:cubicBezTo>
                  <a:cubicBezTo>
                    <a:pt x="137908" y="77197"/>
                    <a:pt x="132647" y="77533"/>
                    <a:pt x="132591" y="75462"/>
                  </a:cubicBezTo>
                  <a:cubicBezTo>
                    <a:pt x="132535" y="72664"/>
                    <a:pt x="126211" y="75742"/>
                    <a:pt x="127330" y="70370"/>
                  </a:cubicBezTo>
                  <a:cubicBezTo>
                    <a:pt x="125147" y="70873"/>
                    <a:pt x="124868" y="69418"/>
                    <a:pt x="124700" y="67851"/>
                  </a:cubicBezTo>
                  <a:cubicBezTo>
                    <a:pt x="123021" y="67907"/>
                    <a:pt x="121286" y="67907"/>
                    <a:pt x="119607" y="67963"/>
                  </a:cubicBezTo>
                  <a:cubicBezTo>
                    <a:pt x="116809" y="67795"/>
                    <a:pt x="119103" y="72608"/>
                    <a:pt x="118488" y="74455"/>
                  </a:cubicBezTo>
                  <a:cubicBezTo>
                    <a:pt x="118935" y="77086"/>
                    <a:pt x="122014" y="76918"/>
                    <a:pt x="122461" y="79548"/>
                  </a:cubicBezTo>
                  <a:cubicBezTo>
                    <a:pt x="125372" y="77701"/>
                    <a:pt x="127386" y="82794"/>
                    <a:pt x="127610" y="79436"/>
                  </a:cubicBezTo>
                  <a:cubicBezTo>
                    <a:pt x="129457" y="81003"/>
                    <a:pt x="130129" y="83857"/>
                    <a:pt x="130353" y="87160"/>
                  </a:cubicBezTo>
                  <a:cubicBezTo>
                    <a:pt x="129905" y="88727"/>
                    <a:pt x="132591" y="87775"/>
                    <a:pt x="132927" y="88391"/>
                  </a:cubicBezTo>
                  <a:cubicBezTo>
                    <a:pt x="134662" y="91693"/>
                    <a:pt x="132032" y="97457"/>
                    <a:pt x="131920" y="100088"/>
                  </a:cubicBezTo>
                  <a:cubicBezTo>
                    <a:pt x="129233" y="101375"/>
                    <a:pt x="130129" y="98129"/>
                    <a:pt x="129289" y="97569"/>
                  </a:cubicBezTo>
                  <a:cubicBezTo>
                    <a:pt x="127275" y="96170"/>
                    <a:pt x="123133" y="97234"/>
                    <a:pt x="122797" y="93820"/>
                  </a:cubicBezTo>
                  <a:cubicBezTo>
                    <a:pt x="117592" y="94883"/>
                    <a:pt x="118320" y="89734"/>
                    <a:pt x="112499" y="91469"/>
                  </a:cubicBezTo>
                  <a:cubicBezTo>
                    <a:pt x="112723" y="93876"/>
                    <a:pt x="116864" y="92141"/>
                    <a:pt x="117704" y="93931"/>
                  </a:cubicBezTo>
                  <a:cubicBezTo>
                    <a:pt x="113339" y="98017"/>
                    <a:pt x="122069" y="95666"/>
                    <a:pt x="117816" y="97849"/>
                  </a:cubicBezTo>
                  <a:cubicBezTo>
                    <a:pt x="118320" y="99696"/>
                    <a:pt x="121230" y="99416"/>
                    <a:pt x="122965" y="100312"/>
                  </a:cubicBezTo>
                  <a:cubicBezTo>
                    <a:pt x="123637" y="100647"/>
                    <a:pt x="122853" y="101543"/>
                    <a:pt x="124308" y="101599"/>
                  </a:cubicBezTo>
                  <a:cubicBezTo>
                    <a:pt x="126435" y="101655"/>
                    <a:pt x="126771" y="102103"/>
                    <a:pt x="126938" y="104117"/>
                  </a:cubicBezTo>
                  <a:cubicBezTo>
                    <a:pt x="123133" y="104621"/>
                    <a:pt x="120838" y="103502"/>
                    <a:pt x="117928" y="101711"/>
                  </a:cubicBezTo>
                  <a:cubicBezTo>
                    <a:pt x="116249" y="100647"/>
                    <a:pt x="112835" y="100983"/>
                    <a:pt x="110205" y="99304"/>
                  </a:cubicBezTo>
                  <a:cubicBezTo>
                    <a:pt x="108749" y="98353"/>
                    <a:pt x="105503" y="96898"/>
                    <a:pt x="103712" y="96842"/>
                  </a:cubicBezTo>
                  <a:cubicBezTo>
                    <a:pt x="102033" y="96786"/>
                    <a:pt x="102090" y="94827"/>
                    <a:pt x="101082" y="94323"/>
                  </a:cubicBezTo>
                  <a:cubicBezTo>
                    <a:pt x="99627" y="93540"/>
                    <a:pt x="97220" y="94211"/>
                    <a:pt x="95933" y="93148"/>
                  </a:cubicBezTo>
                  <a:cubicBezTo>
                    <a:pt x="94758" y="92197"/>
                    <a:pt x="95541" y="90518"/>
                    <a:pt x="94590" y="89286"/>
                  </a:cubicBezTo>
                  <a:cubicBezTo>
                    <a:pt x="93974" y="88559"/>
                    <a:pt x="90952" y="89286"/>
                    <a:pt x="91959" y="86768"/>
                  </a:cubicBezTo>
                  <a:cubicBezTo>
                    <a:pt x="86419" y="86880"/>
                    <a:pt x="85971" y="81619"/>
                    <a:pt x="82837" y="79156"/>
                  </a:cubicBezTo>
                  <a:cubicBezTo>
                    <a:pt x="84124" y="78653"/>
                    <a:pt x="82277" y="74511"/>
                    <a:pt x="83956" y="72664"/>
                  </a:cubicBezTo>
                  <a:cubicBezTo>
                    <a:pt x="84236" y="72384"/>
                    <a:pt x="86363" y="72944"/>
                    <a:pt x="86530" y="72608"/>
                  </a:cubicBezTo>
                  <a:cubicBezTo>
                    <a:pt x="86755" y="71993"/>
                    <a:pt x="84628" y="70258"/>
                    <a:pt x="85131" y="68746"/>
                  </a:cubicBezTo>
                  <a:cubicBezTo>
                    <a:pt x="85243" y="68467"/>
                    <a:pt x="87426" y="68915"/>
                    <a:pt x="87706" y="68691"/>
                  </a:cubicBezTo>
                  <a:cubicBezTo>
                    <a:pt x="88489" y="67963"/>
                    <a:pt x="87090" y="64549"/>
                    <a:pt x="87594" y="63486"/>
                  </a:cubicBezTo>
                  <a:cubicBezTo>
                    <a:pt x="87818" y="63094"/>
                    <a:pt x="89833" y="63765"/>
                    <a:pt x="90168" y="63430"/>
                  </a:cubicBezTo>
                  <a:cubicBezTo>
                    <a:pt x="91792" y="61639"/>
                    <a:pt x="89945" y="58001"/>
                    <a:pt x="91288" y="56938"/>
                  </a:cubicBezTo>
                  <a:cubicBezTo>
                    <a:pt x="91064" y="55427"/>
                    <a:pt x="88937" y="55874"/>
                    <a:pt x="87426" y="55706"/>
                  </a:cubicBezTo>
                  <a:cubicBezTo>
                    <a:pt x="87370" y="53524"/>
                    <a:pt x="87314" y="51397"/>
                    <a:pt x="87258" y="49214"/>
                  </a:cubicBezTo>
                  <a:cubicBezTo>
                    <a:pt x="85747" y="49046"/>
                    <a:pt x="84963" y="49550"/>
                    <a:pt x="84740" y="50557"/>
                  </a:cubicBezTo>
                  <a:cubicBezTo>
                    <a:pt x="82445" y="49550"/>
                    <a:pt x="83564" y="46528"/>
                    <a:pt x="82053" y="45409"/>
                  </a:cubicBezTo>
                  <a:cubicBezTo>
                    <a:pt x="81662" y="45129"/>
                    <a:pt x="80318" y="46976"/>
                    <a:pt x="79535" y="46752"/>
                  </a:cubicBezTo>
                  <a:cubicBezTo>
                    <a:pt x="79926" y="46864"/>
                    <a:pt x="78415" y="45576"/>
                    <a:pt x="78247" y="45465"/>
                  </a:cubicBezTo>
                  <a:cubicBezTo>
                    <a:pt x="77352" y="45017"/>
                    <a:pt x="76121" y="43114"/>
                    <a:pt x="75617" y="42946"/>
                  </a:cubicBezTo>
                  <a:cubicBezTo>
                    <a:pt x="74777" y="42666"/>
                    <a:pt x="74218" y="44569"/>
                    <a:pt x="73098" y="44289"/>
                  </a:cubicBezTo>
                  <a:cubicBezTo>
                    <a:pt x="72707" y="44177"/>
                    <a:pt x="70804" y="41211"/>
                    <a:pt x="67894" y="41827"/>
                  </a:cubicBezTo>
                  <a:cubicBezTo>
                    <a:pt x="73043" y="35726"/>
                    <a:pt x="60786" y="39476"/>
                    <a:pt x="62577" y="32872"/>
                  </a:cubicBezTo>
                  <a:cubicBezTo>
                    <a:pt x="59331" y="33096"/>
                    <a:pt x="55973" y="33264"/>
                    <a:pt x="56253" y="36902"/>
                  </a:cubicBezTo>
                  <a:cubicBezTo>
                    <a:pt x="54406" y="38189"/>
                    <a:pt x="52615" y="35670"/>
                    <a:pt x="52391" y="35670"/>
                  </a:cubicBezTo>
                  <a:cubicBezTo>
                    <a:pt x="51328" y="35670"/>
                    <a:pt x="50432" y="37181"/>
                    <a:pt x="48585" y="37070"/>
                  </a:cubicBezTo>
                  <a:cubicBezTo>
                    <a:pt x="46347" y="36902"/>
                    <a:pt x="45787" y="35726"/>
                    <a:pt x="43436" y="35894"/>
                  </a:cubicBezTo>
                  <a:cubicBezTo>
                    <a:pt x="41142" y="36006"/>
                    <a:pt x="40750" y="37349"/>
                    <a:pt x="38343" y="37293"/>
                  </a:cubicBezTo>
                  <a:cubicBezTo>
                    <a:pt x="35601" y="37237"/>
                    <a:pt x="35041" y="36230"/>
                    <a:pt x="33194" y="36118"/>
                  </a:cubicBezTo>
                  <a:cubicBezTo>
                    <a:pt x="27542" y="35726"/>
                    <a:pt x="22281" y="36902"/>
                    <a:pt x="16516" y="35167"/>
                  </a:cubicBezTo>
                  <a:cubicBezTo>
                    <a:pt x="15845" y="34943"/>
                    <a:pt x="14390" y="32760"/>
                    <a:pt x="13886" y="32648"/>
                  </a:cubicBezTo>
                  <a:cubicBezTo>
                    <a:pt x="11647" y="32033"/>
                    <a:pt x="9633" y="33320"/>
                    <a:pt x="9968" y="30130"/>
                  </a:cubicBezTo>
                  <a:cubicBezTo>
                    <a:pt x="7674" y="29906"/>
                    <a:pt x="3588" y="31585"/>
                    <a:pt x="4763" y="27667"/>
                  </a:cubicBezTo>
                  <a:cubicBezTo>
                    <a:pt x="9241" y="28619"/>
                    <a:pt x="10136" y="26100"/>
                    <a:pt x="12375" y="24925"/>
                  </a:cubicBezTo>
                  <a:cubicBezTo>
                    <a:pt x="10304" y="22238"/>
                    <a:pt x="3476" y="24589"/>
                    <a:pt x="2021" y="21231"/>
                  </a:cubicBezTo>
                  <a:cubicBezTo>
                    <a:pt x="902" y="21007"/>
                    <a:pt x="846" y="21735"/>
                    <a:pt x="790" y="22574"/>
                  </a:cubicBezTo>
                  <a:cubicBezTo>
                    <a:pt x="-1561" y="22238"/>
                    <a:pt x="1965" y="17089"/>
                    <a:pt x="3196" y="16026"/>
                  </a:cubicBezTo>
                  <a:cubicBezTo>
                    <a:pt x="2021" y="11213"/>
                    <a:pt x="5099" y="10429"/>
                    <a:pt x="4092" y="5616"/>
                  </a:cubicBezTo>
                  <a:close/>
                  <a:moveTo>
                    <a:pt x="99179" y="71041"/>
                  </a:moveTo>
                  <a:cubicBezTo>
                    <a:pt x="99683" y="68131"/>
                    <a:pt x="105503" y="70370"/>
                    <a:pt x="108134" y="69530"/>
                  </a:cubicBezTo>
                  <a:cubicBezTo>
                    <a:pt x="108414" y="67012"/>
                    <a:pt x="106455" y="66900"/>
                    <a:pt x="105448" y="65668"/>
                  </a:cubicBezTo>
                  <a:cubicBezTo>
                    <a:pt x="103824" y="63598"/>
                    <a:pt x="100522" y="65277"/>
                    <a:pt x="97724" y="63262"/>
                  </a:cubicBezTo>
                  <a:cubicBezTo>
                    <a:pt x="98508" y="65557"/>
                    <a:pt x="96325" y="70929"/>
                    <a:pt x="99179" y="710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9" name="Google Shape;1629;p33"/>
            <p:cNvSpPr/>
            <p:nvPr/>
          </p:nvSpPr>
          <p:spPr>
            <a:xfrm>
              <a:off x="6824063" y="3764775"/>
              <a:ext cx="95311" cy="46866"/>
            </a:xfrm>
            <a:custGeom>
              <a:avLst/>
              <a:gdLst/>
              <a:ahLst/>
              <a:cxnLst/>
              <a:rect l="l" t="t" r="r" b="b"/>
              <a:pathLst>
                <a:path w="95311" h="46866" extrusionOk="0">
                  <a:moveTo>
                    <a:pt x="10745" y="36582"/>
                  </a:moveTo>
                  <a:cubicBezTo>
                    <a:pt x="8171" y="37030"/>
                    <a:pt x="10913" y="32832"/>
                    <a:pt x="11921" y="32664"/>
                  </a:cubicBezTo>
                  <a:cubicBezTo>
                    <a:pt x="12256" y="30705"/>
                    <a:pt x="15167" y="31769"/>
                    <a:pt x="17014" y="31265"/>
                  </a:cubicBezTo>
                  <a:cubicBezTo>
                    <a:pt x="18077" y="30985"/>
                    <a:pt x="18245" y="30090"/>
                    <a:pt x="19532" y="29922"/>
                  </a:cubicBezTo>
                  <a:cubicBezTo>
                    <a:pt x="24513" y="29194"/>
                    <a:pt x="30502" y="31209"/>
                    <a:pt x="33580" y="28299"/>
                  </a:cubicBezTo>
                  <a:cubicBezTo>
                    <a:pt x="32516" y="25109"/>
                    <a:pt x="24121" y="28411"/>
                    <a:pt x="19476" y="27347"/>
                  </a:cubicBezTo>
                  <a:cubicBezTo>
                    <a:pt x="18972" y="27235"/>
                    <a:pt x="17797" y="26060"/>
                    <a:pt x="18189" y="26060"/>
                  </a:cubicBezTo>
                  <a:cubicBezTo>
                    <a:pt x="17070" y="26060"/>
                    <a:pt x="16230" y="27571"/>
                    <a:pt x="14383" y="27459"/>
                  </a:cubicBezTo>
                  <a:cubicBezTo>
                    <a:pt x="11977" y="27291"/>
                    <a:pt x="9346" y="25556"/>
                    <a:pt x="6660" y="26340"/>
                  </a:cubicBezTo>
                  <a:cubicBezTo>
                    <a:pt x="3526" y="22534"/>
                    <a:pt x="12872" y="23765"/>
                    <a:pt x="12928" y="21023"/>
                  </a:cubicBezTo>
                  <a:cubicBezTo>
                    <a:pt x="12984" y="18672"/>
                    <a:pt x="15894" y="20799"/>
                    <a:pt x="16790" y="20911"/>
                  </a:cubicBezTo>
                  <a:cubicBezTo>
                    <a:pt x="16398" y="13468"/>
                    <a:pt x="9010" y="20631"/>
                    <a:pt x="2630" y="18616"/>
                  </a:cubicBezTo>
                  <a:cubicBezTo>
                    <a:pt x="-392" y="16770"/>
                    <a:pt x="5037" y="14475"/>
                    <a:pt x="0" y="14811"/>
                  </a:cubicBezTo>
                  <a:cubicBezTo>
                    <a:pt x="1399" y="12348"/>
                    <a:pt x="1399" y="8542"/>
                    <a:pt x="6324" y="9494"/>
                  </a:cubicBezTo>
                  <a:cubicBezTo>
                    <a:pt x="8115" y="9494"/>
                    <a:pt x="6604" y="7815"/>
                    <a:pt x="6268" y="8207"/>
                  </a:cubicBezTo>
                  <a:cubicBezTo>
                    <a:pt x="8898" y="4905"/>
                    <a:pt x="14271" y="4009"/>
                    <a:pt x="18972" y="2722"/>
                  </a:cubicBezTo>
                  <a:cubicBezTo>
                    <a:pt x="20259" y="1826"/>
                    <a:pt x="20204" y="-300"/>
                    <a:pt x="22778" y="36"/>
                  </a:cubicBezTo>
                  <a:cubicBezTo>
                    <a:pt x="22834" y="1323"/>
                    <a:pt x="24345" y="987"/>
                    <a:pt x="25353" y="1267"/>
                  </a:cubicBezTo>
                  <a:cubicBezTo>
                    <a:pt x="24793" y="4569"/>
                    <a:pt x="23282" y="6360"/>
                    <a:pt x="28039" y="6416"/>
                  </a:cubicBezTo>
                  <a:cubicBezTo>
                    <a:pt x="28039" y="7703"/>
                    <a:pt x="26472" y="7479"/>
                    <a:pt x="25521" y="7759"/>
                  </a:cubicBezTo>
                  <a:cubicBezTo>
                    <a:pt x="25465" y="8598"/>
                    <a:pt x="27255" y="9270"/>
                    <a:pt x="28095" y="8990"/>
                  </a:cubicBezTo>
                  <a:cubicBezTo>
                    <a:pt x="29438" y="8542"/>
                    <a:pt x="28599" y="6640"/>
                    <a:pt x="29326" y="6360"/>
                  </a:cubicBezTo>
                  <a:cubicBezTo>
                    <a:pt x="32125" y="5184"/>
                    <a:pt x="34195" y="5576"/>
                    <a:pt x="36994" y="4905"/>
                  </a:cubicBezTo>
                  <a:cubicBezTo>
                    <a:pt x="38449" y="6863"/>
                    <a:pt x="41247" y="7535"/>
                    <a:pt x="40967" y="11285"/>
                  </a:cubicBezTo>
                  <a:cubicBezTo>
                    <a:pt x="43486" y="11229"/>
                    <a:pt x="42535" y="7703"/>
                    <a:pt x="46060" y="8598"/>
                  </a:cubicBezTo>
                  <a:cubicBezTo>
                    <a:pt x="47348" y="7311"/>
                    <a:pt x="48579" y="5968"/>
                    <a:pt x="49810" y="4625"/>
                  </a:cubicBezTo>
                  <a:cubicBezTo>
                    <a:pt x="50873" y="5296"/>
                    <a:pt x="51937" y="5912"/>
                    <a:pt x="53672" y="5856"/>
                  </a:cubicBezTo>
                  <a:cubicBezTo>
                    <a:pt x="54455" y="7759"/>
                    <a:pt x="54119" y="9158"/>
                    <a:pt x="55071" y="11005"/>
                  </a:cubicBezTo>
                  <a:cubicBezTo>
                    <a:pt x="55855" y="12572"/>
                    <a:pt x="59101" y="12740"/>
                    <a:pt x="57757" y="16154"/>
                  </a:cubicBezTo>
                  <a:cubicBezTo>
                    <a:pt x="60332" y="15706"/>
                    <a:pt x="60220" y="12572"/>
                    <a:pt x="62794" y="12124"/>
                  </a:cubicBezTo>
                  <a:cubicBezTo>
                    <a:pt x="62571" y="10557"/>
                    <a:pt x="59492" y="10725"/>
                    <a:pt x="58876" y="9606"/>
                  </a:cubicBezTo>
                  <a:cubicBezTo>
                    <a:pt x="57701" y="7367"/>
                    <a:pt x="59548" y="5240"/>
                    <a:pt x="58709" y="1826"/>
                  </a:cubicBezTo>
                  <a:cubicBezTo>
                    <a:pt x="61004" y="1938"/>
                    <a:pt x="61395" y="203"/>
                    <a:pt x="63802" y="427"/>
                  </a:cubicBezTo>
                  <a:cubicBezTo>
                    <a:pt x="64138" y="3114"/>
                    <a:pt x="67328" y="6080"/>
                    <a:pt x="69119" y="9382"/>
                  </a:cubicBezTo>
                  <a:cubicBezTo>
                    <a:pt x="69399" y="9886"/>
                    <a:pt x="72197" y="14923"/>
                    <a:pt x="73036" y="11900"/>
                  </a:cubicBezTo>
                  <a:cubicBezTo>
                    <a:pt x="74883" y="12180"/>
                    <a:pt x="73540" y="15762"/>
                    <a:pt x="75666" y="15762"/>
                  </a:cubicBezTo>
                  <a:cubicBezTo>
                    <a:pt x="75835" y="17609"/>
                    <a:pt x="75946" y="19456"/>
                    <a:pt x="74491" y="19680"/>
                  </a:cubicBezTo>
                  <a:cubicBezTo>
                    <a:pt x="75051" y="22198"/>
                    <a:pt x="79473" y="20575"/>
                    <a:pt x="78465" y="24773"/>
                  </a:cubicBezTo>
                  <a:cubicBezTo>
                    <a:pt x="83110" y="21974"/>
                    <a:pt x="83670" y="26956"/>
                    <a:pt x="90050" y="25836"/>
                  </a:cubicBezTo>
                  <a:cubicBezTo>
                    <a:pt x="87923" y="30929"/>
                    <a:pt x="93296" y="28914"/>
                    <a:pt x="93968" y="29642"/>
                  </a:cubicBezTo>
                  <a:cubicBezTo>
                    <a:pt x="94135" y="29810"/>
                    <a:pt x="91729" y="33448"/>
                    <a:pt x="95311" y="32216"/>
                  </a:cubicBezTo>
                  <a:cubicBezTo>
                    <a:pt x="93128" y="38485"/>
                    <a:pt x="90610" y="30481"/>
                    <a:pt x="85069" y="32440"/>
                  </a:cubicBezTo>
                  <a:cubicBezTo>
                    <a:pt x="84006" y="37589"/>
                    <a:pt x="89602" y="35630"/>
                    <a:pt x="87811" y="41451"/>
                  </a:cubicBezTo>
                  <a:cubicBezTo>
                    <a:pt x="83390" y="42962"/>
                    <a:pt x="77345" y="44081"/>
                    <a:pt x="73708" y="41787"/>
                  </a:cubicBezTo>
                  <a:cubicBezTo>
                    <a:pt x="69566" y="39100"/>
                    <a:pt x="61227" y="38485"/>
                    <a:pt x="55743" y="42178"/>
                  </a:cubicBezTo>
                  <a:cubicBezTo>
                    <a:pt x="54343" y="43130"/>
                    <a:pt x="52664" y="42178"/>
                    <a:pt x="49362" y="43634"/>
                  </a:cubicBezTo>
                  <a:cubicBezTo>
                    <a:pt x="48299" y="44081"/>
                    <a:pt x="48243" y="44921"/>
                    <a:pt x="48131" y="46264"/>
                  </a:cubicBezTo>
                  <a:cubicBezTo>
                    <a:pt x="44829" y="44305"/>
                    <a:pt x="38001" y="47719"/>
                    <a:pt x="31453" y="46656"/>
                  </a:cubicBezTo>
                  <a:cubicBezTo>
                    <a:pt x="29830" y="43969"/>
                    <a:pt x="27815" y="41675"/>
                    <a:pt x="26136" y="38988"/>
                  </a:cubicBezTo>
                  <a:cubicBezTo>
                    <a:pt x="22275" y="38653"/>
                    <a:pt x="16174" y="40667"/>
                    <a:pt x="15838" y="36638"/>
                  </a:cubicBezTo>
                  <a:cubicBezTo>
                    <a:pt x="14719" y="36414"/>
                    <a:pt x="14663" y="37141"/>
                    <a:pt x="14607" y="37981"/>
                  </a:cubicBezTo>
                  <a:cubicBezTo>
                    <a:pt x="12984" y="37701"/>
                    <a:pt x="13264" y="35406"/>
                    <a:pt x="14551" y="35406"/>
                  </a:cubicBezTo>
                  <a:cubicBezTo>
                    <a:pt x="14887" y="32496"/>
                    <a:pt x="10857" y="35518"/>
                    <a:pt x="10745" y="365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0" name="Google Shape;1630;p33"/>
            <p:cNvSpPr/>
            <p:nvPr/>
          </p:nvSpPr>
          <p:spPr>
            <a:xfrm>
              <a:off x="6572493" y="3775387"/>
              <a:ext cx="688780" cy="792350"/>
            </a:xfrm>
            <a:custGeom>
              <a:avLst/>
              <a:gdLst/>
              <a:ahLst/>
              <a:cxnLst/>
              <a:rect l="l" t="t" r="r" b="b"/>
              <a:pathLst>
                <a:path w="688780" h="792350" extrusionOk="0">
                  <a:moveTo>
                    <a:pt x="412698" y="40801"/>
                  </a:moveTo>
                  <a:cubicBezTo>
                    <a:pt x="413314" y="43319"/>
                    <a:pt x="416335" y="38618"/>
                    <a:pt x="415328" y="44663"/>
                  </a:cubicBezTo>
                  <a:cubicBezTo>
                    <a:pt x="416615" y="44607"/>
                    <a:pt x="417902" y="44607"/>
                    <a:pt x="419190" y="44551"/>
                  </a:cubicBezTo>
                  <a:cubicBezTo>
                    <a:pt x="421037" y="43431"/>
                    <a:pt x="421876" y="41249"/>
                    <a:pt x="421597" y="38003"/>
                  </a:cubicBezTo>
                  <a:cubicBezTo>
                    <a:pt x="423163" y="37387"/>
                    <a:pt x="424227" y="36268"/>
                    <a:pt x="424059" y="34029"/>
                  </a:cubicBezTo>
                  <a:cubicBezTo>
                    <a:pt x="428256" y="35540"/>
                    <a:pt x="424955" y="29831"/>
                    <a:pt x="429096" y="31343"/>
                  </a:cubicBezTo>
                  <a:cubicBezTo>
                    <a:pt x="429040" y="28320"/>
                    <a:pt x="428984" y="25298"/>
                    <a:pt x="428872" y="22276"/>
                  </a:cubicBezTo>
                  <a:cubicBezTo>
                    <a:pt x="433293" y="21660"/>
                    <a:pt x="435532" y="20653"/>
                    <a:pt x="439114" y="22052"/>
                  </a:cubicBezTo>
                  <a:cubicBezTo>
                    <a:pt x="440513" y="22556"/>
                    <a:pt x="439506" y="25074"/>
                    <a:pt x="440457" y="25914"/>
                  </a:cubicBezTo>
                  <a:cubicBezTo>
                    <a:pt x="440849" y="26250"/>
                    <a:pt x="442472" y="25746"/>
                    <a:pt x="443032" y="25858"/>
                  </a:cubicBezTo>
                  <a:cubicBezTo>
                    <a:pt x="444711" y="26250"/>
                    <a:pt x="445103" y="28097"/>
                    <a:pt x="446949" y="28376"/>
                  </a:cubicBezTo>
                  <a:cubicBezTo>
                    <a:pt x="447621" y="32462"/>
                    <a:pt x="445438" y="33693"/>
                    <a:pt x="443256" y="34980"/>
                  </a:cubicBezTo>
                  <a:cubicBezTo>
                    <a:pt x="445886" y="36603"/>
                    <a:pt x="445158" y="41808"/>
                    <a:pt x="448573" y="42648"/>
                  </a:cubicBezTo>
                  <a:cubicBezTo>
                    <a:pt x="447789" y="45670"/>
                    <a:pt x="444375" y="46230"/>
                    <a:pt x="443591" y="49252"/>
                  </a:cubicBezTo>
                  <a:cubicBezTo>
                    <a:pt x="441408" y="49028"/>
                    <a:pt x="440289" y="51547"/>
                    <a:pt x="439729" y="49364"/>
                  </a:cubicBezTo>
                  <a:cubicBezTo>
                    <a:pt x="437491" y="50595"/>
                    <a:pt x="437491" y="53953"/>
                    <a:pt x="436036" y="55968"/>
                  </a:cubicBezTo>
                  <a:cubicBezTo>
                    <a:pt x="434525" y="54849"/>
                    <a:pt x="436763" y="52330"/>
                    <a:pt x="430831" y="53449"/>
                  </a:cubicBezTo>
                  <a:cubicBezTo>
                    <a:pt x="430831" y="52218"/>
                    <a:pt x="432342" y="52442"/>
                    <a:pt x="433350" y="52106"/>
                  </a:cubicBezTo>
                  <a:cubicBezTo>
                    <a:pt x="430495" y="48189"/>
                    <a:pt x="426186" y="53505"/>
                    <a:pt x="421820" y="52386"/>
                  </a:cubicBezTo>
                  <a:cubicBezTo>
                    <a:pt x="423331" y="56472"/>
                    <a:pt x="421988" y="55296"/>
                    <a:pt x="421988" y="60165"/>
                  </a:cubicBezTo>
                  <a:cubicBezTo>
                    <a:pt x="420757" y="60165"/>
                    <a:pt x="420981" y="58598"/>
                    <a:pt x="420645" y="57591"/>
                  </a:cubicBezTo>
                  <a:cubicBezTo>
                    <a:pt x="417623" y="58039"/>
                    <a:pt x="418351" y="62124"/>
                    <a:pt x="414321" y="61621"/>
                  </a:cubicBezTo>
                  <a:cubicBezTo>
                    <a:pt x="414656" y="63020"/>
                    <a:pt x="416895" y="62460"/>
                    <a:pt x="416951" y="64139"/>
                  </a:cubicBezTo>
                  <a:cubicBezTo>
                    <a:pt x="417175" y="66490"/>
                    <a:pt x="415440" y="66937"/>
                    <a:pt x="415776" y="69344"/>
                  </a:cubicBezTo>
                  <a:cubicBezTo>
                    <a:pt x="412698" y="66602"/>
                    <a:pt x="409340" y="74549"/>
                    <a:pt x="408165" y="73430"/>
                  </a:cubicBezTo>
                  <a:cubicBezTo>
                    <a:pt x="407437" y="72758"/>
                    <a:pt x="405870" y="71583"/>
                    <a:pt x="405646" y="76116"/>
                  </a:cubicBezTo>
                  <a:cubicBezTo>
                    <a:pt x="403967" y="76172"/>
                    <a:pt x="402232" y="76172"/>
                    <a:pt x="400497" y="76228"/>
                  </a:cubicBezTo>
                  <a:cubicBezTo>
                    <a:pt x="398762" y="76676"/>
                    <a:pt x="399490" y="79474"/>
                    <a:pt x="399322" y="81433"/>
                  </a:cubicBezTo>
                  <a:cubicBezTo>
                    <a:pt x="397699" y="80034"/>
                    <a:pt x="396635" y="80369"/>
                    <a:pt x="396803" y="82776"/>
                  </a:cubicBezTo>
                  <a:cubicBezTo>
                    <a:pt x="394285" y="80425"/>
                    <a:pt x="393613" y="82720"/>
                    <a:pt x="390423" y="82944"/>
                  </a:cubicBezTo>
                  <a:cubicBezTo>
                    <a:pt x="391430" y="84063"/>
                    <a:pt x="391878" y="85854"/>
                    <a:pt x="391822" y="88093"/>
                  </a:cubicBezTo>
                  <a:cubicBezTo>
                    <a:pt x="388800" y="85183"/>
                    <a:pt x="389863" y="88652"/>
                    <a:pt x="388072" y="92066"/>
                  </a:cubicBezTo>
                  <a:cubicBezTo>
                    <a:pt x="386617" y="94865"/>
                    <a:pt x="383203" y="97887"/>
                    <a:pt x="383203" y="103875"/>
                  </a:cubicBezTo>
                  <a:cubicBezTo>
                    <a:pt x="380293" y="105722"/>
                    <a:pt x="379174" y="109304"/>
                    <a:pt x="376935" y="111822"/>
                  </a:cubicBezTo>
                  <a:cubicBezTo>
                    <a:pt x="377215" y="113893"/>
                    <a:pt x="378278" y="111822"/>
                    <a:pt x="378222" y="111767"/>
                  </a:cubicBezTo>
                  <a:cubicBezTo>
                    <a:pt x="379845" y="111822"/>
                    <a:pt x="378726" y="112494"/>
                    <a:pt x="379510" y="113054"/>
                  </a:cubicBezTo>
                  <a:cubicBezTo>
                    <a:pt x="380181" y="113501"/>
                    <a:pt x="381748" y="115460"/>
                    <a:pt x="382140" y="115572"/>
                  </a:cubicBezTo>
                  <a:cubicBezTo>
                    <a:pt x="383203" y="115964"/>
                    <a:pt x="384379" y="112774"/>
                    <a:pt x="387289" y="115460"/>
                  </a:cubicBezTo>
                  <a:cubicBezTo>
                    <a:pt x="387960" y="116076"/>
                    <a:pt x="388408" y="116971"/>
                    <a:pt x="389863" y="116692"/>
                  </a:cubicBezTo>
                  <a:cubicBezTo>
                    <a:pt x="389919" y="118427"/>
                    <a:pt x="389919" y="120162"/>
                    <a:pt x="389975" y="121896"/>
                  </a:cubicBezTo>
                  <a:cubicBezTo>
                    <a:pt x="390311" y="123296"/>
                    <a:pt x="392550" y="122736"/>
                    <a:pt x="392606" y="124415"/>
                  </a:cubicBezTo>
                  <a:cubicBezTo>
                    <a:pt x="393445" y="125702"/>
                    <a:pt x="395572" y="125702"/>
                    <a:pt x="395236" y="128277"/>
                  </a:cubicBezTo>
                  <a:cubicBezTo>
                    <a:pt x="401896" y="127269"/>
                    <a:pt x="406877" y="129564"/>
                    <a:pt x="410627" y="127941"/>
                  </a:cubicBezTo>
                  <a:cubicBezTo>
                    <a:pt x="411466" y="132530"/>
                    <a:pt x="416895" y="131355"/>
                    <a:pt x="419750" y="134209"/>
                  </a:cubicBezTo>
                  <a:cubicBezTo>
                    <a:pt x="420421" y="134881"/>
                    <a:pt x="420981" y="133985"/>
                    <a:pt x="421037" y="135496"/>
                  </a:cubicBezTo>
                  <a:cubicBezTo>
                    <a:pt x="421205" y="137567"/>
                    <a:pt x="422436" y="135496"/>
                    <a:pt x="422324" y="135440"/>
                  </a:cubicBezTo>
                  <a:cubicBezTo>
                    <a:pt x="423947" y="135553"/>
                    <a:pt x="424003" y="137623"/>
                    <a:pt x="424955" y="138015"/>
                  </a:cubicBezTo>
                  <a:cubicBezTo>
                    <a:pt x="427025" y="138798"/>
                    <a:pt x="429320" y="137231"/>
                    <a:pt x="428872" y="140533"/>
                  </a:cubicBezTo>
                  <a:cubicBezTo>
                    <a:pt x="435644" y="140030"/>
                    <a:pt x="439506" y="142548"/>
                    <a:pt x="445606" y="142772"/>
                  </a:cubicBezTo>
                  <a:cubicBezTo>
                    <a:pt x="445998" y="147026"/>
                    <a:pt x="444823" y="150831"/>
                    <a:pt x="447117" y="153126"/>
                  </a:cubicBezTo>
                  <a:cubicBezTo>
                    <a:pt x="446894" y="152902"/>
                    <a:pt x="448628" y="155085"/>
                    <a:pt x="448404" y="154413"/>
                  </a:cubicBezTo>
                  <a:cubicBezTo>
                    <a:pt x="448740" y="155644"/>
                    <a:pt x="447285" y="157267"/>
                    <a:pt x="447173" y="157043"/>
                  </a:cubicBezTo>
                  <a:cubicBezTo>
                    <a:pt x="447789" y="158611"/>
                    <a:pt x="448964" y="157212"/>
                    <a:pt x="449748" y="158275"/>
                  </a:cubicBezTo>
                  <a:cubicBezTo>
                    <a:pt x="449972" y="158611"/>
                    <a:pt x="447453" y="161969"/>
                    <a:pt x="451091" y="160850"/>
                  </a:cubicBezTo>
                  <a:cubicBezTo>
                    <a:pt x="450419" y="161913"/>
                    <a:pt x="449803" y="162976"/>
                    <a:pt x="449915" y="164767"/>
                  </a:cubicBezTo>
                  <a:cubicBezTo>
                    <a:pt x="450195" y="166222"/>
                    <a:pt x="451203" y="165438"/>
                    <a:pt x="451203" y="164711"/>
                  </a:cubicBezTo>
                  <a:cubicBezTo>
                    <a:pt x="452714" y="164431"/>
                    <a:pt x="451874" y="166670"/>
                    <a:pt x="452546" y="167286"/>
                  </a:cubicBezTo>
                  <a:cubicBezTo>
                    <a:pt x="452938" y="167677"/>
                    <a:pt x="454729" y="166782"/>
                    <a:pt x="455120" y="167229"/>
                  </a:cubicBezTo>
                  <a:cubicBezTo>
                    <a:pt x="456352" y="168685"/>
                    <a:pt x="461501" y="168853"/>
                    <a:pt x="465363" y="167006"/>
                  </a:cubicBezTo>
                  <a:cubicBezTo>
                    <a:pt x="466482" y="161801"/>
                    <a:pt x="466426" y="159171"/>
                    <a:pt x="465083" y="154021"/>
                  </a:cubicBezTo>
                  <a:cubicBezTo>
                    <a:pt x="465474" y="152455"/>
                    <a:pt x="462900" y="153462"/>
                    <a:pt x="462508" y="152790"/>
                  </a:cubicBezTo>
                  <a:cubicBezTo>
                    <a:pt x="461277" y="150887"/>
                    <a:pt x="464411" y="146074"/>
                    <a:pt x="459822" y="147641"/>
                  </a:cubicBezTo>
                  <a:cubicBezTo>
                    <a:pt x="460605" y="146298"/>
                    <a:pt x="462732" y="146242"/>
                    <a:pt x="462284" y="143668"/>
                  </a:cubicBezTo>
                  <a:cubicBezTo>
                    <a:pt x="467657" y="145011"/>
                    <a:pt x="467209" y="140813"/>
                    <a:pt x="471183" y="140869"/>
                  </a:cubicBezTo>
                  <a:cubicBezTo>
                    <a:pt x="473198" y="141093"/>
                    <a:pt x="471575" y="137847"/>
                    <a:pt x="472358" y="136952"/>
                  </a:cubicBezTo>
                  <a:cubicBezTo>
                    <a:pt x="472414" y="136896"/>
                    <a:pt x="475660" y="138574"/>
                    <a:pt x="476220" y="136840"/>
                  </a:cubicBezTo>
                  <a:cubicBezTo>
                    <a:pt x="472806" y="131411"/>
                    <a:pt x="477563" y="125590"/>
                    <a:pt x="474653" y="122568"/>
                  </a:cubicBezTo>
                  <a:cubicBezTo>
                    <a:pt x="474597" y="120665"/>
                    <a:pt x="473030" y="122400"/>
                    <a:pt x="473366" y="122568"/>
                  </a:cubicBezTo>
                  <a:cubicBezTo>
                    <a:pt x="471127" y="121337"/>
                    <a:pt x="473421" y="117979"/>
                    <a:pt x="469448" y="118763"/>
                  </a:cubicBezTo>
                  <a:cubicBezTo>
                    <a:pt x="469560" y="116412"/>
                    <a:pt x="467825" y="116076"/>
                    <a:pt x="468049" y="113613"/>
                  </a:cubicBezTo>
                  <a:cubicBezTo>
                    <a:pt x="467769" y="110815"/>
                    <a:pt x="469000" y="109472"/>
                    <a:pt x="471799" y="109640"/>
                  </a:cubicBezTo>
                  <a:cubicBezTo>
                    <a:pt x="469504" y="108576"/>
                    <a:pt x="473254" y="100797"/>
                    <a:pt x="467769" y="100629"/>
                  </a:cubicBezTo>
                  <a:cubicBezTo>
                    <a:pt x="468609" y="99566"/>
                    <a:pt x="468832" y="98446"/>
                    <a:pt x="468944" y="96711"/>
                  </a:cubicBezTo>
                  <a:cubicBezTo>
                    <a:pt x="468944" y="96991"/>
                    <a:pt x="467489" y="96320"/>
                    <a:pt x="467657" y="95424"/>
                  </a:cubicBezTo>
                  <a:cubicBezTo>
                    <a:pt x="467713" y="95088"/>
                    <a:pt x="469168" y="95368"/>
                    <a:pt x="468888" y="94081"/>
                  </a:cubicBezTo>
                  <a:cubicBezTo>
                    <a:pt x="468664" y="93018"/>
                    <a:pt x="467601" y="92850"/>
                    <a:pt x="467545" y="91507"/>
                  </a:cubicBezTo>
                  <a:cubicBezTo>
                    <a:pt x="467489" y="89995"/>
                    <a:pt x="470008" y="87085"/>
                    <a:pt x="467433" y="86302"/>
                  </a:cubicBezTo>
                  <a:cubicBezTo>
                    <a:pt x="467713" y="84399"/>
                    <a:pt x="477899" y="83056"/>
                    <a:pt x="476444" y="87421"/>
                  </a:cubicBezTo>
                  <a:cubicBezTo>
                    <a:pt x="481704" y="86973"/>
                    <a:pt x="488812" y="88429"/>
                    <a:pt x="490491" y="84511"/>
                  </a:cubicBezTo>
                  <a:cubicBezTo>
                    <a:pt x="493346" y="88093"/>
                    <a:pt x="499950" y="87757"/>
                    <a:pt x="499670" y="94697"/>
                  </a:cubicBezTo>
                  <a:cubicBezTo>
                    <a:pt x="503084" y="94641"/>
                    <a:pt x="506498" y="94529"/>
                    <a:pt x="509912" y="94473"/>
                  </a:cubicBezTo>
                  <a:cubicBezTo>
                    <a:pt x="509520" y="96656"/>
                    <a:pt x="510975" y="96880"/>
                    <a:pt x="512542" y="96991"/>
                  </a:cubicBezTo>
                  <a:cubicBezTo>
                    <a:pt x="512822" y="99566"/>
                    <a:pt x="512318" y="102252"/>
                    <a:pt x="512710" y="104771"/>
                  </a:cubicBezTo>
                  <a:cubicBezTo>
                    <a:pt x="513158" y="107737"/>
                    <a:pt x="516236" y="110591"/>
                    <a:pt x="514109" y="111207"/>
                  </a:cubicBezTo>
                  <a:cubicBezTo>
                    <a:pt x="514333" y="112718"/>
                    <a:pt x="516460" y="112270"/>
                    <a:pt x="517971" y="112438"/>
                  </a:cubicBezTo>
                  <a:cubicBezTo>
                    <a:pt x="517299" y="116636"/>
                    <a:pt x="522616" y="114117"/>
                    <a:pt x="519370" y="117587"/>
                  </a:cubicBezTo>
                  <a:cubicBezTo>
                    <a:pt x="524687" y="118483"/>
                    <a:pt x="525918" y="115460"/>
                    <a:pt x="530899" y="116020"/>
                  </a:cubicBezTo>
                  <a:cubicBezTo>
                    <a:pt x="531067" y="114509"/>
                    <a:pt x="530564" y="113726"/>
                    <a:pt x="529556" y="113446"/>
                  </a:cubicBezTo>
                  <a:cubicBezTo>
                    <a:pt x="530228" y="110703"/>
                    <a:pt x="531515" y="110647"/>
                    <a:pt x="533362" y="112047"/>
                  </a:cubicBezTo>
                  <a:cubicBezTo>
                    <a:pt x="531683" y="107905"/>
                    <a:pt x="536216" y="108017"/>
                    <a:pt x="537111" y="106785"/>
                  </a:cubicBezTo>
                  <a:cubicBezTo>
                    <a:pt x="537951" y="105666"/>
                    <a:pt x="535824" y="105666"/>
                    <a:pt x="535824" y="105554"/>
                  </a:cubicBezTo>
                  <a:cubicBezTo>
                    <a:pt x="535544" y="104155"/>
                    <a:pt x="538455" y="103260"/>
                    <a:pt x="540918" y="102812"/>
                  </a:cubicBezTo>
                  <a:cubicBezTo>
                    <a:pt x="538343" y="105834"/>
                    <a:pt x="540358" y="105666"/>
                    <a:pt x="543604" y="109248"/>
                  </a:cubicBezTo>
                  <a:cubicBezTo>
                    <a:pt x="545451" y="111263"/>
                    <a:pt x="546514" y="114117"/>
                    <a:pt x="551439" y="114285"/>
                  </a:cubicBezTo>
                  <a:cubicBezTo>
                    <a:pt x="551159" y="115684"/>
                    <a:pt x="548921" y="115236"/>
                    <a:pt x="548921" y="116915"/>
                  </a:cubicBezTo>
                  <a:cubicBezTo>
                    <a:pt x="549760" y="118203"/>
                    <a:pt x="551887" y="118203"/>
                    <a:pt x="551551" y="120721"/>
                  </a:cubicBezTo>
                  <a:cubicBezTo>
                    <a:pt x="553006" y="121337"/>
                    <a:pt x="552222" y="118259"/>
                    <a:pt x="552782" y="118091"/>
                  </a:cubicBezTo>
                  <a:cubicBezTo>
                    <a:pt x="556140" y="116915"/>
                    <a:pt x="551719" y="123464"/>
                    <a:pt x="556700" y="121896"/>
                  </a:cubicBezTo>
                  <a:cubicBezTo>
                    <a:pt x="554573" y="125422"/>
                    <a:pt x="557708" y="126822"/>
                    <a:pt x="554293" y="129732"/>
                  </a:cubicBezTo>
                  <a:cubicBezTo>
                    <a:pt x="554573" y="132362"/>
                    <a:pt x="558099" y="131019"/>
                    <a:pt x="559498" y="132195"/>
                  </a:cubicBezTo>
                  <a:cubicBezTo>
                    <a:pt x="559890" y="132586"/>
                    <a:pt x="557651" y="134153"/>
                    <a:pt x="558267" y="134825"/>
                  </a:cubicBezTo>
                  <a:cubicBezTo>
                    <a:pt x="558883" y="135440"/>
                    <a:pt x="561401" y="135608"/>
                    <a:pt x="562129" y="136056"/>
                  </a:cubicBezTo>
                  <a:cubicBezTo>
                    <a:pt x="562968" y="136560"/>
                    <a:pt x="563975" y="138127"/>
                    <a:pt x="564759" y="138574"/>
                  </a:cubicBezTo>
                  <a:cubicBezTo>
                    <a:pt x="566718" y="139750"/>
                    <a:pt x="569684" y="140086"/>
                    <a:pt x="571251" y="142324"/>
                  </a:cubicBezTo>
                  <a:cubicBezTo>
                    <a:pt x="573098" y="142996"/>
                    <a:pt x="574273" y="137175"/>
                    <a:pt x="575057" y="140925"/>
                  </a:cubicBezTo>
                  <a:cubicBezTo>
                    <a:pt x="575337" y="144563"/>
                    <a:pt x="571979" y="144731"/>
                    <a:pt x="568733" y="144955"/>
                  </a:cubicBezTo>
                  <a:cubicBezTo>
                    <a:pt x="570971" y="147473"/>
                    <a:pt x="574777" y="148313"/>
                    <a:pt x="579086" y="148593"/>
                  </a:cubicBezTo>
                  <a:cubicBezTo>
                    <a:pt x="578639" y="150831"/>
                    <a:pt x="580150" y="150999"/>
                    <a:pt x="581717" y="151111"/>
                  </a:cubicBezTo>
                  <a:cubicBezTo>
                    <a:pt x="581325" y="153742"/>
                    <a:pt x="582053" y="155197"/>
                    <a:pt x="584347" y="154973"/>
                  </a:cubicBezTo>
                  <a:cubicBezTo>
                    <a:pt x="583284" y="156484"/>
                    <a:pt x="582724" y="158499"/>
                    <a:pt x="583228" y="161465"/>
                  </a:cubicBezTo>
                  <a:cubicBezTo>
                    <a:pt x="580598" y="162304"/>
                    <a:pt x="578191" y="162472"/>
                    <a:pt x="575561" y="164208"/>
                  </a:cubicBezTo>
                  <a:cubicBezTo>
                    <a:pt x="574889" y="164711"/>
                    <a:pt x="575785" y="165438"/>
                    <a:pt x="574329" y="165550"/>
                  </a:cubicBezTo>
                  <a:cubicBezTo>
                    <a:pt x="573042" y="165662"/>
                    <a:pt x="571811" y="165662"/>
                    <a:pt x="571811" y="166894"/>
                  </a:cubicBezTo>
                  <a:cubicBezTo>
                    <a:pt x="571755" y="169300"/>
                    <a:pt x="568845" y="167229"/>
                    <a:pt x="569236" y="166950"/>
                  </a:cubicBezTo>
                  <a:cubicBezTo>
                    <a:pt x="568677" y="167341"/>
                    <a:pt x="567054" y="169076"/>
                    <a:pt x="566718" y="169580"/>
                  </a:cubicBezTo>
                  <a:cubicBezTo>
                    <a:pt x="566382" y="170140"/>
                    <a:pt x="566046" y="172994"/>
                    <a:pt x="565543" y="173498"/>
                  </a:cubicBezTo>
                  <a:cubicBezTo>
                    <a:pt x="564479" y="174505"/>
                    <a:pt x="559834" y="173330"/>
                    <a:pt x="563024" y="174841"/>
                  </a:cubicBezTo>
                  <a:cubicBezTo>
                    <a:pt x="561681" y="177303"/>
                    <a:pt x="557483" y="176240"/>
                    <a:pt x="555357" y="176296"/>
                  </a:cubicBezTo>
                  <a:cubicBezTo>
                    <a:pt x="552614" y="176408"/>
                    <a:pt x="550040" y="176520"/>
                    <a:pt x="547689" y="176464"/>
                  </a:cubicBezTo>
                  <a:cubicBezTo>
                    <a:pt x="545618" y="176408"/>
                    <a:pt x="545506" y="175512"/>
                    <a:pt x="543827" y="175232"/>
                  </a:cubicBezTo>
                  <a:cubicBezTo>
                    <a:pt x="537895" y="174393"/>
                    <a:pt x="532354" y="176072"/>
                    <a:pt x="527206" y="176911"/>
                  </a:cubicBezTo>
                  <a:cubicBezTo>
                    <a:pt x="522672" y="178870"/>
                    <a:pt x="521329" y="183907"/>
                    <a:pt x="515844" y="184971"/>
                  </a:cubicBezTo>
                  <a:cubicBezTo>
                    <a:pt x="518866" y="187769"/>
                    <a:pt x="513662" y="188273"/>
                    <a:pt x="512095" y="190232"/>
                  </a:cubicBezTo>
                  <a:cubicBezTo>
                    <a:pt x="512822" y="191239"/>
                    <a:pt x="513494" y="192302"/>
                    <a:pt x="513494" y="194093"/>
                  </a:cubicBezTo>
                  <a:cubicBezTo>
                    <a:pt x="515396" y="193198"/>
                    <a:pt x="515508" y="190343"/>
                    <a:pt x="517187" y="188833"/>
                  </a:cubicBezTo>
                  <a:cubicBezTo>
                    <a:pt x="518307" y="187825"/>
                    <a:pt x="522169" y="188721"/>
                    <a:pt x="522280" y="186146"/>
                  </a:cubicBezTo>
                  <a:cubicBezTo>
                    <a:pt x="522392" y="181669"/>
                    <a:pt x="524743" y="189448"/>
                    <a:pt x="524799" y="183460"/>
                  </a:cubicBezTo>
                  <a:cubicBezTo>
                    <a:pt x="526142" y="182397"/>
                    <a:pt x="527261" y="184747"/>
                    <a:pt x="527373" y="184691"/>
                  </a:cubicBezTo>
                  <a:cubicBezTo>
                    <a:pt x="528716" y="184467"/>
                    <a:pt x="528045" y="182173"/>
                    <a:pt x="528605" y="182061"/>
                  </a:cubicBezTo>
                  <a:cubicBezTo>
                    <a:pt x="531067" y="181501"/>
                    <a:pt x="533530" y="182285"/>
                    <a:pt x="537560" y="181837"/>
                  </a:cubicBezTo>
                  <a:cubicBezTo>
                    <a:pt x="537839" y="183292"/>
                    <a:pt x="538847" y="182508"/>
                    <a:pt x="538847" y="181781"/>
                  </a:cubicBezTo>
                  <a:cubicBezTo>
                    <a:pt x="541085" y="181333"/>
                    <a:pt x="541309" y="189001"/>
                    <a:pt x="537671" y="186985"/>
                  </a:cubicBezTo>
                  <a:cubicBezTo>
                    <a:pt x="540693" y="189896"/>
                    <a:pt x="535377" y="191239"/>
                    <a:pt x="536608" y="196108"/>
                  </a:cubicBezTo>
                  <a:cubicBezTo>
                    <a:pt x="537335" y="197116"/>
                    <a:pt x="538007" y="198179"/>
                    <a:pt x="537951" y="199970"/>
                  </a:cubicBezTo>
                  <a:cubicBezTo>
                    <a:pt x="538902" y="199187"/>
                    <a:pt x="540414" y="198347"/>
                    <a:pt x="540526" y="199914"/>
                  </a:cubicBezTo>
                  <a:cubicBezTo>
                    <a:pt x="540638" y="201481"/>
                    <a:pt x="542148" y="200529"/>
                    <a:pt x="543100" y="201145"/>
                  </a:cubicBezTo>
                  <a:cubicBezTo>
                    <a:pt x="543716" y="201537"/>
                    <a:pt x="545227" y="203496"/>
                    <a:pt x="545730" y="203664"/>
                  </a:cubicBezTo>
                  <a:cubicBezTo>
                    <a:pt x="546458" y="203944"/>
                    <a:pt x="547521" y="203440"/>
                    <a:pt x="548305" y="203608"/>
                  </a:cubicBezTo>
                  <a:cubicBezTo>
                    <a:pt x="549200" y="203832"/>
                    <a:pt x="549480" y="204839"/>
                    <a:pt x="549592" y="204895"/>
                  </a:cubicBezTo>
                  <a:cubicBezTo>
                    <a:pt x="551887" y="205287"/>
                    <a:pt x="553174" y="201873"/>
                    <a:pt x="554741" y="204783"/>
                  </a:cubicBezTo>
                  <a:cubicBezTo>
                    <a:pt x="556308" y="205119"/>
                    <a:pt x="555301" y="202656"/>
                    <a:pt x="555972" y="202153"/>
                  </a:cubicBezTo>
                  <a:cubicBezTo>
                    <a:pt x="556308" y="201929"/>
                    <a:pt x="558379" y="202433"/>
                    <a:pt x="558547" y="202096"/>
                  </a:cubicBezTo>
                  <a:cubicBezTo>
                    <a:pt x="559050" y="201089"/>
                    <a:pt x="558043" y="199298"/>
                    <a:pt x="558435" y="198235"/>
                  </a:cubicBezTo>
                  <a:cubicBezTo>
                    <a:pt x="560617" y="197731"/>
                    <a:pt x="560897" y="199187"/>
                    <a:pt x="561066" y="200754"/>
                  </a:cubicBezTo>
                  <a:cubicBezTo>
                    <a:pt x="561681" y="202768"/>
                    <a:pt x="565095" y="201761"/>
                    <a:pt x="563752" y="205903"/>
                  </a:cubicBezTo>
                  <a:cubicBezTo>
                    <a:pt x="561793" y="206686"/>
                    <a:pt x="561401" y="204224"/>
                    <a:pt x="559890" y="204671"/>
                  </a:cubicBezTo>
                  <a:cubicBezTo>
                    <a:pt x="557987" y="205287"/>
                    <a:pt x="557819" y="207637"/>
                    <a:pt x="556140" y="208645"/>
                  </a:cubicBezTo>
                  <a:cubicBezTo>
                    <a:pt x="555245" y="209149"/>
                    <a:pt x="553286" y="208477"/>
                    <a:pt x="552279" y="208757"/>
                  </a:cubicBezTo>
                  <a:cubicBezTo>
                    <a:pt x="549872" y="209372"/>
                    <a:pt x="550600" y="212170"/>
                    <a:pt x="545898" y="211499"/>
                  </a:cubicBezTo>
                  <a:cubicBezTo>
                    <a:pt x="543492" y="210995"/>
                    <a:pt x="544443" y="214689"/>
                    <a:pt x="543436" y="215473"/>
                  </a:cubicBezTo>
                  <a:cubicBezTo>
                    <a:pt x="542652" y="216088"/>
                    <a:pt x="541813" y="214465"/>
                    <a:pt x="542148" y="214186"/>
                  </a:cubicBezTo>
                  <a:cubicBezTo>
                    <a:pt x="539798" y="216032"/>
                    <a:pt x="540190" y="218439"/>
                    <a:pt x="535824" y="218215"/>
                  </a:cubicBezTo>
                  <a:cubicBezTo>
                    <a:pt x="537895" y="215585"/>
                    <a:pt x="535656" y="216592"/>
                    <a:pt x="535712" y="213010"/>
                  </a:cubicBezTo>
                  <a:cubicBezTo>
                    <a:pt x="537951" y="211835"/>
                    <a:pt x="539350" y="208812"/>
                    <a:pt x="542093" y="211555"/>
                  </a:cubicBezTo>
                  <a:cubicBezTo>
                    <a:pt x="543100" y="207358"/>
                    <a:pt x="540022" y="207525"/>
                    <a:pt x="538119" y="206462"/>
                  </a:cubicBezTo>
                  <a:cubicBezTo>
                    <a:pt x="534985" y="205343"/>
                    <a:pt x="533082" y="210324"/>
                    <a:pt x="530507" y="210491"/>
                  </a:cubicBezTo>
                  <a:cubicBezTo>
                    <a:pt x="530395" y="210491"/>
                    <a:pt x="527206" y="211555"/>
                    <a:pt x="526702" y="211891"/>
                  </a:cubicBezTo>
                  <a:cubicBezTo>
                    <a:pt x="525807" y="212507"/>
                    <a:pt x="525470" y="213066"/>
                    <a:pt x="525470" y="214521"/>
                  </a:cubicBezTo>
                  <a:cubicBezTo>
                    <a:pt x="517859" y="213682"/>
                    <a:pt x="518922" y="218383"/>
                    <a:pt x="512654" y="216088"/>
                  </a:cubicBezTo>
                  <a:cubicBezTo>
                    <a:pt x="514949" y="217879"/>
                    <a:pt x="516292" y="218886"/>
                    <a:pt x="510136" y="218719"/>
                  </a:cubicBezTo>
                  <a:cubicBezTo>
                    <a:pt x="507617" y="220957"/>
                    <a:pt x="506610" y="227450"/>
                    <a:pt x="510359" y="229072"/>
                  </a:cubicBezTo>
                  <a:cubicBezTo>
                    <a:pt x="510416" y="231647"/>
                    <a:pt x="506889" y="230808"/>
                    <a:pt x="507897" y="234334"/>
                  </a:cubicBezTo>
                  <a:cubicBezTo>
                    <a:pt x="506722" y="234669"/>
                    <a:pt x="505210" y="234054"/>
                    <a:pt x="504035" y="234446"/>
                  </a:cubicBezTo>
                  <a:cubicBezTo>
                    <a:pt x="502524" y="234949"/>
                    <a:pt x="502524" y="236516"/>
                    <a:pt x="501517" y="237132"/>
                  </a:cubicBezTo>
                  <a:cubicBezTo>
                    <a:pt x="499222" y="238419"/>
                    <a:pt x="495640" y="237524"/>
                    <a:pt x="493906" y="239874"/>
                  </a:cubicBezTo>
                  <a:cubicBezTo>
                    <a:pt x="493290" y="240825"/>
                    <a:pt x="492058" y="241665"/>
                    <a:pt x="491387" y="242561"/>
                  </a:cubicBezTo>
                  <a:cubicBezTo>
                    <a:pt x="490099" y="244183"/>
                    <a:pt x="489652" y="246926"/>
                    <a:pt x="487693" y="249108"/>
                  </a:cubicBezTo>
                  <a:cubicBezTo>
                    <a:pt x="486686" y="250284"/>
                    <a:pt x="483999" y="250844"/>
                    <a:pt x="485286" y="255657"/>
                  </a:cubicBezTo>
                  <a:cubicBezTo>
                    <a:pt x="482656" y="255321"/>
                    <a:pt x="482712" y="252187"/>
                    <a:pt x="480082" y="251851"/>
                  </a:cubicBezTo>
                  <a:cubicBezTo>
                    <a:pt x="478683" y="252187"/>
                    <a:pt x="479298" y="254425"/>
                    <a:pt x="477563" y="254481"/>
                  </a:cubicBezTo>
                  <a:cubicBezTo>
                    <a:pt x="482320" y="259631"/>
                    <a:pt x="482264" y="263940"/>
                    <a:pt x="483048" y="271215"/>
                  </a:cubicBezTo>
                  <a:cubicBezTo>
                    <a:pt x="480305" y="270096"/>
                    <a:pt x="481369" y="273174"/>
                    <a:pt x="480529" y="273846"/>
                  </a:cubicBezTo>
                  <a:cubicBezTo>
                    <a:pt x="480082" y="274238"/>
                    <a:pt x="478291" y="273454"/>
                    <a:pt x="477955" y="273902"/>
                  </a:cubicBezTo>
                  <a:cubicBezTo>
                    <a:pt x="476947" y="275189"/>
                    <a:pt x="476724" y="275525"/>
                    <a:pt x="475437" y="276532"/>
                  </a:cubicBezTo>
                  <a:cubicBezTo>
                    <a:pt x="474093" y="277596"/>
                    <a:pt x="472582" y="280002"/>
                    <a:pt x="471687" y="280506"/>
                  </a:cubicBezTo>
                  <a:cubicBezTo>
                    <a:pt x="469840" y="281569"/>
                    <a:pt x="467657" y="280282"/>
                    <a:pt x="466593" y="281905"/>
                  </a:cubicBezTo>
                  <a:cubicBezTo>
                    <a:pt x="463684" y="282912"/>
                    <a:pt x="462844" y="285879"/>
                    <a:pt x="461613" y="288509"/>
                  </a:cubicBezTo>
                  <a:cubicBezTo>
                    <a:pt x="458198" y="288565"/>
                    <a:pt x="458926" y="292651"/>
                    <a:pt x="455289" y="292539"/>
                  </a:cubicBezTo>
                  <a:cubicBezTo>
                    <a:pt x="456688" y="296848"/>
                    <a:pt x="452770" y="306698"/>
                    <a:pt x="458143" y="306754"/>
                  </a:cubicBezTo>
                  <a:cubicBezTo>
                    <a:pt x="455624" y="311567"/>
                    <a:pt x="460493" y="311959"/>
                    <a:pt x="459654" y="318395"/>
                  </a:cubicBezTo>
                  <a:cubicBezTo>
                    <a:pt x="459710" y="319626"/>
                    <a:pt x="461277" y="319346"/>
                    <a:pt x="462228" y="319626"/>
                  </a:cubicBezTo>
                  <a:cubicBezTo>
                    <a:pt x="460661" y="323712"/>
                    <a:pt x="462676" y="323320"/>
                    <a:pt x="462452" y="328693"/>
                  </a:cubicBezTo>
                  <a:cubicBezTo>
                    <a:pt x="460046" y="328917"/>
                    <a:pt x="458198" y="329645"/>
                    <a:pt x="457359" y="331379"/>
                  </a:cubicBezTo>
                  <a:cubicBezTo>
                    <a:pt x="455456" y="331491"/>
                    <a:pt x="456743" y="328693"/>
                    <a:pt x="456016" y="327518"/>
                  </a:cubicBezTo>
                  <a:cubicBezTo>
                    <a:pt x="455177" y="326231"/>
                    <a:pt x="453385" y="327238"/>
                    <a:pt x="452154" y="326287"/>
                  </a:cubicBezTo>
                  <a:cubicBezTo>
                    <a:pt x="451371" y="325727"/>
                    <a:pt x="452042" y="322593"/>
                    <a:pt x="449524" y="323768"/>
                  </a:cubicBezTo>
                  <a:cubicBezTo>
                    <a:pt x="450195" y="320690"/>
                    <a:pt x="451371" y="317667"/>
                    <a:pt x="446837" y="317332"/>
                  </a:cubicBezTo>
                  <a:cubicBezTo>
                    <a:pt x="448964" y="311064"/>
                    <a:pt x="445998" y="311567"/>
                    <a:pt x="445326" y="305691"/>
                  </a:cubicBezTo>
                  <a:cubicBezTo>
                    <a:pt x="444319" y="305971"/>
                    <a:pt x="444095" y="307034"/>
                    <a:pt x="442808" y="307034"/>
                  </a:cubicBezTo>
                  <a:cubicBezTo>
                    <a:pt x="442808" y="306139"/>
                    <a:pt x="442752" y="305299"/>
                    <a:pt x="442752" y="304460"/>
                  </a:cubicBezTo>
                  <a:cubicBezTo>
                    <a:pt x="440681" y="305075"/>
                    <a:pt x="433909" y="306363"/>
                    <a:pt x="432510" y="304684"/>
                  </a:cubicBezTo>
                  <a:cubicBezTo>
                    <a:pt x="431614" y="303676"/>
                    <a:pt x="431503" y="302389"/>
                    <a:pt x="429879" y="302165"/>
                  </a:cubicBezTo>
                  <a:cubicBezTo>
                    <a:pt x="428928" y="302053"/>
                    <a:pt x="426969" y="303900"/>
                    <a:pt x="424787" y="303564"/>
                  </a:cubicBezTo>
                  <a:cubicBezTo>
                    <a:pt x="424955" y="303620"/>
                    <a:pt x="429488" y="298975"/>
                    <a:pt x="424730" y="300990"/>
                  </a:cubicBezTo>
                  <a:cubicBezTo>
                    <a:pt x="424227" y="301214"/>
                    <a:pt x="424730" y="302165"/>
                    <a:pt x="423499" y="302333"/>
                  </a:cubicBezTo>
                  <a:cubicBezTo>
                    <a:pt x="420141" y="302725"/>
                    <a:pt x="414713" y="303005"/>
                    <a:pt x="411914" y="301269"/>
                  </a:cubicBezTo>
                  <a:cubicBezTo>
                    <a:pt x="409116" y="301102"/>
                    <a:pt x="411411" y="305859"/>
                    <a:pt x="410795" y="307762"/>
                  </a:cubicBezTo>
                  <a:cubicBezTo>
                    <a:pt x="403575" y="306586"/>
                    <a:pt x="395348" y="306418"/>
                    <a:pt x="387680" y="305691"/>
                  </a:cubicBezTo>
                  <a:cubicBezTo>
                    <a:pt x="386673" y="305971"/>
                    <a:pt x="386450" y="307034"/>
                    <a:pt x="385162" y="307034"/>
                  </a:cubicBezTo>
                  <a:cubicBezTo>
                    <a:pt x="383763" y="307370"/>
                    <a:pt x="384322" y="309609"/>
                    <a:pt x="382643" y="309664"/>
                  </a:cubicBezTo>
                  <a:cubicBezTo>
                    <a:pt x="381413" y="309721"/>
                    <a:pt x="381692" y="311288"/>
                    <a:pt x="381413" y="312295"/>
                  </a:cubicBezTo>
                  <a:cubicBezTo>
                    <a:pt x="379845" y="312687"/>
                    <a:pt x="377831" y="311903"/>
                    <a:pt x="376264" y="312407"/>
                  </a:cubicBezTo>
                  <a:cubicBezTo>
                    <a:pt x="374864" y="312855"/>
                    <a:pt x="375088" y="315709"/>
                    <a:pt x="372458" y="315093"/>
                  </a:cubicBezTo>
                  <a:cubicBezTo>
                    <a:pt x="373297" y="317779"/>
                    <a:pt x="371059" y="323656"/>
                    <a:pt x="373969" y="324160"/>
                  </a:cubicBezTo>
                  <a:cubicBezTo>
                    <a:pt x="372738" y="325895"/>
                    <a:pt x="371954" y="328133"/>
                    <a:pt x="370219" y="329420"/>
                  </a:cubicBezTo>
                  <a:cubicBezTo>
                    <a:pt x="370667" y="333003"/>
                    <a:pt x="369939" y="336640"/>
                    <a:pt x="370443" y="339831"/>
                  </a:cubicBezTo>
                  <a:cubicBezTo>
                    <a:pt x="370779" y="341733"/>
                    <a:pt x="371674" y="342125"/>
                    <a:pt x="371786" y="343692"/>
                  </a:cubicBezTo>
                  <a:cubicBezTo>
                    <a:pt x="372010" y="346659"/>
                    <a:pt x="372961" y="350520"/>
                    <a:pt x="370723" y="352815"/>
                  </a:cubicBezTo>
                  <a:cubicBezTo>
                    <a:pt x="370331" y="354885"/>
                    <a:pt x="373913" y="353206"/>
                    <a:pt x="374585" y="354046"/>
                  </a:cubicBezTo>
                  <a:cubicBezTo>
                    <a:pt x="374864" y="354438"/>
                    <a:pt x="373129" y="355893"/>
                    <a:pt x="373353" y="356676"/>
                  </a:cubicBezTo>
                  <a:cubicBezTo>
                    <a:pt x="373241" y="356284"/>
                    <a:pt x="374585" y="357796"/>
                    <a:pt x="374697" y="357963"/>
                  </a:cubicBezTo>
                  <a:cubicBezTo>
                    <a:pt x="375424" y="359307"/>
                    <a:pt x="376487" y="358243"/>
                    <a:pt x="377271" y="359195"/>
                  </a:cubicBezTo>
                  <a:cubicBezTo>
                    <a:pt x="377663" y="359642"/>
                    <a:pt x="376879" y="361433"/>
                    <a:pt x="377327" y="361770"/>
                  </a:cubicBezTo>
                  <a:cubicBezTo>
                    <a:pt x="377495" y="361881"/>
                    <a:pt x="378558" y="361601"/>
                    <a:pt x="378614" y="361770"/>
                  </a:cubicBezTo>
                  <a:cubicBezTo>
                    <a:pt x="378838" y="362217"/>
                    <a:pt x="378278" y="364064"/>
                    <a:pt x="378670" y="364344"/>
                  </a:cubicBezTo>
                  <a:cubicBezTo>
                    <a:pt x="379454" y="364959"/>
                    <a:pt x="382364" y="367030"/>
                    <a:pt x="382643" y="369437"/>
                  </a:cubicBezTo>
                  <a:cubicBezTo>
                    <a:pt x="392829" y="370108"/>
                    <a:pt x="398034" y="367254"/>
                    <a:pt x="403128" y="368989"/>
                  </a:cubicBezTo>
                  <a:cubicBezTo>
                    <a:pt x="404695" y="368709"/>
                    <a:pt x="404862" y="367366"/>
                    <a:pt x="405646" y="366358"/>
                  </a:cubicBezTo>
                  <a:cubicBezTo>
                    <a:pt x="406821" y="364791"/>
                    <a:pt x="408332" y="362721"/>
                    <a:pt x="409340" y="359811"/>
                  </a:cubicBezTo>
                  <a:cubicBezTo>
                    <a:pt x="409787" y="358523"/>
                    <a:pt x="411075" y="357572"/>
                    <a:pt x="409284" y="357236"/>
                  </a:cubicBezTo>
                  <a:cubicBezTo>
                    <a:pt x="412698" y="352871"/>
                    <a:pt x="421317" y="349848"/>
                    <a:pt x="428425" y="352926"/>
                  </a:cubicBezTo>
                  <a:cubicBezTo>
                    <a:pt x="425514" y="356061"/>
                    <a:pt x="424955" y="361433"/>
                    <a:pt x="422268" y="364736"/>
                  </a:cubicBezTo>
                  <a:cubicBezTo>
                    <a:pt x="421317" y="368429"/>
                    <a:pt x="424171" y="368037"/>
                    <a:pt x="423723" y="371172"/>
                  </a:cubicBezTo>
                  <a:cubicBezTo>
                    <a:pt x="421093" y="371899"/>
                    <a:pt x="419805" y="374810"/>
                    <a:pt x="418742" y="377776"/>
                  </a:cubicBezTo>
                  <a:cubicBezTo>
                    <a:pt x="418406" y="378671"/>
                    <a:pt x="418686" y="379175"/>
                    <a:pt x="417511" y="379119"/>
                  </a:cubicBezTo>
                  <a:cubicBezTo>
                    <a:pt x="417063" y="382253"/>
                    <a:pt x="423331" y="378280"/>
                    <a:pt x="421429" y="382925"/>
                  </a:cubicBezTo>
                  <a:cubicBezTo>
                    <a:pt x="424451" y="382869"/>
                    <a:pt x="425122" y="380630"/>
                    <a:pt x="429096" y="381469"/>
                  </a:cubicBezTo>
                  <a:cubicBezTo>
                    <a:pt x="428480" y="384380"/>
                    <a:pt x="431614" y="383260"/>
                    <a:pt x="431726" y="385276"/>
                  </a:cubicBezTo>
                  <a:cubicBezTo>
                    <a:pt x="438330" y="382365"/>
                    <a:pt x="439338" y="387234"/>
                    <a:pt x="447117" y="386227"/>
                  </a:cubicBezTo>
                  <a:cubicBezTo>
                    <a:pt x="443983" y="389585"/>
                    <a:pt x="449244" y="393279"/>
                    <a:pt x="444766" y="395350"/>
                  </a:cubicBezTo>
                  <a:cubicBezTo>
                    <a:pt x="447341" y="398483"/>
                    <a:pt x="446222" y="406207"/>
                    <a:pt x="445103" y="409621"/>
                  </a:cubicBezTo>
                  <a:cubicBezTo>
                    <a:pt x="445438" y="411915"/>
                    <a:pt x="447397" y="412531"/>
                    <a:pt x="450307" y="412083"/>
                  </a:cubicBezTo>
                  <a:cubicBezTo>
                    <a:pt x="449636" y="414994"/>
                    <a:pt x="452826" y="413874"/>
                    <a:pt x="452994" y="415945"/>
                  </a:cubicBezTo>
                  <a:cubicBezTo>
                    <a:pt x="453106" y="417792"/>
                    <a:pt x="456968" y="416281"/>
                    <a:pt x="456911" y="418464"/>
                  </a:cubicBezTo>
                  <a:cubicBezTo>
                    <a:pt x="461165" y="414938"/>
                    <a:pt x="469000" y="418911"/>
                    <a:pt x="472246" y="416840"/>
                  </a:cubicBezTo>
                  <a:cubicBezTo>
                    <a:pt x="472246" y="417736"/>
                    <a:pt x="472302" y="418576"/>
                    <a:pt x="472302" y="419415"/>
                  </a:cubicBezTo>
                  <a:cubicBezTo>
                    <a:pt x="474205" y="419191"/>
                    <a:pt x="478850" y="416673"/>
                    <a:pt x="478738" y="420590"/>
                  </a:cubicBezTo>
                  <a:cubicBezTo>
                    <a:pt x="479746" y="419863"/>
                    <a:pt x="480809" y="419191"/>
                    <a:pt x="482544" y="419191"/>
                  </a:cubicBezTo>
                  <a:cubicBezTo>
                    <a:pt x="483104" y="418184"/>
                    <a:pt x="484391" y="417400"/>
                    <a:pt x="485062" y="416561"/>
                  </a:cubicBezTo>
                  <a:cubicBezTo>
                    <a:pt x="485622" y="415833"/>
                    <a:pt x="486294" y="416728"/>
                    <a:pt x="486294" y="415218"/>
                  </a:cubicBezTo>
                  <a:cubicBezTo>
                    <a:pt x="486350" y="413315"/>
                    <a:pt x="488309" y="416057"/>
                    <a:pt x="488812" y="413874"/>
                  </a:cubicBezTo>
                  <a:cubicBezTo>
                    <a:pt x="488924" y="413427"/>
                    <a:pt x="488477" y="411580"/>
                    <a:pt x="488756" y="411300"/>
                  </a:cubicBezTo>
                  <a:cubicBezTo>
                    <a:pt x="489596" y="410516"/>
                    <a:pt x="490323" y="412475"/>
                    <a:pt x="490044" y="412587"/>
                  </a:cubicBezTo>
                  <a:cubicBezTo>
                    <a:pt x="491051" y="412083"/>
                    <a:pt x="491667" y="410684"/>
                    <a:pt x="492562" y="409957"/>
                  </a:cubicBezTo>
                  <a:cubicBezTo>
                    <a:pt x="493849" y="408893"/>
                    <a:pt x="495864" y="407886"/>
                    <a:pt x="497599" y="405983"/>
                  </a:cubicBezTo>
                  <a:cubicBezTo>
                    <a:pt x="498215" y="405311"/>
                    <a:pt x="499054" y="404864"/>
                    <a:pt x="498830" y="403353"/>
                  </a:cubicBezTo>
                  <a:cubicBezTo>
                    <a:pt x="500285" y="404864"/>
                    <a:pt x="513102" y="405647"/>
                    <a:pt x="506610" y="407046"/>
                  </a:cubicBezTo>
                  <a:cubicBezTo>
                    <a:pt x="507058" y="408837"/>
                    <a:pt x="509856" y="408053"/>
                    <a:pt x="511759" y="408222"/>
                  </a:cubicBezTo>
                  <a:cubicBezTo>
                    <a:pt x="512990" y="408166"/>
                    <a:pt x="512710" y="406599"/>
                    <a:pt x="512990" y="405591"/>
                  </a:cubicBezTo>
                  <a:cubicBezTo>
                    <a:pt x="516404" y="405535"/>
                    <a:pt x="519818" y="405423"/>
                    <a:pt x="523232" y="405367"/>
                  </a:cubicBezTo>
                  <a:cubicBezTo>
                    <a:pt x="521497" y="409565"/>
                    <a:pt x="528605" y="407774"/>
                    <a:pt x="532298" y="409061"/>
                  </a:cubicBezTo>
                  <a:cubicBezTo>
                    <a:pt x="532802" y="409229"/>
                    <a:pt x="532298" y="410292"/>
                    <a:pt x="533586" y="410348"/>
                  </a:cubicBezTo>
                  <a:cubicBezTo>
                    <a:pt x="534593" y="410404"/>
                    <a:pt x="534985" y="411468"/>
                    <a:pt x="536160" y="411580"/>
                  </a:cubicBezTo>
                  <a:cubicBezTo>
                    <a:pt x="539014" y="411860"/>
                    <a:pt x="539350" y="410460"/>
                    <a:pt x="541253" y="410181"/>
                  </a:cubicBezTo>
                  <a:cubicBezTo>
                    <a:pt x="547689" y="409229"/>
                    <a:pt x="554237" y="410964"/>
                    <a:pt x="560506" y="411076"/>
                  </a:cubicBezTo>
                  <a:cubicBezTo>
                    <a:pt x="560002" y="413594"/>
                    <a:pt x="561513" y="415721"/>
                    <a:pt x="561849" y="413650"/>
                  </a:cubicBezTo>
                  <a:cubicBezTo>
                    <a:pt x="563304" y="413874"/>
                    <a:pt x="562576" y="414938"/>
                    <a:pt x="561849" y="414938"/>
                  </a:cubicBezTo>
                  <a:cubicBezTo>
                    <a:pt x="561681" y="418016"/>
                    <a:pt x="565207" y="415441"/>
                    <a:pt x="567054" y="417400"/>
                  </a:cubicBezTo>
                  <a:cubicBezTo>
                    <a:pt x="567333" y="417680"/>
                    <a:pt x="566774" y="419863"/>
                    <a:pt x="567110" y="419975"/>
                  </a:cubicBezTo>
                  <a:cubicBezTo>
                    <a:pt x="568565" y="420590"/>
                    <a:pt x="570748" y="419415"/>
                    <a:pt x="572259" y="419863"/>
                  </a:cubicBezTo>
                  <a:cubicBezTo>
                    <a:pt x="571251" y="422773"/>
                    <a:pt x="573266" y="423444"/>
                    <a:pt x="574945" y="425012"/>
                  </a:cubicBezTo>
                  <a:cubicBezTo>
                    <a:pt x="577016" y="426914"/>
                    <a:pt x="579031" y="428314"/>
                    <a:pt x="580206" y="431392"/>
                  </a:cubicBezTo>
                  <a:cubicBezTo>
                    <a:pt x="588209" y="430664"/>
                    <a:pt x="591511" y="435029"/>
                    <a:pt x="598171" y="432287"/>
                  </a:cubicBezTo>
                  <a:cubicBezTo>
                    <a:pt x="596324" y="437828"/>
                    <a:pt x="605279" y="431839"/>
                    <a:pt x="603432" y="437380"/>
                  </a:cubicBezTo>
                  <a:cubicBezTo>
                    <a:pt x="607686" y="435142"/>
                    <a:pt x="607965" y="441018"/>
                    <a:pt x="611211" y="441130"/>
                  </a:cubicBezTo>
                  <a:cubicBezTo>
                    <a:pt x="612555" y="441186"/>
                    <a:pt x="612611" y="444656"/>
                    <a:pt x="615129" y="443649"/>
                  </a:cubicBezTo>
                  <a:cubicBezTo>
                    <a:pt x="611659" y="447174"/>
                    <a:pt x="616696" y="446447"/>
                    <a:pt x="616528" y="450085"/>
                  </a:cubicBezTo>
                  <a:cubicBezTo>
                    <a:pt x="616472" y="452547"/>
                    <a:pt x="619102" y="451540"/>
                    <a:pt x="620446" y="452603"/>
                  </a:cubicBezTo>
                  <a:cubicBezTo>
                    <a:pt x="621230" y="453219"/>
                    <a:pt x="620558" y="456241"/>
                    <a:pt x="623076" y="455122"/>
                  </a:cubicBezTo>
                  <a:cubicBezTo>
                    <a:pt x="618375" y="459991"/>
                    <a:pt x="629792" y="461390"/>
                    <a:pt x="625875" y="465476"/>
                  </a:cubicBezTo>
                  <a:cubicBezTo>
                    <a:pt x="628449" y="464972"/>
                    <a:pt x="629904" y="465643"/>
                    <a:pt x="629792" y="467994"/>
                  </a:cubicBezTo>
                  <a:cubicBezTo>
                    <a:pt x="636284" y="466371"/>
                    <a:pt x="644903" y="468274"/>
                    <a:pt x="647870" y="474094"/>
                  </a:cubicBezTo>
                  <a:cubicBezTo>
                    <a:pt x="654138" y="473646"/>
                    <a:pt x="657608" y="476165"/>
                    <a:pt x="664547" y="475046"/>
                  </a:cubicBezTo>
                  <a:cubicBezTo>
                    <a:pt x="665163" y="475829"/>
                    <a:pt x="662197" y="476669"/>
                    <a:pt x="662029" y="476389"/>
                  </a:cubicBezTo>
                  <a:cubicBezTo>
                    <a:pt x="663596" y="478571"/>
                    <a:pt x="671600" y="477172"/>
                    <a:pt x="676133" y="477396"/>
                  </a:cubicBezTo>
                  <a:cubicBezTo>
                    <a:pt x="676188" y="478683"/>
                    <a:pt x="677700" y="478404"/>
                    <a:pt x="678707" y="478628"/>
                  </a:cubicBezTo>
                  <a:cubicBezTo>
                    <a:pt x="678539" y="481090"/>
                    <a:pt x="681394" y="480083"/>
                    <a:pt x="682625" y="481146"/>
                  </a:cubicBezTo>
                  <a:cubicBezTo>
                    <a:pt x="683073" y="481538"/>
                    <a:pt x="682233" y="483329"/>
                    <a:pt x="682681" y="483720"/>
                  </a:cubicBezTo>
                  <a:cubicBezTo>
                    <a:pt x="683129" y="484112"/>
                    <a:pt x="684808" y="483217"/>
                    <a:pt x="685255" y="483665"/>
                  </a:cubicBezTo>
                  <a:cubicBezTo>
                    <a:pt x="686151" y="484504"/>
                    <a:pt x="685311" y="487135"/>
                    <a:pt x="687886" y="486183"/>
                  </a:cubicBezTo>
                  <a:cubicBezTo>
                    <a:pt x="688166" y="499615"/>
                    <a:pt x="688501" y="512991"/>
                    <a:pt x="688781" y="526423"/>
                  </a:cubicBezTo>
                  <a:cubicBezTo>
                    <a:pt x="683353" y="524520"/>
                    <a:pt x="689229" y="533643"/>
                    <a:pt x="683744" y="531740"/>
                  </a:cubicBezTo>
                  <a:cubicBezTo>
                    <a:pt x="683353" y="536161"/>
                    <a:pt x="682737" y="540583"/>
                    <a:pt x="682737" y="544724"/>
                  </a:cubicBezTo>
                  <a:cubicBezTo>
                    <a:pt x="682737" y="547187"/>
                    <a:pt x="685087" y="552280"/>
                    <a:pt x="684304" y="557708"/>
                  </a:cubicBezTo>
                  <a:cubicBezTo>
                    <a:pt x="684304" y="557484"/>
                    <a:pt x="683184" y="558436"/>
                    <a:pt x="683073" y="559052"/>
                  </a:cubicBezTo>
                  <a:cubicBezTo>
                    <a:pt x="682904" y="559723"/>
                    <a:pt x="683464" y="561066"/>
                    <a:pt x="683129" y="561626"/>
                  </a:cubicBezTo>
                  <a:cubicBezTo>
                    <a:pt x="682569" y="562690"/>
                    <a:pt x="679099" y="563473"/>
                    <a:pt x="680722" y="568174"/>
                  </a:cubicBezTo>
                  <a:cubicBezTo>
                    <a:pt x="678092" y="569014"/>
                    <a:pt x="676637" y="570973"/>
                    <a:pt x="674398" y="572204"/>
                  </a:cubicBezTo>
                  <a:cubicBezTo>
                    <a:pt x="673950" y="573155"/>
                    <a:pt x="675069" y="575226"/>
                    <a:pt x="674509" y="576122"/>
                  </a:cubicBezTo>
                  <a:cubicBezTo>
                    <a:pt x="674230" y="576569"/>
                    <a:pt x="672327" y="575785"/>
                    <a:pt x="671935" y="576177"/>
                  </a:cubicBezTo>
                  <a:cubicBezTo>
                    <a:pt x="671543" y="576569"/>
                    <a:pt x="672439" y="578472"/>
                    <a:pt x="671991" y="578752"/>
                  </a:cubicBezTo>
                  <a:cubicBezTo>
                    <a:pt x="670760" y="579703"/>
                    <a:pt x="667010" y="578920"/>
                    <a:pt x="666898" y="581438"/>
                  </a:cubicBezTo>
                  <a:cubicBezTo>
                    <a:pt x="666842" y="583117"/>
                    <a:pt x="664268" y="582669"/>
                    <a:pt x="661805" y="584125"/>
                  </a:cubicBezTo>
                  <a:cubicBezTo>
                    <a:pt x="661077" y="584572"/>
                    <a:pt x="659678" y="586587"/>
                    <a:pt x="659287" y="586755"/>
                  </a:cubicBezTo>
                  <a:cubicBezTo>
                    <a:pt x="658615" y="586979"/>
                    <a:pt x="657664" y="585412"/>
                    <a:pt x="656656" y="585524"/>
                  </a:cubicBezTo>
                  <a:cubicBezTo>
                    <a:pt x="656824" y="585524"/>
                    <a:pt x="656209" y="586811"/>
                    <a:pt x="655425" y="586867"/>
                  </a:cubicBezTo>
                  <a:cubicBezTo>
                    <a:pt x="653298" y="587035"/>
                    <a:pt x="653019" y="587483"/>
                    <a:pt x="652907" y="589497"/>
                  </a:cubicBezTo>
                  <a:cubicBezTo>
                    <a:pt x="648037" y="587371"/>
                    <a:pt x="645127" y="593191"/>
                    <a:pt x="642777" y="594926"/>
                  </a:cubicBezTo>
                  <a:cubicBezTo>
                    <a:pt x="642217" y="595318"/>
                    <a:pt x="640706" y="594534"/>
                    <a:pt x="640202" y="594982"/>
                  </a:cubicBezTo>
                  <a:cubicBezTo>
                    <a:pt x="639419" y="595654"/>
                    <a:pt x="638299" y="596885"/>
                    <a:pt x="637684" y="597612"/>
                  </a:cubicBezTo>
                  <a:cubicBezTo>
                    <a:pt x="637124" y="598340"/>
                    <a:pt x="635501" y="599683"/>
                    <a:pt x="635165" y="600299"/>
                  </a:cubicBezTo>
                  <a:cubicBezTo>
                    <a:pt x="634829" y="600803"/>
                    <a:pt x="637684" y="603713"/>
                    <a:pt x="633934" y="602929"/>
                  </a:cubicBezTo>
                  <a:cubicBezTo>
                    <a:pt x="635053" y="609086"/>
                    <a:pt x="632087" y="611324"/>
                    <a:pt x="632983" y="617201"/>
                  </a:cubicBezTo>
                  <a:cubicBezTo>
                    <a:pt x="629513" y="616081"/>
                    <a:pt x="631527" y="619831"/>
                    <a:pt x="630520" y="621175"/>
                  </a:cubicBezTo>
                  <a:cubicBezTo>
                    <a:pt x="630296" y="621510"/>
                    <a:pt x="628113" y="620895"/>
                    <a:pt x="627946" y="621230"/>
                  </a:cubicBezTo>
                  <a:cubicBezTo>
                    <a:pt x="627610" y="622070"/>
                    <a:pt x="630408" y="623637"/>
                    <a:pt x="628001" y="623805"/>
                  </a:cubicBezTo>
                  <a:cubicBezTo>
                    <a:pt x="626155" y="623917"/>
                    <a:pt x="626434" y="628842"/>
                    <a:pt x="622964" y="629122"/>
                  </a:cubicBezTo>
                  <a:cubicBezTo>
                    <a:pt x="622573" y="629122"/>
                    <a:pt x="620781" y="631416"/>
                    <a:pt x="620446" y="631752"/>
                  </a:cubicBezTo>
                  <a:cubicBezTo>
                    <a:pt x="618991" y="633319"/>
                    <a:pt x="617200" y="637517"/>
                    <a:pt x="614234" y="639644"/>
                  </a:cubicBezTo>
                  <a:cubicBezTo>
                    <a:pt x="614290" y="641378"/>
                    <a:pt x="614290" y="643113"/>
                    <a:pt x="614345" y="644848"/>
                  </a:cubicBezTo>
                  <a:cubicBezTo>
                    <a:pt x="612499" y="646024"/>
                    <a:pt x="610316" y="646863"/>
                    <a:pt x="610596" y="650109"/>
                  </a:cubicBezTo>
                  <a:cubicBezTo>
                    <a:pt x="608469" y="650165"/>
                    <a:pt x="606342" y="650221"/>
                    <a:pt x="604160" y="650277"/>
                  </a:cubicBezTo>
                  <a:cubicBezTo>
                    <a:pt x="604216" y="651564"/>
                    <a:pt x="605727" y="651285"/>
                    <a:pt x="606734" y="651508"/>
                  </a:cubicBezTo>
                  <a:cubicBezTo>
                    <a:pt x="606566" y="653019"/>
                    <a:pt x="604440" y="652627"/>
                    <a:pt x="602928" y="652907"/>
                  </a:cubicBezTo>
                  <a:cubicBezTo>
                    <a:pt x="601249" y="653803"/>
                    <a:pt x="600578" y="655706"/>
                    <a:pt x="600466" y="658168"/>
                  </a:cubicBezTo>
                  <a:cubicBezTo>
                    <a:pt x="598843" y="656769"/>
                    <a:pt x="597779" y="657105"/>
                    <a:pt x="597947" y="659512"/>
                  </a:cubicBezTo>
                  <a:cubicBezTo>
                    <a:pt x="596716" y="659512"/>
                    <a:pt x="596940" y="657944"/>
                    <a:pt x="596604" y="656937"/>
                  </a:cubicBezTo>
                  <a:cubicBezTo>
                    <a:pt x="594757" y="657105"/>
                    <a:pt x="592966" y="657217"/>
                    <a:pt x="592742" y="655706"/>
                  </a:cubicBezTo>
                  <a:cubicBezTo>
                    <a:pt x="591455" y="656601"/>
                    <a:pt x="591455" y="658728"/>
                    <a:pt x="588937" y="658392"/>
                  </a:cubicBezTo>
                  <a:cubicBezTo>
                    <a:pt x="588601" y="661582"/>
                    <a:pt x="591399" y="662198"/>
                    <a:pt x="591623" y="664829"/>
                  </a:cubicBezTo>
                  <a:cubicBezTo>
                    <a:pt x="591959" y="668018"/>
                    <a:pt x="587538" y="670537"/>
                    <a:pt x="590504" y="672608"/>
                  </a:cubicBezTo>
                  <a:cubicBezTo>
                    <a:pt x="590056" y="675518"/>
                    <a:pt x="583676" y="672775"/>
                    <a:pt x="582892" y="675350"/>
                  </a:cubicBezTo>
                  <a:cubicBezTo>
                    <a:pt x="581325" y="675070"/>
                    <a:pt x="582333" y="677421"/>
                    <a:pt x="581661" y="677981"/>
                  </a:cubicBezTo>
                  <a:cubicBezTo>
                    <a:pt x="580374" y="679156"/>
                    <a:pt x="575448" y="677981"/>
                    <a:pt x="576624" y="682010"/>
                  </a:cubicBezTo>
                  <a:cubicBezTo>
                    <a:pt x="573769" y="679883"/>
                    <a:pt x="565039" y="680163"/>
                    <a:pt x="563864" y="683577"/>
                  </a:cubicBezTo>
                  <a:cubicBezTo>
                    <a:pt x="564144" y="685032"/>
                    <a:pt x="565151" y="684249"/>
                    <a:pt x="565151" y="683577"/>
                  </a:cubicBezTo>
                  <a:cubicBezTo>
                    <a:pt x="568173" y="683521"/>
                    <a:pt x="564759" y="687103"/>
                    <a:pt x="562632" y="686207"/>
                  </a:cubicBezTo>
                  <a:cubicBezTo>
                    <a:pt x="563248" y="689062"/>
                    <a:pt x="558827" y="693315"/>
                    <a:pt x="561513" y="694043"/>
                  </a:cubicBezTo>
                  <a:cubicBezTo>
                    <a:pt x="561625" y="694882"/>
                    <a:pt x="559834" y="695610"/>
                    <a:pt x="558995" y="695386"/>
                  </a:cubicBezTo>
                  <a:cubicBezTo>
                    <a:pt x="558547" y="695274"/>
                    <a:pt x="557204" y="694155"/>
                    <a:pt x="557708" y="694099"/>
                  </a:cubicBezTo>
                  <a:cubicBezTo>
                    <a:pt x="556700" y="694155"/>
                    <a:pt x="553342" y="697849"/>
                    <a:pt x="553846" y="692868"/>
                  </a:cubicBezTo>
                  <a:cubicBezTo>
                    <a:pt x="552671" y="693595"/>
                    <a:pt x="551999" y="696506"/>
                    <a:pt x="551327" y="694211"/>
                  </a:cubicBezTo>
                  <a:cubicBezTo>
                    <a:pt x="549480" y="694939"/>
                    <a:pt x="552502" y="701710"/>
                    <a:pt x="552838" y="704565"/>
                  </a:cubicBezTo>
                  <a:cubicBezTo>
                    <a:pt x="553622" y="707923"/>
                    <a:pt x="550992" y="706971"/>
                    <a:pt x="550376" y="709825"/>
                  </a:cubicBezTo>
                  <a:cubicBezTo>
                    <a:pt x="549984" y="711504"/>
                    <a:pt x="550543" y="714135"/>
                    <a:pt x="546626" y="713799"/>
                  </a:cubicBezTo>
                  <a:cubicBezTo>
                    <a:pt x="546178" y="715142"/>
                    <a:pt x="549144" y="715870"/>
                    <a:pt x="549256" y="716318"/>
                  </a:cubicBezTo>
                  <a:cubicBezTo>
                    <a:pt x="549648" y="718388"/>
                    <a:pt x="547297" y="715926"/>
                    <a:pt x="546682" y="716374"/>
                  </a:cubicBezTo>
                  <a:cubicBezTo>
                    <a:pt x="545786" y="717101"/>
                    <a:pt x="545451" y="720963"/>
                    <a:pt x="546794" y="720291"/>
                  </a:cubicBezTo>
                  <a:cubicBezTo>
                    <a:pt x="546290" y="722026"/>
                    <a:pt x="545675" y="720403"/>
                    <a:pt x="544219" y="720347"/>
                  </a:cubicBezTo>
                  <a:cubicBezTo>
                    <a:pt x="544611" y="720347"/>
                    <a:pt x="543604" y="722474"/>
                    <a:pt x="542988" y="721690"/>
                  </a:cubicBezTo>
                  <a:cubicBezTo>
                    <a:pt x="540749" y="719004"/>
                    <a:pt x="543660" y="722250"/>
                    <a:pt x="541757" y="724321"/>
                  </a:cubicBezTo>
                  <a:cubicBezTo>
                    <a:pt x="539574" y="726672"/>
                    <a:pt x="539182" y="723482"/>
                    <a:pt x="536664" y="725720"/>
                  </a:cubicBezTo>
                  <a:cubicBezTo>
                    <a:pt x="535041" y="729022"/>
                    <a:pt x="542708" y="728742"/>
                    <a:pt x="538063" y="730869"/>
                  </a:cubicBezTo>
                  <a:cubicBezTo>
                    <a:pt x="538287" y="732380"/>
                    <a:pt x="540414" y="731932"/>
                    <a:pt x="541925" y="732100"/>
                  </a:cubicBezTo>
                  <a:cubicBezTo>
                    <a:pt x="541533" y="734731"/>
                    <a:pt x="542260" y="736130"/>
                    <a:pt x="544555" y="735962"/>
                  </a:cubicBezTo>
                  <a:cubicBezTo>
                    <a:pt x="546738" y="739040"/>
                    <a:pt x="542317" y="740104"/>
                    <a:pt x="542093" y="741223"/>
                  </a:cubicBezTo>
                  <a:cubicBezTo>
                    <a:pt x="541981" y="741894"/>
                    <a:pt x="542988" y="743070"/>
                    <a:pt x="543380" y="742510"/>
                  </a:cubicBezTo>
                  <a:cubicBezTo>
                    <a:pt x="542093" y="744301"/>
                    <a:pt x="542932" y="742454"/>
                    <a:pt x="542093" y="742510"/>
                  </a:cubicBezTo>
                  <a:cubicBezTo>
                    <a:pt x="540246" y="742678"/>
                    <a:pt x="540693" y="745308"/>
                    <a:pt x="537000" y="745196"/>
                  </a:cubicBezTo>
                  <a:cubicBezTo>
                    <a:pt x="538902" y="747435"/>
                    <a:pt x="538231" y="748107"/>
                    <a:pt x="534481" y="747827"/>
                  </a:cubicBezTo>
                  <a:cubicBezTo>
                    <a:pt x="535601" y="751465"/>
                    <a:pt x="532746" y="751241"/>
                    <a:pt x="533362" y="754319"/>
                  </a:cubicBezTo>
                  <a:cubicBezTo>
                    <a:pt x="528605" y="754991"/>
                    <a:pt x="534425" y="760028"/>
                    <a:pt x="529556" y="757005"/>
                  </a:cubicBezTo>
                  <a:cubicBezTo>
                    <a:pt x="530284" y="759860"/>
                    <a:pt x="528828" y="762658"/>
                    <a:pt x="529780" y="766072"/>
                  </a:cubicBezTo>
                  <a:cubicBezTo>
                    <a:pt x="529948" y="766688"/>
                    <a:pt x="531123" y="767639"/>
                    <a:pt x="531123" y="767359"/>
                  </a:cubicBezTo>
                  <a:cubicBezTo>
                    <a:pt x="531235" y="769374"/>
                    <a:pt x="528549" y="769877"/>
                    <a:pt x="531235" y="772564"/>
                  </a:cubicBezTo>
                  <a:cubicBezTo>
                    <a:pt x="532914" y="774243"/>
                    <a:pt x="530899" y="775530"/>
                    <a:pt x="532634" y="779000"/>
                  </a:cubicBezTo>
                  <a:cubicBezTo>
                    <a:pt x="533977" y="781630"/>
                    <a:pt x="536552" y="782582"/>
                    <a:pt x="537895" y="785380"/>
                  </a:cubicBezTo>
                  <a:cubicBezTo>
                    <a:pt x="541141" y="787787"/>
                    <a:pt x="543100" y="783309"/>
                    <a:pt x="545618" y="786500"/>
                  </a:cubicBezTo>
                  <a:cubicBezTo>
                    <a:pt x="546850" y="790865"/>
                    <a:pt x="541925" y="788515"/>
                    <a:pt x="539294" y="789242"/>
                  </a:cubicBezTo>
                  <a:cubicBezTo>
                    <a:pt x="534033" y="790697"/>
                    <a:pt x="528325" y="793048"/>
                    <a:pt x="523959" y="792153"/>
                  </a:cubicBezTo>
                  <a:cubicBezTo>
                    <a:pt x="523791" y="792096"/>
                    <a:pt x="524071" y="789802"/>
                    <a:pt x="523903" y="789578"/>
                  </a:cubicBezTo>
                  <a:cubicBezTo>
                    <a:pt x="518083" y="790865"/>
                    <a:pt x="516572" y="787563"/>
                    <a:pt x="512318" y="787227"/>
                  </a:cubicBezTo>
                  <a:cubicBezTo>
                    <a:pt x="512262" y="785940"/>
                    <a:pt x="512262" y="784653"/>
                    <a:pt x="512206" y="783309"/>
                  </a:cubicBezTo>
                  <a:cubicBezTo>
                    <a:pt x="511143" y="779896"/>
                    <a:pt x="507225" y="782638"/>
                    <a:pt x="507001" y="779504"/>
                  </a:cubicBezTo>
                  <a:cubicBezTo>
                    <a:pt x="506946" y="778441"/>
                    <a:pt x="505770" y="778217"/>
                    <a:pt x="505659" y="776930"/>
                  </a:cubicBezTo>
                  <a:cubicBezTo>
                    <a:pt x="505602" y="775810"/>
                    <a:pt x="504371" y="775810"/>
                    <a:pt x="504315" y="775642"/>
                  </a:cubicBezTo>
                  <a:cubicBezTo>
                    <a:pt x="504259" y="774747"/>
                    <a:pt x="506946" y="771836"/>
                    <a:pt x="504203" y="771725"/>
                  </a:cubicBezTo>
                  <a:cubicBezTo>
                    <a:pt x="502356" y="771669"/>
                    <a:pt x="504259" y="770214"/>
                    <a:pt x="504147" y="769150"/>
                  </a:cubicBezTo>
                  <a:cubicBezTo>
                    <a:pt x="503980" y="767527"/>
                    <a:pt x="501909" y="767527"/>
                    <a:pt x="501517" y="766632"/>
                  </a:cubicBezTo>
                  <a:cubicBezTo>
                    <a:pt x="501181" y="765848"/>
                    <a:pt x="503084" y="765120"/>
                    <a:pt x="502748" y="764001"/>
                  </a:cubicBezTo>
                  <a:cubicBezTo>
                    <a:pt x="502804" y="764113"/>
                    <a:pt x="501629" y="763274"/>
                    <a:pt x="501461" y="762714"/>
                  </a:cubicBezTo>
                  <a:cubicBezTo>
                    <a:pt x="501013" y="761427"/>
                    <a:pt x="500118" y="759356"/>
                    <a:pt x="498830" y="758853"/>
                  </a:cubicBezTo>
                  <a:cubicBezTo>
                    <a:pt x="498047" y="756894"/>
                    <a:pt x="500509" y="756390"/>
                    <a:pt x="500006" y="754935"/>
                  </a:cubicBezTo>
                  <a:cubicBezTo>
                    <a:pt x="499894" y="754543"/>
                    <a:pt x="497431" y="753256"/>
                    <a:pt x="497431" y="753703"/>
                  </a:cubicBezTo>
                  <a:cubicBezTo>
                    <a:pt x="497431" y="752696"/>
                    <a:pt x="502188" y="751129"/>
                    <a:pt x="498606" y="749786"/>
                  </a:cubicBezTo>
                  <a:cubicBezTo>
                    <a:pt x="498606" y="748499"/>
                    <a:pt x="500173" y="748722"/>
                    <a:pt x="501125" y="748442"/>
                  </a:cubicBezTo>
                  <a:cubicBezTo>
                    <a:pt x="501069" y="745421"/>
                    <a:pt x="501013" y="742398"/>
                    <a:pt x="500901" y="739376"/>
                  </a:cubicBezTo>
                  <a:cubicBezTo>
                    <a:pt x="499950" y="738201"/>
                    <a:pt x="498551" y="737473"/>
                    <a:pt x="496984" y="736857"/>
                  </a:cubicBezTo>
                  <a:cubicBezTo>
                    <a:pt x="498606" y="732884"/>
                    <a:pt x="501405" y="729246"/>
                    <a:pt x="499278" y="725104"/>
                  </a:cubicBezTo>
                  <a:cubicBezTo>
                    <a:pt x="502916" y="726112"/>
                    <a:pt x="502580" y="723202"/>
                    <a:pt x="505659" y="723649"/>
                  </a:cubicBezTo>
                  <a:cubicBezTo>
                    <a:pt x="505546" y="719787"/>
                    <a:pt x="505490" y="715870"/>
                    <a:pt x="505379" y="711952"/>
                  </a:cubicBezTo>
                  <a:cubicBezTo>
                    <a:pt x="511479" y="711952"/>
                    <a:pt x="508904" y="703501"/>
                    <a:pt x="511535" y="700143"/>
                  </a:cubicBezTo>
                  <a:cubicBezTo>
                    <a:pt x="510416" y="700983"/>
                    <a:pt x="509296" y="701767"/>
                    <a:pt x="508960" y="700199"/>
                  </a:cubicBezTo>
                  <a:cubicBezTo>
                    <a:pt x="506330" y="701430"/>
                    <a:pt x="505155" y="704117"/>
                    <a:pt x="505267" y="708091"/>
                  </a:cubicBezTo>
                  <a:cubicBezTo>
                    <a:pt x="503364" y="706971"/>
                    <a:pt x="501181" y="706244"/>
                    <a:pt x="501293" y="702997"/>
                  </a:cubicBezTo>
                  <a:cubicBezTo>
                    <a:pt x="499166" y="701095"/>
                    <a:pt x="504875" y="698632"/>
                    <a:pt x="503755" y="697737"/>
                  </a:cubicBezTo>
                  <a:cubicBezTo>
                    <a:pt x="501069" y="695666"/>
                    <a:pt x="504147" y="698632"/>
                    <a:pt x="506274" y="696393"/>
                  </a:cubicBezTo>
                  <a:cubicBezTo>
                    <a:pt x="507225" y="689677"/>
                    <a:pt x="503811" y="683689"/>
                    <a:pt x="504595" y="678261"/>
                  </a:cubicBezTo>
                  <a:cubicBezTo>
                    <a:pt x="504595" y="678092"/>
                    <a:pt x="506946" y="678316"/>
                    <a:pt x="507169" y="678204"/>
                  </a:cubicBezTo>
                  <a:cubicBezTo>
                    <a:pt x="506050" y="671768"/>
                    <a:pt x="507058" y="671321"/>
                    <a:pt x="506834" y="663933"/>
                  </a:cubicBezTo>
                  <a:cubicBezTo>
                    <a:pt x="509464" y="660183"/>
                    <a:pt x="514109" y="655874"/>
                    <a:pt x="511647" y="650837"/>
                  </a:cubicBezTo>
                  <a:cubicBezTo>
                    <a:pt x="516572" y="656154"/>
                    <a:pt x="511759" y="641546"/>
                    <a:pt x="516684" y="646807"/>
                  </a:cubicBezTo>
                  <a:cubicBezTo>
                    <a:pt x="516460" y="644121"/>
                    <a:pt x="516404" y="641099"/>
                    <a:pt x="515229" y="637741"/>
                  </a:cubicBezTo>
                  <a:cubicBezTo>
                    <a:pt x="514725" y="636229"/>
                    <a:pt x="512710" y="634103"/>
                    <a:pt x="512542" y="632592"/>
                  </a:cubicBezTo>
                  <a:cubicBezTo>
                    <a:pt x="512375" y="630521"/>
                    <a:pt x="513494" y="630297"/>
                    <a:pt x="513717" y="628674"/>
                  </a:cubicBezTo>
                  <a:cubicBezTo>
                    <a:pt x="514109" y="625932"/>
                    <a:pt x="512542" y="621678"/>
                    <a:pt x="516180" y="624700"/>
                  </a:cubicBezTo>
                  <a:cubicBezTo>
                    <a:pt x="515900" y="621063"/>
                    <a:pt x="516012" y="617593"/>
                    <a:pt x="517243" y="614290"/>
                  </a:cubicBezTo>
                  <a:cubicBezTo>
                    <a:pt x="518195" y="611772"/>
                    <a:pt x="517523" y="612948"/>
                    <a:pt x="517132" y="610373"/>
                  </a:cubicBezTo>
                  <a:cubicBezTo>
                    <a:pt x="516963" y="609198"/>
                    <a:pt x="520042" y="605280"/>
                    <a:pt x="518251" y="603825"/>
                  </a:cubicBezTo>
                  <a:cubicBezTo>
                    <a:pt x="517132" y="602929"/>
                    <a:pt x="517915" y="602426"/>
                    <a:pt x="518139" y="599907"/>
                  </a:cubicBezTo>
                  <a:cubicBezTo>
                    <a:pt x="518307" y="598228"/>
                    <a:pt x="517915" y="596437"/>
                    <a:pt x="518027" y="594758"/>
                  </a:cubicBezTo>
                  <a:cubicBezTo>
                    <a:pt x="518195" y="592743"/>
                    <a:pt x="519146" y="592463"/>
                    <a:pt x="519202" y="590841"/>
                  </a:cubicBezTo>
                  <a:cubicBezTo>
                    <a:pt x="519426" y="586139"/>
                    <a:pt x="518419" y="581270"/>
                    <a:pt x="518866" y="576569"/>
                  </a:cubicBezTo>
                  <a:cubicBezTo>
                    <a:pt x="519034" y="574834"/>
                    <a:pt x="520210" y="573939"/>
                    <a:pt x="520042" y="572652"/>
                  </a:cubicBezTo>
                  <a:cubicBezTo>
                    <a:pt x="519482" y="568566"/>
                    <a:pt x="515508" y="565208"/>
                    <a:pt x="515956" y="561066"/>
                  </a:cubicBezTo>
                  <a:cubicBezTo>
                    <a:pt x="515341" y="559163"/>
                    <a:pt x="514333" y="561626"/>
                    <a:pt x="512095" y="561178"/>
                  </a:cubicBezTo>
                  <a:cubicBezTo>
                    <a:pt x="510359" y="558492"/>
                    <a:pt x="506274" y="554966"/>
                    <a:pt x="502972" y="554854"/>
                  </a:cubicBezTo>
                  <a:cubicBezTo>
                    <a:pt x="502412" y="554854"/>
                    <a:pt x="500957" y="551664"/>
                    <a:pt x="500342" y="552336"/>
                  </a:cubicBezTo>
                  <a:cubicBezTo>
                    <a:pt x="498327" y="554462"/>
                    <a:pt x="500342" y="551888"/>
                    <a:pt x="498998" y="551048"/>
                  </a:cubicBezTo>
                  <a:cubicBezTo>
                    <a:pt x="497095" y="549873"/>
                    <a:pt x="493457" y="552392"/>
                    <a:pt x="496368" y="548530"/>
                  </a:cubicBezTo>
                  <a:cubicBezTo>
                    <a:pt x="496256" y="546235"/>
                    <a:pt x="492730" y="548250"/>
                    <a:pt x="491219" y="547355"/>
                  </a:cubicBezTo>
                  <a:cubicBezTo>
                    <a:pt x="490827" y="547075"/>
                    <a:pt x="491555" y="545060"/>
                    <a:pt x="491163" y="544780"/>
                  </a:cubicBezTo>
                  <a:cubicBezTo>
                    <a:pt x="490548" y="544276"/>
                    <a:pt x="489148" y="544109"/>
                    <a:pt x="488589" y="543549"/>
                  </a:cubicBezTo>
                  <a:cubicBezTo>
                    <a:pt x="487133" y="542093"/>
                    <a:pt x="485062" y="538456"/>
                    <a:pt x="484559" y="534538"/>
                  </a:cubicBezTo>
                  <a:cubicBezTo>
                    <a:pt x="484783" y="532971"/>
                    <a:pt x="482600" y="533923"/>
                    <a:pt x="481984" y="533307"/>
                  </a:cubicBezTo>
                  <a:cubicBezTo>
                    <a:pt x="480921" y="532244"/>
                    <a:pt x="481593" y="526927"/>
                    <a:pt x="479298" y="526871"/>
                  </a:cubicBezTo>
                  <a:cubicBezTo>
                    <a:pt x="477059" y="526815"/>
                    <a:pt x="475716" y="519316"/>
                    <a:pt x="473925" y="516573"/>
                  </a:cubicBezTo>
                  <a:cubicBezTo>
                    <a:pt x="472414" y="514894"/>
                    <a:pt x="470455" y="511984"/>
                    <a:pt x="468609" y="508905"/>
                  </a:cubicBezTo>
                  <a:cubicBezTo>
                    <a:pt x="467881" y="507730"/>
                    <a:pt x="466593" y="507283"/>
                    <a:pt x="465978" y="506331"/>
                  </a:cubicBezTo>
                  <a:cubicBezTo>
                    <a:pt x="465586" y="505715"/>
                    <a:pt x="466314" y="504372"/>
                    <a:pt x="465922" y="503756"/>
                  </a:cubicBezTo>
                  <a:cubicBezTo>
                    <a:pt x="465194" y="502469"/>
                    <a:pt x="464075" y="503477"/>
                    <a:pt x="463347" y="502526"/>
                  </a:cubicBezTo>
                  <a:cubicBezTo>
                    <a:pt x="463292" y="502469"/>
                    <a:pt x="461556" y="492731"/>
                    <a:pt x="460717" y="500007"/>
                  </a:cubicBezTo>
                  <a:cubicBezTo>
                    <a:pt x="457751" y="498719"/>
                    <a:pt x="460046" y="491892"/>
                    <a:pt x="459150" y="488366"/>
                  </a:cubicBezTo>
                  <a:cubicBezTo>
                    <a:pt x="462788" y="488478"/>
                    <a:pt x="462284" y="484616"/>
                    <a:pt x="464187" y="483049"/>
                  </a:cubicBezTo>
                  <a:cubicBezTo>
                    <a:pt x="464971" y="479523"/>
                    <a:pt x="461501" y="480587"/>
                    <a:pt x="460269" y="479243"/>
                  </a:cubicBezTo>
                  <a:cubicBezTo>
                    <a:pt x="459877" y="475046"/>
                    <a:pt x="462396" y="473703"/>
                    <a:pt x="461333" y="468834"/>
                  </a:cubicBezTo>
                  <a:cubicBezTo>
                    <a:pt x="462340" y="468106"/>
                    <a:pt x="463347" y="467434"/>
                    <a:pt x="465138" y="467434"/>
                  </a:cubicBezTo>
                  <a:cubicBezTo>
                    <a:pt x="465586" y="466427"/>
                    <a:pt x="464523" y="464468"/>
                    <a:pt x="465026" y="463517"/>
                  </a:cubicBezTo>
                  <a:cubicBezTo>
                    <a:pt x="465306" y="463069"/>
                    <a:pt x="467265" y="463852"/>
                    <a:pt x="467601" y="463460"/>
                  </a:cubicBezTo>
                  <a:cubicBezTo>
                    <a:pt x="467825" y="463181"/>
                    <a:pt x="467377" y="462453"/>
                    <a:pt x="467545" y="462173"/>
                  </a:cubicBezTo>
                  <a:cubicBezTo>
                    <a:pt x="467713" y="461950"/>
                    <a:pt x="470511" y="459879"/>
                    <a:pt x="470063" y="459543"/>
                  </a:cubicBezTo>
                  <a:cubicBezTo>
                    <a:pt x="470008" y="459487"/>
                    <a:pt x="468832" y="459543"/>
                    <a:pt x="468776" y="459543"/>
                  </a:cubicBezTo>
                  <a:cubicBezTo>
                    <a:pt x="468832" y="459487"/>
                    <a:pt x="469280" y="457304"/>
                    <a:pt x="470008" y="458200"/>
                  </a:cubicBezTo>
                  <a:cubicBezTo>
                    <a:pt x="472862" y="461614"/>
                    <a:pt x="470847" y="455737"/>
                    <a:pt x="473813" y="455514"/>
                  </a:cubicBezTo>
                  <a:cubicBezTo>
                    <a:pt x="476052" y="455345"/>
                    <a:pt x="474765" y="452827"/>
                    <a:pt x="476276" y="450253"/>
                  </a:cubicBezTo>
                  <a:cubicBezTo>
                    <a:pt x="475996" y="450700"/>
                    <a:pt x="482041" y="445663"/>
                    <a:pt x="478683" y="442417"/>
                  </a:cubicBezTo>
                  <a:cubicBezTo>
                    <a:pt x="477171" y="440906"/>
                    <a:pt x="478850" y="441970"/>
                    <a:pt x="478626" y="439843"/>
                  </a:cubicBezTo>
                  <a:cubicBezTo>
                    <a:pt x="478291" y="436821"/>
                    <a:pt x="475492" y="427530"/>
                    <a:pt x="477004" y="424284"/>
                  </a:cubicBezTo>
                  <a:cubicBezTo>
                    <a:pt x="470735" y="425571"/>
                    <a:pt x="470903" y="420143"/>
                    <a:pt x="464131" y="421989"/>
                  </a:cubicBezTo>
                  <a:cubicBezTo>
                    <a:pt x="462228" y="423164"/>
                    <a:pt x="464523" y="423892"/>
                    <a:pt x="462956" y="427194"/>
                  </a:cubicBezTo>
                  <a:cubicBezTo>
                    <a:pt x="456352" y="427530"/>
                    <a:pt x="453498" y="423948"/>
                    <a:pt x="447509" y="423668"/>
                  </a:cubicBezTo>
                  <a:cubicBezTo>
                    <a:pt x="447453" y="421094"/>
                    <a:pt x="443983" y="422101"/>
                    <a:pt x="444823" y="418519"/>
                  </a:cubicBezTo>
                  <a:cubicBezTo>
                    <a:pt x="443256" y="417680"/>
                    <a:pt x="441129" y="418352"/>
                    <a:pt x="439674" y="417344"/>
                  </a:cubicBezTo>
                  <a:cubicBezTo>
                    <a:pt x="439226" y="417008"/>
                    <a:pt x="440009" y="415106"/>
                    <a:pt x="439618" y="414769"/>
                  </a:cubicBezTo>
                  <a:cubicBezTo>
                    <a:pt x="439226" y="414378"/>
                    <a:pt x="437435" y="415273"/>
                    <a:pt x="437043" y="414826"/>
                  </a:cubicBezTo>
                  <a:cubicBezTo>
                    <a:pt x="435980" y="413539"/>
                    <a:pt x="436820" y="410796"/>
                    <a:pt x="434413" y="410964"/>
                  </a:cubicBezTo>
                  <a:cubicBezTo>
                    <a:pt x="434189" y="407438"/>
                    <a:pt x="436483" y="408333"/>
                    <a:pt x="434301" y="405759"/>
                  </a:cubicBezTo>
                  <a:cubicBezTo>
                    <a:pt x="434021" y="404304"/>
                    <a:pt x="433013" y="405087"/>
                    <a:pt x="433013" y="405759"/>
                  </a:cubicBezTo>
                  <a:cubicBezTo>
                    <a:pt x="430999" y="404360"/>
                    <a:pt x="430271" y="401617"/>
                    <a:pt x="426521" y="402009"/>
                  </a:cubicBezTo>
                  <a:cubicBezTo>
                    <a:pt x="428033" y="397756"/>
                    <a:pt x="422324" y="401114"/>
                    <a:pt x="423835" y="396860"/>
                  </a:cubicBezTo>
                  <a:cubicBezTo>
                    <a:pt x="422548" y="396749"/>
                    <a:pt x="415496" y="396469"/>
                    <a:pt x="417455" y="397029"/>
                  </a:cubicBezTo>
                  <a:cubicBezTo>
                    <a:pt x="415776" y="396525"/>
                    <a:pt x="417175" y="395293"/>
                    <a:pt x="416112" y="394454"/>
                  </a:cubicBezTo>
                  <a:cubicBezTo>
                    <a:pt x="415664" y="394118"/>
                    <a:pt x="414153" y="394622"/>
                    <a:pt x="413537" y="394510"/>
                  </a:cubicBezTo>
                  <a:cubicBezTo>
                    <a:pt x="412530" y="394286"/>
                    <a:pt x="409787" y="392327"/>
                    <a:pt x="405814" y="393391"/>
                  </a:cubicBezTo>
                  <a:cubicBezTo>
                    <a:pt x="407381" y="388521"/>
                    <a:pt x="402903" y="391488"/>
                    <a:pt x="400609" y="389585"/>
                  </a:cubicBezTo>
                  <a:cubicBezTo>
                    <a:pt x="400161" y="389249"/>
                    <a:pt x="400945" y="387402"/>
                    <a:pt x="400553" y="386955"/>
                  </a:cubicBezTo>
                  <a:cubicBezTo>
                    <a:pt x="400161" y="386563"/>
                    <a:pt x="398314" y="387458"/>
                    <a:pt x="397979" y="387010"/>
                  </a:cubicBezTo>
                  <a:cubicBezTo>
                    <a:pt x="397587" y="386506"/>
                    <a:pt x="398370" y="384884"/>
                    <a:pt x="397923" y="384436"/>
                  </a:cubicBezTo>
                  <a:cubicBezTo>
                    <a:pt x="397531" y="383988"/>
                    <a:pt x="395796" y="384884"/>
                    <a:pt x="395348" y="384492"/>
                  </a:cubicBezTo>
                  <a:cubicBezTo>
                    <a:pt x="395012" y="384156"/>
                    <a:pt x="395684" y="382141"/>
                    <a:pt x="395292" y="381918"/>
                  </a:cubicBezTo>
                  <a:cubicBezTo>
                    <a:pt x="394061" y="381134"/>
                    <a:pt x="394285" y="383205"/>
                    <a:pt x="394061" y="383260"/>
                  </a:cubicBezTo>
                  <a:cubicBezTo>
                    <a:pt x="393277" y="383428"/>
                    <a:pt x="390311" y="381581"/>
                    <a:pt x="390143" y="380742"/>
                  </a:cubicBezTo>
                  <a:cubicBezTo>
                    <a:pt x="388576" y="382925"/>
                    <a:pt x="388017" y="380518"/>
                    <a:pt x="386281" y="380854"/>
                  </a:cubicBezTo>
                  <a:cubicBezTo>
                    <a:pt x="384547" y="381190"/>
                    <a:pt x="382196" y="383428"/>
                    <a:pt x="379957" y="383597"/>
                  </a:cubicBezTo>
                  <a:cubicBezTo>
                    <a:pt x="377159" y="383820"/>
                    <a:pt x="376655" y="382421"/>
                    <a:pt x="374808" y="382421"/>
                  </a:cubicBezTo>
                  <a:cubicBezTo>
                    <a:pt x="371450" y="382421"/>
                    <a:pt x="372738" y="384436"/>
                    <a:pt x="369660" y="382533"/>
                  </a:cubicBezTo>
                  <a:cubicBezTo>
                    <a:pt x="367924" y="381469"/>
                    <a:pt x="366805" y="382701"/>
                    <a:pt x="363223" y="381358"/>
                  </a:cubicBezTo>
                  <a:cubicBezTo>
                    <a:pt x="362495" y="381078"/>
                    <a:pt x="362440" y="379119"/>
                    <a:pt x="361880" y="378783"/>
                  </a:cubicBezTo>
                  <a:cubicBezTo>
                    <a:pt x="361320" y="378447"/>
                    <a:pt x="359977" y="379007"/>
                    <a:pt x="359306" y="378839"/>
                  </a:cubicBezTo>
                  <a:cubicBezTo>
                    <a:pt x="357683" y="378503"/>
                    <a:pt x="352086" y="377664"/>
                    <a:pt x="355388" y="375033"/>
                  </a:cubicBezTo>
                  <a:cubicBezTo>
                    <a:pt x="351638" y="375425"/>
                    <a:pt x="351358" y="372179"/>
                    <a:pt x="347664" y="372571"/>
                  </a:cubicBezTo>
                  <a:cubicBezTo>
                    <a:pt x="346937" y="371564"/>
                    <a:pt x="346265" y="370500"/>
                    <a:pt x="346321" y="368709"/>
                  </a:cubicBezTo>
                  <a:cubicBezTo>
                    <a:pt x="340948" y="368149"/>
                    <a:pt x="339158" y="363840"/>
                    <a:pt x="333393" y="363784"/>
                  </a:cubicBezTo>
                  <a:cubicBezTo>
                    <a:pt x="332498" y="359419"/>
                    <a:pt x="329531" y="357180"/>
                    <a:pt x="330539" y="350856"/>
                  </a:cubicBezTo>
                  <a:cubicBezTo>
                    <a:pt x="330203" y="345819"/>
                    <a:pt x="323319" y="348617"/>
                    <a:pt x="326509" y="343132"/>
                  </a:cubicBezTo>
                  <a:cubicBezTo>
                    <a:pt x="324998" y="342964"/>
                    <a:pt x="324215" y="343468"/>
                    <a:pt x="323991" y="344476"/>
                  </a:cubicBezTo>
                  <a:cubicBezTo>
                    <a:pt x="322536" y="344588"/>
                    <a:pt x="323207" y="342741"/>
                    <a:pt x="322648" y="341901"/>
                  </a:cubicBezTo>
                  <a:cubicBezTo>
                    <a:pt x="321696" y="340558"/>
                    <a:pt x="318898" y="340614"/>
                    <a:pt x="318730" y="338095"/>
                  </a:cubicBezTo>
                  <a:cubicBezTo>
                    <a:pt x="318618" y="336585"/>
                    <a:pt x="316267" y="337032"/>
                    <a:pt x="314868" y="336864"/>
                  </a:cubicBezTo>
                  <a:cubicBezTo>
                    <a:pt x="314700" y="335969"/>
                    <a:pt x="316603" y="335297"/>
                    <a:pt x="316099" y="334234"/>
                  </a:cubicBezTo>
                  <a:cubicBezTo>
                    <a:pt x="316043" y="334066"/>
                    <a:pt x="314868" y="331715"/>
                    <a:pt x="314756" y="331659"/>
                  </a:cubicBezTo>
                  <a:cubicBezTo>
                    <a:pt x="314253" y="331436"/>
                    <a:pt x="312574" y="332107"/>
                    <a:pt x="312182" y="331715"/>
                  </a:cubicBezTo>
                  <a:cubicBezTo>
                    <a:pt x="311286" y="330764"/>
                    <a:pt x="311734" y="328749"/>
                    <a:pt x="310783" y="327853"/>
                  </a:cubicBezTo>
                  <a:cubicBezTo>
                    <a:pt x="307872" y="324943"/>
                    <a:pt x="304010" y="324272"/>
                    <a:pt x="302891" y="318955"/>
                  </a:cubicBezTo>
                  <a:cubicBezTo>
                    <a:pt x="300205" y="316772"/>
                    <a:pt x="300429" y="319962"/>
                    <a:pt x="297742" y="317779"/>
                  </a:cubicBezTo>
                  <a:cubicBezTo>
                    <a:pt x="298526" y="315093"/>
                    <a:pt x="295727" y="315037"/>
                    <a:pt x="295112" y="313974"/>
                  </a:cubicBezTo>
                  <a:cubicBezTo>
                    <a:pt x="293936" y="311903"/>
                    <a:pt x="295224" y="307482"/>
                    <a:pt x="291138" y="307593"/>
                  </a:cubicBezTo>
                  <a:cubicBezTo>
                    <a:pt x="291642" y="301326"/>
                    <a:pt x="288676" y="298695"/>
                    <a:pt x="284534" y="297352"/>
                  </a:cubicBezTo>
                  <a:cubicBezTo>
                    <a:pt x="283359" y="298303"/>
                    <a:pt x="282632" y="299758"/>
                    <a:pt x="282072" y="301326"/>
                  </a:cubicBezTo>
                  <a:cubicBezTo>
                    <a:pt x="281064" y="304404"/>
                    <a:pt x="284870" y="304963"/>
                    <a:pt x="286045" y="306418"/>
                  </a:cubicBezTo>
                  <a:cubicBezTo>
                    <a:pt x="286381" y="306866"/>
                    <a:pt x="285653" y="308657"/>
                    <a:pt x="286101" y="308993"/>
                  </a:cubicBezTo>
                  <a:cubicBezTo>
                    <a:pt x="286213" y="309105"/>
                    <a:pt x="287332" y="308825"/>
                    <a:pt x="287389" y="308937"/>
                  </a:cubicBezTo>
                  <a:cubicBezTo>
                    <a:pt x="288172" y="310784"/>
                    <a:pt x="286437" y="314030"/>
                    <a:pt x="288788" y="314086"/>
                  </a:cubicBezTo>
                  <a:cubicBezTo>
                    <a:pt x="290858" y="314142"/>
                    <a:pt x="289963" y="317500"/>
                    <a:pt x="291474" y="320522"/>
                  </a:cubicBezTo>
                  <a:cubicBezTo>
                    <a:pt x="291810" y="321137"/>
                    <a:pt x="292705" y="320354"/>
                    <a:pt x="292761" y="321809"/>
                  </a:cubicBezTo>
                  <a:cubicBezTo>
                    <a:pt x="292929" y="324328"/>
                    <a:pt x="296455" y="323432"/>
                    <a:pt x="295448" y="328245"/>
                  </a:cubicBezTo>
                  <a:cubicBezTo>
                    <a:pt x="295672" y="329757"/>
                    <a:pt x="297798" y="329309"/>
                    <a:pt x="299309" y="329477"/>
                  </a:cubicBezTo>
                  <a:cubicBezTo>
                    <a:pt x="298358" y="331099"/>
                    <a:pt x="300541" y="331603"/>
                    <a:pt x="300652" y="332051"/>
                  </a:cubicBezTo>
                  <a:cubicBezTo>
                    <a:pt x="300876" y="333282"/>
                    <a:pt x="299477" y="334906"/>
                    <a:pt x="299421" y="334682"/>
                  </a:cubicBezTo>
                  <a:cubicBezTo>
                    <a:pt x="300037" y="336585"/>
                    <a:pt x="303563" y="336081"/>
                    <a:pt x="302108" y="339831"/>
                  </a:cubicBezTo>
                  <a:cubicBezTo>
                    <a:pt x="300541" y="338375"/>
                    <a:pt x="299701" y="336193"/>
                    <a:pt x="295615" y="337368"/>
                  </a:cubicBezTo>
                  <a:cubicBezTo>
                    <a:pt x="297294" y="332107"/>
                    <a:pt x="292761" y="333338"/>
                    <a:pt x="292873" y="329645"/>
                  </a:cubicBezTo>
                  <a:cubicBezTo>
                    <a:pt x="292369" y="327462"/>
                    <a:pt x="290243" y="327182"/>
                    <a:pt x="288956" y="325839"/>
                  </a:cubicBezTo>
                  <a:cubicBezTo>
                    <a:pt x="287892" y="324720"/>
                    <a:pt x="287109" y="323432"/>
                    <a:pt x="286325" y="321977"/>
                  </a:cubicBezTo>
                  <a:cubicBezTo>
                    <a:pt x="283919" y="321865"/>
                    <a:pt x="282016" y="321194"/>
                    <a:pt x="281120" y="319515"/>
                  </a:cubicBezTo>
                  <a:cubicBezTo>
                    <a:pt x="281008" y="316213"/>
                    <a:pt x="282016" y="317892"/>
                    <a:pt x="283639" y="318171"/>
                  </a:cubicBezTo>
                  <a:cubicBezTo>
                    <a:pt x="284870" y="312463"/>
                    <a:pt x="279217" y="314030"/>
                    <a:pt x="279609" y="309161"/>
                  </a:cubicBezTo>
                  <a:cubicBezTo>
                    <a:pt x="277146" y="308657"/>
                    <a:pt x="276307" y="306418"/>
                    <a:pt x="273173" y="306698"/>
                  </a:cubicBezTo>
                  <a:cubicBezTo>
                    <a:pt x="273285" y="303340"/>
                    <a:pt x="275188" y="303508"/>
                    <a:pt x="273005" y="300206"/>
                  </a:cubicBezTo>
                  <a:cubicBezTo>
                    <a:pt x="272725" y="299758"/>
                    <a:pt x="271774" y="299087"/>
                    <a:pt x="271718" y="298919"/>
                  </a:cubicBezTo>
                  <a:cubicBezTo>
                    <a:pt x="270263" y="296065"/>
                    <a:pt x="271214" y="291531"/>
                    <a:pt x="265170" y="292595"/>
                  </a:cubicBezTo>
                  <a:cubicBezTo>
                    <a:pt x="266345" y="291083"/>
                    <a:pt x="266065" y="290300"/>
                    <a:pt x="265058" y="288677"/>
                  </a:cubicBezTo>
                  <a:cubicBezTo>
                    <a:pt x="264946" y="288453"/>
                    <a:pt x="263883" y="286215"/>
                    <a:pt x="263714" y="286103"/>
                  </a:cubicBezTo>
                  <a:cubicBezTo>
                    <a:pt x="262987" y="285767"/>
                    <a:pt x="260356" y="286718"/>
                    <a:pt x="259853" y="286215"/>
                  </a:cubicBezTo>
                  <a:cubicBezTo>
                    <a:pt x="259013" y="285319"/>
                    <a:pt x="262371" y="284816"/>
                    <a:pt x="262371" y="284871"/>
                  </a:cubicBezTo>
                  <a:cubicBezTo>
                    <a:pt x="261588" y="282073"/>
                    <a:pt x="254256" y="281178"/>
                    <a:pt x="250731" y="279946"/>
                  </a:cubicBezTo>
                  <a:cubicBezTo>
                    <a:pt x="250003" y="279219"/>
                    <a:pt x="250003" y="278267"/>
                    <a:pt x="249387" y="277372"/>
                  </a:cubicBezTo>
                  <a:cubicBezTo>
                    <a:pt x="248436" y="275917"/>
                    <a:pt x="247876" y="274685"/>
                    <a:pt x="246757" y="273510"/>
                  </a:cubicBezTo>
                  <a:cubicBezTo>
                    <a:pt x="245694" y="272391"/>
                    <a:pt x="245694" y="268921"/>
                    <a:pt x="244015" y="265787"/>
                  </a:cubicBezTo>
                  <a:cubicBezTo>
                    <a:pt x="243678" y="265227"/>
                    <a:pt x="241608" y="265003"/>
                    <a:pt x="241440" y="264555"/>
                  </a:cubicBezTo>
                  <a:cubicBezTo>
                    <a:pt x="240488" y="262597"/>
                    <a:pt x="242056" y="260022"/>
                    <a:pt x="238809" y="260694"/>
                  </a:cubicBezTo>
                  <a:cubicBezTo>
                    <a:pt x="239033" y="255824"/>
                    <a:pt x="236179" y="252578"/>
                    <a:pt x="233437" y="249108"/>
                  </a:cubicBezTo>
                  <a:cubicBezTo>
                    <a:pt x="232262" y="247598"/>
                    <a:pt x="232262" y="243960"/>
                    <a:pt x="229519" y="245303"/>
                  </a:cubicBezTo>
                  <a:cubicBezTo>
                    <a:pt x="231030" y="230080"/>
                    <a:pt x="228567" y="221069"/>
                    <a:pt x="228567" y="202488"/>
                  </a:cubicBezTo>
                  <a:cubicBezTo>
                    <a:pt x="228288" y="201425"/>
                    <a:pt x="227280" y="201201"/>
                    <a:pt x="227225" y="199914"/>
                  </a:cubicBezTo>
                  <a:cubicBezTo>
                    <a:pt x="226273" y="199354"/>
                    <a:pt x="225433" y="198011"/>
                    <a:pt x="224594" y="197396"/>
                  </a:cubicBezTo>
                  <a:cubicBezTo>
                    <a:pt x="223978" y="196892"/>
                    <a:pt x="223475" y="195829"/>
                    <a:pt x="222019" y="196164"/>
                  </a:cubicBezTo>
                  <a:cubicBezTo>
                    <a:pt x="221124" y="189896"/>
                    <a:pt x="215751" y="186426"/>
                    <a:pt x="211442" y="182117"/>
                  </a:cubicBezTo>
                  <a:cubicBezTo>
                    <a:pt x="210826" y="181501"/>
                    <a:pt x="209931" y="181053"/>
                    <a:pt x="210098" y="179542"/>
                  </a:cubicBezTo>
                  <a:cubicBezTo>
                    <a:pt x="211162" y="180438"/>
                    <a:pt x="213624" y="181501"/>
                    <a:pt x="213960" y="179430"/>
                  </a:cubicBezTo>
                  <a:cubicBezTo>
                    <a:pt x="216479" y="179374"/>
                    <a:pt x="215695" y="182956"/>
                    <a:pt x="219165" y="181893"/>
                  </a:cubicBezTo>
                  <a:cubicBezTo>
                    <a:pt x="220172" y="183012"/>
                    <a:pt x="220620" y="184803"/>
                    <a:pt x="220564" y="187042"/>
                  </a:cubicBezTo>
                  <a:cubicBezTo>
                    <a:pt x="227056" y="185922"/>
                    <a:pt x="228567" y="190064"/>
                    <a:pt x="232205" y="191967"/>
                  </a:cubicBezTo>
                  <a:cubicBezTo>
                    <a:pt x="231646" y="196556"/>
                    <a:pt x="234444" y="197619"/>
                    <a:pt x="236235" y="199690"/>
                  </a:cubicBezTo>
                  <a:cubicBezTo>
                    <a:pt x="237354" y="199522"/>
                    <a:pt x="237746" y="197171"/>
                    <a:pt x="237410" y="195772"/>
                  </a:cubicBezTo>
                  <a:cubicBezTo>
                    <a:pt x="237074" y="194317"/>
                    <a:pt x="235060" y="194038"/>
                    <a:pt x="234780" y="193254"/>
                  </a:cubicBezTo>
                  <a:cubicBezTo>
                    <a:pt x="233996" y="191015"/>
                    <a:pt x="233941" y="189728"/>
                    <a:pt x="233381" y="188105"/>
                  </a:cubicBezTo>
                  <a:cubicBezTo>
                    <a:pt x="233157" y="187434"/>
                    <a:pt x="232037" y="186818"/>
                    <a:pt x="232037" y="186818"/>
                  </a:cubicBezTo>
                  <a:cubicBezTo>
                    <a:pt x="231870" y="186090"/>
                    <a:pt x="233045" y="185027"/>
                    <a:pt x="233325" y="185531"/>
                  </a:cubicBezTo>
                  <a:cubicBezTo>
                    <a:pt x="231702" y="182620"/>
                    <a:pt x="228679" y="183292"/>
                    <a:pt x="229351" y="180438"/>
                  </a:cubicBezTo>
                  <a:cubicBezTo>
                    <a:pt x="223195" y="181221"/>
                    <a:pt x="222131" y="176520"/>
                    <a:pt x="216479" y="176800"/>
                  </a:cubicBezTo>
                  <a:cubicBezTo>
                    <a:pt x="217990" y="172546"/>
                    <a:pt x="212281" y="175904"/>
                    <a:pt x="213793" y="171651"/>
                  </a:cubicBezTo>
                  <a:cubicBezTo>
                    <a:pt x="212617" y="170195"/>
                    <a:pt x="210938" y="171819"/>
                    <a:pt x="208587" y="169188"/>
                  </a:cubicBezTo>
                  <a:cubicBezTo>
                    <a:pt x="208587" y="167901"/>
                    <a:pt x="210155" y="168125"/>
                    <a:pt x="211106" y="167845"/>
                  </a:cubicBezTo>
                  <a:cubicBezTo>
                    <a:pt x="212729" y="164375"/>
                    <a:pt x="206517" y="166278"/>
                    <a:pt x="207244" y="166614"/>
                  </a:cubicBezTo>
                  <a:cubicBezTo>
                    <a:pt x="205957" y="165942"/>
                    <a:pt x="206852" y="164711"/>
                    <a:pt x="205901" y="164039"/>
                  </a:cubicBezTo>
                  <a:cubicBezTo>
                    <a:pt x="205621" y="163871"/>
                    <a:pt x="203439" y="164319"/>
                    <a:pt x="203327" y="164095"/>
                  </a:cubicBezTo>
                  <a:cubicBezTo>
                    <a:pt x="203047" y="163200"/>
                    <a:pt x="205006" y="162640"/>
                    <a:pt x="204558" y="161465"/>
                  </a:cubicBezTo>
                  <a:cubicBezTo>
                    <a:pt x="203942" y="159562"/>
                    <a:pt x="202935" y="162025"/>
                    <a:pt x="200696" y="161577"/>
                  </a:cubicBezTo>
                  <a:cubicBezTo>
                    <a:pt x="197898" y="159730"/>
                    <a:pt x="199409" y="156652"/>
                    <a:pt x="198010" y="155141"/>
                  </a:cubicBezTo>
                  <a:cubicBezTo>
                    <a:pt x="197170" y="154245"/>
                    <a:pt x="196107" y="153630"/>
                    <a:pt x="194148" y="153909"/>
                  </a:cubicBezTo>
                  <a:cubicBezTo>
                    <a:pt x="198570" y="146186"/>
                    <a:pt x="183962" y="151727"/>
                    <a:pt x="184970" y="143723"/>
                  </a:cubicBezTo>
                  <a:cubicBezTo>
                    <a:pt x="186257" y="143723"/>
                    <a:pt x="187544" y="143668"/>
                    <a:pt x="188831" y="143611"/>
                  </a:cubicBezTo>
                  <a:cubicBezTo>
                    <a:pt x="189279" y="140477"/>
                    <a:pt x="183011" y="144451"/>
                    <a:pt x="184913" y="139806"/>
                  </a:cubicBezTo>
                  <a:cubicBezTo>
                    <a:pt x="182339" y="139862"/>
                    <a:pt x="179764" y="139918"/>
                    <a:pt x="177246" y="139974"/>
                  </a:cubicBezTo>
                  <a:cubicBezTo>
                    <a:pt x="180044" y="138071"/>
                    <a:pt x="175567" y="136840"/>
                    <a:pt x="178422" y="136056"/>
                  </a:cubicBezTo>
                  <a:cubicBezTo>
                    <a:pt x="178757" y="133705"/>
                    <a:pt x="175007" y="133985"/>
                    <a:pt x="175847" y="134825"/>
                  </a:cubicBezTo>
                  <a:cubicBezTo>
                    <a:pt x="173272" y="132362"/>
                    <a:pt x="175455" y="131523"/>
                    <a:pt x="173160" y="128389"/>
                  </a:cubicBezTo>
                  <a:cubicBezTo>
                    <a:pt x="170586" y="128445"/>
                    <a:pt x="168068" y="128501"/>
                    <a:pt x="165493" y="128557"/>
                  </a:cubicBezTo>
                  <a:cubicBezTo>
                    <a:pt x="166109" y="126598"/>
                    <a:pt x="167340" y="125254"/>
                    <a:pt x="167956" y="123296"/>
                  </a:cubicBezTo>
                  <a:cubicBezTo>
                    <a:pt x="166948" y="120889"/>
                    <a:pt x="164094" y="122456"/>
                    <a:pt x="166612" y="119434"/>
                  </a:cubicBezTo>
                  <a:cubicBezTo>
                    <a:pt x="162303" y="119882"/>
                    <a:pt x="159281" y="121673"/>
                    <a:pt x="153852" y="121001"/>
                  </a:cubicBezTo>
                  <a:cubicBezTo>
                    <a:pt x="153908" y="117307"/>
                    <a:pt x="150550" y="115964"/>
                    <a:pt x="147304" y="114621"/>
                  </a:cubicBezTo>
                  <a:cubicBezTo>
                    <a:pt x="146521" y="114285"/>
                    <a:pt x="144450" y="114005"/>
                    <a:pt x="143442" y="113446"/>
                  </a:cubicBezTo>
                  <a:cubicBezTo>
                    <a:pt x="143050" y="113222"/>
                    <a:pt x="143666" y="111263"/>
                    <a:pt x="143386" y="110815"/>
                  </a:cubicBezTo>
                  <a:cubicBezTo>
                    <a:pt x="142995" y="110255"/>
                    <a:pt x="140252" y="111207"/>
                    <a:pt x="140812" y="109584"/>
                  </a:cubicBezTo>
                  <a:cubicBezTo>
                    <a:pt x="136614" y="107793"/>
                    <a:pt x="127604" y="112494"/>
                    <a:pt x="125421" y="109920"/>
                  </a:cubicBezTo>
                  <a:cubicBezTo>
                    <a:pt x="125309" y="109864"/>
                    <a:pt x="125477" y="108633"/>
                    <a:pt x="125365" y="108633"/>
                  </a:cubicBezTo>
                  <a:cubicBezTo>
                    <a:pt x="124022" y="108464"/>
                    <a:pt x="122735" y="109976"/>
                    <a:pt x="122847" y="109976"/>
                  </a:cubicBezTo>
                  <a:cubicBezTo>
                    <a:pt x="121168" y="109584"/>
                    <a:pt x="121391" y="105890"/>
                    <a:pt x="116354" y="107513"/>
                  </a:cubicBezTo>
                  <a:cubicBezTo>
                    <a:pt x="116187" y="104155"/>
                    <a:pt x="110366" y="105778"/>
                    <a:pt x="113668" y="102364"/>
                  </a:cubicBezTo>
                  <a:cubicBezTo>
                    <a:pt x="112661" y="102476"/>
                    <a:pt x="112437" y="103819"/>
                    <a:pt x="111150" y="103707"/>
                  </a:cubicBezTo>
                  <a:cubicBezTo>
                    <a:pt x="110534" y="103652"/>
                    <a:pt x="109415" y="102532"/>
                    <a:pt x="109862" y="102420"/>
                  </a:cubicBezTo>
                  <a:cubicBezTo>
                    <a:pt x="107176" y="102868"/>
                    <a:pt x="105777" y="105666"/>
                    <a:pt x="103482" y="103875"/>
                  </a:cubicBezTo>
                  <a:cubicBezTo>
                    <a:pt x="100684" y="103707"/>
                    <a:pt x="102979" y="108464"/>
                    <a:pt x="102363" y="110368"/>
                  </a:cubicBezTo>
                  <a:cubicBezTo>
                    <a:pt x="101355" y="109920"/>
                    <a:pt x="100180" y="108800"/>
                    <a:pt x="98501" y="109136"/>
                  </a:cubicBezTo>
                  <a:cubicBezTo>
                    <a:pt x="96878" y="109472"/>
                    <a:pt x="98221" y="111319"/>
                    <a:pt x="97270" y="111767"/>
                  </a:cubicBezTo>
                  <a:cubicBezTo>
                    <a:pt x="95814" y="112494"/>
                    <a:pt x="91449" y="112047"/>
                    <a:pt x="89602" y="113222"/>
                  </a:cubicBezTo>
                  <a:cubicBezTo>
                    <a:pt x="88483" y="113949"/>
                    <a:pt x="88595" y="115516"/>
                    <a:pt x="87084" y="115852"/>
                  </a:cubicBezTo>
                  <a:cubicBezTo>
                    <a:pt x="84789" y="116076"/>
                    <a:pt x="84341" y="114341"/>
                    <a:pt x="81935" y="114677"/>
                  </a:cubicBezTo>
                  <a:cubicBezTo>
                    <a:pt x="83726" y="112606"/>
                    <a:pt x="87028" y="111991"/>
                    <a:pt x="85629" y="106785"/>
                  </a:cubicBezTo>
                  <a:cubicBezTo>
                    <a:pt x="87811" y="107233"/>
                    <a:pt x="88035" y="105722"/>
                    <a:pt x="88147" y="104155"/>
                  </a:cubicBezTo>
                  <a:cubicBezTo>
                    <a:pt x="87923" y="102644"/>
                    <a:pt x="85797" y="103092"/>
                    <a:pt x="84286" y="102924"/>
                  </a:cubicBezTo>
                  <a:cubicBezTo>
                    <a:pt x="82494" y="104435"/>
                    <a:pt x="83222" y="106394"/>
                    <a:pt x="80536" y="108185"/>
                  </a:cubicBezTo>
                  <a:cubicBezTo>
                    <a:pt x="79584" y="108856"/>
                    <a:pt x="79416" y="110703"/>
                    <a:pt x="78017" y="110815"/>
                  </a:cubicBezTo>
                  <a:cubicBezTo>
                    <a:pt x="76674" y="110927"/>
                    <a:pt x="76786" y="114397"/>
                    <a:pt x="74212" y="113501"/>
                  </a:cubicBezTo>
                  <a:cubicBezTo>
                    <a:pt x="74715" y="115684"/>
                    <a:pt x="73260" y="115964"/>
                    <a:pt x="71693" y="116132"/>
                  </a:cubicBezTo>
                  <a:cubicBezTo>
                    <a:pt x="71749" y="117867"/>
                    <a:pt x="71749" y="119602"/>
                    <a:pt x="71805" y="121337"/>
                  </a:cubicBezTo>
                  <a:cubicBezTo>
                    <a:pt x="68335" y="122736"/>
                    <a:pt x="67160" y="126654"/>
                    <a:pt x="64305" y="129284"/>
                  </a:cubicBezTo>
                  <a:cubicBezTo>
                    <a:pt x="63858" y="129732"/>
                    <a:pt x="62179" y="128892"/>
                    <a:pt x="61731" y="129340"/>
                  </a:cubicBezTo>
                  <a:cubicBezTo>
                    <a:pt x="61339" y="129732"/>
                    <a:pt x="62234" y="131579"/>
                    <a:pt x="61787" y="131970"/>
                  </a:cubicBezTo>
                  <a:cubicBezTo>
                    <a:pt x="61619" y="132082"/>
                    <a:pt x="56470" y="132195"/>
                    <a:pt x="57981" y="133370"/>
                  </a:cubicBezTo>
                  <a:cubicBezTo>
                    <a:pt x="60388" y="135273"/>
                    <a:pt x="54903" y="134713"/>
                    <a:pt x="52944" y="137343"/>
                  </a:cubicBezTo>
                  <a:cubicBezTo>
                    <a:pt x="52720" y="137623"/>
                    <a:pt x="51153" y="141989"/>
                    <a:pt x="50481" y="141317"/>
                  </a:cubicBezTo>
                  <a:cubicBezTo>
                    <a:pt x="49139" y="140030"/>
                    <a:pt x="49642" y="140757"/>
                    <a:pt x="49251" y="142660"/>
                  </a:cubicBezTo>
                  <a:cubicBezTo>
                    <a:pt x="47572" y="142716"/>
                    <a:pt x="45836" y="142716"/>
                    <a:pt x="44102" y="142772"/>
                  </a:cubicBezTo>
                  <a:cubicBezTo>
                    <a:pt x="41471" y="144283"/>
                    <a:pt x="46620" y="145067"/>
                    <a:pt x="40296" y="145459"/>
                  </a:cubicBezTo>
                  <a:cubicBezTo>
                    <a:pt x="37609" y="145626"/>
                    <a:pt x="35315" y="145347"/>
                    <a:pt x="32628" y="146914"/>
                  </a:cubicBezTo>
                  <a:cubicBezTo>
                    <a:pt x="30670" y="148033"/>
                    <a:pt x="30558" y="151223"/>
                    <a:pt x="27535" y="149600"/>
                  </a:cubicBezTo>
                  <a:cubicBezTo>
                    <a:pt x="27479" y="146018"/>
                    <a:pt x="31285" y="146858"/>
                    <a:pt x="33860" y="145570"/>
                  </a:cubicBezTo>
                  <a:cubicBezTo>
                    <a:pt x="34811" y="145067"/>
                    <a:pt x="35091" y="145570"/>
                    <a:pt x="35091" y="144227"/>
                  </a:cubicBezTo>
                  <a:cubicBezTo>
                    <a:pt x="35147" y="142436"/>
                    <a:pt x="38505" y="143108"/>
                    <a:pt x="40184" y="142828"/>
                  </a:cubicBezTo>
                  <a:cubicBezTo>
                    <a:pt x="42199" y="143052"/>
                    <a:pt x="40576" y="139862"/>
                    <a:pt x="41359" y="138910"/>
                  </a:cubicBezTo>
                  <a:cubicBezTo>
                    <a:pt x="42086" y="138127"/>
                    <a:pt x="42982" y="141037"/>
                    <a:pt x="45165" y="137511"/>
                  </a:cubicBezTo>
                  <a:cubicBezTo>
                    <a:pt x="45613" y="136784"/>
                    <a:pt x="46396" y="137679"/>
                    <a:pt x="46396" y="136168"/>
                  </a:cubicBezTo>
                  <a:cubicBezTo>
                    <a:pt x="46452" y="134265"/>
                    <a:pt x="49418" y="135105"/>
                    <a:pt x="51489" y="133482"/>
                  </a:cubicBezTo>
                  <a:cubicBezTo>
                    <a:pt x="51433" y="131299"/>
                    <a:pt x="51377" y="129172"/>
                    <a:pt x="51321" y="126989"/>
                  </a:cubicBezTo>
                  <a:cubicBezTo>
                    <a:pt x="55463" y="131131"/>
                    <a:pt x="51713" y="123128"/>
                    <a:pt x="56414" y="124303"/>
                  </a:cubicBezTo>
                  <a:cubicBezTo>
                    <a:pt x="56862" y="121169"/>
                    <a:pt x="50594" y="125143"/>
                    <a:pt x="52497" y="120497"/>
                  </a:cubicBezTo>
                  <a:cubicBezTo>
                    <a:pt x="51209" y="123520"/>
                    <a:pt x="43318" y="120106"/>
                    <a:pt x="42311" y="123296"/>
                  </a:cubicBezTo>
                  <a:cubicBezTo>
                    <a:pt x="40799" y="123743"/>
                    <a:pt x="41639" y="121169"/>
                    <a:pt x="40967" y="120721"/>
                  </a:cubicBezTo>
                  <a:cubicBezTo>
                    <a:pt x="39232" y="119658"/>
                    <a:pt x="35539" y="121673"/>
                    <a:pt x="33300" y="120889"/>
                  </a:cubicBezTo>
                  <a:cubicBezTo>
                    <a:pt x="34531" y="118147"/>
                    <a:pt x="31173" y="119154"/>
                    <a:pt x="30670" y="118371"/>
                  </a:cubicBezTo>
                  <a:cubicBezTo>
                    <a:pt x="30166" y="117531"/>
                    <a:pt x="31677" y="116692"/>
                    <a:pt x="31901" y="117028"/>
                  </a:cubicBezTo>
                  <a:cubicBezTo>
                    <a:pt x="29382" y="113613"/>
                    <a:pt x="27367" y="114677"/>
                    <a:pt x="25353" y="110703"/>
                  </a:cubicBezTo>
                  <a:cubicBezTo>
                    <a:pt x="23730" y="112550"/>
                    <a:pt x="19812" y="112102"/>
                    <a:pt x="16398" y="112214"/>
                  </a:cubicBezTo>
                  <a:cubicBezTo>
                    <a:pt x="16174" y="110703"/>
                    <a:pt x="16622" y="109920"/>
                    <a:pt x="17629" y="109584"/>
                  </a:cubicBezTo>
                  <a:cubicBezTo>
                    <a:pt x="16454" y="107289"/>
                    <a:pt x="12424" y="108017"/>
                    <a:pt x="13656" y="103148"/>
                  </a:cubicBezTo>
                  <a:cubicBezTo>
                    <a:pt x="13152" y="101693"/>
                    <a:pt x="11361" y="99902"/>
                    <a:pt x="11081" y="101917"/>
                  </a:cubicBezTo>
                  <a:cubicBezTo>
                    <a:pt x="7779" y="101861"/>
                    <a:pt x="10689" y="98055"/>
                    <a:pt x="10969" y="96711"/>
                  </a:cubicBezTo>
                  <a:cubicBezTo>
                    <a:pt x="11137" y="95984"/>
                    <a:pt x="10577" y="94753"/>
                    <a:pt x="10913" y="94137"/>
                  </a:cubicBezTo>
                  <a:cubicBezTo>
                    <a:pt x="11137" y="93745"/>
                    <a:pt x="13208" y="94417"/>
                    <a:pt x="13488" y="94081"/>
                  </a:cubicBezTo>
                  <a:cubicBezTo>
                    <a:pt x="14327" y="92962"/>
                    <a:pt x="13712" y="91059"/>
                    <a:pt x="14663" y="90164"/>
                  </a:cubicBezTo>
                  <a:cubicBezTo>
                    <a:pt x="17909" y="89492"/>
                    <a:pt x="22218" y="89156"/>
                    <a:pt x="24849" y="87365"/>
                  </a:cubicBezTo>
                  <a:cubicBezTo>
                    <a:pt x="26360" y="86358"/>
                    <a:pt x="27871" y="86917"/>
                    <a:pt x="29942" y="85966"/>
                  </a:cubicBezTo>
                  <a:cubicBezTo>
                    <a:pt x="32125" y="84958"/>
                    <a:pt x="27815" y="82552"/>
                    <a:pt x="35035" y="83279"/>
                  </a:cubicBezTo>
                  <a:cubicBezTo>
                    <a:pt x="34083" y="80257"/>
                    <a:pt x="33916" y="77795"/>
                    <a:pt x="32237" y="72926"/>
                  </a:cubicBezTo>
                  <a:cubicBezTo>
                    <a:pt x="29550" y="70072"/>
                    <a:pt x="22610" y="77571"/>
                    <a:pt x="19420" y="74493"/>
                  </a:cubicBezTo>
                  <a:cubicBezTo>
                    <a:pt x="17181" y="72310"/>
                    <a:pt x="18860" y="75836"/>
                    <a:pt x="14327" y="75892"/>
                  </a:cubicBezTo>
                  <a:cubicBezTo>
                    <a:pt x="13096" y="73597"/>
                    <a:pt x="8227" y="75053"/>
                    <a:pt x="5317" y="73485"/>
                  </a:cubicBezTo>
                  <a:cubicBezTo>
                    <a:pt x="5037" y="73318"/>
                    <a:pt x="7611" y="70967"/>
                    <a:pt x="5261" y="70911"/>
                  </a:cubicBezTo>
                  <a:cubicBezTo>
                    <a:pt x="2686" y="70799"/>
                    <a:pt x="448" y="69848"/>
                    <a:pt x="0" y="65818"/>
                  </a:cubicBezTo>
                  <a:cubicBezTo>
                    <a:pt x="7835" y="66490"/>
                    <a:pt x="-1343" y="61900"/>
                    <a:pt x="7611" y="63076"/>
                  </a:cubicBezTo>
                  <a:cubicBezTo>
                    <a:pt x="9066" y="62796"/>
                    <a:pt x="8283" y="61732"/>
                    <a:pt x="7555" y="61788"/>
                  </a:cubicBezTo>
                  <a:cubicBezTo>
                    <a:pt x="7779" y="59158"/>
                    <a:pt x="10130" y="61732"/>
                    <a:pt x="10130" y="61732"/>
                  </a:cubicBezTo>
                  <a:cubicBezTo>
                    <a:pt x="12368" y="61621"/>
                    <a:pt x="12872" y="60053"/>
                    <a:pt x="15222" y="60333"/>
                  </a:cubicBezTo>
                  <a:cubicBezTo>
                    <a:pt x="15782" y="60389"/>
                    <a:pt x="16566" y="62572"/>
                    <a:pt x="17853" y="62852"/>
                  </a:cubicBezTo>
                  <a:cubicBezTo>
                    <a:pt x="20651" y="63467"/>
                    <a:pt x="23394" y="61844"/>
                    <a:pt x="26808" y="62628"/>
                  </a:cubicBezTo>
                  <a:cubicBezTo>
                    <a:pt x="28767" y="63076"/>
                    <a:pt x="28654" y="63915"/>
                    <a:pt x="30670" y="62516"/>
                  </a:cubicBezTo>
                  <a:cubicBezTo>
                    <a:pt x="32516" y="61900"/>
                    <a:pt x="30502" y="61397"/>
                    <a:pt x="30613" y="59942"/>
                  </a:cubicBezTo>
                  <a:cubicBezTo>
                    <a:pt x="32125" y="60109"/>
                    <a:pt x="32908" y="59606"/>
                    <a:pt x="33132" y="58598"/>
                  </a:cubicBezTo>
                  <a:cubicBezTo>
                    <a:pt x="33580" y="55464"/>
                    <a:pt x="27312" y="59438"/>
                    <a:pt x="29214" y="54793"/>
                  </a:cubicBezTo>
                  <a:cubicBezTo>
                    <a:pt x="25633" y="54177"/>
                    <a:pt x="22498" y="53058"/>
                    <a:pt x="18917" y="52442"/>
                  </a:cubicBezTo>
                  <a:cubicBezTo>
                    <a:pt x="20204" y="50147"/>
                    <a:pt x="20428" y="50371"/>
                    <a:pt x="17573" y="48580"/>
                  </a:cubicBezTo>
                  <a:cubicBezTo>
                    <a:pt x="17070" y="48245"/>
                    <a:pt x="16454" y="47405"/>
                    <a:pt x="16230" y="47293"/>
                  </a:cubicBezTo>
                  <a:cubicBezTo>
                    <a:pt x="15111" y="46733"/>
                    <a:pt x="12536" y="46957"/>
                    <a:pt x="11081" y="46118"/>
                  </a:cubicBezTo>
                  <a:cubicBezTo>
                    <a:pt x="11249" y="46230"/>
                    <a:pt x="13543" y="41640"/>
                    <a:pt x="10969" y="42256"/>
                  </a:cubicBezTo>
                  <a:cubicBezTo>
                    <a:pt x="10689" y="42312"/>
                    <a:pt x="10969" y="43711"/>
                    <a:pt x="9738" y="43599"/>
                  </a:cubicBezTo>
                  <a:cubicBezTo>
                    <a:pt x="8619" y="43487"/>
                    <a:pt x="7667" y="41864"/>
                    <a:pt x="5876" y="42368"/>
                  </a:cubicBezTo>
                  <a:cubicBezTo>
                    <a:pt x="8619" y="38674"/>
                    <a:pt x="14047" y="37555"/>
                    <a:pt x="18580" y="35596"/>
                  </a:cubicBezTo>
                  <a:cubicBezTo>
                    <a:pt x="17014" y="30951"/>
                    <a:pt x="22275" y="31175"/>
                    <a:pt x="23562" y="28992"/>
                  </a:cubicBezTo>
                  <a:cubicBezTo>
                    <a:pt x="24569" y="27257"/>
                    <a:pt x="23114" y="24794"/>
                    <a:pt x="24737" y="23787"/>
                  </a:cubicBezTo>
                  <a:cubicBezTo>
                    <a:pt x="27871" y="26977"/>
                    <a:pt x="28151" y="24962"/>
                    <a:pt x="33748" y="24906"/>
                  </a:cubicBezTo>
                  <a:cubicBezTo>
                    <a:pt x="36490" y="21213"/>
                    <a:pt x="40184" y="18470"/>
                    <a:pt x="47739" y="19422"/>
                  </a:cubicBezTo>
                  <a:cubicBezTo>
                    <a:pt x="49306" y="19869"/>
                    <a:pt x="48299" y="17183"/>
                    <a:pt x="48971" y="16791"/>
                  </a:cubicBezTo>
                  <a:cubicBezTo>
                    <a:pt x="51097" y="15504"/>
                    <a:pt x="56302" y="17519"/>
                    <a:pt x="56582" y="14049"/>
                  </a:cubicBezTo>
                  <a:cubicBezTo>
                    <a:pt x="58093" y="13713"/>
                    <a:pt x="58485" y="16288"/>
                    <a:pt x="59213" y="16567"/>
                  </a:cubicBezTo>
                  <a:cubicBezTo>
                    <a:pt x="61283" y="17351"/>
                    <a:pt x="63578" y="15784"/>
                    <a:pt x="63130" y="19086"/>
                  </a:cubicBezTo>
                  <a:cubicBezTo>
                    <a:pt x="68671" y="18974"/>
                    <a:pt x="74267" y="18862"/>
                    <a:pt x="79808" y="18694"/>
                  </a:cubicBezTo>
                  <a:cubicBezTo>
                    <a:pt x="74491" y="24179"/>
                    <a:pt x="88259" y="16232"/>
                    <a:pt x="83726" y="22500"/>
                  </a:cubicBezTo>
                  <a:cubicBezTo>
                    <a:pt x="86636" y="22780"/>
                    <a:pt x="88539" y="22052"/>
                    <a:pt x="88819" y="19813"/>
                  </a:cubicBezTo>
                  <a:cubicBezTo>
                    <a:pt x="91617" y="22556"/>
                    <a:pt x="96542" y="20989"/>
                    <a:pt x="100404" y="22164"/>
                  </a:cubicBezTo>
                  <a:cubicBezTo>
                    <a:pt x="100851" y="22276"/>
                    <a:pt x="100460" y="23395"/>
                    <a:pt x="101747" y="23451"/>
                  </a:cubicBezTo>
                  <a:cubicBezTo>
                    <a:pt x="102699" y="23451"/>
                    <a:pt x="103146" y="24515"/>
                    <a:pt x="104321" y="24683"/>
                  </a:cubicBezTo>
                  <a:cubicBezTo>
                    <a:pt x="107567" y="25130"/>
                    <a:pt x="108575" y="22444"/>
                    <a:pt x="110758" y="24515"/>
                  </a:cubicBezTo>
                  <a:cubicBezTo>
                    <a:pt x="111317" y="25074"/>
                    <a:pt x="125757" y="24347"/>
                    <a:pt x="127436" y="25466"/>
                  </a:cubicBezTo>
                  <a:cubicBezTo>
                    <a:pt x="129227" y="26585"/>
                    <a:pt x="136726" y="27369"/>
                    <a:pt x="141596" y="27761"/>
                  </a:cubicBezTo>
                  <a:cubicBezTo>
                    <a:pt x="142883" y="29440"/>
                    <a:pt x="145121" y="30223"/>
                    <a:pt x="145569" y="32854"/>
                  </a:cubicBezTo>
                  <a:cubicBezTo>
                    <a:pt x="150214" y="33357"/>
                    <a:pt x="151837" y="36044"/>
                    <a:pt x="155867" y="33917"/>
                  </a:cubicBezTo>
                  <a:cubicBezTo>
                    <a:pt x="156258" y="37947"/>
                    <a:pt x="162303" y="35988"/>
                    <a:pt x="166165" y="36268"/>
                  </a:cubicBezTo>
                  <a:cubicBezTo>
                    <a:pt x="166109" y="34980"/>
                    <a:pt x="164598" y="35316"/>
                    <a:pt x="163590" y="35036"/>
                  </a:cubicBezTo>
                  <a:cubicBezTo>
                    <a:pt x="165941" y="31846"/>
                    <a:pt x="169131" y="29440"/>
                    <a:pt x="173720" y="28320"/>
                  </a:cubicBezTo>
                  <a:cubicBezTo>
                    <a:pt x="173385" y="30671"/>
                    <a:pt x="175007" y="30951"/>
                    <a:pt x="175007" y="29608"/>
                  </a:cubicBezTo>
                  <a:cubicBezTo>
                    <a:pt x="176406" y="29887"/>
                    <a:pt x="175959" y="32182"/>
                    <a:pt x="177638" y="32126"/>
                  </a:cubicBezTo>
                  <a:cubicBezTo>
                    <a:pt x="180380" y="32686"/>
                    <a:pt x="180044" y="30223"/>
                    <a:pt x="180101" y="28208"/>
                  </a:cubicBezTo>
                  <a:cubicBezTo>
                    <a:pt x="182787" y="27593"/>
                    <a:pt x="183514" y="29048"/>
                    <a:pt x="185250" y="29384"/>
                  </a:cubicBezTo>
                  <a:cubicBezTo>
                    <a:pt x="186649" y="28152"/>
                    <a:pt x="185081" y="26473"/>
                    <a:pt x="187712" y="24123"/>
                  </a:cubicBezTo>
                  <a:cubicBezTo>
                    <a:pt x="189895" y="23787"/>
                    <a:pt x="191070" y="26250"/>
                    <a:pt x="191574" y="24011"/>
                  </a:cubicBezTo>
                  <a:cubicBezTo>
                    <a:pt x="193756" y="24794"/>
                    <a:pt x="192413" y="26977"/>
                    <a:pt x="190342" y="26641"/>
                  </a:cubicBezTo>
                  <a:cubicBezTo>
                    <a:pt x="192133" y="30335"/>
                    <a:pt x="200416" y="23004"/>
                    <a:pt x="203215" y="27649"/>
                  </a:cubicBezTo>
                  <a:cubicBezTo>
                    <a:pt x="207244" y="27985"/>
                    <a:pt x="199857" y="23955"/>
                    <a:pt x="204390" y="23731"/>
                  </a:cubicBezTo>
                  <a:cubicBezTo>
                    <a:pt x="204894" y="22108"/>
                    <a:pt x="205957" y="21045"/>
                    <a:pt x="208196" y="21045"/>
                  </a:cubicBezTo>
                  <a:cubicBezTo>
                    <a:pt x="208252" y="22332"/>
                    <a:pt x="208252" y="23619"/>
                    <a:pt x="208307" y="24962"/>
                  </a:cubicBezTo>
                  <a:cubicBezTo>
                    <a:pt x="211218" y="21772"/>
                    <a:pt x="211777" y="26921"/>
                    <a:pt x="214800" y="27425"/>
                  </a:cubicBezTo>
                  <a:cubicBezTo>
                    <a:pt x="218493" y="27593"/>
                    <a:pt x="221292" y="26921"/>
                    <a:pt x="222411" y="24683"/>
                  </a:cubicBezTo>
                  <a:cubicBezTo>
                    <a:pt x="224314" y="25746"/>
                    <a:pt x="227392" y="25578"/>
                    <a:pt x="226385" y="29776"/>
                  </a:cubicBezTo>
                  <a:cubicBezTo>
                    <a:pt x="229407" y="28880"/>
                    <a:pt x="232317" y="27873"/>
                    <a:pt x="232709" y="24459"/>
                  </a:cubicBezTo>
                  <a:cubicBezTo>
                    <a:pt x="236179" y="26641"/>
                    <a:pt x="237578" y="23451"/>
                    <a:pt x="240432" y="26865"/>
                  </a:cubicBezTo>
                  <a:cubicBezTo>
                    <a:pt x="243399" y="26809"/>
                    <a:pt x="246421" y="26753"/>
                    <a:pt x="249387" y="26641"/>
                  </a:cubicBezTo>
                  <a:cubicBezTo>
                    <a:pt x="249667" y="27033"/>
                    <a:pt x="247540" y="28824"/>
                    <a:pt x="248156" y="29272"/>
                  </a:cubicBezTo>
                  <a:cubicBezTo>
                    <a:pt x="247932" y="29104"/>
                    <a:pt x="251682" y="30559"/>
                    <a:pt x="250731" y="30503"/>
                  </a:cubicBezTo>
                  <a:cubicBezTo>
                    <a:pt x="251738" y="30559"/>
                    <a:pt x="252745" y="28656"/>
                    <a:pt x="254536" y="29160"/>
                  </a:cubicBezTo>
                  <a:cubicBezTo>
                    <a:pt x="254816" y="29216"/>
                    <a:pt x="254312" y="31566"/>
                    <a:pt x="254592" y="31734"/>
                  </a:cubicBezTo>
                  <a:cubicBezTo>
                    <a:pt x="258398" y="33917"/>
                    <a:pt x="263379" y="30391"/>
                    <a:pt x="267408" y="31455"/>
                  </a:cubicBezTo>
                  <a:cubicBezTo>
                    <a:pt x="267632" y="32966"/>
                    <a:pt x="269759" y="32518"/>
                    <a:pt x="271270" y="32686"/>
                  </a:cubicBezTo>
                  <a:cubicBezTo>
                    <a:pt x="269367" y="37331"/>
                    <a:pt x="275636" y="33357"/>
                    <a:pt x="275188" y="36492"/>
                  </a:cubicBezTo>
                  <a:cubicBezTo>
                    <a:pt x="275971" y="39346"/>
                    <a:pt x="272781" y="38394"/>
                    <a:pt x="272725" y="40465"/>
                  </a:cubicBezTo>
                  <a:cubicBezTo>
                    <a:pt x="272389" y="42592"/>
                    <a:pt x="274012" y="42648"/>
                    <a:pt x="274068" y="44327"/>
                  </a:cubicBezTo>
                  <a:cubicBezTo>
                    <a:pt x="287724" y="42816"/>
                    <a:pt x="299309" y="41976"/>
                    <a:pt x="310055" y="46118"/>
                  </a:cubicBezTo>
                  <a:cubicBezTo>
                    <a:pt x="309383" y="47181"/>
                    <a:pt x="308767" y="48245"/>
                    <a:pt x="308880" y="50035"/>
                  </a:cubicBezTo>
                  <a:cubicBezTo>
                    <a:pt x="311174" y="50147"/>
                    <a:pt x="311566" y="48412"/>
                    <a:pt x="313973" y="48636"/>
                  </a:cubicBezTo>
                  <a:cubicBezTo>
                    <a:pt x="312741" y="44103"/>
                    <a:pt x="313749" y="45446"/>
                    <a:pt x="312517" y="40857"/>
                  </a:cubicBezTo>
                  <a:cubicBezTo>
                    <a:pt x="313357" y="38618"/>
                    <a:pt x="322927" y="38394"/>
                    <a:pt x="320129" y="36771"/>
                  </a:cubicBezTo>
                  <a:cubicBezTo>
                    <a:pt x="321024" y="34421"/>
                    <a:pt x="322479" y="36547"/>
                    <a:pt x="323991" y="36659"/>
                  </a:cubicBezTo>
                  <a:cubicBezTo>
                    <a:pt x="324327" y="38059"/>
                    <a:pt x="326565" y="37499"/>
                    <a:pt x="326621" y="39178"/>
                  </a:cubicBezTo>
                  <a:cubicBezTo>
                    <a:pt x="331770" y="39961"/>
                    <a:pt x="335128" y="37779"/>
                    <a:pt x="339438" y="38898"/>
                  </a:cubicBezTo>
                  <a:cubicBezTo>
                    <a:pt x="339773" y="39010"/>
                    <a:pt x="339549" y="40129"/>
                    <a:pt x="340725" y="40185"/>
                  </a:cubicBezTo>
                  <a:cubicBezTo>
                    <a:pt x="341788" y="40241"/>
                    <a:pt x="342012" y="41361"/>
                    <a:pt x="343299" y="41417"/>
                  </a:cubicBezTo>
                  <a:cubicBezTo>
                    <a:pt x="347833" y="41584"/>
                    <a:pt x="352030" y="38618"/>
                    <a:pt x="358634" y="39794"/>
                  </a:cubicBezTo>
                  <a:cubicBezTo>
                    <a:pt x="362048" y="36939"/>
                    <a:pt x="361320" y="34868"/>
                    <a:pt x="362328" y="31902"/>
                  </a:cubicBezTo>
                  <a:cubicBezTo>
                    <a:pt x="361376" y="27761"/>
                    <a:pt x="358018" y="29552"/>
                    <a:pt x="357123" y="28097"/>
                  </a:cubicBezTo>
                  <a:cubicBezTo>
                    <a:pt x="357850" y="21325"/>
                    <a:pt x="369100" y="24515"/>
                    <a:pt x="372514" y="26473"/>
                  </a:cubicBezTo>
                  <a:cubicBezTo>
                    <a:pt x="371954" y="28097"/>
                    <a:pt x="370890" y="29160"/>
                    <a:pt x="368708" y="29160"/>
                  </a:cubicBezTo>
                  <a:cubicBezTo>
                    <a:pt x="371339" y="31734"/>
                    <a:pt x="369100" y="32630"/>
                    <a:pt x="367532" y="34365"/>
                  </a:cubicBezTo>
                  <a:cubicBezTo>
                    <a:pt x="366973" y="37163"/>
                    <a:pt x="369436" y="36771"/>
                    <a:pt x="371450" y="36883"/>
                  </a:cubicBezTo>
                  <a:cubicBezTo>
                    <a:pt x="369715" y="40801"/>
                    <a:pt x="372569" y="41249"/>
                    <a:pt x="370331" y="44719"/>
                  </a:cubicBezTo>
                  <a:cubicBezTo>
                    <a:pt x="374305" y="46733"/>
                    <a:pt x="376543" y="38394"/>
                    <a:pt x="375368" y="39402"/>
                  </a:cubicBezTo>
                  <a:cubicBezTo>
                    <a:pt x="375872" y="38954"/>
                    <a:pt x="379285" y="42648"/>
                    <a:pt x="377886" y="36771"/>
                  </a:cubicBezTo>
                  <a:cubicBezTo>
                    <a:pt x="383595" y="37611"/>
                    <a:pt x="382196" y="31622"/>
                    <a:pt x="385442" y="30111"/>
                  </a:cubicBezTo>
                  <a:cubicBezTo>
                    <a:pt x="383707" y="26641"/>
                    <a:pt x="381468" y="23675"/>
                    <a:pt x="376319" y="23843"/>
                  </a:cubicBezTo>
                  <a:cubicBezTo>
                    <a:pt x="378838" y="21996"/>
                    <a:pt x="373633" y="18582"/>
                    <a:pt x="369771" y="17519"/>
                  </a:cubicBezTo>
                  <a:cubicBezTo>
                    <a:pt x="369827" y="15672"/>
                    <a:pt x="369883" y="13825"/>
                    <a:pt x="368428" y="13657"/>
                  </a:cubicBezTo>
                  <a:cubicBezTo>
                    <a:pt x="368204" y="11083"/>
                    <a:pt x="372066" y="9572"/>
                    <a:pt x="372122" y="7053"/>
                  </a:cubicBezTo>
                  <a:cubicBezTo>
                    <a:pt x="372122" y="6493"/>
                    <a:pt x="375256" y="5038"/>
                    <a:pt x="374640" y="4423"/>
                  </a:cubicBezTo>
                  <a:cubicBezTo>
                    <a:pt x="371170" y="1065"/>
                    <a:pt x="379397" y="5206"/>
                    <a:pt x="375872" y="1792"/>
                  </a:cubicBezTo>
                  <a:cubicBezTo>
                    <a:pt x="375927" y="-2797"/>
                    <a:pt x="379174" y="2856"/>
                    <a:pt x="379734" y="3023"/>
                  </a:cubicBezTo>
                  <a:cubicBezTo>
                    <a:pt x="381076" y="3415"/>
                    <a:pt x="383707" y="2184"/>
                    <a:pt x="384882" y="2912"/>
                  </a:cubicBezTo>
                  <a:cubicBezTo>
                    <a:pt x="385218" y="3135"/>
                    <a:pt x="383092" y="4982"/>
                    <a:pt x="383651" y="5542"/>
                  </a:cubicBezTo>
                  <a:cubicBezTo>
                    <a:pt x="384211" y="6102"/>
                    <a:pt x="387009" y="4814"/>
                    <a:pt x="387513" y="5430"/>
                  </a:cubicBezTo>
                  <a:cubicBezTo>
                    <a:pt x="388017" y="6158"/>
                    <a:pt x="386953" y="8788"/>
                    <a:pt x="387625" y="9348"/>
                  </a:cubicBezTo>
                  <a:cubicBezTo>
                    <a:pt x="387905" y="9572"/>
                    <a:pt x="390087" y="9012"/>
                    <a:pt x="390199" y="9292"/>
                  </a:cubicBezTo>
                  <a:cubicBezTo>
                    <a:pt x="391542" y="12594"/>
                    <a:pt x="388072" y="11139"/>
                    <a:pt x="390311" y="14497"/>
                  </a:cubicBezTo>
                  <a:cubicBezTo>
                    <a:pt x="390815" y="15280"/>
                    <a:pt x="391766" y="15448"/>
                    <a:pt x="391654" y="17071"/>
                  </a:cubicBezTo>
                  <a:cubicBezTo>
                    <a:pt x="391654" y="17015"/>
                    <a:pt x="390423" y="17519"/>
                    <a:pt x="390423" y="18414"/>
                  </a:cubicBezTo>
                  <a:cubicBezTo>
                    <a:pt x="390367" y="20485"/>
                    <a:pt x="389639" y="20709"/>
                    <a:pt x="389248" y="22332"/>
                  </a:cubicBezTo>
                  <a:cubicBezTo>
                    <a:pt x="389080" y="24459"/>
                    <a:pt x="397699" y="24739"/>
                    <a:pt x="395628" y="20877"/>
                  </a:cubicBezTo>
                  <a:cubicBezTo>
                    <a:pt x="398203" y="20821"/>
                    <a:pt x="397363" y="24403"/>
                    <a:pt x="400833" y="23339"/>
                  </a:cubicBezTo>
                  <a:cubicBezTo>
                    <a:pt x="398482" y="25858"/>
                    <a:pt x="401672" y="25690"/>
                    <a:pt x="401001" y="29831"/>
                  </a:cubicBezTo>
                  <a:cubicBezTo>
                    <a:pt x="406653" y="30279"/>
                    <a:pt x="405142" y="25746"/>
                    <a:pt x="409956" y="28320"/>
                  </a:cubicBezTo>
                  <a:cubicBezTo>
                    <a:pt x="411019" y="28544"/>
                    <a:pt x="411131" y="27817"/>
                    <a:pt x="411186" y="26977"/>
                  </a:cubicBezTo>
                  <a:cubicBezTo>
                    <a:pt x="414209" y="27761"/>
                    <a:pt x="409844" y="28208"/>
                    <a:pt x="412530" y="30839"/>
                  </a:cubicBezTo>
                  <a:cubicBezTo>
                    <a:pt x="412642" y="30895"/>
                    <a:pt x="415160" y="32182"/>
                    <a:pt x="415104" y="32070"/>
                  </a:cubicBezTo>
                  <a:cubicBezTo>
                    <a:pt x="415272" y="35148"/>
                    <a:pt x="410515" y="36883"/>
                    <a:pt x="412698" y="40801"/>
                  </a:cubicBezTo>
                  <a:close/>
                  <a:moveTo>
                    <a:pt x="260413" y="58430"/>
                  </a:moveTo>
                  <a:cubicBezTo>
                    <a:pt x="259853" y="56192"/>
                    <a:pt x="262259" y="55072"/>
                    <a:pt x="260301" y="54513"/>
                  </a:cubicBezTo>
                  <a:cubicBezTo>
                    <a:pt x="260245" y="55296"/>
                    <a:pt x="260133" y="56080"/>
                    <a:pt x="259069" y="55856"/>
                  </a:cubicBezTo>
                  <a:cubicBezTo>
                    <a:pt x="258846" y="54345"/>
                    <a:pt x="259181" y="52162"/>
                    <a:pt x="257670" y="51994"/>
                  </a:cubicBezTo>
                  <a:cubicBezTo>
                    <a:pt x="255991" y="53841"/>
                    <a:pt x="250282" y="58263"/>
                    <a:pt x="247484" y="54793"/>
                  </a:cubicBezTo>
                  <a:cubicBezTo>
                    <a:pt x="246924" y="51714"/>
                    <a:pt x="253361" y="55408"/>
                    <a:pt x="251234" y="50819"/>
                  </a:cubicBezTo>
                  <a:cubicBezTo>
                    <a:pt x="250227" y="50539"/>
                    <a:pt x="248715" y="50819"/>
                    <a:pt x="248660" y="49588"/>
                  </a:cubicBezTo>
                  <a:cubicBezTo>
                    <a:pt x="246421" y="48860"/>
                    <a:pt x="245525" y="51547"/>
                    <a:pt x="243566" y="52274"/>
                  </a:cubicBezTo>
                  <a:cubicBezTo>
                    <a:pt x="241048" y="53226"/>
                    <a:pt x="237690" y="52890"/>
                    <a:pt x="234612" y="53785"/>
                  </a:cubicBezTo>
                  <a:cubicBezTo>
                    <a:pt x="234388" y="53841"/>
                    <a:pt x="234220" y="54849"/>
                    <a:pt x="233381" y="55128"/>
                  </a:cubicBezTo>
                  <a:cubicBezTo>
                    <a:pt x="229071" y="56472"/>
                    <a:pt x="224818" y="56751"/>
                    <a:pt x="220564" y="56695"/>
                  </a:cubicBezTo>
                  <a:cubicBezTo>
                    <a:pt x="221124" y="58934"/>
                    <a:pt x="218717" y="60053"/>
                    <a:pt x="220676" y="60613"/>
                  </a:cubicBezTo>
                  <a:cubicBezTo>
                    <a:pt x="220732" y="59270"/>
                    <a:pt x="222299" y="59550"/>
                    <a:pt x="221963" y="61900"/>
                  </a:cubicBezTo>
                  <a:cubicBezTo>
                    <a:pt x="227616" y="62628"/>
                    <a:pt x="235620" y="56695"/>
                    <a:pt x="237354" y="61565"/>
                  </a:cubicBezTo>
                  <a:cubicBezTo>
                    <a:pt x="234332" y="59046"/>
                    <a:pt x="235955" y="61900"/>
                    <a:pt x="233549" y="62964"/>
                  </a:cubicBezTo>
                  <a:cubicBezTo>
                    <a:pt x="231142" y="63188"/>
                    <a:pt x="229295" y="63915"/>
                    <a:pt x="228455" y="65650"/>
                  </a:cubicBezTo>
                  <a:cubicBezTo>
                    <a:pt x="235451" y="66490"/>
                    <a:pt x="238809" y="63803"/>
                    <a:pt x="245078" y="63971"/>
                  </a:cubicBezTo>
                  <a:cubicBezTo>
                    <a:pt x="245302" y="65482"/>
                    <a:pt x="244910" y="67665"/>
                    <a:pt x="246421" y="67833"/>
                  </a:cubicBezTo>
                  <a:cubicBezTo>
                    <a:pt x="246589" y="66322"/>
                    <a:pt x="248436" y="66378"/>
                    <a:pt x="250227" y="66434"/>
                  </a:cubicBezTo>
                  <a:cubicBezTo>
                    <a:pt x="250339" y="64027"/>
                    <a:pt x="250954" y="62068"/>
                    <a:pt x="252689" y="61173"/>
                  </a:cubicBezTo>
                  <a:cubicBezTo>
                    <a:pt x="255208" y="58934"/>
                    <a:pt x="254312" y="61229"/>
                    <a:pt x="257838" y="61061"/>
                  </a:cubicBezTo>
                  <a:cubicBezTo>
                    <a:pt x="258062" y="59494"/>
                    <a:pt x="258230" y="58039"/>
                    <a:pt x="260413" y="58430"/>
                  </a:cubicBezTo>
                  <a:close/>
                  <a:moveTo>
                    <a:pt x="270375" y="102364"/>
                  </a:moveTo>
                  <a:cubicBezTo>
                    <a:pt x="271158" y="98838"/>
                    <a:pt x="275300" y="100125"/>
                    <a:pt x="276699" y="98335"/>
                  </a:cubicBezTo>
                  <a:cubicBezTo>
                    <a:pt x="276979" y="97999"/>
                    <a:pt x="278825" y="98503"/>
                    <a:pt x="279274" y="98279"/>
                  </a:cubicBezTo>
                  <a:cubicBezTo>
                    <a:pt x="281344" y="97383"/>
                    <a:pt x="283751" y="97663"/>
                    <a:pt x="285653" y="96824"/>
                  </a:cubicBezTo>
                  <a:cubicBezTo>
                    <a:pt x="285990" y="96656"/>
                    <a:pt x="286493" y="94473"/>
                    <a:pt x="286885" y="94193"/>
                  </a:cubicBezTo>
                  <a:cubicBezTo>
                    <a:pt x="290187" y="91563"/>
                    <a:pt x="292817" y="95088"/>
                    <a:pt x="293265" y="92738"/>
                  </a:cubicBezTo>
                  <a:cubicBezTo>
                    <a:pt x="292537" y="92738"/>
                    <a:pt x="291810" y="91730"/>
                    <a:pt x="293265" y="91451"/>
                  </a:cubicBezTo>
                  <a:cubicBezTo>
                    <a:pt x="295895" y="91563"/>
                    <a:pt x="295951" y="89940"/>
                    <a:pt x="297127" y="91339"/>
                  </a:cubicBezTo>
                  <a:cubicBezTo>
                    <a:pt x="297854" y="92234"/>
                    <a:pt x="298526" y="89940"/>
                    <a:pt x="298358" y="89995"/>
                  </a:cubicBezTo>
                  <a:cubicBezTo>
                    <a:pt x="295951" y="90891"/>
                    <a:pt x="298862" y="86862"/>
                    <a:pt x="300932" y="89940"/>
                  </a:cubicBezTo>
                  <a:cubicBezTo>
                    <a:pt x="301436" y="87477"/>
                    <a:pt x="303619" y="86637"/>
                    <a:pt x="303339" y="83392"/>
                  </a:cubicBezTo>
                  <a:cubicBezTo>
                    <a:pt x="298582" y="82552"/>
                    <a:pt x="297854" y="85742"/>
                    <a:pt x="293097" y="84903"/>
                  </a:cubicBezTo>
                  <a:cubicBezTo>
                    <a:pt x="293321" y="87309"/>
                    <a:pt x="292034" y="88037"/>
                    <a:pt x="290635" y="88876"/>
                  </a:cubicBezTo>
                  <a:cubicBezTo>
                    <a:pt x="286661" y="91115"/>
                    <a:pt x="287556" y="88429"/>
                    <a:pt x="284198" y="89044"/>
                  </a:cubicBezTo>
                  <a:cubicBezTo>
                    <a:pt x="283359" y="89212"/>
                    <a:pt x="283695" y="90611"/>
                    <a:pt x="281680" y="90387"/>
                  </a:cubicBezTo>
                  <a:cubicBezTo>
                    <a:pt x="279889" y="90220"/>
                    <a:pt x="279217" y="88485"/>
                    <a:pt x="276531" y="89212"/>
                  </a:cubicBezTo>
                  <a:cubicBezTo>
                    <a:pt x="276195" y="88205"/>
                    <a:pt x="276419" y="86637"/>
                    <a:pt x="275188" y="86637"/>
                  </a:cubicBezTo>
                  <a:cubicBezTo>
                    <a:pt x="275300" y="88429"/>
                    <a:pt x="274628" y="89492"/>
                    <a:pt x="274012" y="90555"/>
                  </a:cubicBezTo>
                  <a:cubicBezTo>
                    <a:pt x="274068" y="92234"/>
                    <a:pt x="276307" y="91674"/>
                    <a:pt x="276643" y="93074"/>
                  </a:cubicBezTo>
                  <a:cubicBezTo>
                    <a:pt x="272389" y="92234"/>
                    <a:pt x="272613" y="94697"/>
                    <a:pt x="271550" y="95760"/>
                  </a:cubicBezTo>
                  <a:cubicBezTo>
                    <a:pt x="269871" y="97495"/>
                    <a:pt x="266569" y="96264"/>
                    <a:pt x="266457" y="98446"/>
                  </a:cubicBezTo>
                  <a:cubicBezTo>
                    <a:pt x="266345" y="101581"/>
                    <a:pt x="260692" y="97999"/>
                    <a:pt x="262707" y="102420"/>
                  </a:cubicBezTo>
                  <a:cubicBezTo>
                    <a:pt x="265282" y="102476"/>
                    <a:pt x="267800" y="102420"/>
                    <a:pt x="270375" y="102364"/>
                  </a:cubicBezTo>
                  <a:close/>
                  <a:moveTo>
                    <a:pt x="365070" y="150943"/>
                  </a:moveTo>
                  <a:cubicBezTo>
                    <a:pt x="363951" y="151279"/>
                    <a:pt x="364286" y="152006"/>
                    <a:pt x="363839" y="152286"/>
                  </a:cubicBezTo>
                  <a:cubicBezTo>
                    <a:pt x="363447" y="152510"/>
                    <a:pt x="360257" y="153350"/>
                    <a:pt x="360033" y="153685"/>
                  </a:cubicBezTo>
                  <a:cubicBezTo>
                    <a:pt x="359137" y="155197"/>
                    <a:pt x="361153" y="158834"/>
                    <a:pt x="358858" y="158891"/>
                  </a:cubicBezTo>
                  <a:cubicBezTo>
                    <a:pt x="358634" y="157379"/>
                    <a:pt x="358970" y="155197"/>
                    <a:pt x="357515" y="155029"/>
                  </a:cubicBezTo>
                  <a:cubicBezTo>
                    <a:pt x="357570" y="156764"/>
                    <a:pt x="357570" y="158499"/>
                    <a:pt x="357627" y="160234"/>
                  </a:cubicBezTo>
                  <a:cubicBezTo>
                    <a:pt x="359753" y="160178"/>
                    <a:pt x="361880" y="160122"/>
                    <a:pt x="364007" y="160066"/>
                  </a:cubicBezTo>
                  <a:cubicBezTo>
                    <a:pt x="362999" y="161745"/>
                    <a:pt x="366190" y="163648"/>
                    <a:pt x="366693" y="165215"/>
                  </a:cubicBezTo>
                  <a:cubicBezTo>
                    <a:pt x="368092" y="169244"/>
                    <a:pt x="368596" y="168125"/>
                    <a:pt x="370667" y="170308"/>
                  </a:cubicBezTo>
                  <a:cubicBezTo>
                    <a:pt x="369100" y="170475"/>
                    <a:pt x="367644" y="170755"/>
                    <a:pt x="368148" y="172938"/>
                  </a:cubicBezTo>
                  <a:cubicBezTo>
                    <a:pt x="368260" y="174617"/>
                    <a:pt x="369827" y="174673"/>
                    <a:pt x="369491" y="176800"/>
                  </a:cubicBezTo>
                  <a:cubicBezTo>
                    <a:pt x="371227" y="176744"/>
                    <a:pt x="372906" y="176744"/>
                    <a:pt x="374640" y="176688"/>
                  </a:cubicBezTo>
                  <a:cubicBezTo>
                    <a:pt x="376096" y="175121"/>
                    <a:pt x="375984" y="172043"/>
                    <a:pt x="375760" y="168853"/>
                  </a:cubicBezTo>
                  <a:cubicBezTo>
                    <a:pt x="374248" y="168237"/>
                    <a:pt x="372794" y="167509"/>
                    <a:pt x="371842" y="166334"/>
                  </a:cubicBezTo>
                  <a:cubicBezTo>
                    <a:pt x="374081" y="159338"/>
                    <a:pt x="371786" y="163256"/>
                    <a:pt x="370443" y="161185"/>
                  </a:cubicBezTo>
                  <a:cubicBezTo>
                    <a:pt x="368652" y="158667"/>
                    <a:pt x="369044" y="153797"/>
                    <a:pt x="367644" y="150887"/>
                  </a:cubicBezTo>
                  <a:cubicBezTo>
                    <a:pt x="366861" y="151055"/>
                    <a:pt x="365910" y="150719"/>
                    <a:pt x="365070" y="150943"/>
                  </a:cubicBezTo>
                  <a:close/>
                  <a:moveTo>
                    <a:pt x="415944" y="190064"/>
                  </a:moveTo>
                  <a:cubicBezTo>
                    <a:pt x="411858" y="188664"/>
                    <a:pt x="412865" y="192191"/>
                    <a:pt x="410907" y="192750"/>
                  </a:cubicBezTo>
                  <a:cubicBezTo>
                    <a:pt x="410571" y="191743"/>
                    <a:pt x="409787" y="191295"/>
                    <a:pt x="408332" y="191519"/>
                  </a:cubicBezTo>
                  <a:cubicBezTo>
                    <a:pt x="408724" y="195996"/>
                    <a:pt x="403631" y="193870"/>
                    <a:pt x="402008" y="195549"/>
                  </a:cubicBezTo>
                  <a:cubicBezTo>
                    <a:pt x="401057" y="196500"/>
                    <a:pt x="402008" y="197339"/>
                    <a:pt x="400777" y="198179"/>
                  </a:cubicBezTo>
                  <a:cubicBezTo>
                    <a:pt x="399937" y="198738"/>
                    <a:pt x="398146" y="198067"/>
                    <a:pt x="398258" y="199522"/>
                  </a:cubicBezTo>
                  <a:cubicBezTo>
                    <a:pt x="400441" y="199970"/>
                    <a:pt x="398034" y="201201"/>
                    <a:pt x="398370" y="203384"/>
                  </a:cubicBezTo>
                  <a:cubicBezTo>
                    <a:pt x="400833" y="205566"/>
                    <a:pt x="401561" y="201313"/>
                    <a:pt x="403463" y="200697"/>
                  </a:cubicBezTo>
                  <a:cubicBezTo>
                    <a:pt x="405870" y="199858"/>
                    <a:pt x="408388" y="200866"/>
                    <a:pt x="411131" y="200529"/>
                  </a:cubicBezTo>
                  <a:cubicBezTo>
                    <a:pt x="412754" y="200306"/>
                    <a:pt x="412922" y="199354"/>
                    <a:pt x="414936" y="199130"/>
                  </a:cubicBezTo>
                  <a:cubicBezTo>
                    <a:pt x="417959" y="198795"/>
                    <a:pt x="421540" y="200026"/>
                    <a:pt x="422660" y="201537"/>
                  </a:cubicBezTo>
                  <a:cubicBezTo>
                    <a:pt x="421652" y="201873"/>
                    <a:pt x="420141" y="201649"/>
                    <a:pt x="420141" y="202880"/>
                  </a:cubicBezTo>
                  <a:cubicBezTo>
                    <a:pt x="421093" y="202096"/>
                    <a:pt x="421484" y="204167"/>
                    <a:pt x="421484" y="204167"/>
                  </a:cubicBezTo>
                  <a:cubicBezTo>
                    <a:pt x="422324" y="204335"/>
                    <a:pt x="422996" y="202880"/>
                    <a:pt x="422716" y="202824"/>
                  </a:cubicBezTo>
                  <a:cubicBezTo>
                    <a:pt x="427641" y="203272"/>
                    <a:pt x="425682" y="203496"/>
                    <a:pt x="429096" y="201369"/>
                  </a:cubicBezTo>
                  <a:cubicBezTo>
                    <a:pt x="433013" y="198963"/>
                    <a:pt x="435476" y="202712"/>
                    <a:pt x="438050" y="199858"/>
                  </a:cubicBezTo>
                  <a:cubicBezTo>
                    <a:pt x="434525" y="199354"/>
                    <a:pt x="438554" y="194038"/>
                    <a:pt x="435420" y="197339"/>
                  </a:cubicBezTo>
                  <a:cubicBezTo>
                    <a:pt x="433293" y="199578"/>
                    <a:pt x="432734" y="192191"/>
                    <a:pt x="432734" y="192191"/>
                  </a:cubicBezTo>
                  <a:cubicBezTo>
                    <a:pt x="432174" y="191351"/>
                    <a:pt x="428872" y="192414"/>
                    <a:pt x="430104" y="189616"/>
                  </a:cubicBezTo>
                  <a:cubicBezTo>
                    <a:pt x="427976" y="189672"/>
                    <a:pt x="425850" y="189728"/>
                    <a:pt x="423667" y="189784"/>
                  </a:cubicBezTo>
                  <a:cubicBezTo>
                    <a:pt x="424115" y="187937"/>
                    <a:pt x="425178" y="187545"/>
                    <a:pt x="423555" y="185866"/>
                  </a:cubicBezTo>
                  <a:cubicBezTo>
                    <a:pt x="419526" y="187434"/>
                    <a:pt x="420645" y="186034"/>
                    <a:pt x="415832" y="186034"/>
                  </a:cubicBezTo>
                  <a:cubicBezTo>
                    <a:pt x="415440" y="188049"/>
                    <a:pt x="414377" y="188385"/>
                    <a:pt x="415944" y="190064"/>
                  </a:cubicBezTo>
                  <a:close/>
                  <a:moveTo>
                    <a:pt x="451315" y="221741"/>
                  </a:moveTo>
                  <a:cubicBezTo>
                    <a:pt x="450531" y="221685"/>
                    <a:pt x="449803" y="221573"/>
                    <a:pt x="450027" y="220454"/>
                  </a:cubicBezTo>
                  <a:cubicBezTo>
                    <a:pt x="455512" y="221517"/>
                    <a:pt x="449915" y="211891"/>
                    <a:pt x="455009" y="212562"/>
                  </a:cubicBezTo>
                  <a:cubicBezTo>
                    <a:pt x="457751" y="215361"/>
                    <a:pt x="458647" y="211835"/>
                    <a:pt x="462676" y="212395"/>
                  </a:cubicBezTo>
                  <a:cubicBezTo>
                    <a:pt x="460326" y="204615"/>
                    <a:pt x="451091" y="203496"/>
                    <a:pt x="443256" y="205007"/>
                  </a:cubicBezTo>
                  <a:cubicBezTo>
                    <a:pt x="442248" y="204727"/>
                    <a:pt x="441745" y="203944"/>
                    <a:pt x="441912" y="202433"/>
                  </a:cubicBezTo>
                  <a:cubicBezTo>
                    <a:pt x="439114" y="201761"/>
                    <a:pt x="438219" y="205119"/>
                    <a:pt x="435588" y="205175"/>
                  </a:cubicBezTo>
                  <a:cubicBezTo>
                    <a:pt x="434021" y="205231"/>
                    <a:pt x="433685" y="203384"/>
                    <a:pt x="431726" y="203944"/>
                  </a:cubicBezTo>
                  <a:cubicBezTo>
                    <a:pt x="429992" y="204447"/>
                    <a:pt x="429488" y="205846"/>
                    <a:pt x="427921" y="206630"/>
                  </a:cubicBezTo>
                  <a:cubicBezTo>
                    <a:pt x="426074" y="207582"/>
                    <a:pt x="424675" y="207245"/>
                    <a:pt x="422828" y="208029"/>
                  </a:cubicBezTo>
                  <a:cubicBezTo>
                    <a:pt x="422939" y="210268"/>
                    <a:pt x="421932" y="211387"/>
                    <a:pt x="420365" y="212003"/>
                  </a:cubicBezTo>
                  <a:cubicBezTo>
                    <a:pt x="420981" y="222636"/>
                    <a:pt x="418798" y="223028"/>
                    <a:pt x="419581" y="234109"/>
                  </a:cubicBezTo>
                  <a:cubicBezTo>
                    <a:pt x="424451" y="235900"/>
                    <a:pt x="421988" y="230472"/>
                    <a:pt x="425906" y="231367"/>
                  </a:cubicBezTo>
                  <a:cubicBezTo>
                    <a:pt x="425626" y="229017"/>
                    <a:pt x="426297" y="227450"/>
                    <a:pt x="427081" y="226162"/>
                  </a:cubicBezTo>
                  <a:cubicBezTo>
                    <a:pt x="428984" y="223140"/>
                    <a:pt x="427361" y="219782"/>
                    <a:pt x="428145" y="215753"/>
                  </a:cubicBezTo>
                  <a:cubicBezTo>
                    <a:pt x="428200" y="215417"/>
                    <a:pt x="430439" y="213626"/>
                    <a:pt x="430663" y="213066"/>
                  </a:cubicBezTo>
                  <a:cubicBezTo>
                    <a:pt x="431223" y="211723"/>
                    <a:pt x="430047" y="209261"/>
                    <a:pt x="431838" y="209149"/>
                  </a:cubicBezTo>
                  <a:cubicBezTo>
                    <a:pt x="434077" y="209204"/>
                    <a:pt x="435812" y="208757"/>
                    <a:pt x="436931" y="207749"/>
                  </a:cubicBezTo>
                  <a:cubicBezTo>
                    <a:pt x="435029" y="212395"/>
                    <a:pt x="441297" y="208421"/>
                    <a:pt x="440849" y="211555"/>
                  </a:cubicBezTo>
                  <a:cubicBezTo>
                    <a:pt x="441857" y="215528"/>
                    <a:pt x="441800" y="214018"/>
                    <a:pt x="441017" y="218047"/>
                  </a:cubicBezTo>
                  <a:cubicBezTo>
                    <a:pt x="442024" y="218327"/>
                    <a:pt x="443536" y="218047"/>
                    <a:pt x="443591" y="219278"/>
                  </a:cubicBezTo>
                  <a:cubicBezTo>
                    <a:pt x="442584" y="219614"/>
                    <a:pt x="441073" y="219390"/>
                    <a:pt x="441073" y="220622"/>
                  </a:cubicBezTo>
                  <a:cubicBezTo>
                    <a:pt x="445550" y="219055"/>
                    <a:pt x="449915" y="224427"/>
                    <a:pt x="451315" y="221741"/>
                  </a:cubicBezTo>
                  <a:close/>
                  <a:moveTo>
                    <a:pt x="474261" y="216032"/>
                  </a:moveTo>
                  <a:cubicBezTo>
                    <a:pt x="474205" y="216032"/>
                    <a:pt x="474429" y="218495"/>
                    <a:pt x="474317" y="218607"/>
                  </a:cubicBezTo>
                  <a:cubicBezTo>
                    <a:pt x="472358" y="220677"/>
                    <a:pt x="466370" y="214969"/>
                    <a:pt x="464019" y="217544"/>
                  </a:cubicBezTo>
                  <a:cubicBezTo>
                    <a:pt x="464467" y="220118"/>
                    <a:pt x="462340" y="220174"/>
                    <a:pt x="461556" y="221517"/>
                  </a:cubicBezTo>
                  <a:cubicBezTo>
                    <a:pt x="464691" y="225043"/>
                    <a:pt x="465418" y="222860"/>
                    <a:pt x="469280" y="222636"/>
                  </a:cubicBezTo>
                  <a:cubicBezTo>
                    <a:pt x="472134" y="222524"/>
                    <a:pt x="476724" y="223644"/>
                    <a:pt x="478235" y="221125"/>
                  </a:cubicBezTo>
                  <a:cubicBezTo>
                    <a:pt x="477507" y="221125"/>
                    <a:pt x="476779" y="220118"/>
                    <a:pt x="478179" y="219838"/>
                  </a:cubicBezTo>
                  <a:cubicBezTo>
                    <a:pt x="479186" y="219502"/>
                    <a:pt x="480697" y="219726"/>
                    <a:pt x="480697" y="218495"/>
                  </a:cubicBezTo>
                  <a:cubicBezTo>
                    <a:pt x="477395" y="218663"/>
                    <a:pt x="476332" y="216144"/>
                    <a:pt x="474261" y="216032"/>
                  </a:cubicBezTo>
                  <a:close/>
                  <a:moveTo>
                    <a:pt x="456519" y="226834"/>
                  </a:moveTo>
                  <a:cubicBezTo>
                    <a:pt x="456016" y="226834"/>
                    <a:pt x="455624" y="224651"/>
                    <a:pt x="453945" y="225602"/>
                  </a:cubicBezTo>
                  <a:cubicBezTo>
                    <a:pt x="453610" y="225771"/>
                    <a:pt x="454281" y="227841"/>
                    <a:pt x="454001" y="228177"/>
                  </a:cubicBezTo>
                  <a:cubicBezTo>
                    <a:pt x="451874" y="228233"/>
                    <a:pt x="449748" y="228289"/>
                    <a:pt x="447621" y="228345"/>
                  </a:cubicBezTo>
                  <a:cubicBezTo>
                    <a:pt x="449692" y="232934"/>
                    <a:pt x="443256" y="229240"/>
                    <a:pt x="443871" y="232318"/>
                  </a:cubicBezTo>
                  <a:cubicBezTo>
                    <a:pt x="445158" y="232263"/>
                    <a:pt x="446445" y="232263"/>
                    <a:pt x="447733" y="232207"/>
                  </a:cubicBezTo>
                  <a:cubicBezTo>
                    <a:pt x="447789" y="233494"/>
                    <a:pt x="446725" y="233774"/>
                    <a:pt x="446502" y="234837"/>
                  </a:cubicBezTo>
                  <a:cubicBezTo>
                    <a:pt x="450027" y="235676"/>
                    <a:pt x="449020" y="232207"/>
                    <a:pt x="451594" y="232151"/>
                  </a:cubicBezTo>
                  <a:cubicBezTo>
                    <a:pt x="453106" y="233214"/>
                    <a:pt x="455064" y="233774"/>
                    <a:pt x="458031" y="233326"/>
                  </a:cubicBezTo>
                  <a:cubicBezTo>
                    <a:pt x="457415" y="228065"/>
                    <a:pt x="466538" y="232207"/>
                    <a:pt x="464299" y="225379"/>
                  </a:cubicBezTo>
                  <a:cubicBezTo>
                    <a:pt x="460214" y="224203"/>
                    <a:pt x="457919" y="226890"/>
                    <a:pt x="456519" y="2268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1" name="Google Shape;1631;p33"/>
            <p:cNvSpPr/>
            <p:nvPr/>
          </p:nvSpPr>
          <p:spPr>
            <a:xfrm>
              <a:off x="7415127" y="3883012"/>
              <a:ext cx="41277" cy="60899"/>
            </a:xfrm>
            <a:custGeom>
              <a:avLst/>
              <a:gdLst/>
              <a:ahLst/>
              <a:cxnLst/>
              <a:rect l="l" t="t" r="r" b="b"/>
              <a:pathLst>
                <a:path w="41277" h="60899" extrusionOk="0">
                  <a:moveTo>
                    <a:pt x="11585" y="6548"/>
                  </a:moveTo>
                  <a:cubicBezTo>
                    <a:pt x="12313" y="8787"/>
                    <a:pt x="17742" y="5037"/>
                    <a:pt x="20540" y="5037"/>
                  </a:cubicBezTo>
                  <a:cubicBezTo>
                    <a:pt x="22051" y="6548"/>
                    <a:pt x="22107" y="9626"/>
                    <a:pt x="21995" y="12817"/>
                  </a:cubicBezTo>
                  <a:cubicBezTo>
                    <a:pt x="19029" y="13320"/>
                    <a:pt x="16510" y="14271"/>
                    <a:pt x="15671" y="16846"/>
                  </a:cubicBezTo>
                  <a:cubicBezTo>
                    <a:pt x="16902" y="19533"/>
                    <a:pt x="19533" y="20708"/>
                    <a:pt x="23450" y="20596"/>
                  </a:cubicBezTo>
                  <a:cubicBezTo>
                    <a:pt x="23058" y="25409"/>
                    <a:pt x="28711" y="23842"/>
                    <a:pt x="27479" y="29607"/>
                  </a:cubicBezTo>
                  <a:cubicBezTo>
                    <a:pt x="27816" y="31006"/>
                    <a:pt x="30054" y="30446"/>
                    <a:pt x="30110" y="32125"/>
                  </a:cubicBezTo>
                  <a:cubicBezTo>
                    <a:pt x="30334" y="34531"/>
                    <a:pt x="34475" y="32797"/>
                    <a:pt x="35315" y="34587"/>
                  </a:cubicBezTo>
                  <a:cubicBezTo>
                    <a:pt x="34699" y="36546"/>
                    <a:pt x="33468" y="37889"/>
                    <a:pt x="32853" y="39848"/>
                  </a:cubicBezTo>
                  <a:cubicBezTo>
                    <a:pt x="35986" y="39624"/>
                    <a:pt x="39009" y="39513"/>
                    <a:pt x="40576" y="40968"/>
                  </a:cubicBezTo>
                  <a:cubicBezTo>
                    <a:pt x="39121" y="42759"/>
                    <a:pt x="42535" y="46509"/>
                    <a:pt x="40744" y="48747"/>
                  </a:cubicBezTo>
                  <a:cubicBezTo>
                    <a:pt x="40576" y="48971"/>
                    <a:pt x="38225" y="48579"/>
                    <a:pt x="38169" y="48803"/>
                  </a:cubicBezTo>
                  <a:cubicBezTo>
                    <a:pt x="37945" y="49978"/>
                    <a:pt x="40016" y="49810"/>
                    <a:pt x="40744" y="50034"/>
                  </a:cubicBezTo>
                  <a:cubicBezTo>
                    <a:pt x="39960" y="51377"/>
                    <a:pt x="37833" y="51434"/>
                    <a:pt x="38281" y="54008"/>
                  </a:cubicBezTo>
                  <a:cubicBezTo>
                    <a:pt x="36602" y="54512"/>
                    <a:pt x="36323" y="56358"/>
                    <a:pt x="34475" y="56694"/>
                  </a:cubicBezTo>
                  <a:cubicBezTo>
                    <a:pt x="30110" y="56414"/>
                    <a:pt x="27088" y="54792"/>
                    <a:pt x="21659" y="55687"/>
                  </a:cubicBezTo>
                  <a:cubicBezTo>
                    <a:pt x="19253" y="58150"/>
                    <a:pt x="20708" y="58093"/>
                    <a:pt x="16566" y="57086"/>
                  </a:cubicBezTo>
                  <a:cubicBezTo>
                    <a:pt x="15111" y="59661"/>
                    <a:pt x="7500" y="64082"/>
                    <a:pt x="7611" y="57310"/>
                  </a:cubicBezTo>
                  <a:cubicBezTo>
                    <a:pt x="9179" y="58262"/>
                    <a:pt x="9794" y="55967"/>
                    <a:pt x="10130" y="55967"/>
                  </a:cubicBezTo>
                  <a:cubicBezTo>
                    <a:pt x="10801" y="55911"/>
                    <a:pt x="11977" y="57030"/>
                    <a:pt x="11417" y="57254"/>
                  </a:cubicBezTo>
                  <a:cubicBezTo>
                    <a:pt x="12984" y="56583"/>
                    <a:pt x="11585" y="55519"/>
                    <a:pt x="12648" y="54624"/>
                  </a:cubicBezTo>
                  <a:cubicBezTo>
                    <a:pt x="14327" y="53168"/>
                    <a:pt x="17238" y="54288"/>
                    <a:pt x="20316" y="53168"/>
                  </a:cubicBezTo>
                  <a:cubicBezTo>
                    <a:pt x="19253" y="46788"/>
                    <a:pt x="13376" y="51489"/>
                    <a:pt x="9962" y="49475"/>
                  </a:cubicBezTo>
                  <a:cubicBezTo>
                    <a:pt x="9906" y="46900"/>
                    <a:pt x="9850" y="44270"/>
                    <a:pt x="9794" y="41695"/>
                  </a:cubicBezTo>
                  <a:cubicBezTo>
                    <a:pt x="12257" y="42199"/>
                    <a:pt x="14384" y="40688"/>
                    <a:pt x="12313" y="40352"/>
                  </a:cubicBezTo>
                  <a:cubicBezTo>
                    <a:pt x="13096" y="36435"/>
                    <a:pt x="15111" y="41527"/>
                    <a:pt x="17462" y="40240"/>
                  </a:cubicBezTo>
                  <a:cubicBezTo>
                    <a:pt x="19924" y="40352"/>
                    <a:pt x="15223" y="34811"/>
                    <a:pt x="18581" y="32405"/>
                  </a:cubicBezTo>
                  <a:cubicBezTo>
                    <a:pt x="18021" y="29942"/>
                    <a:pt x="13600" y="31509"/>
                    <a:pt x="14607" y="27312"/>
                  </a:cubicBezTo>
                  <a:cubicBezTo>
                    <a:pt x="13488" y="28319"/>
                    <a:pt x="11753" y="28767"/>
                    <a:pt x="9514" y="28711"/>
                  </a:cubicBezTo>
                  <a:cubicBezTo>
                    <a:pt x="9459" y="26528"/>
                    <a:pt x="9402" y="24401"/>
                    <a:pt x="9347" y="22219"/>
                  </a:cubicBezTo>
                  <a:cubicBezTo>
                    <a:pt x="9122" y="19812"/>
                    <a:pt x="4981" y="21491"/>
                    <a:pt x="4142" y="19756"/>
                  </a:cubicBezTo>
                  <a:cubicBezTo>
                    <a:pt x="6324" y="14887"/>
                    <a:pt x="5485" y="7388"/>
                    <a:pt x="0" y="6884"/>
                  </a:cubicBezTo>
                  <a:cubicBezTo>
                    <a:pt x="1847" y="4477"/>
                    <a:pt x="5261" y="3526"/>
                    <a:pt x="6268" y="280"/>
                  </a:cubicBezTo>
                  <a:cubicBezTo>
                    <a:pt x="10130" y="168"/>
                    <a:pt x="13992" y="112"/>
                    <a:pt x="17797" y="0"/>
                  </a:cubicBezTo>
                  <a:cubicBezTo>
                    <a:pt x="15447" y="1847"/>
                    <a:pt x="13376" y="4030"/>
                    <a:pt x="11585" y="65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2" name="Google Shape;1632;p33"/>
            <p:cNvSpPr/>
            <p:nvPr/>
          </p:nvSpPr>
          <p:spPr>
            <a:xfrm>
              <a:off x="6641323" y="3904011"/>
              <a:ext cx="9858" cy="7991"/>
            </a:xfrm>
            <a:custGeom>
              <a:avLst/>
              <a:gdLst/>
              <a:ahLst/>
              <a:cxnLst/>
              <a:rect l="l" t="t" r="r" b="b"/>
              <a:pathLst>
                <a:path w="9858" h="7991" extrusionOk="0">
                  <a:moveTo>
                    <a:pt x="8460" y="100"/>
                  </a:moveTo>
                  <a:cubicBezTo>
                    <a:pt x="6836" y="1891"/>
                    <a:pt x="7732" y="4018"/>
                    <a:pt x="9859" y="5249"/>
                  </a:cubicBezTo>
                  <a:cubicBezTo>
                    <a:pt x="8795" y="7208"/>
                    <a:pt x="5773" y="7208"/>
                    <a:pt x="3535" y="7992"/>
                  </a:cubicBezTo>
                  <a:cubicBezTo>
                    <a:pt x="3535" y="7152"/>
                    <a:pt x="3478" y="6257"/>
                    <a:pt x="3478" y="5417"/>
                  </a:cubicBezTo>
                  <a:cubicBezTo>
                    <a:pt x="2415" y="5697"/>
                    <a:pt x="2248" y="6760"/>
                    <a:pt x="960" y="6760"/>
                  </a:cubicBezTo>
                  <a:cubicBezTo>
                    <a:pt x="-1502" y="5585"/>
                    <a:pt x="1464" y="6089"/>
                    <a:pt x="2191" y="5417"/>
                  </a:cubicBezTo>
                  <a:cubicBezTo>
                    <a:pt x="3031" y="4578"/>
                    <a:pt x="5437" y="-795"/>
                    <a:pt x="8460" y="1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3" name="Google Shape;1633;p33"/>
            <p:cNvSpPr/>
            <p:nvPr/>
          </p:nvSpPr>
          <p:spPr>
            <a:xfrm>
              <a:off x="8181583" y="3974126"/>
              <a:ext cx="6275" cy="6681"/>
            </a:xfrm>
            <a:custGeom>
              <a:avLst/>
              <a:gdLst/>
              <a:ahLst/>
              <a:cxnLst/>
              <a:rect l="l" t="t" r="r" b="b"/>
              <a:pathLst>
                <a:path w="6275" h="6681" extrusionOk="0">
                  <a:moveTo>
                    <a:pt x="1182" y="1399"/>
                  </a:moveTo>
                  <a:cubicBezTo>
                    <a:pt x="2246" y="-560"/>
                    <a:pt x="3085" y="1735"/>
                    <a:pt x="6275" y="0"/>
                  </a:cubicBezTo>
                  <a:cubicBezTo>
                    <a:pt x="5268" y="3302"/>
                    <a:pt x="4764" y="6996"/>
                    <a:pt x="7" y="6660"/>
                  </a:cubicBezTo>
                  <a:cubicBezTo>
                    <a:pt x="-217" y="4869"/>
                    <a:pt x="5156" y="2575"/>
                    <a:pt x="1182" y="13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4" name="Google Shape;1634;p33"/>
            <p:cNvSpPr/>
            <p:nvPr/>
          </p:nvSpPr>
          <p:spPr>
            <a:xfrm>
              <a:off x="8026241" y="4183500"/>
              <a:ext cx="49627" cy="57205"/>
            </a:xfrm>
            <a:custGeom>
              <a:avLst/>
              <a:gdLst/>
              <a:ahLst/>
              <a:cxnLst/>
              <a:rect l="l" t="t" r="r" b="b"/>
              <a:pathLst>
                <a:path w="49627" h="57205" extrusionOk="0">
                  <a:moveTo>
                    <a:pt x="39274" y="1060"/>
                  </a:moveTo>
                  <a:cubicBezTo>
                    <a:pt x="40337" y="-2466"/>
                    <a:pt x="42184" y="3970"/>
                    <a:pt x="44423" y="3578"/>
                  </a:cubicBezTo>
                  <a:cubicBezTo>
                    <a:pt x="46158" y="4809"/>
                    <a:pt x="46997" y="7048"/>
                    <a:pt x="49627" y="7328"/>
                  </a:cubicBezTo>
                  <a:cubicBezTo>
                    <a:pt x="48956" y="10518"/>
                    <a:pt x="48676" y="14044"/>
                    <a:pt x="44647" y="13932"/>
                  </a:cubicBezTo>
                  <a:cubicBezTo>
                    <a:pt x="43975" y="16227"/>
                    <a:pt x="46381" y="21544"/>
                    <a:pt x="43527" y="21767"/>
                  </a:cubicBezTo>
                  <a:cubicBezTo>
                    <a:pt x="43247" y="23278"/>
                    <a:pt x="45822" y="23558"/>
                    <a:pt x="46158" y="24286"/>
                  </a:cubicBezTo>
                  <a:cubicBezTo>
                    <a:pt x="46605" y="25349"/>
                    <a:pt x="45710" y="27196"/>
                    <a:pt x="46269" y="28203"/>
                  </a:cubicBezTo>
                  <a:cubicBezTo>
                    <a:pt x="46997" y="29379"/>
                    <a:pt x="48564" y="29211"/>
                    <a:pt x="48900" y="30722"/>
                  </a:cubicBezTo>
                  <a:cubicBezTo>
                    <a:pt x="48452" y="34024"/>
                    <a:pt x="44647" y="36767"/>
                    <a:pt x="42576" y="34752"/>
                  </a:cubicBezTo>
                  <a:cubicBezTo>
                    <a:pt x="42968" y="37830"/>
                    <a:pt x="44647" y="38501"/>
                    <a:pt x="41456" y="41244"/>
                  </a:cubicBezTo>
                  <a:cubicBezTo>
                    <a:pt x="41065" y="41635"/>
                    <a:pt x="41904" y="43483"/>
                    <a:pt x="41512" y="43874"/>
                  </a:cubicBezTo>
                  <a:cubicBezTo>
                    <a:pt x="41121" y="44266"/>
                    <a:pt x="39274" y="43483"/>
                    <a:pt x="38938" y="43930"/>
                  </a:cubicBezTo>
                  <a:cubicBezTo>
                    <a:pt x="37763" y="45609"/>
                    <a:pt x="38826" y="50478"/>
                    <a:pt x="35188" y="49191"/>
                  </a:cubicBezTo>
                  <a:cubicBezTo>
                    <a:pt x="37651" y="51429"/>
                    <a:pt x="34237" y="52493"/>
                    <a:pt x="35356" y="56970"/>
                  </a:cubicBezTo>
                  <a:cubicBezTo>
                    <a:pt x="28808" y="58202"/>
                    <a:pt x="27073" y="54228"/>
                    <a:pt x="22428" y="53388"/>
                  </a:cubicBezTo>
                  <a:cubicBezTo>
                    <a:pt x="21196" y="53445"/>
                    <a:pt x="21476" y="55012"/>
                    <a:pt x="21196" y="56019"/>
                  </a:cubicBezTo>
                  <a:cubicBezTo>
                    <a:pt x="18678" y="57138"/>
                    <a:pt x="18230" y="53780"/>
                    <a:pt x="17279" y="53500"/>
                  </a:cubicBezTo>
                  <a:cubicBezTo>
                    <a:pt x="15376" y="52941"/>
                    <a:pt x="12746" y="54340"/>
                    <a:pt x="10843" y="53668"/>
                  </a:cubicBezTo>
                  <a:cubicBezTo>
                    <a:pt x="9723" y="53221"/>
                    <a:pt x="11290" y="49750"/>
                    <a:pt x="6981" y="52437"/>
                  </a:cubicBezTo>
                  <a:cubicBezTo>
                    <a:pt x="5750" y="49303"/>
                    <a:pt x="5638" y="44993"/>
                    <a:pt x="1664" y="44770"/>
                  </a:cubicBezTo>
                  <a:cubicBezTo>
                    <a:pt x="1440" y="42419"/>
                    <a:pt x="3175" y="42027"/>
                    <a:pt x="2839" y="39565"/>
                  </a:cubicBezTo>
                  <a:cubicBezTo>
                    <a:pt x="2839" y="37718"/>
                    <a:pt x="1216" y="39341"/>
                    <a:pt x="1552" y="39565"/>
                  </a:cubicBezTo>
                  <a:cubicBezTo>
                    <a:pt x="-1358" y="37326"/>
                    <a:pt x="881" y="33744"/>
                    <a:pt x="41" y="29211"/>
                  </a:cubicBezTo>
                  <a:cubicBezTo>
                    <a:pt x="5022" y="29379"/>
                    <a:pt x="9500" y="29043"/>
                    <a:pt x="12801" y="27644"/>
                  </a:cubicBezTo>
                  <a:cubicBezTo>
                    <a:pt x="12522" y="25405"/>
                    <a:pt x="14928" y="24230"/>
                    <a:pt x="12689" y="23726"/>
                  </a:cubicBezTo>
                  <a:cubicBezTo>
                    <a:pt x="13809" y="21656"/>
                    <a:pt x="24275" y="18745"/>
                    <a:pt x="21533" y="17066"/>
                  </a:cubicBezTo>
                  <a:cubicBezTo>
                    <a:pt x="23099" y="15163"/>
                    <a:pt x="25898" y="14492"/>
                    <a:pt x="29200" y="14324"/>
                  </a:cubicBezTo>
                  <a:cubicBezTo>
                    <a:pt x="31103" y="14324"/>
                    <a:pt x="29648" y="11582"/>
                    <a:pt x="30375" y="10406"/>
                  </a:cubicBezTo>
                  <a:cubicBezTo>
                    <a:pt x="30655" y="9958"/>
                    <a:pt x="32614" y="10742"/>
                    <a:pt x="32949" y="10350"/>
                  </a:cubicBezTo>
                  <a:cubicBezTo>
                    <a:pt x="33789" y="9231"/>
                    <a:pt x="32837" y="7048"/>
                    <a:pt x="35468" y="7664"/>
                  </a:cubicBezTo>
                  <a:cubicBezTo>
                    <a:pt x="33677" y="2123"/>
                    <a:pt x="38994" y="3467"/>
                    <a:pt x="40449" y="1060"/>
                  </a:cubicBezTo>
                  <a:cubicBezTo>
                    <a:pt x="40113" y="1060"/>
                    <a:pt x="39722" y="1060"/>
                    <a:pt x="39274" y="10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5" name="Google Shape;1635;p33"/>
            <p:cNvSpPr/>
            <p:nvPr/>
          </p:nvSpPr>
          <p:spPr>
            <a:xfrm>
              <a:off x="8078052" y="4224073"/>
              <a:ext cx="21041" cy="26342"/>
            </a:xfrm>
            <a:custGeom>
              <a:avLst/>
              <a:gdLst/>
              <a:ahLst/>
              <a:cxnLst/>
              <a:rect l="l" t="t" r="r" b="b"/>
              <a:pathLst>
                <a:path w="21041" h="26342" extrusionOk="0">
                  <a:moveTo>
                    <a:pt x="20372" y="0"/>
                  </a:moveTo>
                  <a:cubicBezTo>
                    <a:pt x="23506" y="5597"/>
                    <a:pt x="14496" y="3190"/>
                    <a:pt x="16622" y="5261"/>
                  </a:cubicBezTo>
                  <a:cubicBezTo>
                    <a:pt x="18301" y="6884"/>
                    <a:pt x="16846" y="5652"/>
                    <a:pt x="15335" y="5317"/>
                  </a:cubicBezTo>
                  <a:cubicBezTo>
                    <a:pt x="15559" y="7052"/>
                    <a:pt x="15895" y="7947"/>
                    <a:pt x="16678" y="9178"/>
                  </a:cubicBezTo>
                  <a:cubicBezTo>
                    <a:pt x="17070" y="9794"/>
                    <a:pt x="19084" y="11193"/>
                    <a:pt x="19308" y="11697"/>
                  </a:cubicBezTo>
                  <a:cubicBezTo>
                    <a:pt x="20428" y="14719"/>
                    <a:pt x="19700" y="19364"/>
                    <a:pt x="20820" y="23338"/>
                  </a:cubicBezTo>
                  <a:cubicBezTo>
                    <a:pt x="19084" y="23394"/>
                    <a:pt x="17405" y="23394"/>
                    <a:pt x="15671" y="23450"/>
                  </a:cubicBezTo>
                  <a:cubicBezTo>
                    <a:pt x="14159" y="19308"/>
                    <a:pt x="11977" y="15838"/>
                    <a:pt x="11529" y="10522"/>
                  </a:cubicBezTo>
                  <a:cubicBezTo>
                    <a:pt x="9067" y="11081"/>
                    <a:pt x="10634" y="15559"/>
                    <a:pt x="6492" y="14551"/>
                  </a:cubicBezTo>
                  <a:cubicBezTo>
                    <a:pt x="6548" y="17126"/>
                    <a:pt x="6604" y="19756"/>
                    <a:pt x="6660" y="22330"/>
                  </a:cubicBezTo>
                  <a:cubicBezTo>
                    <a:pt x="7108" y="25297"/>
                    <a:pt x="2966" y="23842"/>
                    <a:pt x="2910" y="26304"/>
                  </a:cubicBezTo>
                  <a:cubicBezTo>
                    <a:pt x="1119" y="26808"/>
                    <a:pt x="952" y="22219"/>
                    <a:pt x="1511" y="19868"/>
                  </a:cubicBezTo>
                  <a:cubicBezTo>
                    <a:pt x="1679" y="19196"/>
                    <a:pt x="2798" y="18357"/>
                    <a:pt x="2743" y="18525"/>
                  </a:cubicBezTo>
                  <a:cubicBezTo>
                    <a:pt x="2854" y="17014"/>
                    <a:pt x="1567" y="17797"/>
                    <a:pt x="1455" y="17238"/>
                  </a:cubicBezTo>
                  <a:cubicBezTo>
                    <a:pt x="1231" y="16342"/>
                    <a:pt x="3638" y="14104"/>
                    <a:pt x="2631" y="12033"/>
                  </a:cubicBezTo>
                  <a:cubicBezTo>
                    <a:pt x="3078" y="9794"/>
                    <a:pt x="1567" y="9626"/>
                    <a:pt x="0" y="9514"/>
                  </a:cubicBezTo>
                  <a:cubicBezTo>
                    <a:pt x="1455" y="4533"/>
                    <a:pt x="3358" y="56"/>
                    <a:pt x="10074" y="224"/>
                  </a:cubicBezTo>
                  <a:cubicBezTo>
                    <a:pt x="5989" y="4813"/>
                    <a:pt x="17405" y="280"/>
                    <a:pt x="203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6" name="Google Shape;1636;p33"/>
            <p:cNvSpPr/>
            <p:nvPr/>
          </p:nvSpPr>
          <p:spPr>
            <a:xfrm>
              <a:off x="8009198" y="4252959"/>
              <a:ext cx="50551" cy="13016"/>
            </a:xfrm>
            <a:custGeom>
              <a:avLst/>
              <a:gdLst/>
              <a:ahLst/>
              <a:cxnLst/>
              <a:rect l="l" t="t" r="r" b="b"/>
              <a:pathLst>
                <a:path w="50551" h="13016" extrusionOk="0">
                  <a:moveTo>
                    <a:pt x="182" y="4246"/>
                  </a:moveTo>
                  <a:cubicBezTo>
                    <a:pt x="-1049" y="104"/>
                    <a:pt x="4324" y="2343"/>
                    <a:pt x="5219" y="272"/>
                  </a:cubicBezTo>
                  <a:cubicBezTo>
                    <a:pt x="7906" y="-903"/>
                    <a:pt x="6955" y="2063"/>
                    <a:pt x="7850" y="2791"/>
                  </a:cubicBezTo>
                  <a:cubicBezTo>
                    <a:pt x="8634" y="3407"/>
                    <a:pt x="10704" y="2343"/>
                    <a:pt x="10424" y="4022"/>
                  </a:cubicBezTo>
                  <a:cubicBezTo>
                    <a:pt x="16413" y="2063"/>
                    <a:pt x="18428" y="2847"/>
                    <a:pt x="23297" y="6316"/>
                  </a:cubicBezTo>
                  <a:cubicBezTo>
                    <a:pt x="27830" y="3238"/>
                    <a:pt x="29509" y="4862"/>
                    <a:pt x="36113" y="4749"/>
                  </a:cubicBezTo>
                  <a:cubicBezTo>
                    <a:pt x="38296" y="4246"/>
                    <a:pt x="38576" y="5701"/>
                    <a:pt x="38744" y="7268"/>
                  </a:cubicBezTo>
                  <a:cubicBezTo>
                    <a:pt x="40590" y="7100"/>
                    <a:pt x="42381" y="6988"/>
                    <a:pt x="42605" y="8499"/>
                  </a:cubicBezTo>
                  <a:cubicBezTo>
                    <a:pt x="45739" y="6765"/>
                    <a:pt x="48873" y="11242"/>
                    <a:pt x="48985" y="8332"/>
                  </a:cubicBezTo>
                  <a:cubicBezTo>
                    <a:pt x="53519" y="8387"/>
                    <a:pt x="46355" y="12697"/>
                    <a:pt x="50385" y="12193"/>
                  </a:cubicBezTo>
                  <a:cubicBezTo>
                    <a:pt x="49825" y="14096"/>
                    <a:pt x="49265" y="12081"/>
                    <a:pt x="47810" y="12249"/>
                  </a:cubicBezTo>
                  <a:cubicBezTo>
                    <a:pt x="38128" y="14208"/>
                    <a:pt x="29957" y="10290"/>
                    <a:pt x="22066" y="8891"/>
                  </a:cubicBezTo>
                  <a:cubicBezTo>
                    <a:pt x="19995" y="8499"/>
                    <a:pt x="17756" y="9283"/>
                    <a:pt x="15685" y="9059"/>
                  </a:cubicBezTo>
                  <a:cubicBezTo>
                    <a:pt x="12551" y="8667"/>
                    <a:pt x="9697" y="7436"/>
                    <a:pt x="6675" y="6653"/>
                  </a:cubicBezTo>
                  <a:cubicBezTo>
                    <a:pt x="4268" y="6093"/>
                    <a:pt x="742" y="7156"/>
                    <a:pt x="182" y="42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7" name="Google Shape;1637;p33"/>
            <p:cNvSpPr/>
            <p:nvPr/>
          </p:nvSpPr>
          <p:spPr>
            <a:xfrm>
              <a:off x="8082167" y="4270007"/>
              <a:ext cx="7077" cy="2420"/>
            </a:xfrm>
            <a:custGeom>
              <a:avLst/>
              <a:gdLst/>
              <a:ahLst/>
              <a:cxnLst/>
              <a:rect l="l" t="t" r="r" b="b"/>
              <a:pathLst>
                <a:path w="7077" h="2420" extrusionOk="0">
                  <a:moveTo>
                    <a:pt x="1928" y="1134"/>
                  </a:moveTo>
                  <a:cubicBezTo>
                    <a:pt x="3944" y="1190"/>
                    <a:pt x="6798" y="406"/>
                    <a:pt x="7078" y="2309"/>
                  </a:cubicBezTo>
                  <a:cubicBezTo>
                    <a:pt x="5343" y="2365"/>
                    <a:pt x="3664" y="2365"/>
                    <a:pt x="1928" y="2421"/>
                  </a:cubicBezTo>
                  <a:cubicBezTo>
                    <a:pt x="2376" y="1022"/>
                    <a:pt x="1089" y="1581"/>
                    <a:pt x="586" y="1134"/>
                  </a:cubicBezTo>
                  <a:cubicBezTo>
                    <a:pt x="-1150" y="-433"/>
                    <a:pt x="1481" y="-321"/>
                    <a:pt x="1928" y="11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8" name="Google Shape;1638;p33"/>
            <p:cNvSpPr/>
            <p:nvPr/>
          </p:nvSpPr>
          <p:spPr>
            <a:xfrm>
              <a:off x="8330920" y="4441671"/>
              <a:ext cx="38094" cy="37945"/>
            </a:xfrm>
            <a:custGeom>
              <a:avLst/>
              <a:gdLst/>
              <a:ahLst/>
              <a:cxnLst/>
              <a:rect l="l" t="t" r="r" b="b"/>
              <a:pathLst>
                <a:path w="38094" h="37945" extrusionOk="0">
                  <a:moveTo>
                    <a:pt x="101" y="35707"/>
                  </a:moveTo>
                  <a:cubicBezTo>
                    <a:pt x="-459" y="34084"/>
                    <a:pt x="1444" y="32013"/>
                    <a:pt x="2564" y="30446"/>
                  </a:cubicBezTo>
                  <a:cubicBezTo>
                    <a:pt x="2899" y="30054"/>
                    <a:pt x="4914" y="29495"/>
                    <a:pt x="5082" y="29103"/>
                  </a:cubicBezTo>
                  <a:cubicBezTo>
                    <a:pt x="5306" y="28599"/>
                    <a:pt x="4634" y="26864"/>
                    <a:pt x="5026" y="26528"/>
                  </a:cubicBezTo>
                  <a:cubicBezTo>
                    <a:pt x="5418" y="26137"/>
                    <a:pt x="7264" y="26920"/>
                    <a:pt x="7601" y="26472"/>
                  </a:cubicBezTo>
                  <a:cubicBezTo>
                    <a:pt x="7880" y="26137"/>
                    <a:pt x="8496" y="24010"/>
                    <a:pt x="8831" y="23842"/>
                  </a:cubicBezTo>
                  <a:cubicBezTo>
                    <a:pt x="10399" y="22891"/>
                    <a:pt x="13253" y="24066"/>
                    <a:pt x="13925" y="22442"/>
                  </a:cubicBezTo>
                  <a:cubicBezTo>
                    <a:pt x="14820" y="20260"/>
                    <a:pt x="13813" y="20316"/>
                    <a:pt x="16443" y="19812"/>
                  </a:cubicBezTo>
                  <a:cubicBezTo>
                    <a:pt x="18962" y="19308"/>
                    <a:pt x="17730" y="17574"/>
                    <a:pt x="18905" y="15838"/>
                  </a:cubicBezTo>
                  <a:cubicBezTo>
                    <a:pt x="19017" y="15671"/>
                    <a:pt x="22991" y="18917"/>
                    <a:pt x="21424" y="13208"/>
                  </a:cubicBezTo>
                  <a:cubicBezTo>
                    <a:pt x="23495" y="12817"/>
                    <a:pt x="23663" y="14384"/>
                    <a:pt x="25286" y="14439"/>
                  </a:cubicBezTo>
                  <a:cubicBezTo>
                    <a:pt x="25398" y="12089"/>
                    <a:pt x="23663" y="11753"/>
                    <a:pt x="23887" y="9290"/>
                  </a:cubicBezTo>
                  <a:cubicBezTo>
                    <a:pt x="28476" y="10354"/>
                    <a:pt x="27357" y="4533"/>
                    <a:pt x="28868" y="2686"/>
                  </a:cubicBezTo>
                  <a:cubicBezTo>
                    <a:pt x="29763" y="1623"/>
                    <a:pt x="33121" y="2463"/>
                    <a:pt x="32673" y="0"/>
                  </a:cubicBezTo>
                  <a:cubicBezTo>
                    <a:pt x="34016" y="784"/>
                    <a:pt x="34073" y="2966"/>
                    <a:pt x="36591" y="2518"/>
                  </a:cubicBezTo>
                  <a:cubicBezTo>
                    <a:pt x="35640" y="6212"/>
                    <a:pt x="38494" y="5821"/>
                    <a:pt x="38046" y="8955"/>
                  </a:cubicBezTo>
                  <a:cubicBezTo>
                    <a:pt x="36144" y="8955"/>
                    <a:pt x="37598" y="11697"/>
                    <a:pt x="36815" y="12872"/>
                  </a:cubicBezTo>
                  <a:cubicBezTo>
                    <a:pt x="36591" y="13264"/>
                    <a:pt x="34632" y="12648"/>
                    <a:pt x="34240" y="12928"/>
                  </a:cubicBezTo>
                  <a:cubicBezTo>
                    <a:pt x="33401" y="13600"/>
                    <a:pt x="33233" y="16734"/>
                    <a:pt x="33121" y="19476"/>
                  </a:cubicBezTo>
                  <a:cubicBezTo>
                    <a:pt x="30547" y="21771"/>
                    <a:pt x="30603" y="18581"/>
                    <a:pt x="28028" y="20875"/>
                  </a:cubicBezTo>
                  <a:cubicBezTo>
                    <a:pt x="24670" y="22779"/>
                    <a:pt x="25621" y="27032"/>
                    <a:pt x="24391" y="30054"/>
                  </a:cubicBezTo>
                  <a:cubicBezTo>
                    <a:pt x="23999" y="31006"/>
                    <a:pt x="20473" y="31173"/>
                    <a:pt x="21928" y="35315"/>
                  </a:cubicBezTo>
                  <a:cubicBezTo>
                    <a:pt x="19745" y="34867"/>
                    <a:pt x="19521" y="36378"/>
                    <a:pt x="19409" y="37945"/>
                  </a:cubicBezTo>
                  <a:cubicBezTo>
                    <a:pt x="16163" y="34587"/>
                    <a:pt x="9839" y="41303"/>
                    <a:pt x="9055" y="34252"/>
                  </a:cubicBezTo>
                  <a:cubicBezTo>
                    <a:pt x="8216" y="34699"/>
                    <a:pt x="5809" y="36490"/>
                    <a:pt x="3963" y="35651"/>
                  </a:cubicBezTo>
                  <a:cubicBezTo>
                    <a:pt x="3851" y="35595"/>
                    <a:pt x="2451" y="33076"/>
                    <a:pt x="2619" y="33076"/>
                  </a:cubicBezTo>
                  <a:cubicBezTo>
                    <a:pt x="-235" y="33356"/>
                    <a:pt x="5922" y="37722"/>
                    <a:pt x="101" y="357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9" name="Google Shape;1639;p33"/>
            <p:cNvSpPr/>
            <p:nvPr/>
          </p:nvSpPr>
          <p:spPr>
            <a:xfrm>
              <a:off x="6940138" y="3672746"/>
              <a:ext cx="56526" cy="38711"/>
            </a:xfrm>
            <a:custGeom>
              <a:avLst/>
              <a:gdLst/>
              <a:ahLst/>
              <a:cxnLst/>
              <a:rect l="l" t="t" r="r" b="b"/>
              <a:pathLst>
                <a:path w="56526" h="38711" extrusionOk="0">
                  <a:moveTo>
                    <a:pt x="14943" y="0"/>
                  </a:moveTo>
                  <a:cubicBezTo>
                    <a:pt x="16902" y="1903"/>
                    <a:pt x="20372" y="2183"/>
                    <a:pt x="21491" y="5037"/>
                  </a:cubicBezTo>
                  <a:cubicBezTo>
                    <a:pt x="23674" y="3974"/>
                    <a:pt x="24625" y="5933"/>
                    <a:pt x="25353" y="6268"/>
                  </a:cubicBezTo>
                  <a:cubicBezTo>
                    <a:pt x="25857" y="6492"/>
                    <a:pt x="27591" y="5820"/>
                    <a:pt x="27928" y="6212"/>
                  </a:cubicBezTo>
                  <a:cubicBezTo>
                    <a:pt x="28040" y="6324"/>
                    <a:pt x="28375" y="8339"/>
                    <a:pt x="29215" y="7499"/>
                  </a:cubicBezTo>
                  <a:cubicBezTo>
                    <a:pt x="31341" y="5261"/>
                    <a:pt x="30670" y="8507"/>
                    <a:pt x="33132" y="10018"/>
                  </a:cubicBezTo>
                  <a:cubicBezTo>
                    <a:pt x="34028" y="10578"/>
                    <a:pt x="35986" y="9458"/>
                    <a:pt x="36994" y="9906"/>
                  </a:cubicBezTo>
                  <a:cubicBezTo>
                    <a:pt x="37834" y="10298"/>
                    <a:pt x="39848" y="14328"/>
                    <a:pt x="44718" y="12313"/>
                  </a:cubicBezTo>
                  <a:cubicBezTo>
                    <a:pt x="44773" y="13600"/>
                    <a:pt x="44773" y="14887"/>
                    <a:pt x="44830" y="16230"/>
                  </a:cubicBezTo>
                  <a:cubicBezTo>
                    <a:pt x="45725" y="16734"/>
                    <a:pt x="47908" y="15503"/>
                    <a:pt x="48691" y="16118"/>
                  </a:cubicBezTo>
                  <a:cubicBezTo>
                    <a:pt x="49139" y="16454"/>
                    <a:pt x="48299" y="18357"/>
                    <a:pt x="48747" y="18693"/>
                  </a:cubicBezTo>
                  <a:cubicBezTo>
                    <a:pt x="50818" y="20316"/>
                    <a:pt x="53616" y="21211"/>
                    <a:pt x="56526" y="23730"/>
                  </a:cubicBezTo>
                  <a:cubicBezTo>
                    <a:pt x="56526" y="24737"/>
                    <a:pt x="55911" y="27424"/>
                    <a:pt x="55351" y="27647"/>
                  </a:cubicBezTo>
                  <a:cubicBezTo>
                    <a:pt x="54120" y="28151"/>
                    <a:pt x="52553" y="26528"/>
                    <a:pt x="52776" y="26416"/>
                  </a:cubicBezTo>
                  <a:cubicBezTo>
                    <a:pt x="50426" y="27591"/>
                    <a:pt x="49195" y="29494"/>
                    <a:pt x="46452" y="30446"/>
                  </a:cubicBezTo>
                  <a:cubicBezTo>
                    <a:pt x="45221" y="30502"/>
                    <a:pt x="45501" y="32069"/>
                    <a:pt x="45221" y="33076"/>
                  </a:cubicBezTo>
                  <a:cubicBezTo>
                    <a:pt x="43039" y="32628"/>
                    <a:pt x="42814" y="34140"/>
                    <a:pt x="42702" y="35763"/>
                  </a:cubicBezTo>
                  <a:cubicBezTo>
                    <a:pt x="38673" y="36490"/>
                    <a:pt x="37610" y="33020"/>
                    <a:pt x="35035" y="35930"/>
                  </a:cubicBezTo>
                  <a:cubicBezTo>
                    <a:pt x="33580" y="36210"/>
                    <a:pt x="34364" y="37274"/>
                    <a:pt x="35091" y="37218"/>
                  </a:cubicBezTo>
                  <a:cubicBezTo>
                    <a:pt x="34867" y="41751"/>
                    <a:pt x="30278" y="34084"/>
                    <a:pt x="29998" y="38617"/>
                  </a:cubicBezTo>
                  <a:cubicBezTo>
                    <a:pt x="28767" y="38617"/>
                    <a:pt x="28991" y="37050"/>
                    <a:pt x="28655" y="36042"/>
                  </a:cubicBezTo>
                  <a:cubicBezTo>
                    <a:pt x="26024" y="38953"/>
                    <a:pt x="24961" y="35483"/>
                    <a:pt x="20987" y="36210"/>
                  </a:cubicBezTo>
                  <a:cubicBezTo>
                    <a:pt x="21435" y="33972"/>
                    <a:pt x="19924" y="33804"/>
                    <a:pt x="18357" y="33636"/>
                  </a:cubicBezTo>
                  <a:cubicBezTo>
                    <a:pt x="18581" y="31789"/>
                    <a:pt x="22163" y="33076"/>
                    <a:pt x="22163" y="30949"/>
                  </a:cubicBezTo>
                  <a:cubicBezTo>
                    <a:pt x="22331" y="28151"/>
                    <a:pt x="17629" y="30446"/>
                    <a:pt x="15727" y="29774"/>
                  </a:cubicBezTo>
                  <a:cubicBezTo>
                    <a:pt x="14775" y="26472"/>
                    <a:pt x="17909" y="27983"/>
                    <a:pt x="19533" y="27088"/>
                  </a:cubicBezTo>
                  <a:cubicBezTo>
                    <a:pt x="19868" y="26920"/>
                    <a:pt x="21939" y="24457"/>
                    <a:pt x="22051" y="24457"/>
                  </a:cubicBezTo>
                  <a:cubicBezTo>
                    <a:pt x="23003" y="24345"/>
                    <a:pt x="24233" y="26360"/>
                    <a:pt x="25912" y="25689"/>
                  </a:cubicBezTo>
                  <a:cubicBezTo>
                    <a:pt x="26249" y="23562"/>
                    <a:pt x="24682" y="23450"/>
                    <a:pt x="24570" y="21827"/>
                  </a:cubicBezTo>
                  <a:cubicBezTo>
                    <a:pt x="23170" y="22778"/>
                    <a:pt x="15279" y="22387"/>
                    <a:pt x="13096" y="24681"/>
                  </a:cubicBezTo>
                  <a:cubicBezTo>
                    <a:pt x="10913" y="26976"/>
                    <a:pt x="13040" y="24289"/>
                    <a:pt x="9234" y="23450"/>
                  </a:cubicBezTo>
                  <a:cubicBezTo>
                    <a:pt x="5373" y="22554"/>
                    <a:pt x="2631" y="24401"/>
                    <a:pt x="6604" y="20931"/>
                  </a:cubicBezTo>
                  <a:cubicBezTo>
                    <a:pt x="6380" y="18525"/>
                    <a:pt x="2239" y="20204"/>
                    <a:pt x="1399" y="18469"/>
                  </a:cubicBezTo>
                  <a:cubicBezTo>
                    <a:pt x="3358" y="15671"/>
                    <a:pt x="5709" y="12089"/>
                    <a:pt x="0" y="14607"/>
                  </a:cubicBezTo>
                  <a:cubicBezTo>
                    <a:pt x="504" y="12984"/>
                    <a:pt x="1567" y="11921"/>
                    <a:pt x="3806" y="11921"/>
                  </a:cubicBezTo>
                  <a:cubicBezTo>
                    <a:pt x="5205" y="11585"/>
                    <a:pt x="4589" y="9291"/>
                    <a:pt x="6324" y="9291"/>
                  </a:cubicBezTo>
                  <a:cubicBezTo>
                    <a:pt x="8451" y="9234"/>
                    <a:pt x="6548" y="6436"/>
                    <a:pt x="7500" y="5373"/>
                  </a:cubicBezTo>
                  <a:cubicBezTo>
                    <a:pt x="7835" y="5037"/>
                    <a:pt x="9571" y="5485"/>
                    <a:pt x="10074" y="5317"/>
                  </a:cubicBezTo>
                  <a:cubicBezTo>
                    <a:pt x="11417" y="4869"/>
                    <a:pt x="10913" y="2798"/>
                    <a:pt x="12592" y="2686"/>
                  </a:cubicBezTo>
                  <a:cubicBezTo>
                    <a:pt x="12705" y="1231"/>
                    <a:pt x="14999" y="1679"/>
                    <a:pt x="14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0" name="Google Shape;1640;p33"/>
            <p:cNvSpPr/>
            <p:nvPr/>
          </p:nvSpPr>
          <p:spPr>
            <a:xfrm>
              <a:off x="7501554" y="3678286"/>
              <a:ext cx="72565" cy="34342"/>
            </a:xfrm>
            <a:custGeom>
              <a:avLst/>
              <a:gdLst/>
              <a:ahLst/>
              <a:cxnLst/>
              <a:rect l="l" t="t" r="r" b="b"/>
              <a:pathLst>
                <a:path w="72565" h="34342" extrusionOk="0">
                  <a:moveTo>
                    <a:pt x="24891" y="23450"/>
                  </a:moveTo>
                  <a:cubicBezTo>
                    <a:pt x="24219" y="20652"/>
                    <a:pt x="22820" y="24737"/>
                    <a:pt x="22372" y="24793"/>
                  </a:cubicBezTo>
                  <a:cubicBezTo>
                    <a:pt x="20581" y="25073"/>
                    <a:pt x="19238" y="22163"/>
                    <a:pt x="15936" y="23618"/>
                  </a:cubicBezTo>
                  <a:cubicBezTo>
                    <a:pt x="15936" y="21211"/>
                    <a:pt x="18175" y="21939"/>
                    <a:pt x="19742" y="20931"/>
                  </a:cubicBezTo>
                  <a:cubicBezTo>
                    <a:pt x="22092" y="19364"/>
                    <a:pt x="23883" y="15838"/>
                    <a:pt x="27297" y="15559"/>
                  </a:cubicBezTo>
                  <a:cubicBezTo>
                    <a:pt x="26458" y="14271"/>
                    <a:pt x="24331" y="14271"/>
                    <a:pt x="24667" y="11753"/>
                  </a:cubicBezTo>
                  <a:cubicBezTo>
                    <a:pt x="22372" y="11026"/>
                    <a:pt x="19406" y="15671"/>
                    <a:pt x="18231" y="11921"/>
                  </a:cubicBezTo>
                  <a:cubicBezTo>
                    <a:pt x="16384" y="13936"/>
                    <a:pt x="14481" y="15894"/>
                    <a:pt x="11962" y="17238"/>
                  </a:cubicBezTo>
                  <a:cubicBezTo>
                    <a:pt x="7932" y="17965"/>
                    <a:pt x="7373" y="14999"/>
                    <a:pt x="2952" y="16118"/>
                  </a:cubicBezTo>
                  <a:cubicBezTo>
                    <a:pt x="5470" y="13544"/>
                    <a:pt x="5806" y="10857"/>
                    <a:pt x="4015" y="6996"/>
                  </a:cubicBezTo>
                  <a:cubicBezTo>
                    <a:pt x="2504" y="6828"/>
                    <a:pt x="1720" y="7332"/>
                    <a:pt x="1496" y="8339"/>
                  </a:cubicBezTo>
                  <a:cubicBezTo>
                    <a:pt x="-1302" y="8619"/>
                    <a:pt x="825" y="3750"/>
                    <a:pt x="97" y="1847"/>
                  </a:cubicBezTo>
                  <a:cubicBezTo>
                    <a:pt x="1608" y="1623"/>
                    <a:pt x="2392" y="2071"/>
                    <a:pt x="2672" y="3078"/>
                  </a:cubicBezTo>
                  <a:cubicBezTo>
                    <a:pt x="3511" y="504"/>
                    <a:pt x="9836" y="3246"/>
                    <a:pt x="10283" y="336"/>
                  </a:cubicBezTo>
                  <a:cubicBezTo>
                    <a:pt x="11794" y="504"/>
                    <a:pt x="11402" y="2686"/>
                    <a:pt x="11627" y="4197"/>
                  </a:cubicBezTo>
                  <a:cubicBezTo>
                    <a:pt x="16439" y="4925"/>
                    <a:pt x="21085" y="-2462"/>
                    <a:pt x="21924" y="5261"/>
                  </a:cubicBezTo>
                  <a:cubicBezTo>
                    <a:pt x="25282" y="5597"/>
                    <a:pt x="26066" y="3358"/>
                    <a:pt x="25618" y="0"/>
                  </a:cubicBezTo>
                  <a:cubicBezTo>
                    <a:pt x="28920" y="1231"/>
                    <a:pt x="33342" y="448"/>
                    <a:pt x="38491" y="1007"/>
                  </a:cubicBezTo>
                  <a:cubicBezTo>
                    <a:pt x="38938" y="1063"/>
                    <a:pt x="39666" y="2854"/>
                    <a:pt x="39778" y="952"/>
                  </a:cubicBezTo>
                  <a:cubicBezTo>
                    <a:pt x="42240" y="1399"/>
                    <a:pt x="40058" y="6884"/>
                    <a:pt x="44982" y="4757"/>
                  </a:cubicBezTo>
                  <a:cubicBezTo>
                    <a:pt x="44759" y="5820"/>
                    <a:pt x="43751" y="6100"/>
                    <a:pt x="43751" y="7388"/>
                  </a:cubicBezTo>
                  <a:cubicBezTo>
                    <a:pt x="45598" y="6604"/>
                    <a:pt x="50411" y="8731"/>
                    <a:pt x="50132" y="5933"/>
                  </a:cubicBezTo>
                  <a:cubicBezTo>
                    <a:pt x="51307" y="7276"/>
                    <a:pt x="52706" y="9514"/>
                    <a:pt x="57855" y="8339"/>
                  </a:cubicBezTo>
                  <a:cubicBezTo>
                    <a:pt x="56120" y="10746"/>
                    <a:pt x="57239" y="10018"/>
                    <a:pt x="59198" y="10913"/>
                  </a:cubicBezTo>
                  <a:cubicBezTo>
                    <a:pt x="59814" y="11193"/>
                    <a:pt x="59086" y="12145"/>
                    <a:pt x="60485" y="12201"/>
                  </a:cubicBezTo>
                  <a:cubicBezTo>
                    <a:pt x="62164" y="12257"/>
                    <a:pt x="60989" y="13936"/>
                    <a:pt x="61829" y="14775"/>
                  </a:cubicBezTo>
                  <a:cubicBezTo>
                    <a:pt x="62276" y="15223"/>
                    <a:pt x="63955" y="14328"/>
                    <a:pt x="64403" y="14719"/>
                  </a:cubicBezTo>
                  <a:cubicBezTo>
                    <a:pt x="64851" y="15167"/>
                    <a:pt x="64011" y="16902"/>
                    <a:pt x="64459" y="17350"/>
                  </a:cubicBezTo>
                  <a:cubicBezTo>
                    <a:pt x="64851" y="17742"/>
                    <a:pt x="66697" y="16846"/>
                    <a:pt x="67034" y="17294"/>
                  </a:cubicBezTo>
                  <a:cubicBezTo>
                    <a:pt x="67929" y="18413"/>
                    <a:pt x="67369" y="20260"/>
                    <a:pt x="68433" y="21155"/>
                  </a:cubicBezTo>
                  <a:cubicBezTo>
                    <a:pt x="70615" y="21379"/>
                    <a:pt x="71679" y="18861"/>
                    <a:pt x="72238" y="21043"/>
                  </a:cubicBezTo>
                  <a:cubicBezTo>
                    <a:pt x="73805" y="24513"/>
                    <a:pt x="69272" y="22610"/>
                    <a:pt x="68488" y="23730"/>
                  </a:cubicBezTo>
                  <a:cubicBezTo>
                    <a:pt x="68376" y="23842"/>
                    <a:pt x="68601" y="25017"/>
                    <a:pt x="68545" y="25017"/>
                  </a:cubicBezTo>
                  <a:cubicBezTo>
                    <a:pt x="65130" y="26080"/>
                    <a:pt x="59702" y="24458"/>
                    <a:pt x="55728" y="25297"/>
                  </a:cubicBezTo>
                  <a:cubicBezTo>
                    <a:pt x="54217" y="21211"/>
                    <a:pt x="55560" y="22331"/>
                    <a:pt x="55560" y="17517"/>
                  </a:cubicBezTo>
                  <a:cubicBezTo>
                    <a:pt x="54217" y="14159"/>
                    <a:pt x="45486" y="14271"/>
                    <a:pt x="42744" y="16510"/>
                  </a:cubicBezTo>
                  <a:cubicBezTo>
                    <a:pt x="40785" y="16510"/>
                    <a:pt x="42296" y="19252"/>
                    <a:pt x="41569" y="20428"/>
                  </a:cubicBezTo>
                  <a:cubicBezTo>
                    <a:pt x="41289" y="20875"/>
                    <a:pt x="39330" y="20092"/>
                    <a:pt x="38994" y="20484"/>
                  </a:cubicBezTo>
                  <a:cubicBezTo>
                    <a:pt x="38154" y="21603"/>
                    <a:pt x="39106" y="23786"/>
                    <a:pt x="36475" y="23170"/>
                  </a:cubicBezTo>
                  <a:cubicBezTo>
                    <a:pt x="36252" y="24289"/>
                    <a:pt x="36979" y="24401"/>
                    <a:pt x="37763" y="24458"/>
                  </a:cubicBezTo>
                  <a:cubicBezTo>
                    <a:pt x="37595" y="25968"/>
                    <a:pt x="35468" y="25633"/>
                    <a:pt x="33957" y="25857"/>
                  </a:cubicBezTo>
                  <a:cubicBezTo>
                    <a:pt x="32614" y="29942"/>
                    <a:pt x="33901" y="28767"/>
                    <a:pt x="34125" y="33636"/>
                  </a:cubicBezTo>
                  <a:cubicBezTo>
                    <a:pt x="29648" y="34699"/>
                    <a:pt x="18231" y="35483"/>
                    <a:pt x="17335" y="28823"/>
                  </a:cubicBezTo>
                  <a:cubicBezTo>
                    <a:pt x="19518" y="28823"/>
                    <a:pt x="20637" y="27759"/>
                    <a:pt x="21141" y="26137"/>
                  </a:cubicBezTo>
                  <a:cubicBezTo>
                    <a:pt x="24611" y="25968"/>
                    <a:pt x="23771" y="28263"/>
                    <a:pt x="26234" y="26024"/>
                  </a:cubicBezTo>
                  <a:cubicBezTo>
                    <a:pt x="25506" y="24793"/>
                    <a:pt x="22652" y="24122"/>
                    <a:pt x="24891" y="23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33"/>
            <p:cNvSpPr/>
            <p:nvPr/>
          </p:nvSpPr>
          <p:spPr>
            <a:xfrm>
              <a:off x="6803839" y="3722031"/>
              <a:ext cx="34672" cy="17131"/>
            </a:xfrm>
            <a:custGeom>
              <a:avLst/>
              <a:gdLst/>
              <a:ahLst/>
              <a:cxnLst/>
              <a:rect l="l" t="t" r="r" b="b"/>
              <a:pathLst>
                <a:path w="34672" h="17131" extrusionOk="0">
                  <a:moveTo>
                    <a:pt x="34384" y="1308"/>
                  </a:moveTo>
                  <a:cubicBezTo>
                    <a:pt x="33880" y="2035"/>
                    <a:pt x="35111" y="4610"/>
                    <a:pt x="34496" y="5226"/>
                  </a:cubicBezTo>
                  <a:cubicBezTo>
                    <a:pt x="34104" y="5618"/>
                    <a:pt x="32257" y="4834"/>
                    <a:pt x="31921" y="5282"/>
                  </a:cubicBezTo>
                  <a:cubicBezTo>
                    <a:pt x="31865" y="5338"/>
                    <a:pt x="33768" y="8808"/>
                    <a:pt x="32033" y="9199"/>
                  </a:cubicBezTo>
                  <a:cubicBezTo>
                    <a:pt x="30746" y="9423"/>
                    <a:pt x="28955" y="7185"/>
                    <a:pt x="28227" y="11886"/>
                  </a:cubicBezTo>
                  <a:cubicBezTo>
                    <a:pt x="25821" y="11774"/>
                    <a:pt x="27220" y="7632"/>
                    <a:pt x="24310" y="8080"/>
                  </a:cubicBezTo>
                  <a:cubicBezTo>
                    <a:pt x="21455" y="7408"/>
                    <a:pt x="22519" y="10599"/>
                    <a:pt x="20504" y="10766"/>
                  </a:cubicBezTo>
                  <a:cubicBezTo>
                    <a:pt x="19049" y="12725"/>
                    <a:pt x="15187" y="12389"/>
                    <a:pt x="15523" y="16083"/>
                  </a:cubicBezTo>
                  <a:cubicBezTo>
                    <a:pt x="10038" y="17930"/>
                    <a:pt x="7408" y="16867"/>
                    <a:pt x="1419" y="16419"/>
                  </a:cubicBezTo>
                  <a:cubicBezTo>
                    <a:pt x="1531" y="14068"/>
                    <a:pt x="-204" y="13733"/>
                    <a:pt x="20" y="11270"/>
                  </a:cubicBezTo>
                  <a:cubicBezTo>
                    <a:pt x="1196" y="12278"/>
                    <a:pt x="2930" y="12613"/>
                    <a:pt x="5169" y="12445"/>
                  </a:cubicBezTo>
                  <a:cubicBezTo>
                    <a:pt x="7575" y="12389"/>
                    <a:pt x="7520" y="8640"/>
                    <a:pt x="10206" y="8416"/>
                  </a:cubicBezTo>
                  <a:cubicBezTo>
                    <a:pt x="10766" y="8360"/>
                    <a:pt x="12053" y="5114"/>
                    <a:pt x="12724" y="5785"/>
                  </a:cubicBezTo>
                  <a:cubicBezTo>
                    <a:pt x="15299" y="8248"/>
                    <a:pt x="13004" y="4666"/>
                    <a:pt x="16530" y="4386"/>
                  </a:cubicBezTo>
                  <a:cubicBezTo>
                    <a:pt x="16810" y="4330"/>
                    <a:pt x="17594" y="4498"/>
                    <a:pt x="17817" y="4330"/>
                  </a:cubicBezTo>
                  <a:cubicBezTo>
                    <a:pt x="18433" y="3939"/>
                    <a:pt x="20112" y="1756"/>
                    <a:pt x="20336" y="1700"/>
                  </a:cubicBezTo>
                  <a:cubicBezTo>
                    <a:pt x="21903" y="1196"/>
                    <a:pt x="23862" y="1980"/>
                    <a:pt x="25485" y="1588"/>
                  </a:cubicBezTo>
                  <a:cubicBezTo>
                    <a:pt x="26604" y="1196"/>
                    <a:pt x="31193" y="-1602"/>
                    <a:pt x="34384" y="13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2" name="Google Shape;1642;p33"/>
            <p:cNvSpPr/>
            <p:nvPr/>
          </p:nvSpPr>
          <p:spPr>
            <a:xfrm>
              <a:off x="6900010" y="3727556"/>
              <a:ext cx="35986" cy="17274"/>
            </a:xfrm>
            <a:custGeom>
              <a:avLst/>
              <a:gdLst/>
              <a:ahLst/>
              <a:cxnLst/>
              <a:rect l="l" t="t" r="r" b="b"/>
              <a:pathLst>
                <a:path w="35986" h="17274" extrusionOk="0">
                  <a:moveTo>
                    <a:pt x="31901" y="205"/>
                  </a:moveTo>
                  <a:cubicBezTo>
                    <a:pt x="30278" y="7257"/>
                    <a:pt x="35539" y="6977"/>
                    <a:pt x="35987" y="11790"/>
                  </a:cubicBezTo>
                  <a:cubicBezTo>
                    <a:pt x="35483" y="12070"/>
                    <a:pt x="34028" y="9887"/>
                    <a:pt x="33412" y="10559"/>
                  </a:cubicBezTo>
                  <a:cubicBezTo>
                    <a:pt x="32853" y="11174"/>
                    <a:pt x="34140" y="13917"/>
                    <a:pt x="33524" y="14420"/>
                  </a:cubicBezTo>
                  <a:cubicBezTo>
                    <a:pt x="32181" y="15484"/>
                    <a:pt x="30110" y="15204"/>
                    <a:pt x="28431" y="15819"/>
                  </a:cubicBezTo>
                  <a:cubicBezTo>
                    <a:pt x="27983" y="15987"/>
                    <a:pt x="28431" y="17051"/>
                    <a:pt x="27200" y="17163"/>
                  </a:cubicBezTo>
                  <a:cubicBezTo>
                    <a:pt x="25913" y="17275"/>
                    <a:pt x="24625" y="17163"/>
                    <a:pt x="23338" y="17275"/>
                  </a:cubicBezTo>
                  <a:cubicBezTo>
                    <a:pt x="21827" y="15372"/>
                    <a:pt x="21771" y="14029"/>
                    <a:pt x="23226" y="12070"/>
                  </a:cubicBezTo>
                  <a:cubicBezTo>
                    <a:pt x="19029" y="14308"/>
                    <a:pt x="15950" y="10950"/>
                    <a:pt x="10410" y="11062"/>
                  </a:cubicBezTo>
                  <a:cubicBezTo>
                    <a:pt x="9123" y="6697"/>
                    <a:pt x="3134" y="7257"/>
                    <a:pt x="0" y="4794"/>
                  </a:cubicBezTo>
                  <a:cubicBezTo>
                    <a:pt x="560" y="4626"/>
                    <a:pt x="784" y="2332"/>
                    <a:pt x="1231" y="2164"/>
                  </a:cubicBezTo>
                  <a:cubicBezTo>
                    <a:pt x="3078" y="1380"/>
                    <a:pt x="3134" y="3339"/>
                    <a:pt x="3806" y="3395"/>
                  </a:cubicBezTo>
                  <a:cubicBezTo>
                    <a:pt x="5597" y="3619"/>
                    <a:pt x="9179" y="4570"/>
                    <a:pt x="10298" y="5857"/>
                  </a:cubicBezTo>
                  <a:cubicBezTo>
                    <a:pt x="10634" y="6305"/>
                    <a:pt x="12425" y="5410"/>
                    <a:pt x="12872" y="5801"/>
                  </a:cubicBezTo>
                  <a:cubicBezTo>
                    <a:pt x="13544" y="6417"/>
                    <a:pt x="12537" y="8824"/>
                    <a:pt x="14216" y="8376"/>
                  </a:cubicBezTo>
                  <a:cubicBezTo>
                    <a:pt x="17798" y="7033"/>
                    <a:pt x="12257" y="4962"/>
                    <a:pt x="15391" y="3171"/>
                  </a:cubicBezTo>
                  <a:cubicBezTo>
                    <a:pt x="17518" y="1436"/>
                    <a:pt x="17909" y="5690"/>
                    <a:pt x="18021" y="5690"/>
                  </a:cubicBezTo>
                  <a:cubicBezTo>
                    <a:pt x="22555" y="5522"/>
                    <a:pt x="24290" y="-1250"/>
                    <a:pt x="31901" y="2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3" name="Google Shape;1643;p33"/>
            <p:cNvSpPr/>
            <p:nvPr/>
          </p:nvSpPr>
          <p:spPr>
            <a:xfrm>
              <a:off x="6832289" y="3728805"/>
              <a:ext cx="62787" cy="24084"/>
            </a:xfrm>
            <a:custGeom>
              <a:avLst/>
              <a:gdLst/>
              <a:ahLst/>
              <a:cxnLst/>
              <a:rect l="l" t="t" r="r" b="b"/>
              <a:pathLst>
                <a:path w="62787" h="24084" extrusionOk="0">
                  <a:moveTo>
                    <a:pt x="28041" y="8358"/>
                  </a:moveTo>
                  <a:cubicBezTo>
                    <a:pt x="26642" y="12779"/>
                    <a:pt x="38507" y="10317"/>
                    <a:pt x="40969" y="13283"/>
                  </a:cubicBezTo>
                  <a:cubicBezTo>
                    <a:pt x="43264" y="7854"/>
                    <a:pt x="32238" y="7239"/>
                    <a:pt x="40801" y="6791"/>
                  </a:cubicBezTo>
                  <a:cubicBezTo>
                    <a:pt x="42592" y="1810"/>
                    <a:pt x="35092" y="6679"/>
                    <a:pt x="36828" y="1698"/>
                  </a:cubicBezTo>
                  <a:cubicBezTo>
                    <a:pt x="40857" y="2257"/>
                    <a:pt x="41305" y="-765"/>
                    <a:pt x="45782" y="187"/>
                  </a:cubicBezTo>
                  <a:cubicBezTo>
                    <a:pt x="44663" y="2985"/>
                    <a:pt x="47741" y="1866"/>
                    <a:pt x="48412" y="2705"/>
                  </a:cubicBezTo>
                  <a:cubicBezTo>
                    <a:pt x="48748" y="3153"/>
                    <a:pt x="48021" y="4944"/>
                    <a:pt x="48469" y="5280"/>
                  </a:cubicBezTo>
                  <a:cubicBezTo>
                    <a:pt x="49756" y="6287"/>
                    <a:pt x="51994" y="7071"/>
                    <a:pt x="53673" y="9029"/>
                  </a:cubicBezTo>
                  <a:cubicBezTo>
                    <a:pt x="54961" y="8190"/>
                    <a:pt x="54961" y="6007"/>
                    <a:pt x="57479" y="6343"/>
                  </a:cubicBezTo>
                  <a:cubicBezTo>
                    <a:pt x="59382" y="6287"/>
                    <a:pt x="60557" y="7798"/>
                    <a:pt x="61397" y="8862"/>
                  </a:cubicBezTo>
                  <a:cubicBezTo>
                    <a:pt x="61509" y="9029"/>
                    <a:pt x="63076" y="11100"/>
                    <a:pt x="62740" y="11436"/>
                  </a:cubicBezTo>
                  <a:cubicBezTo>
                    <a:pt x="61117" y="13115"/>
                    <a:pt x="62964" y="12499"/>
                    <a:pt x="61564" y="16641"/>
                  </a:cubicBezTo>
                  <a:cubicBezTo>
                    <a:pt x="59102" y="13619"/>
                    <a:pt x="56416" y="17816"/>
                    <a:pt x="53898" y="18096"/>
                  </a:cubicBezTo>
                  <a:cubicBezTo>
                    <a:pt x="51659" y="18320"/>
                    <a:pt x="51099" y="16921"/>
                    <a:pt x="48748" y="16921"/>
                  </a:cubicBezTo>
                  <a:cubicBezTo>
                    <a:pt x="45166" y="16921"/>
                    <a:pt x="40074" y="18544"/>
                    <a:pt x="37275" y="19775"/>
                  </a:cubicBezTo>
                  <a:cubicBezTo>
                    <a:pt x="36828" y="19943"/>
                    <a:pt x="34980" y="19439"/>
                    <a:pt x="34701" y="19831"/>
                  </a:cubicBezTo>
                  <a:cubicBezTo>
                    <a:pt x="33581" y="21286"/>
                    <a:pt x="32966" y="20503"/>
                    <a:pt x="30895" y="21230"/>
                  </a:cubicBezTo>
                  <a:cubicBezTo>
                    <a:pt x="29440" y="21678"/>
                    <a:pt x="22724" y="23581"/>
                    <a:pt x="18135" y="24084"/>
                  </a:cubicBezTo>
                  <a:cubicBezTo>
                    <a:pt x="18582" y="19439"/>
                    <a:pt x="24683" y="20279"/>
                    <a:pt x="29608" y="19943"/>
                  </a:cubicBezTo>
                  <a:cubicBezTo>
                    <a:pt x="29943" y="14346"/>
                    <a:pt x="25522" y="17984"/>
                    <a:pt x="23172" y="17480"/>
                  </a:cubicBezTo>
                  <a:cubicBezTo>
                    <a:pt x="20653" y="16921"/>
                    <a:pt x="20205" y="16641"/>
                    <a:pt x="17967" y="15018"/>
                  </a:cubicBezTo>
                  <a:cubicBezTo>
                    <a:pt x="15336" y="14122"/>
                    <a:pt x="15112" y="17313"/>
                    <a:pt x="12874" y="17704"/>
                  </a:cubicBezTo>
                  <a:cubicBezTo>
                    <a:pt x="10915" y="18096"/>
                    <a:pt x="10523" y="16753"/>
                    <a:pt x="9012" y="16473"/>
                  </a:cubicBezTo>
                  <a:cubicBezTo>
                    <a:pt x="6046" y="16025"/>
                    <a:pt x="2128" y="17536"/>
                    <a:pt x="1" y="15354"/>
                  </a:cubicBezTo>
                  <a:cubicBezTo>
                    <a:pt x="-55" y="13731"/>
                    <a:pt x="1849" y="13563"/>
                    <a:pt x="2520" y="12723"/>
                  </a:cubicBezTo>
                  <a:cubicBezTo>
                    <a:pt x="2856" y="12276"/>
                    <a:pt x="3303" y="9141"/>
                    <a:pt x="3695" y="8806"/>
                  </a:cubicBezTo>
                  <a:cubicBezTo>
                    <a:pt x="5318" y="7574"/>
                    <a:pt x="7557" y="8862"/>
                    <a:pt x="8788" y="7406"/>
                  </a:cubicBezTo>
                  <a:cubicBezTo>
                    <a:pt x="9404" y="6623"/>
                    <a:pt x="4255" y="5727"/>
                    <a:pt x="7445" y="4832"/>
                  </a:cubicBezTo>
                  <a:cubicBezTo>
                    <a:pt x="8228" y="4608"/>
                    <a:pt x="9180" y="5000"/>
                    <a:pt x="10019" y="4776"/>
                  </a:cubicBezTo>
                  <a:cubicBezTo>
                    <a:pt x="11586" y="4384"/>
                    <a:pt x="12594" y="3377"/>
                    <a:pt x="13825" y="3377"/>
                  </a:cubicBezTo>
                  <a:cubicBezTo>
                    <a:pt x="14609" y="3377"/>
                    <a:pt x="19478" y="3936"/>
                    <a:pt x="20261" y="4552"/>
                  </a:cubicBezTo>
                  <a:cubicBezTo>
                    <a:pt x="21213" y="5280"/>
                    <a:pt x="20261" y="6399"/>
                    <a:pt x="21605" y="7127"/>
                  </a:cubicBezTo>
                  <a:cubicBezTo>
                    <a:pt x="22052" y="7350"/>
                    <a:pt x="23843" y="6679"/>
                    <a:pt x="24179" y="7071"/>
                  </a:cubicBezTo>
                  <a:cubicBezTo>
                    <a:pt x="25130" y="8246"/>
                    <a:pt x="21660" y="11548"/>
                    <a:pt x="24291" y="10988"/>
                  </a:cubicBezTo>
                  <a:cubicBezTo>
                    <a:pt x="25075" y="10820"/>
                    <a:pt x="25578" y="7239"/>
                    <a:pt x="28041" y="8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4" name="Google Shape;1644;p33"/>
            <p:cNvSpPr/>
            <p:nvPr/>
          </p:nvSpPr>
          <p:spPr>
            <a:xfrm>
              <a:off x="6789420" y="3755124"/>
              <a:ext cx="49706" cy="31825"/>
            </a:xfrm>
            <a:custGeom>
              <a:avLst/>
              <a:gdLst/>
              <a:ahLst/>
              <a:cxnLst/>
              <a:rect l="l" t="t" r="r" b="b"/>
              <a:pathLst>
                <a:path w="49706" h="31825" extrusionOk="0">
                  <a:moveTo>
                    <a:pt x="5876" y="341"/>
                  </a:moveTo>
                  <a:cubicBezTo>
                    <a:pt x="13656" y="341"/>
                    <a:pt x="22051" y="-835"/>
                    <a:pt x="27703" y="1180"/>
                  </a:cubicBezTo>
                  <a:cubicBezTo>
                    <a:pt x="28151" y="1348"/>
                    <a:pt x="29998" y="789"/>
                    <a:pt x="30278" y="1124"/>
                  </a:cubicBezTo>
                  <a:cubicBezTo>
                    <a:pt x="31509" y="2579"/>
                    <a:pt x="34140" y="1069"/>
                    <a:pt x="35427" y="2300"/>
                  </a:cubicBezTo>
                  <a:cubicBezTo>
                    <a:pt x="37777" y="4538"/>
                    <a:pt x="35427" y="789"/>
                    <a:pt x="40576" y="2188"/>
                  </a:cubicBezTo>
                  <a:cubicBezTo>
                    <a:pt x="40968" y="2300"/>
                    <a:pt x="40688" y="3419"/>
                    <a:pt x="41863" y="3475"/>
                  </a:cubicBezTo>
                  <a:cubicBezTo>
                    <a:pt x="42982" y="3475"/>
                    <a:pt x="49978" y="5154"/>
                    <a:pt x="49698" y="8512"/>
                  </a:cubicBezTo>
                  <a:cubicBezTo>
                    <a:pt x="45501" y="9295"/>
                    <a:pt x="41191" y="10079"/>
                    <a:pt x="38225" y="11366"/>
                  </a:cubicBezTo>
                  <a:cubicBezTo>
                    <a:pt x="36994" y="11926"/>
                    <a:pt x="37777" y="13549"/>
                    <a:pt x="36994" y="13997"/>
                  </a:cubicBezTo>
                  <a:cubicBezTo>
                    <a:pt x="36323" y="14332"/>
                    <a:pt x="35315" y="12094"/>
                    <a:pt x="34419" y="12765"/>
                  </a:cubicBezTo>
                  <a:cubicBezTo>
                    <a:pt x="34867" y="12430"/>
                    <a:pt x="33020" y="14948"/>
                    <a:pt x="33188" y="14109"/>
                  </a:cubicBezTo>
                  <a:cubicBezTo>
                    <a:pt x="33076" y="14892"/>
                    <a:pt x="34307" y="15844"/>
                    <a:pt x="34475" y="15396"/>
                  </a:cubicBezTo>
                  <a:cubicBezTo>
                    <a:pt x="33860" y="16795"/>
                    <a:pt x="32628" y="15788"/>
                    <a:pt x="31957" y="16739"/>
                  </a:cubicBezTo>
                  <a:cubicBezTo>
                    <a:pt x="31621" y="17243"/>
                    <a:pt x="32405" y="18978"/>
                    <a:pt x="32013" y="19313"/>
                  </a:cubicBezTo>
                  <a:cubicBezTo>
                    <a:pt x="31565" y="19705"/>
                    <a:pt x="29774" y="18922"/>
                    <a:pt x="29438" y="19369"/>
                  </a:cubicBezTo>
                  <a:cubicBezTo>
                    <a:pt x="28655" y="20377"/>
                    <a:pt x="28543" y="21832"/>
                    <a:pt x="26920" y="22000"/>
                  </a:cubicBezTo>
                  <a:cubicBezTo>
                    <a:pt x="26976" y="23735"/>
                    <a:pt x="26976" y="25470"/>
                    <a:pt x="27032" y="27205"/>
                  </a:cubicBezTo>
                  <a:cubicBezTo>
                    <a:pt x="20652" y="27261"/>
                    <a:pt x="21771" y="33361"/>
                    <a:pt x="11697" y="31458"/>
                  </a:cubicBezTo>
                  <a:cubicBezTo>
                    <a:pt x="12760" y="23735"/>
                    <a:pt x="4589" y="25694"/>
                    <a:pt x="0" y="23903"/>
                  </a:cubicBezTo>
                  <a:cubicBezTo>
                    <a:pt x="392" y="22280"/>
                    <a:pt x="2966" y="22392"/>
                    <a:pt x="3806" y="21216"/>
                  </a:cubicBezTo>
                  <a:cubicBezTo>
                    <a:pt x="4030" y="20937"/>
                    <a:pt x="1343" y="17634"/>
                    <a:pt x="5037" y="18586"/>
                  </a:cubicBezTo>
                  <a:cubicBezTo>
                    <a:pt x="5149" y="16235"/>
                    <a:pt x="3414" y="15900"/>
                    <a:pt x="3638" y="13437"/>
                  </a:cubicBezTo>
                  <a:cubicBezTo>
                    <a:pt x="5709" y="14948"/>
                    <a:pt x="5652" y="14388"/>
                    <a:pt x="6156" y="12094"/>
                  </a:cubicBezTo>
                  <a:cubicBezTo>
                    <a:pt x="6604" y="10135"/>
                    <a:pt x="8675" y="10639"/>
                    <a:pt x="8619" y="6833"/>
                  </a:cubicBezTo>
                  <a:cubicBezTo>
                    <a:pt x="9459" y="2748"/>
                    <a:pt x="4142" y="5266"/>
                    <a:pt x="5876" y="3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5" name="Google Shape;1645;p33"/>
            <p:cNvSpPr/>
            <p:nvPr/>
          </p:nvSpPr>
          <p:spPr>
            <a:xfrm>
              <a:off x="6890384" y="3759662"/>
              <a:ext cx="10317" cy="7779"/>
            </a:xfrm>
            <a:custGeom>
              <a:avLst/>
              <a:gdLst/>
              <a:ahLst/>
              <a:cxnLst/>
              <a:rect l="l" t="t" r="r" b="b"/>
              <a:pathLst>
                <a:path w="10317" h="7779" extrusionOk="0">
                  <a:moveTo>
                    <a:pt x="1231" y="168"/>
                  </a:moveTo>
                  <a:cubicBezTo>
                    <a:pt x="3806" y="112"/>
                    <a:pt x="6380" y="56"/>
                    <a:pt x="8898" y="0"/>
                  </a:cubicBezTo>
                  <a:cubicBezTo>
                    <a:pt x="8786" y="2351"/>
                    <a:pt x="10522" y="2687"/>
                    <a:pt x="10298" y="5149"/>
                  </a:cubicBezTo>
                  <a:cubicBezTo>
                    <a:pt x="8115" y="4701"/>
                    <a:pt x="7891" y="6212"/>
                    <a:pt x="7779" y="7779"/>
                  </a:cubicBezTo>
                  <a:cubicBezTo>
                    <a:pt x="5652" y="6045"/>
                    <a:pt x="4533" y="3246"/>
                    <a:pt x="0" y="4030"/>
                  </a:cubicBezTo>
                  <a:cubicBezTo>
                    <a:pt x="671" y="3022"/>
                    <a:pt x="1287" y="1959"/>
                    <a:pt x="1231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6" name="Google Shape;1646;p33"/>
            <p:cNvSpPr/>
            <p:nvPr/>
          </p:nvSpPr>
          <p:spPr>
            <a:xfrm>
              <a:off x="6946584" y="3754569"/>
              <a:ext cx="23374" cy="18189"/>
            </a:xfrm>
            <a:custGeom>
              <a:avLst/>
              <a:gdLst/>
              <a:ahLst/>
              <a:cxnLst/>
              <a:rect l="l" t="t" r="r" b="b"/>
              <a:pathLst>
                <a:path w="23374" h="18189" extrusionOk="0">
                  <a:moveTo>
                    <a:pt x="21874" y="952"/>
                  </a:moveTo>
                  <a:cubicBezTo>
                    <a:pt x="24672" y="672"/>
                    <a:pt x="22545" y="5541"/>
                    <a:pt x="23329" y="7388"/>
                  </a:cubicBezTo>
                  <a:cubicBezTo>
                    <a:pt x="21146" y="6940"/>
                    <a:pt x="20922" y="8451"/>
                    <a:pt x="20810" y="10018"/>
                  </a:cubicBezTo>
                  <a:cubicBezTo>
                    <a:pt x="16725" y="7947"/>
                    <a:pt x="15661" y="14943"/>
                    <a:pt x="14430" y="11473"/>
                  </a:cubicBezTo>
                  <a:cubicBezTo>
                    <a:pt x="11576" y="14216"/>
                    <a:pt x="9225" y="17462"/>
                    <a:pt x="4300" y="18189"/>
                  </a:cubicBezTo>
                  <a:cubicBezTo>
                    <a:pt x="3293" y="17070"/>
                    <a:pt x="2845" y="15279"/>
                    <a:pt x="2901" y="13040"/>
                  </a:cubicBezTo>
                  <a:cubicBezTo>
                    <a:pt x="2117" y="11809"/>
                    <a:pt x="886" y="11977"/>
                    <a:pt x="270" y="10522"/>
                  </a:cubicBezTo>
                  <a:cubicBezTo>
                    <a:pt x="-513" y="8675"/>
                    <a:pt x="718" y="5989"/>
                    <a:pt x="103" y="4030"/>
                  </a:cubicBezTo>
                  <a:cubicBezTo>
                    <a:pt x="2285" y="4477"/>
                    <a:pt x="2509" y="2966"/>
                    <a:pt x="2621" y="1399"/>
                  </a:cubicBezTo>
                  <a:cubicBezTo>
                    <a:pt x="4412" y="1455"/>
                    <a:pt x="6259" y="1511"/>
                    <a:pt x="6427" y="0"/>
                  </a:cubicBezTo>
                  <a:cubicBezTo>
                    <a:pt x="8330" y="2407"/>
                    <a:pt x="14822" y="0"/>
                    <a:pt x="16725" y="2351"/>
                  </a:cubicBezTo>
                  <a:cubicBezTo>
                    <a:pt x="18796" y="2239"/>
                    <a:pt x="21650" y="2910"/>
                    <a:pt x="21874" y="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7" name="Google Shape;1647;p33"/>
            <p:cNvSpPr/>
            <p:nvPr/>
          </p:nvSpPr>
          <p:spPr>
            <a:xfrm>
              <a:off x="7322474" y="3817028"/>
              <a:ext cx="53262" cy="26630"/>
            </a:xfrm>
            <a:custGeom>
              <a:avLst/>
              <a:gdLst/>
              <a:ahLst/>
              <a:cxnLst/>
              <a:rect l="l" t="t" r="r" b="b"/>
              <a:pathLst>
                <a:path w="53262" h="26630" extrusionOk="0">
                  <a:moveTo>
                    <a:pt x="38533" y="0"/>
                  </a:moveTo>
                  <a:cubicBezTo>
                    <a:pt x="39820" y="336"/>
                    <a:pt x="41443" y="1567"/>
                    <a:pt x="43737" y="2462"/>
                  </a:cubicBezTo>
                  <a:cubicBezTo>
                    <a:pt x="44129" y="2631"/>
                    <a:pt x="47152" y="3246"/>
                    <a:pt x="47599" y="3694"/>
                  </a:cubicBezTo>
                  <a:cubicBezTo>
                    <a:pt x="47655" y="3750"/>
                    <a:pt x="46368" y="5765"/>
                    <a:pt x="46368" y="6324"/>
                  </a:cubicBezTo>
                  <a:cubicBezTo>
                    <a:pt x="46424" y="8563"/>
                    <a:pt x="49782" y="11082"/>
                    <a:pt x="52860" y="10074"/>
                  </a:cubicBezTo>
                  <a:cubicBezTo>
                    <a:pt x="54036" y="13376"/>
                    <a:pt x="52581" y="15223"/>
                    <a:pt x="49223" y="17965"/>
                  </a:cubicBezTo>
                  <a:cubicBezTo>
                    <a:pt x="48159" y="18805"/>
                    <a:pt x="46480" y="18693"/>
                    <a:pt x="45416" y="19364"/>
                  </a:cubicBezTo>
                  <a:cubicBezTo>
                    <a:pt x="43290" y="20708"/>
                    <a:pt x="43849" y="21100"/>
                    <a:pt x="40324" y="22051"/>
                  </a:cubicBezTo>
                  <a:cubicBezTo>
                    <a:pt x="40379" y="22051"/>
                    <a:pt x="36574" y="23338"/>
                    <a:pt x="36518" y="23450"/>
                  </a:cubicBezTo>
                  <a:cubicBezTo>
                    <a:pt x="35679" y="24514"/>
                    <a:pt x="35567" y="24401"/>
                    <a:pt x="34000" y="24793"/>
                  </a:cubicBezTo>
                  <a:cubicBezTo>
                    <a:pt x="32712" y="25129"/>
                    <a:pt x="22806" y="27312"/>
                    <a:pt x="18609" y="26416"/>
                  </a:cubicBezTo>
                  <a:cubicBezTo>
                    <a:pt x="18329" y="26360"/>
                    <a:pt x="18441" y="25185"/>
                    <a:pt x="17322" y="25129"/>
                  </a:cubicBezTo>
                  <a:cubicBezTo>
                    <a:pt x="15474" y="25073"/>
                    <a:pt x="14523" y="22722"/>
                    <a:pt x="12116" y="22666"/>
                  </a:cubicBezTo>
                  <a:cubicBezTo>
                    <a:pt x="11053" y="22610"/>
                    <a:pt x="10829" y="21267"/>
                    <a:pt x="9542" y="21435"/>
                  </a:cubicBezTo>
                  <a:cubicBezTo>
                    <a:pt x="9542" y="20148"/>
                    <a:pt x="11109" y="20372"/>
                    <a:pt x="12061" y="20092"/>
                  </a:cubicBezTo>
                  <a:cubicBezTo>
                    <a:pt x="11781" y="18525"/>
                    <a:pt x="8758" y="18693"/>
                    <a:pt x="8143" y="17573"/>
                  </a:cubicBezTo>
                  <a:cubicBezTo>
                    <a:pt x="6968" y="15335"/>
                    <a:pt x="8870" y="13208"/>
                    <a:pt x="7975" y="9794"/>
                  </a:cubicBezTo>
                  <a:cubicBezTo>
                    <a:pt x="2994" y="8451"/>
                    <a:pt x="3498" y="14495"/>
                    <a:pt x="308" y="11249"/>
                  </a:cubicBezTo>
                  <a:cubicBezTo>
                    <a:pt x="-1371" y="7108"/>
                    <a:pt x="4449" y="10186"/>
                    <a:pt x="2770" y="5989"/>
                  </a:cubicBezTo>
                  <a:cubicBezTo>
                    <a:pt x="8031" y="6940"/>
                    <a:pt x="7191" y="6100"/>
                    <a:pt x="13012" y="5765"/>
                  </a:cubicBezTo>
                  <a:cubicBezTo>
                    <a:pt x="13795" y="8395"/>
                    <a:pt x="16930" y="8227"/>
                    <a:pt x="14411" y="10913"/>
                  </a:cubicBezTo>
                  <a:cubicBezTo>
                    <a:pt x="17769" y="11249"/>
                    <a:pt x="18552" y="9011"/>
                    <a:pt x="18161" y="5653"/>
                  </a:cubicBezTo>
                  <a:cubicBezTo>
                    <a:pt x="18832" y="8115"/>
                    <a:pt x="29690" y="2407"/>
                    <a:pt x="25884" y="8059"/>
                  </a:cubicBezTo>
                  <a:cubicBezTo>
                    <a:pt x="28571" y="9291"/>
                    <a:pt x="27619" y="5933"/>
                    <a:pt x="28403" y="5429"/>
                  </a:cubicBezTo>
                  <a:cubicBezTo>
                    <a:pt x="30305" y="4197"/>
                    <a:pt x="33440" y="4813"/>
                    <a:pt x="36070" y="3974"/>
                  </a:cubicBezTo>
                  <a:cubicBezTo>
                    <a:pt x="37581" y="3358"/>
                    <a:pt x="38645" y="2239"/>
                    <a:pt x="385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8" name="Google Shape;1648;p33"/>
            <p:cNvSpPr/>
            <p:nvPr/>
          </p:nvSpPr>
          <p:spPr>
            <a:xfrm>
              <a:off x="6992355" y="3831467"/>
              <a:ext cx="33300" cy="23337"/>
            </a:xfrm>
            <a:custGeom>
              <a:avLst/>
              <a:gdLst/>
              <a:ahLst/>
              <a:cxnLst/>
              <a:rect l="l" t="t" r="r" b="b"/>
              <a:pathLst>
                <a:path w="33300" h="23337" extrusionOk="0">
                  <a:moveTo>
                    <a:pt x="8563" y="0"/>
                  </a:moveTo>
                  <a:cubicBezTo>
                    <a:pt x="10634" y="3078"/>
                    <a:pt x="17070" y="1623"/>
                    <a:pt x="16454" y="7611"/>
                  </a:cubicBezTo>
                  <a:cubicBezTo>
                    <a:pt x="17686" y="8563"/>
                    <a:pt x="19085" y="6268"/>
                    <a:pt x="18973" y="6268"/>
                  </a:cubicBezTo>
                  <a:cubicBezTo>
                    <a:pt x="21044" y="6996"/>
                    <a:pt x="19924" y="9962"/>
                    <a:pt x="22891" y="10074"/>
                  </a:cubicBezTo>
                  <a:cubicBezTo>
                    <a:pt x="24682" y="10130"/>
                    <a:pt x="26640" y="14719"/>
                    <a:pt x="28152" y="16454"/>
                  </a:cubicBezTo>
                  <a:cubicBezTo>
                    <a:pt x="32237" y="15279"/>
                    <a:pt x="30782" y="15279"/>
                    <a:pt x="33300" y="17629"/>
                  </a:cubicBezTo>
                  <a:cubicBezTo>
                    <a:pt x="30334" y="20652"/>
                    <a:pt x="21771" y="18357"/>
                    <a:pt x="16678" y="19308"/>
                  </a:cubicBezTo>
                  <a:cubicBezTo>
                    <a:pt x="14775" y="20875"/>
                    <a:pt x="11473" y="21043"/>
                    <a:pt x="10354" y="23338"/>
                  </a:cubicBezTo>
                  <a:cubicBezTo>
                    <a:pt x="7332" y="21659"/>
                    <a:pt x="5989" y="18245"/>
                    <a:pt x="0" y="19700"/>
                  </a:cubicBezTo>
                  <a:cubicBezTo>
                    <a:pt x="0" y="18413"/>
                    <a:pt x="1568" y="18637"/>
                    <a:pt x="2518" y="18357"/>
                  </a:cubicBezTo>
                  <a:cubicBezTo>
                    <a:pt x="1064" y="16790"/>
                    <a:pt x="1343" y="15726"/>
                    <a:pt x="3750" y="15726"/>
                  </a:cubicBezTo>
                  <a:cubicBezTo>
                    <a:pt x="1288" y="11361"/>
                    <a:pt x="3806" y="9514"/>
                    <a:pt x="3470" y="4029"/>
                  </a:cubicBezTo>
                  <a:cubicBezTo>
                    <a:pt x="5933" y="3358"/>
                    <a:pt x="9011" y="3358"/>
                    <a:pt x="85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9" name="Google Shape;1649;p33"/>
            <p:cNvSpPr/>
            <p:nvPr/>
          </p:nvSpPr>
          <p:spPr>
            <a:xfrm>
              <a:off x="7954197" y="4194578"/>
              <a:ext cx="56190" cy="54475"/>
            </a:xfrm>
            <a:custGeom>
              <a:avLst/>
              <a:gdLst/>
              <a:ahLst/>
              <a:cxnLst/>
              <a:rect l="l" t="t" r="r" b="b"/>
              <a:pathLst>
                <a:path w="56190" h="54475" extrusionOk="0">
                  <a:moveTo>
                    <a:pt x="5205" y="6604"/>
                  </a:moveTo>
                  <a:cubicBezTo>
                    <a:pt x="5429" y="5037"/>
                    <a:pt x="3246" y="5989"/>
                    <a:pt x="2631" y="5373"/>
                  </a:cubicBezTo>
                  <a:cubicBezTo>
                    <a:pt x="1511" y="4310"/>
                    <a:pt x="2406" y="1175"/>
                    <a:pt x="0" y="1511"/>
                  </a:cubicBezTo>
                  <a:cubicBezTo>
                    <a:pt x="3358" y="-1679"/>
                    <a:pt x="5820" y="2183"/>
                    <a:pt x="10242" y="0"/>
                  </a:cubicBezTo>
                  <a:cubicBezTo>
                    <a:pt x="10018" y="3582"/>
                    <a:pt x="13880" y="1343"/>
                    <a:pt x="15391" y="2463"/>
                  </a:cubicBezTo>
                  <a:cubicBezTo>
                    <a:pt x="15838" y="2798"/>
                    <a:pt x="15055" y="4701"/>
                    <a:pt x="15447" y="5037"/>
                  </a:cubicBezTo>
                  <a:cubicBezTo>
                    <a:pt x="16566" y="5876"/>
                    <a:pt x="18693" y="4925"/>
                    <a:pt x="18077" y="7555"/>
                  </a:cubicBezTo>
                  <a:cubicBezTo>
                    <a:pt x="21491" y="6380"/>
                    <a:pt x="20428" y="9906"/>
                    <a:pt x="23282" y="10018"/>
                  </a:cubicBezTo>
                  <a:cubicBezTo>
                    <a:pt x="25521" y="10074"/>
                    <a:pt x="28879" y="17517"/>
                    <a:pt x="32404" y="17629"/>
                  </a:cubicBezTo>
                  <a:cubicBezTo>
                    <a:pt x="35035" y="17685"/>
                    <a:pt x="33692" y="20316"/>
                    <a:pt x="35035" y="21435"/>
                  </a:cubicBezTo>
                  <a:cubicBezTo>
                    <a:pt x="35986" y="22275"/>
                    <a:pt x="37890" y="21939"/>
                    <a:pt x="38897" y="22666"/>
                  </a:cubicBezTo>
                  <a:cubicBezTo>
                    <a:pt x="39456" y="23114"/>
                    <a:pt x="41023" y="24625"/>
                    <a:pt x="41527" y="25185"/>
                  </a:cubicBezTo>
                  <a:cubicBezTo>
                    <a:pt x="41975" y="25689"/>
                    <a:pt x="41191" y="27200"/>
                    <a:pt x="41583" y="27759"/>
                  </a:cubicBezTo>
                  <a:cubicBezTo>
                    <a:pt x="42199" y="28655"/>
                    <a:pt x="43374" y="29438"/>
                    <a:pt x="44214" y="30278"/>
                  </a:cubicBezTo>
                  <a:cubicBezTo>
                    <a:pt x="45165" y="31286"/>
                    <a:pt x="45725" y="34028"/>
                    <a:pt x="48131" y="34084"/>
                  </a:cubicBezTo>
                  <a:cubicBezTo>
                    <a:pt x="48523" y="34084"/>
                    <a:pt x="50426" y="36266"/>
                    <a:pt x="50762" y="36602"/>
                  </a:cubicBezTo>
                  <a:cubicBezTo>
                    <a:pt x="51993" y="37889"/>
                    <a:pt x="51322" y="42982"/>
                    <a:pt x="53448" y="43039"/>
                  </a:cubicBezTo>
                  <a:cubicBezTo>
                    <a:pt x="54847" y="43094"/>
                    <a:pt x="55071" y="46508"/>
                    <a:pt x="54847" y="48187"/>
                  </a:cubicBezTo>
                  <a:cubicBezTo>
                    <a:pt x="54567" y="50370"/>
                    <a:pt x="52049" y="52385"/>
                    <a:pt x="56190" y="52049"/>
                  </a:cubicBezTo>
                  <a:cubicBezTo>
                    <a:pt x="55910" y="56246"/>
                    <a:pt x="52161" y="53784"/>
                    <a:pt x="49810" y="53504"/>
                  </a:cubicBezTo>
                  <a:cubicBezTo>
                    <a:pt x="48299" y="53336"/>
                    <a:pt x="46060" y="54120"/>
                    <a:pt x="44717" y="53616"/>
                  </a:cubicBezTo>
                  <a:cubicBezTo>
                    <a:pt x="44381" y="53504"/>
                    <a:pt x="44941" y="51265"/>
                    <a:pt x="44661" y="51042"/>
                  </a:cubicBezTo>
                  <a:cubicBezTo>
                    <a:pt x="44214" y="50594"/>
                    <a:pt x="42590" y="51489"/>
                    <a:pt x="42087" y="51097"/>
                  </a:cubicBezTo>
                  <a:cubicBezTo>
                    <a:pt x="40911" y="50090"/>
                    <a:pt x="38449" y="46005"/>
                    <a:pt x="35539" y="46060"/>
                  </a:cubicBezTo>
                  <a:cubicBezTo>
                    <a:pt x="35762" y="44997"/>
                    <a:pt x="36770" y="44718"/>
                    <a:pt x="36770" y="43430"/>
                  </a:cubicBezTo>
                  <a:cubicBezTo>
                    <a:pt x="36490" y="41975"/>
                    <a:pt x="35483" y="42759"/>
                    <a:pt x="35483" y="43486"/>
                  </a:cubicBezTo>
                  <a:cubicBezTo>
                    <a:pt x="33972" y="43878"/>
                    <a:pt x="34811" y="41360"/>
                    <a:pt x="34140" y="40911"/>
                  </a:cubicBezTo>
                  <a:cubicBezTo>
                    <a:pt x="33636" y="40576"/>
                    <a:pt x="32013" y="41415"/>
                    <a:pt x="31565" y="40968"/>
                  </a:cubicBezTo>
                  <a:cubicBezTo>
                    <a:pt x="29830" y="39289"/>
                    <a:pt x="29718" y="35874"/>
                    <a:pt x="26304" y="35874"/>
                  </a:cubicBezTo>
                  <a:cubicBezTo>
                    <a:pt x="27647" y="30446"/>
                    <a:pt x="23506" y="30894"/>
                    <a:pt x="23562" y="26864"/>
                  </a:cubicBezTo>
                  <a:cubicBezTo>
                    <a:pt x="22330" y="26920"/>
                    <a:pt x="22610" y="28487"/>
                    <a:pt x="22330" y="29495"/>
                  </a:cubicBezTo>
                  <a:cubicBezTo>
                    <a:pt x="20260" y="28207"/>
                    <a:pt x="20875" y="25073"/>
                    <a:pt x="19644" y="23058"/>
                  </a:cubicBezTo>
                  <a:cubicBezTo>
                    <a:pt x="19196" y="22387"/>
                    <a:pt x="17629" y="20987"/>
                    <a:pt x="17014" y="20540"/>
                  </a:cubicBezTo>
                  <a:cubicBezTo>
                    <a:pt x="16342" y="20036"/>
                    <a:pt x="15894" y="18917"/>
                    <a:pt x="14439" y="19308"/>
                  </a:cubicBezTo>
                  <a:cubicBezTo>
                    <a:pt x="14943" y="16566"/>
                    <a:pt x="13488" y="15895"/>
                    <a:pt x="13040" y="14159"/>
                  </a:cubicBezTo>
                  <a:cubicBezTo>
                    <a:pt x="12313" y="12705"/>
                    <a:pt x="10354" y="12648"/>
                    <a:pt x="9122" y="11641"/>
                  </a:cubicBezTo>
                  <a:cubicBezTo>
                    <a:pt x="9067" y="11585"/>
                    <a:pt x="6436" y="8955"/>
                    <a:pt x="6492" y="9122"/>
                  </a:cubicBezTo>
                  <a:cubicBezTo>
                    <a:pt x="5540" y="6548"/>
                    <a:pt x="9794" y="4197"/>
                    <a:pt x="5205" y="6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0" name="Google Shape;1650;p33"/>
            <p:cNvSpPr/>
            <p:nvPr/>
          </p:nvSpPr>
          <p:spPr>
            <a:xfrm>
              <a:off x="7685558" y="4290953"/>
              <a:ext cx="34517" cy="73226"/>
            </a:xfrm>
            <a:custGeom>
              <a:avLst/>
              <a:gdLst/>
              <a:ahLst/>
              <a:cxnLst/>
              <a:rect l="l" t="t" r="r" b="b"/>
              <a:pathLst>
                <a:path w="34517" h="73226" extrusionOk="0">
                  <a:moveTo>
                    <a:pt x="28319" y="0"/>
                  </a:moveTo>
                  <a:cubicBezTo>
                    <a:pt x="29495" y="1007"/>
                    <a:pt x="31229" y="1343"/>
                    <a:pt x="33468" y="1175"/>
                  </a:cubicBezTo>
                  <a:cubicBezTo>
                    <a:pt x="31509" y="7779"/>
                    <a:pt x="38169" y="19421"/>
                    <a:pt x="31397" y="24625"/>
                  </a:cubicBezTo>
                  <a:cubicBezTo>
                    <a:pt x="31621" y="30445"/>
                    <a:pt x="30837" y="34979"/>
                    <a:pt x="29158" y="40240"/>
                  </a:cubicBezTo>
                  <a:cubicBezTo>
                    <a:pt x="28431" y="42478"/>
                    <a:pt x="27927" y="46396"/>
                    <a:pt x="25465" y="46788"/>
                  </a:cubicBezTo>
                  <a:cubicBezTo>
                    <a:pt x="26472" y="50034"/>
                    <a:pt x="24849" y="52385"/>
                    <a:pt x="24345" y="54623"/>
                  </a:cubicBezTo>
                  <a:cubicBezTo>
                    <a:pt x="24233" y="55295"/>
                    <a:pt x="24737" y="56638"/>
                    <a:pt x="24401" y="57198"/>
                  </a:cubicBezTo>
                  <a:cubicBezTo>
                    <a:pt x="24178" y="57646"/>
                    <a:pt x="21995" y="58205"/>
                    <a:pt x="21883" y="58541"/>
                  </a:cubicBezTo>
                  <a:cubicBezTo>
                    <a:pt x="21100" y="60892"/>
                    <a:pt x="21827" y="63466"/>
                    <a:pt x="20763" y="66376"/>
                  </a:cubicBezTo>
                  <a:cubicBezTo>
                    <a:pt x="20540" y="66936"/>
                    <a:pt x="19532" y="66320"/>
                    <a:pt x="19476" y="67663"/>
                  </a:cubicBezTo>
                  <a:cubicBezTo>
                    <a:pt x="19476" y="68727"/>
                    <a:pt x="17685" y="69790"/>
                    <a:pt x="18301" y="71581"/>
                  </a:cubicBezTo>
                  <a:cubicBezTo>
                    <a:pt x="14943" y="73036"/>
                    <a:pt x="10466" y="73316"/>
                    <a:pt x="5485" y="73204"/>
                  </a:cubicBezTo>
                  <a:cubicBezTo>
                    <a:pt x="5932" y="70070"/>
                    <a:pt x="3078" y="70406"/>
                    <a:pt x="4085" y="66768"/>
                  </a:cubicBezTo>
                  <a:cubicBezTo>
                    <a:pt x="2798" y="66768"/>
                    <a:pt x="3022" y="65201"/>
                    <a:pt x="2742" y="64194"/>
                  </a:cubicBezTo>
                  <a:cubicBezTo>
                    <a:pt x="1231" y="64417"/>
                    <a:pt x="448" y="63970"/>
                    <a:pt x="168" y="62962"/>
                  </a:cubicBezTo>
                  <a:cubicBezTo>
                    <a:pt x="280" y="61227"/>
                    <a:pt x="-56" y="59492"/>
                    <a:pt x="56" y="57758"/>
                  </a:cubicBezTo>
                  <a:cubicBezTo>
                    <a:pt x="168" y="56526"/>
                    <a:pt x="1231" y="56806"/>
                    <a:pt x="1287" y="56414"/>
                  </a:cubicBezTo>
                  <a:cubicBezTo>
                    <a:pt x="1455" y="55351"/>
                    <a:pt x="0" y="55015"/>
                    <a:pt x="0" y="55127"/>
                  </a:cubicBezTo>
                  <a:cubicBezTo>
                    <a:pt x="392" y="53056"/>
                    <a:pt x="1847" y="51265"/>
                    <a:pt x="2462" y="49866"/>
                  </a:cubicBezTo>
                  <a:cubicBezTo>
                    <a:pt x="2686" y="49418"/>
                    <a:pt x="2015" y="47627"/>
                    <a:pt x="2406" y="47292"/>
                  </a:cubicBezTo>
                  <a:cubicBezTo>
                    <a:pt x="2574" y="47124"/>
                    <a:pt x="4925" y="46005"/>
                    <a:pt x="4925" y="45948"/>
                  </a:cubicBezTo>
                  <a:cubicBezTo>
                    <a:pt x="5540" y="43710"/>
                    <a:pt x="3078" y="35315"/>
                    <a:pt x="7331" y="39400"/>
                  </a:cubicBezTo>
                  <a:cubicBezTo>
                    <a:pt x="7947" y="36490"/>
                    <a:pt x="4813" y="37610"/>
                    <a:pt x="4701" y="35595"/>
                  </a:cubicBezTo>
                  <a:cubicBezTo>
                    <a:pt x="4645" y="33020"/>
                    <a:pt x="4589" y="30390"/>
                    <a:pt x="4533" y="27816"/>
                  </a:cubicBezTo>
                  <a:cubicBezTo>
                    <a:pt x="6716" y="28263"/>
                    <a:pt x="6940" y="26752"/>
                    <a:pt x="7052" y="25185"/>
                  </a:cubicBezTo>
                  <a:cubicBezTo>
                    <a:pt x="9682" y="25968"/>
                    <a:pt x="9794" y="23114"/>
                    <a:pt x="10857" y="22499"/>
                  </a:cubicBezTo>
                  <a:cubicBezTo>
                    <a:pt x="12480" y="21547"/>
                    <a:pt x="18133" y="22275"/>
                    <a:pt x="17182" y="17182"/>
                  </a:cubicBezTo>
                  <a:cubicBezTo>
                    <a:pt x="19252" y="16790"/>
                    <a:pt x="19421" y="18357"/>
                    <a:pt x="21043" y="18413"/>
                  </a:cubicBezTo>
                  <a:cubicBezTo>
                    <a:pt x="20036" y="14439"/>
                    <a:pt x="22275" y="13656"/>
                    <a:pt x="22163" y="10577"/>
                  </a:cubicBezTo>
                  <a:cubicBezTo>
                    <a:pt x="26080" y="12536"/>
                    <a:pt x="24625" y="2127"/>
                    <a:pt x="25968" y="9178"/>
                  </a:cubicBezTo>
                  <a:cubicBezTo>
                    <a:pt x="30278" y="7219"/>
                    <a:pt x="26416" y="2127"/>
                    <a:pt x="283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1" name="Google Shape;1651;p33"/>
            <p:cNvSpPr/>
            <p:nvPr/>
          </p:nvSpPr>
          <p:spPr>
            <a:xfrm>
              <a:off x="8051383" y="4278999"/>
              <a:ext cx="210854" cy="154388"/>
            </a:xfrm>
            <a:custGeom>
              <a:avLst/>
              <a:gdLst/>
              <a:ahLst/>
              <a:cxnLst/>
              <a:rect l="l" t="t" r="r" b="b"/>
              <a:pathLst>
                <a:path w="210854" h="154388" extrusionOk="0">
                  <a:moveTo>
                    <a:pt x="120188" y="4510"/>
                  </a:moveTo>
                  <a:cubicBezTo>
                    <a:pt x="120244" y="6693"/>
                    <a:pt x="120300" y="8819"/>
                    <a:pt x="120356" y="11002"/>
                  </a:cubicBezTo>
                  <a:cubicBezTo>
                    <a:pt x="119069" y="11002"/>
                    <a:pt x="117782" y="11058"/>
                    <a:pt x="116550" y="11114"/>
                  </a:cubicBezTo>
                  <a:cubicBezTo>
                    <a:pt x="118006" y="12681"/>
                    <a:pt x="117726" y="13745"/>
                    <a:pt x="115319" y="13745"/>
                  </a:cubicBezTo>
                  <a:cubicBezTo>
                    <a:pt x="117502" y="16263"/>
                    <a:pt x="115263" y="15424"/>
                    <a:pt x="115431" y="18950"/>
                  </a:cubicBezTo>
                  <a:cubicBezTo>
                    <a:pt x="116550" y="20852"/>
                    <a:pt x="118733" y="21692"/>
                    <a:pt x="121923" y="21412"/>
                  </a:cubicBezTo>
                  <a:cubicBezTo>
                    <a:pt x="122539" y="26953"/>
                    <a:pt x="130542" y="24658"/>
                    <a:pt x="131102" y="30311"/>
                  </a:cubicBezTo>
                  <a:cubicBezTo>
                    <a:pt x="134516" y="30255"/>
                    <a:pt x="138434" y="29639"/>
                    <a:pt x="140113" y="31430"/>
                  </a:cubicBezTo>
                  <a:cubicBezTo>
                    <a:pt x="142575" y="30870"/>
                    <a:pt x="140113" y="25498"/>
                    <a:pt x="145150" y="27400"/>
                  </a:cubicBezTo>
                  <a:cubicBezTo>
                    <a:pt x="144254" y="26617"/>
                    <a:pt x="143079" y="23539"/>
                    <a:pt x="145038" y="23539"/>
                  </a:cubicBezTo>
                  <a:cubicBezTo>
                    <a:pt x="146772" y="23483"/>
                    <a:pt x="144758" y="21468"/>
                    <a:pt x="144926" y="19621"/>
                  </a:cubicBezTo>
                  <a:cubicBezTo>
                    <a:pt x="144926" y="19565"/>
                    <a:pt x="146157" y="19285"/>
                    <a:pt x="146157" y="18278"/>
                  </a:cubicBezTo>
                  <a:cubicBezTo>
                    <a:pt x="146213" y="16991"/>
                    <a:pt x="147948" y="15479"/>
                    <a:pt x="147332" y="13073"/>
                  </a:cubicBezTo>
                  <a:cubicBezTo>
                    <a:pt x="146996" y="11897"/>
                    <a:pt x="145821" y="10498"/>
                    <a:pt x="147164" y="6581"/>
                  </a:cubicBezTo>
                  <a:cubicBezTo>
                    <a:pt x="147276" y="6245"/>
                    <a:pt x="149459" y="6805"/>
                    <a:pt x="149739" y="6525"/>
                  </a:cubicBezTo>
                  <a:cubicBezTo>
                    <a:pt x="150914" y="5238"/>
                    <a:pt x="149683" y="1152"/>
                    <a:pt x="150914" y="33"/>
                  </a:cubicBezTo>
                  <a:cubicBezTo>
                    <a:pt x="153545" y="-415"/>
                    <a:pt x="151921" y="3839"/>
                    <a:pt x="153600" y="5181"/>
                  </a:cubicBezTo>
                  <a:cubicBezTo>
                    <a:pt x="153768" y="5350"/>
                    <a:pt x="154776" y="4958"/>
                    <a:pt x="154887" y="5181"/>
                  </a:cubicBezTo>
                  <a:cubicBezTo>
                    <a:pt x="156063" y="7140"/>
                    <a:pt x="156511" y="9771"/>
                    <a:pt x="157574" y="11618"/>
                  </a:cubicBezTo>
                  <a:cubicBezTo>
                    <a:pt x="158917" y="13856"/>
                    <a:pt x="161772" y="15144"/>
                    <a:pt x="161603" y="17998"/>
                  </a:cubicBezTo>
                  <a:cubicBezTo>
                    <a:pt x="164906" y="14528"/>
                    <a:pt x="162667" y="20069"/>
                    <a:pt x="166752" y="19173"/>
                  </a:cubicBezTo>
                  <a:cubicBezTo>
                    <a:pt x="166752" y="21971"/>
                    <a:pt x="166361" y="25050"/>
                    <a:pt x="168208" y="26897"/>
                  </a:cubicBezTo>
                  <a:cubicBezTo>
                    <a:pt x="170278" y="29023"/>
                    <a:pt x="168319" y="31710"/>
                    <a:pt x="169719" y="35963"/>
                  </a:cubicBezTo>
                  <a:cubicBezTo>
                    <a:pt x="172629" y="31878"/>
                    <a:pt x="170447" y="35403"/>
                    <a:pt x="174812" y="35852"/>
                  </a:cubicBezTo>
                  <a:cubicBezTo>
                    <a:pt x="175204" y="37922"/>
                    <a:pt x="173636" y="38146"/>
                    <a:pt x="173636" y="39769"/>
                  </a:cubicBezTo>
                  <a:cubicBezTo>
                    <a:pt x="175595" y="41672"/>
                    <a:pt x="179457" y="41616"/>
                    <a:pt x="178897" y="46149"/>
                  </a:cubicBezTo>
                  <a:cubicBezTo>
                    <a:pt x="179849" y="46597"/>
                    <a:pt x="181863" y="45477"/>
                    <a:pt x="182759" y="46037"/>
                  </a:cubicBezTo>
                  <a:cubicBezTo>
                    <a:pt x="183207" y="46317"/>
                    <a:pt x="182423" y="48276"/>
                    <a:pt x="182815" y="48612"/>
                  </a:cubicBezTo>
                  <a:cubicBezTo>
                    <a:pt x="183263" y="49004"/>
                    <a:pt x="184998" y="48108"/>
                    <a:pt x="185389" y="48556"/>
                  </a:cubicBezTo>
                  <a:cubicBezTo>
                    <a:pt x="187180" y="50514"/>
                    <a:pt x="186788" y="54544"/>
                    <a:pt x="190650" y="53649"/>
                  </a:cubicBezTo>
                  <a:cubicBezTo>
                    <a:pt x="190595" y="56895"/>
                    <a:pt x="193169" y="60533"/>
                    <a:pt x="194680" y="62659"/>
                  </a:cubicBezTo>
                  <a:cubicBezTo>
                    <a:pt x="195520" y="63835"/>
                    <a:pt x="196303" y="65514"/>
                    <a:pt x="197311" y="66521"/>
                  </a:cubicBezTo>
                  <a:cubicBezTo>
                    <a:pt x="197758" y="66913"/>
                    <a:pt x="199437" y="66017"/>
                    <a:pt x="199885" y="66465"/>
                  </a:cubicBezTo>
                  <a:cubicBezTo>
                    <a:pt x="200277" y="66857"/>
                    <a:pt x="199493" y="68703"/>
                    <a:pt x="199941" y="69040"/>
                  </a:cubicBezTo>
                  <a:cubicBezTo>
                    <a:pt x="200892" y="69823"/>
                    <a:pt x="203243" y="69599"/>
                    <a:pt x="202515" y="68983"/>
                  </a:cubicBezTo>
                  <a:cubicBezTo>
                    <a:pt x="205594" y="71782"/>
                    <a:pt x="203467" y="75140"/>
                    <a:pt x="207776" y="74077"/>
                  </a:cubicBezTo>
                  <a:cubicBezTo>
                    <a:pt x="205202" y="77714"/>
                    <a:pt x="208392" y="82863"/>
                    <a:pt x="209399" y="88292"/>
                  </a:cubicBezTo>
                  <a:cubicBezTo>
                    <a:pt x="209903" y="91202"/>
                    <a:pt x="208112" y="94225"/>
                    <a:pt x="210854" y="96016"/>
                  </a:cubicBezTo>
                  <a:cubicBezTo>
                    <a:pt x="208336" y="98086"/>
                    <a:pt x="209064" y="99821"/>
                    <a:pt x="208504" y="105194"/>
                  </a:cubicBezTo>
                  <a:cubicBezTo>
                    <a:pt x="208504" y="104914"/>
                    <a:pt x="206377" y="105866"/>
                    <a:pt x="207273" y="106537"/>
                  </a:cubicBezTo>
                  <a:cubicBezTo>
                    <a:pt x="207328" y="106593"/>
                    <a:pt x="208560" y="106537"/>
                    <a:pt x="208560" y="106537"/>
                  </a:cubicBezTo>
                  <a:cubicBezTo>
                    <a:pt x="208448" y="106985"/>
                    <a:pt x="207832" y="109839"/>
                    <a:pt x="207385" y="110455"/>
                  </a:cubicBezTo>
                  <a:cubicBezTo>
                    <a:pt x="207161" y="110735"/>
                    <a:pt x="204866" y="111630"/>
                    <a:pt x="204866" y="111798"/>
                  </a:cubicBezTo>
                  <a:cubicBezTo>
                    <a:pt x="204474" y="113365"/>
                    <a:pt x="207273" y="115044"/>
                    <a:pt x="205034" y="118290"/>
                  </a:cubicBezTo>
                  <a:cubicBezTo>
                    <a:pt x="202459" y="118346"/>
                    <a:pt x="203467" y="121872"/>
                    <a:pt x="199941" y="120976"/>
                  </a:cubicBezTo>
                  <a:cubicBezTo>
                    <a:pt x="200445" y="123551"/>
                    <a:pt x="199773" y="125062"/>
                    <a:pt x="197478" y="124950"/>
                  </a:cubicBezTo>
                  <a:cubicBezTo>
                    <a:pt x="198598" y="130267"/>
                    <a:pt x="195687" y="131666"/>
                    <a:pt x="196471" y="136647"/>
                  </a:cubicBezTo>
                  <a:cubicBezTo>
                    <a:pt x="191210" y="135808"/>
                    <a:pt x="192162" y="140957"/>
                    <a:pt x="191490" y="144538"/>
                  </a:cubicBezTo>
                  <a:cubicBezTo>
                    <a:pt x="189755" y="144482"/>
                    <a:pt x="187684" y="144427"/>
                    <a:pt x="187684" y="145937"/>
                  </a:cubicBezTo>
                  <a:cubicBezTo>
                    <a:pt x="187628" y="148176"/>
                    <a:pt x="182647" y="148624"/>
                    <a:pt x="180072" y="150023"/>
                  </a:cubicBezTo>
                  <a:cubicBezTo>
                    <a:pt x="179233" y="150471"/>
                    <a:pt x="178282" y="152262"/>
                    <a:pt x="177554" y="152653"/>
                  </a:cubicBezTo>
                  <a:cubicBezTo>
                    <a:pt x="176547" y="153269"/>
                    <a:pt x="174924" y="152374"/>
                    <a:pt x="175035" y="153997"/>
                  </a:cubicBezTo>
                  <a:cubicBezTo>
                    <a:pt x="172181" y="152598"/>
                    <a:pt x="170670" y="149744"/>
                    <a:pt x="167200" y="148960"/>
                  </a:cubicBezTo>
                  <a:cubicBezTo>
                    <a:pt x="164458" y="147673"/>
                    <a:pt x="165465" y="151143"/>
                    <a:pt x="164682" y="151590"/>
                  </a:cubicBezTo>
                  <a:cubicBezTo>
                    <a:pt x="161995" y="153269"/>
                    <a:pt x="157574" y="151478"/>
                    <a:pt x="155783" y="154389"/>
                  </a:cubicBezTo>
                  <a:cubicBezTo>
                    <a:pt x="151082" y="152262"/>
                    <a:pt x="147668" y="148792"/>
                    <a:pt x="141568" y="148176"/>
                  </a:cubicBezTo>
                  <a:cubicBezTo>
                    <a:pt x="142855" y="146386"/>
                    <a:pt x="142911" y="145042"/>
                    <a:pt x="141400" y="141684"/>
                  </a:cubicBezTo>
                  <a:cubicBezTo>
                    <a:pt x="141120" y="141069"/>
                    <a:pt x="140168" y="141796"/>
                    <a:pt x="140056" y="140397"/>
                  </a:cubicBezTo>
                  <a:cubicBezTo>
                    <a:pt x="140056" y="140117"/>
                    <a:pt x="140168" y="139333"/>
                    <a:pt x="140001" y="139110"/>
                  </a:cubicBezTo>
                  <a:cubicBezTo>
                    <a:pt x="139329" y="137879"/>
                    <a:pt x="136363" y="137263"/>
                    <a:pt x="138657" y="136535"/>
                  </a:cubicBezTo>
                  <a:cubicBezTo>
                    <a:pt x="137818" y="135472"/>
                    <a:pt x="132557" y="132617"/>
                    <a:pt x="132221" y="135416"/>
                  </a:cubicBezTo>
                  <a:cubicBezTo>
                    <a:pt x="130318" y="133849"/>
                    <a:pt x="130151" y="130491"/>
                    <a:pt x="128248" y="128980"/>
                  </a:cubicBezTo>
                  <a:cubicBezTo>
                    <a:pt x="127632" y="126293"/>
                    <a:pt x="129031" y="125510"/>
                    <a:pt x="129423" y="123775"/>
                  </a:cubicBezTo>
                  <a:cubicBezTo>
                    <a:pt x="128192" y="122376"/>
                    <a:pt x="127016" y="123439"/>
                    <a:pt x="122986" y="122600"/>
                  </a:cubicBezTo>
                  <a:cubicBezTo>
                    <a:pt x="120412" y="124334"/>
                    <a:pt x="120804" y="128924"/>
                    <a:pt x="115431" y="127972"/>
                  </a:cubicBezTo>
                  <a:cubicBezTo>
                    <a:pt x="116607" y="122768"/>
                    <a:pt x="111513" y="124167"/>
                    <a:pt x="112689" y="118962"/>
                  </a:cubicBezTo>
                  <a:cubicBezTo>
                    <a:pt x="109667" y="119073"/>
                    <a:pt x="108883" y="116779"/>
                    <a:pt x="104966" y="117843"/>
                  </a:cubicBezTo>
                  <a:cubicBezTo>
                    <a:pt x="104966" y="116555"/>
                    <a:pt x="106533" y="116779"/>
                    <a:pt x="107484" y="116499"/>
                  </a:cubicBezTo>
                  <a:cubicBezTo>
                    <a:pt x="104014" y="112582"/>
                    <a:pt x="101159" y="116164"/>
                    <a:pt x="94612" y="115492"/>
                  </a:cubicBezTo>
                  <a:cubicBezTo>
                    <a:pt x="90414" y="114596"/>
                    <a:pt x="86608" y="113309"/>
                    <a:pt x="82970" y="111854"/>
                  </a:cubicBezTo>
                  <a:cubicBezTo>
                    <a:pt x="80116" y="112917"/>
                    <a:pt x="76031" y="112749"/>
                    <a:pt x="75359" y="115884"/>
                  </a:cubicBezTo>
                  <a:cubicBezTo>
                    <a:pt x="73680" y="116052"/>
                    <a:pt x="71945" y="115772"/>
                    <a:pt x="70210" y="115995"/>
                  </a:cubicBezTo>
                  <a:cubicBezTo>
                    <a:pt x="68979" y="116164"/>
                    <a:pt x="69315" y="117227"/>
                    <a:pt x="68979" y="117339"/>
                  </a:cubicBezTo>
                  <a:cubicBezTo>
                    <a:pt x="66572" y="117898"/>
                    <a:pt x="67748" y="115212"/>
                    <a:pt x="65173" y="118738"/>
                  </a:cubicBezTo>
                  <a:cubicBezTo>
                    <a:pt x="64670" y="119353"/>
                    <a:pt x="63606" y="119857"/>
                    <a:pt x="63942" y="121368"/>
                  </a:cubicBezTo>
                  <a:cubicBezTo>
                    <a:pt x="61983" y="119577"/>
                    <a:pt x="61088" y="117283"/>
                    <a:pt x="61367" y="122711"/>
                  </a:cubicBezTo>
                  <a:cubicBezTo>
                    <a:pt x="60360" y="122488"/>
                    <a:pt x="60080" y="121424"/>
                    <a:pt x="58793" y="121480"/>
                  </a:cubicBezTo>
                  <a:cubicBezTo>
                    <a:pt x="56946" y="121536"/>
                    <a:pt x="58625" y="123103"/>
                    <a:pt x="58849" y="122768"/>
                  </a:cubicBezTo>
                  <a:cubicBezTo>
                    <a:pt x="57058" y="125846"/>
                    <a:pt x="53420" y="124390"/>
                    <a:pt x="52581" y="128084"/>
                  </a:cubicBezTo>
                  <a:cubicBezTo>
                    <a:pt x="49055" y="125622"/>
                    <a:pt x="41331" y="127580"/>
                    <a:pt x="35903" y="127133"/>
                  </a:cubicBezTo>
                  <a:cubicBezTo>
                    <a:pt x="34336" y="126685"/>
                    <a:pt x="35287" y="129371"/>
                    <a:pt x="34671" y="129763"/>
                  </a:cubicBezTo>
                  <a:cubicBezTo>
                    <a:pt x="34112" y="130155"/>
                    <a:pt x="32769" y="129651"/>
                    <a:pt x="32097" y="129819"/>
                  </a:cubicBezTo>
                  <a:cubicBezTo>
                    <a:pt x="30978" y="130099"/>
                    <a:pt x="29914" y="130771"/>
                    <a:pt x="28291" y="131218"/>
                  </a:cubicBezTo>
                  <a:cubicBezTo>
                    <a:pt x="24541" y="132282"/>
                    <a:pt x="18161" y="135248"/>
                    <a:pt x="10382" y="134241"/>
                  </a:cubicBezTo>
                  <a:cubicBezTo>
                    <a:pt x="10942" y="130995"/>
                    <a:pt x="10158" y="126405"/>
                    <a:pt x="14076" y="126349"/>
                  </a:cubicBezTo>
                  <a:cubicBezTo>
                    <a:pt x="13236" y="124782"/>
                    <a:pt x="15587" y="119969"/>
                    <a:pt x="12676" y="119913"/>
                  </a:cubicBezTo>
                  <a:cubicBezTo>
                    <a:pt x="9206" y="119801"/>
                    <a:pt x="13964" y="118626"/>
                    <a:pt x="12564" y="114708"/>
                  </a:cubicBezTo>
                  <a:cubicBezTo>
                    <a:pt x="10773" y="111518"/>
                    <a:pt x="11501" y="117394"/>
                    <a:pt x="9934" y="112190"/>
                  </a:cubicBezTo>
                  <a:cubicBezTo>
                    <a:pt x="9822" y="111742"/>
                    <a:pt x="10214" y="109839"/>
                    <a:pt x="9878" y="109615"/>
                  </a:cubicBezTo>
                  <a:cubicBezTo>
                    <a:pt x="8143" y="108216"/>
                    <a:pt x="10214" y="109056"/>
                    <a:pt x="9822" y="107041"/>
                  </a:cubicBezTo>
                  <a:cubicBezTo>
                    <a:pt x="9318" y="104411"/>
                    <a:pt x="6464" y="102283"/>
                    <a:pt x="8423" y="100549"/>
                  </a:cubicBezTo>
                  <a:cubicBezTo>
                    <a:pt x="8759" y="98982"/>
                    <a:pt x="6352" y="99989"/>
                    <a:pt x="5848" y="99317"/>
                  </a:cubicBezTo>
                  <a:cubicBezTo>
                    <a:pt x="5513" y="98870"/>
                    <a:pt x="5960" y="97303"/>
                    <a:pt x="5793" y="96743"/>
                  </a:cubicBezTo>
                  <a:cubicBezTo>
                    <a:pt x="5793" y="96799"/>
                    <a:pt x="4561" y="92937"/>
                    <a:pt x="4449" y="92881"/>
                  </a:cubicBezTo>
                  <a:cubicBezTo>
                    <a:pt x="2602" y="91426"/>
                    <a:pt x="5009" y="92266"/>
                    <a:pt x="4394" y="90307"/>
                  </a:cubicBezTo>
                  <a:cubicBezTo>
                    <a:pt x="3834" y="88516"/>
                    <a:pt x="1148" y="87676"/>
                    <a:pt x="1707" y="85158"/>
                  </a:cubicBezTo>
                  <a:cubicBezTo>
                    <a:pt x="5289" y="85662"/>
                    <a:pt x="2827" y="80289"/>
                    <a:pt x="5457" y="79897"/>
                  </a:cubicBezTo>
                  <a:cubicBezTo>
                    <a:pt x="5793" y="78330"/>
                    <a:pt x="3330" y="79337"/>
                    <a:pt x="2882" y="78666"/>
                  </a:cubicBezTo>
                  <a:cubicBezTo>
                    <a:pt x="1763" y="77155"/>
                    <a:pt x="3666" y="73797"/>
                    <a:pt x="196" y="74804"/>
                  </a:cubicBezTo>
                  <a:cubicBezTo>
                    <a:pt x="-756" y="68760"/>
                    <a:pt x="2043" y="66409"/>
                    <a:pt x="2490" y="61764"/>
                  </a:cubicBezTo>
                  <a:cubicBezTo>
                    <a:pt x="3722" y="64226"/>
                    <a:pt x="8759" y="62491"/>
                    <a:pt x="8815" y="59021"/>
                  </a:cubicBezTo>
                  <a:cubicBezTo>
                    <a:pt x="8871" y="56391"/>
                    <a:pt x="17098" y="58182"/>
                    <a:pt x="16370" y="52362"/>
                  </a:cubicBezTo>
                  <a:cubicBezTo>
                    <a:pt x="23646" y="53089"/>
                    <a:pt x="26836" y="49787"/>
                    <a:pt x="32992" y="49395"/>
                  </a:cubicBezTo>
                  <a:cubicBezTo>
                    <a:pt x="34728" y="49395"/>
                    <a:pt x="33272" y="47716"/>
                    <a:pt x="32936" y="48108"/>
                  </a:cubicBezTo>
                  <a:cubicBezTo>
                    <a:pt x="35175" y="45477"/>
                    <a:pt x="39316" y="47325"/>
                    <a:pt x="39261" y="42735"/>
                  </a:cubicBezTo>
                  <a:cubicBezTo>
                    <a:pt x="40324" y="42959"/>
                    <a:pt x="40548" y="44022"/>
                    <a:pt x="41835" y="44022"/>
                  </a:cubicBezTo>
                  <a:cubicBezTo>
                    <a:pt x="44913" y="44470"/>
                    <a:pt x="40995" y="38146"/>
                    <a:pt x="45585" y="40049"/>
                  </a:cubicBezTo>
                  <a:cubicBezTo>
                    <a:pt x="44410" y="34788"/>
                    <a:pt x="45305" y="35572"/>
                    <a:pt x="45361" y="29639"/>
                  </a:cubicBezTo>
                  <a:cubicBezTo>
                    <a:pt x="48383" y="30031"/>
                    <a:pt x="50678" y="31094"/>
                    <a:pt x="53084" y="32102"/>
                  </a:cubicBezTo>
                  <a:cubicBezTo>
                    <a:pt x="54372" y="31206"/>
                    <a:pt x="54316" y="29079"/>
                    <a:pt x="56890" y="29415"/>
                  </a:cubicBezTo>
                  <a:cubicBezTo>
                    <a:pt x="55043" y="26505"/>
                    <a:pt x="60080" y="24490"/>
                    <a:pt x="56778" y="24210"/>
                  </a:cubicBezTo>
                  <a:cubicBezTo>
                    <a:pt x="57562" y="22867"/>
                    <a:pt x="59688" y="22811"/>
                    <a:pt x="59241" y="20237"/>
                  </a:cubicBezTo>
                  <a:cubicBezTo>
                    <a:pt x="63214" y="21132"/>
                    <a:pt x="60696" y="15704"/>
                    <a:pt x="65621" y="17494"/>
                  </a:cubicBezTo>
                  <a:cubicBezTo>
                    <a:pt x="66908" y="16207"/>
                    <a:pt x="68139" y="14864"/>
                    <a:pt x="69371" y="13521"/>
                  </a:cubicBezTo>
                  <a:cubicBezTo>
                    <a:pt x="70882" y="14584"/>
                    <a:pt x="72841" y="15144"/>
                    <a:pt x="75807" y="14696"/>
                  </a:cubicBezTo>
                  <a:cubicBezTo>
                    <a:pt x="73288" y="17271"/>
                    <a:pt x="76199" y="16151"/>
                    <a:pt x="77150" y="17271"/>
                  </a:cubicBezTo>
                  <a:cubicBezTo>
                    <a:pt x="77262" y="17438"/>
                    <a:pt x="76982" y="18502"/>
                    <a:pt x="77206" y="18558"/>
                  </a:cubicBezTo>
                  <a:cubicBezTo>
                    <a:pt x="77654" y="18782"/>
                    <a:pt x="79445" y="18110"/>
                    <a:pt x="79781" y="18502"/>
                  </a:cubicBezTo>
                  <a:cubicBezTo>
                    <a:pt x="80116" y="18893"/>
                    <a:pt x="81180" y="22308"/>
                    <a:pt x="84985" y="20964"/>
                  </a:cubicBezTo>
                  <a:cubicBezTo>
                    <a:pt x="86664" y="21580"/>
                    <a:pt x="85377" y="14528"/>
                    <a:pt x="82299" y="15815"/>
                  </a:cubicBezTo>
                  <a:cubicBezTo>
                    <a:pt x="83194" y="14584"/>
                    <a:pt x="84594" y="13800"/>
                    <a:pt x="86105" y="13129"/>
                  </a:cubicBezTo>
                  <a:cubicBezTo>
                    <a:pt x="86161" y="9827"/>
                    <a:pt x="87840" y="8036"/>
                    <a:pt x="91085" y="7812"/>
                  </a:cubicBezTo>
                  <a:cubicBezTo>
                    <a:pt x="90806" y="4958"/>
                    <a:pt x="92037" y="3671"/>
                    <a:pt x="94835" y="3839"/>
                  </a:cubicBezTo>
                  <a:cubicBezTo>
                    <a:pt x="93101" y="7644"/>
                    <a:pt x="93884" y="5350"/>
                    <a:pt x="97410" y="5070"/>
                  </a:cubicBezTo>
                  <a:cubicBezTo>
                    <a:pt x="102447" y="-1311"/>
                    <a:pt x="112857" y="4678"/>
                    <a:pt x="120188" y="45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52" name="Google Shape;1652;p33"/>
          <p:cNvGrpSpPr/>
          <p:nvPr/>
        </p:nvGrpSpPr>
        <p:grpSpPr>
          <a:xfrm rot="-537913">
            <a:off x="-449224" y="-134261"/>
            <a:ext cx="6756756" cy="3347498"/>
            <a:chOff x="6649494" y="3584766"/>
            <a:chExt cx="1584796" cy="785155"/>
          </a:xfrm>
        </p:grpSpPr>
        <p:grpSp>
          <p:nvGrpSpPr>
            <p:cNvPr id="1653" name="Google Shape;1653;p33"/>
            <p:cNvGrpSpPr/>
            <p:nvPr/>
          </p:nvGrpSpPr>
          <p:grpSpPr>
            <a:xfrm>
              <a:off x="6865133" y="3898123"/>
              <a:ext cx="86994" cy="125589"/>
              <a:chOff x="6865133" y="3898123"/>
              <a:chExt cx="86994" cy="125589"/>
            </a:xfrm>
          </p:grpSpPr>
          <p:sp>
            <p:nvSpPr>
              <p:cNvPr id="1654" name="Google Shape;1654;p33"/>
              <p:cNvSpPr/>
              <p:nvPr/>
            </p:nvSpPr>
            <p:spPr>
              <a:xfrm>
                <a:off x="6865133" y="3898123"/>
                <a:ext cx="86994" cy="125589"/>
              </a:xfrm>
              <a:custGeom>
                <a:avLst/>
                <a:gdLst/>
                <a:ahLst/>
                <a:cxnLst/>
                <a:rect l="l" t="t" r="r" b="b"/>
                <a:pathLst>
                  <a:path w="86994" h="125589" extrusionOk="0">
                    <a:moveTo>
                      <a:pt x="44503" y="0"/>
                    </a:moveTo>
                    <a:cubicBezTo>
                      <a:pt x="8852" y="280"/>
                      <a:pt x="-3796" y="25801"/>
                      <a:pt x="961" y="56638"/>
                    </a:cubicBezTo>
                    <a:cubicBezTo>
                      <a:pt x="5774" y="87476"/>
                      <a:pt x="41649" y="125589"/>
                      <a:pt x="41649" y="125589"/>
                    </a:cubicBezTo>
                    <a:cubicBezTo>
                      <a:pt x="41649" y="125589"/>
                      <a:pt x="79203" y="89155"/>
                      <a:pt x="85415" y="58541"/>
                    </a:cubicBezTo>
                    <a:cubicBezTo>
                      <a:pt x="91572" y="27928"/>
                      <a:pt x="80098" y="1847"/>
                      <a:pt x="445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5" name="Google Shape;1655;p33"/>
              <p:cNvSpPr/>
              <p:nvPr/>
            </p:nvSpPr>
            <p:spPr>
              <a:xfrm>
                <a:off x="6873528" y="3908523"/>
                <a:ext cx="70199" cy="70201"/>
              </a:xfrm>
              <a:custGeom>
                <a:avLst/>
                <a:gdLst/>
                <a:ahLst/>
                <a:cxnLst/>
                <a:rect l="l" t="t" r="r" b="b"/>
                <a:pathLst>
                  <a:path w="70199" h="70201" extrusionOk="0">
                    <a:moveTo>
                      <a:pt x="70192" y="35884"/>
                    </a:moveTo>
                    <a:cubicBezTo>
                      <a:pt x="69744" y="55248"/>
                      <a:pt x="53682" y="70639"/>
                      <a:pt x="34317" y="70192"/>
                    </a:cubicBezTo>
                    <a:cubicBezTo>
                      <a:pt x="14953" y="69744"/>
                      <a:pt x="-438" y="53681"/>
                      <a:pt x="10" y="34317"/>
                    </a:cubicBezTo>
                    <a:cubicBezTo>
                      <a:pt x="457" y="14952"/>
                      <a:pt x="16520" y="-438"/>
                      <a:pt x="35884" y="10"/>
                    </a:cubicBezTo>
                    <a:cubicBezTo>
                      <a:pt x="55249" y="401"/>
                      <a:pt x="70584" y="16464"/>
                      <a:pt x="70192" y="358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56" name="Google Shape;1656;p33"/>
            <p:cNvGrpSpPr/>
            <p:nvPr/>
          </p:nvGrpSpPr>
          <p:grpSpPr>
            <a:xfrm>
              <a:off x="7084466" y="3800965"/>
              <a:ext cx="87013" cy="125588"/>
              <a:chOff x="7084466" y="3800965"/>
              <a:chExt cx="87013" cy="125588"/>
            </a:xfrm>
          </p:grpSpPr>
          <p:sp>
            <p:nvSpPr>
              <p:cNvPr id="1657" name="Google Shape;1657;p33"/>
              <p:cNvSpPr/>
              <p:nvPr/>
            </p:nvSpPr>
            <p:spPr>
              <a:xfrm>
                <a:off x="7084466" y="3800965"/>
                <a:ext cx="87013" cy="125588"/>
              </a:xfrm>
              <a:custGeom>
                <a:avLst/>
                <a:gdLst/>
                <a:ahLst/>
                <a:cxnLst/>
                <a:rect l="l" t="t" r="r" b="b"/>
                <a:pathLst>
                  <a:path w="87013" h="125588" extrusionOk="0">
                    <a:moveTo>
                      <a:pt x="44503" y="0"/>
                    </a:moveTo>
                    <a:cubicBezTo>
                      <a:pt x="8852" y="280"/>
                      <a:pt x="-3796" y="25800"/>
                      <a:pt x="961" y="56638"/>
                    </a:cubicBezTo>
                    <a:cubicBezTo>
                      <a:pt x="5774" y="87476"/>
                      <a:pt x="41649" y="125589"/>
                      <a:pt x="41649" y="125589"/>
                    </a:cubicBezTo>
                    <a:cubicBezTo>
                      <a:pt x="41649" y="125589"/>
                      <a:pt x="79203" y="89155"/>
                      <a:pt x="85415" y="58541"/>
                    </a:cubicBezTo>
                    <a:cubicBezTo>
                      <a:pt x="91627" y="27927"/>
                      <a:pt x="80098" y="1903"/>
                      <a:pt x="445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8" name="Google Shape;1658;p33"/>
              <p:cNvSpPr/>
              <p:nvPr/>
            </p:nvSpPr>
            <p:spPr>
              <a:xfrm>
                <a:off x="7092862" y="3811365"/>
                <a:ext cx="70200" cy="70201"/>
              </a:xfrm>
              <a:custGeom>
                <a:avLst/>
                <a:gdLst/>
                <a:ahLst/>
                <a:cxnLst/>
                <a:rect l="l" t="t" r="r" b="b"/>
                <a:pathLst>
                  <a:path w="70200" h="70201" extrusionOk="0">
                    <a:moveTo>
                      <a:pt x="70191" y="35884"/>
                    </a:moveTo>
                    <a:cubicBezTo>
                      <a:pt x="69744" y="55249"/>
                      <a:pt x="53681" y="70639"/>
                      <a:pt x="34317" y="70192"/>
                    </a:cubicBezTo>
                    <a:cubicBezTo>
                      <a:pt x="14953" y="69744"/>
                      <a:pt x="-438" y="53682"/>
                      <a:pt x="10" y="34317"/>
                    </a:cubicBezTo>
                    <a:cubicBezTo>
                      <a:pt x="457" y="14953"/>
                      <a:pt x="16520" y="-438"/>
                      <a:pt x="35884" y="10"/>
                    </a:cubicBezTo>
                    <a:cubicBezTo>
                      <a:pt x="55249" y="457"/>
                      <a:pt x="70640" y="16520"/>
                      <a:pt x="70191" y="358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59" name="Google Shape;1659;p33"/>
            <p:cNvGrpSpPr/>
            <p:nvPr/>
          </p:nvGrpSpPr>
          <p:grpSpPr>
            <a:xfrm>
              <a:off x="7560742" y="4227095"/>
              <a:ext cx="87017" cy="125589"/>
              <a:chOff x="7560742" y="4227095"/>
              <a:chExt cx="87017" cy="125589"/>
            </a:xfrm>
          </p:grpSpPr>
          <p:sp>
            <p:nvSpPr>
              <p:cNvPr id="1660" name="Google Shape;1660;p33"/>
              <p:cNvSpPr/>
              <p:nvPr/>
            </p:nvSpPr>
            <p:spPr>
              <a:xfrm>
                <a:off x="7560742" y="4227095"/>
                <a:ext cx="87017" cy="125589"/>
              </a:xfrm>
              <a:custGeom>
                <a:avLst/>
                <a:gdLst/>
                <a:ahLst/>
                <a:cxnLst/>
                <a:rect l="l" t="t" r="r" b="b"/>
                <a:pathLst>
                  <a:path w="87017" h="125589" extrusionOk="0">
                    <a:moveTo>
                      <a:pt x="44503" y="0"/>
                    </a:moveTo>
                    <a:cubicBezTo>
                      <a:pt x="8852" y="280"/>
                      <a:pt x="-3796" y="25801"/>
                      <a:pt x="961" y="56638"/>
                    </a:cubicBezTo>
                    <a:cubicBezTo>
                      <a:pt x="5774" y="87476"/>
                      <a:pt x="41649" y="125589"/>
                      <a:pt x="41649" y="125589"/>
                    </a:cubicBezTo>
                    <a:cubicBezTo>
                      <a:pt x="41649" y="125589"/>
                      <a:pt x="79203" y="89155"/>
                      <a:pt x="85415" y="58541"/>
                    </a:cubicBezTo>
                    <a:cubicBezTo>
                      <a:pt x="91627" y="27928"/>
                      <a:pt x="80154" y="1903"/>
                      <a:pt x="445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1" name="Google Shape;1661;p33"/>
              <p:cNvSpPr/>
              <p:nvPr/>
            </p:nvSpPr>
            <p:spPr>
              <a:xfrm>
                <a:off x="7569138" y="4237551"/>
                <a:ext cx="70200" cy="70201"/>
              </a:xfrm>
              <a:custGeom>
                <a:avLst/>
                <a:gdLst/>
                <a:ahLst/>
                <a:cxnLst/>
                <a:rect l="l" t="t" r="r" b="b"/>
                <a:pathLst>
                  <a:path w="70200" h="70201" extrusionOk="0">
                    <a:moveTo>
                      <a:pt x="70191" y="35884"/>
                    </a:moveTo>
                    <a:cubicBezTo>
                      <a:pt x="69744" y="55249"/>
                      <a:pt x="53681" y="70639"/>
                      <a:pt x="34317" y="70192"/>
                    </a:cubicBezTo>
                    <a:cubicBezTo>
                      <a:pt x="14953" y="69744"/>
                      <a:pt x="-438" y="53682"/>
                      <a:pt x="10" y="34317"/>
                    </a:cubicBezTo>
                    <a:cubicBezTo>
                      <a:pt x="457" y="14953"/>
                      <a:pt x="16520" y="-438"/>
                      <a:pt x="35884" y="10"/>
                    </a:cubicBezTo>
                    <a:cubicBezTo>
                      <a:pt x="55249" y="401"/>
                      <a:pt x="70640" y="16464"/>
                      <a:pt x="70191" y="358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62" name="Google Shape;1662;p33"/>
            <p:cNvGrpSpPr/>
            <p:nvPr/>
          </p:nvGrpSpPr>
          <p:grpSpPr>
            <a:xfrm>
              <a:off x="7698644" y="3835441"/>
              <a:ext cx="86994" cy="125589"/>
              <a:chOff x="7698644" y="3835441"/>
              <a:chExt cx="86994" cy="125589"/>
            </a:xfrm>
          </p:grpSpPr>
          <p:sp>
            <p:nvSpPr>
              <p:cNvPr id="1663" name="Google Shape;1663;p33"/>
              <p:cNvSpPr/>
              <p:nvPr/>
            </p:nvSpPr>
            <p:spPr>
              <a:xfrm>
                <a:off x="7698644" y="3835441"/>
                <a:ext cx="86994" cy="125589"/>
              </a:xfrm>
              <a:custGeom>
                <a:avLst/>
                <a:gdLst/>
                <a:ahLst/>
                <a:cxnLst/>
                <a:rect l="l" t="t" r="r" b="b"/>
                <a:pathLst>
                  <a:path w="86994" h="125589" extrusionOk="0">
                    <a:moveTo>
                      <a:pt x="44503" y="0"/>
                    </a:moveTo>
                    <a:cubicBezTo>
                      <a:pt x="8853" y="280"/>
                      <a:pt x="-3796" y="25801"/>
                      <a:pt x="961" y="56638"/>
                    </a:cubicBezTo>
                    <a:cubicBezTo>
                      <a:pt x="5775" y="87476"/>
                      <a:pt x="41649" y="125589"/>
                      <a:pt x="41649" y="125589"/>
                    </a:cubicBezTo>
                    <a:cubicBezTo>
                      <a:pt x="41649" y="125589"/>
                      <a:pt x="79203" y="89155"/>
                      <a:pt x="85415" y="58541"/>
                    </a:cubicBezTo>
                    <a:cubicBezTo>
                      <a:pt x="91571" y="27928"/>
                      <a:pt x="80098" y="1903"/>
                      <a:pt x="445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4" name="Google Shape;1664;p33"/>
              <p:cNvSpPr/>
              <p:nvPr/>
            </p:nvSpPr>
            <p:spPr>
              <a:xfrm>
                <a:off x="7706983" y="3845841"/>
                <a:ext cx="70201" cy="70201"/>
              </a:xfrm>
              <a:custGeom>
                <a:avLst/>
                <a:gdLst/>
                <a:ahLst/>
                <a:cxnLst/>
                <a:rect l="l" t="t" r="r" b="b"/>
                <a:pathLst>
                  <a:path w="70201" h="70201" extrusionOk="0">
                    <a:moveTo>
                      <a:pt x="70192" y="35884"/>
                    </a:moveTo>
                    <a:cubicBezTo>
                      <a:pt x="69744" y="55249"/>
                      <a:pt x="53682" y="70639"/>
                      <a:pt x="34317" y="70192"/>
                    </a:cubicBezTo>
                    <a:cubicBezTo>
                      <a:pt x="14953" y="69744"/>
                      <a:pt x="-438" y="53681"/>
                      <a:pt x="10" y="34317"/>
                    </a:cubicBezTo>
                    <a:cubicBezTo>
                      <a:pt x="457" y="14953"/>
                      <a:pt x="16520" y="-438"/>
                      <a:pt x="35884" y="10"/>
                    </a:cubicBezTo>
                    <a:cubicBezTo>
                      <a:pt x="55304" y="457"/>
                      <a:pt x="70640" y="16520"/>
                      <a:pt x="70192" y="358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65" name="Google Shape;1665;p33"/>
            <p:cNvGrpSpPr/>
            <p:nvPr/>
          </p:nvGrpSpPr>
          <p:grpSpPr>
            <a:xfrm>
              <a:off x="7893521" y="3826262"/>
              <a:ext cx="50650" cy="73092"/>
              <a:chOff x="7893521" y="3826262"/>
              <a:chExt cx="50650" cy="73092"/>
            </a:xfrm>
          </p:grpSpPr>
          <p:sp>
            <p:nvSpPr>
              <p:cNvPr id="1666" name="Google Shape;1666;p33"/>
              <p:cNvSpPr/>
              <p:nvPr/>
            </p:nvSpPr>
            <p:spPr>
              <a:xfrm>
                <a:off x="7893521" y="3826262"/>
                <a:ext cx="50650" cy="73092"/>
              </a:xfrm>
              <a:custGeom>
                <a:avLst/>
                <a:gdLst/>
                <a:ahLst/>
                <a:cxnLst/>
                <a:rect l="l" t="t" r="r" b="b"/>
                <a:pathLst>
                  <a:path w="50650" h="73092" extrusionOk="0">
                    <a:moveTo>
                      <a:pt x="25921" y="0"/>
                    </a:moveTo>
                    <a:cubicBezTo>
                      <a:pt x="5158" y="168"/>
                      <a:pt x="-2230" y="14999"/>
                      <a:pt x="569" y="32964"/>
                    </a:cubicBezTo>
                    <a:cubicBezTo>
                      <a:pt x="3367" y="50930"/>
                      <a:pt x="24242" y="73092"/>
                      <a:pt x="24242" y="73092"/>
                    </a:cubicBezTo>
                    <a:cubicBezTo>
                      <a:pt x="24242" y="73092"/>
                      <a:pt x="46126" y="51881"/>
                      <a:pt x="49707" y="34084"/>
                    </a:cubicBezTo>
                    <a:cubicBezTo>
                      <a:pt x="53345" y="16286"/>
                      <a:pt x="46685" y="1119"/>
                      <a:pt x="259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7" name="Google Shape;1667;p33"/>
              <p:cNvSpPr/>
              <p:nvPr/>
            </p:nvSpPr>
            <p:spPr>
              <a:xfrm>
                <a:off x="7898450" y="3832358"/>
                <a:ext cx="40863" cy="40863"/>
              </a:xfrm>
              <a:custGeom>
                <a:avLst/>
                <a:gdLst/>
                <a:ahLst/>
                <a:cxnLst/>
                <a:rect l="l" t="t" r="r" b="b"/>
                <a:pathLst>
                  <a:path w="40863" h="40863" extrusionOk="0">
                    <a:moveTo>
                      <a:pt x="40860" y="20880"/>
                    </a:moveTo>
                    <a:cubicBezTo>
                      <a:pt x="40580" y="32185"/>
                      <a:pt x="31234" y="41084"/>
                      <a:pt x="19984" y="40860"/>
                    </a:cubicBezTo>
                    <a:cubicBezTo>
                      <a:pt x="8735" y="40636"/>
                      <a:pt x="-219" y="31234"/>
                      <a:pt x="4" y="19984"/>
                    </a:cubicBezTo>
                    <a:cubicBezTo>
                      <a:pt x="284" y="8679"/>
                      <a:pt x="9630" y="-220"/>
                      <a:pt x="20880" y="4"/>
                    </a:cubicBezTo>
                    <a:cubicBezTo>
                      <a:pt x="32129" y="228"/>
                      <a:pt x="41084" y="9574"/>
                      <a:pt x="40860" y="208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68" name="Google Shape;1668;p33"/>
            <p:cNvGrpSpPr/>
            <p:nvPr/>
          </p:nvGrpSpPr>
          <p:grpSpPr>
            <a:xfrm>
              <a:off x="7377956" y="4114378"/>
              <a:ext cx="50631" cy="73092"/>
              <a:chOff x="7377956" y="4114378"/>
              <a:chExt cx="50631" cy="73092"/>
            </a:xfrm>
          </p:grpSpPr>
          <p:sp>
            <p:nvSpPr>
              <p:cNvPr id="1669" name="Google Shape;1669;p33"/>
              <p:cNvSpPr/>
              <p:nvPr/>
            </p:nvSpPr>
            <p:spPr>
              <a:xfrm>
                <a:off x="7377956" y="4114378"/>
                <a:ext cx="50631" cy="73092"/>
              </a:xfrm>
              <a:custGeom>
                <a:avLst/>
                <a:gdLst/>
                <a:ahLst/>
                <a:cxnLst/>
                <a:rect l="l" t="t" r="r" b="b"/>
                <a:pathLst>
                  <a:path w="50631" h="73092" extrusionOk="0">
                    <a:moveTo>
                      <a:pt x="25922" y="0"/>
                    </a:moveTo>
                    <a:cubicBezTo>
                      <a:pt x="5158" y="168"/>
                      <a:pt x="-2230" y="14999"/>
                      <a:pt x="569" y="32964"/>
                    </a:cubicBezTo>
                    <a:cubicBezTo>
                      <a:pt x="3367" y="50930"/>
                      <a:pt x="24243" y="73092"/>
                      <a:pt x="24243" y="73092"/>
                    </a:cubicBezTo>
                    <a:cubicBezTo>
                      <a:pt x="24243" y="73092"/>
                      <a:pt x="46126" y="51881"/>
                      <a:pt x="49708" y="34083"/>
                    </a:cubicBezTo>
                    <a:cubicBezTo>
                      <a:pt x="53289" y="16286"/>
                      <a:pt x="46685" y="1119"/>
                      <a:pt x="259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0" name="Google Shape;1670;p33"/>
              <p:cNvSpPr/>
              <p:nvPr/>
            </p:nvSpPr>
            <p:spPr>
              <a:xfrm>
                <a:off x="7382886" y="4120474"/>
                <a:ext cx="40863" cy="40863"/>
              </a:xfrm>
              <a:custGeom>
                <a:avLst/>
                <a:gdLst/>
                <a:ahLst/>
                <a:cxnLst/>
                <a:rect l="l" t="t" r="r" b="b"/>
                <a:pathLst>
                  <a:path w="40863" h="40863" extrusionOk="0">
                    <a:moveTo>
                      <a:pt x="40860" y="20880"/>
                    </a:moveTo>
                    <a:cubicBezTo>
                      <a:pt x="40580" y="32185"/>
                      <a:pt x="31233" y="41084"/>
                      <a:pt x="19984" y="40860"/>
                    </a:cubicBezTo>
                    <a:cubicBezTo>
                      <a:pt x="8679" y="40580"/>
                      <a:pt x="-220" y="31234"/>
                      <a:pt x="4" y="19984"/>
                    </a:cubicBezTo>
                    <a:cubicBezTo>
                      <a:pt x="284" y="8679"/>
                      <a:pt x="9630" y="-219"/>
                      <a:pt x="20880" y="4"/>
                    </a:cubicBezTo>
                    <a:cubicBezTo>
                      <a:pt x="32129" y="228"/>
                      <a:pt x="41083" y="9575"/>
                      <a:pt x="40860" y="208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71" name="Google Shape;1671;p33"/>
            <p:cNvGrpSpPr/>
            <p:nvPr/>
          </p:nvGrpSpPr>
          <p:grpSpPr>
            <a:xfrm>
              <a:off x="8019893" y="3889448"/>
              <a:ext cx="50647" cy="73092"/>
              <a:chOff x="8019893" y="3889448"/>
              <a:chExt cx="50647" cy="73092"/>
            </a:xfrm>
          </p:grpSpPr>
          <p:sp>
            <p:nvSpPr>
              <p:cNvPr id="1672" name="Google Shape;1672;p33"/>
              <p:cNvSpPr/>
              <p:nvPr/>
            </p:nvSpPr>
            <p:spPr>
              <a:xfrm>
                <a:off x="8019893" y="3889448"/>
                <a:ext cx="50647" cy="73092"/>
              </a:xfrm>
              <a:custGeom>
                <a:avLst/>
                <a:gdLst/>
                <a:ahLst/>
                <a:cxnLst/>
                <a:rect l="l" t="t" r="r" b="b"/>
                <a:pathLst>
                  <a:path w="50647" h="73092" extrusionOk="0">
                    <a:moveTo>
                      <a:pt x="25922" y="0"/>
                    </a:moveTo>
                    <a:cubicBezTo>
                      <a:pt x="5158" y="168"/>
                      <a:pt x="-2230" y="14999"/>
                      <a:pt x="569" y="32965"/>
                    </a:cubicBezTo>
                    <a:cubicBezTo>
                      <a:pt x="3367" y="50930"/>
                      <a:pt x="24243" y="73093"/>
                      <a:pt x="24243" y="73093"/>
                    </a:cubicBezTo>
                    <a:cubicBezTo>
                      <a:pt x="24243" y="73093"/>
                      <a:pt x="46126" y="51881"/>
                      <a:pt x="49708" y="34084"/>
                    </a:cubicBezTo>
                    <a:cubicBezTo>
                      <a:pt x="53346" y="16286"/>
                      <a:pt x="46630" y="1119"/>
                      <a:pt x="259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3" name="Google Shape;1673;p33"/>
              <p:cNvSpPr/>
              <p:nvPr/>
            </p:nvSpPr>
            <p:spPr>
              <a:xfrm>
                <a:off x="8024767" y="3895545"/>
                <a:ext cx="40866" cy="40863"/>
              </a:xfrm>
              <a:custGeom>
                <a:avLst/>
                <a:gdLst/>
                <a:ahLst/>
                <a:cxnLst/>
                <a:rect l="l" t="t" r="r" b="b"/>
                <a:pathLst>
                  <a:path w="40866" h="40863" extrusionOk="0">
                    <a:moveTo>
                      <a:pt x="40860" y="20880"/>
                    </a:moveTo>
                    <a:cubicBezTo>
                      <a:pt x="40580" y="32185"/>
                      <a:pt x="31233" y="41083"/>
                      <a:pt x="19984" y="40860"/>
                    </a:cubicBezTo>
                    <a:cubicBezTo>
                      <a:pt x="8679" y="40580"/>
                      <a:pt x="-219" y="31233"/>
                      <a:pt x="4" y="19984"/>
                    </a:cubicBezTo>
                    <a:cubicBezTo>
                      <a:pt x="284" y="8679"/>
                      <a:pt x="9630" y="-220"/>
                      <a:pt x="20880" y="4"/>
                    </a:cubicBezTo>
                    <a:cubicBezTo>
                      <a:pt x="32185" y="228"/>
                      <a:pt x="41140" y="9574"/>
                      <a:pt x="40860" y="208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74" name="Google Shape;1674;p33"/>
            <p:cNvGrpSpPr/>
            <p:nvPr/>
          </p:nvGrpSpPr>
          <p:grpSpPr>
            <a:xfrm>
              <a:off x="7989560" y="3639278"/>
              <a:ext cx="50650" cy="73092"/>
              <a:chOff x="7989560" y="3639278"/>
              <a:chExt cx="50650" cy="73092"/>
            </a:xfrm>
          </p:grpSpPr>
          <p:sp>
            <p:nvSpPr>
              <p:cNvPr id="1675" name="Google Shape;1675;p33"/>
              <p:cNvSpPr/>
              <p:nvPr/>
            </p:nvSpPr>
            <p:spPr>
              <a:xfrm>
                <a:off x="7989560" y="3639278"/>
                <a:ext cx="50650" cy="73092"/>
              </a:xfrm>
              <a:custGeom>
                <a:avLst/>
                <a:gdLst/>
                <a:ahLst/>
                <a:cxnLst/>
                <a:rect l="l" t="t" r="r" b="b"/>
                <a:pathLst>
                  <a:path w="50650" h="73092" extrusionOk="0">
                    <a:moveTo>
                      <a:pt x="25921" y="0"/>
                    </a:moveTo>
                    <a:cubicBezTo>
                      <a:pt x="5157" y="168"/>
                      <a:pt x="-2230" y="14999"/>
                      <a:pt x="569" y="32965"/>
                    </a:cubicBezTo>
                    <a:cubicBezTo>
                      <a:pt x="3367" y="50930"/>
                      <a:pt x="24242" y="73092"/>
                      <a:pt x="24242" y="73092"/>
                    </a:cubicBezTo>
                    <a:cubicBezTo>
                      <a:pt x="24242" y="73092"/>
                      <a:pt x="46125" y="51881"/>
                      <a:pt x="49707" y="34084"/>
                    </a:cubicBezTo>
                    <a:cubicBezTo>
                      <a:pt x="53345" y="16230"/>
                      <a:pt x="46685" y="1064"/>
                      <a:pt x="259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6" name="Google Shape;1676;p33"/>
              <p:cNvSpPr/>
              <p:nvPr/>
            </p:nvSpPr>
            <p:spPr>
              <a:xfrm>
                <a:off x="7994433" y="3645318"/>
                <a:ext cx="40866" cy="40863"/>
              </a:xfrm>
              <a:custGeom>
                <a:avLst/>
                <a:gdLst/>
                <a:ahLst/>
                <a:cxnLst/>
                <a:rect l="l" t="t" r="r" b="b"/>
                <a:pathLst>
                  <a:path w="40866" h="40863" extrusionOk="0">
                    <a:moveTo>
                      <a:pt x="40860" y="20880"/>
                    </a:moveTo>
                    <a:cubicBezTo>
                      <a:pt x="40580" y="32185"/>
                      <a:pt x="31234" y="41084"/>
                      <a:pt x="19984" y="40860"/>
                    </a:cubicBezTo>
                    <a:cubicBezTo>
                      <a:pt x="8679" y="40580"/>
                      <a:pt x="-219" y="31233"/>
                      <a:pt x="4" y="19984"/>
                    </a:cubicBezTo>
                    <a:cubicBezTo>
                      <a:pt x="284" y="8679"/>
                      <a:pt x="9630" y="-220"/>
                      <a:pt x="20880" y="4"/>
                    </a:cubicBezTo>
                    <a:cubicBezTo>
                      <a:pt x="32185" y="228"/>
                      <a:pt x="41140" y="9630"/>
                      <a:pt x="40860" y="208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77" name="Google Shape;1677;p33"/>
            <p:cNvGrpSpPr/>
            <p:nvPr/>
          </p:nvGrpSpPr>
          <p:grpSpPr>
            <a:xfrm>
              <a:off x="7580164" y="3747909"/>
              <a:ext cx="50646" cy="73092"/>
              <a:chOff x="7580164" y="3747909"/>
              <a:chExt cx="50646" cy="73092"/>
            </a:xfrm>
          </p:grpSpPr>
          <p:sp>
            <p:nvSpPr>
              <p:cNvPr id="1678" name="Google Shape;1678;p33"/>
              <p:cNvSpPr/>
              <p:nvPr/>
            </p:nvSpPr>
            <p:spPr>
              <a:xfrm>
                <a:off x="7580164" y="3747909"/>
                <a:ext cx="50646" cy="73092"/>
              </a:xfrm>
              <a:custGeom>
                <a:avLst/>
                <a:gdLst/>
                <a:ahLst/>
                <a:cxnLst/>
                <a:rect l="l" t="t" r="r" b="b"/>
                <a:pathLst>
                  <a:path w="50646" h="73092" extrusionOk="0">
                    <a:moveTo>
                      <a:pt x="25921" y="0"/>
                    </a:moveTo>
                    <a:cubicBezTo>
                      <a:pt x="5157" y="168"/>
                      <a:pt x="-2230" y="14999"/>
                      <a:pt x="569" y="32964"/>
                    </a:cubicBezTo>
                    <a:cubicBezTo>
                      <a:pt x="3367" y="50930"/>
                      <a:pt x="24242" y="73092"/>
                      <a:pt x="24242" y="73092"/>
                    </a:cubicBezTo>
                    <a:cubicBezTo>
                      <a:pt x="24242" y="73092"/>
                      <a:pt x="46125" y="51881"/>
                      <a:pt x="49707" y="34084"/>
                    </a:cubicBezTo>
                    <a:cubicBezTo>
                      <a:pt x="53345" y="16286"/>
                      <a:pt x="46629" y="1119"/>
                      <a:pt x="259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9" name="Google Shape;1679;p33"/>
              <p:cNvSpPr/>
              <p:nvPr/>
            </p:nvSpPr>
            <p:spPr>
              <a:xfrm>
                <a:off x="7585037" y="3754005"/>
                <a:ext cx="40866" cy="40863"/>
              </a:xfrm>
              <a:custGeom>
                <a:avLst/>
                <a:gdLst/>
                <a:ahLst/>
                <a:cxnLst/>
                <a:rect l="l" t="t" r="r" b="b"/>
                <a:pathLst>
                  <a:path w="40866" h="40863" extrusionOk="0">
                    <a:moveTo>
                      <a:pt x="40860" y="20880"/>
                    </a:moveTo>
                    <a:cubicBezTo>
                      <a:pt x="40580" y="32185"/>
                      <a:pt x="31234" y="41084"/>
                      <a:pt x="19984" y="40860"/>
                    </a:cubicBezTo>
                    <a:cubicBezTo>
                      <a:pt x="8735" y="40636"/>
                      <a:pt x="-219" y="31234"/>
                      <a:pt x="4" y="19984"/>
                    </a:cubicBezTo>
                    <a:cubicBezTo>
                      <a:pt x="284" y="8679"/>
                      <a:pt x="9630" y="-220"/>
                      <a:pt x="20880" y="4"/>
                    </a:cubicBezTo>
                    <a:cubicBezTo>
                      <a:pt x="32185" y="228"/>
                      <a:pt x="41140" y="9574"/>
                      <a:pt x="40860" y="208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0" name="Google Shape;1680;p33"/>
            <p:cNvGrpSpPr/>
            <p:nvPr/>
          </p:nvGrpSpPr>
          <p:grpSpPr>
            <a:xfrm>
              <a:off x="7102488" y="3629148"/>
              <a:ext cx="50650" cy="73092"/>
              <a:chOff x="7102488" y="3629148"/>
              <a:chExt cx="50650" cy="73092"/>
            </a:xfrm>
          </p:grpSpPr>
          <p:sp>
            <p:nvSpPr>
              <p:cNvPr id="1681" name="Google Shape;1681;p33"/>
              <p:cNvSpPr/>
              <p:nvPr/>
            </p:nvSpPr>
            <p:spPr>
              <a:xfrm>
                <a:off x="7102488" y="3629148"/>
                <a:ext cx="50650" cy="73092"/>
              </a:xfrm>
              <a:custGeom>
                <a:avLst/>
                <a:gdLst/>
                <a:ahLst/>
                <a:cxnLst/>
                <a:rect l="l" t="t" r="r" b="b"/>
                <a:pathLst>
                  <a:path w="50650" h="73092" extrusionOk="0">
                    <a:moveTo>
                      <a:pt x="25921" y="0"/>
                    </a:moveTo>
                    <a:cubicBezTo>
                      <a:pt x="5157" y="168"/>
                      <a:pt x="-2230" y="14999"/>
                      <a:pt x="569" y="32964"/>
                    </a:cubicBezTo>
                    <a:cubicBezTo>
                      <a:pt x="3367" y="50930"/>
                      <a:pt x="24242" y="73092"/>
                      <a:pt x="24242" y="73092"/>
                    </a:cubicBezTo>
                    <a:cubicBezTo>
                      <a:pt x="24242" y="73092"/>
                      <a:pt x="46125" y="51881"/>
                      <a:pt x="49707" y="34084"/>
                    </a:cubicBezTo>
                    <a:cubicBezTo>
                      <a:pt x="53345" y="16286"/>
                      <a:pt x="46685" y="1119"/>
                      <a:pt x="259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2" name="Google Shape;1682;p33"/>
              <p:cNvSpPr/>
              <p:nvPr/>
            </p:nvSpPr>
            <p:spPr>
              <a:xfrm>
                <a:off x="7107418" y="3635244"/>
                <a:ext cx="40863" cy="40863"/>
              </a:xfrm>
              <a:custGeom>
                <a:avLst/>
                <a:gdLst/>
                <a:ahLst/>
                <a:cxnLst/>
                <a:rect l="l" t="t" r="r" b="b"/>
                <a:pathLst>
                  <a:path w="40863" h="40863" extrusionOk="0">
                    <a:moveTo>
                      <a:pt x="40860" y="20880"/>
                    </a:moveTo>
                    <a:cubicBezTo>
                      <a:pt x="40580" y="32185"/>
                      <a:pt x="31233" y="41084"/>
                      <a:pt x="19984" y="40860"/>
                    </a:cubicBezTo>
                    <a:cubicBezTo>
                      <a:pt x="8679" y="40580"/>
                      <a:pt x="-220" y="31233"/>
                      <a:pt x="4" y="19984"/>
                    </a:cubicBezTo>
                    <a:cubicBezTo>
                      <a:pt x="284" y="8679"/>
                      <a:pt x="9631" y="-220"/>
                      <a:pt x="20880" y="4"/>
                    </a:cubicBezTo>
                    <a:cubicBezTo>
                      <a:pt x="32185" y="228"/>
                      <a:pt x="41083" y="9574"/>
                      <a:pt x="40860" y="208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3" name="Google Shape;1683;p33"/>
            <p:cNvGrpSpPr/>
            <p:nvPr/>
          </p:nvGrpSpPr>
          <p:grpSpPr>
            <a:xfrm>
              <a:off x="6847281" y="3793410"/>
              <a:ext cx="50646" cy="73092"/>
              <a:chOff x="6847281" y="3793410"/>
              <a:chExt cx="50646" cy="73092"/>
            </a:xfrm>
          </p:grpSpPr>
          <p:sp>
            <p:nvSpPr>
              <p:cNvPr id="1684" name="Google Shape;1684;p33"/>
              <p:cNvSpPr/>
              <p:nvPr/>
            </p:nvSpPr>
            <p:spPr>
              <a:xfrm>
                <a:off x="6847281" y="3793410"/>
                <a:ext cx="50646" cy="73092"/>
              </a:xfrm>
              <a:custGeom>
                <a:avLst/>
                <a:gdLst/>
                <a:ahLst/>
                <a:cxnLst/>
                <a:rect l="l" t="t" r="r" b="b"/>
                <a:pathLst>
                  <a:path w="50646" h="73092" extrusionOk="0">
                    <a:moveTo>
                      <a:pt x="25921" y="0"/>
                    </a:moveTo>
                    <a:cubicBezTo>
                      <a:pt x="5157" y="168"/>
                      <a:pt x="-2230" y="14999"/>
                      <a:pt x="569" y="32964"/>
                    </a:cubicBezTo>
                    <a:cubicBezTo>
                      <a:pt x="3367" y="50930"/>
                      <a:pt x="24242" y="73092"/>
                      <a:pt x="24242" y="73092"/>
                    </a:cubicBezTo>
                    <a:cubicBezTo>
                      <a:pt x="24242" y="73092"/>
                      <a:pt x="46125" y="51881"/>
                      <a:pt x="49707" y="34084"/>
                    </a:cubicBezTo>
                    <a:cubicBezTo>
                      <a:pt x="53345" y="16286"/>
                      <a:pt x="46629" y="1119"/>
                      <a:pt x="259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5" name="Google Shape;1685;p33"/>
              <p:cNvSpPr/>
              <p:nvPr/>
            </p:nvSpPr>
            <p:spPr>
              <a:xfrm>
                <a:off x="6852154" y="3799506"/>
                <a:ext cx="40866" cy="40863"/>
              </a:xfrm>
              <a:custGeom>
                <a:avLst/>
                <a:gdLst/>
                <a:ahLst/>
                <a:cxnLst/>
                <a:rect l="l" t="t" r="r" b="b"/>
                <a:pathLst>
                  <a:path w="40866" h="40863" extrusionOk="0">
                    <a:moveTo>
                      <a:pt x="40860" y="20880"/>
                    </a:moveTo>
                    <a:cubicBezTo>
                      <a:pt x="40580" y="32185"/>
                      <a:pt x="31234" y="41084"/>
                      <a:pt x="19984" y="40860"/>
                    </a:cubicBezTo>
                    <a:cubicBezTo>
                      <a:pt x="8679" y="40580"/>
                      <a:pt x="-219" y="31233"/>
                      <a:pt x="4" y="19984"/>
                    </a:cubicBezTo>
                    <a:cubicBezTo>
                      <a:pt x="284" y="8679"/>
                      <a:pt x="9630" y="-220"/>
                      <a:pt x="20880" y="4"/>
                    </a:cubicBezTo>
                    <a:cubicBezTo>
                      <a:pt x="32185" y="228"/>
                      <a:pt x="41140" y="9574"/>
                      <a:pt x="40860" y="208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6" name="Google Shape;1686;p33"/>
            <p:cNvGrpSpPr/>
            <p:nvPr/>
          </p:nvGrpSpPr>
          <p:grpSpPr>
            <a:xfrm>
              <a:off x="6963523" y="4089081"/>
              <a:ext cx="50647" cy="73092"/>
              <a:chOff x="6963523" y="4089081"/>
              <a:chExt cx="50647" cy="73092"/>
            </a:xfrm>
          </p:grpSpPr>
          <p:sp>
            <p:nvSpPr>
              <p:cNvPr id="1687" name="Google Shape;1687;p33"/>
              <p:cNvSpPr/>
              <p:nvPr/>
            </p:nvSpPr>
            <p:spPr>
              <a:xfrm>
                <a:off x="6963523" y="4089081"/>
                <a:ext cx="50647" cy="73092"/>
              </a:xfrm>
              <a:custGeom>
                <a:avLst/>
                <a:gdLst/>
                <a:ahLst/>
                <a:cxnLst/>
                <a:rect l="l" t="t" r="r" b="b"/>
                <a:pathLst>
                  <a:path w="50647" h="73092" extrusionOk="0">
                    <a:moveTo>
                      <a:pt x="25922" y="0"/>
                    </a:moveTo>
                    <a:cubicBezTo>
                      <a:pt x="5158" y="168"/>
                      <a:pt x="-2230" y="14999"/>
                      <a:pt x="569" y="32965"/>
                    </a:cubicBezTo>
                    <a:cubicBezTo>
                      <a:pt x="3367" y="50930"/>
                      <a:pt x="24243" y="73092"/>
                      <a:pt x="24243" y="73092"/>
                    </a:cubicBezTo>
                    <a:cubicBezTo>
                      <a:pt x="24243" y="73092"/>
                      <a:pt x="46126" y="51881"/>
                      <a:pt x="49708" y="34084"/>
                    </a:cubicBezTo>
                    <a:cubicBezTo>
                      <a:pt x="53346" y="16286"/>
                      <a:pt x="46630" y="1119"/>
                      <a:pt x="259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8" name="Google Shape;1688;p33"/>
              <p:cNvSpPr/>
              <p:nvPr/>
            </p:nvSpPr>
            <p:spPr>
              <a:xfrm>
                <a:off x="6968397" y="4095178"/>
                <a:ext cx="40866" cy="40863"/>
              </a:xfrm>
              <a:custGeom>
                <a:avLst/>
                <a:gdLst/>
                <a:ahLst/>
                <a:cxnLst/>
                <a:rect l="l" t="t" r="r" b="b"/>
                <a:pathLst>
                  <a:path w="40866" h="40863" extrusionOk="0">
                    <a:moveTo>
                      <a:pt x="40860" y="20880"/>
                    </a:moveTo>
                    <a:cubicBezTo>
                      <a:pt x="40580" y="32185"/>
                      <a:pt x="31233" y="41083"/>
                      <a:pt x="19984" y="40860"/>
                    </a:cubicBezTo>
                    <a:cubicBezTo>
                      <a:pt x="8679" y="40580"/>
                      <a:pt x="-219" y="31233"/>
                      <a:pt x="4" y="19984"/>
                    </a:cubicBezTo>
                    <a:cubicBezTo>
                      <a:pt x="284" y="8679"/>
                      <a:pt x="9630" y="-220"/>
                      <a:pt x="20880" y="4"/>
                    </a:cubicBezTo>
                    <a:cubicBezTo>
                      <a:pt x="32185" y="228"/>
                      <a:pt x="41140" y="9574"/>
                      <a:pt x="40860" y="208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9" name="Google Shape;1689;p33"/>
            <p:cNvGrpSpPr/>
            <p:nvPr/>
          </p:nvGrpSpPr>
          <p:grpSpPr>
            <a:xfrm>
              <a:off x="7034265" y="3907134"/>
              <a:ext cx="50650" cy="73092"/>
              <a:chOff x="7034265" y="3907134"/>
              <a:chExt cx="50650" cy="73092"/>
            </a:xfrm>
          </p:grpSpPr>
          <p:sp>
            <p:nvSpPr>
              <p:cNvPr id="1690" name="Google Shape;1690;p33"/>
              <p:cNvSpPr/>
              <p:nvPr/>
            </p:nvSpPr>
            <p:spPr>
              <a:xfrm>
                <a:off x="7034265" y="3907134"/>
                <a:ext cx="50650" cy="73092"/>
              </a:xfrm>
              <a:custGeom>
                <a:avLst/>
                <a:gdLst/>
                <a:ahLst/>
                <a:cxnLst/>
                <a:rect l="l" t="t" r="r" b="b"/>
                <a:pathLst>
                  <a:path w="50650" h="73092" extrusionOk="0">
                    <a:moveTo>
                      <a:pt x="25921" y="0"/>
                    </a:moveTo>
                    <a:cubicBezTo>
                      <a:pt x="5158" y="168"/>
                      <a:pt x="-2230" y="14999"/>
                      <a:pt x="569" y="32964"/>
                    </a:cubicBezTo>
                    <a:cubicBezTo>
                      <a:pt x="3367" y="50930"/>
                      <a:pt x="24242" y="73092"/>
                      <a:pt x="24242" y="73092"/>
                    </a:cubicBezTo>
                    <a:cubicBezTo>
                      <a:pt x="24242" y="73092"/>
                      <a:pt x="46126" y="51881"/>
                      <a:pt x="49707" y="34084"/>
                    </a:cubicBezTo>
                    <a:cubicBezTo>
                      <a:pt x="53345" y="16286"/>
                      <a:pt x="46685" y="1119"/>
                      <a:pt x="259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1" name="Google Shape;1691;p33"/>
              <p:cNvSpPr/>
              <p:nvPr/>
            </p:nvSpPr>
            <p:spPr>
              <a:xfrm>
                <a:off x="7039195" y="3913230"/>
                <a:ext cx="40863" cy="40863"/>
              </a:xfrm>
              <a:custGeom>
                <a:avLst/>
                <a:gdLst/>
                <a:ahLst/>
                <a:cxnLst/>
                <a:rect l="l" t="t" r="r" b="b"/>
                <a:pathLst>
                  <a:path w="40863" h="40863" extrusionOk="0">
                    <a:moveTo>
                      <a:pt x="40860" y="20880"/>
                    </a:moveTo>
                    <a:cubicBezTo>
                      <a:pt x="40580" y="32185"/>
                      <a:pt x="31233" y="41084"/>
                      <a:pt x="19984" y="40860"/>
                    </a:cubicBezTo>
                    <a:cubicBezTo>
                      <a:pt x="8735" y="40636"/>
                      <a:pt x="-219" y="31233"/>
                      <a:pt x="4" y="19984"/>
                    </a:cubicBezTo>
                    <a:cubicBezTo>
                      <a:pt x="284" y="8679"/>
                      <a:pt x="9630" y="-220"/>
                      <a:pt x="20880" y="4"/>
                    </a:cubicBezTo>
                    <a:cubicBezTo>
                      <a:pt x="32129" y="228"/>
                      <a:pt x="41084" y="9575"/>
                      <a:pt x="40860" y="208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92" name="Google Shape;1692;p33"/>
            <p:cNvGrpSpPr/>
            <p:nvPr/>
          </p:nvGrpSpPr>
          <p:grpSpPr>
            <a:xfrm>
              <a:off x="7549830" y="4053710"/>
              <a:ext cx="50646" cy="73092"/>
              <a:chOff x="7549830" y="4053710"/>
              <a:chExt cx="50646" cy="73092"/>
            </a:xfrm>
          </p:grpSpPr>
          <p:sp>
            <p:nvSpPr>
              <p:cNvPr id="1693" name="Google Shape;1693;p33"/>
              <p:cNvSpPr/>
              <p:nvPr/>
            </p:nvSpPr>
            <p:spPr>
              <a:xfrm>
                <a:off x="7549830" y="4053710"/>
                <a:ext cx="50646" cy="73092"/>
              </a:xfrm>
              <a:custGeom>
                <a:avLst/>
                <a:gdLst/>
                <a:ahLst/>
                <a:cxnLst/>
                <a:rect l="l" t="t" r="r" b="b"/>
                <a:pathLst>
                  <a:path w="50646" h="73092" extrusionOk="0">
                    <a:moveTo>
                      <a:pt x="25921" y="0"/>
                    </a:moveTo>
                    <a:cubicBezTo>
                      <a:pt x="5158" y="168"/>
                      <a:pt x="-2230" y="14999"/>
                      <a:pt x="569" y="32965"/>
                    </a:cubicBezTo>
                    <a:cubicBezTo>
                      <a:pt x="3367" y="50930"/>
                      <a:pt x="24242" y="73093"/>
                      <a:pt x="24242" y="73093"/>
                    </a:cubicBezTo>
                    <a:cubicBezTo>
                      <a:pt x="24242" y="73093"/>
                      <a:pt x="46125" y="51881"/>
                      <a:pt x="49707" y="34084"/>
                    </a:cubicBezTo>
                    <a:cubicBezTo>
                      <a:pt x="53345" y="16287"/>
                      <a:pt x="46629" y="1119"/>
                      <a:pt x="259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4" name="Google Shape;1694;p33"/>
              <p:cNvSpPr/>
              <p:nvPr/>
            </p:nvSpPr>
            <p:spPr>
              <a:xfrm>
                <a:off x="7554704" y="4059807"/>
                <a:ext cx="40866" cy="40863"/>
              </a:xfrm>
              <a:custGeom>
                <a:avLst/>
                <a:gdLst/>
                <a:ahLst/>
                <a:cxnLst/>
                <a:rect l="l" t="t" r="r" b="b"/>
                <a:pathLst>
                  <a:path w="40866" h="40863" extrusionOk="0">
                    <a:moveTo>
                      <a:pt x="40860" y="20880"/>
                    </a:moveTo>
                    <a:cubicBezTo>
                      <a:pt x="40580" y="32185"/>
                      <a:pt x="31233" y="41083"/>
                      <a:pt x="19984" y="40860"/>
                    </a:cubicBezTo>
                    <a:cubicBezTo>
                      <a:pt x="8679" y="40580"/>
                      <a:pt x="-220" y="31233"/>
                      <a:pt x="4" y="19984"/>
                    </a:cubicBezTo>
                    <a:cubicBezTo>
                      <a:pt x="284" y="8679"/>
                      <a:pt x="9630" y="-220"/>
                      <a:pt x="20880" y="4"/>
                    </a:cubicBezTo>
                    <a:cubicBezTo>
                      <a:pt x="32185" y="228"/>
                      <a:pt x="41140" y="9574"/>
                      <a:pt x="40860" y="208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95" name="Google Shape;1695;p33"/>
            <p:cNvGrpSpPr/>
            <p:nvPr/>
          </p:nvGrpSpPr>
          <p:grpSpPr>
            <a:xfrm>
              <a:off x="7815167" y="3972838"/>
              <a:ext cx="50650" cy="73092"/>
              <a:chOff x="7815167" y="3972838"/>
              <a:chExt cx="50650" cy="73092"/>
            </a:xfrm>
          </p:grpSpPr>
          <p:sp>
            <p:nvSpPr>
              <p:cNvPr id="1696" name="Google Shape;1696;p33"/>
              <p:cNvSpPr/>
              <p:nvPr/>
            </p:nvSpPr>
            <p:spPr>
              <a:xfrm>
                <a:off x="7815167" y="3972838"/>
                <a:ext cx="50650" cy="73092"/>
              </a:xfrm>
              <a:custGeom>
                <a:avLst/>
                <a:gdLst/>
                <a:ahLst/>
                <a:cxnLst/>
                <a:rect l="l" t="t" r="r" b="b"/>
                <a:pathLst>
                  <a:path w="50650" h="73092" extrusionOk="0">
                    <a:moveTo>
                      <a:pt x="25921" y="0"/>
                    </a:moveTo>
                    <a:cubicBezTo>
                      <a:pt x="5158" y="168"/>
                      <a:pt x="-2230" y="14999"/>
                      <a:pt x="569" y="32965"/>
                    </a:cubicBezTo>
                    <a:cubicBezTo>
                      <a:pt x="3367" y="50930"/>
                      <a:pt x="24242" y="73093"/>
                      <a:pt x="24242" y="73093"/>
                    </a:cubicBezTo>
                    <a:cubicBezTo>
                      <a:pt x="24242" y="73093"/>
                      <a:pt x="46126" y="51881"/>
                      <a:pt x="49707" y="34084"/>
                    </a:cubicBezTo>
                    <a:cubicBezTo>
                      <a:pt x="53345" y="16287"/>
                      <a:pt x="46685" y="1119"/>
                      <a:pt x="259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7" name="Google Shape;1697;p33"/>
              <p:cNvSpPr/>
              <p:nvPr/>
            </p:nvSpPr>
            <p:spPr>
              <a:xfrm>
                <a:off x="7820097" y="3978935"/>
                <a:ext cx="40863" cy="40863"/>
              </a:xfrm>
              <a:custGeom>
                <a:avLst/>
                <a:gdLst/>
                <a:ahLst/>
                <a:cxnLst/>
                <a:rect l="l" t="t" r="r" b="b"/>
                <a:pathLst>
                  <a:path w="40863" h="40863" extrusionOk="0">
                    <a:moveTo>
                      <a:pt x="40860" y="20880"/>
                    </a:moveTo>
                    <a:cubicBezTo>
                      <a:pt x="40580" y="32185"/>
                      <a:pt x="31234" y="41083"/>
                      <a:pt x="19984" y="40860"/>
                    </a:cubicBezTo>
                    <a:cubicBezTo>
                      <a:pt x="8679" y="40580"/>
                      <a:pt x="-219" y="31233"/>
                      <a:pt x="4" y="19984"/>
                    </a:cubicBezTo>
                    <a:cubicBezTo>
                      <a:pt x="284" y="8679"/>
                      <a:pt x="9630" y="-220"/>
                      <a:pt x="20880" y="4"/>
                    </a:cubicBezTo>
                    <a:cubicBezTo>
                      <a:pt x="32129" y="228"/>
                      <a:pt x="41084" y="9574"/>
                      <a:pt x="40860" y="208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98" name="Google Shape;1698;p33"/>
            <p:cNvGrpSpPr/>
            <p:nvPr/>
          </p:nvGrpSpPr>
          <p:grpSpPr>
            <a:xfrm>
              <a:off x="6981040" y="3584766"/>
              <a:ext cx="87018" cy="125588"/>
              <a:chOff x="6981040" y="3584766"/>
              <a:chExt cx="87018" cy="125588"/>
            </a:xfrm>
          </p:grpSpPr>
          <p:sp>
            <p:nvSpPr>
              <p:cNvPr id="1699" name="Google Shape;1699;p33"/>
              <p:cNvSpPr/>
              <p:nvPr/>
            </p:nvSpPr>
            <p:spPr>
              <a:xfrm>
                <a:off x="6981040" y="3584766"/>
                <a:ext cx="87018" cy="125588"/>
              </a:xfrm>
              <a:custGeom>
                <a:avLst/>
                <a:gdLst/>
                <a:ahLst/>
                <a:cxnLst/>
                <a:rect l="l" t="t" r="r" b="b"/>
                <a:pathLst>
                  <a:path w="87018" h="125588" extrusionOk="0">
                    <a:moveTo>
                      <a:pt x="44504" y="0"/>
                    </a:moveTo>
                    <a:cubicBezTo>
                      <a:pt x="8853" y="280"/>
                      <a:pt x="-3796" y="25801"/>
                      <a:pt x="961" y="56638"/>
                    </a:cubicBezTo>
                    <a:cubicBezTo>
                      <a:pt x="5775" y="87476"/>
                      <a:pt x="41649" y="125589"/>
                      <a:pt x="41649" y="125589"/>
                    </a:cubicBezTo>
                    <a:cubicBezTo>
                      <a:pt x="41649" y="125589"/>
                      <a:pt x="79203" y="89155"/>
                      <a:pt x="85415" y="58541"/>
                    </a:cubicBezTo>
                    <a:cubicBezTo>
                      <a:pt x="91627" y="27927"/>
                      <a:pt x="80154" y="1903"/>
                      <a:pt x="445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0" name="Google Shape;1700;p33"/>
              <p:cNvSpPr/>
              <p:nvPr/>
            </p:nvSpPr>
            <p:spPr>
              <a:xfrm>
                <a:off x="6989435" y="3595167"/>
                <a:ext cx="70200" cy="70201"/>
              </a:xfrm>
              <a:custGeom>
                <a:avLst/>
                <a:gdLst/>
                <a:ahLst/>
                <a:cxnLst/>
                <a:rect l="l" t="t" r="r" b="b"/>
                <a:pathLst>
                  <a:path w="70200" h="70201" extrusionOk="0">
                    <a:moveTo>
                      <a:pt x="70191" y="35884"/>
                    </a:moveTo>
                    <a:cubicBezTo>
                      <a:pt x="69744" y="55249"/>
                      <a:pt x="53681" y="70639"/>
                      <a:pt x="34317" y="70192"/>
                    </a:cubicBezTo>
                    <a:cubicBezTo>
                      <a:pt x="14952" y="69744"/>
                      <a:pt x="-439" y="53681"/>
                      <a:pt x="10" y="34317"/>
                    </a:cubicBezTo>
                    <a:cubicBezTo>
                      <a:pt x="457" y="14953"/>
                      <a:pt x="16520" y="-438"/>
                      <a:pt x="35884" y="10"/>
                    </a:cubicBezTo>
                    <a:cubicBezTo>
                      <a:pt x="55304" y="457"/>
                      <a:pt x="70639" y="16520"/>
                      <a:pt x="70191" y="358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1" name="Google Shape;1701;p33"/>
            <p:cNvGrpSpPr/>
            <p:nvPr/>
          </p:nvGrpSpPr>
          <p:grpSpPr>
            <a:xfrm>
              <a:off x="7112673" y="4227095"/>
              <a:ext cx="87014" cy="125589"/>
              <a:chOff x="7112673" y="4227095"/>
              <a:chExt cx="87014" cy="125589"/>
            </a:xfrm>
          </p:grpSpPr>
          <p:sp>
            <p:nvSpPr>
              <p:cNvPr id="1702" name="Google Shape;1702;p33"/>
              <p:cNvSpPr/>
              <p:nvPr/>
            </p:nvSpPr>
            <p:spPr>
              <a:xfrm>
                <a:off x="7112673" y="4227095"/>
                <a:ext cx="87014" cy="125589"/>
              </a:xfrm>
              <a:custGeom>
                <a:avLst/>
                <a:gdLst/>
                <a:ahLst/>
                <a:cxnLst/>
                <a:rect l="l" t="t" r="r" b="b"/>
                <a:pathLst>
                  <a:path w="87014" h="125589" extrusionOk="0">
                    <a:moveTo>
                      <a:pt x="44503" y="0"/>
                    </a:moveTo>
                    <a:cubicBezTo>
                      <a:pt x="8853" y="280"/>
                      <a:pt x="-3796" y="25801"/>
                      <a:pt x="961" y="56638"/>
                    </a:cubicBezTo>
                    <a:cubicBezTo>
                      <a:pt x="5775" y="87476"/>
                      <a:pt x="41649" y="125589"/>
                      <a:pt x="41649" y="125589"/>
                    </a:cubicBezTo>
                    <a:cubicBezTo>
                      <a:pt x="41649" y="125589"/>
                      <a:pt x="79203" y="89155"/>
                      <a:pt x="85415" y="58541"/>
                    </a:cubicBezTo>
                    <a:cubicBezTo>
                      <a:pt x="91627" y="27928"/>
                      <a:pt x="80098" y="1903"/>
                      <a:pt x="445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3" name="Google Shape;1703;p33"/>
              <p:cNvSpPr/>
              <p:nvPr/>
            </p:nvSpPr>
            <p:spPr>
              <a:xfrm>
                <a:off x="7121068" y="4237551"/>
                <a:ext cx="70199" cy="70201"/>
              </a:xfrm>
              <a:custGeom>
                <a:avLst/>
                <a:gdLst/>
                <a:ahLst/>
                <a:cxnLst/>
                <a:rect l="l" t="t" r="r" b="b"/>
                <a:pathLst>
                  <a:path w="70199" h="70201" extrusionOk="0">
                    <a:moveTo>
                      <a:pt x="70192" y="35884"/>
                    </a:moveTo>
                    <a:cubicBezTo>
                      <a:pt x="69744" y="55249"/>
                      <a:pt x="53682" y="70639"/>
                      <a:pt x="34318" y="70192"/>
                    </a:cubicBezTo>
                    <a:cubicBezTo>
                      <a:pt x="14953" y="69744"/>
                      <a:pt x="-438" y="53682"/>
                      <a:pt x="10" y="34317"/>
                    </a:cubicBezTo>
                    <a:cubicBezTo>
                      <a:pt x="458" y="14953"/>
                      <a:pt x="16520" y="-438"/>
                      <a:pt x="35884" y="10"/>
                    </a:cubicBezTo>
                    <a:cubicBezTo>
                      <a:pt x="55249" y="457"/>
                      <a:pt x="70584" y="16464"/>
                      <a:pt x="70192" y="358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4" name="Google Shape;1704;p33"/>
            <p:cNvGrpSpPr/>
            <p:nvPr/>
          </p:nvGrpSpPr>
          <p:grpSpPr>
            <a:xfrm>
              <a:off x="6649494" y="3730447"/>
              <a:ext cx="86994" cy="125588"/>
              <a:chOff x="6649494" y="3730447"/>
              <a:chExt cx="86994" cy="125588"/>
            </a:xfrm>
          </p:grpSpPr>
          <p:sp>
            <p:nvSpPr>
              <p:cNvPr id="1705" name="Google Shape;1705;p33"/>
              <p:cNvSpPr/>
              <p:nvPr/>
            </p:nvSpPr>
            <p:spPr>
              <a:xfrm>
                <a:off x="6649494" y="3730447"/>
                <a:ext cx="86994" cy="125588"/>
              </a:xfrm>
              <a:custGeom>
                <a:avLst/>
                <a:gdLst/>
                <a:ahLst/>
                <a:cxnLst/>
                <a:rect l="l" t="t" r="r" b="b"/>
                <a:pathLst>
                  <a:path w="86994" h="125588" extrusionOk="0">
                    <a:moveTo>
                      <a:pt x="44503" y="0"/>
                    </a:moveTo>
                    <a:cubicBezTo>
                      <a:pt x="8852" y="280"/>
                      <a:pt x="-3796" y="25800"/>
                      <a:pt x="961" y="56638"/>
                    </a:cubicBezTo>
                    <a:cubicBezTo>
                      <a:pt x="5774" y="87476"/>
                      <a:pt x="41649" y="125589"/>
                      <a:pt x="41649" y="125589"/>
                    </a:cubicBezTo>
                    <a:cubicBezTo>
                      <a:pt x="41649" y="125589"/>
                      <a:pt x="79203" y="89155"/>
                      <a:pt x="85415" y="58541"/>
                    </a:cubicBezTo>
                    <a:cubicBezTo>
                      <a:pt x="91571" y="27927"/>
                      <a:pt x="80098" y="1903"/>
                      <a:pt x="445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6" name="Google Shape;1706;p33"/>
              <p:cNvSpPr/>
              <p:nvPr/>
            </p:nvSpPr>
            <p:spPr>
              <a:xfrm>
                <a:off x="6657833" y="3740903"/>
                <a:ext cx="70200" cy="70201"/>
              </a:xfrm>
              <a:custGeom>
                <a:avLst/>
                <a:gdLst/>
                <a:ahLst/>
                <a:cxnLst/>
                <a:rect l="l" t="t" r="r" b="b"/>
                <a:pathLst>
                  <a:path w="70200" h="70201" extrusionOk="0">
                    <a:moveTo>
                      <a:pt x="70191" y="35884"/>
                    </a:moveTo>
                    <a:cubicBezTo>
                      <a:pt x="69744" y="55249"/>
                      <a:pt x="53681" y="70639"/>
                      <a:pt x="34317" y="70192"/>
                    </a:cubicBezTo>
                    <a:cubicBezTo>
                      <a:pt x="14952" y="69744"/>
                      <a:pt x="-439" y="53681"/>
                      <a:pt x="10" y="34317"/>
                    </a:cubicBezTo>
                    <a:cubicBezTo>
                      <a:pt x="457" y="14953"/>
                      <a:pt x="16520" y="-438"/>
                      <a:pt x="35884" y="10"/>
                    </a:cubicBezTo>
                    <a:cubicBezTo>
                      <a:pt x="55304" y="401"/>
                      <a:pt x="70639" y="16464"/>
                      <a:pt x="70191" y="358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7" name="Google Shape;1707;p33"/>
            <p:cNvGrpSpPr/>
            <p:nvPr/>
          </p:nvGrpSpPr>
          <p:grpSpPr>
            <a:xfrm>
              <a:off x="8147273" y="4244333"/>
              <a:ext cx="87017" cy="125588"/>
              <a:chOff x="8147273" y="4244333"/>
              <a:chExt cx="87017" cy="125588"/>
            </a:xfrm>
          </p:grpSpPr>
          <p:sp>
            <p:nvSpPr>
              <p:cNvPr id="1708" name="Google Shape;1708;p33"/>
              <p:cNvSpPr/>
              <p:nvPr/>
            </p:nvSpPr>
            <p:spPr>
              <a:xfrm>
                <a:off x="8147273" y="4244333"/>
                <a:ext cx="87017" cy="125588"/>
              </a:xfrm>
              <a:custGeom>
                <a:avLst/>
                <a:gdLst/>
                <a:ahLst/>
                <a:cxnLst/>
                <a:rect l="l" t="t" r="r" b="b"/>
                <a:pathLst>
                  <a:path w="87017" h="125588" extrusionOk="0">
                    <a:moveTo>
                      <a:pt x="44503" y="0"/>
                    </a:moveTo>
                    <a:cubicBezTo>
                      <a:pt x="8852" y="280"/>
                      <a:pt x="-3796" y="25800"/>
                      <a:pt x="961" y="56638"/>
                    </a:cubicBezTo>
                    <a:cubicBezTo>
                      <a:pt x="5718" y="87476"/>
                      <a:pt x="41649" y="125589"/>
                      <a:pt x="41649" y="125589"/>
                    </a:cubicBezTo>
                    <a:cubicBezTo>
                      <a:pt x="41649" y="125589"/>
                      <a:pt x="79203" y="89155"/>
                      <a:pt x="85415" y="58541"/>
                    </a:cubicBezTo>
                    <a:cubicBezTo>
                      <a:pt x="91627" y="27983"/>
                      <a:pt x="80154" y="1903"/>
                      <a:pt x="445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9" name="Google Shape;1709;p33"/>
              <p:cNvSpPr/>
              <p:nvPr/>
            </p:nvSpPr>
            <p:spPr>
              <a:xfrm>
                <a:off x="8155668" y="4254789"/>
                <a:ext cx="70200" cy="70201"/>
              </a:xfrm>
              <a:custGeom>
                <a:avLst/>
                <a:gdLst/>
                <a:ahLst/>
                <a:cxnLst/>
                <a:rect l="l" t="t" r="r" b="b"/>
                <a:pathLst>
                  <a:path w="70200" h="70201" extrusionOk="0">
                    <a:moveTo>
                      <a:pt x="70191" y="35884"/>
                    </a:moveTo>
                    <a:cubicBezTo>
                      <a:pt x="69744" y="55249"/>
                      <a:pt x="53681" y="70639"/>
                      <a:pt x="34317" y="70192"/>
                    </a:cubicBezTo>
                    <a:cubicBezTo>
                      <a:pt x="14953" y="69744"/>
                      <a:pt x="-438" y="53682"/>
                      <a:pt x="10" y="34317"/>
                    </a:cubicBezTo>
                    <a:cubicBezTo>
                      <a:pt x="457" y="14953"/>
                      <a:pt x="16520" y="-438"/>
                      <a:pt x="35884" y="10"/>
                    </a:cubicBezTo>
                    <a:cubicBezTo>
                      <a:pt x="55249" y="458"/>
                      <a:pt x="70640" y="16464"/>
                      <a:pt x="70191" y="358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10" name="Google Shape;1710;p33"/>
            <p:cNvGrpSpPr/>
            <p:nvPr/>
          </p:nvGrpSpPr>
          <p:grpSpPr>
            <a:xfrm>
              <a:off x="8065841" y="3721045"/>
              <a:ext cx="86994" cy="125588"/>
              <a:chOff x="8065841" y="3721045"/>
              <a:chExt cx="86994" cy="125588"/>
            </a:xfrm>
          </p:grpSpPr>
          <p:sp>
            <p:nvSpPr>
              <p:cNvPr id="1711" name="Google Shape;1711;p33"/>
              <p:cNvSpPr/>
              <p:nvPr/>
            </p:nvSpPr>
            <p:spPr>
              <a:xfrm>
                <a:off x="8065841" y="3721045"/>
                <a:ext cx="86994" cy="125588"/>
              </a:xfrm>
              <a:custGeom>
                <a:avLst/>
                <a:gdLst/>
                <a:ahLst/>
                <a:cxnLst/>
                <a:rect l="l" t="t" r="r" b="b"/>
                <a:pathLst>
                  <a:path w="86994" h="125588" extrusionOk="0">
                    <a:moveTo>
                      <a:pt x="44503" y="0"/>
                    </a:moveTo>
                    <a:cubicBezTo>
                      <a:pt x="8852" y="280"/>
                      <a:pt x="-3796" y="25801"/>
                      <a:pt x="961" y="56638"/>
                    </a:cubicBezTo>
                    <a:cubicBezTo>
                      <a:pt x="5774" y="87476"/>
                      <a:pt x="41649" y="125589"/>
                      <a:pt x="41649" y="125589"/>
                    </a:cubicBezTo>
                    <a:cubicBezTo>
                      <a:pt x="41649" y="125589"/>
                      <a:pt x="79203" y="89155"/>
                      <a:pt x="85415" y="58541"/>
                    </a:cubicBezTo>
                    <a:cubicBezTo>
                      <a:pt x="91571" y="27983"/>
                      <a:pt x="80098" y="1903"/>
                      <a:pt x="445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2" name="Google Shape;1712;p33"/>
              <p:cNvSpPr/>
              <p:nvPr/>
            </p:nvSpPr>
            <p:spPr>
              <a:xfrm>
                <a:off x="8074180" y="3731501"/>
                <a:ext cx="70201" cy="70201"/>
              </a:xfrm>
              <a:custGeom>
                <a:avLst/>
                <a:gdLst/>
                <a:ahLst/>
                <a:cxnLst/>
                <a:rect l="l" t="t" r="r" b="b"/>
                <a:pathLst>
                  <a:path w="70201" h="70201" extrusionOk="0">
                    <a:moveTo>
                      <a:pt x="70192" y="35884"/>
                    </a:moveTo>
                    <a:cubicBezTo>
                      <a:pt x="69744" y="55248"/>
                      <a:pt x="53682" y="70639"/>
                      <a:pt x="34318" y="70192"/>
                    </a:cubicBezTo>
                    <a:cubicBezTo>
                      <a:pt x="14953" y="69744"/>
                      <a:pt x="-438" y="53681"/>
                      <a:pt x="10" y="34317"/>
                    </a:cubicBezTo>
                    <a:cubicBezTo>
                      <a:pt x="458" y="14952"/>
                      <a:pt x="16520" y="-438"/>
                      <a:pt x="35884" y="10"/>
                    </a:cubicBezTo>
                    <a:cubicBezTo>
                      <a:pt x="55305" y="401"/>
                      <a:pt x="70640" y="16464"/>
                      <a:pt x="70192" y="358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13" name="Google Shape;1713;p33"/>
            <p:cNvGrpSpPr/>
            <p:nvPr/>
          </p:nvGrpSpPr>
          <p:grpSpPr>
            <a:xfrm>
              <a:off x="7414053" y="4009329"/>
              <a:ext cx="86994" cy="125589"/>
              <a:chOff x="7414053" y="4009329"/>
              <a:chExt cx="86994" cy="125589"/>
            </a:xfrm>
          </p:grpSpPr>
          <p:sp>
            <p:nvSpPr>
              <p:cNvPr id="1714" name="Google Shape;1714;p33"/>
              <p:cNvSpPr/>
              <p:nvPr/>
            </p:nvSpPr>
            <p:spPr>
              <a:xfrm>
                <a:off x="7414053" y="4009329"/>
                <a:ext cx="86994" cy="125589"/>
              </a:xfrm>
              <a:custGeom>
                <a:avLst/>
                <a:gdLst/>
                <a:ahLst/>
                <a:cxnLst/>
                <a:rect l="l" t="t" r="r" b="b"/>
                <a:pathLst>
                  <a:path w="86994" h="125589" extrusionOk="0">
                    <a:moveTo>
                      <a:pt x="44503" y="0"/>
                    </a:moveTo>
                    <a:cubicBezTo>
                      <a:pt x="8853" y="280"/>
                      <a:pt x="-3796" y="25800"/>
                      <a:pt x="961" y="56638"/>
                    </a:cubicBezTo>
                    <a:cubicBezTo>
                      <a:pt x="5775" y="87476"/>
                      <a:pt x="41649" y="125589"/>
                      <a:pt x="41649" y="125589"/>
                    </a:cubicBezTo>
                    <a:cubicBezTo>
                      <a:pt x="41649" y="125589"/>
                      <a:pt x="79203" y="89155"/>
                      <a:pt x="85415" y="58541"/>
                    </a:cubicBezTo>
                    <a:cubicBezTo>
                      <a:pt x="91571" y="27928"/>
                      <a:pt x="80098" y="1903"/>
                      <a:pt x="445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5" name="Google Shape;1715;p33"/>
              <p:cNvSpPr/>
              <p:nvPr/>
            </p:nvSpPr>
            <p:spPr>
              <a:xfrm>
                <a:off x="7422449" y="4019785"/>
                <a:ext cx="70199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70199" h="70200" extrusionOk="0">
                    <a:moveTo>
                      <a:pt x="70192" y="35884"/>
                    </a:moveTo>
                    <a:cubicBezTo>
                      <a:pt x="69744" y="55249"/>
                      <a:pt x="53682" y="70639"/>
                      <a:pt x="34318" y="70191"/>
                    </a:cubicBezTo>
                    <a:cubicBezTo>
                      <a:pt x="14953" y="69744"/>
                      <a:pt x="-438" y="53681"/>
                      <a:pt x="10" y="34317"/>
                    </a:cubicBezTo>
                    <a:cubicBezTo>
                      <a:pt x="458" y="14953"/>
                      <a:pt x="16520" y="-438"/>
                      <a:pt x="35884" y="10"/>
                    </a:cubicBezTo>
                    <a:cubicBezTo>
                      <a:pt x="55249" y="457"/>
                      <a:pt x="70584" y="16463"/>
                      <a:pt x="70192" y="358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16" name="Google Shape;1716;p33"/>
            <p:cNvGrpSpPr/>
            <p:nvPr/>
          </p:nvGrpSpPr>
          <p:grpSpPr>
            <a:xfrm>
              <a:off x="7222927" y="3652150"/>
              <a:ext cx="86994" cy="125589"/>
              <a:chOff x="7222927" y="3652150"/>
              <a:chExt cx="86994" cy="125589"/>
            </a:xfrm>
          </p:grpSpPr>
          <p:sp>
            <p:nvSpPr>
              <p:cNvPr id="1717" name="Google Shape;1717;p33"/>
              <p:cNvSpPr/>
              <p:nvPr/>
            </p:nvSpPr>
            <p:spPr>
              <a:xfrm>
                <a:off x="7222927" y="3652150"/>
                <a:ext cx="86994" cy="125589"/>
              </a:xfrm>
              <a:custGeom>
                <a:avLst/>
                <a:gdLst/>
                <a:ahLst/>
                <a:cxnLst/>
                <a:rect l="l" t="t" r="r" b="b"/>
                <a:pathLst>
                  <a:path w="86994" h="125589" extrusionOk="0">
                    <a:moveTo>
                      <a:pt x="44503" y="0"/>
                    </a:moveTo>
                    <a:cubicBezTo>
                      <a:pt x="8853" y="280"/>
                      <a:pt x="-3796" y="25801"/>
                      <a:pt x="961" y="56638"/>
                    </a:cubicBezTo>
                    <a:cubicBezTo>
                      <a:pt x="5775" y="87476"/>
                      <a:pt x="41649" y="125589"/>
                      <a:pt x="41649" y="125589"/>
                    </a:cubicBezTo>
                    <a:cubicBezTo>
                      <a:pt x="41649" y="125589"/>
                      <a:pt x="79203" y="89155"/>
                      <a:pt x="85415" y="58541"/>
                    </a:cubicBezTo>
                    <a:cubicBezTo>
                      <a:pt x="91571" y="27928"/>
                      <a:pt x="80098" y="1847"/>
                      <a:pt x="445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8" name="Google Shape;1718;p33"/>
              <p:cNvSpPr/>
              <p:nvPr/>
            </p:nvSpPr>
            <p:spPr>
              <a:xfrm>
                <a:off x="7231267" y="3662550"/>
                <a:ext cx="70201" cy="70201"/>
              </a:xfrm>
              <a:custGeom>
                <a:avLst/>
                <a:gdLst/>
                <a:ahLst/>
                <a:cxnLst/>
                <a:rect l="l" t="t" r="r" b="b"/>
                <a:pathLst>
                  <a:path w="70201" h="70201" extrusionOk="0">
                    <a:moveTo>
                      <a:pt x="70192" y="35884"/>
                    </a:moveTo>
                    <a:cubicBezTo>
                      <a:pt x="69744" y="55249"/>
                      <a:pt x="53682" y="70639"/>
                      <a:pt x="34317" y="70192"/>
                    </a:cubicBezTo>
                    <a:cubicBezTo>
                      <a:pt x="14953" y="69744"/>
                      <a:pt x="-438" y="53681"/>
                      <a:pt x="10" y="34317"/>
                    </a:cubicBezTo>
                    <a:cubicBezTo>
                      <a:pt x="457" y="14953"/>
                      <a:pt x="16520" y="-438"/>
                      <a:pt x="35884" y="10"/>
                    </a:cubicBezTo>
                    <a:cubicBezTo>
                      <a:pt x="55304" y="401"/>
                      <a:pt x="70640" y="16520"/>
                      <a:pt x="70192" y="358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19" name="Google Shape;1719;p33"/>
            <p:cNvGrpSpPr/>
            <p:nvPr/>
          </p:nvGrpSpPr>
          <p:grpSpPr>
            <a:xfrm>
              <a:off x="7937341" y="3981121"/>
              <a:ext cx="86994" cy="125589"/>
              <a:chOff x="7937341" y="3981121"/>
              <a:chExt cx="86994" cy="125589"/>
            </a:xfrm>
          </p:grpSpPr>
          <p:sp>
            <p:nvSpPr>
              <p:cNvPr id="1720" name="Google Shape;1720;p33"/>
              <p:cNvSpPr/>
              <p:nvPr/>
            </p:nvSpPr>
            <p:spPr>
              <a:xfrm>
                <a:off x="7937341" y="3981121"/>
                <a:ext cx="86994" cy="125589"/>
              </a:xfrm>
              <a:custGeom>
                <a:avLst/>
                <a:gdLst/>
                <a:ahLst/>
                <a:cxnLst/>
                <a:rect l="l" t="t" r="r" b="b"/>
                <a:pathLst>
                  <a:path w="86994" h="125589" extrusionOk="0">
                    <a:moveTo>
                      <a:pt x="44503" y="0"/>
                    </a:moveTo>
                    <a:cubicBezTo>
                      <a:pt x="8853" y="280"/>
                      <a:pt x="-3796" y="25801"/>
                      <a:pt x="961" y="56638"/>
                    </a:cubicBezTo>
                    <a:cubicBezTo>
                      <a:pt x="5775" y="87476"/>
                      <a:pt x="41649" y="125589"/>
                      <a:pt x="41649" y="125589"/>
                    </a:cubicBezTo>
                    <a:cubicBezTo>
                      <a:pt x="41649" y="125589"/>
                      <a:pt x="79203" y="89155"/>
                      <a:pt x="85415" y="58541"/>
                    </a:cubicBezTo>
                    <a:cubicBezTo>
                      <a:pt x="91571" y="27983"/>
                      <a:pt x="80098" y="1903"/>
                      <a:pt x="445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1" name="Google Shape;1721;p33"/>
              <p:cNvSpPr/>
              <p:nvPr/>
            </p:nvSpPr>
            <p:spPr>
              <a:xfrm>
                <a:off x="7945737" y="3991578"/>
                <a:ext cx="70199" cy="70201"/>
              </a:xfrm>
              <a:custGeom>
                <a:avLst/>
                <a:gdLst/>
                <a:ahLst/>
                <a:cxnLst/>
                <a:rect l="l" t="t" r="r" b="b"/>
                <a:pathLst>
                  <a:path w="70199" h="70201" extrusionOk="0">
                    <a:moveTo>
                      <a:pt x="70192" y="35884"/>
                    </a:moveTo>
                    <a:cubicBezTo>
                      <a:pt x="69744" y="55249"/>
                      <a:pt x="53682" y="70639"/>
                      <a:pt x="34318" y="70192"/>
                    </a:cubicBezTo>
                    <a:cubicBezTo>
                      <a:pt x="14953" y="69744"/>
                      <a:pt x="-438" y="53682"/>
                      <a:pt x="10" y="34317"/>
                    </a:cubicBezTo>
                    <a:cubicBezTo>
                      <a:pt x="458" y="14953"/>
                      <a:pt x="16520" y="-438"/>
                      <a:pt x="35884" y="10"/>
                    </a:cubicBezTo>
                    <a:cubicBezTo>
                      <a:pt x="55249" y="457"/>
                      <a:pt x="70584" y="16464"/>
                      <a:pt x="70192" y="358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22" name="Google Shape;1722;p33"/>
            <p:cNvGrpSpPr/>
            <p:nvPr/>
          </p:nvGrpSpPr>
          <p:grpSpPr>
            <a:xfrm>
              <a:off x="7840184" y="3652150"/>
              <a:ext cx="87017" cy="125589"/>
              <a:chOff x="7840184" y="3652150"/>
              <a:chExt cx="87017" cy="125589"/>
            </a:xfrm>
          </p:grpSpPr>
          <p:sp>
            <p:nvSpPr>
              <p:cNvPr id="1723" name="Google Shape;1723;p33"/>
              <p:cNvSpPr/>
              <p:nvPr/>
            </p:nvSpPr>
            <p:spPr>
              <a:xfrm>
                <a:off x="7840184" y="3652150"/>
                <a:ext cx="87017" cy="125589"/>
              </a:xfrm>
              <a:custGeom>
                <a:avLst/>
                <a:gdLst/>
                <a:ahLst/>
                <a:cxnLst/>
                <a:rect l="l" t="t" r="r" b="b"/>
                <a:pathLst>
                  <a:path w="87017" h="125589" extrusionOk="0">
                    <a:moveTo>
                      <a:pt x="44503" y="0"/>
                    </a:moveTo>
                    <a:cubicBezTo>
                      <a:pt x="8852" y="280"/>
                      <a:pt x="-3796" y="25801"/>
                      <a:pt x="961" y="56638"/>
                    </a:cubicBezTo>
                    <a:cubicBezTo>
                      <a:pt x="5774" y="87476"/>
                      <a:pt x="41649" y="125589"/>
                      <a:pt x="41649" y="125589"/>
                    </a:cubicBezTo>
                    <a:cubicBezTo>
                      <a:pt x="41649" y="125589"/>
                      <a:pt x="79203" y="89155"/>
                      <a:pt x="85415" y="58541"/>
                    </a:cubicBezTo>
                    <a:cubicBezTo>
                      <a:pt x="91627" y="27928"/>
                      <a:pt x="80154" y="1847"/>
                      <a:pt x="445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4" name="Google Shape;1724;p33"/>
              <p:cNvSpPr/>
              <p:nvPr/>
            </p:nvSpPr>
            <p:spPr>
              <a:xfrm>
                <a:off x="7848579" y="3662550"/>
                <a:ext cx="70201" cy="70201"/>
              </a:xfrm>
              <a:custGeom>
                <a:avLst/>
                <a:gdLst/>
                <a:ahLst/>
                <a:cxnLst/>
                <a:rect l="l" t="t" r="r" b="b"/>
                <a:pathLst>
                  <a:path w="70201" h="70201" extrusionOk="0">
                    <a:moveTo>
                      <a:pt x="70192" y="35884"/>
                    </a:moveTo>
                    <a:cubicBezTo>
                      <a:pt x="69744" y="55249"/>
                      <a:pt x="53682" y="70639"/>
                      <a:pt x="34317" y="70192"/>
                    </a:cubicBezTo>
                    <a:cubicBezTo>
                      <a:pt x="14953" y="69744"/>
                      <a:pt x="-438" y="53681"/>
                      <a:pt x="10" y="34317"/>
                    </a:cubicBezTo>
                    <a:cubicBezTo>
                      <a:pt x="457" y="14953"/>
                      <a:pt x="16520" y="-438"/>
                      <a:pt x="35884" y="10"/>
                    </a:cubicBezTo>
                    <a:cubicBezTo>
                      <a:pt x="55249" y="401"/>
                      <a:pt x="70640" y="16520"/>
                      <a:pt x="70192" y="358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3DE2AAD-B839-23C3-2755-61C83185F2F9}"/>
              </a:ext>
            </a:extLst>
          </p:cNvPr>
          <p:cNvSpPr txBox="1"/>
          <p:nvPr/>
        </p:nvSpPr>
        <p:spPr>
          <a:xfrm>
            <a:off x="3833933" y="3863195"/>
            <a:ext cx="48729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>
                <a:solidFill>
                  <a:srgbClr val="012247"/>
                </a:solidFill>
              </a:rPr>
              <a:t>PHÂN BỐ DÂN CƯ</a:t>
            </a:r>
            <a:endParaRPr lang="en-US" sz="4000" b="1">
              <a:solidFill>
                <a:srgbClr val="012247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0ACDDF4-D6AF-B20D-C5CB-E679AD204C56}"/>
              </a:ext>
            </a:extLst>
          </p:cNvPr>
          <p:cNvSpPr txBox="1"/>
          <p:nvPr/>
        </p:nvSpPr>
        <p:spPr>
          <a:xfrm>
            <a:off x="2410681" y="3766216"/>
            <a:ext cx="14553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accent3"/>
                </a:solidFill>
                <a:latin typeface="+mj-lt"/>
                <a:ea typeface="Lato"/>
                <a:cs typeface="Lato"/>
                <a:sym typeface="Lato"/>
              </a:rPr>
              <a:t>01</a:t>
            </a:r>
          </a:p>
        </p:txBody>
      </p:sp>
    </p:spTree>
  </p:cSld>
  <p:clrMapOvr>
    <a:masterClrMapping/>
  </p:clrMapOvr>
  <p:transition spd="med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1">
          <a:extLst>
            <a:ext uri="{FF2B5EF4-FFF2-40B4-BE49-F238E27FC236}">
              <a16:creationId xmlns:a16="http://schemas.microsoft.com/office/drawing/2014/main" xmlns="" id="{43EF11D0-57E0-BBEA-93C3-01CF4C73B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DA8E7EF-BACF-913B-746B-8E7481E12D0B}"/>
              </a:ext>
            </a:extLst>
          </p:cNvPr>
          <p:cNvSpPr txBox="1"/>
          <p:nvPr/>
        </p:nvSpPr>
        <p:spPr>
          <a:xfrm>
            <a:off x="151341" y="474992"/>
            <a:ext cx="8841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Đồng bằng sông Hồng có mật độ dân số cao nhất cả nước, vì</a:t>
            </a:r>
            <a:r>
              <a:rPr lang="en-US" sz="240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endParaRPr lang="en-US" sz="2400">
              <a:latin typeface="+mn-lt"/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CF57C5BB-B324-B797-434A-AFC78C2852AA}"/>
              </a:ext>
            </a:extLst>
          </p:cNvPr>
          <p:cNvSpPr/>
          <p:nvPr/>
        </p:nvSpPr>
        <p:spPr>
          <a:xfrm>
            <a:off x="0" y="1200173"/>
            <a:ext cx="4258733" cy="571500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200" b="1" kern="1200">
                <a:solidFill>
                  <a:prstClr val="white"/>
                </a:solidFill>
                <a:cs typeface="Arial" panose="020B0604020202020204" pitchFamily="34" charset="0"/>
              </a:rPr>
              <a:t>Về kinh tế - xã hội</a:t>
            </a:r>
            <a:endParaRPr lang="en-US" sz="22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CFB2975-3409-45F0-6458-C3A8BC69EBB7}"/>
              </a:ext>
            </a:extLst>
          </p:cNvPr>
          <p:cNvSpPr txBox="1"/>
          <p:nvPr/>
        </p:nvSpPr>
        <p:spPr>
          <a:xfrm>
            <a:off x="182031" y="2035190"/>
            <a:ext cx="4389968" cy="2343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/>
              <a:t>Hình thành mạng lưới trung tâm công nghiệp quan trọng, dày đặc. </a:t>
            </a:r>
            <a:endParaRPr lang="en-US" sz="200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/>
              <a:t>Việc phát triển công nghiệp và đô thị góp phần làm tăng mức độ tập trung dân số ở Đ</a:t>
            </a:r>
            <a:r>
              <a:rPr lang="en-US" sz="2000"/>
              <a:t>B.</a:t>
            </a:r>
            <a:r>
              <a:rPr lang="vi-VN" sz="2000"/>
              <a:t> sông Hồng. </a:t>
            </a:r>
            <a:endParaRPr lang="en-US" sz="20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0648A86-4E0F-65E0-7F6C-9BFD0C697821}"/>
              </a:ext>
            </a:extLst>
          </p:cNvPr>
          <p:cNvGrpSpPr/>
          <p:nvPr/>
        </p:nvGrpSpPr>
        <p:grpSpPr>
          <a:xfrm>
            <a:off x="4481515" y="936657"/>
            <a:ext cx="2285998" cy="1874532"/>
            <a:chOff x="4521199" y="792355"/>
            <a:chExt cx="2285998" cy="1874532"/>
          </a:xfrm>
        </p:grpSpPr>
        <p:pic>
          <p:nvPicPr>
            <p:cNvPr id="10" name="Picture 9" descr="A roundabout with a circular object in the middle&#10;&#10;Description automatically generated with medium confidence">
              <a:extLst>
                <a:ext uri="{FF2B5EF4-FFF2-40B4-BE49-F238E27FC236}">
                  <a16:creationId xmlns:a16="http://schemas.microsoft.com/office/drawing/2014/main" xmlns="" id="{3ECC8F04-FD8B-FDA9-73D7-3EC1ED6A1E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167" r="11111"/>
            <a:stretch/>
          </p:blipFill>
          <p:spPr>
            <a:xfrm>
              <a:off x="4521199" y="792355"/>
              <a:ext cx="2285998" cy="1540688"/>
            </a:xfrm>
            <a:prstGeom prst="ellipse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6D5F16A-718E-A951-B515-02982B449631}"/>
                </a:ext>
              </a:extLst>
            </p:cNvPr>
            <p:cNvSpPr txBox="1"/>
            <p:nvPr/>
          </p:nvSpPr>
          <p:spPr>
            <a:xfrm>
              <a:off x="4824278" y="2328333"/>
              <a:ext cx="16425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Hải Dương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556FDE6-F01D-9D17-7D15-B97287C4C299}"/>
              </a:ext>
            </a:extLst>
          </p:cNvPr>
          <p:cNvGrpSpPr/>
          <p:nvPr/>
        </p:nvGrpSpPr>
        <p:grpSpPr>
          <a:xfrm>
            <a:off x="6717637" y="1398322"/>
            <a:ext cx="2285998" cy="1874532"/>
            <a:chOff x="4521199" y="792355"/>
            <a:chExt cx="2285998" cy="187453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C1274DAF-2EF1-A077-AE44-E8AED64C4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27" r="627"/>
            <a:stretch/>
          </p:blipFill>
          <p:spPr>
            <a:xfrm>
              <a:off x="4521199" y="792355"/>
              <a:ext cx="2285998" cy="1540688"/>
            </a:xfrm>
            <a:prstGeom prst="ellipse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C03D659B-0BF2-C835-2B26-314C755E192E}"/>
                </a:ext>
              </a:extLst>
            </p:cNvPr>
            <p:cNvSpPr txBox="1"/>
            <p:nvPr/>
          </p:nvSpPr>
          <p:spPr>
            <a:xfrm>
              <a:off x="4824278" y="2328333"/>
              <a:ext cx="16425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Hải Phòng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E31A69BB-627D-14EC-B437-2407F527545D}"/>
              </a:ext>
            </a:extLst>
          </p:cNvPr>
          <p:cNvGrpSpPr/>
          <p:nvPr/>
        </p:nvGrpSpPr>
        <p:grpSpPr>
          <a:xfrm>
            <a:off x="4543176" y="2811189"/>
            <a:ext cx="2285998" cy="1874532"/>
            <a:chOff x="4521199" y="792355"/>
            <a:chExt cx="2285998" cy="187453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9B5DF6FB-0340-49A6-94B4-1F1FE75D0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8269" r="8269"/>
            <a:stretch/>
          </p:blipFill>
          <p:spPr>
            <a:xfrm>
              <a:off x="4521199" y="792355"/>
              <a:ext cx="2285998" cy="1540688"/>
            </a:xfrm>
            <a:prstGeom prst="ellipse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7777927-A167-43FB-DE57-EC27291ACBA9}"/>
                </a:ext>
              </a:extLst>
            </p:cNvPr>
            <p:cNvSpPr txBox="1"/>
            <p:nvPr/>
          </p:nvSpPr>
          <p:spPr>
            <a:xfrm>
              <a:off x="4824278" y="2328333"/>
              <a:ext cx="16425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Nam Định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3237B2E7-301F-76B9-147E-0C987A528413}"/>
              </a:ext>
            </a:extLst>
          </p:cNvPr>
          <p:cNvGrpSpPr/>
          <p:nvPr/>
        </p:nvGrpSpPr>
        <p:grpSpPr>
          <a:xfrm>
            <a:off x="6800351" y="3231485"/>
            <a:ext cx="2285998" cy="1874532"/>
            <a:chOff x="4521199" y="792355"/>
            <a:chExt cx="2285998" cy="187453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E1D788C7-DE23-757F-D149-3FBE57308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2242" r="2242"/>
            <a:stretch/>
          </p:blipFill>
          <p:spPr>
            <a:xfrm>
              <a:off x="4521199" y="792355"/>
              <a:ext cx="2285998" cy="1540688"/>
            </a:xfrm>
            <a:prstGeom prst="ellipse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2EF75574-34DF-3BB7-2A11-2FAAE88C5288}"/>
                </a:ext>
              </a:extLst>
            </p:cNvPr>
            <p:cNvSpPr txBox="1"/>
            <p:nvPr/>
          </p:nvSpPr>
          <p:spPr>
            <a:xfrm>
              <a:off x="4824278" y="2328333"/>
              <a:ext cx="16425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Thái Bình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698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4B3C152-5D45-2E82-0A3B-14DD081AEB92}"/>
              </a:ext>
            </a:extLst>
          </p:cNvPr>
          <p:cNvGrpSpPr/>
          <p:nvPr/>
        </p:nvGrpSpPr>
        <p:grpSpPr>
          <a:xfrm>
            <a:off x="1470398" y="3704171"/>
            <a:ext cx="3009902" cy="1501698"/>
            <a:chOff x="-33017" y="3729843"/>
            <a:chExt cx="3009902" cy="1501698"/>
          </a:xfrm>
        </p:grpSpPr>
        <p:grpSp>
          <p:nvGrpSpPr>
            <p:cNvPr id="22" name="Google Shape;1770;p37">
              <a:extLst>
                <a:ext uri="{FF2B5EF4-FFF2-40B4-BE49-F238E27FC236}">
                  <a16:creationId xmlns:a16="http://schemas.microsoft.com/office/drawing/2014/main" xmlns="" id="{9E90C5D6-BD2F-18F1-CB10-BF86BC88AFFD}"/>
                </a:ext>
              </a:extLst>
            </p:cNvPr>
            <p:cNvGrpSpPr/>
            <p:nvPr/>
          </p:nvGrpSpPr>
          <p:grpSpPr>
            <a:xfrm>
              <a:off x="1403686" y="3837020"/>
              <a:ext cx="1573199" cy="1394521"/>
              <a:chOff x="-4" y="3800182"/>
              <a:chExt cx="1790167" cy="1586847"/>
            </a:xfrm>
          </p:grpSpPr>
          <p:sp>
            <p:nvSpPr>
              <p:cNvPr id="1817" name="Google Shape;1771;p37">
                <a:extLst>
                  <a:ext uri="{FF2B5EF4-FFF2-40B4-BE49-F238E27FC236}">
                    <a16:creationId xmlns:a16="http://schemas.microsoft.com/office/drawing/2014/main" xmlns="" id="{25C6369D-B9E4-5BBD-F030-BCD2E1A50572}"/>
                  </a:ext>
                </a:extLst>
              </p:cNvPr>
              <p:cNvSpPr/>
              <p:nvPr/>
            </p:nvSpPr>
            <p:spPr>
              <a:xfrm>
                <a:off x="-4" y="3800182"/>
                <a:ext cx="449770" cy="156592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22871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22871"/>
                    </a:lnTo>
                    <a:lnTo>
                      <a:pt x="0" y="3228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8" name="Google Shape;1772;p37">
                <a:extLst>
                  <a:ext uri="{FF2B5EF4-FFF2-40B4-BE49-F238E27FC236}">
                    <a16:creationId xmlns:a16="http://schemas.microsoft.com/office/drawing/2014/main" xmlns="" id="{06D34B25-E703-8A95-6C16-371B209175B8}"/>
                  </a:ext>
                </a:extLst>
              </p:cNvPr>
              <p:cNvSpPr/>
              <p:nvPr/>
            </p:nvSpPr>
            <p:spPr>
              <a:xfrm>
                <a:off x="-4" y="3800182"/>
                <a:ext cx="271164" cy="1565924"/>
              </a:xfrm>
              <a:custGeom>
                <a:avLst/>
                <a:gdLst/>
                <a:ahLst/>
                <a:cxnLst/>
                <a:rect l="l" t="t" r="r" b="b"/>
                <a:pathLst>
                  <a:path w="55910" h="322871" extrusionOk="0">
                    <a:moveTo>
                      <a:pt x="0" y="0"/>
                    </a:moveTo>
                    <a:lnTo>
                      <a:pt x="55911" y="0"/>
                    </a:lnTo>
                    <a:lnTo>
                      <a:pt x="55911" y="322871"/>
                    </a:lnTo>
                    <a:lnTo>
                      <a:pt x="0" y="32287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9" name="Google Shape;1773;p37">
                <a:extLst>
                  <a:ext uri="{FF2B5EF4-FFF2-40B4-BE49-F238E27FC236}">
                    <a16:creationId xmlns:a16="http://schemas.microsoft.com/office/drawing/2014/main" xmlns="" id="{2FCB6A0A-1C8B-CD4A-27E5-320F764620A6}"/>
                  </a:ext>
                </a:extLst>
              </p:cNvPr>
              <p:cNvSpPr/>
              <p:nvPr/>
            </p:nvSpPr>
            <p:spPr>
              <a:xfrm>
                <a:off x="-4" y="3863156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0" name="Google Shape;1774;p37">
                <a:extLst>
                  <a:ext uri="{FF2B5EF4-FFF2-40B4-BE49-F238E27FC236}">
                    <a16:creationId xmlns:a16="http://schemas.microsoft.com/office/drawing/2014/main" xmlns="" id="{2E7BB7EE-129B-ED24-CC83-120E6B482300}"/>
                  </a:ext>
                </a:extLst>
              </p:cNvPr>
              <p:cNvSpPr/>
              <p:nvPr/>
            </p:nvSpPr>
            <p:spPr>
              <a:xfrm>
                <a:off x="-4" y="3972551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1" name="Google Shape;1775;p37">
                <a:extLst>
                  <a:ext uri="{FF2B5EF4-FFF2-40B4-BE49-F238E27FC236}">
                    <a16:creationId xmlns:a16="http://schemas.microsoft.com/office/drawing/2014/main" xmlns="" id="{59364B77-4FC7-077E-AB24-0B6EEA6D3AEC}"/>
                  </a:ext>
                </a:extLst>
              </p:cNvPr>
              <p:cNvSpPr/>
              <p:nvPr/>
            </p:nvSpPr>
            <p:spPr>
              <a:xfrm>
                <a:off x="-4" y="4081941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2" name="Google Shape;1776;p37">
                <a:extLst>
                  <a:ext uri="{FF2B5EF4-FFF2-40B4-BE49-F238E27FC236}">
                    <a16:creationId xmlns:a16="http://schemas.microsoft.com/office/drawing/2014/main" xmlns="" id="{FE4DD53D-F8FE-9B8B-7322-AD2C8AF2DA7C}"/>
                  </a:ext>
                </a:extLst>
              </p:cNvPr>
              <p:cNvSpPr/>
              <p:nvPr/>
            </p:nvSpPr>
            <p:spPr>
              <a:xfrm>
                <a:off x="-4" y="4191607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3" name="Google Shape;1777;p37">
                <a:extLst>
                  <a:ext uri="{FF2B5EF4-FFF2-40B4-BE49-F238E27FC236}">
                    <a16:creationId xmlns:a16="http://schemas.microsoft.com/office/drawing/2014/main" xmlns="" id="{85B51E46-3B0B-5F81-5D56-CCC925C543D0}"/>
                  </a:ext>
                </a:extLst>
              </p:cNvPr>
              <p:cNvSpPr/>
              <p:nvPr/>
            </p:nvSpPr>
            <p:spPr>
              <a:xfrm>
                <a:off x="-4" y="4300996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4" name="Google Shape;1778;p37">
                <a:extLst>
                  <a:ext uri="{FF2B5EF4-FFF2-40B4-BE49-F238E27FC236}">
                    <a16:creationId xmlns:a16="http://schemas.microsoft.com/office/drawing/2014/main" xmlns="" id="{46EC2A49-C1C5-E3D6-0D3E-8D6CCC4CE517}"/>
                  </a:ext>
                </a:extLst>
              </p:cNvPr>
              <p:cNvSpPr/>
              <p:nvPr/>
            </p:nvSpPr>
            <p:spPr>
              <a:xfrm>
                <a:off x="-4" y="4410391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5" name="Google Shape;1779;p37">
                <a:extLst>
                  <a:ext uri="{FF2B5EF4-FFF2-40B4-BE49-F238E27FC236}">
                    <a16:creationId xmlns:a16="http://schemas.microsoft.com/office/drawing/2014/main" xmlns="" id="{DA2E69D0-0EB0-6CC9-E486-F9C3BCA13EA2}"/>
                  </a:ext>
                </a:extLst>
              </p:cNvPr>
              <p:cNvSpPr/>
              <p:nvPr/>
            </p:nvSpPr>
            <p:spPr>
              <a:xfrm>
                <a:off x="-4" y="4519786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6" name="Google Shape;1780;p37">
                <a:extLst>
                  <a:ext uri="{FF2B5EF4-FFF2-40B4-BE49-F238E27FC236}">
                    <a16:creationId xmlns:a16="http://schemas.microsoft.com/office/drawing/2014/main" xmlns="" id="{AE95052D-625E-20E4-2C20-D634FD5A4855}"/>
                  </a:ext>
                </a:extLst>
              </p:cNvPr>
              <p:cNvSpPr/>
              <p:nvPr/>
            </p:nvSpPr>
            <p:spPr>
              <a:xfrm>
                <a:off x="-4" y="4629175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7" name="Google Shape;1781;p37">
                <a:extLst>
                  <a:ext uri="{FF2B5EF4-FFF2-40B4-BE49-F238E27FC236}">
                    <a16:creationId xmlns:a16="http://schemas.microsoft.com/office/drawing/2014/main" xmlns="" id="{F946291E-0BE8-1BFF-77B9-13C7EE1A86F1}"/>
                  </a:ext>
                </a:extLst>
              </p:cNvPr>
              <p:cNvSpPr/>
              <p:nvPr/>
            </p:nvSpPr>
            <p:spPr>
              <a:xfrm>
                <a:off x="-4" y="4738570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8" name="Google Shape;1782;p37">
                <a:extLst>
                  <a:ext uri="{FF2B5EF4-FFF2-40B4-BE49-F238E27FC236}">
                    <a16:creationId xmlns:a16="http://schemas.microsoft.com/office/drawing/2014/main" xmlns="" id="{D364BFEC-BCE4-25A8-6079-EDF460AD5DE0}"/>
                  </a:ext>
                </a:extLst>
              </p:cNvPr>
              <p:cNvSpPr/>
              <p:nvPr/>
            </p:nvSpPr>
            <p:spPr>
              <a:xfrm>
                <a:off x="-4" y="4847959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9" name="Google Shape;1783;p37">
                <a:extLst>
                  <a:ext uri="{FF2B5EF4-FFF2-40B4-BE49-F238E27FC236}">
                    <a16:creationId xmlns:a16="http://schemas.microsoft.com/office/drawing/2014/main" xmlns="" id="{A9BA6B6C-BE6A-5A2B-2EF8-173D7304225C}"/>
                  </a:ext>
                </a:extLst>
              </p:cNvPr>
              <p:cNvSpPr/>
              <p:nvPr/>
            </p:nvSpPr>
            <p:spPr>
              <a:xfrm>
                <a:off x="-4" y="4957626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0" name="Google Shape;1784;p37">
                <a:extLst>
                  <a:ext uri="{FF2B5EF4-FFF2-40B4-BE49-F238E27FC236}">
                    <a16:creationId xmlns:a16="http://schemas.microsoft.com/office/drawing/2014/main" xmlns="" id="{9F693430-890A-867E-5C29-AA5AAABACFE5}"/>
                  </a:ext>
                </a:extLst>
              </p:cNvPr>
              <p:cNvSpPr/>
              <p:nvPr/>
            </p:nvSpPr>
            <p:spPr>
              <a:xfrm>
                <a:off x="-4" y="5067015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1" name="Google Shape;1785;p37">
                <a:extLst>
                  <a:ext uri="{FF2B5EF4-FFF2-40B4-BE49-F238E27FC236}">
                    <a16:creationId xmlns:a16="http://schemas.microsoft.com/office/drawing/2014/main" xmlns="" id="{AD90BF41-A689-7F58-CB3A-62096F66D3E5}"/>
                  </a:ext>
                </a:extLst>
              </p:cNvPr>
              <p:cNvSpPr/>
              <p:nvPr/>
            </p:nvSpPr>
            <p:spPr>
              <a:xfrm>
                <a:off x="-4" y="5176410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2" name="Google Shape;1786;p37">
                <a:extLst>
                  <a:ext uri="{FF2B5EF4-FFF2-40B4-BE49-F238E27FC236}">
                    <a16:creationId xmlns:a16="http://schemas.microsoft.com/office/drawing/2014/main" xmlns="" id="{25E56610-9DAA-EEE6-F798-CCE5E436400D}"/>
                  </a:ext>
                </a:extLst>
              </p:cNvPr>
              <p:cNvSpPr/>
              <p:nvPr/>
            </p:nvSpPr>
            <p:spPr>
              <a:xfrm>
                <a:off x="271171" y="3863156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3" name="Google Shape;1787;p37">
                <a:extLst>
                  <a:ext uri="{FF2B5EF4-FFF2-40B4-BE49-F238E27FC236}">
                    <a16:creationId xmlns:a16="http://schemas.microsoft.com/office/drawing/2014/main" xmlns="" id="{B0124E92-3D0F-3B80-8B54-FD0E8BCDC1EC}"/>
                  </a:ext>
                </a:extLst>
              </p:cNvPr>
              <p:cNvSpPr/>
              <p:nvPr/>
            </p:nvSpPr>
            <p:spPr>
              <a:xfrm>
                <a:off x="271171" y="3972551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4" name="Google Shape;1788;p37">
                <a:extLst>
                  <a:ext uri="{FF2B5EF4-FFF2-40B4-BE49-F238E27FC236}">
                    <a16:creationId xmlns:a16="http://schemas.microsoft.com/office/drawing/2014/main" xmlns="" id="{353537E9-A3DC-6EB0-3286-61306446A83B}"/>
                  </a:ext>
                </a:extLst>
              </p:cNvPr>
              <p:cNvSpPr/>
              <p:nvPr/>
            </p:nvSpPr>
            <p:spPr>
              <a:xfrm>
                <a:off x="271171" y="4081941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5" name="Google Shape;1789;p37">
                <a:extLst>
                  <a:ext uri="{FF2B5EF4-FFF2-40B4-BE49-F238E27FC236}">
                    <a16:creationId xmlns:a16="http://schemas.microsoft.com/office/drawing/2014/main" xmlns="" id="{E6A440D1-6115-3DCF-0BE6-C9B161A9A335}"/>
                  </a:ext>
                </a:extLst>
              </p:cNvPr>
              <p:cNvSpPr/>
              <p:nvPr/>
            </p:nvSpPr>
            <p:spPr>
              <a:xfrm>
                <a:off x="271171" y="4191607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6" name="Google Shape;1790;p37">
                <a:extLst>
                  <a:ext uri="{FF2B5EF4-FFF2-40B4-BE49-F238E27FC236}">
                    <a16:creationId xmlns:a16="http://schemas.microsoft.com/office/drawing/2014/main" xmlns="" id="{AAE76972-E310-2634-6F7D-BA8AFE81FFD9}"/>
                  </a:ext>
                </a:extLst>
              </p:cNvPr>
              <p:cNvSpPr/>
              <p:nvPr/>
            </p:nvSpPr>
            <p:spPr>
              <a:xfrm>
                <a:off x="271171" y="4300996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7" name="Google Shape;1791;p37">
                <a:extLst>
                  <a:ext uri="{FF2B5EF4-FFF2-40B4-BE49-F238E27FC236}">
                    <a16:creationId xmlns:a16="http://schemas.microsoft.com/office/drawing/2014/main" xmlns="" id="{DA860F63-3686-34D6-104A-3FA489C2677B}"/>
                  </a:ext>
                </a:extLst>
              </p:cNvPr>
              <p:cNvSpPr/>
              <p:nvPr/>
            </p:nvSpPr>
            <p:spPr>
              <a:xfrm>
                <a:off x="271171" y="4410391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8" name="Google Shape;1792;p37">
                <a:extLst>
                  <a:ext uri="{FF2B5EF4-FFF2-40B4-BE49-F238E27FC236}">
                    <a16:creationId xmlns:a16="http://schemas.microsoft.com/office/drawing/2014/main" xmlns="" id="{8DC3B5D0-EA38-16E0-D63C-FC358508AC10}"/>
                  </a:ext>
                </a:extLst>
              </p:cNvPr>
              <p:cNvSpPr/>
              <p:nvPr/>
            </p:nvSpPr>
            <p:spPr>
              <a:xfrm>
                <a:off x="271171" y="4519786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9" name="Google Shape;1793;p37">
                <a:extLst>
                  <a:ext uri="{FF2B5EF4-FFF2-40B4-BE49-F238E27FC236}">
                    <a16:creationId xmlns:a16="http://schemas.microsoft.com/office/drawing/2014/main" xmlns="" id="{B37BFCD1-7435-E7C1-8FB9-AAAEC338FE8E}"/>
                  </a:ext>
                </a:extLst>
              </p:cNvPr>
              <p:cNvSpPr/>
              <p:nvPr/>
            </p:nvSpPr>
            <p:spPr>
              <a:xfrm>
                <a:off x="271171" y="4629175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0" name="Google Shape;1794;p37">
                <a:extLst>
                  <a:ext uri="{FF2B5EF4-FFF2-40B4-BE49-F238E27FC236}">
                    <a16:creationId xmlns:a16="http://schemas.microsoft.com/office/drawing/2014/main" xmlns="" id="{CB8E167A-F446-0695-5C3C-500999F2B5F2}"/>
                  </a:ext>
                </a:extLst>
              </p:cNvPr>
              <p:cNvSpPr/>
              <p:nvPr/>
            </p:nvSpPr>
            <p:spPr>
              <a:xfrm>
                <a:off x="271171" y="4738570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1" name="Google Shape;1795;p37">
                <a:extLst>
                  <a:ext uri="{FF2B5EF4-FFF2-40B4-BE49-F238E27FC236}">
                    <a16:creationId xmlns:a16="http://schemas.microsoft.com/office/drawing/2014/main" xmlns="" id="{2C5C0E2A-9FC3-AC2B-B595-8E65931C6955}"/>
                  </a:ext>
                </a:extLst>
              </p:cNvPr>
              <p:cNvSpPr/>
              <p:nvPr/>
            </p:nvSpPr>
            <p:spPr>
              <a:xfrm>
                <a:off x="271171" y="4847959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2" name="Google Shape;1796;p37">
                <a:extLst>
                  <a:ext uri="{FF2B5EF4-FFF2-40B4-BE49-F238E27FC236}">
                    <a16:creationId xmlns:a16="http://schemas.microsoft.com/office/drawing/2014/main" xmlns="" id="{D61E0CF2-58D8-88B1-7094-05E8CF0164C5}"/>
                  </a:ext>
                </a:extLst>
              </p:cNvPr>
              <p:cNvSpPr/>
              <p:nvPr/>
            </p:nvSpPr>
            <p:spPr>
              <a:xfrm>
                <a:off x="271171" y="4957626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3" name="Google Shape;1797;p37">
                <a:extLst>
                  <a:ext uri="{FF2B5EF4-FFF2-40B4-BE49-F238E27FC236}">
                    <a16:creationId xmlns:a16="http://schemas.microsoft.com/office/drawing/2014/main" xmlns="" id="{5FFFF59F-5886-0803-4231-793C2BDDCED4}"/>
                  </a:ext>
                </a:extLst>
              </p:cNvPr>
              <p:cNvSpPr/>
              <p:nvPr/>
            </p:nvSpPr>
            <p:spPr>
              <a:xfrm>
                <a:off x="271171" y="5067015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4" name="Google Shape;1798;p37">
                <a:extLst>
                  <a:ext uri="{FF2B5EF4-FFF2-40B4-BE49-F238E27FC236}">
                    <a16:creationId xmlns:a16="http://schemas.microsoft.com/office/drawing/2014/main" xmlns="" id="{00A9692E-9731-C588-43EA-490EA0CC7D2F}"/>
                  </a:ext>
                </a:extLst>
              </p:cNvPr>
              <p:cNvSpPr/>
              <p:nvPr/>
            </p:nvSpPr>
            <p:spPr>
              <a:xfrm>
                <a:off x="271171" y="5176410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5" name="Google Shape;1799;p37">
                <a:extLst>
                  <a:ext uri="{FF2B5EF4-FFF2-40B4-BE49-F238E27FC236}">
                    <a16:creationId xmlns:a16="http://schemas.microsoft.com/office/drawing/2014/main" xmlns="" id="{9CCEE51B-0F75-B6B3-3DDC-22E63150492C}"/>
                  </a:ext>
                </a:extLst>
              </p:cNvPr>
              <p:cNvSpPr/>
              <p:nvPr/>
            </p:nvSpPr>
            <p:spPr>
              <a:xfrm>
                <a:off x="402823" y="4214136"/>
                <a:ext cx="511660" cy="1164466"/>
              </a:xfrm>
              <a:custGeom>
                <a:avLst/>
                <a:gdLst/>
                <a:ahLst/>
                <a:cxnLst/>
                <a:rect l="l" t="t" r="r" b="b"/>
                <a:pathLst>
                  <a:path w="105497" h="240096" extrusionOk="0">
                    <a:moveTo>
                      <a:pt x="0" y="0"/>
                    </a:moveTo>
                    <a:lnTo>
                      <a:pt x="105497" y="0"/>
                    </a:lnTo>
                    <a:lnTo>
                      <a:pt x="105497" y="240097"/>
                    </a:lnTo>
                    <a:lnTo>
                      <a:pt x="0" y="24009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6" name="Google Shape;1800;p37">
                <a:extLst>
                  <a:ext uri="{FF2B5EF4-FFF2-40B4-BE49-F238E27FC236}">
                    <a16:creationId xmlns:a16="http://schemas.microsoft.com/office/drawing/2014/main" xmlns="" id="{373EC9E3-D3CD-D736-B70F-A1AF6A1B1714}"/>
                  </a:ext>
                </a:extLst>
              </p:cNvPr>
              <p:cNvSpPr/>
              <p:nvPr/>
            </p:nvSpPr>
            <p:spPr>
              <a:xfrm>
                <a:off x="402823" y="4214136"/>
                <a:ext cx="308353" cy="1164466"/>
              </a:xfrm>
              <a:custGeom>
                <a:avLst/>
                <a:gdLst/>
                <a:ahLst/>
                <a:cxnLst/>
                <a:rect l="l" t="t" r="r" b="b"/>
                <a:pathLst>
                  <a:path w="63578" h="240096" extrusionOk="0">
                    <a:moveTo>
                      <a:pt x="0" y="0"/>
                    </a:moveTo>
                    <a:lnTo>
                      <a:pt x="63578" y="0"/>
                    </a:lnTo>
                    <a:lnTo>
                      <a:pt x="63578" y="240097"/>
                    </a:lnTo>
                    <a:lnTo>
                      <a:pt x="0" y="24009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7" name="Google Shape;1801;p37">
                <a:extLst>
                  <a:ext uri="{FF2B5EF4-FFF2-40B4-BE49-F238E27FC236}">
                    <a16:creationId xmlns:a16="http://schemas.microsoft.com/office/drawing/2014/main" xmlns="" id="{77F5982F-353F-2959-8B72-0575CB199713}"/>
                  </a:ext>
                </a:extLst>
              </p:cNvPr>
              <p:cNvSpPr/>
              <p:nvPr/>
            </p:nvSpPr>
            <p:spPr>
              <a:xfrm>
                <a:off x="426438" y="4261366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8" name="Google Shape;1802;p37">
                <a:extLst>
                  <a:ext uri="{FF2B5EF4-FFF2-40B4-BE49-F238E27FC236}">
                    <a16:creationId xmlns:a16="http://schemas.microsoft.com/office/drawing/2014/main" xmlns="" id="{E103A2F7-5070-0312-872A-570CC459D700}"/>
                  </a:ext>
                </a:extLst>
              </p:cNvPr>
              <p:cNvSpPr/>
              <p:nvPr/>
            </p:nvSpPr>
            <p:spPr>
              <a:xfrm>
                <a:off x="499728" y="4261366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9" name="Google Shape;1803;p37">
                <a:extLst>
                  <a:ext uri="{FF2B5EF4-FFF2-40B4-BE49-F238E27FC236}">
                    <a16:creationId xmlns:a16="http://schemas.microsoft.com/office/drawing/2014/main" xmlns="" id="{4C926C19-A386-5FD1-142B-6F09088214E4}"/>
                  </a:ext>
                </a:extLst>
              </p:cNvPr>
              <p:cNvSpPr/>
              <p:nvPr/>
            </p:nvSpPr>
            <p:spPr>
              <a:xfrm>
                <a:off x="572747" y="4261366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0" name="Google Shape;1804;p37">
                <a:extLst>
                  <a:ext uri="{FF2B5EF4-FFF2-40B4-BE49-F238E27FC236}">
                    <a16:creationId xmlns:a16="http://schemas.microsoft.com/office/drawing/2014/main" xmlns="" id="{86512648-061D-4549-202F-1C4AA9721034}"/>
                  </a:ext>
                </a:extLst>
              </p:cNvPr>
              <p:cNvSpPr/>
              <p:nvPr/>
            </p:nvSpPr>
            <p:spPr>
              <a:xfrm>
                <a:off x="646037" y="4261366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1" name="Google Shape;1805;p37">
                <a:extLst>
                  <a:ext uri="{FF2B5EF4-FFF2-40B4-BE49-F238E27FC236}">
                    <a16:creationId xmlns:a16="http://schemas.microsoft.com/office/drawing/2014/main" xmlns="" id="{FC9BD2BB-A724-1836-06AD-DD12DD0F1A1A}"/>
                  </a:ext>
                </a:extLst>
              </p:cNvPr>
              <p:cNvSpPr/>
              <p:nvPr/>
            </p:nvSpPr>
            <p:spPr>
              <a:xfrm>
                <a:off x="426438" y="4368859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2" name="Google Shape;1806;p37">
                <a:extLst>
                  <a:ext uri="{FF2B5EF4-FFF2-40B4-BE49-F238E27FC236}">
                    <a16:creationId xmlns:a16="http://schemas.microsoft.com/office/drawing/2014/main" xmlns="" id="{2358A7DB-CF34-9052-818D-86DB3283EEDE}"/>
                  </a:ext>
                </a:extLst>
              </p:cNvPr>
              <p:cNvSpPr/>
              <p:nvPr/>
            </p:nvSpPr>
            <p:spPr>
              <a:xfrm>
                <a:off x="499728" y="4368859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3" name="Google Shape;1807;p37">
                <a:extLst>
                  <a:ext uri="{FF2B5EF4-FFF2-40B4-BE49-F238E27FC236}">
                    <a16:creationId xmlns:a16="http://schemas.microsoft.com/office/drawing/2014/main" xmlns="" id="{4605679C-C0D6-03BB-8D78-F375ADC78F15}"/>
                  </a:ext>
                </a:extLst>
              </p:cNvPr>
              <p:cNvSpPr/>
              <p:nvPr/>
            </p:nvSpPr>
            <p:spPr>
              <a:xfrm>
                <a:off x="572747" y="4368859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4" name="Google Shape;1808;p37">
                <a:extLst>
                  <a:ext uri="{FF2B5EF4-FFF2-40B4-BE49-F238E27FC236}">
                    <a16:creationId xmlns:a16="http://schemas.microsoft.com/office/drawing/2014/main" xmlns="" id="{7DF50618-5709-79C1-8BD7-DD36C360BB62}"/>
                  </a:ext>
                </a:extLst>
              </p:cNvPr>
              <p:cNvSpPr/>
              <p:nvPr/>
            </p:nvSpPr>
            <p:spPr>
              <a:xfrm>
                <a:off x="646037" y="4368859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5" name="Google Shape;1809;p37">
                <a:extLst>
                  <a:ext uri="{FF2B5EF4-FFF2-40B4-BE49-F238E27FC236}">
                    <a16:creationId xmlns:a16="http://schemas.microsoft.com/office/drawing/2014/main" xmlns="" id="{C33A242D-7D15-779B-CBF2-0FB58CCFB9A4}"/>
                  </a:ext>
                </a:extLst>
              </p:cNvPr>
              <p:cNvSpPr/>
              <p:nvPr/>
            </p:nvSpPr>
            <p:spPr>
              <a:xfrm>
                <a:off x="426438" y="4476353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6" name="Google Shape;1810;p37">
                <a:extLst>
                  <a:ext uri="{FF2B5EF4-FFF2-40B4-BE49-F238E27FC236}">
                    <a16:creationId xmlns:a16="http://schemas.microsoft.com/office/drawing/2014/main" xmlns="" id="{FBAFF41A-995E-EA29-1DA4-9DB5976E4EA0}"/>
                  </a:ext>
                </a:extLst>
              </p:cNvPr>
              <p:cNvSpPr/>
              <p:nvPr/>
            </p:nvSpPr>
            <p:spPr>
              <a:xfrm>
                <a:off x="499728" y="4476353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7" name="Google Shape;1811;p37">
                <a:extLst>
                  <a:ext uri="{FF2B5EF4-FFF2-40B4-BE49-F238E27FC236}">
                    <a16:creationId xmlns:a16="http://schemas.microsoft.com/office/drawing/2014/main" xmlns="" id="{C905CCCB-C76C-28F1-1FBF-A4DE81D997BE}"/>
                  </a:ext>
                </a:extLst>
              </p:cNvPr>
              <p:cNvSpPr/>
              <p:nvPr/>
            </p:nvSpPr>
            <p:spPr>
              <a:xfrm>
                <a:off x="572747" y="4476353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8" name="Google Shape;1812;p37">
                <a:extLst>
                  <a:ext uri="{FF2B5EF4-FFF2-40B4-BE49-F238E27FC236}">
                    <a16:creationId xmlns:a16="http://schemas.microsoft.com/office/drawing/2014/main" xmlns="" id="{7D2E8C7F-F18A-9F06-BA51-55802CABEA31}"/>
                  </a:ext>
                </a:extLst>
              </p:cNvPr>
              <p:cNvSpPr/>
              <p:nvPr/>
            </p:nvSpPr>
            <p:spPr>
              <a:xfrm>
                <a:off x="646037" y="4476353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rgbClr val="FDFB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9" name="Google Shape;1813;p37">
                <a:extLst>
                  <a:ext uri="{FF2B5EF4-FFF2-40B4-BE49-F238E27FC236}">
                    <a16:creationId xmlns:a16="http://schemas.microsoft.com/office/drawing/2014/main" xmlns="" id="{622121A2-7A63-2751-34E9-1D2F531AE854}"/>
                  </a:ext>
                </a:extLst>
              </p:cNvPr>
              <p:cNvSpPr/>
              <p:nvPr/>
            </p:nvSpPr>
            <p:spPr>
              <a:xfrm>
                <a:off x="426438" y="4583574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0" name="Google Shape;1814;p37">
                <a:extLst>
                  <a:ext uri="{FF2B5EF4-FFF2-40B4-BE49-F238E27FC236}">
                    <a16:creationId xmlns:a16="http://schemas.microsoft.com/office/drawing/2014/main" xmlns="" id="{44783DB1-52D2-EB7D-8F74-724EFE849668}"/>
                  </a:ext>
                </a:extLst>
              </p:cNvPr>
              <p:cNvSpPr/>
              <p:nvPr/>
            </p:nvSpPr>
            <p:spPr>
              <a:xfrm>
                <a:off x="499728" y="4583574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1" name="Google Shape;1815;p37">
                <a:extLst>
                  <a:ext uri="{FF2B5EF4-FFF2-40B4-BE49-F238E27FC236}">
                    <a16:creationId xmlns:a16="http://schemas.microsoft.com/office/drawing/2014/main" xmlns="" id="{2FBB0C08-A6F0-2DFB-DCAC-C842B67BEDA5}"/>
                  </a:ext>
                </a:extLst>
              </p:cNvPr>
              <p:cNvSpPr/>
              <p:nvPr/>
            </p:nvSpPr>
            <p:spPr>
              <a:xfrm>
                <a:off x="572747" y="4583574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2" name="Google Shape;1816;p37">
                <a:extLst>
                  <a:ext uri="{FF2B5EF4-FFF2-40B4-BE49-F238E27FC236}">
                    <a16:creationId xmlns:a16="http://schemas.microsoft.com/office/drawing/2014/main" xmlns="" id="{492DEC7B-016F-71CA-F0F2-70280F16BED5}"/>
                  </a:ext>
                </a:extLst>
              </p:cNvPr>
              <p:cNvSpPr/>
              <p:nvPr/>
            </p:nvSpPr>
            <p:spPr>
              <a:xfrm>
                <a:off x="646037" y="4583574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3" name="Google Shape;1817;p37">
                <a:extLst>
                  <a:ext uri="{FF2B5EF4-FFF2-40B4-BE49-F238E27FC236}">
                    <a16:creationId xmlns:a16="http://schemas.microsoft.com/office/drawing/2014/main" xmlns="" id="{7C86FA5B-E241-0938-8764-DFD20756F84C}"/>
                  </a:ext>
                </a:extLst>
              </p:cNvPr>
              <p:cNvSpPr/>
              <p:nvPr/>
            </p:nvSpPr>
            <p:spPr>
              <a:xfrm>
                <a:off x="426438" y="4691063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4" name="Google Shape;1818;p37">
                <a:extLst>
                  <a:ext uri="{FF2B5EF4-FFF2-40B4-BE49-F238E27FC236}">
                    <a16:creationId xmlns:a16="http://schemas.microsoft.com/office/drawing/2014/main" xmlns="" id="{77908A82-3681-BF6E-3EF0-1BE86C92DE70}"/>
                  </a:ext>
                </a:extLst>
              </p:cNvPr>
              <p:cNvSpPr/>
              <p:nvPr/>
            </p:nvSpPr>
            <p:spPr>
              <a:xfrm>
                <a:off x="499728" y="4691063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5" name="Google Shape;1819;p37">
                <a:extLst>
                  <a:ext uri="{FF2B5EF4-FFF2-40B4-BE49-F238E27FC236}">
                    <a16:creationId xmlns:a16="http://schemas.microsoft.com/office/drawing/2014/main" xmlns="" id="{E9C220BA-0FCE-614F-0DB2-D9B2FA2AC23C}"/>
                  </a:ext>
                </a:extLst>
              </p:cNvPr>
              <p:cNvSpPr/>
              <p:nvPr/>
            </p:nvSpPr>
            <p:spPr>
              <a:xfrm>
                <a:off x="572747" y="4691063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6" name="Google Shape;1820;p37">
                <a:extLst>
                  <a:ext uri="{FF2B5EF4-FFF2-40B4-BE49-F238E27FC236}">
                    <a16:creationId xmlns:a16="http://schemas.microsoft.com/office/drawing/2014/main" xmlns="" id="{18AA8203-3C54-0D6F-EA96-D076A85D7C65}"/>
                  </a:ext>
                </a:extLst>
              </p:cNvPr>
              <p:cNvSpPr/>
              <p:nvPr/>
            </p:nvSpPr>
            <p:spPr>
              <a:xfrm>
                <a:off x="646037" y="4691063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7" name="Google Shape;1821;p37">
                <a:extLst>
                  <a:ext uri="{FF2B5EF4-FFF2-40B4-BE49-F238E27FC236}">
                    <a16:creationId xmlns:a16="http://schemas.microsoft.com/office/drawing/2014/main" xmlns="" id="{EE7C957C-F610-180F-1465-43389038AFDE}"/>
                  </a:ext>
                </a:extLst>
              </p:cNvPr>
              <p:cNvSpPr/>
              <p:nvPr/>
            </p:nvSpPr>
            <p:spPr>
              <a:xfrm>
                <a:off x="426438" y="4798556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8" name="Google Shape;1822;p37">
                <a:extLst>
                  <a:ext uri="{FF2B5EF4-FFF2-40B4-BE49-F238E27FC236}">
                    <a16:creationId xmlns:a16="http://schemas.microsoft.com/office/drawing/2014/main" xmlns="" id="{942B3EF6-950E-BB96-0CD9-86BBF2F0A6BA}"/>
                  </a:ext>
                </a:extLst>
              </p:cNvPr>
              <p:cNvSpPr/>
              <p:nvPr/>
            </p:nvSpPr>
            <p:spPr>
              <a:xfrm>
                <a:off x="499728" y="4798556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9" name="Google Shape;1823;p37">
                <a:extLst>
                  <a:ext uri="{FF2B5EF4-FFF2-40B4-BE49-F238E27FC236}">
                    <a16:creationId xmlns:a16="http://schemas.microsoft.com/office/drawing/2014/main" xmlns="" id="{A200FBEB-578F-2853-157C-8CB3D845F28B}"/>
                  </a:ext>
                </a:extLst>
              </p:cNvPr>
              <p:cNvSpPr/>
              <p:nvPr/>
            </p:nvSpPr>
            <p:spPr>
              <a:xfrm>
                <a:off x="572747" y="4798556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0" name="Google Shape;1824;p37">
                <a:extLst>
                  <a:ext uri="{FF2B5EF4-FFF2-40B4-BE49-F238E27FC236}">
                    <a16:creationId xmlns:a16="http://schemas.microsoft.com/office/drawing/2014/main" xmlns="" id="{572BAD02-4630-0C5F-F6A1-559EB3163CB3}"/>
                  </a:ext>
                </a:extLst>
              </p:cNvPr>
              <p:cNvSpPr/>
              <p:nvPr/>
            </p:nvSpPr>
            <p:spPr>
              <a:xfrm>
                <a:off x="646037" y="4798556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1" name="Google Shape;1825;p37">
                <a:extLst>
                  <a:ext uri="{FF2B5EF4-FFF2-40B4-BE49-F238E27FC236}">
                    <a16:creationId xmlns:a16="http://schemas.microsoft.com/office/drawing/2014/main" xmlns="" id="{69716CA9-E453-CC93-F588-1E0EA00C8821}"/>
                  </a:ext>
                </a:extLst>
              </p:cNvPr>
              <p:cNvSpPr/>
              <p:nvPr/>
            </p:nvSpPr>
            <p:spPr>
              <a:xfrm>
                <a:off x="426438" y="4906049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2" name="Google Shape;1826;p37">
                <a:extLst>
                  <a:ext uri="{FF2B5EF4-FFF2-40B4-BE49-F238E27FC236}">
                    <a16:creationId xmlns:a16="http://schemas.microsoft.com/office/drawing/2014/main" xmlns="" id="{6AD2C92F-3341-F5D6-E94B-BBB58BF87891}"/>
                  </a:ext>
                </a:extLst>
              </p:cNvPr>
              <p:cNvSpPr/>
              <p:nvPr/>
            </p:nvSpPr>
            <p:spPr>
              <a:xfrm>
                <a:off x="499728" y="4906049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3" name="Google Shape;1827;p37">
                <a:extLst>
                  <a:ext uri="{FF2B5EF4-FFF2-40B4-BE49-F238E27FC236}">
                    <a16:creationId xmlns:a16="http://schemas.microsoft.com/office/drawing/2014/main" xmlns="" id="{B86DF9DC-8CF2-45E3-0D6E-C61F125CEFE2}"/>
                  </a:ext>
                </a:extLst>
              </p:cNvPr>
              <p:cNvSpPr/>
              <p:nvPr/>
            </p:nvSpPr>
            <p:spPr>
              <a:xfrm>
                <a:off x="572747" y="4906049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4" name="Google Shape;1828;p37">
                <a:extLst>
                  <a:ext uri="{FF2B5EF4-FFF2-40B4-BE49-F238E27FC236}">
                    <a16:creationId xmlns:a16="http://schemas.microsoft.com/office/drawing/2014/main" xmlns="" id="{30D2F7B6-B7D3-A968-BC92-FC110738160B}"/>
                  </a:ext>
                </a:extLst>
              </p:cNvPr>
              <p:cNvSpPr/>
              <p:nvPr/>
            </p:nvSpPr>
            <p:spPr>
              <a:xfrm>
                <a:off x="646037" y="4906049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rgbClr val="FDFB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5" name="Google Shape;1829;p37">
                <a:extLst>
                  <a:ext uri="{FF2B5EF4-FFF2-40B4-BE49-F238E27FC236}">
                    <a16:creationId xmlns:a16="http://schemas.microsoft.com/office/drawing/2014/main" xmlns="" id="{EECCF49C-626B-AC45-1DD8-ED6BEADABFD7}"/>
                  </a:ext>
                </a:extLst>
              </p:cNvPr>
              <p:cNvSpPr/>
              <p:nvPr/>
            </p:nvSpPr>
            <p:spPr>
              <a:xfrm>
                <a:off x="426438" y="5013271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6" name="Google Shape;1830;p37">
                <a:extLst>
                  <a:ext uri="{FF2B5EF4-FFF2-40B4-BE49-F238E27FC236}">
                    <a16:creationId xmlns:a16="http://schemas.microsoft.com/office/drawing/2014/main" xmlns="" id="{24A38887-F7EB-B208-3348-C441361AA086}"/>
                  </a:ext>
                </a:extLst>
              </p:cNvPr>
              <p:cNvSpPr/>
              <p:nvPr/>
            </p:nvSpPr>
            <p:spPr>
              <a:xfrm>
                <a:off x="499728" y="5013271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7" name="Google Shape;1831;p37">
                <a:extLst>
                  <a:ext uri="{FF2B5EF4-FFF2-40B4-BE49-F238E27FC236}">
                    <a16:creationId xmlns:a16="http://schemas.microsoft.com/office/drawing/2014/main" xmlns="" id="{44FB8818-9B36-3CFF-F96A-09CFC5F45510}"/>
                  </a:ext>
                </a:extLst>
              </p:cNvPr>
              <p:cNvSpPr/>
              <p:nvPr/>
            </p:nvSpPr>
            <p:spPr>
              <a:xfrm>
                <a:off x="572747" y="5013271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rgbClr val="FDFB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8" name="Google Shape;1832;p37">
                <a:extLst>
                  <a:ext uri="{FF2B5EF4-FFF2-40B4-BE49-F238E27FC236}">
                    <a16:creationId xmlns:a16="http://schemas.microsoft.com/office/drawing/2014/main" xmlns="" id="{18091E31-0A84-2C0C-771A-83DB6EBB918F}"/>
                  </a:ext>
                </a:extLst>
              </p:cNvPr>
              <p:cNvSpPr/>
              <p:nvPr/>
            </p:nvSpPr>
            <p:spPr>
              <a:xfrm>
                <a:off x="646037" y="5013271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9" name="Google Shape;1833;p37">
                <a:extLst>
                  <a:ext uri="{FF2B5EF4-FFF2-40B4-BE49-F238E27FC236}">
                    <a16:creationId xmlns:a16="http://schemas.microsoft.com/office/drawing/2014/main" xmlns="" id="{2A64BB31-2860-D8E4-77A0-9818EAF49C36}"/>
                  </a:ext>
                </a:extLst>
              </p:cNvPr>
              <p:cNvSpPr/>
              <p:nvPr/>
            </p:nvSpPr>
            <p:spPr>
              <a:xfrm>
                <a:off x="879750" y="4027110"/>
                <a:ext cx="392224" cy="502974"/>
              </a:xfrm>
              <a:custGeom>
                <a:avLst/>
                <a:gdLst/>
                <a:ahLst/>
                <a:cxnLst/>
                <a:rect l="l" t="t" r="r" b="b"/>
                <a:pathLst>
                  <a:path w="80871" h="103706" extrusionOk="0">
                    <a:moveTo>
                      <a:pt x="0" y="0"/>
                    </a:moveTo>
                    <a:lnTo>
                      <a:pt x="80872" y="0"/>
                    </a:lnTo>
                    <a:lnTo>
                      <a:pt x="80872" y="103706"/>
                    </a:lnTo>
                    <a:lnTo>
                      <a:pt x="0" y="10370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0" name="Google Shape;1834;p37">
                <a:extLst>
                  <a:ext uri="{FF2B5EF4-FFF2-40B4-BE49-F238E27FC236}">
                    <a16:creationId xmlns:a16="http://schemas.microsoft.com/office/drawing/2014/main" xmlns="" id="{91D158A4-0ECA-4CCF-645E-4B3BDC188279}"/>
                  </a:ext>
                </a:extLst>
              </p:cNvPr>
              <p:cNvSpPr/>
              <p:nvPr/>
            </p:nvSpPr>
            <p:spPr>
              <a:xfrm>
                <a:off x="862648" y="4065116"/>
                <a:ext cx="426155" cy="546401"/>
              </a:xfrm>
              <a:custGeom>
                <a:avLst/>
                <a:gdLst/>
                <a:ahLst/>
                <a:cxnLst/>
                <a:rect l="l" t="t" r="r" b="b"/>
                <a:pathLst>
                  <a:path w="87867" h="112660" extrusionOk="0">
                    <a:moveTo>
                      <a:pt x="0" y="0"/>
                    </a:moveTo>
                    <a:lnTo>
                      <a:pt x="87868" y="0"/>
                    </a:lnTo>
                    <a:lnTo>
                      <a:pt x="87868" y="112661"/>
                    </a:lnTo>
                    <a:lnTo>
                      <a:pt x="0" y="11266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1" name="Google Shape;1835;p37">
                <a:extLst>
                  <a:ext uri="{FF2B5EF4-FFF2-40B4-BE49-F238E27FC236}">
                    <a16:creationId xmlns:a16="http://schemas.microsoft.com/office/drawing/2014/main" xmlns="" id="{F726B9AC-CCC8-BC56-B9F1-F598DB31966F}"/>
                  </a:ext>
                </a:extLst>
              </p:cNvPr>
              <p:cNvSpPr/>
              <p:nvPr/>
            </p:nvSpPr>
            <p:spPr>
              <a:xfrm>
                <a:off x="862648" y="4065116"/>
                <a:ext cx="256778" cy="546401"/>
              </a:xfrm>
              <a:custGeom>
                <a:avLst/>
                <a:gdLst/>
                <a:ahLst/>
                <a:cxnLst/>
                <a:rect l="l" t="t" r="r" b="b"/>
                <a:pathLst>
                  <a:path w="52944" h="112660" extrusionOk="0">
                    <a:moveTo>
                      <a:pt x="0" y="0"/>
                    </a:moveTo>
                    <a:lnTo>
                      <a:pt x="52944" y="0"/>
                    </a:lnTo>
                    <a:lnTo>
                      <a:pt x="52944" y="112661"/>
                    </a:lnTo>
                    <a:lnTo>
                      <a:pt x="0" y="11266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82" name="Google Shape;1836;p37">
                <a:extLst>
                  <a:ext uri="{FF2B5EF4-FFF2-40B4-BE49-F238E27FC236}">
                    <a16:creationId xmlns:a16="http://schemas.microsoft.com/office/drawing/2014/main" xmlns="" id="{EB798412-265A-7B05-88E0-DEBF51108EA5}"/>
                  </a:ext>
                </a:extLst>
              </p:cNvPr>
              <p:cNvGrpSpPr/>
              <p:nvPr/>
            </p:nvGrpSpPr>
            <p:grpSpPr>
              <a:xfrm>
                <a:off x="882345" y="4106588"/>
                <a:ext cx="210635" cy="28771"/>
                <a:chOff x="5050145" y="2289811"/>
                <a:chExt cx="43429" cy="5932"/>
              </a:xfrm>
            </p:grpSpPr>
            <p:sp>
              <p:nvSpPr>
                <p:cNvPr id="1972" name="Google Shape;1837;p37">
                  <a:extLst>
                    <a:ext uri="{FF2B5EF4-FFF2-40B4-BE49-F238E27FC236}">
                      <a16:creationId xmlns:a16="http://schemas.microsoft.com/office/drawing/2014/main" xmlns="" id="{861727B2-D51C-BFAC-6D43-4E745622A797}"/>
                    </a:ext>
                  </a:extLst>
                </p:cNvPr>
                <p:cNvSpPr/>
                <p:nvPr/>
              </p:nvSpPr>
              <p:spPr>
                <a:xfrm>
                  <a:off x="5050145" y="2289811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3"/>
                      </a:lnTo>
                      <a:lnTo>
                        <a:pt x="0" y="59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3" name="Google Shape;1838;p37">
                  <a:extLst>
                    <a:ext uri="{FF2B5EF4-FFF2-40B4-BE49-F238E27FC236}">
                      <a16:creationId xmlns:a16="http://schemas.microsoft.com/office/drawing/2014/main" xmlns="" id="{CC830243-F384-F5DE-019A-522A214F7BC6}"/>
                    </a:ext>
                  </a:extLst>
                </p:cNvPr>
                <p:cNvSpPr/>
                <p:nvPr/>
              </p:nvSpPr>
              <p:spPr>
                <a:xfrm>
                  <a:off x="5062737" y="2289811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3"/>
                      </a:lnTo>
                      <a:lnTo>
                        <a:pt x="0" y="59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4" name="Google Shape;1839;p37">
                  <a:extLst>
                    <a:ext uri="{FF2B5EF4-FFF2-40B4-BE49-F238E27FC236}">
                      <a16:creationId xmlns:a16="http://schemas.microsoft.com/office/drawing/2014/main" xmlns="" id="{FD94F0EF-0687-7980-3B2A-14AAA157300D}"/>
                    </a:ext>
                  </a:extLst>
                </p:cNvPr>
                <p:cNvSpPr/>
                <p:nvPr/>
              </p:nvSpPr>
              <p:spPr>
                <a:xfrm>
                  <a:off x="5075274" y="2289811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3"/>
                      </a:lnTo>
                      <a:lnTo>
                        <a:pt x="0" y="59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5" name="Google Shape;1840;p37">
                  <a:extLst>
                    <a:ext uri="{FF2B5EF4-FFF2-40B4-BE49-F238E27FC236}">
                      <a16:creationId xmlns:a16="http://schemas.microsoft.com/office/drawing/2014/main" xmlns="" id="{46B64326-8BC1-3449-9D7D-88B19744FC3F}"/>
                    </a:ext>
                  </a:extLst>
                </p:cNvPr>
                <p:cNvSpPr/>
                <p:nvPr/>
              </p:nvSpPr>
              <p:spPr>
                <a:xfrm>
                  <a:off x="5087866" y="2289811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3"/>
                      </a:lnTo>
                      <a:lnTo>
                        <a:pt x="0" y="59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83" name="Google Shape;1841;p37">
                <a:extLst>
                  <a:ext uri="{FF2B5EF4-FFF2-40B4-BE49-F238E27FC236}">
                    <a16:creationId xmlns:a16="http://schemas.microsoft.com/office/drawing/2014/main" xmlns="" id="{25ADDD00-6999-3220-BB49-0DED772DB547}"/>
                  </a:ext>
                </a:extLst>
              </p:cNvPr>
              <p:cNvGrpSpPr/>
              <p:nvPr/>
            </p:nvGrpSpPr>
            <p:grpSpPr>
              <a:xfrm>
                <a:off x="882345" y="4185310"/>
                <a:ext cx="210635" cy="28771"/>
                <a:chOff x="5050145" y="2306042"/>
                <a:chExt cx="43429" cy="5932"/>
              </a:xfrm>
            </p:grpSpPr>
            <p:sp>
              <p:nvSpPr>
                <p:cNvPr id="1968" name="Google Shape;1842;p37">
                  <a:extLst>
                    <a:ext uri="{FF2B5EF4-FFF2-40B4-BE49-F238E27FC236}">
                      <a16:creationId xmlns:a16="http://schemas.microsoft.com/office/drawing/2014/main" xmlns="" id="{F15D0036-AFA0-7D24-72CA-92EFF463CC26}"/>
                    </a:ext>
                  </a:extLst>
                </p:cNvPr>
                <p:cNvSpPr/>
                <p:nvPr/>
              </p:nvSpPr>
              <p:spPr>
                <a:xfrm>
                  <a:off x="5050145" y="2306042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3"/>
                      </a:lnTo>
                      <a:lnTo>
                        <a:pt x="0" y="59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9" name="Google Shape;1843;p37">
                  <a:extLst>
                    <a:ext uri="{FF2B5EF4-FFF2-40B4-BE49-F238E27FC236}">
                      <a16:creationId xmlns:a16="http://schemas.microsoft.com/office/drawing/2014/main" xmlns="" id="{EC842772-A732-7FC9-5599-E032A8A76D25}"/>
                    </a:ext>
                  </a:extLst>
                </p:cNvPr>
                <p:cNvSpPr/>
                <p:nvPr/>
              </p:nvSpPr>
              <p:spPr>
                <a:xfrm>
                  <a:off x="5062737" y="2306042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3"/>
                      </a:lnTo>
                      <a:lnTo>
                        <a:pt x="0" y="59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0" name="Google Shape;1844;p37">
                  <a:extLst>
                    <a:ext uri="{FF2B5EF4-FFF2-40B4-BE49-F238E27FC236}">
                      <a16:creationId xmlns:a16="http://schemas.microsoft.com/office/drawing/2014/main" xmlns="" id="{9BBBF39C-C09E-48E7-3D62-65D77B346B18}"/>
                    </a:ext>
                  </a:extLst>
                </p:cNvPr>
                <p:cNvSpPr/>
                <p:nvPr/>
              </p:nvSpPr>
              <p:spPr>
                <a:xfrm>
                  <a:off x="5075274" y="2306042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3"/>
                      </a:lnTo>
                      <a:lnTo>
                        <a:pt x="0" y="59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1" name="Google Shape;1845;p37">
                  <a:extLst>
                    <a:ext uri="{FF2B5EF4-FFF2-40B4-BE49-F238E27FC236}">
                      <a16:creationId xmlns:a16="http://schemas.microsoft.com/office/drawing/2014/main" xmlns="" id="{3C142677-C1EB-92E3-5BDF-0CCF14E340BD}"/>
                    </a:ext>
                  </a:extLst>
                </p:cNvPr>
                <p:cNvSpPr/>
                <p:nvPr/>
              </p:nvSpPr>
              <p:spPr>
                <a:xfrm>
                  <a:off x="5087866" y="2306042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3"/>
                      </a:lnTo>
                      <a:lnTo>
                        <a:pt x="0" y="59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84" name="Google Shape;1846;p37">
                <a:extLst>
                  <a:ext uri="{FF2B5EF4-FFF2-40B4-BE49-F238E27FC236}">
                    <a16:creationId xmlns:a16="http://schemas.microsoft.com/office/drawing/2014/main" xmlns="" id="{2CB19305-3B83-B892-3A2F-AEBEB5C5B5B0}"/>
                  </a:ext>
                </a:extLst>
              </p:cNvPr>
              <p:cNvGrpSpPr/>
              <p:nvPr/>
            </p:nvGrpSpPr>
            <p:grpSpPr>
              <a:xfrm>
                <a:off x="882345" y="4264298"/>
                <a:ext cx="210635" cy="28771"/>
                <a:chOff x="5050145" y="2322328"/>
                <a:chExt cx="43429" cy="5932"/>
              </a:xfrm>
            </p:grpSpPr>
            <p:sp>
              <p:nvSpPr>
                <p:cNvPr id="1964" name="Google Shape;1847;p37">
                  <a:extLst>
                    <a:ext uri="{FF2B5EF4-FFF2-40B4-BE49-F238E27FC236}">
                      <a16:creationId xmlns:a16="http://schemas.microsoft.com/office/drawing/2014/main" xmlns="" id="{BA6C3EB6-A0FB-7637-C28A-12D4E2078629}"/>
                    </a:ext>
                  </a:extLst>
                </p:cNvPr>
                <p:cNvSpPr/>
                <p:nvPr/>
              </p:nvSpPr>
              <p:spPr>
                <a:xfrm>
                  <a:off x="5050145" y="2322328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3"/>
                      </a:lnTo>
                      <a:lnTo>
                        <a:pt x="0" y="59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5" name="Google Shape;1848;p37">
                  <a:extLst>
                    <a:ext uri="{FF2B5EF4-FFF2-40B4-BE49-F238E27FC236}">
                      <a16:creationId xmlns:a16="http://schemas.microsoft.com/office/drawing/2014/main" xmlns="" id="{EB4F1521-F7FD-0C34-3DDE-11CDEA429440}"/>
                    </a:ext>
                  </a:extLst>
                </p:cNvPr>
                <p:cNvSpPr/>
                <p:nvPr/>
              </p:nvSpPr>
              <p:spPr>
                <a:xfrm>
                  <a:off x="5062737" y="2322328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3"/>
                      </a:lnTo>
                      <a:lnTo>
                        <a:pt x="0" y="59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6" name="Google Shape;1849;p37">
                  <a:extLst>
                    <a:ext uri="{FF2B5EF4-FFF2-40B4-BE49-F238E27FC236}">
                      <a16:creationId xmlns:a16="http://schemas.microsoft.com/office/drawing/2014/main" xmlns="" id="{F006261F-1883-C80F-5E0D-E940976E119B}"/>
                    </a:ext>
                  </a:extLst>
                </p:cNvPr>
                <p:cNvSpPr/>
                <p:nvPr/>
              </p:nvSpPr>
              <p:spPr>
                <a:xfrm>
                  <a:off x="5075274" y="2322328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3"/>
                      </a:lnTo>
                      <a:lnTo>
                        <a:pt x="0" y="59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7" name="Google Shape;1850;p37">
                  <a:extLst>
                    <a:ext uri="{FF2B5EF4-FFF2-40B4-BE49-F238E27FC236}">
                      <a16:creationId xmlns:a16="http://schemas.microsoft.com/office/drawing/2014/main" xmlns="" id="{8992BE20-53DE-2CE1-8BE3-17F8D10B1A9D}"/>
                    </a:ext>
                  </a:extLst>
                </p:cNvPr>
                <p:cNvSpPr/>
                <p:nvPr/>
              </p:nvSpPr>
              <p:spPr>
                <a:xfrm>
                  <a:off x="5087866" y="2322328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3"/>
                      </a:lnTo>
                      <a:lnTo>
                        <a:pt x="0" y="59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85" name="Google Shape;1851;p37">
                <a:extLst>
                  <a:ext uri="{FF2B5EF4-FFF2-40B4-BE49-F238E27FC236}">
                    <a16:creationId xmlns:a16="http://schemas.microsoft.com/office/drawing/2014/main" xmlns="" id="{A450A2D6-E5D7-A03B-1C35-4CE88DBAF35A}"/>
                  </a:ext>
                </a:extLst>
              </p:cNvPr>
              <p:cNvGrpSpPr/>
              <p:nvPr/>
            </p:nvGrpSpPr>
            <p:grpSpPr>
              <a:xfrm>
                <a:off x="882345" y="4343287"/>
                <a:ext cx="210635" cy="28771"/>
                <a:chOff x="5050145" y="2338614"/>
                <a:chExt cx="43429" cy="5932"/>
              </a:xfrm>
            </p:grpSpPr>
            <p:sp>
              <p:nvSpPr>
                <p:cNvPr id="1960" name="Google Shape;1852;p37">
                  <a:extLst>
                    <a:ext uri="{FF2B5EF4-FFF2-40B4-BE49-F238E27FC236}">
                      <a16:creationId xmlns:a16="http://schemas.microsoft.com/office/drawing/2014/main" xmlns="" id="{F45BEF48-6275-3E10-D371-B61C8489CAAF}"/>
                    </a:ext>
                  </a:extLst>
                </p:cNvPr>
                <p:cNvSpPr/>
                <p:nvPr/>
              </p:nvSpPr>
              <p:spPr>
                <a:xfrm>
                  <a:off x="5050145" y="2338614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2"/>
                      </a:lnTo>
                      <a:lnTo>
                        <a:pt x="0" y="593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1" name="Google Shape;1853;p37">
                  <a:extLst>
                    <a:ext uri="{FF2B5EF4-FFF2-40B4-BE49-F238E27FC236}">
                      <a16:creationId xmlns:a16="http://schemas.microsoft.com/office/drawing/2014/main" xmlns="" id="{142B317D-FC19-0883-DC92-B4D27B37CCB5}"/>
                    </a:ext>
                  </a:extLst>
                </p:cNvPr>
                <p:cNvSpPr/>
                <p:nvPr/>
              </p:nvSpPr>
              <p:spPr>
                <a:xfrm>
                  <a:off x="5062737" y="2338614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2"/>
                      </a:lnTo>
                      <a:lnTo>
                        <a:pt x="0" y="593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2" name="Google Shape;1854;p37">
                  <a:extLst>
                    <a:ext uri="{FF2B5EF4-FFF2-40B4-BE49-F238E27FC236}">
                      <a16:creationId xmlns:a16="http://schemas.microsoft.com/office/drawing/2014/main" xmlns="" id="{D4FA58D1-5E00-9293-1B49-20B699670290}"/>
                    </a:ext>
                  </a:extLst>
                </p:cNvPr>
                <p:cNvSpPr/>
                <p:nvPr/>
              </p:nvSpPr>
              <p:spPr>
                <a:xfrm>
                  <a:off x="5075274" y="2338614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2"/>
                      </a:lnTo>
                      <a:lnTo>
                        <a:pt x="0" y="593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3" name="Google Shape;1855;p37">
                  <a:extLst>
                    <a:ext uri="{FF2B5EF4-FFF2-40B4-BE49-F238E27FC236}">
                      <a16:creationId xmlns:a16="http://schemas.microsoft.com/office/drawing/2014/main" xmlns="" id="{6B4C3D85-69E0-DC36-B240-39103F900804}"/>
                    </a:ext>
                  </a:extLst>
                </p:cNvPr>
                <p:cNvSpPr/>
                <p:nvPr/>
              </p:nvSpPr>
              <p:spPr>
                <a:xfrm>
                  <a:off x="5087866" y="2338614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2"/>
                      </a:lnTo>
                      <a:lnTo>
                        <a:pt x="0" y="593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886" name="Google Shape;1856;p37">
                <a:extLst>
                  <a:ext uri="{FF2B5EF4-FFF2-40B4-BE49-F238E27FC236}">
                    <a16:creationId xmlns:a16="http://schemas.microsoft.com/office/drawing/2014/main" xmlns="" id="{F250822B-52D2-E725-BEE6-DCBFF26CD2A1}"/>
                  </a:ext>
                </a:extLst>
              </p:cNvPr>
              <p:cNvSpPr/>
              <p:nvPr/>
            </p:nvSpPr>
            <p:spPr>
              <a:xfrm>
                <a:off x="842021" y="4427221"/>
                <a:ext cx="467685" cy="938902"/>
              </a:xfrm>
              <a:custGeom>
                <a:avLst/>
                <a:gdLst/>
                <a:ahLst/>
                <a:cxnLst/>
                <a:rect l="l" t="t" r="r" b="b"/>
                <a:pathLst>
                  <a:path w="96430" h="193588" extrusionOk="0">
                    <a:moveTo>
                      <a:pt x="0" y="0"/>
                    </a:moveTo>
                    <a:lnTo>
                      <a:pt x="96430" y="0"/>
                    </a:lnTo>
                    <a:lnTo>
                      <a:pt x="96430" y="193588"/>
                    </a:lnTo>
                    <a:lnTo>
                      <a:pt x="0" y="19358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7" name="Google Shape;1857;p37">
                <a:extLst>
                  <a:ext uri="{FF2B5EF4-FFF2-40B4-BE49-F238E27FC236}">
                    <a16:creationId xmlns:a16="http://schemas.microsoft.com/office/drawing/2014/main" xmlns="" id="{42240B04-AD91-EBFF-E941-2A8EC922D96E}"/>
                  </a:ext>
                </a:extLst>
              </p:cNvPr>
              <p:cNvSpPr/>
              <p:nvPr/>
            </p:nvSpPr>
            <p:spPr>
              <a:xfrm>
                <a:off x="842021" y="4427221"/>
                <a:ext cx="282023" cy="938902"/>
              </a:xfrm>
              <a:custGeom>
                <a:avLst/>
                <a:gdLst/>
                <a:ahLst/>
                <a:cxnLst/>
                <a:rect l="l" t="t" r="r" b="b"/>
                <a:pathLst>
                  <a:path w="58149" h="193588" extrusionOk="0">
                    <a:moveTo>
                      <a:pt x="0" y="0"/>
                    </a:moveTo>
                    <a:lnTo>
                      <a:pt x="58149" y="0"/>
                    </a:lnTo>
                    <a:lnTo>
                      <a:pt x="58149" y="193588"/>
                    </a:lnTo>
                    <a:lnTo>
                      <a:pt x="0" y="1935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88" name="Google Shape;1858;p37">
                <a:extLst>
                  <a:ext uri="{FF2B5EF4-FFF2-40B4-BE49-F238E27FC236}">
                    <a16:creationId xmlns:a16="http://schemas.microsoft.com/office/drawing/2014/main" xmlns="" id="{FF977BB8-B896-BCE3-2BB1-61EE5422A4BB}"/>
                  </a:ext>
                </a:extLst>
              </p:cNvPr>
              <p:cNvGrpSpPr/>
              <p:nvPr/>
            </p:nvGrpSpPr>
            <p:grpSpPr>
              <a:xfrm>
                <a:off x="863614" y="4465165"/>
                <a:ext cx="230996" cy="31758"/>
                <a:chOff x="5046283" y="2363743"/>
                <a:chExt cx="47627" cy="6548"/>
              </a:xfrm>
            </p:grpSpPr>
            <p:sp>
              <p:nvSpPr>
                <p:cNvPr id="1956" name="Google Shape;1859;p37">
                  <a:extLst>
                    <a:ext uri="{FF2B5EF4-FFF2-40B4-BE49-F238E27FC236}">
                      <a16:creationId xmlns:a16="http://schemas.microsoft.com/office/drawing/2014/main" xmlns="" id="{D9ED17AE-245A-560C-D266-C4EDBA4A4DEB}"/>
                    </a:ext>
                  </a:extLst>
                </p:cNvPr>
                <p:cNvSpPr/>
                <p:nvPr/>
              </p:nvSpPr>
              <p:spPr>
                <a:xfrm>
                  <a:off x="5046283" y="236374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7" name="Google Shape;1860;p37">
                  <a:extLst>
                    <a:ext uri="{FF2B5EF4-FFF2-40B4-BE49-F238E27FC236}">
                      <a16:creationId xmlns:a16="http://schemas.microsoft.com/office/drawing/2014/main" xmlns="" id="{EC1FB190-958E-D748-E485-4A5D8C8B3DC5}"/>
                    </a:ext>
                  </a:extLst>
                </p:cNvPr>
                <p:cNvSpPr/>
                <p:nvPr/>
              </p:nvSpPr>
              <p:spPr>
                <a:xfrm>
                  <a:off x="5060051" y="236374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8" name="Google Shape;1861;p37">
                  <a:extLst>
                    <a:ext uri="{FF2B5EF4-FFF2-40B4-BE49-F238E27FC236}">
                      <a16:creationId xmlns:a16="http://schemas.microsoft.com/office/drawing/2014/main" xmlns="" id="{11535CE6-5394-0AFB-4A28-D754329B8833}"/>
                    </a:ext>
                  </a:extLst>
                </p:cNvPr>
                <p:cNvSpPr/>
                <p:nvPr/>
              </p:nvSpPr>
              <p:spPr>
                <a:xfrm>
                  <a:off x="5073819" y="236374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9" name="Google Shape;1862;p37">
                  <a:extLst>
                    <a:ext uri="{FF2B5EF4-FFF2-40B4-BE49-F238E27FC236}">
                      <a16:creationId xmlns:a16="http://schemas.microsoft.com/office/drawing/2014/main" xmlns="" id="{D10FA61F-71D5-A742-B728-CD1389A094D6}"/>
                    </a:ext>
                  </a:extLst>
                </p:cNvPr>
                <p:cNvSpPr/>
                <p:nvPr/>
              </p:nvSpPr>
              <p:spPr>
                <a:xfrm>
                  <a:off x="5087642" y="236374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89" name="Google Shape;1863;p37">
                <a:extLst>
                  <a:ext uri="{FF2B5EF4-FFF2-40B4-BE49-F238E27FC236}">
                    <a16:creationId xmlns:a16="http://schemas.microsoft.com/office/drawing/2014/main" xmlns="" id="{4A58AF8A-ACFE-1DA1-9B11-19F51CAE66B2}"/>
                  </a:ext>
                </a:extLst>
              </p:cNvPr>
              <p:cNvGrpSpPr/>
              <p:nvPr/>
            </p:nvGrpSpPr>
            <p:grpSpPr>
              <a:xfrm>
                <a:off x="863614" y="4551759"/>
                <a:ext cx="230996" cy="31758"/>
                <a:chOff x="5046283" y="2381597"/>
                <a:chExt cx="47627" cy="6548"/>
              </a:xfrm>
            </p:grpSpPr>
            <p:sp>
              <p:nvSpPr>
                <p:cNvPr id="1952" name="Google Shape;1864;p37">
                  <a:extLst>
                    <a:ext uri="{FF2B5EF4-FFF2-40B4-BE49-F238E27FC236}">
                      <a16:creationId xmlns:a16="http://schemas.microsoft.com/office/drawing/2014/main" xmlns="" id="{E2C14662-5220-7B49-875D-29171BC92782}"/>
                    </a:ext>
                  </a:extLst>
                </p:cNvPr>
                <p:cNvSpPr/>
                <p:nvPr/>
              </p:nvSpPr>
              <p:spPr>
                <a:xfrm>
                  <a:off x="5046283" y="2381597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3" name="Google Shape;1865;p37">
                  <a:extLst>
                    <a:ext uri="{FF2B5EF4-FFF2-40B4-BE49-F238E27FC236}">
                      <a16:creationId xmlns:a16="http://schemas.microsoft.com/office/drawing/2014/main" xmlns="" id="{0E4F4B4D-4631-A83F-1184-B68F53A90866}"/>
                    </a:ext>
                  </a:extLst>
                </p:cNvPr>
                <p:cNvSpPr/>
                <p:nvPr/>
              </p:nvSpPr>
              <p:spPr>
                <a:xfrm>
                  <a:off x="5060051" y="2381597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4" name="Google Shape;1866;p37">
                  <a:extLst>
                    <a:ext uri="{FF2B5EF4-FFF2-40B4-BE49-F238E27FC236}">
                      <a16:creationId xmlns:a16="http://schemas.microsoft.com/office/drawing/2014/main" xmlns="" id="{70BB5BBB-127C-2E14-514E-B66E7FC9E1CA}"/>
                    </a:ext>
                  </a:extLst>
                </p:cNvPr>
                <p:cNvSpPr/>
                <p:nvPr/>
              </p:nvSpPr>
              <p:spPr>
                <a:xfrm>
                  <a:off x="5073819" y="2381597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5" name="Google Shape;1867;p37">
                  <a:extLst>
                    <a:ext uri="{FF2B5EF4-FFF2-40B4-BE49-F238E27FC236}">
                      <a16:creationId xmlns:a16="http://schemas.microsoft.com/office/drawing/2014/main" xmlns="" id="{CD2A7606-4BA5-9777-E749-CCD32FCA8408}"/>
                    </a:ext>
                  </a:extLst>
                </p:cNvPr>
                <p:cNvSpPr/>
                <p:nvPr/>
              </p:nvSpPr>
              <p:spPr>
                <a:xfrm>
                  <a:off x="5087642" y="2381597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90" name="Google Shape;1868;p37">
                <a:extLst>
                  <a:ext uri="{FF2B5EF4-FFF2-40B4-BE49-F238E27FC236}">
                    <a16:creationId xmlns:a16="http://schemas.microsoft.com/office/drawing/2014/main" xmlns="" id="{C72AFF6F-3269-457B-3076-80F5EA3617CA}"/>
                  </a:ext>
                </a:extLst>
              </p:cNvPr>
              <p:cNvGrpSpPr/>
              <p:nvPr/>
            </p:nvGrpSpPr>
            <p:grpSpPr>
              <a:xfrm>
                <a:off x="863614" y="4638348"/>
                <a:ext cx="230996" cy="31758"/>
                <a:chOff x="5046283" y="2399450"/>
                <a:chExt cx="47627" cy="6548"/>
              </a:xfrm>
            </p:grpSpPr>
            <p:sp>
              <p:nvSpPr>
                <p:cNvPr id="1948" name="Google Shape;1869;p37">
                  <a:extLst>
                    <a:ext uri="{FF2B5EF4-FFF2-40B4-BE49-F238E27FC236}">
                      <a16:creationId xmlns:a16="http://schemas.microsoft.com/office/drawing/2014/main" xmlns="" id="{DE53E458-49FE-3106-8719-1EC6383CB5E3}"/>
                    </a:ext>
                  </a:extLst>
                </p:cNvPr>
                <p:cNvSpPr/>
                <p:nvPr/>
              </p:nvSpPr>
              <p:spPr>
                <a:xfrm>
                  <a:off x="5046283" y="2399450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9" name="Google Shape;1870;p37">
                  <a:extLst>
                    <a:ext uri="{FF2B5EF4-FFF2-40B4-BE49-F238E27FC236}">
                      <a16:creationId xmlns:a16="http://schemas.microsoft.com/office/drawing/2014/main" xmlns="" id="{262D85C9-B6AE-C0AB-2327-6336AAE12F20}"/>
                    </a:ext>
                  </a:extLst>
                </p:cNvPr>
                <p:cNvSpPr/>
                <p:nvPr/>
              </p:nvSpPr>
              <p:spPr>
                <a:xfrm>
                  <a:off x="5060051" y="2399450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0" name="Google Shape;1871;p37">
                  <a:extLst>
                    <a:ext uri="{FF2B5EF4-FFF2-40B4-BE49-F238E27FC236}">
                      <a16:creationId xmlns:a16="http://schemas.microsoft.com/office/drawing/2014/main" xmlns="" id="{68204EF6-8A71-B6B4-6C20-F82AE63A117D}"/>
                    </a:ext>
                  </a:extLst>
                </p:cNvPr>
                <p:cNvSpPr/>
                <p:nvPr/>
              </p:nvSpPr>
              <p:spPr>
                <a:xfrm>
                  <a:off x="5073819" y="2399450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1" name="Google Shape;1872;p37">
                  <a:extLst>
                    <a:ext uri="{FF2B5EF4-FFF2-40B4-BE49-F238E27FC236}">
                      <a16:creationId xmlns:a16="http://schemas.microsoft.com/office/drawing/2014/main" xmlns="" id="{32FDF6A6-9675-48A8-8C49-0011FFF66D25}"/>
                    </a:ext>
                  </a:extLst>
                </p:cNvPr>
                <p:cNvSpPr/>
                <p:nvPr/>
              </p:nvSpPr>
              <p:spPr>
                <a:xfrm>
                  <a:off x="5087642" y="2399450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91" name="Google Shape;1873;p37">
                <a:extLst>
                  <a:ext uri="{FF2B5EF4-FFF2-40B4-BE49-F238E27FC236}">
                    <a16:creationId xmlns:a16="http://schemas.microsoft.com/office/drawing/2014/main" xmlns="" id="{6053B6EF-24BC-801D-3E27-EFC5C0792461}"/>
                  </a:ext>
                </a:extLst>
              </p:cNvPr>
              <p:cNvGrpSpPr/>
              <p:nvPr/>
            </p:nvGrpSpPr>
            <p:grpSpPr>
              <a:xfrm>
                <a:off x="863614" y="4724937"/>
                <a:ext cx="230996" cy="31758"/>
                <a:chOff x="5046283" y="2417303"/>
                <a:chExt cx="47627" cy="6548"/>
              </a:xfrm>
            </p:grpSpPr>
            <p:sp>
              <p:nvSpPr>
                <p:cNvPr id="1944" name="Google Shape;1874;p37">
                  <a:extLst>
                    <a:ext uri="{FF2B5EF4-FFF2-40B4-BE49-F238E27FC236}">
                      <a16:creationId xmlns:a16="http://schemas.microsoft.com/office/drawing/2014/main" xmlns="" id="{C6EE98CA-F7BA-C5BB-2703-AD5CE74D75B3}"/>
                    </a:ext>
                  </a:extLst>
                </p:cNvPr>
                <p:cNvSpPr/>
                <p:nvPr/>
              </p:nvSpPr>
              <p:spPr>
                <a:xfrm>
                  <a:off x="5046283" y="241730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5" name="Google Shape;1875;p37">
                  <a:extLst>
                    <a:ext uri="{FF2B5EF4-FFF2-40B4-BE49-F238E27FC236}">
                      <a16:creationId xmlns:a16="http://schemas.microsoft.com/office/drawing/2014/main" xmlns="" id="{5B6B79E7-37E3-9879-213B-E4CB4E158980}"/>
                    </a:ext>
                  </a:extLst>
                </p:cNvPr>
                <p:cNvSpPr/>
                <p:nvPr/>
              </p:nvSpPr>
              <p:spPr>
                <a:xfrm>
                  <a:off x="5060051" y="241730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6" name="Google Shape;1876;p37">
                  <a:extLst>
                    <a:ext uri="{FF2B5EF4-FFF2-40B4-BE49-F238E27FC236}">
                      <a16:creationId xmlns:a16="http://schemas.microsoft.com/office/drawing/2014/main" xmlns="" id="{994E91A4-4E42-DF9D-D1A9-787EE02505AD}"/>
                    </a:ext>
                  </a:extLst>
                </p:cNvPr>
                <p:cNvSpPr/>
                <p:nvPr/>
              </p:nvSpPr>
              <p:spPr>
                <a:xfrm>
                  <a:off x="5073819" y="241730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7" name="Google Shape;1877;p37">
                  <a:extLst>
                    <a:ext uri="{FF2B5EF4-FFF2-40B4-BE49-F238E27FC236}">
                      <a16:creationId xmlns:a16="http://schemas.microsoft.com/office/drawing/2014/main" xmlns="" id="{0836A060-B727-944B-E57A-76FC09D4D3E6}"/>
                    </a:ext>
                  </a:extLst>
                </p:cNvPr>
                <p:cNvSpPr/>
                <p:nvPr/>
              </p:nvSpPr>
              <p:spPr>
                <a:xfrm>
                  <a:off x="5087642" y="241730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92" name="Google Shape;1878;p37">
                <a:extLst>
                  <a:ext uri="{FF2B5EF4-FFF2-40B4-BE49-F238E27FC236}">
                    <a16:creationId xmlns:a16="http://schemas.microsoft.com/office/drawing/2014/main" xmlns="" id="{1E109714-EC6D-BD98-46DE-897CE7C82F6D}"/>
                  </a:ext>
                </a:extLst>
              </p:cNvPr>
              <p:cNvGrpSpPr/>
              <p:nvPr/>
            </p:nvGrpSpPr>
            <p:grpSpPr>
              <a:xfrm>
                <a:off x="863614" y="4811802"/>
                <a:ext cx="230996" cy="31758"/>
                <a:chOff x="5046283" y="2435213"/>
                <a:chExt cx="47627" cy="6548"/>
              </a:xfrm>
            </p:grpSpPr>
            <p:sp>
              <p:nvSpPr>
                <p:cNvPr id="1940" name="Google Shape;1879;p37">
                  <a:extLst>
                    <a:ext uri="{FF2B5EF4-FFF2-40B4-BE49-F238E27FC236}">
                      <a16:creationId xmlns:a16="http://schemas.microsoft.com/office/drawing/2014/main" xmlns="" id="{2CBC09F5-A185-4702-FDF3-4A1B293B74C7}"/>
                    </a:ext>
                  </a:extLst>
                </p:cNvPr>
                <p:cNvSpPr/>
                <p:nvPr/>
              </p:nvSpPr>
              <p:spPr>
                <a:xfrm>
                  <a:off x="5046283" y="243521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1" name="Google Shape;1880;p37">
                  <a:extLst>
                    <a:ext uri="{FF2B5EF4-FFF2-40B4-BE49-F238E27FC236}">
                      <a16:creationId xmlns:a16="http://schemas.microsoft.com/office/drawing/2014/main" xmlns="" id="{B47549AC-0368-FECD-AC35-6637D9776754}"/>
                    </a:ext>
                  </a:extLst>
                </p:cNvPr>
                <p:cNvSpPr/>
                <p:nvPr/>
              </p:nvSpPr>
              <p:spPr>
                <a:xfrm>
                  <a:off x="5060051" y="243521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2" name="Google Shape;1881;p37">
                  <a:extLst>
                    <a:ext uri="{FF2B5EF4-FFF2-40B4-BE49-F238E27FC236}">
                      <a16:creationId xmlns:a16="http://schemas.microsoft.com/office/drawing/2014/main" xmlns="" id="{8DDFB86D-6903-F4AD-BD70-B0E5443E1B4B}"/>
                    </a:ext>
                  </a:extLst>
                </p:cNvPr>
                <p:cNvSpPr/>
                <p:nvPr/>
              </p:nvSpPr>
              <p:spPr>
                <a:xfrm>
                  <a:off x="5073819" y="243521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3" name="Google Shape;1882;p37">
                  <a:extLst>
                    <a:ext uri="{FF2B5EF4-FFF2-40B4-BE49-F238E27FC236}">
                      <a16:creationId xmlns:a16="http://schemas.microsoft.com/office/drawing/2014/main" xmlns="" id="{D6770844-2514-E285-1EC6-0B9F9286B1F4}"/>
                    </a:ext>
                  </a:extLst>
                </p:cNvPr>
                <p:cNvSpPr/>
                <p:nvPr/>
              </p:nvSpPr>
              <p:spPr>
                <a:xfrm>
                  <a:off x="5087642" y="243521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93" name="Google Shape;1883;p37">
                <a:extLst>
                  <a:ext uri="{FF2B5EF4-FFF2-40B4-BE49-F238E27FC236}">
                    <a16:creationId xmlns:a16="http://schemas.microsoft.com/office/drawing/2014/main" xmlns="" id="{A34FA5DA-E830-AF85-A68D-68AD3F960841}"/>
                  </a:ext>
                </a:extLst>
              </p:cNvPr>
              <p:cNvGrpSpPr/>
              <p:nvPr/>
            </p:nvGrpSpPr>
            <p:grpSpPr>
              <a:xfrm>
                <a:off x="863614" y="4898391"/>
                <a:ext cx="230996" cy="31758"/>
                <a:chOff x="5046283" y="2453066"/>
                <a:chExt cx="47627" cy="6548"/>
              </a:xfrm>
            </p:grpSpPr>
            <p:sp>
              <p:nvSpPr>
                <p:cNvPr id="1936" name="Google Shape;1884;p37">
                  <a:extLst>
                    <a:ext uri="{FF2B5EF4-FFF2-40B4-BE49-F238E27FC236}">
                      <a16:creationId xmlns:a16="http://schemas.microsoft.com/office/drawing/2014/main" xmlns="" id="{FE129639-3C1A-D90C-DB3D-2DE1BA7DB497}"/>
                    </a:ext>
                  </a:extLst>
                </p:cNvPr>
                <p:cNvSpPr/>
                <p:nvPr/>
              </p:nvSpPr>
              <p:spPr>
                <a:xfrm>
                  <a:off x="5046283" y="2453066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7" name="Google Shape;1885;p37">
                  <a:extLst>
                    <a:ext uri="{FF2B5EF4-FFF2-40B4-BE49-F238E27FC236}">
                      <a16:creationId xmlns:a16="http://schemas.microsoft.com/office/drawing/2014/main" xmlns="" id="{428FDCBE-8C65-441C-9770-65B6B648E1BB}"/>
                    </a:ext>
                  </a:extLst>
                </p:cNvPr>
                <p:cNvSpPr/>
                <p:nvPr/>
              </p:nvSpPr>
              <p:spPr>
                <a:xfrm>
                  <a:off x="5060051" y="2453066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8" name="Google Shape;1886;p37">
                  <a:extLst>
                    <a:ext uri="{FF2B5EF4-FFF2-40B4-BE49-F238E27FC236}">
                      <a16:creationId xmlns:a16="http://schemas.microsoft.com/office/drawing/2014/main" xmlns="" id="{BDD1DEE4-888C-8ED1-39DD-8A3C49C15F6D}"/>
                    </a:ext>
                  </a:extLst>
                </p:cNvPr>
                <p:cNvSpPr/>
                <p:nvPr/>
              </p:nvSpPr>
              <p:spPr>
                <a:xfrm>
                  <a:off x="5073819" y="2453066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9" name="Google Shape;1887;p37">
                  <a:extLst>
                    <a:ext uri="{FF2B5EF4-FFF2-40B4-BE49-F238E27FC236}">
                      <a16:creationId xmlns:a16="http://schemas.microsoft.com/office/drawing/2014/main" xmlns="" id="{5FF9A37F-6CA0-3EB5-400C-91E52FEFBD1A}"/>
                    </a:ext>
                  </a:extLst>
                </p:cNvPr>
                <p:cNvSpPr/>
                <p:nvPr/>
              </p:nvSpPr>
              <p:spPr>
                <a:xfrm>
                  <a:off x="5087642" y="2453066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94" name="Google Shape;1888;p37">
                <a:extLst>
                  <a:ext uri="{FF2B5EF4-FFF2-40B4-BE49-F238E27FC236}">
                    <a16:creationId xmlns:a16="http://schemas.microsoft.com/office/drawing/2014/main" xmlns="" id="{60A14436-0C01-BD91-A288-FFD946D4B835}"/>
                  </a:ext>
                </a:extLst>
              </p:cNvPr>
              <p:cNvGrpSpPr/>
              <p:nvPr/>
            </p:nvGrpSpPr>
            <p:grpSpPr>
              <a:xfrm>
                <a:off x="863614" y="4984980"/>
                <a:ext cx="230996" cy="31758"/>
                <a:chOff x="5046283" y="2470919"/>
                <a:chExt cx="47627" cy="6548"/>
              </a:xfrm>
            </p:grpSpPr>
            <p:sp>
              <p:nvSpPr>
                <p:cNvPr id="1932" name="Google Shape;1889;p37">
                  <a:extLst>
                    <a:ext uri="{FF2B5EF4-FFF2-40B4-BE49-F238E27FC236}">
                      <a16:creationId xmlns:a16="http://schemas.microsoft.com/office/drawing/2014/main" xmlns="" id="{E57BBD1D-CB69-E081-F802-F49069D1FB93}"/>
                    </a:ext>
                  </a:extLst>
                </p:cNvPr>
                <p:cNvSpPr/>
                <p:nvPr/>
              </p:nvSpPr>
              <p:spPr>
                <a:xfrm>
                  <a:off x="5046283" y="2470919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3" name="Google Shape;1890;p37">
                  <a:extLst>
                    <a:ext uri="{FF2B5EF4-FFF2-40B4-BE49-F238E27FC236}">
                      <a16:creationId xmlns:a16="http://schemas.microsoft.com/office/drawing/2014/main" xmlns="" id="{4AA45A52-4524-BFAD-0E41-B92E4BB3C63A}"/>
                    </a:ext>
                  </a:extLst>
                </p:cNvPr>
                <p:cNvSpPr/>
                <p:nvPr/>
              </p:nvSpPr>
              <p:spPr>
                <a:xfrm>
                  <a:off x="5060051" y="2470919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4" name="Google Shape;1891;p37">
                  <a:extLst>
                    <a:ext uri="{FF2B5EF4-FFF2-40B4-BE49-F238E27FC236}">
                      <a16:creationId xmlns:a16="http://schemas.microsoft.com/office/drawing/2014/main" xmlns="" id="{DAD4168B-2391-9289-2832-7999CB2AE858}"/>
                    </a:ext>
                  </a:extLst>
                </p:cNvPr>
                <p:cNvSpPr/>
                <p:nvPr/>
              </p:nvSpPr>
              <p:spPr>
                <a:xfrm>
                  <a:off x="5073819" y="2470919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5" name="Google Shape;1892;p37">
                  <a:extLst>
                    <a:ext uri="{FF2B5EF4-FFF2-40B4-BE49-F238E27FC236}">
                      <a16:creationId xmlns:a16="http://schemas.microsoft.com/office/drawing/2014/main" xmlns="" id="{427EDBE7-B721-D084-6228-B1754D337F76}"/>
                    </a:ext>
                  </a:extLst>
                </p:cNvPr>
                <p:cNvSpPr/>
                <p:nvPr/>
              </p:nvSpPr>
              <p:spPr>
                <a:xfrm>
                  <a:off x="5087642" y="2470919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95" name="Google Shape;1893;p37">
                <a:extLst>
                  <a:ext uri="{FF2B5EF4-FFF2-40B4-BE49-F238E27FC236}">
                    <a16:creationId xmlns:a16="http://schemas.microsoft.com/office/drawing/2014/main" xmlns="" id="{B1F4CD01-989F-299A-5D91-6221F88CFEC1}"/>
                  </a:ext>
                </a:extLst>
              </p:cNvPr>
              <p:cNvGrpSpPr/>
              <p:nvPr/>
            </p:nvGrpSpPr>
            <p:grpSpPr>
              <a:xfrm>
                <a:off x="863614" y="5071573"/>
                <a:ext cx="230996" cy="31758"/>
                <a:chOff x="5046283" y="2488773"/>
                <a:chExt cx="47627" cy="6548"/>
              </a:xfrm>
            </p:grpSpPr>
            <p:sp>
              <p:nvSpPr>
                <p:cNvPr id="1928" name="Google Shape;1894;p37">
                  <a:extLst>
                    <a:ext uri="{FF2B5EF4-FFF2-40B4-BE49-F238E27FC236}">
                      <a16:creationId xmlns:a16="http://schemas.microsoft.com/office/drawing/2014/main" xmlns="" id="{089AC7FE-BF94-ACDB-894E-368725BB2534}"/>
                    </a:ext>
                  </a:extLst>
                </p:cNvPr>
                <p:cNvSpPr/>
                <p:nvPr/>
              </p:nvSpPr>
              <p:spPr>
                <a:xfrm>
                  <a:off x="5046283" y="248877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9" name="Google Shape;1895;p37">
                  <a:extLst>
                    <a:ext uri="{FF2B5EF4-FFF2-40B4-BE49-F238E27FC236}">
                      <a16:creationId xmlns:a16="http://schemas.microsoft.com/office/drawing/2014/main" xmlns="" id="{6DFFB9A4-CEBE-3FFC-C18D-57F0A908B4DF}"/>
                    </a:ext>
                  </a:extLst>
                </p:cNvPr>
                <p:cNvSpPr/>
                <p:nvPr/>
              </p:nvSpPr>
              <p:spPr>
                <a:xfrm>
                  <a:off x="5060051" y="248877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0" name="Google Shape;1896;p37">
                  <a:extLst>
                    <a:ext uri="{FF2B5EF4-FFF2-40B4-BE49-F238E27FC236}">
                      <a16:creationId xmlns:a16="http://schemas.microsoft.com/office/drawing/2014/main" xmlns="" id="{BBE22EE3-8FE2-5FBA-497D-02BE874A862F}"/>
                    </a:ext>
                  </a:extLst>
                </p:cNvPr>
                <p:cNvSpPr/>
                <p:nvPr/>
              </p:nvSpPr>
              <p:spPr>
                <a:xfrm>
                  <a:off x="5073819" y="248877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1" name="Google Shape;1897;p37">
                  <a:extLst>
                    <a:ext uri="{FF2B5EF4-FFF2-40B4-BE49-F238E27FC236}">
                      <a16:creationId xmlns:a16="http://schemas.microsoft.com/office/drawing/2014/main" xmlns="" id="{BC8F429B-EF2A-DF2E-F548-CD96EC74C368}"/>
                    </a:ext>
                  </a:extLst>
                </p:cNvPr>
                <p:cNvSpPr/>
                <p:nvPr/>
              </p:nvSpPr>
              <p:spPr>
                <a:xfrm>
                  <a:off x="5087642" y="248877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896" name="Google Shape;1898;p37">
                <a:extLst>
                  <a:ext uri="{FF2B5EF4-FFF2-40B4-BE49-F238E27FC236}">
                    <a16:creationId xmlns:a16="http://schemas.microsoft.com/office/drawing/2014/main" xmlns="" id="{9D6BEE9F-4AB9-6887-3729-1D34CF49B670}"/>
                  </a:ext>
                </a:extLst>
              </p:cNvPr>
              <p:cNvSpPr/>
              <p:nvPr/>
            </p:nvSpPr>
            <p:spPr>
              <a:xfrm>
                <a:off x="1245658" y="4560502"/>
                <a:ext cx="544505" cy="826527"/>
              </a:xfrm>
              <a:custGeom>
                <a:avLst/>
                <a:gdLst/>
                <a:ahLst/>
                <a:cxnLst/>
                <a:rect l="l" t="t" r="r" b="b"/>
                <a:pathLst>
                  <a:path w="112269" h="170418" extrusionOk="0">
                    <a:moveTo>
                      <a:pt x="0" y="0"/>
                    </a:moveTo>
                    <a:lnTo>
                      <a:pt x="112269" y="0"/>
                    </a:lnTo>
                    <a:lnTo>
                      <a:pt x="112269" y="170418"/>
                    </a:lnTo>
                    <a:lnTo>
                      <a:pt x="0" y="1704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7" name="Google Shape;1899;p37">
                <a:extLst>
                  <a:ext uri="{FF2B5EF4-FFF2-40B4-BE49-F238E27FC236}">
                    <a16:creationId xmlns:a16="http://schemas.microsoft.com/office/drawing/2014/main" xmlns="" id="{063546DB-08AA-0CAE-D6BE-C67816F2BEB9}"/>
                  </a:ext>
                </a:extLst>
              </p:cNvPr>
              <p:cNvSpPr/>
              <p:nvPr/>
            </p:nvSpPr>
            <p:spPr>
              <a:xfrm>
                <a:off x="1245658" y="4560502"/>
                <a:ext cx="328166" cy="826527"/>
              </a:xfrm>
              <a:custGeom>
                <a:avLst/>
                <a:gdLst/>
                <a:ahLst/>
                <a:cxnLst/>
                <a:rect l="l" t="t" r="r" b="b"/>
                <a:pathLst>
                  <a:path w="67663" h="170418" extrusionOk="0">
                    <a:moveTo>
                      <a:pt x="0" y="0"/>
                    </a:moveTo>
                    <a:lnTo>
                      <a:pt x="67664" y="0"/>
                    </a:lnTo>
                    <a:lnTo>
                      <a:pt x="67664" y="170418"/>
                    </a:lnTo>
                    <a:lnTo>
                      <a:pt x="0" y="17041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8" name="Google Shape;1900;p37">
                <a:extLst>
                  <a:ext uri="{FF2B5EF4-FFF2-40B4-BE49-F238E27FC236}">
                    <a16:creationId xmlns:a16="http://schemas.microsoft.com/office/drawing/2014/main" xmlns="" id="{49CC4CBE-9FE9-6DAB-8843-CA40FED2F2FD}"/>
                  </a:ext>
                </a:extLst>
              </p:cNvPr>
              <p:cNvSpPr/>
              <p:nvPr/>
            </p:nvSpPr>
            <p:spPr>
              <a:xfrm>
                <a:off x="1273347" y="4588730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9" name="Google Shape;1901;p37">
                <a:extLst>
                  <a:ext uri="{FF2B5EF4-FFF2-40B4-BE49-F238E27FC236}">
                    <a16:creationId xmlns:a16="http://schemas.microsoft.com/office/drawing/2014/main" xmlns="" id="{82D27EA2-C09E-F372-1624-EE0305D454D3}"/>
                  </a:ext>
                </a:extLst>
              </p:cNvPr>
              <p:cNvSpPr/>
              <p:nvPr/>
            </p:nvSpPr>
            <p:spPr>
              <a:xfrm>
                <a:off x="1601249" y="4588730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0" name="Google Shape;1902;p37">
                <a:extLst>
                  <a:ext uri="{FF2B5EF4-FFF2-40B4-BE49-F238E27FC236}">
                    <a16:creationId xmlns:a16="http://schemas.microsoft.com/office/drawing/2014/main" xmlns="" id="{B7BB8D2C-823B-4299-1EB2-7CBDCE92B2F6}"/>
                  </a:ext>
                </a:extLst>
              </p:cNvPr>
              <p:cNvSpPr/>
              <p:nvPr/>
            </p:nvSpPr>
            <p:spPr>
              <a:xfrm>
                <a:off x="1273347" y="4628089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1" name="Google Shape;1903;p37">
                <a:extLst>
                  <a:ext uri="{FF2B5EF4-FFF2-40B4-BE49-F238E27FC236}">
                    <a16:creationId xmlns:a16="http://schemas.microsoft.com/office/drawing/2014/main" xmlns="" id="{4E3AC196-7F91-B3FE-2561-3A2FBE4754B3}"/>
                  </a:ext>
                </a:extLst>
              </p:cNvPr>
              <p:cNvSpPr/>
              <p:nvPr/>
            </p:nvSpPr>
            <p:spPr>
              <a:xfrm>
                <a:off x="1601249" y="4628089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2" name="Google Shape;1904;p37">
                <a:extLst>
                  <a:ext uri="{FF2B5EF4-FFF2-40B4-BE49-F238E27FC236}">
                    <a16:creationId xmlns:a16="http://schemas.microsoft.com/office/drawing/2014/main" xmlns="" id="{36E69BD0-074A-09E9-A427-0E3292293AE9}"/>
                  </a:ext>
                </a:extLst>
              </p:cNvPr>
              <p:cNvSpPr/>
              <p:nvPr/>
            </p:nvSpPr>
            <p:spPr>
              <a:xfrm>
                <a:off x="1273347" y="4667448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3" name="Google Shape;1905;p37">
                <a:extLst>
                  <a:ext uri="{FF2B5EF4-FFF2-40B4-BE49-F238E27FC236}">
                    <a16:creationId xmlns:a16="http://schemas.microsoft.com/office/drawing/2014/main" xmlns="" id="{FAE56678-6E86-4A14-DE5C-0DD43FA48B1C}"/>
                  </a:ext>
                </a:extLst>
              </p:cNvPr>
              <p:cNvSpPr/>
              <p:nvPr/>
            </p:nvSpPr>
            <p:spPr>
              <a:xfrm>
                <a:off x="1601249" y="4667448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4" name="Google Shape;1906;p37">
                <a:extLst>
                  <a:ext uri="{FF2B5EF4-FFF2-40B4-BE49-F238E27FC236}">
                    <a16:creationId xmlns:a16="http://schemas.microsoft.com/office/drawing/2014/main" xmlns="" id="{439D82B9-0901-547B-0703-7C982A61FF63}"/>
                  </a:ext>
                </a:extLst>
              </p:cNvPr>
              <p:cNvSpPr/>
              <p:nvPr/>
            </p:nvSpPr>
            <p:spPr>
              <a:xfrm>
                <a:off x="1273347" y="4706811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5" name="Google Shape;1907;p37">
                <a:extLst>
                  <a:ext uri="{FF2B5EF4-FFF2-40B4-BE49-F238E27FC236}">
                    <a16:creationId xmlns:a16="http://schemas.microsoft.com/office/drawing/2014/main" xmlns="" id="{8B098C61-BCD7-8614-0EAD-79F6685D3718}"/>
                  </a:ext>
                </a:extLst>
              </p:cNvPr>
              <p:cNvSpPr/>
              <p:nvPr/>
            </p:nvSpPr>
            <p:spPr>
              <a:xfrm>
                <a:off x="1601249" y="4706811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6" name="Google Shape;1908;p37">
                <a:extLst>
                  <a:ext uri="{FF2B5EF4-FFF2-40B4-BE49-F238E27FC236}">
                    <a16:creationId xmlns:a16="http://schemas.microsoft.com/office/drawing/2014/main" xmlns="" id="{AD8100B9-1237-A89E-6376-1FE17EA3210A}"/>
                  </a:ext>
                </a:extLst>
              </p:cNvPr>
              <p:cNvSpPr/>
              <p:nvPr/>
            </p:nvSpPr>
            <p:spPr>
              <a:xfrm>
                <a:off x="1273347" y="4746170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7" name="Google Shape;1909;p37">
                <a:extLst>
                  <a:ext uri="{FF2B5EF4-FFF2-40B4-BE49-F238E27FC236}">
                    <a16:creationId xmlns:a16="http://schemas.microsoft.com/office/drawing/2014/main" xmlns="" id="{98718037-CF02-5285-3419-6EF65102E7F9}"/>
                  </a:ext>
                </a:extLst>
              </p:cNvPr>
              <p:cNvSpPr/>
              <p:nvPr/>
            </p:nvSpPr>
            <p:spPr>
              <a:xfrm>
                <a:off x="1601249" y="4746170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8" name="Google Shape;1910;p37">
                <a:extLst>
                  <a:ext uri="{FF2B5EF4-FFF2-40B4-BE49-F238E27FC236}">
                    <a16:creationId xmlns:a16="http://schemas.microsoft.com/office/drawing/2014/main" xmlns="" id="{124D68FF-45BA-5449-0E76-16EE2D99E272}"/>
                  </a:ext>
                </a:extLst>
              </p:cNvPr>
              <p:cNvSpPr/>
              <p:nvPr/>
            </p:nvSpPr>
            <p:spPr>
              <a:xfrm>
                <a:off x="1273347" y="4785529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9" name="Google Shape;1911;p37">
                <a:extLst>
                  <a:ext uri="{FF2B5EF4-FFF2-40B4-BE49-F238E27FC236}">
                    <a16:creationId xmlns:a16="http://schemas.microsoft.com/office/drawing/2014/main" xmlns="" id="{CE4233C2-8CAA-9120-F6D5-E2DCC83EC381}"/>
                  </a:ext>
                </a:extLst>
              </p:cNvPr>
              <p:cNvSpPr/>
              <p:nvPr/>
            </p:nvSpPr>
            <p:spPr>
              <a:xfrm>
                <a:off x="1601249" y="4785529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0" name="Google Shape;1912;p37">
                <a:extLst>
                  <a:ext uri="{FF2B5EF4-FFF2-40B4-BE49-F238E27FC236}">
                    <a16:creationId xmlns:a16="http://schemas.microsoft.com/office/drawing/2014/main" xmlns="" id="{0A188663-5896-74F5-20B9-1CA31C48F3BC}"/>
                  </a:ext>
                </a:extLst>
              </p:cNvPr>
              <p:cNvSpPr/>
              <p:nvPr/>
            </p:nvSpPr>
            <p:spPr>
              <a:xfrm>
                <a:off x="1273347" y="4824887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1" name="Google Shape;1913;p37">
                <a:extLst>
                  <a:ext uri="{FF2B5EF4-FFF2-40B4-BE49-F238E27FC236}">
                    <a16:creationId xmlns:a16="http://schemas.microsoft.com/office/drawing/2014/main" xmlns="" id="{AC1C39EF-5882-2CEB-C810-F1E9D1920B2E}"/>
                  </a:ext>
                </a:extLst>
              </p:cNvPr>
              <p:cNvSpPr/>
              <p:nvPr/>
            </p:nvSpPr>
            <p:spPr>
              <a:xfrm>
                <a:off x="1601249" y="4824887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2" name="Google Shape;1914;p37">
                <a:extLst>
                  <a:ext uri="{FF2B5EF4-FFF2-40B4-BE49-F238E27FC236}">
                    <a16:creationId xmlns:a16="http://schemas.microsoft.com/office/drawing/2014/main" xmlns="" id="{F6987F2D-82CD-7409-C34B-18E525F1BDCC}"/>
                  </a:ext>
                </a:extLst>
              </p:cNvPr>
              <p:cNvSpPr/>
              <p:nvPr/>
            </p:nvSpPr>
            <p:spPr>
              <a:xfrm>
                <a:off x="1273347" y="4864246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3" name="Google Shape;1915;p37">
                <a:extLst>
                  <a:ext uri="{FF2B5EF4-FFF2-40B4-BE49-F238E27FC236}">
                    <a16:creationId xmlns:a16="http://schemas.microsoft.com/office/drawing/2014/main" xmlns="" id="{4F8EEFEB-9D89-DB82-B42D-7F063F0E8B53}"/>
                  </a:ext>
                </a:extLst>
              </p:cNvPr>
              <p:cNvSpPr/>
              <p:nvPr/>
            </p:nvSpPr>
            <p:spPr>
              <a:xfrm>
                <a:off x="1601249" y="4864246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4" name="Google Shape;1916;p37">
                <a:extLst>
                  <a:ext uri="{FF2B5EF4-FFF2-40B4-BE49-F238E27FC236}">
                    <a16:creationId xmlns:a16="http://schemas.microsoft.com/office/drawing/2014/main" xmlns="" id="{E426CBE7-2C71-C6BF-FBBF-468B7578D692}"/>
                  </a:ext>
                </a:extLst>
              </p:cNvPr>
              <p:cNvSpPr/>
              <p:nvPr/>
            </p:nvSpPr>
            <p:spPr>
              <a:xfrm>
                <a:off x="1273347" y="4903605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5" name="Google Shape;1917;p37">
                <a:extLst>
                  <a:ext uri="{FF2B5EF4-FFF2-40B4-BE49-F238E27FC236}">
                    <a16:creationId xmlns:a16="http://schemas.microsoft.com/office/drawing/2014/main" xmlns="" id="{05B6E01F-04D1-BC40-1C73-46A92E315FC7}"/>
                  </a:ext>
                </a:extLst>
              </p:cNvPr>
              <p:cNvSpPr/>
              <p:nvPr/>
            </p:nvSpPr>
            <p:spPr>
              <a:xfrm>
                <a:off x="1601249" y="4903605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6" name="Google Shape;1918;p37">
                <a:extLst>
                  <a:ext uri="{FF2B5EF4-FFF2-40B4-BE49-F238E27FC236}">
                    <a16:creationId xmlns:a16="http://schemas.microsoft.com/office/drawing/2014/main" xmlns="" id="{847B52FE-DFD8-A84F-DC39-65435BCE8B1A}"/>
                  </a:ext>
                </a:extLst>
              </p:cNvPr>
              <p:cNvSpPr/>
              <p:nvPr/>
            </p:nvSpPr>
            <p:spPr>
              <a:xfrm>
                <a:off x="1273347" y="4942964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7" name="Google Shape;1919;p37">
                <a:extLst>
                  <a:ext uri="{FF2B5EF4-FFF2-40B4-BE49-F238E27FC236}">
                    <a16:creationId xmlns:a16="http://schemas.microsoft.com/office/drawing/2014/main" xmlns="" id="{71A246AF-4447-CB98-2584-9A8E3A5241BF}"/>
                  </a:ext>
                </a:extLst>
              </p:cNvPr>
              <p:cNvSpPr/>
              <p:nvPr/>
            </p:nvSpPr>
            <p:spPr>
              <a:xfrm>
                <a:off x="1601249" y="4942964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8" name="Google Shape;1920;p37">
                <a:extLst>
                  <a:ext uri="{FF2B5EF4-FFF2-40B4-BE49-F238E27FC236}">
                    <a16:creationId xmlns:a16="http://schemas.microsoft.com/office/drawing/2014/main" xmlns="" id="{9C3376A6-640D-9373-4694-C83321F73A66}"/>
                  </a:ext>
                </a:extLst>
              </p:cNvPr>
              <p:cNvSpPr/>
              <p:nvPr/>
            </p:nvSpPr>
            <p:spPr>
              <a:xfrm>
                <a:off x="1273347" y="4982327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9" name="Google Shape;1921;p37">
                <a:extLst>
                  <a:ext uri="{FF2B5EF4-FFF2-40B4-BE49-F238E27FC236}">
                    <a16:creationId xmlns:a16="http://schemas.microsoft.com/office/drawing/2014/main" xmlns="" id="{27066D49-429C-EBC4-343D-83D69902D67F}"/>
                  </a:ext>
                </a:extLst>
              </p:cNvPr>
              <p:cNvSpPr/>
              <p:nvPr/>
            </p:nvSpPr>
            <p:spPr>
              <a:xfrm>
                <a:off x="1601249" y="4982327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0" name="Google Shape;1922;p37">
                <a:extLst>
                  <a:ext uri="{FF2B5EF4-FFF2-40B4-BE49-F238E27FC236}">
                    <a16:creationId xmlns:a16="http://schemas.microsoft.com/office/drawing/2014/main" xmlns="" id="{4F4AEAA7-68F2-0C80-750C-718908EEC726}"/>
                  </a:ext>
                </a:extLst>
              </p:cNvPr>
              <p:cNvSpPr/>
              <p:nvPr/>
            </p:nvSpPr>
            <p:spPr>
              <a:xfrm>
                <a:off x="1273347" y="5021686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1" name="Google Shape;1923;p37">
                <a:extLst>
                  <a:ext uri="{FF2B5EF4-FFF2-40B4-BE49-F238E27FC236}">
                    <a16:creationId xmlns:a16="http://schemas.microsoft.com/office/drawing/2014/main" xmlns="" id="{83E09188-D5D6-013B-4280-E9A7E7EE12E0}"/>
                  </a:ext>
                </a:extLst>
              </p:cNvPr>
              <p:cNvSpPr/>
              <p:nvPr/>
            </p:nvSpPr>
            <p:spPr>
              <a:xfrm>
                <a:off x="1601249" y="5021686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2" name="Google Shape;1924;p37">
                <a:extLst>
                  <a:ext uri="{FF2B5EF4-FFF2-40B4-BE49-F238E27FC236}">
                    <a16:creationId xmlns:a16="http://schemas.microsoft.com/office/drawing/2014/main" xmlns="" id="{00B3424E-4C38-79B7-F07C-9DBA7E7D564F}"/>
                  </a:ext>
                </a:extLst>
              </p:cNvPr>
              <p:cNvSpPr/>
              <p:nvPr/>
            </p:nvSpPr>
            <p:spPr>
              <a:xfrm>
                <a:off x="1273347" y="5061045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3" name="Google Shape;1925;p37">
                <a:extLst>
                  <a:ext uri="{FF2B5EF4-FFF2-40B4-BE49-F238E27FC236}">
                    <a16:creationId xmlns:a16="http://schemas.microsoft.com/office/drawing/2014/main" xmlns="" id="{1DEE07EE-2974-C5C9-65AB-92C1DEC0FF74}"/>
                  </a:ext>
                </a:extLst>
              </p:cNvPr>
              <p:cNvSpPr/>
              <p:nvPr/>
            </p:nvSpPr>
            <p:spPr>
              <a:xfrm>
                <a:off x="1601249" y="5061045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4" name="Google Shape;1926;p37">
                <a:extLst>
                  <a:ext uri="{FF2B5EF4-FFF2-40B4-BE49-F238E27FC236}">
                    <a16:creationId xmlns:a16="http://schemas.microsoft.com/office/drawing/2014/main" xmlns="" id="{5D890BFA-791F-3CFB-5DFB-FB22F408A38F}"/>
                  </a:ext>
                </a:extLst>
              </p:cNvPr>
              <p:cNvSpPr/>
              <p:nvPr/>
            </p:nvSpPr>
            <p:spPr>
              <a:xfrm>
                <a:off x="1273347" y="5100404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5" name="Google Shape;1927;p37">
                <a:extLst>
                  <a:ext uri="{FF2B5EF4-FFF2-40B4-BE49-F238E27FC236}">
                    <a16:creationId xmlns:a16="http://schemas.microsoft.com/office/drawing/2014/main" xmlns="" id="{4B526C11-9BAF-EB2A-80CF-DA9025946CD1}"/>
                  </a:ext>
                </a:extLst>
              </p:cNvPr>
              <p:cNvSpPr/>
              <p:nvPr/>
            </p:nvSpPr>
            <p:spPr>
              <a:xfrm>
                <a:off x="1601249" y="5100404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6" name="Google Shape;1928;p37">
                <a:extLst>
                  <a:ext uri="{FF2B5EF4-FFF2-40B4-BE49-F238E27FC236}">
                    <a16:creationId xmlns:a16="http://schemas.microsoft.com/office/drawing/2014/main" xmlns="" id="{28073104-4583-939F-2CCE-CC8B1A4CD203}"/>
                  </a:ext>
                </a:extLst>
              </p:cNvPr>
              <p:cNvSpPr/>
              <p:nvPr/>
            </p:nvSpPr>
            <p:spPr>
              <a:xfrm>
                <a:off x="1273347" y="5139762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7" name="Google Shape;1929;p37">
                <a:extLst>
                  <a:ext uri="{FF2B5EF4-FFF2-40B4-BE49-F238E27FC236}">
                    <a16:creationId xmlns:a16="http://schemas.microsoft.com/office/drawing/2014/main" xmlns="" id="{8BA266FE-B086-21AA-240C-09A7C2878FBA}"/>
                  </a:ext>
                </a:extLst>
              </p:cNvPr>
              <p:cNvSpPr/>
              <p:nvPr/>
            </p:nvSpPr>
            <p:spPr>
              <a:xfrm>
                <a:off x="1601249" y="5139762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" name="Google Shape;1930;p37">
              <a:extLst>
                <a:ext uri="{FF2B5EF4-FFF2-40B4-BE49-F238E27FC236}">
                  <a16:creationId xmlns:a16="http://schemas.microsoft.com/office/drawing/2014/main" xmlns="" id="{E8B3CFCB-3207-B625-BFA5-746F853EB7EF}"/>
                </a:ext>
              </a:extLst>
            </p:cNvPr>
            <p:cNvGrpSpPr/>
            <p:nvPr/>
          </p:nvGrpSpPr>
          <p:grpSpPr>
            <a:xfrm>
              <a:off x="-33017" y="3729843"/>
              <a:ext cx="1533604" cy="1486351"/>
              <a:chOff x="1822478" y="3675049"/>
              <a:chExt cx="1745112" cy="1691341"/>
            </a:xfrm>
          </p:grpSpPr>
          <p:sp>
            <p:nvSpPr>
              <p:cNvPr id="24" name="Google Shape;1931;p37">
                <a:extLst>
                  <a:ext uri="{FF2B5EF4-FFF2-40B4-BE49-F238E27FC236}">
                    <a16:creationId xmlns:a16="http://schemas.microsoft.com/office/drawing/2014/main" xmlns="" id="{C22DC186-02C3-64B4-DF45-535DE5654597}"/>
                  </a:ext>
                </a:extLst>
              </p:cNvPr>
              <p:cNvSpPr/>
              <p:nvPr/>
            </p:nvSpPr>
            <p:spPr>
              <a:xfrm>
                <a:off x="2431872" y="4164461"/>
                <a:ext cx="192991" cy="1201655"/>
              </a:xfrm>
              <a:custGeom>
                <a:avLst/>
                <a:gdLst/>
                <a:ahLst/>
                <a:cxnLst/>
                <a:rect l="l" t="t" r="r" b="b"/>
                <a:pathLst>
                  <a:path w="39792" h="247764" extrusionOk="0">
                    <a:moveTo>
                      <a:pt x="0" y="0"/>
                    </a:moveTo>
                    <a:lnTo>
                      <a:pt x="39792" y="0"/>
                    </a:lnTo>
                    <a:lnTo>
                      <a:pt x="39792" y="247764"/>
                    </a:lnTo>
                    <a:lnTo>
                      <a:pt x="0" y="24776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932;p37">
                <a:extLst>
                  <a:ext uri="{FF2B5EF4-FFF2-40B4-BE49-F238E27FC236}">
                    <a16:creationId xmlns:a16="http://schemas.microsoft.com/office/drawing/2014/main" xmlns="" id="{A35343C7-83AD-DABD-3BC1-80423E54203F}"/>
                  </a:ext>
                </a:extLst>
              </p:cNvPr>
              <p:cNvSpPr/>
              <p:nvPr/>
            </p:nvSpPr>
            <p:spPr>
              <a:xfrm>
                <a:off x="2145501" y="4164461"/>
                <a:ext cx="288808" cy="1201655"/>
              </a:xfrm>
              <a:custGeom>
                <a:avLst/>
                <a:gdLst/>
                <a:ahLst/>
                <a:cxnLst/>
                <a:rect l="l" t="t" r="r" b="b"/>
                <a:pathLst>
                  <a:path w="59548" h="247764" extrusionOk="0">
                    <a:moveTo>
                      <a:pt x="0" y="0"/>
                    </a:moveTo>
                    <a:lnTo>
                      <a:pt x="59548" y="0"/>
                    </a:lnTo>
                    <a:lnTo>
                      <a:pt x="59548" y="247764"/>
                    </a:lnTo>
                    <a:lnTo>
                      <a:pt x="0" y="24776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933;p37">
                <a:extLst>
                  <a:ext uri="{FF2B5EF4-FFF2-40B4-BE49-F238E27FC236}">
                    <a16:creationId xmlns:a16="http://schemas.microsoft.com/office/drawing/2014/main" xmlns="" id="{150D1FE2-A923-A3C5-73B1-C7AA66A2EA87}"/>
                  </a:ext>
                </a:extLst>
              </p:cNvPr>
              <p:cNvSpPr/>
              <p:nvPr/>
            </p:nvSpPr>
            <p:spPr>
              <a:xfrm>
                <a:off x="2145501" y="4213049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934;p37">
                <a:extLst>
                  <a:ext uri="{FF2B5EF4-FFF2-40B4-BE49-F238E27FC236}">
                    <a16:creationId xmlns:a16="http://schemas.microsoft.com/office/drawing/2014/main" xmlns="" id="{9DF6A772-F03D-CBFA-3BAD-A40519CFE443}"/>
                  </a:ext>
                </a:extLst>
              </p:cNvPr>
              <p:cNvSpPr/>
              <p:nvPr/>
            </p:nvSpPr>
            <p:spPr>
              <a:xfrm>
                <a:off x="2145501" y="4296927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935;p37">
                <a:extLst>
                  <a:ext uri="{FF2B5EF4-FFF2-40B4-BE49-F238E27FC236}">
                    <a16:creationId xmlns:a16="http://schemas.microsoft.com/office/drawing/2014/main" xmlns="" id="{216236AA-3BC7-3462-7D12-321DF71FE1EF}"/>
                  </a:ext>
                </a:extLst>
              </p:cNvPr>
              <p:cNvSpPr/>
              <p:nvPr/>
            </p:nvSpPr>
            <p:spPr>
              <a:xfrm>
                <a:off x="2145501" y="4380805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936;p37">
                <a:extLst>
                  <a:ext uri="{FF2B5EF4-FFF2-40B4-BE49-F238E27FC236}">
                    <a16:creationId xmlns:a16="http://schemas.microsoft.com/office/drawing/2014/main" xmlns="" id="{2906FFDB-A94B-F139-3D7B-96BF9265E1F2}"/>
                  </a:ext>
                </a:extLst>
              </p:cNvPr>
              <p:cNvSpPr/>
              <p:nvPr/>
            </p:nvSpPr>
            <p:spPr>
              <a:xfrm>
                <a:off x="2145501" y="4464950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937;p37">
                <a:extLst>
                  <a:ext uri="{FF2B5EF4-FFF2-40B4-BE49-F238E27FC236}">
                    <a16:creationId xmlns:a16="http://schemas.microsoft.com/office/drawing/2014/main" xmlns="" id="{6A75EE18-D1DF-AA89-BF1F-7E16521A37F1}"/>
                  </a:ext>
                </a:extLst>
              </p:cNvPr>
              <p:cNvSpPr/>
              <p:nvPr/>
            </p:nvSpPr>
            <p:spPr>
              <a:xfrm>
                <a:off x="2145501" y="4548828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938;p37">
                <a:extLst>
                  <a:ext uri="{FF2B5EF4-FFF2-40B4-BE49-F238E27FC236}">
                    <a16:creationId xmlns:a16="http://schemas.microsoft.com/office/drawing/2014/main" xmlns="" id="{A5CD4F4B-2C42-97AC-56A8-2F699E261C4A}"/>
                  </a:ext>
                </a:extLst>
              </p:cNvPr>
              <p:cNvSpPr/>
              <p:nvPr/>
            </p:nvSpPr>
            <p:spPr>
              <a:xfrm>
                <a:off x="2145501" y="4632706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8" name="Google Shape;1939;p37">
                <a:extLst>
                  <a:ext uri="{FF2B5EF4-FFF2-40B4-BE49-F238E27FC236}">
                    <a16:creationId xmlns:a16="http://schemas.microsoft.com/office/drawing/2014/main" xmlns="" id="{6A8CCAEA-3673-1618-912C-5CD43678B36C}"/>
                  </a:ext>
                </a:extLst>
              </p:cNvPr>
              <p:cNvSpPr/>
              <p:nvPr/>
            </p:nvSpPr>
            <p:spPr>
              <a:xfrm>
                <a:off x="2145501" y="4716851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9" name="Google Shape;1940;p37">
                <a:extLst>
                  <a:ext uri="{FF2B5EF4-FFF2-40B4-BE49-F238E27FC236}">
                    <a16:creationId xmlns:a16="http://schemas.microsoft.com/office/drawing/2014/main" xmlns="" id="{CE4F24E1-6A31-6C39-D7E4-530CEB324FE7}"/>
                  </a:ext>
                </a:extLst>
              </p:cNvPr>
              <p:cNvSpPr/>
              <p:nvPr/>
            </p:nvSpPr>
            <p:spPr>
              <a:xfrm>
                <a:off x="2145501" y="4800729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0" name="Google Shape;1941;p37">
                <a:extLst>
                  <a:ext uri="{FF2B5EF4-FFF2-40B4-BE49-F238E27FC236}">
                    <a16:creationId xmlns:a16="http://schemas.microsoft.com/office/drawing/2014/main" xmlns="" id="{D9CD218F-A8FA-C7FD-62B0-1E7DD0FDD7A3}"/>
                  </a:ext>
                </a:extLst>
              </p:cNvPr>
              <p:cNvSpPr/>
              <p:nvPr/>
            </p:nvSpPr>
            <p:spPr>
              <a:xfrm>
                <a:off x="2145501" y="4884607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1" name="Google Shape;1942;p37">
                <a:extLst>
                  <a:ext uri="{FF2B5EF4-FFF2-40B4-BE49-F238E27FC236}">
                    <a16:creationId xmlns:a16="http://schemas.microsoft.com/office/drawing/2014/main" xmlns="" id="{9855A862-2D79-AF05-79ED-664F19F9BF07}"/>
                  </a:ext>
                </a:extLst>
              </p:cNvPr>
              <p:cNvSpPr/>
              <p:nvPr/>
            </p:nvSpPr>
            <p:spPr>
              <a:xfrm>
                <a:off x="2145501" y="4968752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2" name="Google Shape;1943;p37">
                <a:extLst>
                  <a:ext uri="{FF2B5EF4-FFF2-40B4-BE49-F238E27FC236}">
                    <a16:creationId xmlns:a16="http://schemas.microsoft.com/office/drawing/2014/main" xmlns="" id="{310DD24D-5582-77D4-1BBB-8BE28044A7C0}"/>
                  </a:ext>
                </a:extLst>
              </p:cNvPr>
              <p:cNvSpPr/>
              <p:nvPr/>
            </p:nvSpPr>
            <p:spPr>
              <a:xfrm>
                <a:off x="2145501" y="5052630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3" name="Google Shape;1944;p37">
                <a:extLst>
                  <a:ext uri="{FF2B5EF4-FFF2-40B4-BE49-F238E27FC236}">
                    <a16:creationId xmlns:a16="http://schemas.microsoft.com/office/drawing/2014/main" xmlns="" id="{03068B04-F746-E0CB-2B53-8E45A4CA674D}"/>
                  </a:ext>
                </a:extLst>
              </p:cNvPr>
              <p:cNvSpPr/>
              <p:nvPr/>
            </p:nvSpPr>
            <p:spPr>
              <a:xfrm>
                <a:off x="2145501" y="5136508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4" name="Google Shape;1945;p37">
                <a:extLst>
                  <a:ext uri="{FF2B5EF4-FFF2-40B4-BE49-F238E27FC236}">
                    <a16:creationId xmlns:a16="http://schemas.microsoft.com/office/drawing/2014/main" xmlns="" id="{2B186853-7C83-27C8-A674-4FE8C4234E71}"/>
                  </a:ext>
                </a:extLst>
              </p:cNvPr>
              <p:cNvSpPr/>
              <p:nvPr/>
            </p:nvSpPr>
            <p:spPr>
              <a:xfrm>
                <a:off x="2145501" y="5220653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5" name="Google Shape;1946;p37">
                <a:extLst>
                  <a:ext uri="{FF2B5EF4-FFF2-40B4-BE49-F238E27FC236}">
                    <a16:creationId xmlns:a16="http://schemas.microsoft.com/office/drawing/2014/main" xmlns="" id="{88A64D8E-B5CF-E0A1-0F0D-857A7EE351B5}"/>
                  </a:ext>
                </a:extLst>
              </p:cNvPr>
              <p:cNvSpPr/>
              <p:nvPr/>
            </p:nvSpPr>
            <p:spPr>
              <a:xfrm>
                <a:off x="2434316" y="4213049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6" name="Google Shape;1947;p37">
                <a:extLst>
                  <a:ext uri="{FF2B5EF4-FFF2-40B4-BE49-F238E27FC236}">
                    <a16:creationId xmlns:a16="http://schemas.microsoft.com/office/drawing/2014/main" xmlns="" id="{93493BC2-6532-0DEE-27A3-82F165A8227E}"/>
                  </a:ext>
                </a:extLst>
              </p:cNvPr>
              <p:cNvSpPr/>
              <p:nvPr/>
            </p:nvSpPr>
            <p:spPr>
              <a:xfrm>
                <a:off x="2434316" y="4296927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7" name="Google Shape;1948;p37">
                <a:extLst>
                  <a:ext uri="{FF2B5EF4-FFF2-40B4-BE49-F238E27FC236}">
                    <a16:creationId xmlns:a16="http://schemas.microsoft.com/office/drawing/2014/main" xmlns="" id="{90FA658E-D51E-D9D0-8A1B-8C0DE8A828CD}"/>
                  </a:ext>
                </a:extLst>
              </p:cNvPr>
              <p:cNvSpPr/>
              <p:nvPr/>
            </p:nvSpPr>
            <p:spPr>
              <a:xfrm>
                <a:off x="2434316" y="4380805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8" name="Google Shape;1949;p37">
                <a:extLst>
                  <a:ext uri="{FF2B5EF4-FFF2-40B4-BE49-F238E27FC236}">
                    <a16:creationId xmlns:a16="http://schemas.microsoft.com/office/drawing/2014/main" xmlns="" id="{7BB869DF-588B-7344-0ADF-A8443ED02AD4}"/>
                  </a:ext>
                </a:extLst>
              </p:cNvPr>
              <p:cNvSpPr/>
              <p:nvPr/>
            </p:nvSpPr>
            <p:spPr>
              <a:xfrm>
                <a:off x="2434316" y="4464950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8" name="Google Shape;1950;p37">
                <a:extLst>
                  <a:ext uri="{FF2B5EF4-FFF2-40B4-BE49-F238E27FC236}">
                    <a16:creationId xmlns:a16="http://schemas.microsoft.com/office/drawing/2014/main" xmlns="" id="{D7B2844F-E798-4E99-B542-75C6648883A3}"/>
                  </a:ext>
                </a:extLst>
              </p:cNvPr>
              <p:cNvSpPr/>
              <p:nvPr/>
            </p:nvSpPr>
            <p:spPr>
              <a:xfrm>
                <a:off x="2434316" y="4548828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9" name="Google Shape;1951;p37">
                <a:extLst>
                  <a:ext uri="{FF2B5EF4-FFF2-40B4-BE49-F238E27FC236}">
                    <a16:creationId xmlns:a16="http://schemas.microsoft.com/office/drawing/2014/main" xmlns="" id="{4191C6B6-A888-28B8-9DC5-0A1D16126842}"/>
                  </a:ext>
                </a:extLst>
              </p:cNvPr>
              <p:cNvSpPr/>
              <p:nvPr/>
            </p:nvSpPr>
            <p:spPr>
              <a:xfrm>
                <a:off x="2434316" y="4632706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0" name="Google Shape;1952;p37">
                <a:extLst>
                  <a:ext uri="{FF2B5EF4-FFF2-40B4-BE49-F238E27FC236}">
                    <a16:creationId xmlns:a16="http://schemas.microsoft.com/office/drawing/2014/main" xmlns="" id="{72ADA17D-8EF7-0C5A-9152-DD35D04A31A8}"/>
                  </a:ext>
                </a:extLst>
              </p:cNvPr>
              <p:cNvSpPr/>
              <p:nvPr/>
            </p:nvSpPr>
            <p:spPr>
              <a:xfrm>
                <a:off x="2434316" y="4716851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1" name="Google Shape;1953;p37">
                <a:extLst>
                  <a:ext uri="{FF2B5EF4-FFF2-40B4-BE49-F238E27FC236}">
                    <a16:creationId xmlns:a16="http://schemas.microsoft.com/office/drawing/2014/main" xmlns="" id="{42FBBA0B-2BD9-217D-CDEC-0F97B5DB1E75}"/>
                  </a:ext>
                </a:extLst>
              </p:cNvPr>
              <p:cNvSpPr/>
              <p:nvPr/>
            </p:nvSpPr>
            <p:spPr>
              <a:xfrm>
                <a:off x="2434316" y="4800729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2" name="Google Shape;1954;p37">
                <a:extLst>
                  <a:ext uri="{FF2B5EF4-FFF2-40B4-BE49-F238E27FC236}">
                    <a16:creationId xmlns:a16="http://schemas.microsoft.com/office/drawing/2014/main" xmlns="" id="{BE340FB6-E05B-E9EC-2053-E9EB91604AD8}"/>
                  </a:ext>
                </a:extLst>
              </p:cNvPr>
              <p:cNvSpPr/>
              <p:nvPr/>
            </p:nvSpPr>
            <p:spPr>
              <a:xfrm>
                <a:off x="2434316" y="4884607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3" name="Google Shape;1955;p37">
                <a:extLst>
                  <a:ext uri="{FF2B5EF4-FFF2-40B4-BE49-F238E27FC236}">
                    <a16:creationId xmlns:a16="http://schemas.microsoft.com/office/drawing/2014/main" xmlns="" id="{FB032815-3ECF-9FA1-E1AA-805C5D72CB5E}"/>
                  </a:ext>
                </a:extLst>
              </p:cNvPr>
              <p:cNvSpPr/>
              <p:nvPr/>
            </p:nvSpPr>
            <p:spPr>
              <a:xfrm>
                <a:off x="2434316" y="4968752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4" name="Google Shape;1956;p37">
                <a:extLst>
                  <a:ext uri="{FF2B5EF4-FFF2-40B4-BE49-F238E27FC236}">
                    <a16:creationId xmlns:a16="http://schemas.microsoft.com/office/drawing/2014/main" xmlns="" id="{26318A87-B677-FEC8-0192-B47DBB33C557}"/>
                  </a:ext>
                </a:extLst>
              </p:cNvPr>
              <p:cNvSpPr/>
              <p:nvPr/>
            </p:nvSpPr>
            <p:spPr>
              <a:xfrm>
                <a:off x="2434316" y="5052630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5" name="Google Shape;1957;p37">
                <a:extLst>
                  <a:ext uri="{FF2B5EF4-FFF2-40B4-BE49-F238E27FC236}">
                    <a16:creationId xmlns:a16="http://schemas.microsoft.com/office/drawing/2014/main" xmlns="" id="{6F909531-2BDD-42C7-1763-E0835D8739E0}"/>
                  </a:ext>
                </a:extLst>
              </p:cNvPr>
              <p:cNvSpPr/>
              <p:nvPr/>
            </p:nvSpPr>
            <p:spPr>
              <a:xfrm>
                <a:off x="2434316" y="5136508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6" name="Google Shape;1958;p37">
                <a:extLst>
                  <a:ext uri="{FF2B5EF4-FFF2-40B4-BE49-F238E27FC236}">
                    <a16:creationId xmlns:a16="http://schemas.microsoft.com/office/drawing/2014/main" xmlns="" id="{EEB4B3E0-5E9B-0200-AF01-1914952384ED}"/>
                  </a:ext>
                </a:extLst>
              </p:cNvPr>
              <p:cNvSpPr/>
              <p:nvPr/>
            </p:nvSpPr>
            <p:spPr>
              <a:xfrm>
                <a:off x="2434316" y="5220653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7" name="Google Shape;1959;p37">
                <a:extLst>
                  <a:ext uri="{FF2B5EF4-FFF2-40B4-BE49-F238E27FC236}">
                    <a16:creationId xmlns:a16="http://schemas.microsoft.com/office/drawing/2014/main" xmlns="" id="{8B13273C-64F2-EA7A-1FB9-749208F0BFC9}"/>
                  </a:ext>
                </a:extLst>
              </p:cNvPr>
              <p:cNvSpPr/>
              <p:nvPr/>
            </p:nvSpPr>
            <p:spPr>
              <a:xfrm>
                <a:off x="2083880" y="4276028"/>
                <a:ext cx="173174" cy="1090362"/>
              </a:xfrm>
              <a:custGeom>
                <a:avLst/>
                <a:gdLst/>
                <a:ahLst/>
                <a:cxnLst/>
                <a:rect l="l" t="t" r="r" b="b"/>
                <a:pathLst>
                  <a:path w="35706" h="224817" extrusionOk="0">
                    <a:moveTo>
                      <a:pt x="0" y="0"/>
                    </a:moveTo>
                    <a:lnTo>
                      <a:pt x="35707" y="0"/>
                    </a:lnTo>
                    <a:lnTo>
                      <a:pt x="35707" y="224818"/>
                    </a:lnTo>
                    <a:lnTo>
                      <a:pt x="0" y="2248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8" name="Google Shape;1960;p37">
                <a:extLst>
                  <a:ext uri="{FF2B5EF4-FFF2-40B4-BE49-F238E27FC236}">
                    <a16:creationId xmlns:a16="http://schemas.microsoft.com/office/drawing/2014/main" xmlns="" id="{F19FBEB2-F1ED-CF61-A562-7F7433C076FE}"/>
                  </a:ext>
                </a:extLst>
              </p:cNvPr>
              <p:cNvSpPr/>
              <p:nvPr/>
            </p:nvSpPr>
            <p:spPr>
              <a:xfrm>
                <a:off x="1822478" y="4276028"/>
                <a:ext cx="262206" cy="1090362"/>
              </a:xfrm>
              <a:custGeom>
                <a:avLst/>
                <a:gdLst/>
                <a:ahLst/>
                <a:cxnLst/>
                <a:rect l="l" t="t" r="r" b="b"/>
                <a:pathLst>
                  <a:path w="54063" h="224817" extrusionOk="0">
                    <a:moveTo>
                      <a:pt x="0" y="0"/>
                    </a:moveTo>
                    <a:lnTo>
                      <a:pt x="54064" y="0"/>
                    </a:lnTo>
                    <a:lnTo>
                      <a:pt x="54064" y="224818"/>
                    </a:lnTo>
                    <a:lnTo>
                      <a:pt x="0" y="22481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9" name="Google Shape;1961;p37">
                <a:extLst>
                  <a:ext uri="{FF2B5EF4-FFF2-40B4-BE49-F238E27FC236}">
                    <a16:creationId xmlns:a16="http://schemas.microsoft.com/office/drawing/2014/main" xmlns="" id="{063F1856-DEA0-B58C-1481-2310D301E3C1}"/>
                  </a:ext>
                </a:extLst>
              </p:cNvPr>
              <p:cNvSpPr/>
              <p:nvPr/>
            </p:nvSpPr>
            <p:spPr>
              <a:xfrm>
                <a:off x="1844469" y="4313214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0" name="Google Shape;1962;p37">
                <a:extLst>
                  <a:ext uri="{FF2B5EF4-FFF2-40B4-BE49-F238E27FC236}">
                    <a16:creationId xmlns:a16="http://schemas.microsoft.com/office/drawing/2014/main" xmlns="" id="{67FD990B-2F47-C9FA-BF04-9995C7F55A5B}"/>
                  </a:ext>
                </a:extLst>
              </p:cNvPr>
              <p:cNvSpPr/>
              <p:nvPr/>
            </p:nvSpPr>
            <p:spPr>
              <a:xfrm>
                <a:off x="2106409" y="4313214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1" name="Google Shape;1963;p37">
                <a:extLst>
                  <a:ext uri="{FF2B5EF4-FFF2-40B4-BE49-F238E27FC236}">
                    <a16:creationId xmlns:a16="http://schemas.microsoft.com/office/drawing/2014/main" xmlns="" id="{E2B9186F-D1DD-1BCC-0500-A779036AF81D}"/>
                  </a:ext>
                </a:extLst>
              </p:cNvPr>
              <p:cNvSpPr/>
              <p:nvPr/>
            </p:nvSpPr>
            <p:spPr>
              <a:xfrm>
                <a:off x="1844469" y="4365062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2" name="Google Shape;1964;p37">
                <a:extLst>
                  <a:ext uri="{FF2B5EF4-FFF2-40B4-BE49-F238E27FC236}">
                    <a16:creationId xmlns:a16="http://schemas.microsoft.com/office/drawing/2014/main" xmlns="" id="{9C0369A5-7795-04DB-A2B4-E2FBE563B51F}"/>
                  </a:ext>
                </a:extLst>
              </p:cNvPr>
              <p:cNvSpPr/>
              <p:nvPr/>
            </p:nvSpPr>
            <p:spPr>
              <a:xfrm>
                <a:off x="2106409" y="4365062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3" name="Google Shape;1965;p37">
                <a:extLst>
                  <a:ext uri="{FF2B5EF4-FFF2-40B4-BE49-F238E27FC236}">
                    <a16:creationId xmlns:a16="http://schemas.microsoft.com/office/drawing/2014/main" xmlns="" id="{B13C7A22-173E-BA4C-3995-B26D930414F3}"/>
                  </a:ext>
                </a:extLst>
              </p:cNvPr>
              <p:cNvSpPr/>
              <p:nvPr/>
            </p:nvSpPr>
            <p:spPr>
              <a:xfrm>
                <a:off x="1844469" y="4417176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4" name="Google Shape;1966;p37">
                <a:extLst>
                  <a:ext uri="{FF2B5EF4-FFF2-40B4-BE49-F238E27FC236}">
                    <a16:creationId xmlns:a16="http://schemas.microsoft.com/office/drawing/2014/main" xmlns="" id="{61647983-17C6-C09B-D1C8-60A4FC2E8D10}"/>
                  </a:ext>
                </a:extLst>
              </p:cNvPr>
              <p:cNvSpPr/>
              <p:nvPr/>
            </p:nvSpPr>
            <p:spPr>
              <a:xfrm>
                <a:off x="2106409" y="4417176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5" name="Google Shape;1967;p37">
                <a:extLst>
                  <a:ext uri="{FF2B5EF4-FFF2-40B4-BE49-F238E27FC236}">
                    <a16:creationId xmlns:a16="http://schemas.microsoft.com/office/drawing/2014/main" xmlns="" id="{B51D5958-7DD1-D842-4DE5-9C44FA4068C0}"/>
                  </a:ext>
                </a:extLst>
              </p:cNvPr>
              <p:cNvSpPr/>
              <p:nvPr/>
            </p:nvSpPr>
            <p:spPr>
              <a:xfrm>
                <a:off x="1844469" y="4469024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6" name="Google Shape;1968;p37">
                <a:extLst>
                  <a:ext uri="{FF2B5EF4-FFF2-40B4-BE49-F238E27FC236}">
                    <a16:creationId xmlns:a16="http://schemas.microsoft.com/office/drawing/2014/main" xmlns="" id="{5873D225-BC2F-7662-82F7-C910A445D956}"/>
                  </a:ext>
                </a:extLst>
              </p:cNvPr>
              <p:cNvSpPr/>
              <p:nvPr/>
            </p:nvSpPr>
            <p:spPr>
              <a:xfrm>
                <a:off x="2106409" y="4469024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7" name="Google Shape;1969;p37">
                <a:extLst>
                  <a:ext uri="{FF2B5EF4-FFF2-40B4-BE49-F238E27FC236}">
                    <a16:creationId xmlns:a16="http://schemas.microsoft.com/office/drawing/2014/main" xmlns="" id="{115C50CE-4774-FA2B-E7FD-855EE2300C04}"/>
                  </a:ext>
                </a:extLst>
              </p:cNvPr>
              <p:cNvSpPr/>
              <p:nvPr/>
            </p:nvSpPr>
            <p:spPr>
              <a:xfrm>
                <a:off x="1844469" y="4520867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8" name="Google Shape;1970;p37">
                <a:extLst>
                  <a:ext uri="{FF2B5EF4-FFF2-40B4-BE49-F238E27FC236}">
                    <a16:creationId xmlns:a16="http://schemas.microsoft.com/office/drawing/2014/main" xmlns="" id="{F576ECD4-6A19-CC45-5AE3-BF72036A20D7}"/>
                  </a:ext>
                </a:extLst>
              </p:cNvPr>
              <p:cNvSpPr/>
              <p:nvPr/>
            </p:nvSpPr>
            <p:spPr>
              <a:xfrm>
                <a:off x="2106409" y="4520867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9" name="Google Shape;1971;p37">
                <a:extLst>
                  <a:ext uri="{FF2B5EF4-FFF2-40B4-BE49-F238E27FC236}">
                    <a16:creationId xmlns:a16="http://schemas.microsoft.com/office/drawing/2014/main" xmlns="" id="{7A726C4C-2356-D26A-0371-82EC543EA235}"/>
                  </a:ext>
                </a:extLst>
              </p:cNvPr>
              <p:cNvSpPr/>
              <p:nvPr/>
            </p:nvSpPr>
            <p:spPr>
              <a:xfrm>
                <a:off x="1844469" y="4572715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0" name="Google Shape;1972;p37">
                <a:extLst>
                  <a:ext uri="{FF2B5EF4-FFF2-40B4-BE49-F238E27FC236}">
                    <a16:creationId xmlns:a16="http://schemas.microsoft.com/office/drawing/2014/main" xmlns="" id="{A41EAC00-157D-AED9-E65F-96739C9A1B74}"/>
                  </a:ext>
                </a:extLst>
              </p:cNvPr>
              <p:cNvSpPr/>
              <p:nvPr/>
            </p:nvSpPr>
            <p:spPr>
              <a:xfrm>
                <a:off x="2106409" y="4572715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1" name="Google Shape;1973;p37">
                <a:extLst>
                  <a:ext uri="{FF2B5EF4-FFF2-40B4-BE49-F238E27FC236}">
                    <a16:creationId xmlns:a16="http://schemas.microsoft.com/office/drawing/2014/main" xmlns="" id="{554DDA10-70EE-C251-DEB4-83E87238F06F}"/>
                  </a:ext>
                </a:extLst>
              </p:cNvPr>
              <p:cNvSpPr/>
              <p:nvPr/>
            </p:nvSpPr>
            <p:spPr>
              <a:xfrm>
                <a:off x="1844469" y="4624834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2" name="Google Shape;1974;p37">
                <a:extLst>
                  <a:ext uri="{FF2B5EF4-FFF2-40B4-BE49-F238E27FC236}">
                    <a16:creationId xmlns:a16="http://schemas.microsoft.com/office/drawing/2014/main" xmlns="" id="{0139BBB2-0E51-6AC3-188A-9CBE1DEDDF18}"/>
                  </a:ext>
                </a:extLst>
              </p:cNvPr>
              <p:cNvSpPr/>
              <p:nvPr/>
            </p:nvSpPr>
            <p:spPr>
              <a:xfrm>
                <a:off x="2106409" y="4624834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3" name="Google Shape;1975;p37">
                <a:extLst>
                  <a:ext uri="{FF2B5EF4-FFF2-40B4-BE49-F238E27FC236}">
                    <a16:creationId xmlns:a16="http://schemas.microsoft.com/office/drawing/2014/main" xmlns="" id="{141445A2-0386-7918-C7C9-0E7393515406}"/>
                  </a:ext>
                </a:extLst>
              </p:cNvPr>
              <p:cNvSpPr/>
              <p:nvPr/>
            </p:nvSpPr>
            <p:spPr>
              <a:xfrm>
                <a:off x="1844469" y="4676677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4" name="Google Shape;1976;p37">
                <a:extLst>
                  <a:ext uri="{FF2B5EF4-FFF2-40B4-BE49-F238E27FC236}">
                    <a16:creationId xmlns:a16="http://schemas.microsoft.com/office/drawing/2014/main" xmlns="" id="{FD346F10-4338-5191-586B-1957CD8EF7CF}"/>
                  </a:ext>
                </a:extLst>
              </p:cNvPr>
              <p:cNvSpPr/>
              <p:nvPr/>
            </p:nvSpPr>
            <p:spPr>
              <a:xfrm>
                <a:off x="2106409" y="4676677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5" name="Google Shape;1977;p37">
                <a:extLst>
                  <a:ext uri="{FF2B5EF4-FFF2-40B4-BE49-F238E27FC236}">
                    <a16:creationId xmlns:a16="http://schemas.microsoft.com/office/drawing/2014/main" xmlns="" id="{4D746B46-8A90-D546-45A4-EF752234C09F}"/>
                  </a:ext>
                </a:extLst>
              </p:cNvPr>
              <p:cNvSpPr/>
              <p:nvPr/>
            </p:nvSpPr>
            <p:spPr>
              <a:xfrm>
                <a:off x="1844469" y="4728525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6" name="Google Shape;1978;p37">
                <a:extLst>
                  <a:ext uri="{FF2B5EF4-FFF2-40B4-BE49-F238E27FC236}">
                    <a16:creationId xmlns:a16="http://schemas.microsoft.com/office/drawing/2014/main" xmlns="" id="{C760FCF1-FE01-3741-3734-CA6343EEDB6B}"/>
                  </a:ext>
                </a:extLst>
              </p:cNvPr>
              <p:cNvSpPr/>
              <p:nvPr/>
            </p:nvSpPr>
            <p:spPr>
              <a:xfrm>
                <a:off x="2106409" y="4728525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7" name="Google Shape;1979;p37">
                <a:extLst>
                  <a:ext uri="{FF2B5EF4-FFF2-40B4-BE49-F238E27FC236}">
                    <a16:creationId xmlns:a16="http://schemas.microsoft.com/office/drawing/2014/main" xmlns="" id="{B945C805-9A12-57AF-96EF-F9C1DB69D600}"/>
                  </a:ext>
                </a:extLst>
              </p:cNvPr>
              <p:cNvSpPr/>
              <p:nvPr/>
            </p:nvSpPr>
            <p:spPr>
              <a:xfrm>
                <a:off x="1844469" y="4780368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8" name="Google Shape;1980;p37">
                <a:extLst>
                  <a:ext uri="{FF2B5EF4-FFF2-40B4-BE49-F238E27FC236}">
                    <a16:creationId xmlns:a16="http://schemas.microsoft.com/office/drawing/2014/main" xmlns="" id="{39E55F2A-6D2F-4101-79CF-A56B90015339}"/>
                  </a:ext>
                </a:extLst>
              </p:cNvPr>
              <p:cNvSpPr/>
              <p:nvPr/>
            </p:nvSpPr>
            <p:spPr>
              <a:xfrm>
                <a:off x="2106409" y="4780368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9" name="Google Shape;1981;p37">
                <a:extLst>
                  <a:ext uri="{FF2B5EF4-FFF2-40B4-BE49-F238E27FC236}">
                    <a16:creationId xmlns:a16="http://schemas.microsoft.com/office/drawing/2014/main" xmlns="" id="{8014207F-BF66-D611-77EC-50BEA4F5AA52}"/>
                  </a:ext>
                </a:extLst>
              </p:cNvPr>
              <p:cNvSpPr/>
              <p:nvPr/>
            </p:nvSpPr>
            <p:spPr>
              <a:xfrm>
                <a:off x="1844469" y="4832488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0" name="Google Shape;1982;p37">
                <a:extLst>
                  <a:ext uri="{FF2B5EF4-FFF2-40B4-BE49-F238E27FC236}">
                    <a16:creationId xmlns:a16="http://schemas.microsoft.com/office/drawing/2014/main" xmlns="" id="{2B4F1768-2160-5C8D-C5D4-315646189970}"/>
                  </a:ext>
                </a:extLst>
              </p:cNvPr>
              <p:cNvSpPr/>
              <p:nvPr/>
            </p:nvSpPr>
            <p:spPr>
              <a:xfrm>
                <a:off x="2106409" y="4832488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1" name="Google Shape;1983;p37">
                <a:extLst>
                  <a:ext uri="{FF2B5EF4-FFF2-40B4-BE49-F238E27FC236}">
                    <a16:creationId xmlns:a16="http://schemas.microsoft.com/office/drawing/2014/main" xmlns="" id="{740E8AB4-EF69-9FEF-77DC-CCFC1A733225}"/>
                  </a:ext>
                </a:extLst>
              </p:cNvPr>
              <p:cNvSpPr/>
              <p:nvPr/>
            </p:nvSpPr>
            <p:spPr>
              <a:xfrm>
                <a:off x="1844469" y="4884335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2" name="Google Shape;1984;p37">
                <a:extLst>
                  <a:ext uri="{FF2B5EF4-FFF2-40B4-BE49-F238E27FC236}">
                    <a16:creationId xmlns:a16="http://schemas.microsoft.com/office/drawing/2014/main" xmlns="" id="{5926B5F3-6D30-1A43-2345-BACB7E48F73C}"/>
                  </a:ext>
                </a:extLst>
              </p:cNvPr>
              <p:cNvSpPr/>
              <p:nvPr/>
            </p:nvSpPr>
            <p:spPr>
              <a:xfrm>
                <a:off x="2106409" y="4884335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3" name="Google Shape;1985;p37">
                <a:extLst>
                  <a:ext uri="{FF2B5EF4-FFF2-40B4-BE49-F238E27FC236}">
                    <a16:creationId xmlns:a16="http://schemas.microsoft.com/office/drawing/2014/main" xmlns="" id="{7DEFEA68-05E1-D2AF-6A19-E5443899333F}"/>
                  </a:ext>
                </a:extLst>
              </p:cNvPr>
              <p:cNvSpPr/>
              <p:nvPr/>
            </p:nvSpPr>
            <p:spPr>
              <a:xfrm>
                <a:off x="1844469" y="4936178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4" name="Google Shape;1986;p37">
                <a:extLst>
                  <a:ext uri="{FF2B5EF4-FFF2-40B4-BE49-F238E27FC236}">
                    <a16:creationId xmlns:a16="http://schemas.microsoft.com/office/drawing/2014/main" xmlns="" id="{28F6E173-9AB4-D546-3527-FDFCE1C81BE1}"/>
                  </a:ext>
                </a:extLst>
              </p:cNvPr>
              <p:cNvSpPr/>
              <p:nvPr/>
            </p:nvSpPr>
            <p:spPr>
              <a:xfrm>
                <a:off x="2106409" y="4936178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5" name="Google Shape;1987;p37">
                <a:extLst>
                  <a:ext uri="{FF2B5EF4-FFF2-40B4-BE49-F238E27FC236}">
                    <a16:creationId xmlns:a16="http://schemas.microsoft.com/office/drawing/2014/main" xmlns="" id="{75DB80A3-2C02-4171-A51F-476A09B5BC38}"/>
                  </a:ext>
                </a:extLst>
              </p:cNvPr>
              <p:cNvSpPr/>
              <p:nvPr/>
            </p:nvSpPr>
            <p:spPr>
              <a:xfrm>
                <a:off x="1844469" y="4988026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6" name="Google Shape;1988;p37">
                <a:extLst>
                  <a:ext uri="{FF2B5EF4-FFF2-40B4-BE49-F238E27FC236}">
                    <a16:creationId xmlns:a16="http://schemas.microsoft.com/office/drawing/2014/main" xmlns="" id="{7640AD09-1959-64B2-E78B-991A90F8E4FA}"/>
                  </a:ext>
                </a:extLst>
              </p:cNvPr>
              <p:cNvSpPr/>
              <p:nvPr/>
            </p:nvSpPr>
            <p:spPr>
              <a:xfrm>
                <a:off x="2106409" y="4988026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7" name="Google Shape;1989;p37">
                <a:extLst>
                  <a:ext uri="{FF2B5EF4-FFF2-40B4-BE49-F238E27FC236}">
                    <a16:creationId xmlns:a16="http://schemas.microsoft.com/office/drawing/2014/main" xmlns="" id="{8CD68E2C-E509-1A5F-E4EB-2B08E49DDD63}"/>
                  </a:ext>
                </a:extLst>
              </p:cNvPr>
              <p:cNvSpPr/>
              <p:nvPr/>
            </p:nvSpPr>
            <p:spPr>
              <a:xfrm>
                <a:off x="1844469" y="5039874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8" name="Google Shape;1990;p37">
                <a:extLst>
                  <a:ext uri="{FF2B5EF4-FFF2-40B4-BE49-F238E27FC236}">
                    <a16:creationId xmlns:a16="http://schemas.microsoft.com/office/drawing/2014/main" xmlns="" id="{6FD1F3A7-15EC-B97B-2181-EED97A164E0A}"/>
                  </a:ext>
                </a:extLst>
              </p:cNvPr>
              <p:cNvSpPr/>
              <p:nvPr/>
            </p:nvSpPr>
            <p:spPr>
              <a:xfrm>
                <a:off x="2106409" y="5039874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9" name="Google Shape;1991;p37">
                <a:extLst>
                  <a:ext uri="{FF2B5EF4-FFF2-40B4-BE49-F238E27FC236}">
                    <a16:creationId xmlns:a16="http://schemas.microsoft.com/office/drawing/2014/main" xmlns="" id="{64F793E2-9967-3CF2-C54B-471BE4CB6C85}"/>
                  </a:ext>
                </a:extLst>
              </p:cNvPr>
              <p:cNvSpPr/>
              <p:nvPr/>
            </p:nvSpPr>
            <p:spPr>
              <a:xfrm>
                <a:off x="2571124" y="3675049"/>
                <a:ext cx="470673" cy="1691054"/>
              </a:xfrm>
              <a:custGeom>
                <a:avLst/>
                <a:gdLst/>
                <a:ahLst/>
                <a:cxnLst/>
                <a:rect l="l" t="t" r="r" b="b"/>
                <a:pathLst>
                  <a:path w="97046" h="348671" extrusionOk="0">
                    <a:moveTo>
                      <a:pt x="97046" y="348672"/>
                    </a:moveTo>
                    <a:lnTo>
                      <a:pt x="0" y="348672"/>
                    </a:lnTo>
                    <a:lnTo>
                      <a:pt x="0" y="0"/>
                    </a:lnTo>
                    <a:lnTo>
                      <a:pt x="58485" y="0"/>
                    </a:lnTo>
                    <a:lnTo>
                      <a:pt x="97046" y="4242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0" name="Google Shape;1992;p37">
                <a:extLst>
                  <a:ext uri="{FF2B5EF4-FFF2-40B4-BE49-F238E27FC236}">
                    <a16:creationId xmlns:a16="http://schemas.microsoft.com/office/drawing/2014/main" xmlns="" id="{16533BC8-3EC7-1694-5541-B381FF2EE30E}"/>
                  </a:ext>
                </a:extLst>
              </p:cNvPr>
              <p:cNvSpPr/>
              <p:nvPr/>
            </p:nvSpPr>
            <p:spPr>
              <a:xfrm>
                <a:off x="2571124" y="3675049"/>
                <a:ext cx="283652" cy="1691054"/>
              </a:xfrm>
              <a:custGeom>
                <a:avLst/>
                <a:gdLst/>
                <a:ahLst/>
                <a:cxnLst/>
                <a:rect l="l" t="t" r="r" b="b"/>
                <a:pathLst>
                  <a:path w="58485" h="348671" extrusionOk="0">
                    <a:moveTo>
                      <a:pt x="0" y="0"/>
                    </a:moveTo>
                    <a:lnTo>
                      <a:pt x="58485" y="0"/>
                    </a:lnTo>
                    <a:lnTo>
                      <a:pt x="58485" y="348672"/>
                    </a:lnTo>
                    <a:lnTo>
                      <a:pt x="0" y="34867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1" name="Google Shape;1993;p37">
                <a:extLst>
                  <a:ext uri="{FF2B5EF4-FFF2-40B4-BE49-F238E27FC236}">
                    <a16:creationId xmlns:a16="http://schemas.microsoft.com/office/drawing/2014/main" xmlns="" id="{86ABEB1E-778B-0760-25D7-E05AC7675595}"/>
                  </a:ext>
                </a:extLst>
              </p:cNvPr>
              <p:cNvSpPr/>
              <p:nvPr/>
            </p:nvSpPr>
            <p:spPr>
              <a:xfrm>
                <a:off x="2595282" y="3753223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2" name="Google Shape;1994;p37">
                <a:extLst>
                  <a:ext uri="{FF2B5EF4-FFF2-40B4-BE49-F238E27FC236}">
                    <a16:creationId xmlns:a16="http://schemas.microsoft.com/office/drawing/2014/main" xmlns="" id="{FC7E7DAE-9396-5F47-EB8F-C1D44485D354}"/>
                  </a:ext>
                </a:extLst>
              </p:cNvPr>
              <p:cNvSpPr/>
              <p:nvPr/>
            </p:nvSpPr>
            <p:spPr>
              <a:xfrm>
                <a:off x="2595282" y="3836287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3" name="Google Shape;1995;p37">
                <a:extLst>
                  <a:ext uri="{FF2B5EF4-FFF2-40B4-BE49-F238E27FC236}">
                    <a16:creationId xmlns:a16="http://schemas.microsoft.com/office/drawing/2014/main" xmlns="" id="{51D497EE-92C5-0184-1065-BF45A4CEB163}"/>
                  </a:ext>
                </a:extLst>
              </p:cNvPr>
              <p:cNvSpPr/>
              <p:nvPr/>
            </p:nvSpPr>
            <p:spPr>
              <a:xfrm>
                <a:off x="2595282" y="3919345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4" name="Google Shape;1996;p37">
                <a:extLst>
                  <a:ext uri="{FF2B5EF4-FFF2-40B4-BE49-F238E27FC236}">
                    <a16:creationId xmlns:a16="http://schemas.microsoft.com/office/drawing/2014/main" xmlns="" id="{7EE7697E-628F-A07B-E07F-1AEA388CF3A1}"/>
                  </a:ext>
                </a:extLst>
              </p:cNvPr>
              <p:cNvSpPr/>
              <p:nvPr/>
            </p:nvSpPr>
            <p:spPr>
              <a:xfrm>
                <a:off x="2595282" y="4002408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5" name="Google Shape;1997;p37">
                <a:extLst>
                  <a:ext uri="{FF2B5EF4-FFF2-40B4-BE49-F238E27FC236}">
                    <a16:creationId xmlns:a16="http://schemas.microsoft.com/office/drawing/2014/main" xmlns="" id="{DD14E052-5841-823C-29E9-E9C9400ED85A}"/>
                  </a:ext>
                </a:extLst>
              </p:cNvPr>
              <p:cNvSpPr/>
              <p:nvPr/>
            </p:nvSpPr>
            <p:spPr>
              <a:xfrm>
                <a:off x="2595282" y="4085471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6" name="Google Shape;1998;p37">
                <a:extLst>
                  <a:ext uri="{FF2B5EF4-FFF2-40B4-BE49-F238E27FC236}">
                    <a16:creationId xmlns:a16="http://schemas.microsoft.com/office/drawing/2014/main" xmlns="" id="{9987BB1E-C436-1861-6DEE-7D971984AD9A}"/>
                  </a:ext>
                </a:extLst>
              </p:cNvPr>
              <p:cNvSpPr/>
              <p:nvPr/>
            </p:nvSpPr>
            <p:spPr>
              <a:xfrm>
                <a:off x="2595282" y="4168535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7" name="Google Shape;1999;p37">
                <a:extLst>
                  <a:ext uri="{FF2B5EF4-FFF2-40B4-BE49-F238E27FC236}">
                    <a16:creationId xmlns:a16="http://schemas.microsoft.com/office/drawing/2014/main" xmlns="" id="{297022CF-1DD6-CD0A-D3B1-3F7D76838D32}"/>
                  </a:ext>
                </a:extLst>
              </p:cNvPr>
              <p:cNvSpPr/>
              <p:nvPr/>
            </p:nvSpPr>
            <p:spPr>
              <a:xfrm>
                <a:off x="2595282" y="4251598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8" name="Google Shape;2000;p37">
                <a:extLst>
                  <a:ext uri="{FF2B5EF4-FFF2-40B4-BE49-F238E27FC236}">
                    <a16:creationId xmlns:a16="http://schemas.microsoft.com/office/drawing/2014/main" xmlns="" id="{92E8AE75-00D2-E4FC-0AB9-5B55C46C9633}"/>
                  </a:ext>
                </a:extLst>
              </p:cNvPr>
              <p:cNvSpPr/>
              <p:nvPr/>
            </p:nvSpPr>
            <p:spPr>
              <a:xfrm>
                <a:off x="2595282" y="4334656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9" name="Google Shape;2001;p37">
                <a:extLst>
                  <a:ext uri="{FF2B5EF4-FFF2-40B4-BE49-F238E27FC236}">
                    <a16:creationId xmlns:a16="http://schemas.microsoft.com/office/drawing/2014/main" xmlns="" id="{A22B5130-D316-8105-4ACD-2C365A8E2FDC}"/>
                  </a:ext>
                </a:extLst>
              </p:cNvPr>
              <p:cNvSpPr/>
              <p:nvPr/>
            </p:nvSpPr>
            <p:spPr>
              <a:xfrm>
                <a:off x="2595282" y="4417720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0" name="Google Shape;2002;p37">
                <a:extLst>
                  <a:ext uri="{FF2B5EF4-FFF2-40B4-BE49-F238E27FC236}">
                    <a16:creationId xmlns:a16="http://schemas.microsoft.com/office/drawing/2014/main" xmlns="" id="{AE9E503E-A718-A126-3E5A-9D9491041615}"/>
                  </a:ext>
                </a:extLst>
              </p:cNvPr>
              <p:cNvSpPr/>
              <p:nvPr/>
            </p:nvSpPr>
            <p:spPr>
              <a:xfrm>
                <a:off x="2595282" y="4500783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1" name="Google Shape;2003;p37">
                <a:extLst>
                  <a:ext uri="{FF2B5EF4-FFF2-40B4-BE49-F238E27FC236}">
                    <a16:creationId xmlns:a16="http://schemas.microsoft.com/office/drawing/2014/main" xmlns="" id="{B6DD0A0A-88C6-FAA0-63ED-4611BA676A62}"/>
                  </a:ext>
                </a:extLst>
              </p:cNvPr>
              <p:cNvSpPr/>
              <p:nvPr/>
            </p:nvSpPr>
            <p:spPr>
              <a:xfrm>
                <a:off x="2595282" y="4583846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2" name="Google Shape;2004;p37">
                <a:extLst>
                  <a:ext uri="{FF2B5EF4-FFF2-40B4-BE49-F238E27FC236}">
                    <a16:creationId xmlns:a16="http://schemas.microsoft.com/office/drawing/2014/main" xmlns="" id="{DD1A0679-D1E3-D981-A854-6768F8A99FF2}"/>
                  </a:ext>
                </a:extLst>
              </p:cNvPr>
              <p:cNvSpPr/>
              <p:nvPr/>
            </p:nvSpPr>
            <p:spPr>
              <a:xfrm>
                <a:off x="2595282" y="4666904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3" name="Google Shape;2005;p37">
                <a:extLst>
                  <a:ext uri="{FF2B5EF4-FFF2-40B4-BE49-F238E27FC236}">
                    <a16:creationId xmlns:a16="http://schemas.microsoft.com/office/drawing/2014/main" xmlns="" id="{E5061203-F5FA-0921-3415-01A00D82F60D}"/>
                  </a:ext>
                </a:extLst>
              </p:cNvPr>
              <p:cNvSpPr/>
              <p:nvPr/>
            </p:nvSpPr>
            <p:spPr>
              <a:xfrm>
                <a:off x="2595282" y="4749968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4" name="Google Shape;2006;p37">
                <a:extLst>
                  <a:ext uri="{FF2B5EF4-FFF2-40B4-BE49-F238E27FC236}">
                    <a16:creationId xmlns:a16="http://schemas.microsoft.com/office/drawing/2014/main" xmlns="" id="{8FCE7702-19F5-5711-42DE-7570132EBD39}"/>
                  </a:ext>
                </a:extLst>
              </p:cNvPr>
              <p:cNvSpPr/>
              <p:nvPr/>
            </p:nvSpPr>
            <p:spPr>
              <a:xfrm>
                <a:off x="2595282" y="4833031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5" name="Google Shape;2007;p37">
                <a:extLst>
                  <a:ext uri="{FF2B5EF4-FFF2-40B4-BE49-F238E27FC236}">
                    <a16:creationId xmlns:a16="http://schemas.microsoft.com/office/drawing/2014/main" xmlns="" id="{4E3E982E-E51D-2EF7-6AFE-759F9F966FAF}"/>
                  </a:ext>
                </a:extLst>
              </p:cNvPr>
              <p:cNvSpPr/>
              <p:nvPr/>
            </p:nvSpPr>
            <p:spPr>
              <a:xfrm>
                <a:off x="2595282" y="4916094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6" name="Google Shape;2008;p37">
                <a:extLst>
                  <a:ext uri="{FF2B5EF4-FFF2-40B4-BE49-F238E27FC236}">
                    <a16:creationId xmlns:a16="http://schemas.microsoft.com/office/drawing/2014/main" xmlns="" id="{BF94C459-2FB0-FEEE-3F32-162B7875B4CF}"/>
                  </a:ext>
                </a:extLst>
              </p:cNvPr>
              <p:cNvSpPr/>
              <p:nvPr/>
            </p:nvSpPr>
            <p:spPr>
              <a:xfrm>
                <a:off x="3326283" y="3790953"/>
                <a:ext cx="241307" cy="1575154"/>
              </a:xfrm>
              <a:custGeom>
                <a:avLst/>
                <a:gdLst/>
                <a:ahLst/>
                <a:cxnLst/>
                <a:rect l="l" t="t" r="r" b="b"/>
                <a:pathLst>
                  <a:path w="49754" h="324774" extrusionOk="0">
                    <a:moveTo>
                      <a:pt x="49754" y="324774"/>
                    </a:moveTo>
                    <a:lnTo>
                      <a:pt x="0" y="324774"/>
                    </a:lnTo>
                    <a:lnTo>
                      <a:pt x="0" y="0"/>
                    </a:lnTo>
                    <a:lnTo>
                      <a:pt x="49754" y="3951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7" name="Google Shape;2009;p37">
                <a:extLst>
                  <a:ext uri="{FF2B5EF4-FFF2-40B4-BE49-F238E27FC236}">
                    <a16:creationId xmlns:a16="http://schemas.microsoft.com/office/drawing/2014/main" xmlns="" id="{C8AD34A2-3C3B-D16E-FC7A-E3D88105DD04}"/>
                  </a:ext>
                </a:extLst>
              </p:cNvPr>
              <p:cNvSpPr/>
              <p:nvPr/>
            </p:nvSpPr>
            <p:spPr>
              <a:xfrm>
                <a:off x="3026880" y="3790953"/>
                <a:ext cx="299395" cy="1575154"/>
              </a:xfrm>
              <a:custGeom>
                <a:avLst/>
                <a:gdLst/>
                <a:ahLst/>
                <a:cxnLst/>
                <a:rect l="l" t="t" r="r" b="b"/>
                <a:pathLst>
                  <a:path w="61731" h="324774" extrusionOk="0">
                    <a:moveTo>
                      <a:pt x="0" y="0"/>
                    </a:moveTo>
                    <a:lnTo>
                      <a:pt x="61731" y="0"/>
                    </a:lnTo>
                    <a:lnTo>
                      <a:pt x="61731" y="324774"/>
                    </a:lnTo>
                    <a:lnTo>
                      <a:pt x="0" y="32477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8" name="Google Shape;2010;p37">
                <a:extLst>
                  <a:ext uri="{FF2B5EF4-FFF2-40B4-BE49-F238E27FC236}">
                    <a16:creationId xmlns:a16="http://schemas.microsoft.com/office/drawing/2014/main" xmlns="" id="{F6E0C392-45AC-859E-E5D4-BB1F017E3B26}"/>
                  </a:ext>
                </a:extLst>
              </p:cNvPr>
              <p:cNvSpPr/>
              <p:nvPr/>
            </p:nvSpPr>
            <p:spPr>
              <a:xfrm>
                <a:off x="3049142" y="3863700"/>
                <a:ext cx="24158" cy="1113162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229518" extrusionOk="0">
                    <a:moveTo>
                      <a:pt x="0" y="0"/>
                    </a:moveTo>
                    <a:lnTo>
                      <a:pt x="4981" y="0"/>
                    </a:lnTo>
                    <a:lnTo>
                      <a:pt x="4981" y="229519"/>
                    </a:lnTo>
                    <a:lnTo>
                      <a:pt x="0" y="229519"/>
                    </a:lnTo>
                    <a:close/>
                  </a:path>
                </a:pathLst>
              </a:custGeom>
              <a:solidFill>
                <a:srgbClr val="FDFB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9" name="Google Shape;2011;p37">
                <a:extLst>
                  <a:ext uri="{FF2B5EF4-FFF2-40B4-BE49-F238E27FC236}">
                    <a16:creationId xmlns:a16="http://schemas.microsoft.com/office/drawing/2014/main" xmlns="" id="{7EC61BCD-8CC2-2DC4-9307-E29C54750407}"/>
                  </a:ext>
                </a:extLst>
              </p:cNvPr>
              <p:cNvSpPr/>
              <p:nvPr/>
            </p:nvSpPr>
            <p:spPr>
              <a:xfrm>
                <a:off x="3107227" y="3863700"/>
                <a:ext cx="24158" cy="1113162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229518" extrusionOk="0">
                    <a:moveTo>
                      <a:pt x="0" y="0"/>
                    </a:moveTo>
                    <a:lnTo>
                      <a:pt x="4981" y="0"/>
                    </a:lnTo>
                    <a:lnTo>
                      <a:pt x="4981" y="229519"/>
                    </a:lnTo>
                    <a:lnTo>
                      <a:pt x="0" y="229519"/>
                    </a:lnTo>
                    <a:close/>
                  </a:path>
                </a:pathLst>
              </a:custGeom>
              <a:solidFill>
                <a:srgbClr val="FDFB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0" name="Google Shape;2012;p37">
                <a:extLst>
                  <a:ext uri="{FF2B5EF4-FFF2-40B4-BE49-F238E27FC236}">
                    <a16:creationId xmlns:a16="http://schemas.microsoft.com/office/drawing/2014/main" xmlns="" id="{F40FBD2A-22A6-D736-61E6-CAD97F862DAD}"/>
                  </a:ext>
                </a:extLst>
              </p:cNvPr>
              <p:cNvSpPr/>
              <p:nvPr/>
            </p:nvSpPr>
            <p:spPr>
              <a:xfrm>
                <a:off x="3165046" y="3863700"/>
                <a:ext cx="24158" cy="1113162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229518" extrusionOk="0">
                    <a:moveTo>
                      <a:pt x="0" y="0"/>
                    </a:moveTo>
                    <a:lnTo>
                      <a:pt x="4981" y="0"/>
                    </a:lnTo>
                    <a:lnTo>
                      <a:pt x="4981" y="229519"/>
                    </a:lnTo>
                    <a:lnTo>
                      <a:pt x="0" y="229519"/>
                    </a:lnTo>
                    <a:close/>
                  </a:path>
                </a:pathLst>
              </a:custGeom>
              <a:solidFill>
                <a:srgbClr val="FDFB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1" name="Google Shape;2013;p37">
                <a:extLst>
                  <a:ext uri="{FF2B5EF4-FFF2-40B4-BE49-F238E27FC236}">
                    <a16:creationId xmlns:a16="http://schemas.microsoft.com/office/drawing/2014/main" xmlns="" id="{A376FDB2-8C33-674F-DBA8-1FF3BE6DA17D}"/>
                  </a:ext>
                </a:extLst>
              </p:cNvPr>
              <p:cNvSpPr/>
              <p:nvPr/>
            </p:nvSpPr>
            <p:spPr>
              <a:xfrm>
                <a:off x="3223136" y="3863700"/>
                <a:ext cx="24158" cy="1113162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229518" extrusionOk="0">
                    <a:moveTo>
                      <a:pt x="0" y="0"/>
                    </a:moveTo>
                    <a:lnTo>
                      <a:pt x="4981" y="0"/>
                    </a:lnTo>
                    <a:lnTo>
                      <a:pt x="4981" y="229519"/>
                    </a:lnTo>
                    <a:lnTo>
                      <a:pt x="0" y="229519"/>
                    </a:lnTo>
                    <a:close/>
                  </a:path>
                </a:pathLst>
              </a:custGeom>
              <a:solidFill>
                <a:srgbClr val="FDFB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2" name="Google Shape;2014;p37">
                <a:extLst>
                  <a:ext uri="{FF2B5EF4-FFF2-40B4-BE49-F238E27FC236}">
                    <a16:creationId xmlns:a16="http://schemas.microsoft.com/office/drawing/2014/main" xmlns="" id="{74408C5F-4E82-44B5-58D0-F84492087030}"/>
                  </a:ext>
                </a:extLst>
              </p:cNvPr>
              <p:cNvSpPr/>
              <p:nvPr/>
            </p:nvSpPr>
            <p:spPr>
              <a:xfrm>
                <a:off x="3281226" y="3863700"/>
                <a:ext cx="24158" cy="1113162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229518" extrusionOk="0">
                    <a:moveTo>
                      <a:pt x="0" y="0"/>
                    </a:moveTo>
                    <a:lnTo>
                      <a:pt x="4981" y="0"/>
                    </a:lnTo>
                    <a:lnTo>
                      <a:pt x="4981" y="229519"/>
                    </a:lnTo>
                    <a:lnTo>
                      <a:pt x="0" y="229519"/>
                    </a:lnTo>
                    <a:close/>
                  </a:path>
                </a:pathLst>
              </a:custGeom>
              <a:solidFill>
                <a:srgbClr val="FDFB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3" name="Google Shape;2015;p37">
                <a:extLst>
                  <a:ext uri="{FF2B5EF4-FFF2-40B4-BE49-F238E27FC236}">
                    <a16:creationId xmlns:a16="http://schemas.microsoft.com/office/drawing/2014/main" xmlns="" id="{BF22198D-3764-69D4-94DB-9DA1057E69E1}"/>
                  </a:ext>
                </a:extLst>
              </p:cNvPr>
              <p:cNvSpPr/>
              <p:nvPr/>
            </p:nvSpPr>
            <p:spPr>
              <a:xfrm>
                <a:off x="3357775" y="3888673"/>
                <a:ext cx="24153" cy="1088195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224370" extrusionOk="0">
                    <a:moveTo>
                      <a:pt x="4981" y="224370"/>
                    </a:moveTo>
                    <a:lnTo>
                      <a:pt x="4981" y="3918"/>
                    </a:lnTo>
                    <a:lnTo>
                      <a:pt x="0" y="0"/>
                    </a:lnTo>
                    <a:lnTo>
                      <a:pt x="0" y="22437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4" name="Google Shape;2016;p37">
                <a:extLst>
                  <a:ext uri="{FF2B5EF4-FFF2-40B4-BE49-F238E27FC236}">
                    <a16:creationId xmlns:a16="http://schemas.microsoft.com/office/drawing/2014/main" xmlns="" id="{3547511C-B78A-096C-564F-439972B4F69E}"/>
                  </a:ext>
                </a:extLst>
              </p:cNvPr>
              <p:cNvSpPr/>
              <p:nvPr/>
            </p:nvSpPr>
            <p:spPr>
              <a:xfrm>
                <a:off x="3409075" y="3929118"/>
                <a:ext cx="24153" cy="104775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216031" extrusionOk="0">
                    <a:moveTo>
                      <a:pt x="4981" y="216031"/>
                    </a:moveTo>
                    <a:lnTo>
                      <a:pt x="4981" y="3973"/>
                    </a:lnTo>
                    <a:lnTo>
                      <a:pt x="0" y="0"/>
                    </a:lnTo>
                    <a:lnTo>
                      <a:pt x="0" y="21603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5" name="Google Shape;2017;p37">
                <a:extLst>
                  <a:ext uri="{FF2B5EF4-FFF2-40B4-BE49-F238E27FC236}">
                    <a16:creationId xmlns:a16="http://schemas.microsoft.com/office/drawing/2014/main" xmlns="" id="{4B208268-A1D2-B694-307C-9AFDB9CDD832}"/>
                  </a:ext>
                </a:extLst>
              </p:cNvPr>
              <p:cNvSpPr/>
              <p:nvPr/>
            </p:nvSpPr>
            <p:spPr>
              <a:xfrm>
                <a:off x="3460108" y="3969835"/>
                <a:ext cx="24153" cy="1007035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207636" extrusionOk="0">
                    <a:moveTo>
                      <a:pt x="4981" y="207636"/>
                    </a:moveTo>
                    <a:lnTo>
                      <a:pt x="4981" y="3973"/>
                    </a:lnTo>
                    <a:lnTo>
                      <a:pt x="0" y="0"/>
                    </a:lnTo>
                    <a:lnTo>
                      <a:pt x="0" y="20763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6" name="Google Shape;2018;p37">
                <a:extLst>
                  <a:ext uri="{FF2B5EF4-FFF2-40B4-BE49-F238E27FC236}">
                    <a16:creationId xmlns:a16="http://schemas.microsoft.com/office/drawing/2014/main" xmlns="" id="{CC28478B-B202-3B4B-1D15-4DF4C698F265}"/>
                  </a:ext>
                </a:extLst>
              </p:cNvPr>
              <p:cNvSpPr/>
              <p:nvPr/>
            </p:nvSpPr>
            <p:spPr>
              <a:xfrm>
                <a:off x="3511413" y="4010552"/>
                <a:ext cx="23886" cy="966319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99241" extrusionOk="0">
                    <a:moveTo>
                      <a:pt x="4925" y="199241"/>
                    </a:moveTo>
                    <a:lnTo>
                      <a:pt x="4925" y="3918"/>
                    </a:lnTo>
                    <a:lnTo>
                      <a:pt x="0" y="0"/>
                    </a:lnTo>
                    <a:lnTo>
                      <a:pt x="0" y="19924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744" name="Google Shape;1744;p35"/>
          <p:cNvSpPr/>
          <p:nvPr/>
        </p:nvSpPr>
        <p:spPr>
          <a:xfrm>
            <a:off x="6198121" y="4225715"/>
            <a:ext cx="783370" cy="377795"/>
          </a:xfrm>
          <a:custGeom>
            <a:avLst/>
            <a:gdLst/>
            <a:ahLst/>
            <a:cxnLst/>
            <a:rect l="l" t="t" r="r" b="b"/>
            <a:pathLst>
              <a:path w="103347" h="49841" extrusionOk="0">
                <a:moveTo>
                  <a:pt x="99578" y="36522"/>
                </a:moveTo>
                <a:cubicBezTo>
                  <a:pt x="96220" y="33164"/>
                  <a:pt x="90848" y="32044"/>
                  <a:pt x="86426" y="33723"/>
                </a:cubicBezTo>
                <a:cubicBezTo>
                  <a:pt x="86706" y="23426"/>
                  <a:pt x="82228" y="13016"/>
                  <a:pt x="74225" y="6580"/>
                </a:cubicBezTo>
                <a:cubicBezTo>
                  <a:pt x="66222" y="143"/>
                  <a:pt x="54749" y="-1871"/>
                  <a:pt x="45178" y="1878"/>
                </a:cubicBezTo>
                <a:cubicBezTo>
                  <a:pt x="35608" y="5628"/>
                  <a:pt x="28500" y="15254"/>
                  <a:pt x="28221" y="25497"/>
                </a:cubicBezTo>
                <a:cubicBezTo>
                  <a:pt x="25087" y="24657"/>
                  <a:pt x="21505" y="25552"/>
                  <a:pt x="19210" y="27847"/>
                </a:cubicBezTo>
                <a:cubicBezTo>
                  <a:pt x="16860" y="30142"/>
                  <a:pt x="15852" y="33667"/>
                  <a:pt x="16635" y="36802"/>
                </a:cubicBezTo>
                <a:cubicBezTo>
                  <a:pt x="12550" y="35514"/>
                  <a:pt x="7961" y="36186"/>
                  <a:pt x="4659" y="38928"/>
                </a:cubicBezTo>
                <a:cubicBezTo>
                  <a:pt x="1357" y="41671"/>
                  <a:pt x="-378" y="45588"/>
                  <a:pt x="70" y="49842"/>
                </a:cubicBezTo>
                <a:lnTo>
                  <a:pt x="9192" y="49842"/>
                </a:lnTo>
                <a:lnTo>
                  <a:pt x="102601" y="49842"/>
                </a:lnTo>
                <a:cubicBezTo>
                  <a:pt x="104335" y="45532"/>
                  <a:pt x="102936" y="39880"/>
                  <a:pt x="99578" y="36522"/>
                </a:cubicBezTo>
                <a:close/>
              </a:path>
            </a:pathLst>
          </a:custGeom>
          <a:solidFill>
            <a:srgbClr val="D4F0FD">
              <a:alpha val="4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45" name="Google Shape;1745;p35"/>
          <p:cNvGrpSpPr/>
          <p:nvPr/>
        </p:nvGrpSpPr>
        <p:grpSpPr>
          <a:xfrm>
            <a:off x="7474883" y="3921898"/>
            <a:ext cx="183023" cy="264176"/>
            <a:chOff x="7560742" y="4227095"/>
            <a:chExt cx="87017" cy="125589"/>
          </a:xfrm>
        </p:grpSpPr>
        <p:sp>
          <p:nvSpPr>
            <p:cNvPr id="1746" name="Google Shape;1746;p35"/>
            <p:cNvSpPr/>
            <p:nvPr/>
          </p:nvSpPr>
          <p:spPr>
            <a:xfrm>
              <a:off x="7560742" y="4227095"/>
              <a:ext cx="87017" cy="125589"/>
            </a:xfrm>
            <a:custGeom>
              <a:avLst/>
              <a:gdLst/>
              <a:ahLst/>
              <a:cxnLst/>
              <a:rect l="l" t="t" r="r" b="b"/>
              <a:pathLst>
                <a:path w="87017" h="125589" extrusionOk="0">
                  <a:moveTo>
                    <a:pt x="44503" y="0"/>
                  </a:moveTo>
                  <a:cubicBezTo>
                    <a:pt x="8852" y="280"/>
                    <a:pt x="-3796" y="25801"/>
                    <a:pt x="961" y="56638"/>
                  </a:cubicBezTo>
                  <a:cubicBezTo>
                    <a:pt x="5774" y="87476"/>
                    <a:pt x="41649" y="125589"/>
                    <a:pt x="41649" y="125589"/>
                  </a:cubicBezTo>
                  <a:cubicBezTo>
                    <a:pt x="41649" y="125589"/>
                    <a:pt x="79203" y="89155"/>
                    <a:pt x="85415" y="58541"/>
                  </a:cubicBezTo>
                  <a:cubicBezTo>
                    <a:pt x="91627" y="27928"/>
                    <a:pt x="80154" y="1903"/>
                    <a:pt x="44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7" name="Google Shape;1747;p35"/>
            <p:cNvSpPr/>
            <p:nvPr/>
          </p:nvSpPr>
          <p:spPr>
            <a:xfrm>
              <a:off x="7569138" y="4237551"/>
              <a:ext cx="70200" cy="70201"/>
            </a:xfrm>
            <a:custGeom>
              <a:avLst/>
              <a:gdLst/>
              <a:ahLst/>
              <a:cxnLst/>
              <a:rect l="l" t="t" r="r" b="b"/>
              <a:pathLst>
                <a:path w="70200" h="70201" extrusionOk="0">
                  <a:moveTo>
                    <a:pt x="70191" y="35884"/>
                  </a:moveTo>
                  <a:cubicBezTo>
                    <a:pt x="69744" y="55249"/>
                    <a:pt x="53681" y="70639"/>
                    <a:pt x="34317" y="70192"/>
                  </a:cubicBezTo>
                  <a:cubicBezTo>
                    <a:pt x="14953" y="69744"/>
                    <a:pt x="-438" y="53682"/>
                    <a:pt x="10" y="34317"/>
                  </a:cubicBezTo>
                  <a:cubicBezTo>
                    <a:pt x="457" y="14953"/>
                    <a:pt x="16520" y="-438"/>
                    <a:pt x="35884" y="10"/>
                  </a:cubicBezTo>
                  <a:cubicBezTo>
                    <a:pt x="55249" y="401"/>
                    <a:pt x="70640" y="16464"/>
                    <a:pt x="70191" y="358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30924F6-5A7A-18E3-F7D3-BE18AF11CE91}"/>
              </a:ext>
            </a:extLst>
          </p:cNvPr>
          <p:cNvSpPr txBox="1"/>
          <p:nvPr/>
        </p:nvSpPr>
        <p:spPr>
          <a:xfrm>
            <a:off x="805561" y="1811371"/>
            <a:ext cx="7532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>
                <a:solidFill>
                  <a:srgbClr val="012247"/>
                </a:solidFill>
              </a:rPr>
              <a:t>CÁC LOẠI HÌNH QUẦN CƯ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91CFF82-3770-07C3-D800-5D439A51F0A5}"/>
              </a:ext>
            </a:extLst>
          </p:cNvPr>
          <p:cNvSpPr txBox="1"/>
          <p:nvPr/>
        </p:nvSpPr>
        <p:spPr>
          <a:xfrm>
            <a:off x="3844340" y="688480"/>
            <a:ext cx="14553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accent3"/>
                </a:solidFill>
                <a:latin typeface="+mj-lt"/>
                <a:ea typeface="Lato"/>
                <a:cs typeface="Lato"/>
                <a:sym typeface="Lato"/>
              </a:rPr>
              <a:t>02</a:t>
            </a:r>
          </a:p>
        </p:txBody>
      </p:sp>
      <p:grpSp>
        <p:nvGrpSpPr>
          <p:cNvPr id="1976" name="Group 1975">
            <a:extLst>
              <a:ext uri="{FF2B5EF4-FFF2-40B4-BE49-F238E27FC236}">
                <a16:creationId xmlns:a16="http://schemas.microsoft.com/office/drawing/2014/main" xmlns="" id="{18D3D098-9480-ED74-923B-1DD75ED98E35}"/>
              </a:ext>
            </a:extLst>
          </p:cNvPr>
          <p:cNvGrpSpPr/>
          <p:nvPr/>
        </p:nvGrpSpPr>
        <p:grpSpPr>
          <a:xfrm>
            <a:off x="4478537" y="3685784"/>
            <a:ext cx="3009902" cy="1501698"/>
            <a:chOff x="-33017" y="3729843"/>
            <a:chExt cx="3009902" cy="1501698"/>
          </a:xfrm>
        </p:grpSpPr>
        <p:grpSp>
          <p:nvGrpSpPr>
            <p:cNvPr id="1977" name="Google Shape;1770;p37">
              <a:extLst>
                <a:ext uri="{FF2B5EF4-FFF2-40B4-BE49-F238E27FC236}">
                  <a16:creationId xmlns:a16="http://schemas.microsoft.com/office/drawing/2014/main" xmlns="" id="{D94CD628-226F-3DD2-4C5F-690AA4A30C02}"/>
                </a:ext>
              </a:extLst>
            </p:cNvPr>
            <p:cNvGrpSpPr/>
            <p:nvPr/>
          </p:nvGrpSpPr>
          <p:grpSpPr>
            <a:xfrm>
              <a:off x="1403686" y="3837020"/>
              <a:ext cx="1573199" cy="1394521"/>
              <a:chOff x="-4" y="3800182"/>
              <a:chExt cx="1790167" cy="1586847"/>
            </a:xfrm>
          </p:grpSpPr>
          <p:sp>
            <p:nvSpPr>
              <p:cNvPr id="2067" name="Google Shape;1771;p37">
                <a:extLst>
                  <a:ext uri="{FF2B5EF4-FFF2-40B4-BE49-F238E27FC236}">
                    <a16:creationId xmlns:a16="http://schemas.microsoft.com/office/drawing/2014/main" xmlns="" id="{FB0B0D91-968A-128D-066B-A812B01DAFBB}"/>
                  </a:ext>
                </a:extLst>
              </p:cNvPr>
              <p:cNvSpPr/>
              <p:nvPr/>
            </p:nvSpPr>
            <p:spPr>
              <a:xfrm>
                <a:off x="-4" y="3800182"/>
                <a:ext cx="449770" cy="156592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22871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22871"/>
                    </a:lnTo>
                    <a:lnTo>
                      <a:pt x="0" y="3228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8" name="Google Shape;1772;p37">
                <a:extLst>
                  <a:ext uri="{FF2B5EF4-FFF2-40B4-BE49-F238E27FC236}">
                    <a16:creationId xmlns:a16="http://schemas.microsoft.com/office/drawing/2014/main" xmlns="" id="{2257BDE0-4EC8-78A2-9338-F4957CBB6B37}"/>
                  </a:ext>
                </a:extLst>
              </p:cNvPr>
              <p:cNvSpPr/>
              <p:nvPr/>
            </p:nvSpPr>
            <p:spPr>
              <a:xfrm>
                <a:off x="-4" y="3800182"/>
                <a:ext cx="271164" cy="1565924"/>
              </a:xfrm>
              <a:custGeom>
                <a:avLst/>
                <a:gdLst/>
                <a:ahLst/>
                <a:cxnLst/>
                <a:rect l="l" t="t" r="r" b="b"/>
                <a:pathLst>
                  <a:path w="55910" h="322871" extrusionOk="0">
                    <a:moveTo>
                      <a:pt x="0" y="0"/>
                    </a:moveTo>
                    <a:lnTo>
                      <a:pt x="55911" y="0"/>
                    </a:lnTo>
                    <a:lnTo>
                      <a:pt x="55911" y="322871"/>
                    </a:lnTo>
                    <a:lnTo>
                      <a:pt x="0" y="32287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9" name="Google Shape;1773;p37">
                <a:extLst>
                  <a:ext uri="{FF2B5EF4-FFF2-40B4-BE49-F238E27FC236}">
                    <a16:creationId xmlns:a16="http://schemas.microsoft.com/office/drawing/2014/main" xmlns="" id="{18308D58-DAE4-B853-BC93-E29104A62E06}"/>
                  </a:ext>
                </a:extLst>
              </p:cNvPr>
              <p:cNvSpPr/>
              <p:nvPr/>
            </p:nvSpPr>
            <p:spPr>
              <a:xfrm>
                <a:off x="-4" y="3863156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0" name="Google Shape;1774;p37">
                <a:extLst>
                  <a:ext uri="{FF2B5EF4-FFF2-40B4-BE49-F238E27FC236}">
                    <a16:creationId xmlns:a16="http://schemas.microsoft.com/office/drawing/2014/main" xmlns="" id="{B4E07074-82A0-0037-1EF6-EB5DC81B21C1}"/>
                  </a:ext>
                </a:extLst>
              </p:cNvPr>
              <p:cNvSpPr/>
              <p:nvPr/>
            </p:nvSpPr>
            <p:spPr>
              <a:xfrm>
                <a:off x="-4" y="3972551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1" name="Google Shape;1775;p37">
                <a:extLst>
                  <a:ext uri="{FF2B5EF4-FFF2-40B4-BE49-F238E27FC236}">
                    <a16:creationId xmlns:a16="http://schemas.microsoft.com/office/drawing/2014/main" xmlns="" id="{7047C410-FE8B-EA74-3053-7F7B61B362B8}"/>
                  </a:ext>
                </a:extLst>
              </p:cNvPr>
              <p:cNvSpPr/>
              <p:nvPr/>
            </p:nvSpPr>
            <p:spPr>
              <a:xfrm>
                <a:off x="-4" y="4081941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2" name="Google Shape;1776;p37">
                <a:extLst>
                  <a:ext uri="{FF2B5EF4-FFF2-40B4-BE49-F238E27FC236}">
                    <a16:creationId xmlns:a16="http://schemas.microsoft.com/office/drawing/2014/main" xmlns="" id="{A3818F88-9509-8F8B-FB52-BB56F6EDBC46}"/>
                  </a:ext>
                </a:extLst>
              </p:cNvPr>
              <p:cNvSpPr/>
              <p:nvPr/>
            </p:nvSpPr>
            <p:spPr>
              <a:xfrm>
                <a:off x="-4" y="4191607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3" name="Google Shape;1777;p37">
                <a:extLst>
                  <a:ext uri="{FF2B5EF4-FFF2-40B4-BE49-F238E27FC236}">
                    <a16:creationId xmlns:a16="http://schemas.microsoft.com/office/drawing/2014/main" xmlns="" id="{2DCE2D18-99C4-A24B-4A2E-E2FCCA49F131}"/>
                  </a:ext>
                </a:extLst>
              </p:cNvPr>
              <p:cNvSpPr/>
              <p:nvPr/>
            </p:nvSpPr>
            <p:spPr>
              <a:xfrm>
                <a:off x="-4" y="4300996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4" name="Google Shape;1778;p37">
                <a:extLst>
                  <a:ext uri="{FF2B5EF4-FFF2-40B4-BE49-F238E27FC236}">
                    <a16:creationId xmlns:a16="http://schemas.microsoft.com/office/drawing/2014/main" xmlns="" id="{F4A8CD14-6506-5448-EF2D-B7EADA16AD54}"/>
                  </a:ext>
                </a:extLst>
              </p:cNvPr>
              <p:cNvSpPr/>
              <p:nvPr/>
            </p:nvSpPr>
            <p:spPr>
              <a:xfrm>
                <a:off x="-4" y="4410391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5" name="Google Shape;1779;p37">
                <a:extLst>
                  <a:ext uri="{FF2B5EF4-FFF2-40B4-BE49-F238E27FC236}">
                    <a16:creationId xmlns:a16="http://schemas.microsoft.com/office/drawing/2014/main" xmlns="" id="{E076BD5F-FA34-AD63-3BFF-5145F89B93CC}"/>
                  </a:ext>
                </a:extLst>
              </p:cNvPr>
              <p:cNvSpPr/>
              <p:nvPr/>
            </p:nvSpPr>
            <p:spPr>
              <a:xfrm>
                <a:off x="-4" y="4519786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6" name="Google Shape;1780;p37">
                <a:extLst>
                  <a:ext uri="{FF2B5EF4-FFF2-40B4-BE49-F238E27FC236}">
                    <a16:creationId xmlns:a16="http://schemas.microsoft.com/office/drawing/2014/main" xmlns="" id="{27DBEFEF-7095-5DDE-6E98-2A1ED3658344}"/>
                  </a:ext>
                </a:extLst>
              </p:cNvPr>
              <p:cNvSpPr/>
              <p:nvPr/>
            </p:nvSpPr>
            <p:spPr>
              <a:xfrm>
                <a:off x="-4" y="4629175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7" name="Google Shape;1781;p37">
                <a:extLst>
                  <a:ext uri="{FF2B5EF4-FFF2-40B4-BE49-F238E27FC236}">
                    <a16:creationId xmlns:a16="http://schemas.microsoft.com/office/drawing/2014/main" xmlns="" id="{739BE75A-6827-FE88-C231-8DA69E9087A2}"/>
                  </a:ext>
                </a:extLst>
              </p:cNvPr>
              <p:cNvSpPr/>
              <p:nvPr/>
            </p:nvSpPr>
            <p:spPr>
              <a:xfrm>
                <a:off x="-4" y="4738570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8" name="Google Shape;1782;p37">
                <a:extLst>
                  <a:ext uri="{FF2B5EF4-FFF2-40B4-BE49-F238E27FC236}">
                    <a16:creationId xmlns:a16="http://schemas.microsoft.com/office/drawing/2014/main" xmlns="" id="{F500D572-AC1F-F75C-FA51-22E13EB1C888}"/>
                  </a:ext>
                </a:extLst>
              </p:cNvPr>
              <p:cNvSpPr/>
              <p:nvPr/>
            </p:nvSpPr>
            <p:spPr>
              <a:xfrm>
                <a:off x="-4" y="4847959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9" name="Google Shape;1783;p37">
                <a:extLst>
                  <a:ext uri="{FF2B5EF4-FFF2-40B4-BE49-F238E27FC236}">
                    <a16:creationId xmlns:a16="http://schemas.microsoft.com/office/drawing/2014/main" xmlns="" id="{15F247D4-6E8F-753F-1072-F4159A891539}"/>
                  </a:ext>
                </a:extLst>
              </p:cNvPr>
              <p:cNvSpPr/>
              <p:nvPr/>
            </p:nvSpPr>
            <p:spPr>
              <a:xfrm>
                <a:off x="-4" y="4957626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0" name="Google Shape;1784;p37">
                <a:extLst>
                  <a:ext uri="{FF2B5EF4-FFF2-40B4-BE49-F238E27FC236}">
                    <a16:creationId xmlns:a16="http://schemas.microsoft.com/office/drawing/2014/main" xmlns="" id="{ED836D7E-0E2D-C95A-0CAC-05268BD01D03}"/>
                  </a:ext>
                </a:extLst>
              </p:cNvPr>
              <p:cNvSpPr/>
              <p:nvPr/>
            </p:nvSpPr>
            <p:spPr>
              <a:xfrm>
                <a:off x="-4" y="5067015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1" name="Google Shape;1785;p37">
                <a:extLst>
                  <a:ext uri="{FF2B5EF4-FFF2-40B4-BE49-F238E27FC236}">
                    <a16:creationId xmlns:a16="http://schemas.microsoft.com/office/drawing/2014/main" xmlns="" id="{07285FC9-0EF1-0A04-A4D4-BF33CE9EF310}"/>
                  </a:ext>
                </a:extLst>
              </p:cNvPr>
              <p:cNvSpPr/>
              <p:nvPr/>
            </p:nvSpPr>
            <p:spPr>
              <a:xfrm>
                <a:off x="-4" y="5176410"/>
                <a:ext cx="449770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92736" h="3805" extrusionOk="0">
                    <a:moveTo>
                      <a:pt x="0" y="0"/>
                    </a:moveTo>
                    <a:lnTo>
                      <a:pt x="92737" y="0"/>
                    </a:lnTo>
                    <a:lnTo>
                      <a:pt x="92737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2" name="Google Shape;1786;p37">
                <a:extLst>
                  <a:ext uri="{FF2B5EF4-FFF2-40B4-BE49-F238E27FC236}">
                    <a16:creationId xmlns:a16="http://schemas.microsoft.com/office/drawing/2014/main" xmlns="" id="{3742AA8D-AD8C-94CE-8A49-268D4BFFCF02}"/>
                  </a:ext>
                </a:extLst>
              </p:cNvPr>
              <p:cNvSpPr/>
              <p:nvPr/>
            </p:nvSpPr>
            <p:spPr>
              <a:xfrm>
                <a:off x="271171" y="3863156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3" name="Google Shape;1787;p37">
                <a:extLst>
                  <a:ext uri="{FF2B5EF4-FFF2-40B4-BE49-F238E27FC236}">
                    <a16:creationId xmlns:a16="http://schemas.microsoft.com/office/drawing/2014/main" xmlns="" id="{FE961F8E-45C4-DF60-0A20-A714965A8B2C}"/>
                  </a:ext>
                </a:extLst>
              </p:cNvPr>
              <p:cNvSpPr/>
              <p:nvPr/>
            </p:nvSpPr>
            <p:spPr>
              <a:xfrm>
                <a:off x="271171" y="3972551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4" name="Google Shape;1788;p37">
                <a:extLst>
                  <a:ext uri="{FF2B5EF4-FFF2-40B4-BE49-F238E27FC236}">
                    <a16:creationId xmlns:a16="http://schemas.microsoft.com/office/drawing/2014/main" xmlns="" id="{A6E57FFD-5F6B-B029-7534-4943A3DC74F8}"/>
                  </a:ext>
                </a:extLst>
              </p:cNvPr>
              <p:cNvSpPr/>
              <p:nvPr/>
            </p:nvSpPr>
            <p:spPr>
              <a:xfrm>
                <a:off x="271171" y="4081941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5" name="Google Shape;1789;p37">
                <a:extLst>
                  <a:ext uri="{FF2B5EF4-FFF2-40B4-BE49-F238E27FC236}">
                    <a16:creationId xmlns:a16="http://schemas.microsoft.com/office/drawing/2014/main" xmlns="" id="{7FB5A074-C3E3-D7A8-713E-ABBE1DD0B874}"/>
                  </a:ext>
                </a:extLst>
              </p:cNvPr>
              <p:cNvSpPr/>
              <p:nvPr/>
            </p:nvSpPr>
            <p:spPr>
              <a:xfrm>
                <a:off x="271171" y="4191607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6" name="Google Shape;1790;p37">
                <a:extLst>
                  <a:ext uri="{FF2B5EF4-FFF2-40B4-BE49-F238E27FC236}">
                    <a16:creationId xmlns:a16="http://schemas.microsoft.com/office/drawing/2014/main" xmlns="" id="{20E63269-0FB6-38CD-E9AA-68AF78ABF5F7}"/>
                  </a:ext>
                </a:extLst>
              </p:cNvPr>
              <p:cNvSpPr/>
              <p:nvPr/>
            </p:nvSpPr>
            <p:spPr>
              <a:xfrm>
                <a:off x="271171" y="4300996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7" name="Google Shape;1791;p37">
                <a:extLst>
                  <a:ext uri="{FF2B5EF4-FFF2-40B4-BE49-F238E27FC236}">
                    <a16:creationId xmlns:a16="http://schemas.microsoft.com/office/drawing/2014/main" xmlns="" id="{3F814176-A648-C719-159D-BC65B78A2212}"/>
                  </a:ext>
                </a:extLst>
              </p:cNvPr>
              <p:cNvSpPr/>
              <p:nvPr/>
            </p:nvSpPr>
            <p:spPr>
              <a:xfrm>
                <a:off x="271171" y="4410391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8" name="Google Shape;1792;p37">
                <a:extLst>
                  <a:ext uri="{FF2B5EF4-FFF2-40B4-BE49-F238E27FC236}">
                    <a16:creationId xmlns:a16="http://schemas.microsoft.com/office/drawing/2014/main" xmlns="" id="{6717FEB6-24B6-50BF-935C-220679AD4E8E}"/>
                  </a:ext>
                </a:extLst>
              </p:cNvPr>
              <p:cNvSpPr/>
              <p:nvPr/>
            </p:nvSpPr>
            <p:spPr>
              <a:xfrm>
                <a:off x="271171" y="4519786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9" name="Google Shape;1793;p37">
                <a:extLst>
                  <a:ext uri="{FF2B5EF4-FFF2-40B4-BE49-F238E27FC236}">
                    <a16:creationId xmlns:a16="http://schemas.microsoft.com/office/drawing/2014/main" xmlns="" id="{22155CAE-E88C-D8E0-F399-EB92A3A586CE}"/>
                  </a:ext>
                </a:extLst>
              </p:cNvPr>
              <p:cNvSpPr/>
              <p:nvPr/>
            </p:nvSpPr>
            <p:spPr>
              <a:xfrm>
                <a:off x="271171" y="4629175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0" name="Google Shape;1794;p37">
                <a:extLst>
                  <a:ext uri="{FF2B5EF4-FFF2-40B4-BE49-F238E27FC236}">
                    <a16:creationId xmlns:a16="http://schemas.microsoft.com/office/drawing/2014/main" xmlns="" id="{0D4164FC-7BFB-3876-FB21-344B2A039A2F}"/>
                  </a:ext>
                </a:extLst>
              </p:cNvPr>
              <p:cNvSpPr/>
              <p:nvPr/>
            </p:nvSpPr>
            <p:spPr>
              <a:xfrm>
                <a:off x="271171" y="4738570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1" name="Google Shape;1795;p37">
                <a:extLst>
                  <a:ext uri="{FF2B5EF4-FFF2-40B4-BE49-F238E27FC236}">
                    <a16:creationId xmlns:a16="http://schemas.microsoft.com/office/drawing/2014/main" xmlns="" id="{53EE4331-B385-4B82-CDB9-6FD6B5E41236}"/>
                  </a:ext>
                </a:extLst>
              </p:cNvPr>
              <p:cNvSpPr/>
              <p:nvPr/>
            </p:nvSpPr>
            <p:spPr>
              <a:xfrm>
                <a:off x="271171" y="4847959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2" name="Google Shape;1796;p37">
                <a:extLst>
                  <a:ext uri="{FF2B5EF4-FFF2-40B4-BE49-F238E27FC236}">
                    <a16:creationId xmlns:a16="http://schemas.microsoft.com/office/drawing/2014/main" xmlns="" id="{36758BD3-EEB2-4BDD-5B45-0D74EC6E7012}"/>
                  </a:ext>
                </a:extLst>
              </p:cNvPr>
              <p:cNvSpPr/>
              <p:nvPr/>
            </p:nvSpPr>
            <p:spPr>
              <a:xfrm>
                <a:off x="271171" y="4957626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3" name="Google Shape;1797;p37">
                <a:extLst>
                  <a:ext uri="{FF2B5EF4-FFF2-40B4-BE49-F238E27FC236}">
                    <a16:creationId xmlns:a16="http://schemas.microsoft.com/office/drawing/2014/main" xmlns="" id="{0BD3EAE6-7E74-3195-807F-966EF1D804BC}"/>
                  </a:ext>
                </a:extLst>
              </p:cNvPr>
              <p:cNvSpPr/>
              <p:nvPr/>
            </p:nvSpPr>
            <p:spPr>
              <a:xfrm>
                <a:off x="271171" y="5067015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4" name="Google Shape;1798;p37">
                <a:extLst>
                  <a:ext uri="{FF2B5EF4-FFF2-40B4-BE49-F238E27FC236}">
                    <a16:creationId xmlns:a16="http://schemas.microsoft.com/office/drawing/2014/main" xmlns="" id="{83BB0E39-A56E-DA65-F288-F2319A4C9B65}"/>
                  </a:ext>
                </a:extLst>
              </p:cNvPr>
              <p:cNvSpPr/>
              <p:nvPr/>
            </p:nvSpPr>
            <p:spPr>
              <a:xfrm>
                <a:off x="271171" y="5176410"/>
                <a:ext cx="178606" cy="18454"/>
              </a:xfrm>
              <a:custGeom>
                <a:avLst/>
                <a:gdLst/>
                <a:ahLst/>
                <a:cxnLst/>
                <a:rect l="l" t="t" r="r" b="b"/>
                <a:pathLst>
                  <a:path w="36826" h="3805" extrusionOk="0">
                    <a:moveTo>
                      <a:pt x="0" y="0"/>
                    </a:moveTo>
                    <a:lnTo>
                      <a:pt x="36826" y="0"/>
                    </a:lnTo>
                    <a:lnTo>
                      <a:pt x="36826" y="3806"/>
                    </a:lnTo>
                    <a:lnTo>
                      <a:pt x="0" y="380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5" name="Google Shape;1799;p37">
                <a:extLst>
                  <a:ext uri="{FF2B5EF4-FFF2-40B4-BE49-F238E27FC236}">
                    <a16:creationId xmlns:a16="http://schemas.microsoft.com/office/drawing/2014/main" xmlns="" id="{1FD43426-9342-065E-035D-A0B6A2F4AA7D}"/>
                  </a:ext>
                </a:extLst>
              </p:cNvPr>
              <p:cNvSpPr/>
              <p:nvPr/>
            </p:nvSpPr>
            <p:spPr>
              <a:xfrm>
                <a:off x="402823" y="4214136"/>
                <a:ext cx="511660" cy="1164466"/>
              </a:xfrm>
              <a:custGeom>
                <a:avLst/>
                <a:gdLst/>
                <a:ahLst/>
                <a:cxnLst/>
                <a:rect l="l" t="t" r="r" b="b"/>
                <a:pathLst>
                  <a:path w="105497" h="240096" extrusionOk="0">
                    <a:moveTo>
                      <a:pt x="0" y="0"/>
                    </a:moveTo>
                    <a:lnTo>
                      <a:pt x="105497" y="0"/>
                    </a:lnTo>
                    <a:lnTo>
                      <a:pt x="105497" y="240097"/>
                    </a:lnTo>
                    <a:lnTo>
                      <a:pt x="0" y="24009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6" name="Google Shape;1800;p37">
                <a:extLst>
                  <a:ext uri="{FF2B5EF4-FFF2-40B4-BE49-F238E27FC236}">
                    <a16:creationId xmlns:a16="http://schemas.microsoft.com/office/drawing/2014/main" xmlns="" id="{4FAD2D25-6F7D-A467-8A05-FE567242C93E}"/>
                  </a:ext>
                </a:extLst>
              </p:cNvPr>
              <p:cNvSpPr/>
              <p:nvPr/>
            </p:nvSpPr>
            <p:spPr>
              <a:xfrm>
                <a:off x="402823" y="4214136"/>
                <a:ext cx="308353" cy="1164466"/>
              </a:xfrm>
              <a:custGeom>
                <a:avLst/>
                <a:gdLst/>
                <a:ahLst/>
                <a:cxnLst/>
                <a:rect l="l" t="t" r="r" b="b"/>
                <a:pathLst>
                  <a:path w="63578" h="240096" extrusionOk="0">
                    <a:moveTo>
                      <a:pt x="0" y="0"/>
                    </a:moveTo>
                    <a:lnTo>
                      <a:pt x="63578" y="0"/>
                    </a:lnTo>
                    <a:lnTo>
                      <a:pt x="63578" y="240097"/>
                    </a:lnTo>
                    <a:lnTo>
                      <a:pt x="0" y="24009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7" name="Google Shape;1801;p37">
                <a:extLst>
                  <a:ext uri="{FF2B5EF4-FFF2-40B4-BE49-F238E27FC236}">
                    <a16:creationId xmlns:a16="http://schemas.microsoft.com/office/drawing/2014/main" xmlns="" id="{2CFEFFC3-7CC4-C146-BBE5-0B43994DA1B1}"/>
                  </a:ext>
                </a:extLst>
              </p:cNvPr>
              <p:cNvSpPr/>
              <p:nvPr/>
            </p:nvSpPr>
            <p:spPr>
              <a:xfrm>
                <a:off x="426438" y="4261366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8" name="Google Shape;1802;p37">
                <a:extLst>
                  <a:ext uri="{FF2B5EF4-FFF2-40B4-BE49-F238E27FC236}">
                    <a16:creationId xmlns:a16="http://schemas.microsoft.com/office/drawing/2014/main" xmlns="" id="{E0B84BFE-95DD-7336-9F80-CB040A4F2EC2}"/>
                  </a:ext>
                </a:extLst>
              </p:cNvPr>
              <p:cNvSpPr/>
              <p:nvPr/>
            </p:nvSpPr>
            <p:spPr>
              <a:xfrm>
                <a:off x="499728" y="4261366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9" name="Google Shape;1803;p37">
                <a:extLst>
                  <a:ext uri="{FF2B5EF4-FFF2-40B4-BE49-F238E27FC236}">
                    <a16:creationId xmlns:a16="http://schemas.microsoft.com/office/drawing/2014/main" xmlns="" id="{7E7F1C5A-FECA-2DD5-76F2-468B2906E939}"/>
                  </a:ext>
                </a:extLst>
              </p:cNvPr>
              <p:cNvSpPr/>
              <p:nvPr/>
            </p:nvSpPr>
            <p:spPr>
              <a:xfrm>
                <a:off x="572747" y="4261366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0" name="Google Shape;1804;p37">
                <a:extLst>
                  <a:ext uri="{FF2B5EF4-FFF2-40B4-BE49-F238E27FC236}">
                    <a16:creationId xmlns:a16="http://schemas.microsoft.com/office/drawing/2014/main" xmlns="" id="{9C369E9C-1DF0-E9C3-4448-41BB4324669F}"/>
                  </a:ext>
                </a:extLst>
              </p:cNvPr>
              <p:cNvSpPr/>
              <p:nvPr/>
            </p:nvSpPr>
            <p:spPr>
              <a:xfrm>
                <a:off x="646037" y="4261366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1" name="Google Shape;1805;p37">
                <a:extLst>
                  <a:ext uri="{FF2B5EF4-FFF2-40B4-BE49-F238E27FC236}">
                    <a16:creationId xmlns:a16="http://schemas.microsoft.com/office/drawing/2014/main" xmlns="" id="{784B424E-0AFF-33E2-457F-CB2F1F1E84AC}"/>
                  </a:ext>
                </a:extLst>
              </p:cNvPr>
              <p:cNvSpPr/>
              <p:nvPr/>
            </p:nvSpPr>
            <p:spPr>
              <a:xfrm>
                <a:off x="426438" y="4368859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2" name="Google Shape;1806;p37">
                <a:extLst>
                  <a:ext uri="{FF2B5EF4-FFF2-40B4-BE49-F238E27FC236}">
                    <a16:creationId xmlns:a16="http://schemas.microsoft.com/office/drawing/2014/main" xmlns="" id="{531E48C2-BD9C-695A-B4EC-C06DC733410B}"/>
                  </a:ext>
                </a:extLst>
              </p:cNvPr>
              <p:cNvSpPr/>
              <p:nvPr/>
            </p:nvSpPr>
            <p:spPr>
              <a:xfrm>
                <a:off x="499728" y="4368859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3" name="Google Shape;1807;p37">
                <a:extLst>
                  <a:ext uri="{FF2B5EF4-FFF2-40B4-BE49-F238E27FC236}">
                    <a16:creationId xmlns:a16="http://schemas.microsoft.com/office/drawing/2014/main" xmlns="" id="{249BF1CF-5C3D-0421-2A81-0F6C0A0F2BEF}"/>
                  </a:ext>
                </a:extLst>
              </p:cNvPr>
              <p:cNvSpPr/>
              <p:nvPr/>
            </p:nvSpPr>
            <p:spPr>
              <a:xfrm>
                <a:off x="572747" y="4368859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4" name="Google Shape;1808;p37">
                <a:extLst>
                  <a:ext uri="{FF2B5EF4-FFF2-40B4-BE49-F238E27FC236}">
                    <a16:creationId xmlns:a16="http://schemas.microsoft.com/office/drawing/2014/main" xmlns="" id="{D1F1AC4A-C56C-8153-B1EA-C9ACAC75B793}"/>
                  </a:ext>
                </a:extLst>
              </p:cNvPr>
              <p:cNvSpPr/>
              <p:nvPr/>
            </p:nvSpPr>
            <p:spPr>
              <a:xfrm>
                <a:off x="646037" y="4368859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5" name="Google Shape;1809;p37">
                <a:extLst>
                  <a:ext uri="{FF2B5EF4-FFF2-40B4-BE49-F238E27FC236}">
                    <a16:creationId xmlns:a16="http://schemas.microsoft.com/office/drawing/2014/main" xmlns="" id="{C814DDB1-7CC0-7DFC-C256-3F1CACC7A67C}"/>
                  </a:ext>
                </a:extLst>
              </p:cNvPr>
              <p:cNvSpPr/>
              <p:nvPr/>
            </p:nvSpPr>
            <p:spPr>
              <a:xfrm>
                <a:off x="426438" y="4476353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6" name="Google Shape;1810;p37">
                <a:extLst>
                  <a:ext uri="{FF2B5EF4-FFF2-40B4-BE49-F238E27FC236}">
                    <a16:creationId xmlns:a16="http://schemas.microsoft.com/office/drawing/2014/main" xmlns="" id="{E0006A86-9CAF-9CD1-CE52-1D456BD48A03}"/>
                  </a:ext>
                </a:extLst>
              </p:cNvPr>
              <p:cNvSpPr/>
              <p:nvPr/>
            </p:nvSpPr>
            <p:spPr>
              <a:xfrm>
                <a:off x="499728" y="4476353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7" name="Google Shape;1811;p37">
                <a:extLst>
                  <a:ext uri="{FF2B5EF4-FFF2-40B4-BE49-F238E27FC236}">
                    <a16:creationId xmlns:a16="http://schemas.microsoft.com/office/drawing/2014/main" xmlns="" id="{923EC782-799D-873C-1FA3-E84B675616BB}"/>
                  </a:ext>
                </a:extLst>
              </p:cNvPr>
              <p:cNvSpPr/>
              <p:nvPr/>
            </p:nvSpPr>
            <p:spPr>
              <a:xfrm>
                <a:off x="572747" y="4476353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8" name="Google Shape;1812;p37">
                <a:extLst>
                  <a:ext uri="{FF2B5EF4-FFF2-40B4-BE49-F238E27FC236}">
                    <a16:creationId xmlns:a16="http://schemas.microsoft.com/office/drawing/2014/main" xmlns="" id="{34D4F320-F96D-FBC6-36F2-AE169E4F6ECF}"/>
                  </a:ext>
                </a:extLst>
              </p:cNvPr>
              <p:cNvSpPr/>
              <p:nvPr/>
            </p:nvSpPr>
            <p:spPr>
              <a:xfrm>
                <a:off x="646037" y="4476353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rgbClr val="FDFB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9" name="Google Shape;1813;p37">
                <a:extLst>
                  <a:ext uri="{FF2B5EF4-FFF2-40B4-BE49-F238E27FC236}">
                    <a16:creationId xmlns:a16="http://schemas.microsoft.com/office/drawing/2014/main" xmlns="" id="{D113573A-C14C-208B-AB3D-BF370ED1CDEF}"/>
                  </a:ext>
                </a:extLst>
              </p:cNvPr>
              <p:cNvSpPr/>
              <p:nvPr/>
            </p:nvSpPr>
            <p:spPr>
              <a:xfrm>
                <a:off x="426438" y="4583574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0" name="Google Shape;1814;p37">
                <a:extLst>
                  <a:ext uri="{FF2B5EF4-FFF2-40B4-BE49-F238E27FC236}">
                    <a16:creationId xmlns:a16="http://schemas.microsoft.com/office/drawing/2014/main" xmlns="" id="{DFED8EA9-8FB0-E2CA-6324-32C477D16261}"/>
                  </a:ext>
                </a:extLst>
              </p:cNvPr>
              <p:cNvSpPr/>
              <p:nvPr/>
            </p:nvSpPr>
            <p:spPr>
              <a:xfrm>
                <a:off x="499728" y="4583574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1" name="Google Shape;1815;p37">
                <a:extLst>
                  <a:ext uri="{FF2B5EF4-FFF2-40B4-BE49-F238E27FC236}">
                    <a16:creationId xmlns:a16="http://schemas.microsoft.com/office/drawing/2014/main" xmlns="" id="{77DFD7E0-725A-420A-03BB-033A8F43FDE7}"/>
                  </a:ext>
                </a:extLst>
              </p:cNvPr>
              <p:cNvSpPr/>
              <p:nvPr/>
            </p:nvSpPr>
            <p:spPr>
              <a:xfrm>
                <a:off x="572747" y="4583574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2" name="Google Shape;1816;p37">
                <a:extLst>
                  <a:ext uri="{FF2B5EF4-FFF2-40B4-BE49-F238E27FC236}">
                    <a16:creationId xmlns:a16="http://schemas.microsoft.com/office/drawing/2014/main" xmlns="" id="{8A776E3A-72D2-483C-6DB8-187C707A9CE5}"/>
                  </a:ext>
                </a:extLst>
              </p:cNvPr>
              <p:cNvSpPr/>
              <p:nvPr/>
            </p:nvSpPr>
            <p:spPr>
              <a:xfrm>
                <a:off x="646037" y="4583574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3" name="Google Shape;1817;p37">
                <a:extLst>
                  <a:ext uri="{FF2B5EF4-FFF2-40B4-BE49-F238E27FC236}">
                    <a16:creationId xmlns:a16="http://schemas.microsoft.com/office/drawing/2014/main" xmlns="" id="{F1EA77D3-622A-640E-66A6-0A7D7D91725B}"/>
                  </a:ext>
                </a:extLst>
              </p:cNvPr>
              <p:cNvSpPr/>
              <p:nvPr/>
            </p:nvSpPr>
            <p:spPr>
              <a:xfrm>
                <a:off x="426438" y="4691063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4" name="Google Shape;1818;p37">
                <a:extLst>
                  <a:ext uri="{FF2B5EF4-FFF2-40B4-BE49-F238E27FC236}">
                    <a16:creationId xmlns:a16="http://schemas.microsoft.com/office/drawing/2014/main" xmlns="" id="{E6C4758D-6054-8ED9-2F82-CD08EB3E1986}"/>
                  </a:ext>
                </a:extLst>
              </p:cNvPr>
              <p:cNvSpPr/>
              <p:nvPr/>
            </p:nvSpPr>
            <p:spPr>
              <a:xfrm>
                <a:off x="499728" y="4691063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5" name="Google Shape;1819;p37">
                <a:extLst>
                  <a:ext uri="{FF2B5EF4-FFF2-40B4-BE49-F238E27FC236}">
                    <a16:creationId xmlns:a16="http://schemas.microsoft.com/office/drawing/2014/main" xmlns="" id="{F97D0207-9DBC-1E5A-FA64-DCF6A0D59C5F}"/>
                  </a:ext>
                </a:extLst>
              </p:cNvPr>
              <p:cNvSpPr/>
              <p:nvPr/>
            </p:nvSpPr>
            <p:spPr>
              <a:xfrm>
                <a:off x="572747" y="4691063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6" name="Google Shape;1820;p37">
                <a:extLst>
                  <a:ext uri="{FF2B5EF4-FFF2-40B4-BE49-F238E27FC236}">
                    <a16:creationId xmlns:a16="http://schemas.microsoft.com/office/drawing/2014/main" xmlns="" id="{4B5A18C3-6D16-EEBA-08C5-0D91FD9A554B}"/>
                  </a:ext>
                </a:extLst>
              </p:cNvPr>
              <p:cNvSpPr/>
              <p:nvPr/>
            </p:nvSpPr>
            <p:spPr>
              <a:xfrm>
                <a:off x="646037" y="4691063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7" name="Google Shape;1821;p37">
                <a:extLst>
                  <a:ext uri="{FF2B5EF4-FFF2-40B4-BE49-F238E27FC236}">
                    <a16:creationId xmlns:a16="http://schemas.microsoft.com/office/drawing/2014/main" xmlns="" id="{C0DA3587-C394-7282-974A-1235A13BEFD5}"/>
                  </a:ext>
                </a:extLst>
              </p:cNvPr>
              <p:cNvSpPr/>
              <p:nvPr/>
            </p:nvSpPr>
            <p:spPr>
              <a:xfrm>
                <a:off x="426438" y="4798556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8" name="Google Shape;1822;p37">
                <a:extLst>
                  <a:ext uri="{FF2B5EF4-FFF2-40B4-BE49-F238E27FC236}">
                    <a16:creationId xmlns:a16="http://schemas.microsoft.com/office/drawing/2014/main" xmlns="" id="{5C9C98CC-39A2-E35F-428B-9AC1BEA7CC36}"/>
                  </a:ext>
                </a:extLst>
              </p:cNvPr>
              <p:cNvSpPr/>
              <p:nvPr/>
            </p:nvSpPr>
            <p:spPr>
              <a:xfrm>
                <a:off x="499728" y="4798556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9" name="Google Shape;1823;p37">
                <a:extLst>
                  <a:ext uri="{FF2B5EF4-FFF2-40B4-BE49-F238E27FC236}">
                    <a16:creationId xmlns:a16="http://schemas.microsoft.com/office/drawing/2014/main" xmlns="" id="{8DC83B3A-576A-A0C2-073C-645CA2094E87}"/>
                  </a:ext>
                </a:extLst>
              </p:cNvPr>
              <p:cNvSpPr/>
              <p:nvPr/>
            </p:nvSpPr>
            <p:spPr>
              <a:xfrm>
                <a:off x="572747" y="4798556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0" name="Google Shape;1824;p37">
                <a:extLst>
                  <a:ext uri="{FF2B5EF4-FFF2-40B4-BE49-F238E27FC236}">
                    <a16:creationId xmlns:a16="http://schemas.microsoft.com/office/drawing/2014/main" xmlns="" id="{64B59A9E-8E83-A4AB-182C-26FDC4C0F665}"/>
                  </a:ext>
                </a:extLst>
              </p:cNvPr>
              <p:cNvSpPr/>
              <p:nvPr/>
            </p:nvSpPr>
            <p:spPr>
              <a:xfrm>
                <a:off x="646037" y="4798556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1" name="Google Shape;1825;p37">
                <a:extLst>
                  <a:ext uri="{FF2B5EF4-FFF2-40B4-BE49-F238E27FC236}">
                    <a16:creationId xmlns:a16="http://schemas.microsoft.com/office/drawing/2014/main" xmlns="" id="{FE9AF393-A78E-E4AC-B13C-A34C81736302}"/>
                  </a:ext>
                </a:extLst>
              </p:cNvPr>
              <p:cNvSpPr/>
              <p:nvPr/>
            </p:nvSpPr>
            <p:spPr>
              <a:xfrm>
                <a:off x="426438" y="4906049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2" name="Google Shape;1826;p37">
                <a:extLst>
                  <a:ext uri="{FF2B5EF4-FFF2-40B4-BE49-F238E27FC236}">
                    <a16:creationId xmlns:a16="http://schemas.microsoft.com/office/drawing/2014/main" xmlns="" id="{DEC35CC3-85D5-C8F5-C085-D8B756257DE3}"/>
                  </a:ext>
                </a:extLst>
              </p:cNvPr>
              <p:cNvSpPr/>
              <p:nvPr/>
            </p:nvSpPr>
            <p:spPr>
              <a:xfrm>
                <a:off x="499728" y="4906049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3" name="Google Shape;1827;p37">
                <a:extLst>
                  <a:ext uri="{FF2B5EF4-FFF2-40B4-BE49-F238E27FC236}">
                    <a16:creationId xmlns:a16="http://schemas.microsoft.com/office/drawing/2014/main" xmlns="" id="{2DA22F6A-2BE0-2F42-2A06-A4B1083D58A5}"/>
                  </a:ext>
                </a:extLst>
              </p:cNvPr>
              <p:cNvSpPr/>
              <p:nvPr/>
            </p:nvSpPr>
            <p:spPr>
              <a:xfrm>
                <a:off x="572747" y="4906049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4" name="Google Shape;1828;p37">
                <a:extLst>
                  <a:ext uri="{FF2B5EF4-FFF2-40B4-BE49-F238E27FC236}">
                    <a16:creationId xmlns:a16="http://schemas.microsoft.com/office/drawing/2014/main" xmlns="" id="{896F179D-65E2-ADA5-4C99-8630995EF05C}"/>
                  </a:ext>
                </a:extLst>
              </p:cNvPr>
              <p:cNvSpPr/>
              <p:nvPr/>
            </p:nvSpPr>
            <p:spPr>
              <a:xfrm>
                <a:off x="646037" y="4906049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rgbClr val="FDFB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5" name="Google Shape;1829;p37">
                <a:extLst>
                  <a:ext uri="{FF2B5EF4-FFF2-40B4-BE49-F238E27FC236}">
                    <a16:creationId xmlns:a16="http://schemas.microsoft.com/office/drawing/2014/main" xmlns="" id="{8BF77665-60D8-0804-1405-9C5EC2A34D5B}"/>
                  </a:ext>
                </a:extLst>
              </p:cNvPr>
              <p:cNvSpPr/>
              <p:nvPr/>
            </p:nvSpPr>
            <p:spPr>
              <a:xfrm>
                <a:off x="426438" y="5013271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6" name="Google Shape;1830;p37">
                <a:extLst>
                  <a:ext uri="{FF2B5EF4-FFF2-40B4-BE49-F238E27FC236}">
                    <a16:creationId xmlns:a16="http://schemas.microsoft.com/office/drawing/2014/main" xmlns="" id="{9EDFC722-ED69-1F70-36AC-D329D7803E38}"/>
                  </a:ext>
                </a:extLst>
              </p:cNvPr>
              <p:cNvSpPr/>
              <p:nvPr/>
            </p:nvSpPr>
            <p:spPr>
              <a:xfrm>
                <a:off x="499728" y="5013271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7" name="Google Shape;1831;p37">
                <a:extLst>
                  <a:ext uri="{FF2B5EF4-FFF2-40B4-BE49-F238E27FC236}">
                    <a16:creationId xmlns:a16="http://schemas.microsoft.com/office/drawing/2014/main" xmlns="" id="{20926033-F626-A5D1-3AEA-88A23356F9E7}"/>
                  </a:ext>
                </a:extLst>
              </p:cNvPr>
              <p:cNvSpPr/>
              <p:nvPr/>
            </p:nvSpPr>
            <p:spPr>
              <a:xfrm>
                <a:off x="572747" y="5013271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rgbClr val="FDFB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8" name="Google Shape;1832;p37">
                <a:extLst>
                  <a:ext uri="{FF2B5EF4-FFF2-40B4-BE49-F238E27FC236}">
                    <a16:creationId xmlns:a16="http://schemas.microsoft.com/office/drawing/2014/main" xmlns="" id="{96EDBF36-B089-0FD6-01BF-2E1DBA2B6963}"/>
                  </a:ext>
                </a:extLst>
              </p:cNvPr>
              <p:cNvSpPr/>
              <p:nvPr/>
            </p:nvSpPr>
            <p:spPr>
              <a:xfrm>
                <a:off x="646037" y="5013271"/>
                <a:ext cx="33111" cy="39086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8059" extrusionOk="0">
                    <a:moveTo>
                      <a:pt x="0" y="0"/>
                    </a:moveTo>
                    <a:lnTo>
                      <a:pt x="6828" y="0"/>
                    </a:lnTo>
                    <a:lnTo>
                      <a:pt x="6828" y="8059"/>
                    </a:lnTo>
                    <a:lnTo>
                      <a:pt x="0" y="80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9" name="Google Shape;1833;p37">
                <a:extLst>
                  <a:ext uri="{FF2B5EF4-FFF2-40B4-BE49-F238E27FC236}">
                    <a16:creationId xmlns:a16="http://schemas.microsoft.com/office/drawing/2014/main" xmlns="" id="{D1C41E3E-66B8-BCE2-FCEA-9A5F5236905D}"/>
                  </a:ext>
                </a:extLst>
              </p:cNvPr>
              <p:cNvSpPr/>
              <p:nvPr/>
            </p:nvSpPr>
            <p:spPr>
              <a:xfrm>
                <a:off x="879750" y="4027110"/>
                <a:ext cx="392224" cy="502974"/>
              </a:xfrm>
              <a:custGeom>
                <a:avLst/>
                <a:gdLst/>
                <a:ahLst/>
                <a:cxnLst/>
                <a:rect l="l" t="t" r="r" b="b"/>
                <a:pathLst>
                  <a:path w="80871" h="103706" extrusionOk="0">
                    <a:moveTo>
                      <a:pt x="0" y="0"/>
                    </a:moveTo>
                    <a:lnTo>
                      <a:pt x="80872" y="0"/>
                    </a:lnTo>
                    <a:lnTo>
                      <a:pt x="80872" y="103706"/>
                    </a:lnTo>
                    <a:lnTo>
                      <a:pt x="0" y="10370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0" name="Google Shape;1834;p37">
                <a:extLst>
                  <a:ext uri="{FF2B5EF4-FFF2-40B4-BE49-F238E27FC236}">
                    <a16:creationId xmlns:a16="http://schemas.microsoft.com/office/drawing/2014/main" xmlns="" id="{2E5A9F3B-05F3-BD8D-100C-25CD91D5BD62}"/>
                  </a:ext>
                </a:extLst>
              </p:cNvPr>
              <p:cNvSpPr/>
              <p:nvPr/>
            </p:nvSpPr>
            <p:spPr>
              <a:xfrm>
                <a:off x="862648" y="4065116"/>
                <a:ext cx="426155" cy="546401"/>
              </a:xfrm>
              <a:custGeom>
                <a:avLst/>
                <a:gdLst/>
                <a:ahLst/>
                <a:cxnLst/>
                <a:rect l="l" t="t" r="r" b="b"/>
                <a:pathLst>
                  <a:path w="87867" h="112660" extrusionOk="0">
                    <a:moveTo>
                      <a:pt x="0" y="0"/>
                    </a:moveTo>
                    <a:lnTo>
                      <a:pt x="87868" y="0"/>
                    </a:lnTo>
                    <a:lnTo>
                      <a:pt x="87868" y="112661"/>
                    </a:lnTo>
                    <a:lnTo>
                      <a:pt x="0" y="11266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1" name="Google Shape;1835;p37">
                <a:extLst>
                  <a:ext uri="{FF2B5EF4-FFF2-40B4-BE49-F238E27FC236}">
                    <a16:creationId xmlns:a16="http://schemas.microsoft.com/office/drawing/2014/main" xmlns="" id="{10960069-57C1-F855-BB94-1A8E440B81AF}"/>
                  </a:ext>
                </a:extLst>
              </p:cNvPr>
              <p:cNvSpPr/>
              <p:nvPr/>
            </p:nvSpPr>
            <p:spPr>
              <a:xfrm>
                <a:off x="862648" y="4065116"/>
                <a:ext cx="256778" cy="546401"/>
              </a:xfrm>
              <a:custGeom>
                <a:avLst/>
                <a:gdLst/>
                <a:ahLst/>
                <a:cxnLst/>
                <a:rect l="l" t="t" r="r" b="b"/>
                <a:pathLst>
                  <a:path w="52944" h="112660" extrusionOk="0">
                    <a:moveTo>
                      <a:pt x="0" y="0"/>
                    </a:moveTo>
                    <a:lnTo>
                      <a:pt x="52944" y="0"/>
                    </a:lnTo>
                    <a:lnTo>
                      <a:pt x="52944" y="112661"/>
                    </a:lnTo>
                    <a:lnTo>
                      <a:pt x="0" y="11266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32" name="Google Shape;1836;p37">
                <a:extLst>
                  <a:ext uri="{FF2B5EF4-FFF2-40B4-BE49-F238E27FC236}">
                    <a16:creationId xmlns:a16="http://schemas.microsoft.com/office/drawing/2014/main" xmlns="" id="{0DEA9A1C-3E2C-D257-69E5-08BB251F2DE5}"/>
                  </a:ext>
                </a:extLst>
              </p:cNvPr>
              <p:cNvGrpSpPr/>
              <p:nvPr/>
            </p:nvGrpSpPr>
            <p:grpSpPr>
              <a:xfrm>
                <a:off x="882345" y="4106588"/>
                <a:ext cx="210635" cy="28771"/>
                <a:chOff x="5050145" y="2289811"/>
                <a:chExt cx="43429" cy="5932"/>
              </a:xfrm>
            </p:grpSpPr>
            <p:sp>
              <p:nvSpPr>
                <p:cNvPr id="2222" name="Google Shape;1837;p37">
                  <a:extLst>
                    <a:ext uri="{FF2B5EF4-FFF2-40B4-BE49-F238E27FC236}">
                      <a16:creationId xmlns:a16="http://schemas.microsoft.com/office/drawing/2014/main" xmlns="" id="{E59C04F2-19ED-554A-3600-8399B09B608A}"/>
                    </a:ext>
                  </a:extLst>
                </p:cNvPr>
                <p:cNvSpPr/>
                <p:nvPr/>
              </p:nvSpPr>
              <p:spPr>
                <a:xfrm>
                  <a:off x="5050145" y="2289811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3"/>
                      </a:lnTo>
                      <a:lnTo>
                        <a:pt x="0" y="59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3" name="Google Shape;1838;p37">
                  <a:extLst>
                    <a:ext uri="{FF2B5EF4-FFF2-40B4-BE49-F238E27FC236}">
                      <a16:creationId xmlns:a16="http://schemas.microsoft.com/office/drawing/2014/main" xmlns="" id="{0E6977A9-97FD-6A65-B0D2-FD06999C4D4C}"/>
                    </a:ext>
                  </a:extLst>
                </p:cNvPr>
                <p:cNvSpPr/>
                <p:nvPr/>
              </p:nvSpPr>
              <p:spPr>
                <a:xfrm>
                  <a:off x="5062737" y="2289811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3"/>
                      </a:lnTo>
                      <a:lnTo>
                        <a:pt x="0" y="59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4" name="Google Shape;1839;p37">
                  <a:extLst>
                    <a:ext uri="{FF2B5EF4-FFF2-40B4-BE49-F238E27FC236}">
                      <a16:creationId xmlns:a16="http://schemas.microsoft.com/office/drawing/2014/main" xmlns="" id="{D591C797-7ABA-B5DF-4E7B-053D85285540}"/>
                    </a:ext>
                  </a:extLst>
                </p:cNvPr>
                <p:cNvSpPr/>
                <p:nvPr/>
              </p:nvSpPr>
              <p:spPr>
                <a:xfrm>
                  <a:off x="5075274" y="2289811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3"/>
                      </a:lnTo>
                      <a:lnTo>
                        <a:pt x="0" y="59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5" name="Google Shape;1840;p37">
                  <a:extLst>
                    <a:ext uri="{FF2B5EF4-FFF2-40B4-BE49-F238E27FC236}">
                      <a16:creationId xmlns:a16="http://schemas.microsoft.com/office/drawing/2014/main" xmlns="" id="{5C040DC4-9BFF-28FE-2E63-E2CE7295DC2B}"/>
                    </a:ext>
                  </a:extLst>
                </p:cNvPr>
                <p:cNvSpPr/>
                <p:nvPr/>
              </p:nvSpPr>
              <p:spPr>
                <a:xfrm>
                  <a:off x="5087866" y="2289811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3"/>
                      </a:lnTo>
                      <a:lnTo>
                        <a:pt x="0" y="59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33" name="Google Shape;1841;p37">
                <a:extLst>
                  <a:ext uri="{FF2B5EF4-FFF2-40B4-BE49-F238E27FC236}">
                    <a16:creationId xmlns:a16="http://schemas.microsoft.com/office/drawing/2014/main" xmlns="" id="{4290BB5B-D862-D583-FB15-ECA7BFDCF8AD}"/>
                  </a:ext>
                </a:extLst>
              </p:cNvPr>
              <p:cNvGrpSpPr/>
              <p:nvPr/>
            </p:nvGrpSpPr>
            <p:grpSpPr>
              <a:xfrm>
                <a:off x="882345" y="4185310"/>
                <a:ext cx="210635" cy="28771"/>
                <a:chOff x="5050145" y="2306042"/>
                <a:chExt cx="43429" cy="5932"/>
              </a:xfrm>
            </p:grpSpPr>
            <p:sp>
              <p:nvSpPr>
                <p:cNvPr id="2218" name="Google Shape;1842;p37">
                  <a:extLst>
                    <a:ext uri="{FF2B5EF4-FFF2-40B4-BE49-F238E27FC236}">
                      <a16:creationId xmlns:a16="http://schemas.microsoft.com/office/drawing/2014/main" xmlns="" id="{8D99B113-BC6F-8A7F-188F-45715C3CD806}"/>
                    </a:ext>
                  </a:extLst>
                </p:cNvPr>
                <p:cNvSpPr/>
                <p:nvPr/>
              </p:nvSpPr>
              <p:spPr>
                <a:xfrm>
                  <a:off x="5050145" y="2306042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3"/>
                      </a:lnTo>
                      <a:lnTo>
                        <a:pt x="0" y="59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9" name="Google Shape;1843;p37">
                  <a:extLst>
                    <a:ext uri="{FF2B5EF4-FFF2-40B4-BE49-F238E27FC236}">
                      <a16:creationId xmlns:a16="http://schemas.microsoft.com/office/drawing/2014/main" xmlns="" id="{EBD36E14-1E40-D50A-BD44-06FD597A4B64}"/>
                    </a:ext>
                  </a:extLst>
                </p:cNvPr>
                <p:cNvSpPr/>
                <p:nvPr/>
              </p:nvSpPr>
              <p:spPr>
                <a:xfrm>
                  <a:off x="5062737" y="2306042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3"/>
                      </a:lnTo>
                      <a:lnTo>
                        <a:pt x="0" y="59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0" name="Google Shape;1844;p37">
                  <a:extLst>
                    <a:ext uri="{FF2B5EF4-FFF2-40B4-BE49-F238E27FC236}">
                      <a16:creationId xmlns:a16="http://schemas.microsoft.com/office/drawing/2014/main" xmlns="" id="{3222FAF9-F437-5D02-1D36-6C0E6E0ABEC8}"/>
                    </a:ext>
                  </a:extLst>
                </p:cNvPr>
                <p:cNvSpPr/>
                <p:nvPr/>
              </p:nvSpPr>
              <p:spPr>
                <a:xfrm>
                  <a:off x="5075274" y="2306042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3"/>
                      </a:lnTo>
                      <a:lnTo>
                        <a:pt x="0" y="59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1" name="Google Shape;1845;p37">
                  <a:extLst>
                    <a:ext uri="{FF2B5EF4-FFF2-40B4-BE49-F238E27FC236}">
                      <a16:creationId xmlns:a16="http://schemas.microsoft.com/office/drawing/2014/main" xmlns="" id="{7FC29BED-8266-0910-2612-7C61CABE2A4A}"/>
                    </a:ext>
                  </a:extLst>
                </p:cNvPr>
                <p:cNvSpPr/>
                <p:nvPr/>
              </p:nvSpPr>
              <p:spPr>
                <a:xfrm>
                  <a:off x="5087866" y="2306042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3"/>
                      </a:lnTo>
                      <a:lnTo>
                        <a:pt x="0" y="59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34" name="Google Shape;1846;p37">
                <a:extLst>
                  <a:ext uri="{FF2B5EF4-FFF2-40B4-BE49-F238E27FC236}">
                    <a16:creationId xmlns:a16="http://schemas.microsoft.com/office/drawing/2014/main" xmlns="" id="{49EAC928-DF7C-9F57-332A-28517E95F00F}"/>
                  </a:ext>
                </a:extLst>
              </p:cNvPr>
              <p:cNvGrpSpPr/>
              <p:nvPr/>
            </p:nvGrpSpPr>
            <p:grpSpPr>
              <a:xfrm>
                <a:off x="882345" y="4264298"/>
                <a:ext cx="210635" cy="28771"/>
                <a:chOff x="5050145" y="2322328"/>
                <a:chExt cx="43429" cy="5932"/>
              </a:xfrm>
            </p:grpSpPr>
            <p:sp>
              <p:nvSpPr>
                <p:cNvPr id="2214" name="Google Shape;1847;p37">
                  <a:extLst>
                    <a:ext uri="{FF2B5EF4-FFF2-40B4-BE49-F238E27FC236}">
                      <a16:creationId xmlns:a16="http://schemas.microsoft.com/office/drawing/2014/main" xmlns="" id="{C46F0D40-EB2E-2574-306C-9BEBF053D789}"/>
                    </a:ext>
                  </a:extLst>
                </p:cNvPr>
                <p:cNvSpPr/>
                <p:nvPr/>
              </p:nvSpPr>
              <p:spPr>
                <a:xfrm>
                  <a:off x="5050145" y="2322328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3"/>
                      </a:lnTo>
                      <a:lnTo>
                        <a:pt x="0" y="59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5" name="Google Shape;1848;p37">
                  <a:extLst>
                    <a:ext uri="{FF2B5EF4-FFF2-40B4-BE49-F238E27FC236}">
                      <a16:creationId xmlns:a16="http://schemas.microsoft.com/office/drawing/2014/main" xmlns="" id="{1D591319-3D6F-9410-6576-2B03736C2203}"/>
                    </a:ext>
                  </a:extLst>
                </p:cNvPr>
                <p:cNvSpPr/>
                <p:nvPr/>
              </p:nvSpPr>
              <p:spPr>
                <a:xfrm>
                  <a:off x="5062737" y="2322328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3"/>
                      </a:lnTo>
                      <a:lnTo>
                        <a:pt x="0" y="59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6" name="Google Shape;1849;p37">
                  <a:extLst>
                    <a:ext uri="{FF2B5EF4-FFF2-40B4-BE49-F238E27FC236}">
                      <a16:creationId xmlns:a16="http://schemas.microsoft.com/office/drawing/2014/main" xmlns="" id="{382471EA-F853-3A8D-27A3-C0212CDA1FF9}"/>
                    </a:ext>
                  </a:extLst>
                </p:cNvPr>
                <p:cNvSpPr/>
                <p:nvPr/>
              </p:nvSpPr>
              <p:spPr>
                <a:xfrm>
                  <a:off x="5075274" y="2322328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3"/>
                      </a:lnTo>
                      <a:lnTo>
                        <a:pt x="0" y="59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7" name="Google Shape;1850;p37">
                  <a:extLst>
                    <a:ext uri="{FF2B5EF4-FFF2-40B4-BE49-F238E27FC236}">
                      <a16:creationId xmlns:a16="http://schemas.microsoft.com/office/drawing/2014/main" xmlns="" id="{F3B474F3-6554-925C-20B8-3C94DD8A8A5B}"/>
                    </a:ext>
                  </a:extLst>
                </p:cNvPr>
                <p:cNvSpPr/>
                <p:nvPr/>
              </p:nvSpPr>
              <p:spPr>
                <a:xfrm>
                  <a:off x="5087866" y="2322328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3"/>
                      </a:lnTo>
                      <a:lnTo>
                        <a:pt x="0" y="593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35" name="Google Shape;1851;p37">
                <a:extLst>
                  <a:ext uri="{FF2B5EF4-FFF2-40B4-BE49-F238E27FC236}">
                    <a16:creationId xmlns:a16="http://schemas.microsoft.com/office/drawing/2014/main" xmlns="" id="{73124953-C0FE-C03D-A4AF-66FB5E6588DB}"/>
                  </a:ext>
                </a:extLst>
              </p:cNvPr>
              <p:cNvGrpSpPr/>
              <p:nvPr/>
            </p:nvGrpSpPr>
            <p:grpSpPr>
              <a:xfrm>
                <a:off x="882345" y="4343287"/>
                <a:ext cx="210635" cy="28771"/>
                <a:chOff x="5050145" y="2338614"/>
                <a:chExt cx="43429" cy="5932"/>
              </a:xfrm>
            </p:grpSpPr>
            <p:sp>
              <p:nvSpPr>
                <p:cNvPr id="2210" name="Google Shape;1852;p37">
                  <a:extLst>
                    <a:ext uri="{FF2B5EF4-FFF2-40B4-BE49-F238E27FC236}">
                      <a16:creationId xmlns:a16="http://schemas.microsoft.com/office/drawing/2014/main" xmlns="" id="{D5A4CFD1-5934-28B6-5936-7D8F8855B397}"/>
                    </a:ext>
                  </a:extLst>
                </p:cNvPr>
                <p:cNvSpPr/>
                <p:nvPr/>
              </p:nvSpPr>
              <p:spPr>
                <a:xfrm>
                  <a:off x="5050145" y="2338614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2"/>
                      </a:lnTo>
                      <a:lnTo>
                        <a:pt x="0" y="593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1" name="Google Shape;1853;p37">
                  <a:extLst>
                    <a:ext uri="{FF2B5EF4-FFF2-40B4-BE49-F238E27FC236}">
                      <a16:creationId xmlns:a16="http://schemas.microsoft.com/office/drawing/2014/main" xmlns="" id="{7F08C158-D423-CECB-CB8C-E0DAB857485B}"/>
                    </a:ext>
                  </a:extLst>
                </p:cNvPr>
                <p:cNvSpPr/>
                <p:nvPr/>
              </p:nvSpPr>
              <p:spPr>
                <a:xfrm>
                  <a:off x="5062737" y="2338614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2"/>
                      </a:lnTo>
                      <a:lnTo>
                        <a:pt x="0" y="593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2" name="Google Shape;1854;p37">
                  <a:extLst>
                    <a:ext uri="{FF2B5EF4-FFF2-40B4-BE49-F238E27FC236}">
                      <a16:creationId xmlns:a16="http://schemas.microsoft.com/office/drawing/2014/main" xmlns="" id="{F84962A3-3771-3E48-1769-DEEF92569469}"/>
                    </a:ext>
                  </a:extLst>
                </p:cNvPr>
                <p:cNvSpPr/>
                <p:nvPr/>
              </p:nvSpPr>
              <p:spPr>
                <a:xfrm>
                  <a:off x="5075274" y="2338614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2"/>
                      </a:lnTo>
                      <a:lnTo>
                        <a:pt x="0" y="593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3" name="Google Shape;1855;p37">
                  <a:extLst>
                    <a:ext uri="{FF2B5EF4-FFF2-40B4-BE49-F238E27FC236}">
                      <a16:creationId xmlns:a16="http://schemas.microsoft.com/office/drawing/2014/main" xmlns="" id="{D84D4E75-830F-2CE5-839A-61387B4AB87D}"/>
                    </a:ext>
                  </a:extLst>
                </p:cNvPr>
                <p:cNvSpPr/>
                <p:nvPr/>
              </p:nvSpPr>
              <p:spPr>
                <a:xfrm>
                  <a:off x="5087866" y="2338614"/>
                  <a:ext cx="5708" cy="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8" h="5932" extrusionOk="0">
                      <a:moveTo>
                        <a:pt x="0" y="0"/>
                      </a:moveTo>
                      <a:lnTo>
                        <a:pt x="5709" y="0"/>
                      </a:lnTo>
                      <a:lnTo>
                        <a:pt x="5709" y="5932"/>
                      </a:lnTo>
                      <a:lnTo>
                        <a:pt x="0" y="593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136" name="Google Shape;1856;p37">
                <a:extLst>
                  <a:ext uri="{FF2B5EF4-FFF2-40B4-BE49-F238E27FC236}">
                    <a16:creationId xmlns:a16="http://schemas.microsoft.com/office/drawing/2014/main" xmlns="" id="{1C8D64F3-70BF-88BC-12A2-A461C29C044C}"/>
                  </a:ext>
                </a:extLst>
              </p:cNvPr>
              <p:cNvSpPr/>
              <p:nvPr/>
            </p:nvSpPr>
            <p:spPr>
              <a:xfrm>
                <a:off x="842021" y="4427221"/>
                <a:ext cx="467685" cy="938902"/>
              </a:xfrm>
              <a:custGeom>
                <a:avLst/>
                <a:gdLst/>
                <a:ahLst/>
                <a:cxnLst/>
                <a:rect l="l" t="t" r="r" b="b"/>
                <a:pathLst>
                  <a:path w="96430" h="193588" extrusionOk="0">
                    <a:moveTo>
                      <a:pt x="0" y="0"/>
                    </a:moveTo>
                    <a:lnTo>
                      <a:pt x="96430" y="0"/>
                    </a:lnTo>
                    <a:lnTo>
                      <a:pt x="96430" y="193588"/>
                    </a:lnTo>
                    <a:lnTo>
                      <a:pt x="0" y="19358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7" name="Google Shape;1857;p37">
                <a:extLst>
                  <a:ext uri="{FF2B5EF4-FFF2-40B4-BE49-F238E27FC236}">
                    <a16:creationId xmlns:a16="http://schemas.microsoft.com/office/drawing/2014/main" xmlns="" id="{68DEE463-51CB-AD83-795D-4463D48B448D}"/>
                  </a:ext>
                </a:extLst>
              </p:cNvPr>
              <p:cNvSpPr/>
              <p:nvPr/>
            </p:nvSpPr>
            <p:spPr>
              <a:xfrm>
                <a:off x="842021" y="4427221"/>
                <a:ext cx="282023" cy="938902"/>
              </a:xfrm>
              <a:custGeom>
                <a:avLst/>
                <a:gdLst/>
                <a:ahLst/>
                <a:cxnLst/>
                <a:rect l="l" t="t" r="r" b="b"/>
                <a:pathLst>
                  <a:path w="58149" h="193588" extrusionOk="0">
                    <a:moveTo>
                      <a:pt x="0" y="0"/>
                    </a:moveTo>
                    <a:lnTo>
                      <a:pt x="58149" y="0"/>
                    </a:lnTo>
                    <a:lnTo>
                      <a:pt x="58149" y="193588"/>
                    </a:lnTo>
                    <a:lnTo>
                      <a:pt x="0" y="1935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38" name="Google Shape;1858;p37">
                <a:extLst>
                  <a:ext uri="{FF2B5EF4-FFF2-40B4-BE49-F238E27FC236}">
                    <a16:creationId xmlns:a16="http://schemas.microsoft.com/office/drawing/2014/main" xmlns="" id="{EF089783-EC4B-CA0A-EEC1-EEF5B6814D1A}"/>
                  </a:ext>
                </a:extLst>
              </p:cNvPr>
              <p:cNvGrpSpPr/>
              <p:nvPr/>
            </p:nvGrpSpPr>
            <p:grpSpPr>
              <a:xfrm>
                <a:off x="863614" y="4465165"/>
                <a:ext cx="230996" cy="31758"/>
                <a:chOff x="5046283" y="2363743"/>
                <a:chExt cx="47627" cy="6548"/>
              </a:xfrm>
            </p:grpSpPr>
            <p:sp>
              <p:nvSpPr>
                <p:cNvPr id="2206" name="Google Shape;1859;p37">
                  <a:extLst>
                    <a:ext uri="{FF2B5EF4-FFF2-40B4-BE49-F238E27FC236}">
                      <a16:creationId xmlns:a16="http://schemas.microsoft.com/office/drawing/2014/main" xmlns="" id="{8C8BAAC6-A14A-8096-4674-3961716EF042}"/>
                    </a:ext>
                  </a:extLst>
                </p:cNvPr>
                <p:cNvSpPr/>
                <p:nvPr/>
              </p:nvSpPr>
              <p:spPr>
                <a:xfrm>
                  <a:off x="5046283" y="236374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7" name="Google Shape;1860;p37">
                  <a:extLst>
                    <a:ext uri="{FF2B5EF4-FFF2-40B4-BE49-F238E27FC236}">
                      <a16:creationId xmlns:a16="http://schemas.microsoft.com/office/drawing/2014/main" xmlns="" id="{1042E701-058B-113C-780B-6B4E4CE34E1E}"/>
                    </a:ext>
                  </a:extLst>
                </p:cNvPr>
                <p:cNvSpPr/>
                <p:nvPr/>
              </p:nvSpPr>
              <p:spPr>
                <a:xfrm>
                  <a:off x="5060051" y="236374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8" name="Google Shape;1861;p37">
                  <a:extLst>
                    <a:ext uri="{FF2B5EF4-FFF2-40B4-BE49-F238E27FC236}">
                      <a16:creationId xmlns:a16="http://schemas.microsoft.com/office/drawing/2014/main" xmlns="" id="{755170B8-1E31-6199-F3CA-878F0E26946D}"/>
                    </a:ext>
                  </a:extLst>
                </p:cNvPr>
                <p:cNvSpPr/>
                <p:nvPr/>
              </p:nvSpPr>
              <p:spPr>
                <a:xfrm>
                  <a:off x="5073819" y="236374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9" name="Google Shape;1862;p37">
                  <a:extLst>
                    <a:ext uri="{FF2B5EF4-FFF2-40B4-BE49-F238E27FC236}">
                      <a16:creationId xmlns:a16="http://schemas.microsoft.com/office/drawing/2014/main" xmlns="" id="{AE6CE5E5-EB63-6350-5A40-98198DE916C9}"/>
                    </a:ext>
                  </a:extLst>
                </p:cNvPr>
                <p:cNvSpPr/>
                <p:nvPr/>
              </p:nvSpPr>
              <p:spPr>
                <a:xfrm>
                  <a:off x="5087642" y="236374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39" name="Google Shape;1863;p37">
                <a:extLst>
                  <a:ext uri="{FF2B5EF4-FFF2-40B4-BE49-F238E27FC236}">
                    <a16:creationId xmlns:a16="http://schemas.microsoft.com/office/drawing/2014/main" xmlns="" id="{2F91A65E-7492-7B6F-7C68-E90C3D9F33B8}"/>
                  </a:ext>
                </a:extLst>
              </p:cNvPr>
              <p:cNvGrpSpPr/>
              <p:nvPr/>
            </p:nvGrpSpPr>
            <p:grpSpPr>
              <a:xfrm>
                <a:off x="863614" y="4551759"/>
                <a:ext cx="230996" cy="31758"/>
                <a:chOff x="5046283" y="2381597"/>
                <a:chExt cx="47627" cy="6548"/>
              </a:xfrm>
            </p:grpSpPr>
            <p:sp>
              <p:nvSpPr>
                <p:cNvPr id="2202" name="Google Shape;1864;p37">
                  <a:extLst>
                    <a:ext uri="{FF2B5EF4-FFF2-40B4-BE49-F238E27FC236}">
                      <a16:creationId xmlns:a16="http://schemas.microsoft.com/office/drawing/2014/main" xmlns="" id="{4EE4C9FE-AE3E-E228-4079-31520BF68129}"/>
                    </a:ext>
                  </a:extLst>
                </p:cNvPr>
                <p:cNvSpPr/>
                <p:nvPr/>
              </p:nvSpPr>
              <p:spPr>
                <a:xfrm>
                  <a:off x="5046283" y="2381597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3" name="Google Shape;1865;p37">
                  <a:extLst>
                    <a:ext uri="{FF2B5EF4-FFF2-40B4-BE49-F238E27FC236}">
                      <a16:creationId xmlns:a16="http://schemas.microsoft.com/office/drawing/2014/main" xmlns="" id="{7FC69DB8-A5EF-7D98-7221-50A896009A6C}"/>
                    </a:ext>
                  </a:extLst>
                </p:cNvPr>
                <p:cNvSpPr/>
                <p:nvPr/>
              </p:nvSpPr>
              <p:spPr>
                <a:xfrm>
                  <a:off x="5060051" y="2381597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4" name="Google Shape;1866;p37">
                  <a:extLst>
                    <a:ext uri="{FF2B5EF4-FFF2-40B4-BE49-F238E27FC236}">
                      <a16:creationId xmlns:a16="http://schemas.microsoft.com/office/drawing/2014/main" xmlns="" id="{A5D0CA23-C98A-64CF-C6AD-731942C9CF87}"/>
                    </a:ext>
                  </a:extLst>
                </p:cNvPr>
                <p:cNvSpPr/>
                <p:nvPr/>
              </p:nvSpPr>
              <p:spPr>
                <a:xfrm>
                  <a:off x="5073819" y="2381597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5" name="Google Shape;1867;p37">
                  <a:extLst>
                    <a:ext uri="{FF2B5EF4-FFF2-40B4-BE49-F238E27FC236}">
                      <a16:creationId xmlns:a16="http://schemas.microsoft.com/office/drawing/2014/main" xmlns="" id="{E0675E21-B697-FE48-9222-C6687DF68C89}"/>
                    </a:ext>
                  </a:extLst>
                </p:cNvPr>
                <p:cNvSpPr/>
                <p:nvPr/>
              </p:nvSpPr>
              <p:spPr>
                <a:xfrm>
                  <a:off x="5087642" y="2381597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40" name="Google Shape;1868;p37">
                <a:extLst>
                  <a:ext uri="{FF2B5EF4-FFF2-40B4-BE49-F238E27FC236}">
                    <a16:creationId xmlns:a16="http://schemas.microsoft.com/office/drawing/2014/main" xmlns="" id="{0FC34CC9-AF6F-1513-CD4B-A16C1425732F}"/>
                  </a:ext>
                </a:extLst>
              </p:cNvPr>
              <p:cNvGrpSpPr/>
              <p:nvPr/>
            </p:nvGrpSpPr>
            <p:grpSpPr>
              <a:xfrm>
                <a:off x="863614" y="4638348"/>
                <a:ext cx="230996" cy="31758"/>
                <a:chOff x="5046283" y="2399450"/>
                <a:chExt cx="47627" cy="6548"/>
              </a:xfrm>
            </p:grpSpPr>
            <p:sp>
              <p:nvSpPr>
                <p:cNvPr id="2198" name="Google Shape;1869;p37">
                  <a:extLst>
                    <a:ext uri="{FF2B5EF4-FFF2-40B4-BE49-F238E27FC236}">
                      <a16:creationId xmlns:a16="http://schemas.microsoft.com/office/drawing/2014/main" xmlns="" id="{7C6B1E5C-A1D6-9497-90AB-D4A8D8A3A0DF}"/>
                    </a:ext>
                  </a:extLst>
                </p:cNvPr>
                <p:cNvSpPr/>
                <p:nvPr/>
              </p:nvSpPr>
              <p:spPr>
                <a:xfrm>
                  <a:off x="5046283" y="2399450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9" name="Google Shape;1870;p37">
                  <a:extLst>
                    <a:ext uri="{FF2B5EF4-FFF2-40B4-BE49-F238E27FC236}">
                      <a16:creationId xmlns:a16="http://schemas.microsoft.com/office/drawing/2014/main" xmlns="" id="{FF40E497-7301-EFB3-2932-C6E36C5752B5}"/>
                    </a:ext>
                  </a:extLst>
                </p:cNvPr>
                <p:cNvSpPr/>
                <p:nvPr/>
              </p:nvSpPr>
              <p:spPr>
                <a:xfrm>
                  <a:off x="5060051" y="2399450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0" name="Google Shape;1871;p37">
                  <a:extLst>
                    <a:ext uri="{FF2B5EF4-FFF2-40B4-BE49-F238E27FC236}">
                      <a16:creationId xmlns:a16="http://schemas.microsoft.com/office/drawing/2014/main" xmlns="" id="{61F032AD-2BEA-F6CD-35D3-D77A6F7F1116}"/>
                    </a:ext>
                  </a:extLst>
                </p:cNvPr>
                <p:cNvSpPr/>
                <p:nvPr/>
              </p:nvSpPr>
              <p:spPr>
                <a:xfrm>
                  <a:off x="5073819" y="2399450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1" name="Google Shape;1872;p37">
                  <a:extLst>
                    <a:ext uri="{FF2B5EF4-FFF2-40B4-BE49-F238E27FC236}">
                      <a16:creationId xmlns:a16="http://schemas.microsoft.com/office/drawing/2014/main" xmlns="" id="{4374AA11-F93A-6C81-2016-49657D21247B}"/>
                    </a:ext>
                  </a:extLst>
                </p:cNvPr>
                <p:cNvSpPr/>
                <p:nvPr/>
              </p:nvSpPr>
              <p:spPr>
                <a:xfrm>
                  <a:off x="5087642" y="2399450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41" name="Google Shape;1873;p37">
                <a:extLst>
                  <a:ext uri="{FF2B5EF4-FFF2-40B4-BE49-F238E27FC236}">
                    <a16:creationId xmlns:a16="http://schemas.microsoft.com/office/drawing/2014/main" xmlns="" id="{05E9E375-5437-D3A5-2A9D-B8257AFB277C}"/>
                  </a:ext>
                </a:extLst>
              </p:cNvPr>
              <p:cNvGrpSpPr/>
              <p:nvPr/>
            </p:nvGrpSpPr>
            <p:grpSpPr>
              <a:xfrm>
                <a:off x="863614" y="4724937"/>
                <a:ext cx="230996" cy="31758"/>
                <a:chOff x="5046283" y="2417303"/>
                <a:chExt cx="47627" cy="6548"/>
              </a:xfrm>
            </p:grpSpPr>
            <p:sp>
              <p:nvSpPr>
                <p:cNvPr id="2194" name="Google Shape;1874;p37">
                  <a:extLst>
                    <a:ext uri="{FF2B5EF4-FFF2-40B4-BE49-F238E27FC236}">
                      <a16:creationId xmlns:a16="http://schemas.microsoft.com/office/drawing/2014/main" xmlns="" id="{BECED429-1E13-5185-04FC-F4BEFFC7D6C0}"/>
                    </a:ext>
                  </a:extLst>
                </p:cNvPr>
                <p:cNvSpPr/>
                <p:nvPr/>
              </p:nvSpPr>
              <p:spPr>
                <a:xfrm>
                  <a:off x="5046283" y="241730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5" name="Google Shape;1875;p37">
                  <a:extLst>
                    <a:ext uri="{FF2B5EF4-FFF2-40B4-BE49-F238E27FC236}">
                      <a16:creationId xmlns:a16="http://schemas.microsoft.com/office/drawing/2014/main" xmlns="" id="{90846452-BB3D-C18A-A727-67BDCB8143A0}"/>
                    </a:ext>
                  </a:extLst>
                </p:cNvPr>
                <p:cNvSpPr/>
                <p:nvPr/>
              </p:nvSpPr>
              <p:spPr>
                <a:xfrm>
                  <a:off x="5060051" y="241730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6" name="Google Shape;1876;p37">
                  <a:extLst>
                    <a:ext uri="{FF2B5EF4-FFF2-40B4-BE49-F238E27FC236}">
                      <a16:creationId xmlns:a16="http://schemas.microsoft.com/office/drawing/2014/main" xmlns="" id="{CAC64F89-BAD0-4260-4BE2-8B755BF3099E}"/>
                    </a:ext>
                  </a:extLst>
                </p:cNvPr>
                <p:cNvSpPr/>
                <p:nvPr/>
              </p:nvSpPr>
              <p:spPr>
                <a:xfrm>
                  <a:off x="5073819" y="241730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7" name="Google Shape;1877;p37">
                  <a:extLst>
                    <a:ext uri="{FF2B5EF4-FFF2-40B4-BE49-F238E27FC236}">
                      <a16:creationId xmlns:a16="http://schemas.microsoft.com/office/drawing/2014/main" xmlns="" id="{49751326-AB86-457F-A936-0DF742C9C7F0}"/>
                    </a:ext>
                  </a:extLst>
                </p:cNvPr>
                <p:cNvSpPr/>
                <p:nvPr/>
              </p:nvSpPr>
              <p:spPr>
                <a:xfrm>
                  <a:off x="5087642" y="241730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42" name="Google Shape;1878;p37">
                <a:extLst>
                  <a:ext uri="{FF2B5EF4-FFF2-40B4-BE49-F238E27FC236}">
                    <a16:creationId xmlns:a16="http://schemas.microsoft.com/office/drawing/2014/main" xmlns="" id="{7E9800DB-2C28-8AAB-A3B2-67055489FE17}"/>
                  </a:ext>
                </a:extLst>
              </p:cNvPr>
              <p:cNvGrpSpPr/>
              <p:nvPr/>
            </p:nvGrpSpPr>
            <p:grpSpPr>
              <a:xfrm>
                <a:off x="863614" y="4811802"/>
                <a:ext cx="230996" cy="31758"/>
                <a:chOff x="5046283" y="2435213"/>
                <a:chExt cx="47627" cy="6548"/>
              </a:xfrm>
            </p:grpSpPr>
            <p:sp>
              <p:nvSpPr>
                <p:cNvPr id="2190" name="Google Shape;1879;p37">
                  <a:extLst>
                    <a:ext uri="{FF2B5EF4-FFF2-40B4-BE49-F238E27FC236}">
                      <a16:creationId xmlns:a16="http://schemas.microsoft.com/office/drawing/2014/main" xmlns="" id="{0FA034AA-BC48-577F-B857-7FEDB2EE4E70}"/>
                    </a:ext>
                  </a:extLst>
                </p:cNvPr>
                <p:cNvSpPr/>
                <p:nvPr/>
              </p:nvSpPr>
              <p:spPr>
                <a:xfrm>
                  <a:off x="5046283" y="243521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1" name="Google Shape;1880;p37">
                  <a:extLst>
                    <a:ext uri="{FF2B5EF4-FFF2-40B4-BE49-F238E27FC236}">
                      <a16:creationId xmlns:a16="http://schemas.microsoft.com/office/drawing/2014/main" xmlns="" id="{F871E84C-18C8-FBF2-30F2-AE7CA1177967}"/>
                    </a:ext>
                  </a:extLst>
                </p:cNvPr>
                <p:cNvSpPr/>
                <p:nvPr/>
              </p:nvSpPr>
              <p:spPr>
                <a:xfrm>
                  <a:off x="5060051" y="243521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2" name="Google Shape;1881;p37">
                  <a:extLst>
                    <a:ext uri="{FF2B5EF4-FFF2-40B4-BE49-F238E27FC236}">
                      <a16:creationId xmlns:a16="http://schemas.microsoft.com/office/drawing/2014/main" xmlns="" id="{25BD5665-FC84-0439-003F-C67B37DEA265}"/>
                    </a:ext>
                  </a:extLst>
                </p:cNvPr>
                <p:cNvSpPr/>
                <p:nvPr/>
              </p:nvSpPr>
              <p:spPr>
                <a:xfrm>
                  <a:off x="5073819" y="243521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3" name="Google Shape;1882;p37">
                  <a:extLst>
                    <a:ext uri="{FF2B5EF4-FFF2-40B4-BE49-F238E27FC236}">
                      <a16:creationId xmlns:a16="http://schemas.microsoft.com/office/drawing/2014/main" xmlns="" id="{8AA7862A-C2F0-C7E2-0F36-AE0112127217}"/>
                    </a:ext>
                  </a:extLst>
                </p:cNvPr>
                <p:cNvSpPr/>
                <p:nvPr/>
              </p:nvSpPr>
              <p:spPr>
                <a:xfrm>
                  <a:off x="5087642" y="243521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43" name="Google Shape;1883;p37">
                <a:extLst>
                  <a:ext uri="{FF2B5EF4-FFF2-40B4-BE49-F238E27FC236}">
                    <a16:creationId xmlns:a16="http://schemas.microsoft.com/office/drawing/2014/main" xmlns="" id="{AF84A331-9710-4627-59F3-215C87FE4DB5}"/>
                  </a:ext>
                </a:extLst>
              </p:cNvPr>
              <p:cNvGrpSpPr/>
              <p:nvPr/>
            </p:nvGrpSpPr>
            <p:grpSpPr>
              <a:xfrm>
                <a:off x="863614" y="4898391"/>
                <a:ext cx="230996" cy="31758"/>
                <a:chOff x="5046283" y="2453066"/>
                <a:chExt cx="47627" cy="6548"/>
              </a:xfrm>
            </p:grpSpPr>
            <p:sp>
              <p:nvSpPr>
                <p:cNvPr id="2186" name="Google Shape;1884;p37">
                  <a:extLst>
                    <a:ext uri="{FF2B5EF4-FFF2-40B4-BE49-F238E27FC236}">
                      <a16:creationId xmlns:a16="http://schemas.microsoft.com/office/drawing/2014/main" xmlns="" id="{3BFBBCD7-3371-BB40-AA2A-777B738F37C2}"/>
                    </a:ext>
                  </a:extLst>
                </p:cNvPr>
                <p:cNvSpPr/>
                <p:nvPr/>
              </p:nvSpPr>
              <p:spPr>
                <a:xfrm>
                  <a:off x="5046283" y="2453066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87" name="Google Shape;1885;p37">
                  <a:extLst>
                    <a:ext uri="{FF2B5EF4-FFF2-40B4-BE49-F238E27FC236}">
                      <a16:creationId xmlns:a16="http://schemas.microsoft.com/office/drawing/2014/main" xmlns="" id="{32B54C96-36FA-3217-1FFC-8CEEFFC95974}"/>
                    </a:ext>
                  </a:extLst>
                </p:cNvPr>
                <p:cNvSpPr/>
                <p:nvPr/>
              </p:nvSpPr>
              <p:spPr>
                <a:xfrm>
                  <a:off x="5060051" y="2453066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88" name="Google Shape;1886;p37">
                  <a:extLst>
                    <a:ext uri="{FF2B5EF4-FFF2-40B4-BE49-F238E27FC236}">
                      <a16:creationId xmlns:a16="http://schemas.microsoft.com/office/drawing/2014/main" xmlns="" id="{D1B9D0DA-5B42-8AE4-81F9-FFA5915E1FFD}"/>
                    </a:ext>
                  </a:extLst>
                </p:cNvPr>
                <p:cNvSpPr/>
                <p:nvPr/>
              </p:nvSpPr>
              <p:spPr>
                <a:xfrm>
                  <a:off x="5073819" y="2453066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89" name="Google Shape;1887;p37">
                  <a:extLst>
                    <a:ext uri="{FF2B5EF4-FFF2-40B4-BE49-F238E27FC236}">
                      <a16:creationId xmlns:a16="http://schemas.microsoft.com/office/drawing/2014/main" xmlns="" id="{8147AB4A-F97F-8303-D29B-28F939F9DD08}"/>
                    </a:ext>
                  </a:extLst>
                </p:cNvPr>
                <p:cNvSpPr/>
                <p:nvPr/>
              </p:nvSpPr>
              <p:spPr>
                <a:xfrm>
                  <a:off x="5087642" y="2453066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44" name="Google Shape;1888;p37">
                <a:extLst>
                  <a:ext uri="{FF2B5EF4-FFF2-40B4-BE49-F238E27FC236}">
                    <a16:creationId xmlns:a16="http://schemas.microsoft.com/office/drawing/2014/main" xmlns="" id="{72959D06-8277-DA6B-4676-4536212016F5}"/>
                  </a:ext>
                </a:extLst>
              </p:cNvPr>
              <p:cNvGrpSpPr/>
              <p:nvPr/>
            </p:nvGrpSpPr>
            <p:grpSpPr>
              <a:xfrm>
                <a:off x="863614" y="4984980"/>
                <a:ext cx="230996" cy="31758"/>
                <a:chOff x="5046283" y="2470919"/>
                <a:chExt cx="47627" cy="6548"/>
              </a:xfrm>
            </p:grpSpPr>
            <p:sp>
              <p:nvSpPr>
                <p:cNvPr id="2182" name="Google Shape;1889;p37">
                  <a:extLst>
                    <a:ext uri="{FF2B5EF4-FFF2-40B4-BE49-F238E27FC236}">
                      <a16:creationId xmlns:a16="http://schemas.microsoft.com/office/drawing/2014/main" xmlns="" id="{4C0D6AE9-CCDE-C2EB-E3F5-69D66DFC2A41}"/>
                    </a:ext>
                  </a:extLst>
                </p:cNvPr>
                <p:cNvSpPr/>
                <p:nvPr/>
              </p:nvSpPr>
              <p:spPr>
                <a:xfrm>
                  <a:off x="5046283" y="2470919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83" name="Google Shape;1890;p37">
                  <a:extLst>
                    <a:ext uri="{FF2B5EF4-FFF2-40B4-BE49-F238E27FC236}">
                      <a16:creationId xmlns:a16="http://schemas.microsoft.com/office/drawing/2014/main" xmlns="" id="{F17E9C94-9FD7-B44A-81CD-53DE774168FD}"/>
                    </a:ext>
                  </a:extLst>
                </p:cNvPr>
                <p:cNvSpPr/>
                <p:nvPr/>
              </p:nvSpPr>
              <p:spPr>
                <a:xfrm>
                  <a:off x="5060051" y="2470919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84" name="Google Shape;1891;p37">
                  <a:extLst>
                    <a:ext uri="{FF2B5EF4-FFF2-40B4-BE49-F238E27FC236}">
                      <a16:creationId xmlns:a16="http://schemas.microsoft.com/office/drawing/2014/main" xmlns="" id="{26CFFE4B-5155-E1F8-B224-3CDBC0844750}"/>
                    </a:ext>
                  </a:extLst>
                </p:cNvPr>
                <p:cNvSpPr/>
                <p:nvPr/>
              </p:nvSpPr>
              <p:spPr>
                <a:xfrm>
                  <a:off x="5073819" y="2470919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85" name="Google Shape;1892;p37">
                  <a:extLst>
                    <a:ext uri="{FF2B5EF4-FFF2-40B4-BE49-F238E27FC236}">
                      <a16:creationId xmlns:a16="http://schemas.microsoft.com/office/drawing/2014/main" xmlns="" id="{BA68A94B-A42F-A3AD-D52D-3F2322B44850}"/>
                    </a:ext>
                  </a:extLst>
                </p:cNvPr>
                <p:cNvSpPr/>
                <p:nvPr/>
              </p:nvSpPr>
              <p:spPr>
                <a:xfrm>
                  <a:off x="5087642" y="2470919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45" name="Google Shape;1893;p37">
                <a:extLst>
                  <a:ext uri="{FF2B5EF4-FFF2-40B4-BE49-F238E27FC236}">
                    <a16:creationId xmlns:a16="http://schemas.microsoft.com/office/drawing/2014/main" xmlns="" id="{58DB60D8-EAEA-12BE-396A-DCD168E04070}"/>
                  </a:ext>
                </a:extLst>
              </p:cNvPr>
              <p:cNvGrpSpPr/>
              <p:nvPr/>
            </p:nvGrpSpPr>
            <p:grpSpPr>
              <a:xfrm>
                <a:off x="863614" y="5071573"/>
                <a:ext cx="230996" cy="31758"/>
                <a:chOff x="5046283" y="2488773"/>
                <a:chExt cx="47627" cy="6548"/>
              </a:xfrm>
            </p:grpSpPr>
            <p:sp>
              <p:nvSpPr>
                <p:cNvPr id="2178" name="Google Shape;1894;p37">
                  <a:extLst>
                    <a:ext uri="{FF2B5EF4-FFF2-40B4-BE49-F238E27FC236}">
                      <a16:creationId xmlns:a16="http://schemas.microsoft.com/office/drawing/2014/main" xmlns="" id="{6B5903D8-D403-CC22-B2DB-C425ACC5FAAC}"/>
                    </a:ext>
                  </a:extLst>
                </p:cNvPr>
                <p:cNvSpPr/>
                <p:nvPr/>
              </p:nvSpPr>
              <p:spPr>
                <a:xfrm>
                  <a:off x="5046283" y="248877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79" name="Google Shape;1895;p37">
                  <a:extLst>
                    <a:ext uri="{FF2B5EF4-FFF2-40B4-BE49-F238E27FC236}">
                      <a16:creationId xmlns:a16="http://schemas.microsoft.com/office/drawing/2014/main" xmlns="" id="{8B4AEE07-E91E-1F4B-F39C-707667C62CBC}"/>
                    </a:ext>
                  </a:extLst>
                </p:cNvPr>
                <p:cNvSpPr/>
                <p:nvPr/>
              </p:nvSpPr>
              <p:spPr>
                <a:xfrm>
                  <a:off x="5060051" y="248877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80" name="Google Shape;1896;p37">
                  <a:extLst>
                    <a:ext uri="{FF2B5EF4-FFF2-40B4-BE49-F238E27FC236}">
                      <a16:creationId xmlns:a16="http://schemas.microsoft.com/office/drawing/2014/main" xmlns="" id="{EA14BBDB-2AD8-017C-0D04-F3C90421D2D9}"/>
                    </a:ext>
                  </a:extLst>
                </p:cNvPr>
                <p:cNvSpPr/>
                <p:nvPr/>
              </p:nvSpPr>
              <p:spPr>
                <a:xfrm>
                  <a:off x="5073819" y="248877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81" name="Google Shape;1897;p37">
                  <a:extLst>
                    <a:ext uri="{FF2B5EF4-FFF2-40B4-BE49-F238E27FC236}">
                      <a16:creationId xmlns:a16="http://schemas.microsoft.com/office/drawing/2014/main" xmlns="" id="{F69D5382-3DDD-5BB8-9D32-D864443B5E64}"/>
                    </a:ext>
                  </a:extLst>
                </p:cNvPr>
                <p:cNvSpPr/>
                <p:nvPr/>
              </p:nvSpPr>
              <p:spPr>
                <a:xfrm>
                  <a:off x="5087642" y="2488773"/>
                  <a:ext cx="6268" cy="6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8" h="6548" extrusionOk="0">
                      <a:moveTo>
                        <a:pt x="0" y="0"/>
                      </a:moveTo>
                      <a:lnTo>
                        <a:pt x="6268" y="0"/>
                      </a:lnTo>
                      <a:lnTo>
                        <a:pt x="6268" y="6548"/>
                      </a:lnTo>
                      <a:lnTo>
                        <a:pt x="0" y="654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146" name="Google Shape;1898;p37">
                <a:extLst>
                  <a:ext uri="{FF2B5EF4-FFF2-40B4-BE49-F238E27FC236}">
                    <a16:creationId xmlns:a16="http://schemas.microsoft.com/office/drawing/2014/main" xmlns="" id="{8AB03638-E120-C736-BEB9-E50E9623416F}"/>
                  </a:ext>
                </a:extLst>
              </p:cNvPr>
              <p:cNvSpPr/>
              <p:nvPr/>
            </p:nvSpPr>
            <p:spPr>
              <a:xfrm>
                <a:off x="1245658" y="4560502"/>
                <a:ext cx="544505" cy="826527"/>
              </a:xfrm>
              <a:custGeom>
                <a:avLst/>
                <a:gdLst/>
                <a:ahLst/>
                <a:cxnLst/>
                <a:rect l="l" t="t" r="r" b="b"/>
                <a:pathLst>
                  <a:path w="112269" h="170418" extrusionOk="0">
                    <a:moveTo>
                      <a:pt x="0" y="0"/>
                    </a:moveTo>
                    <a:lnTo>
                      <a:pt x="112269" y="0"/>
                    </a:lnTo>
                    <a:lnTo>
                      <a:pt x="112269" y="170418"/>
                    </a:lnTo>
                    <a:lnTo>
                      <a:pt x="0" y="1704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7" name="Google Shape;1899;p37">
                <a:extLst>
                  <a:ext uri="{FF2B5EF4-FFF2-40B4-BE49-F238E27FC236}">
                    <a16:creationId xmlns:a16="http://schemas.microsoft.com/office/drawing/2014/main" xmlns="" id="{6F8F44E0-B36F-9C52-58D3-91D08A4C3B58}"/>
                  </a:ext>
                </a:extLst>
              </p:cNvPr>
              <p:cNvSpPr/>
              <p:nvPr/>
            </p:nvSpPr>
            <p:spPr>
              <a:xfrm>
                <a:off x="1245658" y="4560502"/>
                <a:ext cx="328166" cy="826527"/>
              </a:xfrm>
              <a:custGeom>
                <a:avLst/>
                <a:gdLst/>
                <a:ahLst/>
                <a:cxnLst/>
                <a:rect l="l" t="t" r="r" b="b"/>
                <a:pathLst>
                  <a:path w="67663" h="170418" extrusionOk="0">
                    <a:moveTo>
                      <a:pt x="0" y="0"/>
                    </a:moveTo>
                    <a:lnTo>
                      <a:pt x="67664" y="0"/>
                    </a:lnTo>
                    <a:lnTo>
                      <a:pt x="67664" y="170418"/>
                    </a:lnTo>
                    <a:lnTo>
                      <a:pt x="0" y="170418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8" name="Google Shape;1900;p37">
                <a:extLst>
                  <a:ext uri="{FF2B5EF4-FFF2-40B4-BE49-F238E27FC236}">
                    <a16:creationId xmlns:a16="http://schemas.microsoft.com/office/drawing/2014/main" xmlns="" id="{B8BCACDD-B917-3BEE-5CD9-D65CE4293E43}"/>
                  </a:ext>
                </a:extLst>
              </p:cNvPr>
              <p:cNvSpPr/>
              <p:nvPr/>
            </p:nvSpPr>
            <p:spPr>
              <a:xfrm>
                <a:off x="1273347" y="4588730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9" name="Google Shape;1901;p37">
                <a:extLst>
                  <a:ext uri="{FF2B5EF4-FFF2-40B4-BE49-F238E27FC236}">
                    <a16:creationId xmlns:a16="http://schemas.microsoft.com/office/drawing/2014/main" xmlns="" id="{30A5ED2E-C2BB-F71D-7AEF-77730831E9B9}"/>
                  </a:ext>
                </a:extLst>
              </p:cNvPr>
              <p:cNvSpPr/>
              <p:nvPr/>
            </p:nvSpPr>
            <p:spPr>
              <a:xfrm>
                <a:off x="1601249" y="4588730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0" name="Google Shape;1902;p37">
                <a:extLst>
                  <a:ext uri="{FF2B5EF4-FFF2-40B4-BE49-F238E27FC236}">
                    <a16:creationId xmlns:a16="http://schemas.microsoft.com/office/drawing/2014/main" xmlns="" id="{003D4B77-7BF1-3E34-5FAB-F5124B686096}"/>
                  </a:ext>
                </a:extLst>
              </p:cNvPr>
              <p:cNvSpPr/>
              <p:nvPr/>
            </p:nvSpPr>
            <p:spPr>
              <a:xfrm>
                <a:off x="1273347" y="4628089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1" name="Google Shape;1903;p37">
                <a:extLst>
                  <a:ext uri="{FF2B5EF4-FFF2-40B4-BE49-F238E27FC236}">
                    <a16:creationId xmlns:a16="http://schemas.microsoft.com/office/drawing/2014/main" xmlns="" id="{CCD9F24A-F4CB-0550-277B-A3F91CC02385}"/>
                  </a:ext>
                </a:extLst>
              </p:cNvPr>
              <p:cNvSpPr/>
              <p:nvPr/>
            </p:nvSpPr>
            <p:spPr>
              <a:xfrm>
                <a:off x="1601249" y="4628089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2" name="Google Shape;1904;p37">
                <a:extLst>
                  <a:ext uri="{FF2B5EF4-FFF2-40B4-BE49-F238E27FC236}">
                    <a16:creationId xmlns:a16="http://schemas.microsoft.com/office/drawing/2014/main" xmlns="" id="{7E0689D5-4101-CD37-38B9-B258769F1E9E}"/>
                  </a:ext>
                </a:extLst>
              </p:cNvPr>
              <p:cNvSpPr/>
              <p:nvPr/>
            </p:nvSpPr>
            <p:spPr>
              <a:xfrm>
                <a:off x="1273347" y="4667448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3" name="Google Shape;1905;p37">
                <a:extLst>
                  <a:ext uri="{FF2B5EF4-FFF2-40B4-BE49-F238E27FC236}">
                    <a16:creationId xmlns:a16="http://schemas.microsoft.com/office/drawing/2014/main" xmlns="" id="{27723433-5BCD-D1F8-198A-0FC9B2486F4E}"/>
                  </a:ext>
                </a:extLst>
              </p:cNvPr>
              <p:cNvSpPr/>
              <p:nvPr/>
            </p:nvSpPr>
            <p:spPr>
              <a:xfrm>
                <a:off x="1601249" y="4667448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4" name="Google Shape;1906;p37">
                <a:extLst>
                  <a:ext uri="{FF2B5EF4-FFF2-40B4-BE49-F238E27FC236}">
                    <a16:creationId xmlns:a16="http://schemas.microsoft.com/office/drawing/2014/main" xmlns="" id="{1864B199-B98E-E2FE-EAE9-270A82A8B9F7}"/>
                  </a:ext>
                </a:extLst>
              </p:cNvPr>
              <p:cNvSpPr/>
              <p:nvPr/>
            </p:nvSpPr>
            <p:spPr>
              <a:xfrm>
                <a:off x="1273347" y="4706811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5" name="Google Shape;1907;p37">
                <a:extLst>
                  <a:ext uri="{FF2B5EF4-FFF2-40B4-BE49-F238E27FC236}">
                    <a16:creationId xmlns:a16="http://schemas.microsoft.com/office/drawing/2014/main" xmlns="" id="{B8B97EE5-D040-D9D1-3EDD-364A046C8367}"/>
                  </a:ext>
                </a:extLst>
              </p:cNvPr>
              <p:cNvSpPr/>
              <p:nvPr/>
            </p:nvSpPr>
            <p:spPr>
              <a:xfrm>
                <a:off x="1601249" y="4706811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6" name="Google Shape;1908;p37">
                <a:extLst>
                  <a:ext uri="{FF2B5EF4-FFF2-40B4-BE49-F238E27FC236}">
                    <a16:creationId xmlns:a16="http://schemas.microsoft.com/office/drawing/2014/main" xmlns="" id="{A9AFE0CD-7E0B-A047-DEF2-A83D2BAA083E}"/>
                  </a:ext>
                </a:extLst>
              </p:cNvPr>
              <p:cNvSpPr/>
              <p:nvPr/>
            </p:nvSpPr>
            <p:spPr>
              <a:xfrm>
                <a:off x="1273347" y="4746170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7" name="Google Shape;1909;p37">
                <a:extLst>
                  <a:ext uri="{FF2B5EF4-FFF2-40B4-BE49-F238E27FC236}">
                    <a16:creationId xmlns:a16="http://schemas.microsoft.com/office/drawing/2014/main" xmlns="" id="{ED8FAB14-8873-C5E7-4324-3E941872583E}"/>
                  </a:ext>
                </a:extLst>
              </p:cNvPr>
              <p:cNvSpPr/>
              <p:nvPr/>
            </p:nvSpPr>
            <p:spPr>
              <a:xfrm>
                <a:off x="1601249" y="4746170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8" name="Google Shape;1910;p37">
                <a:extLst>
                  <a:ext uri="{FF2B5EF4-FFF2-40B4-BE49-F238E27FC236}">
                    <a16:creationId xmlns:a16="http://schemas.microsoft.com/office/drawing/2014/main" xmlns="" id="{C2B259AA-5CD8-49E1-6C90-232DF1078EDE}"/>
                  </a:ext>
                </a:extLst>
              </p:cNvPr>
              <p:cNvSpPr/>
              <p:nvPr/>
            </p:nvSpPr>
            <p:spPr>
              <a:xfrm>
                <a:off x="1273347" y="4785529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9" name="Google Shape;1911;p37">
                <a:extLst>
                  <a:ext uri="{FF2B5EF4-FFF2-40B4-BE49-F238E27FC236}">
                    <a16:creationId xmlns:a16="http://schemas.microsoft.com/office/drawing/2014/main" xmlns="" id="{8FA44116-6ED5-052B-7495-AF73F41AA267}"/>
                  </a:ext>
                </a:extLst>
              </p:cNvPr>
              <p:cNvSpPr/>
              <p:nvPr/>
            </p:nvSpPr>
            <p:spPr>
              <a:xfrm>
                <a:off x="1601249" y="4785529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0" name="Google Shape;1912;p37">
                <a:extLst>
                  <a:ext uri="{FF2B5EF4-FFF2-40B4-BE49-F238E27FC236}">
                    <a16:creationId xmlns:a16="http://schemas.microsoft.com/office/drawing/2014/main" xmlns="" id="{6FCE51C7-A609-75C8-64C0-03CC7C2140C5}"/>
                  </a:ext>
                </a:extLst>
              </p:cNvPr>
              <p:cNvSpPr/>
              <p:nvPr/>
            </p:nvSpPr>
            <p:spPr>
              <a:xfrm>
                <a:off x="1273347" y="4824887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1" name="Google Shape;1913;p37">
                <a:extLst>
                  <a:ext uri="{FF2B5EF4-FFF2-40B4-BE49-F238E27FC236}">
                    <a16:creationId xmlns:a16="http://schemas.microsoft.com/office/drawing/2014/main" xmlns="" id="{D5199460-2BDD-34AA-E834-B3799754D321}"/>
                  </a:ext>
                </a:extLst>
              </p:cNvPr>
              <p:cNvSpPr/>
              <p:nvPr/>
            </p:nvSpPr>
            <p:spPr>
              <a:xfrm>
                <a:off x="1601249" y="4824887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2" name="Google Shape;1914;p37">
                <a:extLst>
                  <a:ext uri="{FF2B5EF4-FFF2-40B4-BE49-F238E27FC236}">
                    <a16:creationId xmlns:a16="http://schemas.microsoft.com/office/drawing/2014/main" xmlns="" id="{1475932E-850A-8A4B-2EB4-4B555237DB3D}"/>
                  </a:ext>
                </a:extLst>
              </p:cNvPr>
              <p:cNvSpPr/>
              <p:nvPr/>
            </p:nvSpPr>
            <p:spPr>
              <a:xfrm>
                <a:off x="1273347" y="4864246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3" name="Google Shape;1915;p37">
                <a:extLst>
                  <a:ext uri="{FF2B5EF4-FFF2-40B4-BE49-F238E27FC236}">
                    <a16:creationId xmlns:a16="http://schemas.microsoft.com/office/drawing/2014/main" xmlns="" id="{A751171F-8CF0-0C6D-EDAB-CDC66BDA4A88}"/>
                  </a:ext>
                </a:extLst>
              </p:cNvPr>
              <p:cNvSpPr/>
              <p:nvPr/>
            </p:nvSpPr>
            <p:spPr>
              <a:xfrm>
                <a:off x="1601249" y="4864246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4" name="Google Shape;1916;p37">
                <a:extLst>
                  <a:ext uri="{FF2B5EF4-FFF2-40B4-BE49-F238E27FC236}">
                    <a16:creationId xmlns:a16="http://schemas.microsoft.com/office/drawing/2014/main" xmlns="" id="{FAE09E93-2134-29A7-E3A7-59F64D63A0DC}"/>
                  </a:ext>
                </a:extLst>
              </p:cNvPr>
              <p:cNvSpPr/>
              <p:nvPr/>
            </p:nvSpPr>
            <p:spPr>
              <a:xfrm>
                <a:off x="1273347" y="4903605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5" name="Google Shape;1917;p37">
                <a:extLst>
                  <a:ext uri="{FF2B5EF4-FFF2-40B4-BE49-F238E27FC236}">
                    <a16:creationId xmlns:a16="http://schemas.microsoft.com/office/drawing/2014/main" xmlns="" id="{6C3473E4-49B4-72C8-F0D9-22B54BC23DA3}"/>
                  </a:ext>
                </a:extLst>
              </p:cNvPr>
              <p:cNvSpPr/>
              <p:nvPr/>
            </p:nvSpPr>
            <p:spPr>
              <a:xfrm>
                <a:off x="1601249" y="4903605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6" name="Google Shape;1918;p37">
                <a:extLst>
                  <a:ext uri="{FF2B5EF4-FFF2-40B4-BE49-F238E27FC236}">
                    <a16:creationId xmlns:a16="http://schemas.microsoft.com/office/drawing/2014/main" xmlns="" id="{9B1D45D8-8F78-A92A-679F-B0564F21C9C2}"/>
                  </a:ext>
                </a:extLst>
              </p:cNvPr>
              <p:cNvSpPr/>
              <p:nvPr/>
            </p:nvSpPr>
            <p:spPr>
              <a:xfrm>
                <a:off x="1273347" y="4942964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7" name="Google Shape;1919;p37">
                <a:extLst>
                  <a:ext uri="{FF2B5EF4-FFF2-40B4-BE49-F238E27FC236}">
                    <a16:creationId xmlns:a16="http://schemas.microsoft.com/office/drawing/2014/main" xmlns="" id="{C675AB20-91AA-A826-DF50-40108DDF87EC}"/>
                  </a:ext>
                </a:extLst>
              </p:cNvPr>
              <p:cNvSpPr/>
              <p:nvPr/>
            </p:nvSpPr>
            <p:spPr>
              <a:xfrm>
                <a:off x="1601249" y="4942964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8" name="Google Shape;1920;p37">
                <a:extLst>
                  <a:ext uri="{FF2B5EF4-FFF2-40B4-BE49-F238E27FC236}">
                    <a16:creationId xmlns:a16="http://schemas.microsoft.com/office/drawing/2014/main" xmlns="" id="{49CEBCAE-4B49-8BE9-7BD9-FA25F7329328}"/>
                  </a:ext>
                </a:extLst>
              </p:cNvPr>
              <p:cNvSpPr/>
              <p:nvPr/>
            </p:nvSpPr>
            <p:spPr>
              <a:xfrm>
                <a:off x="1273347" y="4982327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9" name="Google Shape;1921;p37">
                <a:extLst>
                  <a:ext uri="{FF2B5EF4-FFF2-40B4-BE49-F238E27FC236}">
                    <a16:creationId xmlns:a16="http://schemas.microsoft.com/office/drawing/2014/main" xmlns="" id="{8009EF94-D67B-ED82-E82A-89142AC43BE8}"/>
                  </a:ext>
                </a:extLst>
              </p:cNvPr>
              <p:cNvSpPr/>
              <p:nvPr/>
            </p:nvSpPr>
            <p:spPr>
              <a:xfrm>
                <a:off x="1601249" y="4982327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0" name="Google Shape;1922;p37">
                <a:extLst>
                  <a:ext uri="{FF2B5EF4-FFF2-40B4-BE49-F238E27FC236}">
                    <a16:creationId xmlns:a16="http://schemas.microsoft.com/office/drawing/2014/main" xmlns="" id="{B5F39C04-3C3F-4C8E-B30F-C812087D8C2D}"/>
                  </a:ext>
                </a:extLst>
              </p:cNvPr>
              <p:cNvSpPr/>
              <p:nvPr/>
            </p:nvSpPr>
            <p:spPr>
              <a:xfrm>
                <a:off x="1273347" y="5021686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1" name="Google Shape;1923;p37">
                <a:extLst>
                  <a:ext uri="{FF2B5EF4-FFF2-40B4-BE49-F238E27FC236}">
                    <a16:creationId xmlns:a16="http://schemas.microsoft.com/office/drawing/2014/main" xmlns="" id="{FD4BA526-501F-C0CF-82CD-D04514088A9D}"/>
                  </a:ext>
                </a:extLst>
              </p:cNvPr>
              <p:cNvSpPr/>
              <p:nvPr/>
            </p:nvSpPr>
            <p:spPr>
              <a:xfrm>
                <a:off x="1601249" y="5021686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2" name="Google Shape;1924;p37">
                <a:extLst>
                  <a:ext uri="{FF2B5EF4-FFF2-40B4-BE49-F238E27FC236}">
                    <a16:creationId xmlns:a16="http://schemas.microsoft.com/office/drawing/2014/main" xmlns="" id="{84BD7783-E9CC-3CF9-E528-2823A0C284C0}"/>
                  </a:ext>
                </a:extLst>
              </p:cNvPr>
              <p:cNvSpPr/>
              <p:nvPr/>
            </p:nvSpPr>
            <p:spPr>
              <a:xfrm>
                <a:off x="1273347" y="5061045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3" name="Google Shape;1925;p37">
                <a:extLst>
                  <a:ext uri="{FF2B5EF4-FFF2-40B4-BE49-F238E27FC236}">
                    <a16:creationId xmlns:a16="http://schemas.microsoft.com/office/drawing/2014/main" xmlns="" id="{6667AFDF-91A4-FE8D-8E05-9507C60EA9E4}"/>
                  </a:ext>
                </a:extLst>
              </p:cNvPr>
              <p:cNvSpPr/>
              <p:nvPr/>
            </p:nvSpPr>
            <p:spPr>
              <a:xfrm>
                <a:off x="1601249" y="5061045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4" name="Google Shape;1926;p37">
                <a:extLst>
                  <a:ext uri="{FF2B5EF4-FFF2-40B4-BE49-F238E27FC236}">
                    <a16:creationId xmlns:a16="http://schemas.microsoft.com/office/drawing/2014/main" xmlns="" id="{DAE9C39E-7616-50A4-C7CF-3CC6AB44CAB2}"/>
                  </a:ext>
                </a:extLst>
              </p:cNvPr>
              <p:cNvSpPr/>
              <p:nvPr/>
            </p:nvSpPr>
            <p:spPr>
              <a:xfrm>
                <a:off x="1273347" y="5100404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5" name="Google Shape;1927;p37">
                <a:extLst>
                  <a:ext uri="{FF2B5EF4-FFF2-40B4-BE49-F238E27FC236}">
                    <a16:creationId xmlns:a16="http://schemas.microsoft.com/office/drawing/2014/main" xmlns="" id="{20FB5377-32F2-6B40-791C-E44C93257BC4}"/>
                  </a:ext>
                </a:extLst>
              </p:cNvPr>
              <p:cNvSpPr/>
              <p:nvPr/>
            </p:nvSpPr>
            <p:spPr>
              <a:xfrm>
                <a:off x="1601249" y="5100404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6" name="Google Shape;1928;p37">
                <a:extLst>
                  <a:ext uri="{FF2B5EF4-FFF2-40B4-BE49-F238E27FC236}">
                    <a16:creationId xmlns:a16="http://schemas.microsoft.com/office/drawing/2014/main" xmlns="" id="{1617D9D5-4548-F6EF-9B9C-573AC41CD743}"/>
                  </a:ext>
                </a:extLst>
              </p:cNvPr>
              <p:cNvSpPr/>
              <p:nvPr/>
            </p:nvSpPr>
            <p:spPr>
              <a:xfrm>
                <a:off x="1273347" y="5139762"/>
                <a:ext cx="265736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54791" h="3693" extrusionOk="0">
                    <a:moveTo>
                      <a:pt x="0" y="0"/>
                    </a:moveTo>
                    <a:lnTo>
                      <a:pt x="54791" y="0"/>
                    </a:lnTo>
                    <a:lnTo>
                      <a:pt x="54791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7" name="Google Shape;1929;p37">
                <a:extLst>
                  <a:ext uri="{FF2B5EF4-FFF2-40B4-BE49-F238E27FC236}">
                    <a16:creationId xmlns:a16="http://schemas.microsoft.com/office/drawing/2014/main" xmlns="" id="{CFCDD18E-61C9-48C2-9E0C-32E7EBAFF6FD}"/>
                  </a:ext>
                </a:extLst>
              </p:cNvPr>
              <p:cNvSpPr/>
              <p:nvPr/>
            </p:nvSpPr>
            <p:spPr>
              <a:xfrm>
                <a:off x="1601249" y="5139762"/>
                <a:ext cx="168290" cy="17911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3693" extrusionOk="0">
                    <a:moveTo>
                      <a:pt x="0" y="0"/>
                    </a:moveTo>
                    <a:lnTo>
                      <a:pt x="34699" y="0"/>
                    </a:lnTo>
                    <a:lnTo>
                      <a:pt x="34699" y="3694"/>
                    </a:lnTo>
                    <a:lnTo>
                      <a:pt x="0" y="369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78" name="Google Shape;1930;p37">
              <a:extLst>
                <a:ext uri="{FF2B5EF4-FFF2-40B4-BE49-F238E27FC236}">
                  <a16:creationId xmlns:a16="http://schemas.microsoft.com/office/drawing/2014/main" xmlns="" id="{275D14A2-0989-A73E-4211-5FF587C64A2B}"/>
                </a:ext>
              </a:extLst>
            </p:cNvPr>
            <p:cNvGrpSpPr/>
            <p:nvPr/>
          </p:nvGrpSpPr>
          <p:grpSpPr>
            <a:xfrm>
              <a:off x="-33017" y="3729843"/>
              <a:ext cx="1533604" cy="1486351"/>
              <a:chOff x="1822478" y="3675049"/>
              <a:chExt cx="1745112" cy="1691341"/>
            </a:xfrm>
          </p:grpSpPr>
          <p:sp>
            <p:nvSpPr>
              <p:cNvPr id="1979" name="Google Shape;1931;p37">
                <a:extLst>
                  <a:ext uri="{FF2B5EF4-FFF2-40B4-BE49-F238E27FC236}">
                    <a16:creationId xmlns:a16="http://schemas.microsoft.com/office/drawing/2014/main" xmlns="" id="{9AC861AD-24A1-193C-218C-8BC8D485C786}"/>
                  </a:ext>
                </a:extLst>
              </p:cNvPr>
              <p:cNvSpPr/>
              <p:nvPr/>
            </p:nvSpPr>
            <p:spPr>
              <a:xfrm>
                <a:off x="2431872" y="4164461"/>
                <a:ext cx="192991" cy="1201655"/>
              </a:xfrm>
              <a:custGeom>
                <a:avLst/>
                <a:gdLst/>
                <a:ahLst/>
                <a:cxnLst/>
                <a:rect l="l" t="t" r="r" b="b"/>
                <a:pathLst>
                  <a:path w="39792" h="247764" extrusionOk="0">
                    <a:moveTo>
                      <a:pt x="0" y="0"/>
                    </a:moveTo>
                    <a:lnTo>
                      <a:pt x="39792" y="0"/>
                    </a:lnTo>
                    <a:lnTo>
                      <a:pt x="39792" y="247764"/>
                    </a:lnTo>
                    <a:lnTo>
                      <a:pt x="0" y="24776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0" name="Google Shape;1932;p37">
                <a:extLst>
                  <a:ext uri="{FF2B5EF4-FFF2-40B4-BE49-F238E27FC236}">
                    <a16:creationId xmlns:a16="http://schemas.microsoft.com/office/drawing/2014/main" xmlns="" id="{308971D4-28D3-3A33-9053-BD61D1C2A24A}"/>
                  </a:ext>
                </a:extLst>
              </p:cNvPr>
              <p:cNvSpPr/>
              <p:nvPr/>
            </p:nvSpPr>
            <p:spPr>
              <a:xfrm>
                <a:off x="2145501" y="4164461"/>
                <a:ext cx="288808" cy="1201655"/>
              </a:xfrm>
              <a:custGeom>
                <a:avLst/>
                <a:gdLst/>
                <a:ahLst/>
                <a:cxnLst/>
                <a:rect l="l" t="t" r="r" b="b"/>
                <a:pathLst>
                  <a:path w="59548" h="247764" extrusionOk="0">
                    <a:moveTo>
                      <a:pt x="0" y="0"/>
                    </a:moveTo>
                    <a:lnTo>
                      <a:pt x="59548" y="0"/>
                    </a:lnTo>
                    <a:lnTo>
                      <a:pt x="59548" y="247764"/>
                    </a:lnTo>
                    <a:lnTo>
                      <a:pt x="0" y="24776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1" name="Google Shape;1933;p37">
                <a:extLst>
                  <a:ext uri="{FF2B5EF4-FFF2-40B4-BE49-F238E27FC236}">
                    <a16:creationId xmlns:a16="http://schemas.microsoft.com/office/drawing/2014/main" xmlns="" id="{70FDC8B3-0D9C-BE62-8CC9-E89E0E8EF14D}"/>
                  </a:ext>
                </a:extLst>
              </p:cNvPr>
              <p:cNvSpPr/>
              <p:nvPr/>
            </p:nvSpPr>
            <p:spPr>
              <a:xfrm>
                <a:off x="2145501" y="4213049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2" name="Google Shape;1934;p37">
                <a:extLst>
                  <a:ext uri="{FF2B5EF4-FFF2-40B4-BE49-F238E27FC236}">
                    <a16:creationId xmlns:a16="http://schemas.microsoft.com/office/drawing/2014/main" xmlns="" id="{384FBDB9-96B1-6229-0B99-AA103659CB38}"/>
                  </a:ext>
                </a:extLst>
              </p:cNvPr>
              <p:cNvSpPr/>
              <p:nvPr/>
            </p:nvSpPr>
            <p:spPr>
              <a:xfrm>
                <a:off x="2145501" y="4296927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3" name="Google Shape;1935;p37">
                <a:extLst>
                  <a:ext uri="{FF2B5EF4-FFF2-40B4-BE49-F238E27FC236}">
                    <a16:creationId xmlns:a16="http://schemas.microsoft.com/office/drawing/2014/main" xmlns="" id="{BB0ACB0B-8AE8-DF4B-E783-CEDE689B7CEC}"/>
                  </a:ext>
                </a:extLst>
              </p:cNvPr>
              <p:cNvSpPr/>
              <p:nvPr/>
            </p:nvSpPr>
            <p:spPr>
              <a:xfrm>
                <a:off x="2145501" y="4380805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4" name="Google Shape;1936;p37">
                <a:extLst>
                  <a:ext uri="{FF2B5EF4-FFF2-40B4-BE49-F238E27FC236}">
                    <a16:creationId xmlns:a16="http://schemas.microsoft.com/office/drawing/2014/main" xmlns="" id="{B6DF25EF-85D7-3709-71AE-7F2CF1DFC24C}"/>
                  </a:ext>
                </a:extLst>
              </p:cNvPr>
              <p:cNvSpPr/>
              <p:nvPr/>
            </p:nvSpPr>
            <p:spPr>
              <a:xfrm>
                <a:off x="2145501" y="4464950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5" name="Google Shape;1937;p37">
                <a:extLst>
                  <a:ext uri="{FF2B5EF4-FFF2-40B4-BE49-F238E27FC236}">
                    <a16:creationId xmlns:a16="http://schemas.microsoft.com/office/drawing/2014/main" xmlns="" id="{B867BD6E-388D-E048-7B01-FB7BE6D0891A}"/>
                  </a:ext>
                </a:extLst>
              </p:cNvPr>
              <p:cNvSpPr/>
              <p:nvPr/>
            </p:nvSpPr>
            <p:spPr>
              <a:xfrm>
                <a:off x="2145501" y="4548828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6" name="Google Shape;1938;p37">
                <a:extLst>
                  <a:ext uri="{FF2B5EF4-FFF2-40B4-BE49-F238E27FC236}">
                    <a16:creationId xmlns:a16="http://schemas.microsoft.com/office/drawing/2014/main" xmlns="" id="{ACDEAAA4-7867-C42C-BC98-CABEF907D31C}"/>
                  </a:ext>
                </a:extLst>
              </p:cNvPr>
              <p:cNvSpPr/>
              <p:nvPr/>
            </p:nvSpPr>
            <p:spPr>
              <a:xfrm>
                <a:off x="2145501" y="4632706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7" name="Google Shape;1939;p37">
                <a:extLst>
                  <a:ext uri="{FF2B5EF4-FFF2-40B4-BE49-F238E27FC236}">
                    <a16:creationId xmlns:a16="http://schemas.microsoft.com/office/drawing/2014/main" xmlns="" id="{7786DE06-DEDA-317A-0337-49A4A2891DB7}"/>
                  </a:ext>
                </a:extLst>
              </p:cNvPr>
              <p:cNvSpPr/>
              <p:nvPr/>
            </p:nvSpPr>
            <p:spPr>
              <a:xfrm>
                <a:off x="2145501" y="4716851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8" name="Google Shape;1940;p37">
                <a:extLst>
                  <a:ext uri="{FF2B5EF4-FFF2-40B4-BE49-F238E27FC236}">
                    <a16:creationId xmlns:a16="http://schemas.microsoft.com/office/drawing/2014/main" xmlns="" id="{3FB7B548-1A2D-EAF0-2FBE-FA2097C53F45}"/>
                  </a:ext>
                </a:extLst>
              </p:cNvPr>
              <p:cNvSpPr/>
              <p:nvPr/>
            </p:nvSpPr>
            <p:spPr>
              <a:xfrm>
                <a:off x="2145501" y="4800729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9" name="Google Shape;1941;p37">
                <a:extLst>
                  <a:ext uri="{FF2B5EF4-FFF2-40B4-BE49-F238E27FC236}">
                    <a16:creationId xmlns:a16="http://schemas.microsoft.com/office/drawing/2014/main" xmlns="" id="{BFB608B5-9744-845E-74F1-2389F408C4CE}"/>
                  </a:ext>
                </a:extLst>
              </p:cNvPr>
              <p:cNvSpPr/>
              <p:nvPr/>
            </p:nvSpPr>
            <p:spPr>
              <a:xfrm>
                <a:off x="2145501" y="4884607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0" name="Google Shape;1942;p37">
                <a:extLst>
                  <a:ext uri="{FF2B5EF4-FFF2-40B4-BE49-F238E27FC236}">
                    <a16:creationId xmlns:a16="http://schemas.microsoft.com/office/drawing/2014/main" xmlns="" id="{FA7519A1-2B70-9EA6-86D2-6251234649ED}"/>
                  </a:ext>
                </a:extLst>
              </p:cNvPr>
              <p:cNvSpPr/>
              <p:nvPr/>
            </p:nvSpPr>
            <p:spPr>
              <a:xfrm>
                <a:off x="2145501" y="4968752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1" name="Google Shape;1943;p37">
                <a:extLst>
                  <a:ext uri="{FF2B5EF4-FFF2-40B4-BE49-F238E27FC236}">
                    <a16:creationId xmlns:a16="http://schemas.microsoft.com/office/drawing/2014/main" xmlns="" id="{EA5D965F-3D2E-DEB6-CDAD-D9E56FC07353}"/>
                  </a:ext>
                </a:extLst>
              </p:cNvPr>
              <p:cNvSpPr/>
              <p:nvPr/>
            </p:nvSpPr>
            <p:spPr>
              <a:xfrm>
                <a:off x="2145501" y="5052630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2" name="Google Shape;1944;p37">
                <a:extLst>
                  <a:ext uri="{FF2B5EF4-FFF2-40B4-BE49-F238E27FC236}">
                    <a16:creationId xmlns:a16="http://schemas.microsoft.com/office/drawing/2014/main" xmlns="" id="{69423C73-BDE7-4FFA-6166-5F8EF81CCFBC}"/>
                  </a:ext>
                </a:extLst>
              </p:cNvPr>
              <p:cNvSpPr/>
              <p:nvPr/>
            </p:nvSpPr>
            <p:spPr>
              <a:xfrm>
                <a:off x="2145501" y="5136508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3" name="Google Shape;1945;p37">
                <a:extLst>
                  <a:ext uri="{FF2B5EF4-FFF2-40B4-BE49-F238E27FC236}">
                    <a16:creationId xmlns:a16="http://schemas.microsoft.com/office/drawing/2014/main" xmlns="" id="{B801BD69-32B6-F017-295A-FBF421C4C7F2}"/>
                  </a:ext>
                </a:extLst>
              </p:cNvPr>
              <p:cNvSpPr/>
              <p:nvPr/>
            </p:nvSpPr>
            <p:spPr>
              <a:xfrm>
                <a:off x="2145501" y="5220653"/>
                <a:ext cx="479359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98837" h="2910" extrusionOk="0">
                    <a:moveTo>
                      <a:pt x="0" y="0"/>
                    </a:moveTo>
                    <a:lnTo>
                      <a:pt x="98837" y="0"/>
                    </a:lnTo>
                    <a:lnTo>
                      <a:pt x="98837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4" name="Google Shape;1946;p37">
                <a:extLst>
                  <a:ext uri="{FF2B5EF4-FFF2-40B4-BE49-F238E27FC236}">
                    <a16:creationId xmlns:a16="http://schemas.microsoft.com/office/drawing/2014/main" xmlns="" id="{C6418107-0916-A7EC-B353-345FB05C8666}"/>
                  </a:ext>
                </a:extLst>
              </p:cNvPr>
              <p:cNvSpPr/>
              <p:nvPr/>
            </p:nvSpPr>
            <p:spPr>
              <a:xfrm>
                <a:off x="2434316" y="4213049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5" name="Google Shape;1947;p37">
                <a:extLst>
                  <a:ext uri="{FF2B5EF4-FFF2-40B4-BE49-F238E27FC236}">
                    <a16:creationId xmlns:a16="http://schemas.microsoft.com/office/drawing/2014/main" xmlns="" id="{3F6151EF-69BC-ADFE-5504-432073F11EFB}"/>
                  </a:ext>
                </a:extLst>
              </p:cNvPr>
              <p:cNvSpPr/>
              <p:nvPr/>
            </p:nvSpPr>
            <p:spPr>
              <a:xfrm>
                <a:off x="2434316" y="4296927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6" name="Google Shape;1948;p37">
                <a:extLst>
                  <a:ext uri="{FF2B5EF4-FFF2-40B4-BE49-F238E27FC236}">
                    <a16:creationId xmlns:a16="http://schemas.microsoft.com/office/drawing/2014/main" xmlns="" id="{2DB8AEFE-9C37-288B-B8C8-09425FCEDE76}"/>
                  </a:ext>
                </a:extLst>
              </p:cNvPr>
              <p:cNvSpPr/>
              <p:nvPr/>
            </p:nvSpPr>
            <p:spPr>
              <a:xfrm>
                <a:off x="2434316" y="4380805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7" name="Google Shape;1949;p37">
                <a:extLst>
                  <a:ext uri="{FF2B5EF4-FFF2-40B4-BE49-F238E27FC236}">
                    <a16:creationId xmlns:a16="http://schemas.microsoft.com/office/drawing/2014/main" xmlns="" id="{2D44C8EC-EED2-8004-7D7C-794278728770}"/>
                  </a:ext>
                </a:extLst>
              </p:cNvPr>
              <p:cNvSpPr/>
              <p:nvPr/>
            </p:nvSpPr>
            <p:spPr>
              <a:xfrm>
                <a:off x="2434316" y="4464950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8" name="Google Shape;1950;p37">
                <a:extLst>
                  <a:ext uri="{FF2B5EF4-FFF2-40B4-BE49-F238E27FC236}">
                    <a16:creationId xmlns:a16="http://schemas.microsoft.com/office/drawing/2014/main" xmlns="" id="{41ACBCC2-7F05-830F-72F5-2A0C24AD7136}"/>
                  </a:ext>
                </a:extLst>
              </p:cNvPr>
              <p:cNvSpPr/>
              <p:nvPr/>
            </p:nvSpPr>
            <p:spPr>
              <a:xfrm>
                <a:off x="2434316" y="4548828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9" name="Google Shape;1951;p37">
                <a:extLst>
                  <a:ext uri="{FF2B5EF4-FFF2-40B4-BE49-F238E27FC236}">
                    <a16:creationId xmlns:a16="http://schemas.microsoft.com/office/drawing/2014/main" xmlns="" id="{284B97B5-D29A-12C6-DD07-72AA1D967708}"/>
                  </a:ext>
                </a:extLst>
              </p:cNvPr>
              <p:cNvSpPr/>
              <p:nvPr/>
            </p:nvSpPr>
            <p:spPr>
              <a:xfrm>
                <a:off x="2434316" y="4632706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0" name="Google Shape;1952;p37">
                <a:extLst>
                  <a:ext uri="{FF2B5EF4-FFF2-40B4-BE49-F238E27FC236}">
                    <a16:creationId xmlns:a16="http://schemas.microsoft.com/office/drawing/2014/main" xmlns="" id="{A2BC58F5-80D2-9686-BF5F-2DC2EAA68198}"/>
                  </a:ext>
                </a:extLst>
              </p:cNvPr>
              <p:cNvSpPr/>
              <p:nvPr/>
            </p:nvSpPr>
            <p:spPr>
              <a:xfrm>
                <a:off x="2434316" y="4716851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1" name="Google Shape;1953;p37">
                <a:extLst>
                  <a:ext uri="{FF2B5EF4-FFF2-40B4-BE49-F238E27FC236}">
                    <a16:creationId xmlns:a16="http://schemas.microsoft.com/office/drawing/2014/main" xmlns="" id="{3C45519F-8C00-1B6F-8240-AA9E75C7706A}"/>
                  </a:ext>
                </a:extLst>
              </p:cNvPr>
              <p:cNvSpPr/>
              <p:nvPr/>
            </p:nvSpPr>
            <p:spPr>
              <a:xfrm>
                <a:off x="2434316" y="4800729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2" name="Google Shape;1954;p37">
                <a:extLst>
                  <a:ext uri="{FF2B5EF4-FFF2-40B4-BE49-F238E27FC236}">
                    <a16:creationId xmlns:a16="http://schemas.microsoft.com/office/drawing/2014/main" xmlns="" id="{6A9F0623-58C3-B674-05FE-DB3576A36696}"/>
                  </a:ext>
                </a:extLst>
              </p:cNvPr>
              <p:cNvSpPr/>
              <p:nvPr/>
            </p:nvSpPr>
            <p:spPr>
              <a:xfrm>
                <a:off x="2434316" y="4884607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3" name="Google Shape;1955;p37">
                <a:extLst>
                  <a:ext uri="{FF2B5EF4-FFF2-40B4-BE49-F238E27FC236}">
                    <a16:creationId xmlns:a16="http://schemas.microsoft.com/office/drawing/2014/main" xmlns="" id="{DDC2FF58-6192-833E-A49C-9D2C7E01F220}"/>
                  </a:ext>
                </a:extLst>
              </p:cNvPr>
              <p:cNvSpPr/>
              <p:nvPr/>
            </p:nvSpPr>
            <p:spPr>
              <a:xfrm>
                <a:off x="2434316" y="4968752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4" name="Google Shape;1956;p37">
                <a:extLst>
                  <a:ext uri="{FF2B5EF4-FFF2-40B4-BE49-F238E27FC236}">
                    <a16:creationId xmlns:a16="http://schemas.microsoft.com/office/drawing/2014/main" xmlns="" id="{85426D45-1D65-1F87-13AE-9F8744A3B3E6}"/>
                  </a:ext>
                </a:extLst>
              </p:cNvPr>
              <p:cNvSpPr/>
              <p:nvPr/>
            </p:nvSpPr>
            <p:spPr>
              <a:xfrm>
                <a:off x="2434316" y="5052630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5" name="Google Shape;1957;p37">
                <a:extLst>
                  <a:ext uri="{FF2B5EF4-FFF2-40B4-BE49-F238E27FC236}">
                    <a16:creationId xmlns:a16="http://schemas.microsoft.com/office/drawing/2014/main" xmlns="" id="{11F84CEC-C1FA-8EF2-7DE5-94CFA2FAB652}"/>
                  </a:ext>
                </a:extLst>
              </p:cNvPr>
              <p:cNvSpPr/>
              <p:nvPr/>
            </p:nvSpPr>
            <p:spPr>
              <a:xfrm>
                <a:off x="2434316" y="5136508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6" name="Google Shape;1958;p37">
                <a:extLst>
                  <a:ext uri="{FF2B5EF4-FFF2-40B4-BE49-F238E27FC236}">
                    <a16:creationId xmlns:a16="http://schemas.microsoft.com/office/drawing/2014/main" xmlns="" id="{B64A04E1-DD48-B27A-2106-E29EC85FA4A7}"/>
                  </a:ext>
                </a:extLst>
              </p:cNvPr>
              <p:cNvSpPr/>
              <p:nvPr/>
            </p:nvSpPr>
            <p:spPr>
              <a:xfrm>
                <a:off x="2434316" y="5220653"/>
                <a:ext cx="190547" cy="14114"/>
              </a:xfrm>
              <a:custGeom>
                <a:avLst/>
                <a:gdLst/>
                <a:ahLst/>
                <a:cxnLst/>
                <a:rect l="l" t="t" r="r" b="b"/>
                <a:pathLst>
                  <a:path w="39288" h="2910" extrusionOk="0">
                    <a:moveTo>
                      <a:pt x="0" y="0"/>
                    </a:moveTo>
                    <a:lnTo>
                      <a:pt x="39289" y="0"/>
                    </a:lnTo>
                    <a:lnTo>
                      <a:pt x="39289" y="2910"/>
                    </a:lnTo>
                    <a:lnTo>
                      <a:pt x="0" y="29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7" name="Google Shape;1959;p37">
                <a:extLst>
                  <a:ext uri="{FF2B5EF4-FFF2-40B4-BE49-F238E27FC236}">
                    <a16:creationId xmlns:a16="http://schemas.microsoft.com/office/drawing/2014/main" xmlns="" id="{420D13C1-02A5-B3D3-FCB9-D398824D13F3}"/>
                  </a:ext>
                </a:extLst>
              </p:cNvPr>
              <p:cNvSpPr/>
              <p:nvPr/>
            </p:nvSpPr>
            <p:spPr>
              <a:xfrm>
                <a:off x="2083880" y="4276028"/>
                <a:ext cx="173174" cy="1090362"/>
              </a:xfrm>
              <a:custGeom>
                <a:avLst/>
                <a:gdLst/>
                <a:ahLst/>
                <a:cxnLst/>
                <a:rect l="l" t="t" r="r" b="b"/>
                <a:pathLst>
                  <a:path w="35706" h="224817" extrusionOk="0">
                    <a:moveTo>
                      <a:pt x="0" y="0"/>
                    </a:moveTo>
                    <a:lnTo>
                      <a:pt x="35707" y="0"/>
                    </a:lnTo>
                    <a:lnTo>
                      <a:pt x="35707" y="224818"/>
                    </a:lnTo>
                    <a:lnTo>
                      <a:pt x="0" y="2248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8" name="Google Shape;1960;p37">
                <a:extLst>
                  <a:ext uri="{FF2B5EF4-FFF2-40B4-BE49-F238E27FC236}">
                    <a16:creationId xmlns:a16="http://schemas.microsoft.com/office/drawing/2014/main" xmlns="" id="{A92E5CEE-8E05-E906-D00A-E43A8646F254}"/>
                  </a:ext>
                </a:extLst>
              </p:cNvPr>
              <p:cNvSpPr/>
              <p:nvPr/>
            </p:nvSpPr>
            <p:spPr>
              <a:xfrm>
                <a:off x="1822478" y="4276028"/>
                <a:ext cx="262206" cy="1090362"/>
              </a:xfrm>
              <a:custGeom>
                <a:avLst/>
                <a:gdLst/>
                <a:ahLst/>
                <a:cxnLst/>
                <a:rect l="l" t="t" r="r" b="b"/>
                <a:pathLst>
                  <a:path w="54063" h="224817" extrusionOk="0">
                    <a:moveTo>
                      <a:pt x="0" y="0"/>
                    </a:moveTo>
                    <a:lnTo>
                      <a:pt x="54064" y="0"/>
                    </a:lnTo>
                    <a:lnTo>
                      <a:pt x="54064" y="224818"/>
                    </a:lnTo>
                    <a:lnTo>
                      <a:pt x="0" y="22481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9" name="Google Shape;1961;p37">
                <a:extLst>
                  <a:ext uri="{FF2B5EF4-FFF2-40B4-BE49-F238E27FC236}">
                    <a16:creationId xmlns:a16="http://schemas.microsoft.com/office/drawing/2014/main" xmlns="" id="{64E984A1-38E0-908D-12D9-E6694C7A4E3B}"/>
                  </a:ext>
                </a:extLst>
              </p:cNvPr>
              <p:cNvSpPr/>
              <p:nvPr/>
            </p:nvSpPr>
            <p:spPr>
              <a:xfrm>
                <a:off x="1844469" y="4313214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0" name="Google Shape;1962;p37">
                <a:extLst>
                  <a:ext uri="{FF2B5EF4-FFF2-40B4-BE49-F238E27FC236}">
                    <a16:creationId xmlns:a16="http://schemas.microsoft.com/office/drawing/2014/main" xmlns="" id="{C3CDAAEE-8607-6272-FE95-8F32EE77435D}"/>
                  </a:ext>
                </a:extLst>
              </p:cNvPr>
              <p:cNvSpPr/>
              <p:nvPr/>
            </p:nvSpPr>
            <p:spPr>
              <a:xfrm>
                <a:off x="2106409" y="4313214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1" name="Google Shape;1963;p37">
                <a:extLst>
                  <a:ext uri="{FF2B5EF4-FFF2-40B4-BE49-F238E27FC236}">
                    <a16:creationId xmlns:a16="http://schemas.microsoft.com/office/drawing/2014/main" xmlns="" id="{75C9C9E4-417C-D22D-9775-B6649A0FF6C7}"/>
                  </a:ext>
                </a:extLst>
              </p:cNvPr>
              <p:cNvSpPr/>
              <p:nvPr/>
            </p:nvSpPr>
            <p:spPr>
              <a:xfrm>
                <a:off x="1844469" y="4365062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2" name="Google Shape;1964;p37">
                <a:extLst>
                  <a:ext uri="{FF2B5EF4-FFF2-40B4-BE49-F238E27FC236}">
                    <a16:creationId xmlns:a16="http://schemas.microsoft.com/office/drawing/2014/main" xmlns="" id="{6422BF1B-0353-B825-5383-365280477A8B}"/>
                  </a:ext>
                </a:extLst>
              </p:cNvPr>
              <p:cNvSpPr/>
              <p:nvPr/>
            </p:nvSpPr>
            <p:spPr>
              <a:xfrm>
                <a:off x="2106409" y="4365062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3" name="Google Shape;1965;p37">
                <a:extLst>
                  <a:ext uri="{FF2B5EF4-FFF2-40B4-BE49-F238E27FC236}">
                    <a16:creationId xmlns:a16="http://schemas.microsoft.com/office/drawing/2014/main" xmlns="" id="{5CFBC214-4D5E-6A7B-50CC-E118D73C31D7}"/>
                  </a:ext>
                </a:extLst>
              </p:cNvPr>
              <p:cNvSpPr/>
              <p:nvPr/>
            </p:nvSpPr>
            <p:spPr>
              <a:xfrm>
                <a:off x="1844469" y="4417176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4" name="Google Shape;1966;p37">
                <a:extLst>
                  <a:ext uri="{FF2B5EF4-FFF2-40B4-BE49-F238E27FC236}">
                    <a16:creationId xmlns:a16="http://schemas.microsoft.com/office/drawing/2014/main" xmlns="" id="{A21EC5FA-C1AF-D6E0-B291-0BA6EE8DF445}"/>
                  </a:ext>
                </a:extLst>
              </p:cNvPr>
              <p:cNvSpPr/>
              <p:nvPr/>
            </p:nvSpPr>
            <p:spPr>
              <a:xfrm>
                <a:off x="2106409" y="4417176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5" name="Google Shape;1967;p37">
                <a:extLst>
                  <a:ext uri="{FF2B5EF4-FFF2-40B4-BE49-F238E27FC236}">
                    <a16:creationId xmlns:a16="http://schemas.microsoft.com/office/drawing/2014/main" xmlns="" id="{FF27D915-FE16-AFD1-EF56-30227C742D1B}"/>
                  </a:ext>
                </a:extLst>
              </p:cNvPr>
              <p:cNvSpPr/>
              <p:nvPr/>
            </p:nvSpPr>
            <p:spPr>
              <a:xfrm>
                <a:off x="1844469" y="4469024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6" name="Google Shape;1968;p37">
                <a:extLst>
                  <a:ext uri="{FF2B5EF4-FFF2-40B4-BE49-F238E27FC236}">
                    <a16:creationId xmlns:a16="http://schemas.microsoft.com/office/drawing/2014/main" xmlns="" id="{A38B9168-8965-618E-88F2-C45846715ADE}"/>
                  </a:ext>
                </a:extLst>
              </p:cNvPr>
              <p:cNvSpPr/>
              <p:nvPr/>
            </p:nvSpPr>
            <p:spPr>
              <a:xfrm>
                <a:off x="2106409" y="4469024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7" name="Google Shape;1969;p37">
                <a:extLst>
                  <a:ext uri="{FF2B5EF4-FFF2-40B4-BE49-F238E27FC236}">
                    <a16:creationId xmlns:a16="http://schemas.microsoft.com/office/drawing/2014/main" xmlns="" id="{574B6EF4-92B7-6D33-6427-D2D1611134BC}"/>
                  </a:ext>
                </a:extLst>
              </p:cNvPr>
              <p:cNvSpPr/>
              <p:nvPr/>
            </p:nvSpPr>
            <p:spPr>
              <a:xfrm>
                <a:off x="1844469" y="4520867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8" name="Google Shape;1970;p37">
                <a:extLst>
                  <a:ext uri="{FF2B5EF4-FFF2-40B4-BE49-F238E27FC236}">
                    <a16:creationId xmlns:a16="http://schemas.microsoft.com/office/drawing/2014/main" xmlns="" id="{A9C64486-61B6-7777-EEA3-656C661FC372}"/>
                  </a:ext>
                </a:extLst>
              </p:cNvPr>
              <p:cNvSpPr/>
              <p:nvPr/>
            </p:nvSpPr>
            <p:spPr>
              <a:xfrm>
                <a:off x="2106409" y="4520867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9" name="Google Shape;1971;p37">
                <a:extLst>
                  <a:ext uri="{FF2B5EF4-FFF2-40B4-BE49-F238E27FC236}">
                    <a16:creationId xmlns:a16="http://schemas.microsoft.com/office/drawing/2014/main" xmlns="" id="{B71668AF-52BF-022F-6EFC-B1EBBB86EFBC}"/>
                  </a:ext>
                </a:extLst>
              </p:cNvPr>
              <p:cNvSpPr/>
              <p:nvPr/>
            </p:nvSpPr>
            <p:spPr>
              <a:xfrm>
                <a:off x="1844469" y="4572715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0" name="Google Shape;1972;p37">
                <a:extLst>
                  <a:ext uri="{FF2B5EF4-FFF2-40B4-BE49-F238E27FC236}">
                    <a16:creationId xmlns:a16="http://schemas.microsoft.com/office/drawing/2014/main" xmlns="" id="{4C80EE20-1CAB-7DA2-B883-D6F6EF373305}"/>
                  </a:ext>
                </a:extLst>
              </p:cNvPr>
              <p:cNvSpPr/>
              <p:nvPr/>
            </p:nvSpPr>
            <p:spPr>
              <a:xfrm>
                <a:off x="2106409" y="4572715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1" name="Google Shape;1973;p37">
                <a:extLst>
                  <a:ext uri="{FF2B5EF4-FFF2-40B4-BE49-F238E27FC236}">
                    <a16:creationId xmlns:a16="http://schemas.microsoft.com/office/drawing/2014/main" xmlns="" id="{579716B8-7B03-99E5-736D-88C3B62C8DEE}"/>
                  </a:ext>
                </a:extLst>
              </p:cNvPr>
              <p:cNvSpPr/>
              <p:nvPr/>
            </p:nvSpPr>
            <p:spPr>
              <a:xfrm>
                <a:off x="1844469" y="4624834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2" name="Google Shape;1974;p37">
                <a:extLst>
                  <a:ext uri="{FF2B5EF4-FFF2-40B4-BE49-F238E27FC236}">
                    <a16:creationId xmlns:a16="http://schemas.microsoft.com/office/drawing/2014/main" xmlns="" id="{A1231AC1-64FE-7CBE-B3F9-EADE06D2C9AC}"/>
                  </a:ext>
                </a:extLst>
              </p:cNvPr>
              <p:cNvSpPr/>
              <p:nvPr/>
            </p:nvSpPr>
            <p:spPr>
              <a:xfrm>
                <a:off x="2106409" y="4624834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3" name="Google Shape;1975;p37">
                <a:extLst>
                  <a:ext uri="{FF2B5EF4-FFF2-40B4-BE49-F238E27FC236}">
                    <a16:creationId xmlns:a16="http://schemas.microsoft.com/office/drawing/2014/main" xmlns="" id="{0CDE2D57-2A64-ADB5-8E2E-BF08AD3284D1}"/>
                  </a:ext>
                </a:extLst>
              </p:cNvPr>
              <p:cNvSpPr/>
              <p:nvPr/>
            </p:nvSpPr>
            <p:spPr>
              <a:xfrm>
                <a:off x="1844469" y="4676677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4" name="Google Shape;1976;p37">
                <a:extLst>
                  <a:ext uri="{FF2B5EF4-FFF2-40B4-BE49-F238E27FC236}">
                    <a16:creationId xmlns:a16="http://schemas.microsoft.com/office/drawing/2014/main" xmlns="" id="{7E3F9FCE-F921-BA3A-18DB-99F8D5EFE38A}"/>
                  </a:ext>
                </a:extLst>
              </p:cNvPr>
              <p:cNvSpPr/>
              <p:nvPr/>
            </p:nvSpPr>
            <p:spPr>
              <a:xfrm>
                <a:off x="2106409" y="4676677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5" name="Google Shape;1977;p37">
                <a:extLst>
                  <a:ext uri="{FF2B5EF4-FFF2-40B4-BE49-F238E27FC236}">
                    <a16:creationId xmlns:a16="http://schemas.microsoft.com/office/drawing/2014/main" xmlns="" id="{620B6165-751C-337F-31D8-60786D420107}"/>
                  </a:ext>
                </a:extLst>
              </p:cNvPr>
              <p:cNvSpPr/>
              <p:nvPr/>
            </p:nvSpPr>
            <p:spPr>
              <a:xfrm>
                <a:off x="1844469" y="4728525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6" name="Google Shape;1978;p37">
                <a:extLst>
                  <a:ext uri="{FF2B5EF4-FFF2-40B4-BE49-F238E27FC236}">
                    <a16:creationId xmlns:a16="http://schemas.microsoft.com/office/drawing/2014/main" xmlns="" id="{AE1289A7-9741-C517-3D08-6F6C0B0A031E}"/>
                  </a:ext>
                </a:extLst>
              </p:cNvPr>
              <p:cNvSpPr/>
              <p:nvPr/>
            </p:nvSpPr>
            <p:spPr>
              <a:xfrm>
                <a:off x="2106409" y="4728525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7" name="Google Shape;1979;p37">
                <a:extLst>
                  <a:ext uri="{FF2B5EF4-FFF2-40B4-BE49-F238E27FC236}">
                    <a16:creationId xmlns:a16="http://schemas.microsoft.com/office/drawing/2014/main" xmlns="" id="{759ADED8-57B7-3051-D83A-C40E6CDE5508}"/>
                  </a:ext>
                </a:extLst>
              </p:cNvPr>
              <p:cNvSpPr/>
              <p:nvPr/>
            </p:nvSpPr>
            <p:spPr>
              <a:xfrm>
                <a:off x="1844469" y="4780368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8" name="Google Shape;1980;p37">
                <a:extLst>
                  <a:ext uri="{FF2B5EF4-FFF2-40B4-BE49-F238E27FC236}">
                    <a16:creationId xmlns:a16="http://schemas.microsoft.com/office/drawing/2014/main" xmlns="" id="{4C6AFE37-840E-90C3-9170-878071996FEE}"/>
                  </a:ext>
                </a:extLst>
              </p:cNvPr>
              <p:cNvSpPr/>
              <p:nvPr/>
            </p:nvSpPr>
            <p:spPr>
              <a:xfrm>
                <a:off x="2106409" y="4780368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9" name="Google Shape;1981;p37">
                <a:extLst>
                  <a:ext uri="{FF2B5EF4-FFF2-40B4-BE49-F238E27FC236}">
                    <a16:creationId xmlns:a16="http://schemas.microsoft.com/office/drawing/2014/main" xmlns="" id="{0F4AD922-CE8D-D815-8EA2-974B0551428F}"/>
                  </a:ext>
                </a:extLst>
              </p:cNvPr>
              <p:cNvSpPr/>
              <p:nvPr/>
            </p:nvSpPr>
            <p:spPr>
              <a:xfrm>
                <a:off x="1844469" y="4832488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0" name="Google Shape;1982;p37">
                <a:extLst>
                  <a:ext uri="{FF2B5EF4-FFF2-40B4-BE49-F238E27FC236}">
                    <a16:creationId xmlns:a16="http://schemas.microsoft.com/office/drawing/2014/main" xmlns="" id="{DE3DEB31-FA63-E46E-3573-859808043EFF}"/>
                  </a:ext>
                </a:extLst>
              </p:cNvPr>
              <p:cNvSpPr/>
              <p:nvPr/>
            </p:nvSpPr>
            <p:spPr>
              <a:xfrm>
                <a:off x="2106409" y="4832488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1" name="Google Shape;1983;p37">
                <a:extLst>
                  <a:ext uri="{FF2B5EF4-FFF2-40B4-BE49-F238E27FC236}">
                    <a16:creationId xmlns:a16="http://schemas.microsoft.com/office/drawing/2014/main" xmlns="" id="{045C7D2D-A886-77BA-C466-619719F77F38}"/>
                  </a:ext>
                </a:extLst>
              </p:cNvPr>
              <p:cNvSpPr/>
              <p:nvPr/>
            </p:nvSpPr>
            <p:spPr>
              <a:xfrm>
                <a:off x="1844469" y="4884335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2" name="Google Shape;1984;p37">
                <a:extLst>
                  <a:ext uri="{FF2B5EF4-FFF2-40B4-BE49-F238E27FC236}">
                    <a16:creationId xmlns:a16="http://schemas.microsoft.com/office/drawing/2014/main" xmlns="" id="{FD7DFA34-7B39-E2AE-9B99-03763AE032AC}"/>
                  </a:ext>
                </a:extLst>
              </p:cNvPr>
              <p:cNvSpPr/>
              <p:nvPr/>
            </p:nvSpPr>
            <p:spPr>
              <a:xfrm>
                <a:off x="2106409" y="4884335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3" name="Google Shape;1985;p37">
                <a:extLst>
                  <a:ext uri="{FF2B5EF4-FFF2-40B4-BE49-F238E27FC236}">
                    <a16:creationId xmlns:a16="http://schemas.microsoft.com/office/drawing/2014/main" xmlns="" id="{536BE076-6DE8-11DC-D017-A3784CDB7D09}"/>
                  </a:ext>
                </a:extLst>
              </p:cNvPr>
              <p:cNvSpPr/>
              <p:nvPr/>
            </p:nvSpPr>
            <p:spPr>
              <a:xfrm>
                <a:off x="1844469" y="4936178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4" name="Google Shape;1986;p37">
                <a:extLst>
                  <a:ext uri="{FF2B5EF4-FFF2-40B4-BE49-F238E27FC236}">
                    <a16:creationId xmlns:a16="http://schemas.microsoft.com/office/drawing/2014/main" xmlns="" id="{BDEAFF2F-09BF-8EB5-11B9-39D2A2A6F743}"/>
                  </a:ext>
                </a:extLst>
              </p:cNvPr>
              <p:cNvSpPr/>
              <p:nvPr/>
            </p:nvSpPr>
            <p:spPr>
              <a:xfrm>
                <a:off x="2106409" y="4936178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5" name="Google Shape;1987;p37">
                <a:extLst>
                  <a:ext uri="{FF2B5EF4-FFF2-40B4-BE49-F238E27FC236}">
                    <a16:creationId xmlns:a16="http://schemas.microsoft.com/office/drawing/2014/main" xmlns="" id="{2AB2DC9B-ADBD-63FF-2DA8-9E5C12ED98F2}"/>
                  </a:ext>
                </a:extLst>
              </p:cNvPr>
              <p:cNvSpPr/>
              <p:nvPr/>
            </p:nvSpPr>
            <p:spPr>
              <a:xfrm>
                <a:off x="1844469" y="4988026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6" name="Google Shape;1988;p37">
                <a:extLst>
                  <a:ext uri="{FF2B5EF4-FFF2-40B4-BE49-F238E27FC236}">
                    <a16:creationId xmlns:a16="http://schemas.microsoft.com/office/drawing/2014/main" xmlns="" id="{51A49C14-DF6A-EC06-94A7-171B11C426C5}"/>
                  </a:ext>
                </a:extLst>
              </p:cNvPr>
              <p:cNvSpPr/>
              <p:nvPr/>
            </p:nvSpPr>
            <p:spPr>
              <a:xfrm>
                <a:off x="2106409" y="4988026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7" name="Google Shape;1989;p37">
                <a:extLst>
                  <a:ext uri="{FF2B5EF4-FFF2-40B4-BE49-F238E27FC236}">
                    <a16:creationId xmlns:a16="http://schemas.microsoft.com/office/drawing/2014/main" xmlns="" id="{FB7C21B8-B5C3-5E05-81D0-50A06EFA86D4}"/>
                  </a:ext>
                </a:extLst>
              </p:cNvPr>
              <p:cNvSpPr/>
              <p:nvPr/>
            </p:nvSpPr>
            <p:spPr>
              <a:xfrm>
                <a:off x="1844469" y="5039874"/>
                <a:ext cx="2122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43765" h="4869" extrusionOk="0">
                    <a:moveTo>
                      <a:pt x="0" y="0"/>
                    </a:moveTo>
                    <a:lnTo>
                      <a:pt x="43766" y="0"/>
                    </a:lnTo>
                    <a:lnTo>
                      <a:pt x="43766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8" name="Google Shape;1990;p37">
                <a:extLst>
                  <a:ext uri="{FF2B5EF4-FFF2-40B4-BE49-F238E27FC236}">
                    <a16:creationId xmlns:a16="http://schemas.microsoft.com/office/drawing/2014/main" xmlns="" id="{48BEE5E6-D184-388F-6555-9F0E7EF09CC6}"/>
                  </a:ext>
                </a:extLst>
              </p:cNvPr>
              <p:cNvSpPr/>
              <p:nvPr/>
            </p:nvSpPr>
            <p:spPr>
              <a:xfrm>
                <a:off x="2106409" y="5039874"/>
                <a:ext cx="134360" cy="23615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869" extrusionOk="0">
                    <a:moveTo>
                      <a:pt x="0" y="0"/>
                    </a:moveTo>
                    <a:lnTo>
                      <a:pt x="27704" y="0"/>
                    </a:lnTo>
                    <a:lnTo>
                      <a:pt x="27704" y="4869"/>
                    </a:lnTo>
                    <a:lnTo>
                      <a:pt x="0" y="486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9" name="Google Shape;1991;p37">
                <a:extLst>
                  <a:ext uri="{FF2B5EF4-FFF2-40B4-BE49-F238E27FC236}">
                    <a16:creationId xmlns:a16="http://schemas.microsoft.com/office/drawing/2014/main" xmlns="" id="{F714E88C-493D-60D9-F8DC-6B6E0938B7CE}"/>
                  </a:ext>
                </a:extLst>
              </p:cNvPr>
              <p:cNvSpPr/>
              <p:nvPr/>
            </p:nvSpPr>
            <p:spPr>
              <a:xfrm>
                <a:off x="2571124" y="3675049"/>
                <a:ext cx="470673" cy="1691054"/>
              </a:xfrm>
              <a:custGeom>
                <a:avLst/>
                <a:gdLst/>
                <a:ahLst/>
                <a:cxnLst/>
                <a:rect l="l" t="t" r="r" b="b"/>
                <a:pathLst>
                  <a:path w="97046" h="348671" extrusionOk="0">
                    <a:moveTo>
                      <a:pt x="97046" y="348672"/>
                    </a:moveTo>
                    <a:lnTo>
                      <a:pt x="0" y="348672"/>
                    </a:lnTo>
                    <a:lnTo>
                      <a:pt x="0" y="0"/>
                    </a:lnTo>
                    <a:lnTo>
                      <a:pt x="58485" y="0"/>
                    </a:lnTo>
                    <a:lnTo>
                      <a:pt x="97046" y="4242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0" name="Google Shape;1992;p37">
                <a:extLst>
                  <a:ext uri="{FF2B5EF4-FFF2-40B4-BE49-F238E27FC236}">
                    <a16:creationId xmlns:a16="http://schemas.microsoft.com/office/drawing/2014/main" xmlns="" id="{F7DF88B0-9D6C-078B-797D-76427CD70EF4}"/>
                  </a:ext>
                </a:extLst>
              </p:cNvPr>
              <p:cNvSpPr/>
              <p:nvPr/>
            </p:nvSpPr>
            <p:spPr>
              <a:xfrm>
                <a:off x="2571124" y="3675049"/>
                <a:ext cx="283652" cy="1691054"/>
              </a:xfrm>
              <a:custGeom>
                <a:avLst/>
                <a:gdLst/>
                <a:ahLst/>
                <a:cxnLst/>
                <a:rect l="l" t="t" r="r" b="b"/>
                <a:pathLst>
                  <a:path w="58485" h="348671" extrusionOk="0">
                    <a:moveTo>
                      <a:pt x="0" y="0"/>
                    </a:moveTo>
                    <a:lnTo>
                      <a:pt x="58485" y="0"/>
                    </a:lnTo>
                    <a:lnTo>
                      <a:pt x="58485" y="348672"/>
                    </a:lnTo>
                    <a:lnTo>
                      <a:pt x="0" y="34867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1" name="Google Shape;1993;p37">
                <a:extLst>
                  <a:ext uri="{FF2B5EF4-FFF2-40B4-BE49-F238E27FC236}">
                    <a16:creationId xmlns:a16="http://schemas.microsoft.com/office/drawing/2014/main" xmlns="" id="{BEBC6DAE-59F7-5325-3722-89987AC4D7DF}"/>
                  </a:ext>
                </a:extLst>
              </p:cNvPr>
              <p:cNvSpPr/>
              <p:nvPr/>
            </p:nvSpPr>
            <p:spPr>
              <a:xfrm>
                <a:off x="2595282" y="3753223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2" name="Google Shape;1994;p37">
                <a:extLst>
                  <a:ext uri="{FF2B5EF4-FFF2-40B4-BE49-F238E27FC236}">
                    <a16:creationId xmlns:a16="http://schemas.microsoft.com/office/drawing/2014/main" xmlns="" id="{FA4F0ECA-EDDF-B858-D38B-DACC19BA870D}"/>
                  </a:ext>
                </a:extLst>
              </p:cNvPr>
              <p:cNvSpPr/>
              <p:nvPr/>
            </p:nvSpPr>
            <p:spPr>
              <a:xfrm>
                <a:off x="2595282" y="3836287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3" name="Google Shape;1995;p37">
                <a:extLst>
                  <a:ext uri="{FF2B5EF4-FFF2-40B4-BE49-F238E27FC236}">
                    <a16:creationId xmlns:a16="http://schemas.microsoft.com/office/drawing/2014/main" xmlns="" id="{E7018EAE-0724-0BF5-6A7A-A8E7FC020A4C}"/>
                  </a:ext>
                </a:extLst>
              </p:cNvPr>
              <p:cNvSpPr/>
              <p:nvPr/>
            </p:nvSpPr>
            <p:spPr>
              <a:xfrm>
                <a:off x="2595282" y="3919345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4" name="Google Shape;1996;p37">
                <a:extLst>
                  <a:ext uri="{FF2B5EF4-FFF2-40B4-BE49-F238E27FC236}">
                    <a16:creationId xmlns:a16="http://schemas.microsoft.com/office/drawing/2014/main" xmlns="" id="{8B191987-6BE7-5F7C-883C-14D59D18A4DE}"/>
                  </a:ext>
                </a:extLst>
              </p:cNvPr>
              <p:cNvSpPr/>
              <p:nvPr/>
            </p:nvSpPr>
            <p:spPr>
              <a:xfrm>
                <a:off x="2595282" y="4002408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5" name="Google Shape;1997;p37">
                <a:extLst>
                  <a:ext uri="{FF2B5EF4-FFF2-40B4-BE49-F238E27FC236}">
                    <a16:creationId xmlns:a16="http://schemas.microsoft.com/office/drawing/2014/main" xmlns="" id="{49593219-5A7D-0502-260A-04A630085E93}"/>
                  </a:ext>
                </a:extLst>
              </p:cNvPr>
              <p:cNvSpPr/>
              <p:nvPr/>
            </p:nvSpPr>
            <p:spPr>
              <a:xfrm>
                <a:off x="2595282" y="4085471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6" name="Google Shape;1998;p37">
                <a:extLst>
                  <a:ext uri="{FF2B5EF4-FFF2-40B4-BE49-F238E27FC236}">
                    <a16:creationId xmlns:a16="http://schemas.microsoft.com/office/drawing/2014/main" xmlns="" id="{10C33791-174A-4982-58B0-F43E5142BE97}"/>
                  </a:ext>
                </a:extLst>
              </p:cNvPr>
              <p:cNvSpPr/>
              <p:nvPr/>
            </p:nvSpPr>
            <p:spPr>
              <a:xfrm>
                <a:off x="2595282" y="4168535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7" name="Google Shape;1999;p37">
                <a:extLst>
                  <a:ext uri="{FF2B5EF4-FFF2-40B4-BE49-F238E27FC236}">
                    <a16:creationId xmlns:a16="http://schemas.microsoft.com/office/drawing/2014/main" xmlns="" id="{B93BB251-53E6-4F41-137D-BACDBFB0B1D8}"/>
                  </a:ext>
                </a:extLst>
              </p:cNvPr>
              <p:cNvSpPr/>
              <p:nvPr/>
            </p:nvSpPr>
            <p:spPr>
              <a:xfrm>
                <a:off x="2595282" y="4251598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8" name="Google Shape;2000;p37">
                <a:extLst>
                  <a:ext uri="{FF2B5EF4-FFF2-40B4-BE49-F238E27FC236}">
                    <a16:creationId xmlns:a16="http://schemas.microsoft.com/office/drawing/2014/main" xmlns="" id="{0CACEB4D-45BE-3BD4-9750-DB98328BF33B}"/>
                  </a:ext>
                </a:extLst>
              </p:cNvPr>
              <p:cNvSpPr/>
              <p:nvPr/>
            </p:nvSpPr>
            <p:spPr>
              <a:xfrm>
                <a:off x="2595282" y="4334656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9" name="Google Shape;2001;p37">
                <a:extLst>
                  <a:ext uri="{FF2B5EF4-FFF2-40B4-BE49-F238E27FC236}">
                    <a16:creationId xmlns:a16="http://schemas.microsoft.com/office/drawing/2014/main" xmlns="" id="{0B817F72-0409-EC6D-CC71-A4CAA8E22138}"/>
                  </a:ext>
                </a:extLst>
              </p:cNvPr>
              <p:cNvSpPr/>
              <p:nvPr/>
            </p:nvSpPr>
            <p:spPr>
              <a:xfrm>
                <a:off x="2595282" y="4417720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0" name="Google Shape;2002;p37">
                <a:extLst>
                  <a:ext uri="{FF2B5EF4-FFF2-40B4-BE49-F238E27FC236}">
                    <a16:creationId xmlns:a16="http://schemas.microsoft.com/office/drawing/2014/main" xmlns="" id="{8F1E2569-0DB9-E949-6324-4C5480D25B2E}"/>
                  </a:ext>
                </a:extLst>
              </p:cNvPr>
              <p:cNvSpPr/>
              <p:nvPr/>
            </p:nvSpPr>
            <p:spPr>
              <a:xfrm>
                <a:off x="2595282" y="4500783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1" name="Google Shape;2003;p37">
                <a:extLst>
                  <a:ext uri="{FF2B5EF4-FFF2-40B4-BE49-F238E27FC236}">
                    <a16:creationId xmlns:a16="http://schemas.microsoft.com/office/drawing/2014/main" xmlns="" id="{D669EF9D-5F26-859B-83B2-DFD82E0B8101}"/>
                  </a:ext>
                </a:extLst>
              </p:cNvPr>
              <p:cNvSpPr/>
              <p:nvPr/>
            </p:nvSpPr>
            <p:spPr>
              <a:xfrm>
                <a:off x="2595282" y="4583846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2" name="Google Shape;2004;p37">
                <a:extLst>
                  <a:ext uri="{FF2B5EF4-FFF2-40B4-BE49-F238E27FC236}">
                    <a16:creationId xmlns:a16="http://schemas.microsoft.com/office/drawing/2014/main" xmlns="" id="{CECC9981-06FA-CD74-020D-06043172A9A3}"/>
                  </a:ext>
                </a:extLst>
              </p:cNvPr>
              <p:cNvSpPr/>
              <p:nvPr/>
            </p:nvSpPr>
            <p:spPr>
              <a:xfrm>
                <a:off x="2595282" y="4666904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3" name="Google Shape;2005;p37">
                <a:extLst>
                  <a:ext uri="{FF2B5EF4-FFF2-40B4-BE49-F238E27FC236}">
                    <a16:creationId xmlns:a16="http://schemas.microsoft.com/office/drawing/2014/main" xmlns="" id="{E83A5CC3-2A18-C93C-35CC-17292490F867}"/>
                  </a:ext>
                </a:extLst>
              </p:cNvPr>
              <p:cNvSpPr/>
              <p:nvPr/>
            </p:nvSpPr>
            <p:spPr>
              <a:xfrm>
                <a:off x="2595282" y="4749968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4" name="Google Shape;2006;p37">
                <a:extLst>
                  <a:ext uri="{FF2B5EF4-FFF2-40B4-BE49-F238E27FC236}">
                    <a16:creationId xmlns:a16="http://schemas.microsoft.com/office/drawing/2014/main" xmlns="" id="{B8B1A190-77CE-8158-AAA4-09EF036343B8}"/>
                  </a:ext>
                </a:extLst>
              </p:cNvPr>
              <p:cNvSpPr/>
              <p:nvPr/>
            </p:nvSpPr>
            <p:spPr>
              <a:xfrm>
                <a:off x="2595282" y="4833031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5" name="Google Shape;2007;p37">
                <a:extLst>
                  <a:ext uri="{FF2B5EF4-FFF2-40B4-BE49-F238E27FC236}">
                    <a16:creationId xmlns:a16="http://schemas.microsoft.com/office/drawing/2014/main" xmlns="" id="{26D13502-CF07-CB68-58D3-33D194F83719}"/>
                  </a:ext>
                </a:extLst>
              </p:cNvPr>
              <p:cNvSpPr/>
              <p:nvPr/>
            </p:nvSpPr>
            <p:spPr>
              <a:xfrm>
                <a:off x="2595282" y="4916094"/>
                <a:ext cx="229633" cy="37728"/>
              </a:xfrm>
              <a:custGeom>
                <a:avLst/>
                <a:gdLst/>
                <a:ahLst/>
                <a:cxnLst/>
                <a:rect l="l" t="t" r="r" b="b"/>
                <a:pathLst>
                  <a:path w="47347" h="7779" extrusionOk="0">
                    <a:moveTo>
                      <a:pt x="0" y="0"/>
                    </a:moveTo>
                    <a:lnTo>
                      <a:pt x="47348" y="0"/>
                    </a:lnTo>
                    <a:lnTo>
                      <a:pt x="47348" y="7779"/>
                    </a:lnTo>
                    <a:lnTo>
                      <a:pt x="0" y="777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6" name="Google Shape;2008;p37">
                <a:extLst>
                  <a:ext uri="{FF2B5EF4-FFF2-40B4-BE49-F238E27FC236}">
                    <a16:creationId xmlns:a16="http://schemas.microsoft.com/office/drawing/2014/main" xmlns="" id="{CEDFC056-69C1-DBF3-229F-0839E716CD49}"/>
                  </a:ext>
                </a:extLst>
              </p:cNvPr>
              <p:cNvSpPr/>
              <p:nvPr/>
            </p:nvSpPr>
            <p:spPr>
              <a:xfrm>
                <a:off x="3326283" y="3790953"/>
                <a:ext cx="241307" cy="1575154"/>
              </a:xfrm>
              <a:custGeom>
                <a:avLst/>
                <a:gdLst/>
                <a:ahLst/>
                <a:cxnLst/>
                <a:rect l="l" t="t" r="r" b="b"/>
                <a:pathLst>
                  <a:path w="49754" h="324774" extrusionOk="0">
                    <a:moveTo>
                      <a:pt x="49754" y="324774"/>
                    </a:moveTo>
                    <a:lnTo>
                      <a:pt x="0" y="324774"/>
                    </a:lnTo>
                    <a:lnTo>
                      <a:pt x="0" y="0"/>
                    </a:lnTo>
                    <a:lnTo>
                      <a:pt x="49754" y="3951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7" name="Google Shape;2009;p37">
                <a:extLst>
                  <a:ext uri="{FF2B5EF4-FFF2-40B4-BE49-F238E27FC236}">
                    <a16:creationId xmlns:a16="http://schemas.microsoft.com/office/drawing/2014/main" xmlns="" id="{5BD78C74-5E25-3BA6-817D-47F9841D7F84}"/>
                  </a:ext>
                </a:extLst>
              </p:cNvPr>
              <p:cNvSpPr/>
              <p:nvPr/>
            </p:nvSpPr>
            <p:spPr>
              <a:xfrm>
                <a:off x="3026880" y="3790953"/>
                <a:ext cx="299395" cy="1575154"/>
              </a:xfrm>
              <a:custGeom>
                <a:avLst/>
                <a:gdLst/>
                <a:ahLst/>
                <a:cxnLst/>
                <a:rect l="l" t="t" r="r" b="b"/>
                <a:pathLst>
                  <a:path w="61731" h="324774" extrusionOk="0">
                    <a:moveTo>
                      <a:pt x="0" y="0"/>
                    </a:moveTo>
                    <a:lnTo>
                      <a:pt x="61731" y="0"/>
                    </a:lnTo>
                    <a:lnTo>
                      <a:pt x="61731" y="324774"/>
                    </a:lnTo>
                    <a:lnTo>
                      <a:pt x="0" y="32477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8" name="Google Shape;2010;p37">
                <a:extLst>
                  <a:ext uri="{FF2B5EF4-FFF2-40B4-BE49-F238E27FC236}">
                    <a16:creationId xmlns:a16="http://schemas.microsoft.com/office/drawing/2014/main" xmlns="" id="{6FC1052A-8EDC-D870-C2D4-874F6695A363}"/>
                  </a:ext>
                </a:extLst>
              </p:cNvPr>
              <p:cNvSpPr/>
              <p:nvPr/>
            </p:nvSpPr>
            <p:spPr>
              <a:xfrm>
                <a:off x="3049142" y="3863700"/>
                <a:ext cx="24158" cy="1113162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229518" extrusionOk="0">
                    <a:moveTo>
                      <a:pt x="0" y="0"/>
                    </a:moveTo>
                    <a:lnTo>
                      <a:pt x="4981" y="0"/>
                    </a:lnTo>
                    <a:lnTo>
                      <a:pt x="4981" y="229519"/>
                    </a:lnTo>
                    <a:lnTo>
                      <a:pt x="0" y="229519"/>
                    </a:lnTo>
                    <a:close/>
                  </a:path>
                </a:pathLst>
              </a:custGeom>
              <a:solidFill>
                <a:srgbClr val="FDFB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9" name="Google Shape;2011;p37">
                <a:extLst>
                  <a:ext uri="{FF2B5EF4-FFF2-40B4-BE49-F238E27FC236}">
                    <a16:creationId xmlns:a16="http://schemas.microsoft.com/office/drawing/2014/main" xmlns="" id="{5562E958-EFB4-11AA-9DA2-FDCFC754F0C3}"/>
                  </a:ext>
                </a:extLst>
              </p:cNvPr>
              <p:cNvSpPr/>
              <p:nvPr/>
            </p:nvSpPr>
            <p:spPr>
              <a:xfrm>
                <a:off x="3107227" y="3863700"/>
                <a:ext cx="24158" cy="1113162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229518" extrusionOk="0">
                    <a:moveTo>
                      <a:pt x="0" y="0"/>
                    </a:moveTo>
                    <a:lnTo>
                      <a:pt x="4981" y="0"/>
                    </a:lnTo>
                    <a:lnTo>
                      <a:pt x="4981" y="229519"/>
                    </a:lnTo>
                    <a:lnTo>
                      <a:pt x="0" y="229519"/>
                    </a:lnTo>
                    <a:close/>
                  </a:path>
                </a:pathLst>
              </a:custGeom>
              <a:solidFill>
                <a:srgbClr val="FDFB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0" name="Google Shape;2012;p37">
                <a:extLst>
                  <a:ext uri="{FF2B5EF4-FFF2-40B4-BE49-F238E27FC236}">
                    <a16:creationId xmlns:a16="http://schemas.microsoft.com/office/drawing/2014/main" xmlns="" id="{B7165642-A48D-A185-309C-8C8EB59ED6CC}"/>
                  </a:ext>
                </a:extLst>
              </p:cNvPr>
              <p:cNvSpPr/>
              <p:nvPr/>
            </p:nvSpPr>
            <p:spPr>
              <a:xfrm>
                <a:off x="3165046" y="3863700"/>
                <a:ext cx="24158" cy="1113162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229518" extrusionOk="0">
                    <a:moveTo>
                      <a:pt x="0" y="0"/>
                    </a:moveTo>
                    <a:lnTo>
                      <a:pt x="4981" y="0"/>
                    </a:lnTo>
                    <a:lnTo>
                      <a:pt x="4981" y="229519"/>
                    </a:lnTo>
                    <a:lnTo>
                      <a:pt x="0" y="229519"/>
                    </a:lnTo>
                    <a:close/>
                  </a:path>
                </a:pathLst>
              </a:custGeom>
              <a:solidFill>
                <a:srgbClr val="FDFB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1" name="Google Shape;2013;p37">
                <a:extLst>
                  <a:ext uri="{FF2B5EF4-FFF2-40B4-BE49-F238E27FC236}">
                    <a16:creationId xmlns:a16="http://schemas.microsoft.com/office/drawing/2014/main" xmlns="" id="{E9960271-5AA0-691C-7035-EE29DFB33B2B}"/>
                  </a:ext>
                </a:extLst>
              </p:cNvPr>
              <p:cNvSpPr/>
              <p:nvPr/>
            </p:nvSpPr>
            <p:spPr>
              <a:xfrm>
                <a:off x="3223136" y="3863700"/>
                <a:ext cx="24158" cy="1113162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229518" extrusionOk="0">
                    <a:moveTo>
                      <a:pt x="0" y="0"/>
                    </a:moveTo>
                    <a:lnTo>
                      <a:pt x="4981" y="0"/>
                    </a:lnTo>
                    <a:lnTo>
                      <a:pt x="4981" y="229519"/>
                    </a:lnTo>
                    <a:lnTo>
                      <a:pt x="0" y="229519"/>
                    </a:lnTo>
                    <a:close/>
                  </a:path>
                </a:pathLst>
              </a:custGeom>
              <a:solidFill>
                <a:srgbClr val="FDFB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2" name="Google Shape;2014;p37">
                <a:extLst>
                  <a:ext uri="{FF2B5EF4-FFF2-40B4-BE49-F238E27FC236}">
                    <a16:creationId xmlns:a16="http://schemas.microsoft.com/office/drawing/2014/main" xmlns="" id="{FB489757-EB76-C76C-C118-D67AE173B9F8}"/>
                  </a:ext>
                </a:extLst>
              </p:cNvPr>
              <p:cNvSpPr/>
              <p:nvPr/>
            </p:nvSpPr>
            <p:spPr>
              <a:xfrm>
                <a:off x="3281226" y="3863700"/>
                <a:ext cx="24158" cy="1113162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229518" extrusionOk="0">
                    <a:moveTo>
                      <a:pt x="0" y="0"/>
                    </a:moveTo>
                    <a:lnTo>
                      <a:pt x="4981" y="0"/>
                    </a:lnTo>
                    <a:lnTo>
                      <a:pt x="4981" y="229519"/>
                    </a:lnTo>
                    <a:lnTo>
                      <a:pt x="0" y="229519"/>
                    </a:lnTo>
                    <a:close/>
                  </a:path>
                </a:pathLst>
              </a:custGeom>
              <a:solidFill>
                <a:srgbClr val="FDFB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3" name="Google Shape;2015;p37">
                <a:extLst>
                  <a:ext uri="{FF2B5EF4-FFF2-40B4-BE49-F238E27FC236}">
                    <a16:creationId xmlns:a16="http://schemas.microsoft.com/office/drawing/2014/main" xmlns="" id="{A1F7DDC4-8EA0-3B7E-6F47-A6D2FDB08E1D}"/>
                  </a:ext>
                </a:extLst>
              </p:cNvPr>
              <p:cNvSpPr/>
              <p:nvPr/>
            </p:nvSpPr>
            <p:spPr>
              <a:xfrm>
                <a:off x="3357775" y="3888673"/>
                <a:ext cx="24153" cy="1088195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224370" extrusionOk="0">
                    <a:moveTo>
                      <a:pt x="4981" y="224370"/>
                    </a:moveTo>
                    <a:lnTo>
                      <a:pt x="4981" y="3918"/>
                    </a:lnTo>
                    <a:lnTo>
                      <a:pt x="0" y="0"/>
                    </a:lnTo>
                    <a:lnTo>
                      <a:pt x="0" y="22437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4" name="Google Shape;2016;p37">
                <a:extLst>
                  <a:ext uri="{FF2B5EF4-FFF2-40B4-BE49-F238E27FC236}">
                    <a16:creationId xmlns:a16="http://schemas.microsoft.com/office/drawing/2014/main" xmlns="" id="{836B57B7-72AB-E584-5DC5-6AE0FF5BC236}"/>
                  </a:ext>
                </a:extLst>
              </p:cNvPr>
              <p:cNvSpPr/>
              <p:nvPr/>
            </p:nvSpPr>
            <p:spPr>
              <a:xfrm>
                <a:off x="3409075" y="3929118"/>
                <a:ext cx="24153" cy="104775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216031" extrusionOk="0">
                    <a:moveTo>
                      <a:pt x="4981" y="216031"/>
                    </a:moveTo>
                    <a:lnTo>
                      <a:pt x="4981" y="3973"/>
                    </a:lnTo>
                    <a:lnTo>
                      <a:pt x="0" y="0"/>
                    </a:lnTo>
                    <a:lnTo>
                      <a:pt x="0" y="21603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5" name="Google Shape;2017;p37">
                <a:extLst>
                  <a:ext uri="{FF2B5EF4-FFF2-40B4-BE49-F238E27FC236}">
                    <a16:creationId xmlns:a16="http://schemas.microsoft.com/office/drawing/2014/main" xmlns="" id="{45291EC2-068F-FD43-F0B2-BE84B42EC61C}"/>
                  </a:ext>
                </a:extLst>
              </p:cNvPr>
              <p:cNvSpPr/>
              <p:nvPr/>
            </p:nvSpPr>
            <p:spPr>
              <a:xfrm>
                <a:off x="3460108" y="3969835"/>
                <a:ext cx="24153" cy="1007035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207636" extrusionOk="0">
                    <a:moveTo>
                      <a:pt x="4981" y="207636"/>
                    </a:moveTo>
                    <a:lnTo>
                      <a:pt x="4981" y="3973"/>
                    </a:lnTo>
                    <a:lnTo>
                      <a:pt x="0" y="0"/>
                    </a:lnTo>
                    <a:lnTo>
                      <a:pt x="0" y="20763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6" name="Google Shape;2018;p37">
                <a:extLst>
                  <a:ext uri="{FF2B5EF4-FFF2-40B4-BE49-F238E27FC236}">
                    <a16:creationId xmlns:a16="http://schemas.microsoft.com/office/drawing/2014/main" xmlns="" id="{36EC5D82-E6F6-3696-3340-8E77CA1DD672}"/>
                  </a:ext>
                </a:extLst>
              </p:cNvPr>
              <p:cNvSpPr/>
              <p:nvPr/>
            </p:nvSpPr>
            <p:spPr>
              <a:xfrm>
                <a:off x="3511413" y="4010552"/>
                <a:ext cx="23886" cy="966319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99241" extrusionOk="0">
                    <a:moveTo>
                      <a:pt x="4925" y="199241"/>
                    </a:moveTo>
                    <a:lnTo>
                      <a:pt x="4925" y="3918"/>
                    </a:lnTo>
                    <a:lnTo>
                      <a:pt x="0" y="0"/>
                    </a:lnTo>
                    <a:lnTo>
                      <a:pt x="0" y="19924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xmlns="" id="{AD83910F-7567-E6D6-5A9A-5CF89EB8E3DB}"/>
              </a:ext>
            </a:extLst>
          </p:cNvPr>
          <p:cNvSpPr/>
          <p:nvPr/>
        </p:nvSpPr>
        <p:spPr>
          <a:xfrm>
            <a:off x="579891" y="1048604"/>
            <a:ext cx="3458709" cy="3701195"/>
          </a:xfrm>
          <a:custGeom>
            <a:avLst/>
            <a:gdLst/>
            <a:ahLst/>
            <a:cxnLst/>
            <a:rect l="l" t="t" r="r" b="b"/>
            <a:pathLst>
              <a:path w="2253214" h="2422810">
                <a:moveTo>
                  <a:pt x="0" y="0"/>
                </a:moveTo>
                <a:lnTo>
                  <a:pt x="2253214" y="0"/>
                </a:lnTo>
                <a:lnTo>
                  <a:pt x="2253214" y="2422811"/>
                </a:lnTo>
                <a:lnTo>
                  <a:pt x="0" y="24228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xmlns="" id="{BF6C13CF-7535-ED51-CFBF-79D8BDFF56EF}"/>
              </a:ext>
            </a:extLst>
          </p:cNvPr>
          <p:cNvSpPr/>
          <p:nvPr/>
        </p:nvSpPr>
        <p:spPr>
          <a:xfrm>
            <a:off x="0" y="393701"/>
            <a:ext cx="4258733" cy="571500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200" b="1" kern="1200">
                <a:solidFill>
                  <a:prstClr val="white"/>
                </a:solidFill>
                <a:cs typeface="Arial" panose="020B0604020202020204" pitchFamily="34" charset="0"/>
              </a:rPr>
              <a:t>Khái niệm “quần cư”:</a:t>
            </a:r>
            <a:endParaRPr lang="en-US" sz="22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FC7813-A172-7E29-A19A-4943B3D7D50E}"/>
              </a:ext>
            </a:extLst>
          </p:cNvPr>
          <p:cNvSpPr txBox="1"/>
          <p:nvPr/>
        </p:nvSpPr>
        <p:spPr>
          <a:xfrm>
            <a:off x="4487332" y="476593"/>
            <a:ext cx="4258733" cy="4190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L</a:t>
            </a:r>
            <a:r>
              <a:rPr lang="vi-VN" sz="2000"/>
              <a:t>à “các kiểu phân bố dân cư trong những điều kiện tự nhiên và kinh tế - xã hội nhất định”. </a:t>
            </a:r>
            <a:endParaRPr lang="en-US" sz="200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L</a:t>
            </a:r>
            <a:r>
              <a:rPr lang="vi-VN" sz="2000"/>
              <a:t>à hình thức biểu hiện cụ thể của việc phân bố dân cư trên bề mặt Trái đất</a:t>
            </a:r>
            <a:r>
              <a:rPr lang="en-US" sz="2000"/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B</a:t>
            </a:r>
            <a:r>
              <a:rPr lang="vi-VN" sz="2000"/>
              <a:t>ao gồm mạng lưới các đặc điểm dân cư tồn trên một lãnh thổ nhất định.</a:t>
            </a:r>
            <a:endParaRPr lang="en-US"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8DBFAA6-40C6-EFE0-260A-E981BDA5FE68}"/>
              </a:ext>
            </a:extLst>
          </p:cNvPr>
          <p:cNvSpPr txBox="1"/>
          <p:nvPr/>
        </p:nvSpPr>
        <p:spPr>
          <a:xfrm>
            <a:off x="308626" y="329577"/>
            <a:ext cx="5104924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en-US" sz="2000" b="1" i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vi-VN" sz="2000" b="1" i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 thác Bảng 2, thông tin mục 2 SGK tr.121 và hoàn thành Phiếu học tập số 1: </a:t>
            </a:r>
            <a:r>
              <a:rPr lang="vi-VN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 bày sự khác biệt giữa quần cư nông thôn và quần cư thành thị ở nước ta. 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982C5BA-D980-D3AA-4845-A42FCA5D5531}"/>
              </a:ext>
            </a:extLst>
          </p:cNvPr>
          <p:cNvGrpSpPr/>
          <p:nvPr/>
        </p:nvGrpSpPr>
        <p:grpSpPr>
          <a:xfrm>
            <a:off x="5301840" y="370971"/>
            <a:ext cx="3618202" cy="4401558"/>
            <a:chOff x="4928830" y="158796"/>
            <a:chExt cx="3618202" cy="440155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8718F4CF-C8AE-C67C-65A1-92BB67CA25B7}"/>
                </a:ext>
              </a:extLst>
            </p:cNvPr>
            <p:cNvSpPr txBox="1"/>
            <p:nvPr/>
          </p:nvSpPr>
          <p:spPr>
            <a:xfrm>
              <a:off x="4928830" y="4052523"/>
              <a:ext cx="359280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THẢO LUẬN NHÓM</a:t>
              </a:r>
              <a:endPara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sym typeface="Arial"/>
              </a:endParaRPr>
            </a:p>
          </p:txBody>
        </p:sp>
        <p:sp>
          <p:nvSpPr>
            <p:cNvPr id="8" name="Freeform 2">
              <a:extLst>
                <a:ext uri="{FF2B5EF4-FFF2-40B4-BE49-F238E27FC236}">
                  <a16:creationId xmlns:a16="http://schemas.microsoft.com/office/drawing/2014/main" xmlns="" id="{950B9A2C-6FD9-97DB-5BB0-36C4E9CBAC35}"/>
                </a:ext>
              </a:extLst>
            </p:cNvPr>
            <p:cNvSpPr/>
            <p:nvPr/>
          </p:nvSpPr>
          <p:spPr>
            <a:xfrm>
              <a:off x="4954231" y="158796"/>
              <a:ext cx="3592801" cy="3852333"/>
            </a:xfrm>
            <a:custGeom>
              <a:avLst/>
              <a:gdLst/>
              <a:ahLst/>
              <a:cxnLst/>
              <a:rect l="l" t="t" r="r" b="b"/>
              <a:pathLst>
                <a:path w="3138304" h="3379062">
                  <a:moveTo>
                    <a:pt x="0" y="0"/>
                  </a:moveTo>
                  <a:lnTo>
                    <a:pt x="3138304" y="0"/>
                  </a:lnTo>
                  <a:lnTo>
                    <a:pt x="3138304" y="3379062"/>
                  </a:lnTo>
                  <a:lnTo>
                    <a:pt x="0" y="33790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CF29C0B7-2844-D8C8-DA6A-45EAF4B263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640259"/>
              </p:ext>
            </p:extLst>
          </p:nvPr>
        </p:nvGraphicFramePr>
        <p:xfrm>
          <a:off x="516466" y="2297137"/>
          <a:ext cx="4402667" cy="288036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972734">
                  <a:extLst>
                    <a:ext uri="{9D8B030D-6E8A-4147-A177-3AD203B41FA5}">
                      <a16:colId xmlns:a16="http://schemas.microsoft.com/office/drawing/2014/main" xmlns="" val="4097829850"/>
                    </a:ext>
                  </a:extLst>
                </a:gridCol>
                <a:gridCol w="1312333">
                  <a:extLst>
                    <a:ext uri="{9D8B030D-6E8A-4147-A177-3AD203B41FA5}">
                      <a16:colId xmlns:a16="http://schemas.microsoft.com/office/drawing/2014/main" xmlns="" val="3779383813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xmlns="" val="4236619211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PHIẾU HỌC TẬP SỐ 1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25124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vi-VN" sz="1800">
                          <a:solidFill>
                            <a:srgbClr val="000000"/>
                          </a:solidFill>
                          <a:effectLst/>
                        </a:rPr>
                        <a:t>Tiêu chí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vi-VN" sz="1800">
                          <a:solidFill>
                            <a:srgbClr val="000000"/>
                          </a:solidFill>
                          <a:effectLst/>
                        </a:rPr>
                        <a:t>Quần cư nông thôn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vi-VN" sz="1800">
                          <a:solidFill>
                            <a:srgbClr val="000000"/>
                          </a:solidFill>
                          <a:effectLst/>
                        </a:rPr>
                        <a:t>Quần cư thành thị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58856131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1800" b="0">
                          <a:solidFill>
                            <a:srgbClr val="000000"/>
                          </a:solidFill>
                          <a:effectLst/>
                        </a:rPr>
                        <a:t>Mật độ dân số</a:t>
                      </a:r>
                      <a:endParaRPr lang="en-US" sz="18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1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1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12494331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1800" b="0">
                          <a:solidFill>
                            <a:srgbClr val="000000"/>
                          </a:solidFill>
                          <a:effectLst/>
                        </a:rPr>
                        <a:t>Cấu trúc quần cư</a:t>
                      </a:r>
                      <a:endParaRPr lang="en-US" sz="18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1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1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0326504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1800" b="0">
                          <a:solidFill>
                            <a:srgbClr val="000000"/>
                          </a:solidFill>
                          <a:effectLst/>
                        </a:rPr>
                        <a:t>Hoạt động kinh tế</a:t>
                      </a:r>
                      <a:endParaRPr lang="en-US" sz="18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1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1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81233946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1800" b="0">
                          <a:solidFill>
                            <a:srgbClr val="000000"/>
                          </a:solidFill>
                          <a:effectLst/>
                        </a:rPr>
                        <a:t>Chức năng</a:t>
                      </a:r>
                      <a:endParaRPr lang="en-US" sz="18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1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1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89554931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38;p50">
            <a:extLst>
              <a:ext uri="{FF2B5EF4-FFF2-40B4-BE49-F238E27FC236}">
                <a16:creationId xmlns:a16="http://schemas.microsoft.com/office/drawing/2014/main" xmlns="" id="{ACF00F79-CE1D-C64F-0D55-70DE5F66393A}"/>
              </a:ext>
            </a:extLst>
          </p:cNvPr>
          <p:cNvSpPr/>
          <p:nvPr/>
        </p:nvSpPr>
        <p:spPr>
          <a:xfrm>
            <a:off x="304800" y="873752"/>
            <a:ext cx="1693333" cy="60773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30000"/>
              </a:lnSpc>
            </a:pPr>
            <a:r>
              <a:rPr lang="en-US" sz="1800">
                <a:latin typeface="Arial" panose="020B0604020202020204" pitchFamily="34" charset="0"/>
                <a:ea typeface="Blinker"/>
                <a:cs typeface="Arial" panose="020B0604020202020204" pitchFamily="34" charset="0"/>
                <a:sym typeface="Blinker"/>
              </a:rPr>
              <a:t>Mật độ dân số</a:t>
            </a:r>
          </a:p>
        </p:txBody>
      </p:sp>
      <p:sp>
        <p:nvSpPr>
          <p:cNvPr id="4" name="Google Shape;3040;p50">
            <a:extLst>
              <a:ext uri="{FF2B5EF4-FFF2-40B4-BE49-F238E27FC236}">
                <a16:creationId xmlns:a16="http://schemas.microsoft.com/office/drawing/2014/main" xmlns="" id="{73522E42-E352-533C-BADB-00EEBEFA9803}"/>
              </a:ext>
            </a:extLst>
          </p:cNvPr>
          <p:cNvSpPr/>
          <p:nvPr/>
        </p:nvSpPr>
        <p:spPr>
          <a:xfrm>
            <a:off x="2192143" y="873752"/>
            <a:ext cx="3315423" cy="60773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accent4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 panose="020B0604020202020204" pitchFamily="34" charset="0"/>
                <a:ea typeface="Blinker"/>
                <a:cs typeface="Arial" panose="020B0604020202020204" pitchFamily="34" charset="0"/>
                <a:sym typeface="Blinker"/>
              </a:rPr>
              <a:t>Thấp</a:t>
            </a:r>
            <a:endParaRPr sz="1800">
              <a:latin typeface="Arial" panose="020B0604020202020204" pitchFamily="34" charset="0"/>
              <a:ea typeface="Blinker"/>
              <a:cs typeface="Arial" panose="020B0604020202020204" pitchFamily="34" charset="0"/>
              <a:sym typeface="Blinker"/>
            </a:endParaRPr>
          </a:p>
        </p:txBody>
      </p:sp>
      <p:sp>
        <p:nvSpPr>
          <p:cNvPr id="5" name="Google Shape;3045;p50">
            <a:extLst>
              <a:ext uri="{FF2B5EF4-FFF2-40B4-BE49-F238E27FC236}">
                <a16:creationId xmlns:a16="http://schemas.microsoft.com/office/drawing/2014/main" xmlns="" id="{5790E2B0-1137-3484-CF9E-5A9A4DD6F1D1}"/>
              </a:ext>
            </a:extLst>
          </p:cNvPr>
          <p:cNvSpPr/>
          <p:nvPr/>
        </p:nvSpPr>
        <p:spPr>
          <a:xfrm>
            <a:off x="304800" y="1591437"/>
            <a:ext cx="1693333" cy="82339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vi-VN" sz="1800">
                <a:latin typeface="Arial" panose="020B0604020202020204" pitchFamily="34" charset="0"/>
                <a:ea typeface="Blinker"/>
                <a:cs typeface="Arial" panose="020B0604020202020204" pitchFamily="34" charset="0"/>
                <a:sym typeface="Blinker"/>
              </a:rPr>
              <a:t>Cấu trúc quần cư</a:t>
            </a:r>
          </a:p>
        </p:txBody>
      </p:sp>
      <p:sp>
        <p:nvSpPr>
          <p:cNvPr id="6" name="Google Shape;3047;p50">
            <a:extLst>
              <a:ext uri="{FF2B5EF4-FFF2-40B4-BE49-F238E27FC236}">
                <a16:creationId xmlns:a16="http://schemas.microsoft.com/office/drawing/2014/main" xmlns="" id="{1EE2529A-1ECC-18E6-6887-8FC1298CA710}"/>
              </a:ext>
            </a:extLst>
          </p:cNvPr>
          <p:cNvSpPr/>
          <p:nvPr/>
        </p:nvSpPr>
        <p:spPr>
          <a:xfrm>
            <a:off x="2192143" y="1591437"/>
            <a:ext cx="3315423" cy="82339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accent4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en-US" sz="1800">
                <a:latin typeface="Arial" panose="020B0604020202020204" pitchFamily="34" charset="0"/>
                <a:ea typeface="Blinker"/>
                <a:cs typeface="Arial" panose="020B0604020202020204" pitchFamily="34" charset="0"/>
                <a:sym typeface="Blinker"/>
              </a:rPr>
              <a:t>Xã, làng, xóm, bản,…</a:t>
            </a:r>
            <a:endParaRPr sz="1800">
              <a:latin typeface="Arial" panose="020B0604020202020204" pitchFamily="34" charset="0"/>
              <a:ea typeface="Blinker"/>
              <a:cs typeface="Arial" panose="020B0604020202020204" pitchFamily="34" charset="0"/>
              <a:sym typeface="Blinker"/>
            </a:endParaRPr>
          </a:p>
        </p:txBody>
      </p:sp>
      <p:sp>
        <p:nvSpPr>
          <p:cNvPr id="7" name="Google Shape;3052;p50">
            <a:extLst>
              <a:ext uri="{FF2B5EF4-FFF2-40B4-BE49-F238E27FC236}">
                <a16:creationId xmlns:a16="http://schemas.microsoft.com/office/drawing/2014/main" xmlns="" id="{CB7B47DF-892F-FB15-4EAE-3A0E3213C0FB}"/>
              </a:ext>
            </a:extLst>
          </p:cNvPr>
          <p:cNvSpPr/>
          <p:nvPr/>
        </p:nvSpPr>
        <p:spPr>
          <a:xfrm>
            <a:off x="304800" y="2519970"/>
            <a:ext cx="1693333" cy="114694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latin typeface="Arial" panose="020B0604020202020204" pitchFamily="34" charset="0"/>
                <a:ea typeface="Blinker"/>
                <a:cs typeface="Arial" panose="020B0604020202020204" pitchFamily="34" charset="0"/>
                <a:sym typeface="Blinker"/>
              </a:rPr>
              <a:t>Hoạt động kinh tế</a:t>
            </a:r>
          </a:p>
        </p:txBody>
      </p:sp>
      <p:sp>
        <p:nvSpPr>
          <p:cNvPr id="8" name="Google Shape;3054;p50">
            <a:extLst>
              <a:ext uri="{FF2B5EF4-FFF2-40B4-BE49-F238E27FC236}">
                <a16:creationId xmlns:a16="http://schemas.microsoft.com/office/drawing/2014/main" xmlns="" id="{64849E39-E940-38F5-EFEB-2D02F6FF0C65}"/>
              </a:ext>
            </a:extLst>
          </p:cNvPr>
          <p:cNvSpPr/>
          <p:nvPr/>
        </p:nvSpPr>
        <p:spPr>
          <a:xfrm>
            <a:off x="2192143" y="2519970"/>
            <a:ext cx="3315423" cy="1146947"/>
          </a:xfrm>
          <a:prstGeom prst="roundRect">
            <a:avLst>
              <a:gd name="adj" fmla="val 9519"/>
            </a:avLst>
          </a:prstGeom>
          <a:solidFill>
            <a:schemeClr val="bg1"/>
          </a:solidFill>
          <a:ln w="19050">
            <a:solidFill>
              <a:schemeClr val="accent4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en-US" sz="1800">
                <a:latin typeface="Arial" panose="020B0604020202020204" pitchFamily="34" charset="0"/>
                <a:ea typeface="Blinker"/>
                <a:cs typeface="Arial" panose="020B0604020202020204" pitchFamily="34" charset="0"/>
                <a:sym typeface="Blinker"/>
              </a:rPr>
              <a:t>- Chủ yếu: </a:t>
            </a:r>
            <a:r>
              <a:rPr lang="vi-VN" sz="1800">
                <a:latin typeface="Arial" panose="020B0604020202020204" pitchFamily="34" charset="0"/>
                <a:ea typeface="Blinker"/>
                <a:cs typeface="Arial" panose="020B0604020202020204" pitchFamily="34" charset="0"/>
                <a:sym typeface="Blinker"/>
              </a:rPr>
              <a:t>Nông nghiệp</a:t>
            </a:r>
            <a:endParaRPr lang="en-US" sz="1800">
              <a:latin typeface="Arial" panose="020B0604020202020204" pitchFamily="34" charset="0"/>
              <a:ea typeface="Blinker"/>
              <a:cs typeface="Arial" panose="020B0604020202020204" pitchFamily="34" charset="0"/>
              <a:sym typeface="Blinker"/>
            </a:endParaRPr>
          </a:p>
          <a:p>
            <a:pPr lvl="0" algn="just">
              <a:lnSpc>
                <a:spcPct val="150000"/>
              </a:lnSpc>
            </a:pPr>
            <a:r>
              <a:rPr lang="vi-VN" sz="1800">
                <a:latin typeface="Arial" panose="020B0604020202020204" pitchFamily="34" charset="0"/>
                <a:ea typeface="Blinker"/>
                <a:cs typeface="Arial" panose="020B0604020202020204" pitchFamily="34" charset="0"/>
                <a:sym typeface="Blinker"/>
              </a:rPr>
              <a:t>- Chuyển dịch</a:t>
            </a:r>
            <a:r>
              <a:rPr lang="en-US" sz="1800">
                <a:latin typeface="Arial" panose="020B0604020202020204" pitchFamily="34" charset="0"/>
                <a:ea typeface="Blinker"/>
                <a:cs typeface="Arial" panose="020B0604020202020204" pitchFamily="34" charset="0"/>
                <a:sym typeface="Blinker"/>
              </a:rPr>
              <a:t> </a:t>
            </a:r>
            <a:r>
              <a:rPr lang="vi-VN" sz="1800">
                <a:latin typeface="Arial" panose="020B0604020202020204" pitchFamily="34" charset="0"/>
                <a:ea typeface="Blinker"/>
                <a:cs typeface="Arial" panose="020B0604020202020204" pitchFamily="34" charset="0"/>
                <a:sym typeface="Blinker"/>
              </a:rPr>
              <a:t>cơ cấu, phát triển</a:t>
            </a:r>
            <a:r>
              <a:rPr lang="en-US" sz="1800">
                <a:latin typeface="Arial" panose="020B0604020202020204" pitchFamily="34" charset="0"/>
                <a:ea typeface="Blinker"/>
                <a:cs typeface="Arial" panose="020B0604020202020204" pitchFamily="34" charset="0"/>
                <a:sym typeface="Blinker"/>
              </a:rPr>
              <a:t> </a:t>
            </a:r>
            <a:r>
              <a:rPr lang="vi-VN" sz="1800">
                <a:latin typeface="Arial" panose="020B0604020202020204" pitchFamily="34" charset="0"/>
                <a:ea typeface="Blinker"/>
                <a:cs typeface="Arial" panose="020B0604020202020204" pitchFamily="34" charset="0"/>
                <a:sym typeface="Blinker"/>
              </a:rPr>
              <a:t>thủ công nghiệp, dịch vụ. </a:t>
            </a:r>
          </a:p>
        </p:txBody>
      </p:sp>
      <p:sp>
        <p:nvSpPr>
          <p:cNvPr id="9" name="Google Shape;3059;p50">
            <a:extLst>
              <a:ext uri="{FF2B5EF4-FFF2-40B4-BE49-F238E27FC236}">
                <a16:creationId xmlns:a16="http://schemas.microsoft.com/office/drawing/2014/main" xmlns="" id="{3CD23F2F-E795-9DA8-26B3-947FAB416230}"/>
              </a:ext>
            </a:extLst>
          </p:cNvPr>
          <p:cNvSpPr/>
          <p:nvPr/>
        </p:nvSpPr>
        <p:spPr>
          <a:xfrm>
            <a:off x="304800" y="3769190"/>
            <a:ext cx="1693333" cy="1146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30000"/>
              </a:lnSpc>
            </a:pPr>
            <a:r>
              <a:rPr lang="en-US" sz="1800">
                <a:latin typeface="Arial" panose="020B0604020202020204" pitchFamily="34" charset="0"/>
                <a:ea typeface="Blinker"/>
                <a:cs typeface="Arial" panose="020B0604020202020204" pitchFamily="34" charset="0"/>
                <a:sym typeface="Blinker"/>
              </a:rPr>
              <a:t>Chức năng</a:t>
            </a:r>
          </a:p>
        </p:txBody>
      </p:sp>
      <p:sp>
        <p:nvSpPr>
          <p:cNvPr id="10" name="Google Shape;3061;p50">
            <a:extLst>
              <a:ext uri="{FF2B5EF4-FFF2-40B4-BE49-F238E27FC236}">
                <a16:creationId xmlns:a16="http://schemas.microsoft.com/office/drawing/2014/main" xmlns="" id="{7104D774-FAA7-0839-0D36-656EFCBD4D33}"/>
              </a:ext>
            </a:extLst>
          </p:cNvPr>
          <p:cNvSpPr/>
          <p:nvPr/>
        </p:nvSpPr>
        <p:spPr>
          <a:xfrm>
            <a:off x="2192143" y="3769194"/>
            <a:ext cx="3315423" cy="1146948"/>
          </a:xfrm>
          <a:prstGeom prst="roundRect">
            <a:avLst>
              <a:gd name="adj" fmla="val 8818"/>
            </a:avLst>
          </a:prstGeom>
          <a:solidFill>
            <a:schemeClr val="bg1"/>
          </a:solidFill>
          <a:ln w="19050">
            <a:solidFill>
              <a:schemeClr val="accent4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vi-VN" sz="1800">
                <a:latin typeface="Arial" panose="020B0604020202020204" pitchFamily="34" charset="0"/>
                <a:ea typeface="Blinker"/>
                <a:cs typeface="Arial" panose="020B0604020202020204" pitchFamily="34" charset="0"/>
                <a:sym typeface="Blinker"/>
              </a:rPr>
              <a:t>- Hành chính, văn hóa, xã hội.</a:t>
            </a:r>
          </a:p>
          <a:p>
            <a:pPr lvl="0" algn="just">
              <a:lnSpc>
                <a:spcPct val="150000"/>
              </a:lnSpc>
            </a:pPr>
            <a:r>
              <a:rPr lang="vi-VN" sz="1800">
                <a:latin typeface="Arial" panose="020B0604020202020204" pitchFamily="34" charset="0"/>
                <a:ea typeface="Blinker"/>
                <a:cs typeface="Arial" panose="020B0604020202020204" pitchFamily="34" charset="0"/>
                <a:sym typeface="Blinker"/>
              </a:rPr>
              <a:t>-</a:t>
            </a:r>
            <a:r>
              <a:rPr lang="en-US" sz="1800">
                <a:latin typeface="Arial" panose="020B0604020202020204" pitchFamily="34" charset="0"/>
                <a:ea typeface="Blinker"/>
                <a:cs typeface="Arial" panose="020B0604020202020204" pitchFamily="34" charset="0"/>
                <a:sym typeface="Blinker"/>
              </a:rPr>
              <a:t> T</a:t>
            </a:r>
            <a:r>
              <a:rPr lang="vi-VN" sz="1800">
                <a:latin typeface="Arial" panose="020B0604020202020204" pitchFamily="34" charset="0"/>
                <a:ea typeface="Blinker"/>
                <a:cs typeface="Arial" panose="020B0604020202020204" pitchFamily="34" charset="0"/>
                <a:sym typeface="Blinker"/>
              </a:rPr>
              <a:t>hay đổi theo hướng đa dạng hóa. </a:t>
            </a:r>
          </a:p>
        </p:txBody>
      </p:sp>
      <p:sp>
        <p:nvSpPr>
          <p:cNvPr id="11" name="Google Shape;3038;p50">
            <a:extLst>
              <a:ext uri="{FF2B5EF4-FFF2-40B4-BE49-F238E27FC236}">
                <a16:creationId xmlns:a16="http://schemas.microsoft.com/office/drawing/2014/main" xmlns="" id="{3F126058-8C7F-1103-CAF4-3B464E6A8C51}"/>
              </a:ext>
            </a:extLst>
          </p:cNvPr>
          <p:cNvSpPr/>
          <p:nvPr/>
        </p:nvSpPr>
        <p:spPr>
          <a:xfrm>
            <a:off x="304800" y="260799"/>
            <a:ext cx="1693333" cy="500137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Blinker"/>
                <a:cs typeface="Arial" panose="020B0604020202020204" pitchFamily="34" charset="0"/>
                <a:sym typeface="Blinker"/>
              </a:rPr>
              <a:t>Tiêu chí</a:t>
            </a:r>
            <a:endParaRPr sz="2000" b="1">
              <a:solidFill>
                <a:schemeClr val="bg1"/>
              </a:solidFill>
              <a:latin typeface="Arial" panose="020B0604020202020204" pitchFamily="34" charset="0"/>
              <a:ea typeface="Blinker"/>
              <a:cs typeface="Arial" panose="020B0604020202020204" pitchFamily="34" charset="0"/>
              <a:sym typeface="Blinker"/>
            </a:endParaRPr>
          </a:p>
        </p:txBody>
      </p:sp>
      <p:sp>
        <p:nvSpPr>
          <p:cNvPr id="12" name="Google Shape;3040;p50">
            <a:extLst>
              <a:ext uri="{FF2B5EF4-FFF2-40B4-BE49-F238E27FC236}">
                <a16:creationId xmlns:a16="http://schemas.microsoft.com/office/drawing/2014/main" xmlns="" id="{9A7D356C-CC2C-C327-1A6D-B42860BD066D}"/>
              </a:ext>
            </a:extLst>
          </p:cNvPr>
          <p:cNvSpPr/>
          <p:nvPr/>
        </p:nvSpPr>
        <p:spPr>
          <a:xfrm>
            <a:off x="2192143" y="260799"/>
            <a:ext cx="3315423" cy="500137"/>
          </a:xfrm>
          <a:prstGeom prst="roundRect">
            <a:avLst>
              <a:gd name="adj" fmla="val 16667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Blinker"/>
                <a:cs typeface="Arial" panose="020B0604020202020204" pitchFamily="34" charset="0"/>
                <a:sym typeface="Blinker"/>
              </a:rPr>
              <a:t>Quần cư nông thôn</a:t>
            </a:r>
            <a:endParaRPr sz="2000" b="1">
              <a:solidFill>
                <a:schemeClr val="bg1"/>
              </a:solidFill>
              <a:latin typeface="Arial" panose="020B0604020202020204" pitchFamily="34" charset="0"/>
              <a:ea typeface="Blinker"/>
              <a:cs typeface="Arial" panose="020B0604020202020204" pitchFamily="34" charset="0"/>
              <a:sym typeface="Blinker"/>
            </a:endParaRPr>
          </a:p>
        </p:txBody>
      </p:sp>
      <p:sp>
        <p:nvSpPr>
          <p:cNvPr id="13" name="Google Shape;3040;p50">
            <a:extLst>
              <a:ext uri="{FF2B5EF4-FFF2-40B4-BE49-F238E27FC236}">
                <a16:creationId xmlns:a16="http://schemas.microsoft.com/office/drawing/2014/main" xmlns="" id="{8DB1DD50-8E66-6BBA-10C8-9E841A9F0790}"/>
              </a:ext>
            </a:extLst>
          </p:cNvPr>
          <p:cNvSpPr/>
          <p:nvPr/>
        </p:nvSpPr>
        <p:spPr>
          <a:xfrm>
            <a:off x="5599977" y="876613"/>
            <a:ext cx="3315423" cy="60773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 panose="020B0604020202020204" pitchFamily="34" charset="0"/>
                <a:ea typeface="Blinker"/>
                <a:cs typeface="Arial" panose="020B0604020202020204" pitchFamily="34" charset="0"/>
                <a:sym typeface="Blinker"/>
              </a:rPr>
              <a:t>Cao</a:t>
            </a:r>
            <a:endParaRPr sz="1800">
              <a:latin typeface="Arial" panose="020B0604020202020204" pitchFamily="34" charset="0"/>
              <a:ea typeface="Blinker"/>
              <a:cs typeface="Arial" panose="020B0604020202020204" pitchFamily="34" charset="0"/>
              <a:sym typeface="Blinker"/>
            </a:endParaRPr>
          </a:p>
        </p:txBody>
      </p:sp>
      <p:sp>
        <p:nvSpPr>
          <p:cNvPr id="14" name="Google Shape;3047;p50">
            <a:extLst>
              <a:ext uri="{FF2B5EF4-FFF2-40B4-BE49-F238E27FC236}">
                <a16:creationId xmlns:a16="http://schemas.microsoft.com/office/drawing/2014/main" xmlns="" id="{C49433E4-2F2A-076C-0134-2DD86C4A2A4C}"/>
              </a:ext>
            </a:extLst>
          </p:cNvPr>
          <p:cNvSpPr/>
          <p:nvPr/>
        </p:nvSpPr>
        <p:spPr>
          <a:xfrm>
            <a:off x="5599977" y="1594298"/>
            <a:ext cx="3315423" cy="82339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en-US" sz="1800">
                <a:latin typeface="Arial" panose="020B0604020202020204" pitchFamily="34" charset="0"/>
                <a:ea typeface="Blinker"/>
                <a:cs typeface="Arial" panose="020B0604020202020204" pitchFamily="34" charset="0"/>
                <a:sym typeface="Blinker"/>
              </a:rPr>
              <a:t>P</a:t>
            </a:r>
            <a:r>
              <a:rPr lang="vi-VN" sz="1800">
                <a:latin typeface="Arial" panose="020B0604020202020204" pitchFamily="34" charset="0"/>
                <a:ea typeface="Blinker"/>
                <a:cs typeface="Arial" panose="020B0604020202020204" pitchFamily="34" charset="0"/>
                <a:sym typeface="Blinker"/>
              </a:rPr>
              <a:t>hường, thị trấn, tổ dân phố,…</a:t>
            </a:r>
            <a:endParaRPr sz="1800">
              <a:latin typeface="Arial" panose="020B0604020202020204" pitchFamily="34" charset="0"/>
              <a:ea typeface="Blinker"/>
              <a:cs typeface="Arial" panose="020B0604020202020204" pitchFamily="34" charset="0"/>
              <a:sym typeface="Blinker"/>
            </a:endParaRPr>
          </a:p>
        </p:txBody>
      </p:sp>
      <p:sp>
        <p:nvSpPr>
          <p:cNvPr id="15" name="Google Shape;3054;p50">
            <a:extLst>
              <a:ext uri="{FF2B5EF4-FFF2-40B4-BE49-F238E27FC236}">
                <a16:creationId xmlns:a16="http://schemas.microsoft.com/office/drawing/2014/main" xmlns="" id="{A36A7F65-D528-55FA-A202-E7801BAF3898}"/>
              </a:ext>
            </a:extLst>
          </p:cNvPr>
          <p:cNvSpPr/>
          <p:nvPr/>
        </p:nvSpPr>
        <p:spPr>
          <a:xfrm>
            <a:off x="5599977" y="2522831"/>
            <a:ext cx="3315423" cy="1146947"/>
          </a:xfrm>
          <a:prstGeom prst="roundRect">
            <a:avLst>
              <a:gd name="adj" fmla="val 10313"/>
            </a:avLst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en-US" sz="1800">
                <a:latin typeface="Arial" panose="020B0604020202020204" pitchFamily="34" charset="0"/>
                <a:ea typeface="Blinker"/>
                <a:cs typeface="Arial" panose="020B0604020202020204" pitchFamily="34" charset="0"/>
                <a:sym typeface="Blinker"/>
              </a:rPr>
              <a:t>Chủ yếu: Công nghiệp và  dịch vụ.</a:t>
            </a:r>
            <a:endParaRPr sz="1800">
              <a:latin typeface="Arial" panose="020B0604020202020204" pitchFamily="34" charset="0"/>
              <a:ea typeface="Blinker"/>
              <a:cs typeface="Arial" panose="020B0604020202020204" pitchFamily="34" charset="0"/>
              <a:sym typeface="Blinker"/>
            </a:endParaRPr>
          </a:p>
        </p:txBody>
      </p:sp>
      <p:sp>
        <p:nvSpPr>
          <p:cNvPr id="16" name="Google Shape;3061;p50">
            <a:extLst>
              <a:ext uri="{FF2B5EF4-FFF2-40B4-BE49-F238E27FC236}">
                <a16:creationId xmlns:a16="http://schemas.microsoft.com/office/drawing/2014/main" xmlns="" id="{F27C24AA-EBDA-9788-8DF0-D3BAF894A5B2}"/>
              </a:ext>
            </a:extLst>
          </p:cNvPr>
          <p:cNvSpPr/>
          <p:nvPr/>
        </p:nvSpPr>
        <p:spPr>
          <a:xfrm>
            <a:off x="5599977" y="3772055"/>
            <a:ext cx="3315423" cy="1146948"/>
          </a:xfrm>
          <a:prstGeom prst="roundRect">
            <a:avLst>
              <a:gd name="adj" fmla="val 8818"/>
            </a:avLst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en-US" sz="1800">
                <a:latin typeface="Arial" panose="020B0604020202020204" pitchFamily="34" charset="0"/>
                <a:ea typeface="Blinker"/>
                <a:cs typeface="Arial" panose="020B0604020202020204" pitchFamily="34" charset="0"/>
                <a:sym typeface="Blinker"/>
              </a:rPr>
              <a:t>Đa chức năng: trung tâm kinh tế, văn hóa, chính trị, đổi mới sáng tạo. </a:t>
            </a:r>
            <a:endParaRPr sz="1800">
              <a:latin typeface="Arial" panose="020B0604020202020204" pitchFamily="34" charset="0"/>
              <a:ea typeface="Blinker"/>
              <a:cs typeface="Arial" panose="020B0604020202020204" pitchFamily="34" charset="0"/>
              <a:sym typeface="Blinker"/>
            </a:endParaRPr>
          </a:p>
        </p:txBody>
      </p:sp>
      <p:sp>
        <p:nvSpPr>
          <p:cNvPr id="17" name="Google Shape;3040;p50">
            <a:extLst>
              <a:ext uri="{FF2B5EF4-FFF2-40B4-BE49-F238E27FC236}">
                <a16:creationId xmlns:a16="http://schemas.microsoft.com/office/drawing/2014/main" xmlns="" id="{BEDD8D9C-B67C-0D50-3463-134DBDF0EBA7}"/>
              </a:ext>
            </a:extLst>
          </p:cNvPr>
          <p:cNvSpPr/>
          <p:nvPr/>
        </p:nvSpPr>
        <p:spPr>
          <a:xfrm>
            <a:off x="5599977" y="263660"/>
            <a:ext cx="3315423" cy="500137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Blinker"/>
                <a:cs typeface="Arial" panose="020B0604020202020204" pitchFamily="34" charset="0"/>
                <a:sym typeface="Blinker"/>
              </a:rPr>
              <a:t>Quần cư thành thị</a:t>
            </a:r>
            <a:endParaRPr sz="2000" b="1">
              <a:solidFill>
                <a:schemeClr val="bg1"/>
              </a:solidFill>
              <a:latin typeface="Arial" panose="020B0604020202020204" pitchFamily="34" charset="0"/>
              <a:ea typeface="Blinker"/>
              <a:cs typeface="Arial" panose="020B0604020202020204" pitchFamily="34" charset="0"/>
              <a:sym typeface="Blinker"/>
            </a:endParaRPr>
          </a:p>
        </p:txBody>
      </p:sp>
    </p:spTree>
    <p:extLst>
      <p:ext uri="{BB962C8B-B14F-4D97-AF65-F5344CB8AC3E}">
        <p14:creationId xmlns:p14="http://schemas.microsoft.com/office/powerpoint/2010/main" val="64950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6">
          <a:extLst>
            <a:ext uri="{FF2B5EF4-FFF2-40B4-BE49-F238E27FC236}">
              <a16:creationId xmlns:a16="http://schemas.microsoft.com/office/drawing/2014/main" xmlns="" id="{6D552DBB-69FE-393B-F710-C3452675B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9BE2EA-DDC4-8E9A-1B72-AF54F8EEC1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4572000" cy="2531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89821B-393B-3DD5-CD77-50ABC50A3E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5" y="2531856"/>
            <a:ext cx="4572001" cy="28523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7D016A7-6717-CD0D-59F3-C47DD1B476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566949" y="-2"/>
            <a:ext cx="4572001" cy="25318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ECA9ABC-A31C-9FB1-0C83-F055FCA074D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71996" y="2531855"/>
            <a:ext cx="4571998" cy="285237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3539682-97B3-5895-0162-11AD1C4D0ADA}"/>
              </a:ext>
            </a:extLst>
          </p:cNvPr>
          <p:cNvSpPr/>
          <p:nvPr/>
        </p:nvSpPr>
        <p:spPr>
          <a:xfrm>
            <a:off x="1930390" y="2116987"/>
            <a:ext cx="5283200" cy="82973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</a:rPr>
              <a:t>NÔNG THÔN MỚI</a:t>
            </a:r>
          </a:p>
        </p:txBody>
      </p:sp>
    </p:spTree>
    <p:extLst>
      <p:ext uri="{BB962C8B-B14F-4D97-AF65-F5344CB8AC3E}">
        <p14:creationId xmlns:p14="http://schemas.microsoft.com/office/powerpoint/2010/main" val="330641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F98763D-C9AD-E37A-259D-60494EB11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9488751E-91C4-296A-6274-47ECA5A31C46}"/>
              </a:ext>
            </a:extLst>
          </p:cNvPr>
          <p:cNvGrpSpPr/>
          <p:nvPr/>
        </p:nvGrpSpPr>
        <p:grpSpPr>
          <a:xfrm>
            <a:off x="2396068" y="0"/>
            <a:ext cx="4461932" cy="5143500"/>
            <a:chOff x="2926133" y="147774"/>
            <a:chExt cx="4160466" cy="4812128"/>
          </a:xfrm>
        </p:grpSpPr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xmlns="" id="{EC466648-2124-44AD-2841-49457F3AA2E0}"/>
                </a:ext>
              </a:extLst>
            </p:cNvPr>
            <p:cNvSpPr/>
            <p:nvPr/>
          </p:nvSpPr>
          <p:spPr>
            <a:xfrm>
              <a:off x="5486400" y="1911903"/>
              <a:ext cx="1600199" cy="3047999"/>
            </a:xfrm>
            <a:custGeom>
              <a:avLst/>
              <a:gdLst/>
              <a:ahLst/>
              <a:cxnLst/>
              <a:rect l="l" t="t" r="r" b="b"/>
              <a:pathLst>
                <a:path w="3352143" h="4114800">
                  <a:moveTo>
                    <a:pt x="0" y="0"/>
                  </a:moveTo>
                  <a:lnTo>
                    <a:pt x="3352143" y="0"/>
                  </a:lnTo>
                  <a:lnTo>
                    <a:pt x="335214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148488" t="-58976" r="3"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24" name="Picture 23" descr="A map of vietnam with different colors&#10;&#10;Description automatically generated">
              <a:extLst>
                <a:ext uri="{FF2B5EF4-FFF2-40B4-BE49-F238E27FC236}">
                  <a16:creationId xmlns:a16="http://schemas.microsoft.com/office/drawing/2014/main" xmlns="" id="{F545C79F-3A9B-2E0F-E37B-F69851E18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26133" y="147774"/>
              <a:ext cx="2625991" cy="4812128"/>
            </a:xfrm>
            <a:prstGeom prst="rect">
              <a:avLst/>
            </a:prstGeom>
          </p:spPr>
        </p:pic>
      </p:grpSp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xmlns="" id="{A3ED98BE-7A4B-EC65-0E59-0E38C0506CC9}"/>
              </a:ext>
            </a:extLst>
          </p:cNvPr>
          <p:cNvCxnSpPr>
            <a:cxnSpLocks/>
          </p:cNvCxnSpPr>
          <p:nvPr/>
        </p:nvCxnSpPr>
        <p:spPr>
          <a:xfrm>
            <a:off x="3987800" y="533400"/>
            <a:ext cx="2277533" cy="491067"/>
          </a:xfrm>
          <a:prstGeom prst="bentConnector3">
            <a:avLst/>
          </a:prstGeom>
          <a:ln w="19050">
            <a:solidFill>
              <a:srgbClr val="0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xmlns="" id="{BA6BC65B-C967-C52E-64F8-16EA83CB8DB2}"/>
              </a:ext>
            </a:extLst>
          </p:cNvPr>
          <p:cNvCxnSpPr>
            <a:cxnSpLocks/>
          </p:cNvCxnSpPr>
          <p:nvPr/>
        </p:nvCxnSpPr>
        <p:spPr>
          <a:xfrm>
            <a:off x="4073571" y="1014090"/>
            <a:ext cx="1349880" cy="807322"/>
          </a:xfrm>
          <a:prstGeom prst="bentConnector3">
            <a:avLst/>
          </a:prstGeom>
          <a:ln w="19050">
            <a:solidFill>
              <a:srgbClr val="0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xmlns="" id="{F665CF1E-BE0D-5204-420F-9F990E1EBDBB}"/>
              </a:ext>
            </a:extLst>
          </p:cNvPr>
          <p:cNvCxnSpPr>
            <a:cxnSpLocks/>
          </p:cNvCxnSpPr>
          <p:nvPr/>
        </p:nvCxnSpPr>
        <p:spPr>
          <a:xfrm flipV="1">
            <a:off x="857804" y="707706"/>
            <a:ext cx="2338915" cy="398621"/>
          </a:xfrm>
          <a:prstGeom prst="bentConnector3">
            <a:avLst/>
          </a:prstGeom>
          <a:ln w="19050">
            <a:solidFill>
              <a:srgbClr val="0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xmlns="" id="{A42C59E4-75FC-0D2B-B440-4FA9F4E09489}"/>
              </a:ext>
            </a:extLst>
          </p:cNvPr>
          <p:cNvCxnSpPr>
            <a:cxnSpLocks/>
          </p:cNvCxnSpPr>
          <p:nvPr/>
        </p:nvCxnSpPr>
        <p:spPr>
          <a:xfrm flipV="1">
            <a:off x="1465287" y="1620697"/>
            <a:ext cx="2338915" cy="398621"/>
          </a:xfrm>
          <a:prstGeom prst="bentConnector3">
            <a:avLst/>
          </a:prstGeom>
          <a:ln w="19050">
            <a:solidFill>
              <a:srgbClr val="0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xmlns="" id="{8FDC4703-1B4D-0007-9CB7-896ACB6DECC2}"/>
              </a:ext>
            </a:extLst>
          </p:cNvPr>
          <p:cNvCxnSpPr>
            <a:cxnSpLocks/>
          </p:cNvCxnSpPr>
          <p:nvPr/>
        </p:nvCxnSpPr>
        <p:spPr>
          <a:xfrm flipV="1">
            <a:off x="4987971" y="2682555"/>
            <a:ext cx="2251029" cy="359302"/>
          </a:xfrm>
          <a:prstGeom prst="bentConnector3">
            <a:avLst/>
          </a:prstGeom>
          <a:ln w="19050">
            <a:solidFill>
              <a:srgbClr val="0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xmlns="" id="{115F0931-6887-2836-8BF4-5B2D6922DF07}"/>
              </a:ext>
            </a:extLst>
          </p:cNvPr>
          <p:cNvCxnSpPr>
            <a:cxnSpLocks/>
          </p:cNvCxnSpPr>
          <p:nvPr/>
        </p:nvCxnSpPr>
        <p:spPr>
          <a:xfrm>
            <a:off x="2666474" y="3041699"/>
            <a:ext cx="1940497" cy="243540"/>
          </a:xfrm>
          <a:prstGeom prst="bentConnector3">
            <a:avLst/>
          </a:prstGeom>
          <a:ln w="19050">
            <a:solidFill>
              <a:srgbClr val="0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xmlns="" id="{7C0E720A-9E17-E71A-F2CE-9805E8CBCD8D}"/>
              </a:ext>
            </a:extLst>
          </p:cNvPr>
          <p:cNvCxnSpPr>
            <a:cxnSpLocks/>
          </p:cNvCxnSpPr>
          <p:nvPr/>
        </p:nvCxnSpPr>
        <p:spPr>
          <a:xfrm flipV="1">
            <a:off x="4606971" y="3910224"/>
            <a:ext cx="2251029" cy="359302"/>
          </a:xfrm>
          <a:prstGeom prst="bentConnector3">
            <a:avLst/>
          </a:prstGeom>
          <a:ln w="19050">
            <a:solidFill>
              <a:srgbClr val="0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xmlns="" id="{3AEE791D-86EE-53AB-1E65-CF283B63E7AF}"/>
              </a:ext>
            </a:extLst>
          </p:cNvPr>
          <p:cNvCxnSpPr>
            <a:cxnSpLocks/>
          </p:cNvCxnSpPr>
          <p:nvPr/>
        </p:nvCxnSpPr>
        <p:spPr>
          <a:xfrm>
            <a:off x="1760984" y="4324603"/>
            <a:ext cx="1940497" cy="243540"/>
          </a:xfrm>
          <a:prstGeom prst="bentConnector3">
            <a:avLst/>
          </a:prstGeom>
          <a:ln w="19050">
            <a:solidFill>
              <a:srgbClr val="0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Multiplication Sign 55">
            <a:hlinkClick r:id="" action="ppaction://noaction"/>
            <a:extLst>
              <a:ext uri="{FF2B5EF4-FFF2-40B4-BE49-F238E27FC236}">
                <a16:creationId xmlns:a16="http://schemas.microsoft.com/office/drawing/2014/main" xmlns="" id="{6F824E4E-60A1-4028-044C-92AB8C4ED7A0}"/>
              </a:ext>
            </a:extLst>
          </p:cNvPr>
          <p:cNvSpPr/>
          <p:nvPr/>
        </p:nvSpPr>
        <p:spPr>
          <a:xfrm>
            <a:off x="8286196" y="-82108"/>
            <a:ext cx="914400" cy="914400"/>
          </a:xfrm>
          <a:prstGeom prst="mathMultiply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9A9C02E9-4EAA-CD87-8677-28F051F0B9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508" y="380840"/>
            <a:ext cx="542591" cy="725487"/>
          </a:xfrm>
          <a:prstGeom prst="rect">
            <a:avLst/>
          </a:prstGeom>
        </p:spPr>
      </p:pic>
      <p:pic>
        <p:nvPicPr>
          <p:cNvPr id="59" name="Picture 58">
            <a:hlinkClick r:id="rId8" action="ppaction://hlinksldjump"/>
            <a:extLst>
              <a:ext uri="{FF2B5EF4-FFF2-40B4-BE49-F238E27FC236}">
                <a16:creationId xmlns:a16="http://schemas.microsoft.com/office/drawing/2014/main" xmlns="" id="{02CAC7F1-9085-340A-FB81-E074FE1470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8034" y="313323"/>
            <a:ext cx="542591" cy="725487"/>
          </a:xfrm>
          <a:prstGeom prst="rect">
            <a:avLst/>
          </a:prstGeom>
        </p:spPr>
      </p:pic>
      <p:pic>
        <p:nvPicPr>
          <p:cNvPr id="60" name="Picture 59">
            <a:hlinkClick r:id="rId10" action="ppaction://hlinksldjump"/>
            <a:extLst>
              <a:ext uri="{FF2B5EF4-FFF2-40B4-BE49-F238E27FC236}">
                <a16:creationId xmlns:a16="http://schemas.microsoft.com/office/drawing/2014/main" xmlns="" id="{65F95CFC-E6FE-1D18-9D17-87BF907A15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65835" y="1098401"/>
            <a:ext cx="542591" cy="725487"/>
          </a:xfrm>
          <a:prstGeom prst="rect">
            <a:avLst/>
          </a:prstGeom>
        </p:spPr>
      </p:pic>
      <p:pic>
        <p:nvPicPr>
          <p:cNvPr id="64" name="Picture 63">
            <a:hlinkClick r:id="rId12" action="ppaction://hlinksldjump"/>
            <a:extLst>
              <a:ext uri="{FF2B5EF4-FFF2-40B4-BE49-F238E27FC236}">
                <a16:creationId xmlns:a16="http://schemas.microsoft.com/office/drawing/2014/main" xmlns="" id="{737AF5F6-D86F-22DF-E207-6D9A47F157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67704" y="1980766"/>
            <a:ext cx="542591" cy="725487"/>
          </a:xfrm>
          <a:prstGeom prst="rect">
            <a:avLst/>
          </a:prstGeom>
        </p:spPr>
      </p:pic>
      <p:pic>
        <p:nvPicPr>
          <p:cNvPr id="65" name="Picture 64">
            <a:hlinkClick r:id="rId14" action="ppaction://hlinksldjump"/>
            <a:extLst>
              <a:ext uri="{FF2B5EF4-FFF2-40B4-BE49-F238E27FC236}">
                <a16:creationId xmlns:a16="http://schemas.microsoft.com/office/drawing/2014/main" xmlns="" id="{C9F016EF-191D-98EC-F687-DD34915139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6704" y="3200693"/>
            <a:ext cx="542591" cy="719390"/>
          </a:xfrm>
          <a:prstGeom prst="rect">
            <a:avLst/>
          </a:prstGeom>
        </p:spPr>
      </p:pic>
      <p:pic>
        <p:nvPicPr>
          <p:cNvPr id="66" name="Picture 65">
            <a:hlinkClick r:id="rId16" action="ppaction://hlinksldjump"/>
            <a:extLst>
              <a:ext uri="{FF2B5EF4-FFF2-40B4-BE49-F238E27FC236}">
                <a16:creationId xmlns:a16="http://schemas.microsoft.com/office/drawing/2014/main" xmlns="" id="{B6E46B14-7080-7DAA-C620-4579E09C0F5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86695" y="2322309"/>
            <a:ext cx="542591" cy="719390"/>
          </a:xfrm>
          <a:prstGeom prst="rect">
            <a:avLst/>
          </a:prstGeom>
        </p:spPr>
      </p:pic>
      <p:pic>
        <p:nvPicPr>
          <p:cNvPr id="67" name="Picture 66">
            <a:hlinkClick r:id="rId18" action="ppaction://hlinksldjump"/>
            <a:extLst>
              <a:ext uri="{FF2B5EF4-FFF2-40B4-BE49-F238E27FC236}">
                <a16:creationId xmlns:a16="http://schemas.microsoft.com/office/drawing/2014/main" xmlns="" id="{B059506D-6971-0E84-289B-42890F1B4E5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93991" y="1293831"/>
            <a:ext cx="542591" cy="725487"/>
          </a:xfrm>
          <a:prstGeom prst="rect">
            <a:avLst/>
          </a:prstGeom>
        </p:spPr>
      </p:pic>
      <p:pic>
        <p:nvPicPr>
          <p:cNvPr id="68" name="Picture 67">
            <a:hlinkClick r:id="rId20" action="ppaction://hlinksldjump"/>
            <a:extLst>
              <a:ext uri="{FF2B5EF4-FFF2-40B4-BE49-F238E27FC236}">
                <a16:creationId xmlns:a16="http://schemas.microsoft.com/office/drawing/2014/main" xmlns="" id="{1D88F01B-0EC0-A698-9C1F-B6EE49540B5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88305" y="3607280"/>
            <a:ext cx="542591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0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A7CDBFD-90A4-08B9-D291-8AB7BD399B4A}"/>
              </a:ext>
            </a:extLst>
          </p:cNvPr>
          <p:cNvGrpSpPr/>
          <p:nvPr/>
        </p:nvGrpSpPr>
        <p:grpSpPr>
          <a:xfrm>
            <a:off x="481129" y="2062517"/>
            <a:ext cx="1831862" cy="1863350"/>
            <a:chOff x="-14644" y="1993937"/>
            <a:chExt cx="1831862" cy="186335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CBBB9E4C-3F13-FDCF-50C3-4DE4548F8CEA}"/>
                </a:ext>
              </a:extLst>
            </p:cNvPr>
            <p:cNvSpPr/>
            <p:nvPr/>
          </p:nvSpPr>
          <p:spPr>
            <a:xfrm>
              <a:off x="-14644" y="2655942"/>
              <a:ext cx="1831862" cy="1201345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297 người/km</a:t>
              </a:r>
              <a:r>
                <a:rPr lang="vi-VN" sz="1800" kern="0" baseline="3000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2</a:t>
              </a:r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.</a:t>
              </a:r>
              <a:endParaRPr lang="en-US" sz="20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2412" name="Google Shape;2412;p42"/>
            <p:cNvGrpSpPr/>
            <p:nvPr/>
          </p:nvGrpSpPr>
          <p:grpSpPr>
            <a:xfrm>
              <a:off x="581267" y="1993937"/>
              <a:ext cx="640080" cy="914400"/>
              <a:chOff x="5597411" y="2729877"/>
              <a:chExt cx="32414" cy="46844"/>
            </a:xfrm>
          </p:grpSpPr>
          <p:sp>
            <p:nvSpPr>
              <p:cNvPr id="2413" name="Google Shape;2413;p42"/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4" name="Google Shape;2414;p42"/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A</a:t>
                </a:r>
                <a:endParaRPr sz="24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C53A841-A005-9519-AAA9-D5C243F173B1}"/>
              </a:ext>
            </a:extLst>
          </p:cNvPr>
          <p:cNvGrpSpPr/>
          <p:nvPr/>
        </p:nvGrpSpPr>
        <p:grpSpPr>
          <a:xfrm>
            <a:off x="2582883" y="2062517"/>
            <a:ext cx="1831862" cy="1861235"/>
            <a:chOff x="2368986" y="1996052"/>
            <a:chExt cx="1831862" cy="186123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46855E17-2D72-5222-6DFB-82CDAAD52684}"/>
                </a:ext>
              </a:extLst>
            </p:cNvPr>
            <p:cNvSpPr/>
            <p:nvPr/>
          </p:nvSpPr>
          <p:spPr>
            <a:xfrm>
              <a:off x="2368986" y="2655942"/>
              <a:ext cx="1831862" cy="1201345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176 người/km</a:t>
              </a:r>
              <a:r>
                <a:rPr lang="vi-VN" sz="1800" kern="0" baseline="3000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2</a:t>
              </a:r>
              <a:endParaRPr lang="en-US" sz="20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4" name="Google Shape;2412;p42">
              <a:extLst>
                <a:ext uri="{FF2B5EF4-FFF2-40B4-BE49-F238E27FC236}">
                  <a16:creationId xmlns:a16="http://schemas.microsoft.com/office/drawing/2014/main" xmlns="" id="{CEDD1134-E201-7CEC-8D1C-3ABC74E38C40}"/>
                </a:ext>
              </a:extLst>
            </p:cNvPr>
            <p:cNvGrpSpPr/>
            <p:nvPr/>
          </p:nvGrpSpPr>
          <p:grpSpPr>
            <a:xfrm>
              <a:off x="2950048" y="1996052"/>
              <a:ext cx="640080" cy="914400"/>
              <a:chOff x="5597411" y="2729877"/>
              <a:chExt cx="32414" cy="4684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Google Shape;2413;p42">
                <a:extLst>
                  <a:ext uri="{FF2B5EF4-FFF2-40B4-BE49-F238E27FC236}">
                    <a16:creationId xmlns:a16="http://schemas.microsoft.com/office/drawing/2014/main" xmlns="" id="{8E640736-0B6B-F73C-2CD7-08F965F3F3E5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" name="Google Shape;2414;p42">
                <a:extLst>
                  <a:ext uri="{FF2B5EF4-FFF2-40B4-BE49-F238E27FC236}">
                    <a16:creationId xmlns:a16="http://schemas.microsoft.com/office/drawing/2014/main" xmlns="" id="{959A15D3-7901-931C-4645-1CEC5912CF64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B</a:t>
                </a:r>
                <a:endParaRPr sz="24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DA448ECC-C0AD-E903-EDD1-625C66D7F297}"/>
              </a:ext>
            </a:extLst>
          </p:cNvPr>
          <p:cNvGrpSpPr/>
          <p:nvPr/>
        </p:nvGrpSpPr>
        <p:grpSpPr>
          <a:xfrm>
            <a:off x="4684637" y="2062517"/>
            <a:ext cx="1831862" cy="1863350"/>
            <a:chOff x="4371143" y="1993937"/>
            <a:chExt cx="1831862" cy="186335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EC923959-4A7C-1FA0-2D3F-4336C27E7635}"/>
                </a:ext>
              </a:extLst>
            </p:cNvPr>
            <p:cNvSpPr/>
            <p:nvPr/>
          </p:nvSpPr>
          <p:spPr>
            <a:xfrm>
              <a:off x="4371143" y="2655942"/>
              <a:ext cx="1831862" cy="1201345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351người/km</a:t>
              </a:r>
              <a:r>
                <a:rPr lang="vi-VN" sz="1800" kern="0" baseline="3000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2</a:t>
              </a:r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.</a:t>
              </a:r>
              <a:endParaRPr lang="en-US" sz="20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7" name="Google Shape;2412;p42">
              <a:extLst>
                <a:ext uri="{FF2B5EF4-FFF2-40B4-BE49-F238E27FC236}">
                  <a16:creationId xmlns:a16="http://schemas.microsoft.com/office/drawing/2014/main" xmlns="" id="{65BC2FA5-CC04-493D-F3C8-693001958ECA}"/>
                </a:ext>
              </a:extLst>
            </p:cNvPr>
            <p:cNvGrpSpPr/>
            <p:nvPr/>
          </p:nvGrpSpPr>
          <p:grpSpPr>
            <a:xfrm>
              <a:off x="4967034" y="1993937"/>
              <a:ext cx="640080" cy="914400"/>
              <a:chOff x="5597411" y="2729877"/>
              <a:chExt cx="32414" cy="4684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Google Shape;2413;p42">
                <a:extLst>
                  <a:ext uri="{FF2B5EF4-FFF2-40B4-BE49-F238E27FC236}">
                    <a16:creationId xmlns:a16="http://schemas.microsoft.com/office/drawing/2014/main" xmlns="" id="{2413E3B5-1CFA-E168-E781-66D454E684DB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" name="Google Shape;2414;p42">
                <a:extLst>
                  <a:ext uri="{FF2B5EF4-FFF2-40B4-BE49-F238E27FC236}">
                    <a16:creationId xmlns:a16="http://schemas.microsoft.com/office/drawing/2014/main" xmlns="" id="{47DD1210-6617-3260-CEBE-49BF920A29F3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C</a:t>
                </a:r>
                <a:endParaRPr sz="24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2E4F3ABC-EFDF-1F21-388A-10F2C6B4E406}"/>
              </a:ext>
            </a:extLst>
          </p:cNvPr>
          <p:cNvGrpSpPr/>
          <p:nvPr/>
        </p:nvGrpSpPr>
        <p:grpSpPr>
          <a:xfrm>
            <a:off x="6780935" y="2062517"/>
            <a:ext cx="1831862" cy="1863350"/>
            <a:chOff x="6373605" y="1993937"/>
            <a:chExt cx="1831862" cy="186335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9FF71928-3BE9-949A-C3B6-16AA36D719F2}"/>
                </a:ext>
              </a:extLst>
            </p:cNvPr>
            <p:cNvSpPr/>
            <p:nvPr/>
          </p:nvSpPr>
          <p:spPr>
            <a:xfrm>
              <a:off x="6373605" y="2655942"/>
              <a:ext cx="1831862" cy="1201345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201 người/km</a:t>
              </a:r>
              <a:r>
                <a:rPr lang="vi-VN" sz="1800" kern="0" baseline="3000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2</a:t>
              </a:r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.</a:t>
              </a:r>
              <a:endParaRPr lang="en-US" sz="20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10" name="Google Shape;2412;p42">
              <a:extLst>
                <a:ext uri="{FF2B5EF4-FFF2-40B4-BE49-F238E27FC236}">
                  <a16:creationId xmlns:a16="http://schemas.microsoft.com/office/drawing/2014/main" xmlns="" id="{10415E9F-B06B-0B9F-BD14-78C8E2CFD607}"/>
                </a:ext>
              </a:extLst>
            </p:cNvPr>
            <p:cNvGrpSpPr/>
            <p:nvPr/>
          </p:nvGrpSpPr>
          <p:grpSpPr>
            <a:xfrm>
              <a:off x="6969496" y="1993937"/>
              <a:ext cx="640080" cy="914400"/>
              <a:chOff x="5597411" y="2729877"/>
              <a:chExt cx="32414" cy="46844"/>
            </a:xfrm>
          </p:grpSpPr>
          <p:sp>
            <p:nvSpPr>
              <p:cNvPr id="11" name="Google Shape;2413;p42">
                <a:extLst>
                  <a:ext uri="{FF2B5EF4-FFF2-40B4-BE49-F238E27FC236}">
                    <a16:creationId xmlns:a16="http://schemas.microsoft.com/office/drawing/2014/main" xmlns="" id="{043D8BCE-4094-7771-CCD3-378581558745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2414;p42">
                <a:extLst>
                  <a:ext uri="{FF2B5EF4-FFF2-40B4-BE49-F238E27FC236}">
                    <a16:creationId xmlns:a16="http://schemas.microsoft.com/office/drawing/2014/main" xmlns="" id="{43DBFD40-478B-9474-00A4-DA090B7672A6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D</a:t>
                </a:r>
                <a:endParaRPr sz="24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841EB75-9303-10DC-DFD0-B530D8D8F899}"/>
              </a:ext>
            </a:extLst>
          </p:cNvPr>
          <p:cNvGrpSpPr/>
          <p:nvPr/>
        </p:nvGrpSpPr>
        <p:grpSpPr>
          <a:xfrm>
            <a:off x="611994" y="533410"/>
            <a:ext cx="7920012" cy="1201345"/>
            <a:chOff x="571746" y="213360"/>
            <a:chExt cx="7920012" cy="12013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3D224292-3CC7-3D21-9C57-1518387E4CFE}"/>
                </a:ext>
              </a:extLst>
            </p:cNvPr>
            <p:cNvSpPr/>
            <p:nvPr/>
          </p:nvSpPr>
          <p:spPr>
            <a:xfrm>
              <a:off x="861060" y="213360"/>
              <a:ext cx="7630698" cy="1201345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rgbClr val="0A71B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40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Theo số liệu năm 2021, </a:t>
              </a:r>
              <a:endParaRPr lang="en-US" sz="2400">
                <a:solidFill>
                  <a:srgbClr val="0D0D0D"/>
                </a:solidFill>
                <a:effectLst/>
                <a:ea typeface="Calibri" panose="020F050202020403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240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mật độ dân số của nước ta là</a:t>
              </a:r>
              <a:r>
                <a:rPr lang="en-US" sz="240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 bao nhiêu?</a:t>
              </a:r>
              <a:endParaRPr lang="en-US" sz="24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F4474A0A-595C-A687-8E3B-30EBE2CCC8B4}"/>
                </a:ext>
              </a:extLst>
            </p:cNvPr>
            <p:cNvGrpSpPr/>
            <p:nvPr/>
          </p:nvGrpSpPr>
          <p:grpSpPr>
            <a:xfrm>
              <a:off x="571746" y="411480"/>
              <a:ext cx="578627" cy="830874"/>
              <a:chOff x="562587" y="366960"/>
              <a:chExt cx="578627" cy="830874"/>
            </a:xfrm>
          </p:grpSpPr>
          <p:sp>
            <p:nvSpPr>
              <p:cNvPr id="13" name="Google Shape;2413;p42">
                <a:extLst>
                  <a:ext uri="{FF2B5EF4-FFF2-40B4-BE49-F238E27FC236}">
                    <a16:creationId xmlns:a16="http://schemas.microsoft.com/office/drawing/2014/main" xmlns="" id="{03A85926-548E-8EF0-7FE5-E9085168D9D7}"/>
                  </a:ext>
                </a:extLst>
              </p:cNvPr>
              <p:cNvSpPr/>
              <p:nvPr/>
            </p:nvSpPr>
            <p:spPr>
              <a:xfrm>
                <a:off x="562587" y="366960"/>
                <a:ext cx="578627" cy="83087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rgbClr val="0A71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2414;p42">
                <a:extLst>
                  <a:ext uri="{FF2B5EF4-FFF2-40B4-BE49-F238E27FC236}">
                    <a16:creationId xmlns:a16="http://schemas.microsoft.com/office/drawing/2014/main" xmlns="" id="{497FEB1E-2E30-CF7A-B276-4D5FA0BC166F}"/>
                  </a:ext>
                </a:extLst>
              </p:cNvPr>
              <p:cNvSpPr/>
              <p:nvPr/>
            </p:nvSpPr>
            <p:spPr>
              <a:xfrm>
                <a:off x="611329" y="425291"/>
                <a:ext cx="467557" cy="464568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1</a:t>
                </a:r>
                <a:endParaRPr sz="32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9" name="Freeform 17">
            <a:extLst>
              <a:ext uri="{FF2B5EF4-FFF2-40B4-BE49-F238E27FC236}">
                <a16:creationId xmlns:a16="http://schemas.microsoft.com/office/drawing/2014/main" xmlns="" id="{066F7908-2196-7B6A-2EB8-66933671003B}"/>
              </a:ext>
            </a:extLst>
          </p:cNvPr>
          <p:cNvSpPr/>
          <p:nvPr/>
        </p:nvSpPr>
        <p:spPr>
          <a:xfrm>
            <a:off x="481129" y="3378318"/>
            <a:ext cx="1655667" cy="1537316"/>
          </a:xfrm>
          <a:custGeom>
            <a:avLst/>
            <a:gdLst/>
            <a:ahLst/>
            <a:cxnLst/>
            <a:rect l="l" t="t" r="r" b="b"/>
            <a:pathLst>
              <a:path w="2502303" h="2434532">
                <a:moveTo>
                  <a:pt x="0" y="0"/>
                </a:moveTo>
                <a:lnTo>
                  <a:pt x="2502303" y="0"/>
                </a:lnTo>
                <a:lnTo>
                  <a:pt x="2502303" y="2434532"/>
                </a:lnTo>
                <a:lnTo>
                  <a:pt x="0" y="24345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xmlns="" id="{5F42BD5F-4B3E-E931-C2B4-CD9180FCC5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430606" y="4430106"/>
            <a:ext cx="713394" cy="7133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2">
          <a:extLst>
            <a:ext uri="{FF2B5EF4-FFF2-40B4-BE49-F238E27FC236}">
              <a16:creationId xmlns:a16="http://schemas.microsoft.com/office/drawing/2014/main" xmlns="" id="{CE3530DC-1E92-0D7C-EA03-C33CA7A4D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148C56F-4734-D1D4-2548-4B5AB1D3C091}"/>
              </a:ext>
            </a:extLst>
          </p:cNvPr>
          <p:cNvGrpSpPr/>
          <p:nvPr/>
        </p:nvGrpSpPr>
        <p:grpSpPr>
          <a:xfrm>
            <a:off x="481129" y="2062517"/>
            <a:ext cx="1831862" cy="1863350"/>
            <a:chOff x="-14644" y="1993937"/>
            <a:chExt cx="1831862" cy="186335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933B7786-5B8A-BD68-3D5D-050CEBC44B5E}"/>
                </a:ext>
              </a:extLst>
            </p:cNvPr>
            <p:cNvSpPr/>
            <p:nvPr/>
          </p:nvSpPr>
          <p:spPr>
            <a:xfrm>
              <a:off x="-14644" y="2655942"/>
              <a:ext cx="1831862" cy="1201345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Miền núi.</a:t>
              </a:r>
              <a:endParaRPr lang="en-US" sz="20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2412" name="Google Shape;2412;p42">
              <a:extLst>
                <a:ext uri="{FF2B5EF4-FFF2-40B4-BE49-F238E27FC236}">
                  <a16:creationId xmlns:a16="http://schemas.microsoft.com/office/drawing/2014/main" xmlns="" id="{16214F30-BACF-62D8-1BEE-30D86DEBE6B2}"/>
                </a:ext>
              </a:extLst>
            </p:cNvPr>
            <p:cNvGrpSpPr/>
            <p:nvPr/>
          </p:nvGrpSpPr>
          <p:grpSpPr>
            <a:xfrm>
              <a:off x="581267" y="1993937"/>
              <a:ext cx="640080" cy="914400"/>
              <a:chOff x="5597411" y="2729877"/>
              <a:chExt cx="32414" cy="46844"/>
            </a:xfrm>
          </p:grpSpPr>
          <p:sp>
            <p:nvSpPr>
              <p:cNvPr id="2413" name="Google Shape;2413;p42">
                <a:extLst>
                  <a:ext uri="{FF2B5EF4-FFF2-40B4-BE49-F238E27FC236}">
                    <a16:creationId xmlns:a16="http://schemas.microsoft.com/office/drawing/2014/main" xmlns="" id="{8132C1A4-2870-3F61-FE98-6E9E0714536E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4" name="Google Shape;2414;p42">
                <a:extLst>
                  <a:ext uri="{FF2B5EF4-FFF2-40B4-BE49-F238E27FC236}">
                    <a16:creationId xmlns:a16="http://schemas.microsoft.com/office/drawing/2014/main" xmlns="" id="{DA4F1527-7CDB-DDAA-F784-C53488545260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A</a:t>
                </a:r>
                <a:endParaRPr sz="24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34C069E2-A7B9-1A3E-ABD0-6F11EF58DC62}"/>
              </a:ext>
            </a:extLst>
          </p:cNvPr>
          <p:cNvGrpSpPr/>
          <p:nvPr/>
        </p:nvGrpSpPr>
        <p:grpSpPr>
          <a:xfrm>
            <a:off x="2582883" y="2062517"/>
            <a:ext cx="1831862" cy="1861235"/>
            <a:chOff x="2368986" y="1996052"/>
            <a:chExt cx="1831862" cy="186123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B3FA3CC9-C934-0AA4-F374-66710702D745}"/>
                </a:ext>
              </a:extLst>
            </p:cNvPr>
            <p:cNvSpPr/>
            <p:nvPr/>
          </p:nvSpPr>
          <p:spPr>
            <a:xfrm>
              <a:off x="2368986" y="2655942"/>
              <a:ext cx="1831862" cy="1201345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Đồng bằng, ven biển. </a:t>
              </a:r>
              <a:endParaRPr lang="en-US" sz="20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4" name="Google Shape;2412;p42">
              <a:extLst>
                <a:ext uri="{FF2B5EF4-FFF2-40B4-BE49-F238E27FC236}">
                  <a16:creationId xmlns:a16="http://schemas.microsoft.com/office/drawing/2014/main" xmlns="" id="{82DD27B2-7AC1-08EA-FFEA-DDAE9CF00D17}"/>
                </a:ext>
              </a:extLst>
            </p:cNvPr>
            <p:cNvGrpSpPr/>
            <p:nvPr/>
          </p:nvGrpSpPr>
          <p:grpSpPr>
            <a:xfrm>
              <a:off x="2950048" y="1996052"/>
              <a:ext cx="640080" cy="914400"/>
              <a:chOff x="5597411" y="2729877"/>
              <a:chExt cx="32414" cy="4684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Google Shape;2413;p42">
                <a:extLst>
                  <a:ext uri="{FF2B5EF4-FFF2-40B4-BE49-F238E27FC236}">
                    <a16:creationId xmlns:a16="http://schemas.microsoft.com/office/drawing/2014/main" xmlns="" id="{9644254B-440B-C576-BB1E-8CB2F59C2B84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" name="Google Shape;2414;p42">
                <a:extLst>
                  <a:ext uri="{FF2B5EF4-FFF2-40B4-BE49-F238E27FC236}">
                    <a16:creationId xmlns:a16="http://schemas.microsoft.com/office/drawing/2014/main" xmlns="" id="{3BBA8BEF-D85B-1453-4EEF-FBF1C914389C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B</a:t>
                </a:r>
                <a:endParaRPr sz="24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DD318299-3BB0-A567-2B9A-6725791EF777}"/>
              </a:ext>
            </a:extLst>
          </p:cNvPr>
          <p:cNvGrpSpPr/>
          <p:nvPr/>
        </p:nvGrpSpPr>
        <p:grpSpPr>
          <a:xfrm>
            <a:off x="4684637" y="2062517"/>
            <a:ext cx="1831862" cy="1863350"/>
            <a:chOff x="4371143" y="1993937"/>
            <a:chExt cx="1831862" cy="186335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A078E6F9-3240-53CF-FC8A-960EBA356DC6}"/>
                </a:ext>
              </a:extLst>
            </p:cNvPr>
            <p:cNvSpPr/>
            <p:nvPr/>
          </p:nvSpPr>
          <p:spPr>
            <a:xfrm>
              <a:off x="4371143" y="2655942"/>
              <a:ext cx="1831862" cy="1201345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Miền núi, </a:t>
              </a:r>
            </a:p>
            <a:p>
              <a:pPr algn="ctr">
                <a:lnSpc>
                  <a:spcPct val="150000"/>
                </a:lnSpc>
              </a:pPr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hải đảo. </a:t>
              </a:r>
              <a:endParaRPr lang="en-US" sz="20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7" name="Google Shape;2412;p42">
              <a:extLst>
                <a:ext uri="{FF2B5EF4-FFF2-40B4-BE49-F238E27FC236}">
                  <a16:creationId xmlns:a16="http://schemas.microsoft.com/office/drawing/2014/main" xmlns="" id="{F281B21E-8F56-FCA0-7295-6168F3C43B5D}"/>
                </a:ext>
              </a:extLst>
            </p:cNvPr>
            <p:cNvGrpSpPr/>
            <p:nvPr/>
          </p:nvGrpSpPr>
          <p:grpSpPr>
            <a:xfrm>
              <a:off x="4967034" y="1993937"/>
              <a:ext cx="640080" cy="914400"/>
              <a:chOff x="5597411" y="2729877"/>
              <a:chExt cx="32414" cy="4684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Google Shape;2413;p42">
                <a:extLst>
                  <a:ext uri="{FF2B5EF4-FFF2-40B4-BE49-F238E27FC236}">
                    <a16:creationId xmlns:a16="http://schemas.microsoft.com/office/drawing/2014/main" xmlns="" id="{493D7CC7-2B45-89FB-0132-5F83F87D5B48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" name="Google Shape;2414;p42">
                <a:extLst>
                  <a:ext uri="{FF2B5EF4-FFF2-40B4-BE49-F238E27FC236}">
                    <a16:creationId xmlns:a16="http://schemas.microsoft.com/office/drawing/2014/main" xmlns="" id="{42E90BAF-B76E-6754-660D-3E1EDB9E2248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C</a:t>
                </a:r>
                <a:endParaRPr sz="24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922CDACE-0100-FBF1-ABCF-C1C10407C791}"/>
              </a:ext>
            </a:extLst>
          </p:cNvPr>
          <p:cNvGrpSpPr/>
          <p:nvPr/>
        </p:nvGrpSpPr>
        <p:grpSpPr>
          <a:xfrm>
            <a:off x="6780935" y="2062517"/>
            <a:ext cx="1831862" cy="1863350"/>
            <a:chOff x="6373605" y="1993937"/>
            <a:chExt cx="1831862" cy="186335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3BC2DD03-7445-B8B0-0E58-EA69AEEC014F}"/>
                </a:ext>
              </a:extLst>
            </p:cNvPr>
            <p:cNvSpPr/>
            <p:nvPr/>
          </p:nvSpPr>
          <p:spPr>
            <a:xfrm>
              <a:off x="6373605" y="2655942"/>
              <a:ext cx="1831862" cy="1201345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Ven biển, </a:t>
              </a:r>
              <a:endParaRPr lang="en-US" sz="1800" kern="0">
                <a:solidFill>
                  <a:srgbClr val="0D0D0D"/>
                </a:solidFill>
                <a:effectLst/>
                <a:ea typeface="Calibri" panose="020F050202020403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hải đảo. </a:t>
              </a:r>
              <a:endParaRPr lang="en-US" sz="20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10" name="Google Shape;2412;p42">
              <a:extLst>
                <a:ext uri="{FF2B5EF4-FFF2-40B4-BE49-F238E27FC236}">
                  <a16:creationId xmlns:a16="http://schemas.microsoft.com/office/drawing/2014/main" xmlns="" id="{3BA96410-40A5-EB57-96D3-789161A70577}"/>
                </a:ext>
              </a:extLst>
            </p:cNvPr>
            <p:cNvGrpSpPr/>
            <p:nvPr/>
          </p:nvGrpSpPr>
          <p:grpSpPr>
            <a:xfrm>
              <a:off x="6969496" y="1993937"/>
              <a:ext cx="640080" cy="914400"/>
              <a:chOff x="5597411" y="2729877"/>
              <a:chExt cx="32414" cy="46844"/>
            </a:xfrm>
          </p:grpSpPr>
          <p:sp>
            <p:nvSpPr>
              <p:cNvPr id="11" name="Google Shape;2413;p42">
                <a:extLst>
                  <a:ext uri="{FF2B5EF4-FFF2-40B4-BE49-F238E27FC236}">
                    <a16:creationId xmlns:a16="http://schemas.microsoft.com/office/drawing/2014/main" xmlns="" id="{B003C3F3-2A04-A934-332A-B6F165460593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2414;p42">
                <a:extLst>
                  <a:ext uri="{FF2B5EF4-FFF2-40B4-BE49-F238E27FC236}">
                    <a16:creationId xmlns:a16="http://schemas.microsoft.com/office/drawing/2014/main" xmlns="" id="{27294AA1-E02B-63EC-F44C-3FC278DE30DA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D</a:t>
                </a:r>
                <a:endParaRPr sz="24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E3ED89C9-9313-2EFF-5EB4-43B2196ACC19}"/>
              </a:ext>
            </a:extLst>
          </p:cNvPr>
          <p:cNvGrpSpPr/>
          <p:nvPr/>
        </p:nvGrpSpPr>
        <p:grpSpPr>
          <a:xfrm>
            <a:off x="611994" y="533410"/>
            <a:ext cx="7920012" cy="1201345"/>
            <a:chOff x="571746" y="213360"/>
            <a:chExt cx="7920012" cy="12013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DC3CD90B-E5FC-84DD-6F12-FDE7D9EBA94E}"/>
                </a:ext>
              </a:extLst>
            </p:cNvPr>
            <p:cNvSpPr/>
            <p:nvPr/>
          </p:nvSpPr>
          <p:spPr>
            <a:xfrm>
              <a:off x="861060" y="213360"/>
              <a:ext cx="7630698" cy="1201345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rgbClr val="41A62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40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Khu vực có mật độ dân cư, đông đúc là:</a:t>
              </a:r>
              <a:endParaRPr lang="en-US" sz="24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854CE4DC-A5AC-06B6-4B15-B0FF844F792B}"/>
                </a:ext>
              </a:extLst>
            </p:cNvPr>
            <p:cNvGrpSpPr/>
            <p:nvPr/>
          </p:nvGrpSpPr>
          <p:grpSpPr>
            <a:xfrm>
              <a:off x="571746" y="411480"/>
              <a:ext cx="578627" cy="830874"/>
              <a:chOff x="562587" y="366960"/>
              <a:chExt cx="578627" cy="830874"/>
            </a:xfrm>
          </p:grpSpPr>
          <p:sp>
            <p:nvSpPr>
              <p:cNvPr id="13" name="Google Shape;2413;p42">
                <a:extLst>
                  <a:ext uri="{FF2B5EF4-FFF2-40B4-BE49-F238E27FC236}">
                    <a16:creationId xmlns:a16="http://schemas.microsoft.com/office/drawing/2014/main" xmlns="" id="{2D7D3993-7EF3-CC2C-6F47-76CDA7D79FE7}"/>
                  </a:ext>
                </a:extLst>
              </p:cNvPr>
              <p:cNvSpPr/>
              <p:nvPr/>
            </p:nvSpPr>
            <p:spPr>
              <a:xfrm>
                <a:off x="562587" y="366960"/>
                <a:ext cx="578627" cy="83087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rgbClr val="41A6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2414;p42">
                <a:extLst>
                  <a:ext uri="{FF2B5EF4-FFF2-40B4-BE49-F238E27FC236}">
                    <a16:creationId xmlns:a16="http://schemas.microsoft.com/office/drawing/2014/main" xmlns="" id="{0CBF71C6-81A9-EBC1-DC42-9608F8EC9B7A}"/>
                  </a:ext>
                </a:extLst>
              </p:cNvPr>
              <p:cNvSpPr/>
              <p:nvPr/>
            </p:nvSpPr>
            <p:spPr>
              <a:xfrm>
                <a:off x="611329" y="425291"/>
                <a:ext cx="467557" cy="464568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latin typeface="+mj-lt"/>
                    <a:ea typeface="Calibri"/>
                    <a:cs typeface="Calibri"/>
                    <a:sym typeface="Calibri"/>
                  </a:rPr>
                  <a:t>2</a:t>
                </a:r>
                <a:endParaRPr sz="32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9" name="Freeform 17">
            <a:extLst>
              <a:ext uri="{FF2B5EF4-FFF2-40B4-BE49-F238E27FC236}">
                <a16:creationId xmlns:a16="http://schemas.microsoft.com/office/drawing/2014/main" xmlns="" id="{8A2E37B7-5B6D-8D44-B1A1-DFB4AE59E898}"/>
              </a:ext>
            </a:extLst>
          </p:cNvPr>
          <p:cNvSpPr/>
          <p:nvPr/>
        </p:nvSpPr>
        <p:spPr>
          <a:xfrm>
            <a:off x="2656131" y="3507858"/>
            <a:ext cx="1655667" cy="1537316"/>
          </a:xfrm>
          <a:custGeom>
            <a:avLst/>
            <a:gdLst/>
            <a:ahLst/>
            <a:cxnLst/>
            <a:rect l="l" t="t" r="r" b="b"/>
            <a:pathLst>
              <a:path w="2502303" h="2434532">
                <a:moveTo>
                  <a:pt x="0" y="0"/>
                </a:moveTo>
                <a:lnTo>
                  <a:pt x="2502303" y="0"/>
                </a:lnTo>
                <a:lnTo>
                  <a:pt x="2502303" y="2434532"/>
                </a:lnTo>
                <a:lnTo>
                  <a:pt x="0" y="24345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xmlns="" id="{13E093B6-5D8D-8C40-5366-27CB9B6CDB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430606" y="4430106"/>
            <a:ext cx="713394" cy="71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2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2">
          <a:extLst>
            <a:ext uri="{FF2B5EF4-FFF2-40B4-BE49-F238E27FC236}">
              <a16:creationId xmlns:a16="http://schemas.microsoft.com/office/drawing/2014/main" xmlns="" id="{6C3BBE9C-E88E-4951-4B01-61227BB97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5342199-531D-9F6C-5925-BC1C96A71BC1}"/>
              </a:ext>
            </a:extLst>
          </p:cNvPr>
          <p:cNvGrpSpPr/>
          <p:nvPr/>
        </p:nvGrpSpPr>
        <p:grpSpPr>
          <a:xfrm>
            <a:off x="481129" y="2062517"/>
            <a:ext cx="1831862" cy="1863350"/>
            <a:chOff x="-14644" y="1993937"/>
            <a:chExt cx="1831862" cy="186335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BEDA3BEF-186C-3FE2-5E2C-C675317003C3}"/>
                </a:ext>
              </a:extLst>
            </p:cNvPr>
            <p:cNvSpPr/>
            <p:nvPr/>
          </p:nvSpPr>
          <p:spPr>
            <a:xfrm>
              <a:off x="-14644" y="2655942"/>
              <a:ext cx="1831862" cy="1201345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Tây Nguyên. </a:t>
              </a:r>
              <a:endParaRPr lang="en-US" sz="20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2412" name="Google Shape;2412;p42">
              <a:extLst>
                <a:ext uri="{FF2B5EF4-FFF2-40B4-BE49-F238E27FC236}">
                  <a16:creationId xmlns:a16="http://schemas.microsoft.com/office/drawing/2014/main" xmlns="" id="{0BA9981F-00C3-1186-7F8F-94761AC813C8}"/>
                </a:ext>
              </a:extLst>
            </p:cNvPr>
            <p:cNvGrpSpPr/>
            <p:nvPr/>
          </p:nvGrpSpPr>
          <p:grpSpPr>
            <a:xfrm>
              <a:off x="581267" y="1993937"/>
              <a:ext cx="640080" cy="914400"/>
              <a:chOff x="5597411" y="2729877"/>
              <a:chExt cx="32414" cy="46844"/>
            </a:xfrm>
          </p:grpSpPr>
          <p:sp>
            <p:nvSpPr>
              <p:cNvPr id="2413" name="Google Shape;2413;p42">
                <a:extLst>
                  <a:ext uri="{FF2B5EF4-FFF2-40B4-BE49-F238E27FC236}">
                    <a16:creationId xmlns:a16="http://schemas.microsoft.com/office/drawing/2014/main" xmlns="" id="{0BDDD3CB-A453-02E7-BC67-6CC36DBA075C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4" name="Google Shape;2414;p42">
                <a:extLst>
                  <a:ext uri="{FF2B5EF4-FFF2-40B4-BE49-F238E27FC236}">
                    <a16:creationId xmlns:a16="http://schemas.microsoft.com/office/drawing/2014/main" xmlns="" id="{206B46A0-8CF7-8A0C-4A4F-DB11CB8AF630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A</a:t>
                </a:r>
                <a:endParaRPr sz="24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6E646FDB-80D3-EEB0-AABE-CE25B12F5614}"/>
              </a:ext>
            </a:extLst>
          </p:cNvPr>
          <p:cNvGrpSpPr/>
          <p:nvPr/>
        </p:nvGrpSpPr>
        <p:grpSpPr>
          <a:xfrm>
            <a:off x="2531801" y="2062517"/>
            <a:ext cx="1915385" cy="1861235"/>
            <a:chOff x="2317904" y="1996052"/>
            <a:chExt cx="1915385" cy="186123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E3C99A0D-B05C-72D5-9098-A3900A8F3E3F}"/>
                </a:ext>
              </a:extLst>
            </p:cNvPr>
            <p:cNvSpPr/>
            <p:nvPr/>
          </p:nvSpPr>
          <p:spPr>
            <a:xfrm>
              <a:off x="2317904" y="2655942"/>
              <a:ext cx="1915385" cy="1201345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Đồng bằng sông Cửu Long.</a:t>
              </a:r>
              <a:endParaRPr lang="en-US" sz="20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4" name="Google Shape;2412;p42">
              <a:extLst>
                <a:ext uri="{FF2B5EF4-FFF2-40B4-BE49-F238E27FC236}">
                  <a16:creationId xmlns:a16="http://schemas.microsoft.com/office/drawing/2014/main" xmlns="" id="{F9DBBB29-EFC5-C73F-3087-FA0FCDA7FC05}"/>
                </a:ext>
              </a:extLst>
            </p:cNvPr>
            <p:cNvGrpSpPr/>
            <p:nvPr/>
          </p:nvGrpSpPr>
          <p:grpSpPr>
            <a:xfrm>
              <a:off x="2950048" y="1996052"/>
              <a:ext cx="640080" cy="914400"/>
              <a:chOff x="5597411" y="2729877"/>
              <a:chExt cx="32414" cy="4684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Google Shape;2413;p42">
                <a:extLst>
                  <a:ext uri="{FF2B5EF4-FFF2-40B4-BE49-F238E27FC236}">
                    <a16:creationId xmlns:a16="http://schemas.microsoft.com/office/drawing/2014/main" xmlns="" id="{1CE28406-E711-8E0A-2E4E-598657B75787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" name="Google Shape;2414;p42">
                <a:extLst>
                  <a:ext uri="{FF2B5EF4-FFF2-40B4-BE49-F238E27FC236}">
                    <a16:creationId xmlns:a16="http://schemas.microsoft.com/office/drawing/2014/main" xmlns="" id="{81B40650-2FBC-7883-2AD5-DEADDFD3FEFF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B</a:t>
                </a:r>
                <a:endParaRPr sz="24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E029D7B2-FCE5-C9F5-46B1-3EDB7ACC180C}"/>
              </a:ext>
            </a:extLst>
          </p:cNvPr>
          <p:cNvGrpSpPr/>
          <p:nvPr/>
        </p:nvGrpSpPr>
        <p:grpSpPr>
          <a:xfrm>
            <a:off x="4684637" y="2062517"/>
            <a:ext cx="1831862" cy="1863350"/>
            <a:chOff x="4371143" y="1993937"/>
            <a:chExt cx="1831862" cy="186335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BC2EFD92-04BB-2543-87AB-ADE0AC29A791}"/>
                </a:ext>
              </a:extLst>
            </p:cNvPr>
            <p:cNvSpPr/>
            <p:nvPr/>
          </p:nvSpPr>
          <p:spPr>
            <a:xfrm>
              <a:off x="4371143" y="2655942"/>
              <a:ext cx="1831862" cy="1201345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Đông Nam Bộ. </a:t>
              </a:r>
              <a:endParaRPr lang="en-US" sz="20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7" name="Google Shape;2412;p42">
              <a:extLst>
                <a:ext uri="{FF2B5EF4-FFF2-40B4-BE49-F238E27FC236}">
                  <a16:creationId xmlns:a16="http://schemas.microsoft.com/office/drawing/2014/main" xmlns="" id="{D7983C06-2304-F3CA-2B52-8AC9B84F996B}"/>
                </a:ext>
              </a:extLst>
            </p:cNvPr>
            <p:cNvGrpSpPr/>
            <p:nvPr/>
          </p:nvGrpSpPr>
          <p:grpSpPr>
            <a:xfrm>
              <a:off x="4967034" y="1993937"/>
              <a:ext cx="640080" cy="914400"/>
              <a:chOff x="5597411" y="2729877"/>
              <a:chExt cx="32414" cy="4684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Google Shape;2413;p42">
                <a:extLst>
                  <a:ext uri="{FF2B5EF4-FFF2-40B4-BE49-F238E27FC236}">
                    <a16:creationId xmlns:a16="http://schemas.microsoft.com/office/drawing/2014/main" xmlns="" id="{D199F590-FD94-C08C-426B-4425F15BB7DA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" name="Google Shape;2414;p42">
                <a:extLst>
                  <a:ext uri="{FF2B5EF4-FFF2-40B4-BE49-F238E27FC236}">
                    <a16:creationId xmlns:a16="http://schemas.microsoft.com/office/drawing/2014/main" xmlns="" id="{C9CA977A-B7F7-EE91-52F8-F3D90127648F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C</a:t>
                </a:r>
                <a:endParaRPr sz="24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F555B517-18D3-CB15-2562-4020F04A291C}"/>
              </a:ext>
            </a:extLst>
          </p:cNvPr>
          <p:cNvGrpSpPr/>
          <p:nvPr/>
        </p:nvGrpSpPr>
        <p:grpSpPr>
          <a:xfrm>
            <a:off x="6780935" y="2062517"/>
            <a:ext cx="1831862" cy="1863350"/>
            <a:chOff x="6373605" y="1993937"/>
            <a:chExt cx="1831862" cy="186335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8D037985-28F6-7B88-8D8F-46364C7AF146}"/>
                </a:ext>
              </a:extLst>
            </p:cNvPr>
            <p:cNvSpPr/>
            <p:nvPr/>
          </p:nvSpPr>
          <p:spPr>
            <a:xfrm>
              <a:off x="6373605" y="2655942"/>
              <a:ext cx="1831862" cy="1201345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Đồng bằng sông Hồng</a:t>
              </a:r>
              <a:endParaRPr lang="en-US" sz="20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10" name="Google Shape;2412;p42">
              <a:extLst>
                <a:ext uri="{FF2B5EF4-FFF2-40B4-BE49-F238E27FC236}">
                  <a16:creationId xmlns:a16="http://schemas.microsoft.com/office/drawing/2014/main" xmlns="" id="{0AE42B00-77EB-A825-AE29-37150FB12F32}"/>
                </a:ext>
              </a:extLst>
            </p:cNvPr>
            <p:cNvGrpSpPr/>
            <p:nvPr/>
          </p:nvGrpSpPr>
          <p:grpSpPr>
            <a:xfrm>
              <a:off x="6969496" y="1993937"/>
              <a:ext cx="640080" cy="914400"/>
              <a:chOff x="5597411" y="2729877"/>
              <a:chExt cx="32414" cy="46844"/>
            </a:xfrm>
          </p:grpSpPr>
          <p:sp>
            <p:nvSpPr>
              <p:cNvPr id="11" name="Google Shape;2413;p42">
                <a:extLst>
                  <a:ext uri="{FF2B5EF4-FFF2-40B4-BE49-F238E27FC236}">
                    <a16:creationId xmlns:a16="http://schemas.microsoft.com/office/drawing/2014/main" xmlns="" id="{F660D106-BB5F-6CB8-3599-44EDCFC9468B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2414;p42">
                <a:extLst>
                  <a:ext uri="{FF2B5EF4-FFF2-40B4-BE49-F238E27FC236}">
                    <a16:creationId xmlns:a16="http://schemas.microsoft.com/office/drawing/2014/main" xmlns="" id="{4301E23D-7F96-D383-F111-72D1C77FCEF0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D</a:t>
                </a:r>
                <a:endParaRPr sz="24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2C5CEC4-4F59-8FD7-208D-4763B3312D95}"/>
              </a:ext>
            </a:extLst>
          </p:cNvPr>
          <p:cNvGrpSpPr/>
          <p:nvPr/>
        </p:nvGrpSpPr>
        <p:grpSpPr>
          <a:xfrm>
            <a:off x="611994" y="533410"/>
            <a:ext cx="7920012" cy="1201345"/>
            <a:chOff x="571746" y="213360"/>
            <a:chExt cx="7920012" cy="12013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9321B006-DAAA-21A7-6218-829569C8EF10}"/>
                </a:ext>
              </a:extLst>
            </p:cNvPr>
            <p:cNvSpPr/>
            <p:nvPr/>
          </p:nvSpPr>
          <p:spPr>
            <a:xfrm>
              <a:off x="861060" y="213360"/>
              <a:ext cx="7630698" cy="1201345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rgbClr val="E1001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40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Khu vực nào có mật độ dân số cao nhất cả nước?</a:t>
              </a:r>
              <a:endParaRPr lang="en-US" sz="24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C5575242-2722-0550-9CBC-F2E2A46B9FF3}"/>
                </a:ext>
              </a:extLst>
            </p:cNvPr>
            <p:cNvGrpSpPr/>
            <p:nvPr/>
          </p:nvGrpSpPr>
          <p:grpSpPr>
            <a:xfrm>
              <a:off x="571746" y="411480"/>
              <a:ext cx="578627" cy="830874"/>
              <a:chOff x="562587" y="366960"/>
              <a:chExt cx="578627" cy="830874"/>
            </a:xfrm>
          </p:grpSpPr>
          <p:sp>
            <p:nvSpPr>
              <p:cNvPr id="13" name="Google Shape;2413;p42">
                <a:extLst>
                  <a:ext uri="{FF2B5EF4-FFF2-40B4-BE49-F238E27FC236}">
                    <a16:creationId xmlns:a16="http://schemas.microsoft.com/office/drawing/2014/main" xmlns="" id="{30F2403E-7601-01AA-29FE-CFD7A3D8A030}"/>
                  </a:ext>
                </a:extLst>
              </p:cNvPr>
              <p:cNvSpPr/>
              <p:nvPr/>
            </p:nvSpPr>
            <p:spPr>
              <a:xfrm>
                <a:off x="562587" y="366960"/>
                <a:ext cx="578627" cy="83087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rgbClr val="E1001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2414;p42">
                <a:extLst>
                  <a:ext uri="{FF2B5EF4-FFF2-40B4-BE49-F238E27FC236}">
                    <a16:creationId xmlns:a16="http://schemas.microsoft.com/office/drawing/2014/main" xmlns="" id="{F71EBFD7-EE11-B589-25FB-E0DCF7F933BA}"/>
                  </a:ext>
                </a:extLst>
              </p:cNvPr>
              <p:cNvSpPr/>
              <p:nvPr/>
            </p:nvSpPr>
            <p:spPr>
              <a:xfrm>
                <a:off x="611329" y="425291"/>
                <a:ext cx="467557" cy="464568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3</a:t>
                </a:r>
                <a:endParaRPr sz="32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9" name="Freeform 17">
            <a:extLst>
              <a:ext uri="{FF2B5EF4-FFF2-40B4-BE49-F238E27FC236}">
                <a16:creationId xmlns:a16="http://schemas.microsoft.com/office/drawing/2014/main" xmlns="" id="{81B435F4-81DE-6275-9E5F-BEE28ACE0972}"/>
              </a:ext>
            </a:extLst>
          </p:cNvPr>
          <p:cNvSpPr/>
          <p:nvPr/>
        </p:nvSpPr>
        <p:spPr>
          <a:xfrm>
            <a:off x="6610405" y="3411632"/>
            <a:ext cx="1655667" cy="1537316"/>
          </a:xfrm>
          <a:custGeom>
            <a:avLst/>
            <a:gdLst/>
            <a:ahLst/>
            <a:cxnLst/>
            <a:rect l="l" t="t" r="r" b="b"/>
            <a:pathLst>
              <a:path w="2502303" h="2434532">
                <a:moveTo>
                  <a:pt x="0" y="0"/>
                </a:moveTo>
                <a:lnTo>
                  <a:pt x="2502303" y="0"/>
                </a:lnTo>
                <a:lnTo>
                  <a:pt x="2502303" y="2434532"/>
                </a:lnTo>
                <a:lnTo>
                  <a:pt x="0" y="24345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xmlns="" id="{3571552B-975F-06A1-02FF-9EFF1FAA23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430606" y="4430106"/>
            <a:ext cx="713394" cy="71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0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xmlns="" id="{4DF6C0ED-0014-6390-7F0E-F32C7F43009D}"/>
              </a:ext>
            </a:extLst>
          </p:cNvPr>
          <p:cNvSpPr/>
          <p:nvPr/>
        </p:nvSpPr>
        <p:spPr>
          <a:xfrm>
            <a:off x="0" y="260149"/>
            <a:ext cx="3196683" cy="594732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Thông tin chung: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9FA490-0122-1D89-1A3D-516B80B10F08}"/>
              </a:ext>
            </a:extLst>
          </p:cNvPr>
          <p:cNvSpPr txBox="1"/>
          <p:nvPr/>
        </p:nvSpPr>
        <p:spPr>
          <a:xfrm>
            <a:off x="332678" y="850685"/>
            <a:ext cx="8478643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 dân: 98,5 triệu người (2021)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Mật độ dân số cao</a:t>
            </a:r>
            <a:r>
              <a:rPr lang="en-US" sz="200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r>
              <a:rPr lang="vi-VN" sz="200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297 người/km</a:t>
            </a:r>
            <a:r>
              <a:rPr lang="vi-VN" sz="2000" baseline="3000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2</a:t>
            </a:r>
            <a:r>
              <a:rPr lang="vi-VN" sz="200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>
                <a:latin typeface="+mn-lt"/>
                <a:ea typeface="Calibri" panose="020F0502020204030204" pitchFamily="34" charset="0"/>
              </a:rPr>
              <a:t>(</a:t>
            </a:r>
            <a:r>
              <a:rPr lang="vi-VN" sz="200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2021)</a:t>
            </a:r>
            <a:r>
              <a:rPr lang="en-US" sz="200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  <a:ea typeface="Calibri" panose="020F0502020204030204" pitchFamily="34" charset="0"/>
              </a:rPr>
              <a:t>Xếp hạng: </a:t>
            </a:r>
            <a:r>
              <a:rPr lang="vi-VN" sz="200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thứ 48 trên thế giới và thứ 3 trong khu vực Đông Nam Á</a:t>
            </a:r>
            <a:r>
              <a:rPr lang="en-US" sz="200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</a:t>
            </a:r>
            <a:endParaRPr lang="en-US" sz="1800">
              <a:effectLst/>
              <a:latin typeface="+mn-lt"/>
              <a:ea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526C1C8-886A-F61D-DDC0-CB43CB01525D}"/>
              </a:ext>
            </a:extLst>
          </p:cNvPr>
          <p:cNvGrpSpPr/>
          <p:nvPr/>
        </p:nvGrpSpPr>
        <p:grpSpPr>
          <a:xfrm>
            <a:off x="1955179" y="2251896"/>
            <a:ext cx="5991924" cy="2798200"/>
            <a:chOff x="1955179" y="2251896"/>
            <a:chExt cx="5991924" cy="27982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9775378C-56FF-C85B-C914-9F86413EE587}"/>
                </a:ext>
              </a:extLst>
            </p:cNvPr>
            <p:cNvGrpSpPr/>
            <p:nvPr/>
          </p:nvGrpSpPr>
          <p:grpSpPr>
            <a:xfrm>
              <a:off x="1955179" y="2251896"/>
              <a:ext cx="5233637" cy="2795426"/>
              <a:chOff x="1955179" y="2251896"/>
              <a:chExt cx="5233637" cy="2795426"/>
            </a:xfrm>
          </p:grpSpPr>
          <p:graphicFrame>
            <p:nvGraphicFramePr>
              <p:cNvPr id="9" name="Chart 8">
                <a:extLst>
                  <a:ext uri="{FF2B5EF4-FFF2-40B4-BE49-F238E27FC236}">
                    <a16:creationId xmlns:a16="http://schemas.microsoft.com/office/drawing/2014/main" xmlns="" id="{862F6F81-4995-FBB1-93C4-E69C2B35E4D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60660289"/>
                  </p:ext>
                </p:extLst>
              </p:nvPr>
            </p:nvGraphicFramePr>
            <p:xfrm>
              <a:off x="2036954" y="2571750"/>
              <a:ext cx="5070089" cy="247557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A099597B-F887-AA39-89A0-4791EEF5D40C}"/>
                  </a:ext>
                </a:extLst>
              </p:cNvPr>
              <p:cNvSpPr txBox="1"/>
              <p:nvPr/>
            </p:nvSpPr>
            <p:spPr>
              <a:xfrm>
                <a:off x="1955179" y="2251896"/>
                <a:ext cx="5233637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>
                    <a:solidFill>
                      <a:srgbClr val="FF0000"/>
                    </a:solidFill>
                  </a:rPr>
                  <a:t>Biểu đồ mật độ dân số của Việt Nam giai đoạn 2010 – 2021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43EF177-C8E5-2334-8188-23C63A216BCD}"/>
                </a:ext>
              </a:extLst>
            </p:cNvPr>
            <p:cNvSpPr txBox="1"/>
            <p:nvPr/>
          </p:nvSpPr>
          <p:spPr>
            <a:xfrm>
              <a:off x="7001109" y="4062966"/>
              <a:ext cx="945994" cy="98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000"/>
                <a:t>(Nguồn: Niên giám thống kê Việt Nam năm 2022)</a:t>
              </a:r>
            </a:p>
          </p:txBody>
        </p:sp>
      </p:grpSp>
      <p:sp>
        <p:nvSpPr>
          <p:cNvPr id="14" name="Freeform 18">
            <a:extLst>
              <a:ext uri="{FF2B5EF4-FFF2-40B4-BE49-F238E27FC236}">
                <a16:creationId xmlns:a16="http://schemas.microsoft.com/office/drawing/2014/main" xmlns="" id="{22474A51-111A-4D45-FC3B-BE049C1B7474}"/>
              </a:ext>
            </a:extLst>
          </p:cNvPr>
          <p:cNvSpPr/>
          <p:nvPr/>
        </p:nvSpPr>
        <p:spPr>
          <a:xfrm>
            <a:off x="7532644" y="180505"/>
            <a:ext cx="1278677" cy="1493917"/>
          </a:xfrm>
          <a:custGeom>
            <a:avLst/>
            <a:gdLst/>
            <a:ahLst/>
            <a:cxnLst/>
            <a:rect l="l" t="t" r="r" b="b"/>
            <a:pathLst>
              <a:path w="1799688" h="2080564">
                <a:moveTo>
                  <a:pt x="0" y="0"/>
                </a:moveTo>
                <a:lnTo>
                  <a:pt x="1799687" y="0"/>
                </a:lnTo>
                <a:lnTo>
                  <a:pt x="1799687" y="2080564"/>
                </a:lnTo>
                <a:lnTo>
                  <a:pt x="0" y="20805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2">
          <a:extLst>
            <a:ext uri="{FF2B5EF4-FFF2-40B4-BE49-F238E27FC236}">
              <a16:creationId xmlns:a16="http://schemas.microsoft.com/office/drawing/2014/main" xmlns="" id="{9261D457-66DF-A60E-391C-A6B909BDA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99B28DCA-E4E8-C84F-D39F-10A04C3C37F7}"/>
              </a:ext>
            </a:extLst>
          </p:cNvPr>
          <p:cNvGrpSpPr/>
          <p:nvPr/>
        </p:nvGrpSpPr>
        <p:grpSpPr>
          <a:xfrm>
            <a:off x="481129" y="1826297"/>
            <a:ext cx="1831862" cy="2661883"/>
            <a:chOff x="-14644" y="1993937"/>
            <a:chExt cx="1831862" cy="2661883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8CAA1D60-7FDB-731A-A408-00CDCAE2A4F8}"/>
                </a:ext>
              </a:extLst>
            </p:cNvPr>
            <p:cNvSpPr/>
            <p:nvPr/>
          </p:nvSpPr>
          <p:spPr>
            <a:xfrm>
              <a:off x="-14644" y="2655942"/>
              <a:ext cx="1831862" cy="1999878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TP. </a:t>
              </a:r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Hồ Chí Minh, Hà Nội, Đà Nẵng, </a:t>
              </a:r>
              <a:endParaRPr lang="en-US" sz="1800" kern="0">
                <a:solidFill>
                  <a:srgbClr val="0D0D0D"/>
                </a:solidFill>
                <a:effectLst/>
                <a:ea typeface="Calibri" panose="020F050202020403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Hải Phòng.</a:t>
              </a:r>
              <a:endParaRPr lang="en-US" sz="20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2412" name="Google Shape;2412;p42">
              <a:extLst>
                <a:ext uri="{FF2B5EF4-FFF2-40B4-BE49-F238E27FC236}">
                  <a16:creationId xmlns:a16="http://schemas.microsoft.com/office/drawing/2014/main" xmlns="" id="{4B0E73C0-9E5E-989B-590C-1A616CE272BC}"/>
                </a:ext>
              </a:extLst>
            </p:cNvPr>
            <p:cNvGrpSpPr/>
            <p:nvPr/>
          </p:nvGrpSpPr>
          <p:grpSpPr>
            <a:xfrm>
              <a:off x="581267" y="1993937"/>
              <a:ext cx="640080" cy="914400"/>
              <a:chOff x="5597411" y="2729877"/>
              <a:chExt cx="32414" cy="46844"/>
            </a:xfrm>
          </p:grpSpPr>
          <p:sp>
            <p:nvSpPr>
              <p:cNvPr id="2413" name="Google Shape;2413;p42">
                <a:extLst>
                  <a:ext uri="{FF2B5EF4-FFF2-40B4-BE49-F238E27FC236}">
                    <a16:creationId xmlns:a16="http://schemas.microsoft.com/office/drawing/2014/main" xmlns="" id="{CBF1A803-AF25-B957-886B-559D196E1DDD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4" name="Google Shape;2414;p42">
                <a:extLst>
                  <a:ext uri="{FF2B5EF4-FFF2-40B4-BE49-F238E27FC236}">
                    <a16:creationId xmlns:a16="http://schemas.microsoft.com/office/drawing/2014/main" xmlns="" id="{9F68C5DF-6B6D-B05A-C851-EB26D3ED8D7F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A</a:t>
                </a:r>
                <a:endParaRPr sz="24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7772B3E3-91A9-67E6-8281-04B9A431D15D}"/>
              </a:ext>
            </a:extLst>
          </p:cNvPr>
          <p:cNvGrpSpPr/>
          <p:nvPr/>
        </p:nvGrpSpPr>
        <p:grpSpPr>
          <a:xfrm>
            <a:off x="2531801" y="1826297"/>
            <a:ext cx="1915385" cy="2659768"/>
            <a:chOff x="2317904" y="1996052"/>
            <a:chExt cx="1915385" cy="265976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2DE8CC65-41D9-9392-18CA-C38EFDAAA66D}"/>
                </a:ext>
              </a:extLst>
            </p:cNvPr>
            <p:cNvSpPr/>
            <p:nvPr/>
          </p:nvSpPr>
          <p:spPr>
            <a:xfrm>
              <a:off x="2317904" y="2655942"/>
              <a:ext cx="1915385" cy="1999878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Hải Phòng, Quảng Ninh, Cần Thơ, </a:t>
              </a:r>
              <a:endParaRPr lang="en-US" sz="1800" kern="0">
                <a:solidFill>
                  <a:srgbClr val="0D0D0D"/>
                </a:solidFill>
                <a:effectLst/>
                <a:ea typeface="Calibri" panose="020F050202020403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Hà Giang.</a:t>
              </a:r>
              <a:endParaRPr lang="en-US" sz="20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4" name="Google Shape;2412;p42">
              <a:extLst>
                <a:ext uri="{FF2B5EF4-FFF2-40B4-BE49-F238E27FC236}">
                  <a16:creationId xmlns:a16="http://schemas.microsoft.com/office/drawing/2014/main" xmlns="" id="{15AC36FC-920E-606F-7375-ACF7CFB6FB58}"/>
                </a:ext>
              </a:extLst>
            </p:cNvPr>
            <p:cNvGrpSpPr/>
            <p:nvPr/>
          </p:nvGrpSpPr>
          <p:grpSpPr>
            <a:xfrm>
              <a:off x="2950048" y="1996052"/>
              <a:ext cx="640080" cy="914400"/>
              <a:chOff x="5597411" y="2729877"/>
              <a:chExt cx="32414" cy="4684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Google Shape;2413;p42">
                <a:extLst>
                  <a:ext uri="{FF2B5EF4-FFF2-40B4-BE49-F238E27FC236}">
                    <a16:creationId xmlns:a16="http://schemas.microsoft.com/office/drawing/2014/main" xmlns="" id="{4F6BEAD8-3533-5F45-2336-2829F99026B6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" name="Google Shape;2414;p42">
                <a:extLst>
                  <a:ext uri="{FF2B5EF4-FFF2-40B4-BE49-F238E27FC236}">
                    <a16:creationId xmlns:a16="http://schemas.microsoft.com/office/drawing/2014/main" xmlns="" id="{CA1E1F5F-E19E-B210-5449-F2062AD8D44D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B</a:t>
                </a:r>
                <a:endParaRPr sz="24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1437E085-6CBF-8D8E-BF03-8B01194BAEB8}"/>
              </a:ext>
            </a:extLst>
          </p:cNvPr>
          <p:cNvGrpSpPr/>
          <p:nvPr/>
        </p:nvGrpSpPr>
        <p:grpSpPr>
          <a:xfrm>
            <a:off x="4684637" y="1826297"/>
            <a:ext cx="1831862" cy="2659768"/>
            <a:chOff x="4371143" y="1993937"/>
            <a:chExt cx="1831862" cy="265976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117A4543-D12D-40D2-593C-F49C12575A4B}"/>
                </a:ext>
              </a:extLst>
            </p:cNvPr>
            <p:cNvSpPr/>
            <p:nvPr/>
          </p:nvSpPr>
          <p:spPr>
            <a:xfrm>
              <a:off x="4371143" y="2655942"/>
              <a:ext cx="1831862" cy="1997763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Kiên Giang, Hải Dương, </a:t>
              </a:r>
              <a:endParaRPr lang="en-US" sz="1800" kern="0">
                <a:solidFill>
                  <a:srgbClr val="0D0D0D"/>
                </a:solidFill>
                <a:effectLst/>
                <a:ea typeface="Calibri" panose="020F050202020403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Hà Nam, </a:t>
              </a:r>
              <a:endParaRPr lang="en-US" sz="1800" kern="0">
                <a:solidFill>
                  <a:srgbClr val="0D0D0D"/>
                </a:solidFill>
                <a:effectLst/>
                <a:ea typeface="Calibri" panose="020F050202020403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Yên Bái.</a:t>
              </a:r>
              <a:endParaRPr lang="en-US" sz="20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7" name="Google Shape;2412;p42">
              <a:extLst>
                <a:ext uri="{FF2B5EF4-FFF2-40B4-BE49-F238E27FC236}">
                  <a16:creationId xmlns:a16="http://schemas.microsoft.com/office/drawing/2014/main" xmlns="" id="{342B9113-C061-D106-7EBC-80CC97074603}"/>
                </a:ext>
              </a:extLst>
            </p:cNvPr>
            <p:cNvGrpSpPr/>
            <p:nvPr/>
          </p:nvGrpSpPr>
          <p:grpSpPr>
            <a:xfrm>
              <a:off x="4967034" y="1993937"/>
              <a:ext cx="640080" cy="914400"/>
              <a:chOff x="5597411" y="2729877"/>
              <a:chExt cx="32414" cy="4684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Google Shape;2413;p42">
                <a:extLst>
                  <a:ext uri="{FF2B5EF4-FFF2-40B4-BE49-F238E27FC236}">
                    <a16:creationId xmlns:a16="http://schemas.microsoft.com/office/drawing/2014/main" xmlns="" id="{3ED790AA-5317-4C14-E80E-47040171CF7F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" name="Google Shape;2414;p42">
                <a:extLst>
                  <a:ext uri="{FF2B5EF4-FFF2-40B4-BE49-F238E27FC236}">
                    <a16:creationId xmlns:a16="http://schemas.microsoft.com/office/drawing/2014/main" xmlns="" id="{A87F5464-2499-6B79-EF3B-5CCA11E749BD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C</a:t>
                </a:r>
                <a:endParaRPr sz="24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C2EE1862-2C40-C68F-CC7A-AFA41708C813}"/>
              </a:ext>
            </a:extLst>
          </p:cNvPr>
          <p:cNvGrpSpPr/>
          <p:nvPr/>
        </p:nvGrpSpPr>
        <p:grpSpPr>
          <a:xfrm>
            <a:off x="6780935" y="1826297"/>
            <a:ext cx="1831862" cy="2659768"/>
            <a:chOff x="6373605" y="1993937"/>
            <a:chExt cx="1831862" cy="265976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DEF87CBE-4F75-BB8A-05FA-D1D0162B89E3}"/>
                </a:ext>
              </a:extLst>
            </p:cNvPr>
            <p:cNvSpPr/>
            <p:nvPr/>
          </p:nvSpPr>
          <p:spPr>
            <a:xfrm>
              <a:off x="6373605" y="2655942"/>
              <a:ext cx="1831862" cy="1997763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Hà Nội, </a:t>
              </a:r>
              <a:endParaRPr lang="en-US" sz="1800" kern="0">
                <a:solidFill>
                  <a:srgbClr val="0D0D0D"/>
                </a:solidFill>
                <a:effectLst/>
                <a:ea typeface="Calibri" panose="020F050202020403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Thái Bình, </a:t>
              </a:r>
              <a:endParaRPr lang="en-US" sz="1800" kern="0">
                <a:solidFill>
                  <a:srgbClr val="0D0D0D"/>
                </a:solidFill>
                <a:effectLst/>
                <a:ea typeface="Calibri" panose="020F050202020403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Phú Yên, </a:t>
              </a:r>
              <a:endParaRPr lang="en-US" sz="1800" kern="0">
                <a:solidFill>
                  <a:srgbClr val="0D0D0D"/>
                </a:solidFill>
                <a:effectLst/>
                <a:ea typeface="Calibri" panose="020F050202020403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Lào Cai. </a:t>
              </a:r>
              <a:endParaRPr lang="en-US" sz="20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10" name="Google Shape;2412;p42">
              <a:extLst>
                <a:ext uri="{FF2B5EF4-FFF2-40B4-BE49-F238E27FC236}">
                  <a16:creationId xmlns:a16="http://schemas.microsoft.com/office/drawing/2014/main" xmlns="" id="{1B837145-5A24-C3C9-CD34-DE5EDC330C0B}"/>
                </a:ext>
              </a:extLst>
            </p:cNvPr>
            <p:cNvGrpSpPr/>
            <p:nvPr/>
          </p:nvGrpSpPr>
          <p:grpSpPr>
            <a:xfrm>
              <a:off x="6969496" y="1993937"/>
              <a:ext cx="640080" cy="914400"/>
              <a:chOff x="5597411" y="2729877"/>
              <a:chExt cx="32414" cy="46844"/>
            </a:xfrm>
          </p:grpSpPr>
          <p:sp>
            <p:nvSpPr>
              <p:cNvPr id="11" name="Google Shape;2413;p42">
                <a:extLst>
                  <a:ext uri="{FF2B5EF4-FFF2-40B4-BE49-F238E27FC236}">
                    <a16:creationId xmlns:a16="http://schemas.microsoft.com/office/drawing/2014/main" xmlns="" id="{CC751A69-B0BF-4325-6C49-0799C01D92F4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2414;p42">
                <a:extLst>
                  <a:ext uri="{FF2B5EF4-FFF2-40B4-BE49-F238E27FC236}">
                    <a16:creationId xmlns:a16="http://schemas.microsoft.com/office/drawing/2014/main" xmlns="" id="{12A8E35A-9EC3-A1C1-6C73-2A57D506F044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D</a:t>
                </a:r>
                <a:endParaRPr sz="24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6330BEC-0C87-3C2B-E076-2FA29F340C6D}"/>
              </a:ext>
            </a:extLst>
          </p:cNvPr>
          <p:cNvGrpSpPr/>
          <p:nvPr/>
        </p:nvGrpSpPr>
        <p:grpSpPr>
          <a:xfrm>
            <a:off x="611994" y="297190"/>
            <a:ext cx="7920012" cy="1201345"/>
            <a:chOff x="571746" y="213360"/>
            <a:chExt cx="7920012" cy="12013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0D9AFD0D-A37E-7AA5-1BDD-DE9A5A00F0D8}"/>
                </a:ext>
              </a:extLst>
            </p:cNvPr>
            <p:cNvSpPr/>
            <p:nvPr/>
          </p:nvSpPr>
          <p:spPr>
            <a:xfrm>
              <a:off x="861060" y="213360"/>
              <a:ext cx="7630698" cy="1201345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rgbClr val="F193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40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Các đô thị có quy mô dân số đông, cơ sở hạ tầng </a:t>
              </a:r>
              <a:endParaRPr lang="en-US" sz="2400">
                <a:solidFill>
                  <a:srgbClr val="0D0D0D"/>
                </a:solidFill>
                <a:effectLst/>
                <a:ea typeface="Calibri" panose="020F050202020403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240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hiện đại là:</a:t>
              </a:r>
              <a:endParaRPr lang="en-US" sz="24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B365EBEE-6005-7D8F-1D65-05F815362897}"/>
                </a:ext>
              </a:extLst>
            </p:cNvPr>
            <p:cNvGrpSpPr/>
            <p:nvPr/>
          </p:nvGrpSpPr>
          <p:grpSpPr>
            <a:xfrm>
              <a:off x="571746" y="411480"/>
              <a:ext cx="578627" cy="830874"/>
              <a:chOff x="562587" y="366960"/>
              <a:chExt cx="578627" cy="830874"/>
            </a:xfrm>
          </p:grpSpPr>
          <p:sp>
            <p:nvSpPr>
              <p:cNvPr id="13" name="Google Shape;2413;p42">
                <a:extLst>
                  <a:ext uri="{FF2B5EF4-FFF2-40B4-BE49-F238E27FC236}">
                    <a16:creationId xmlns:a16="http://schemas.microsoft.com/office/drawing/2014/main" xmlns="" id="{15EF5B06-109B-59E3-7563-9E1DBE3E584C}"/>
                  </a:ext>
                </a:extLst>
              </p:cNvPr>
              <p:cNvSpPr/>
              <p:nvPr/>
            </p:nvSpPr>
            <p:spPr>
              <a:xfrm>
                <a:off x="562587" y="366960"/>
                <a:ext cx="578627" cy="83087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rgbClr val="F193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2414;p42">
                <a:extLst>
                  <a:ext uri="{FF2B5EF4-FFF2-40B4-BE49-F238E27FC236}">
                    <a16:creationId xmlns:a16="http://schemas.microsoft.com/office/drawing/2014/main" xmlns="" id="{1E4C8572-AC07-8625-20DC-D7E673BE305B}"/>
                  </a:ext>
                </a:extLst>
              </p:cNvPr>
              <p:cNvSpPr/>
              <p:nvPr/>
            </p:nvSpPr>
            <p:spPr>
              <a:xfrm>
                <a:off x="611329" y="425291"/>
                <a:ext cx="467557" cy="464568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4</a:t>
                </a:r>
                <a:endParaRPr sz="32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9" name="Freeform 17">
            <a:extLst>
              <a:ext uri="{FF2B5EF4-FFF2-40B4-BE49-F238E27FC236}">
                <a16:creationId xmlns:a16="http://schemas.microsoft.com/office/drawing/2014/main" xmlns="" id="{60661031-9335-DCFC-B17E-7FBC6E4E3EAF}"/>
              </a:ext>
            </a:extLst>
          </p:cNvPr>
          <p:cNvSpPr/>
          <p:nvPr/>
        </p:nvSpPr>
        <p:spPr>
          <a:xfrm>
            <a:off x="1451636" y="3936832"/>
            <a:ext cx="993573" cy="986548"/>
          </a:xfrm>
          <a:custGeom>
            <a:avLst/>
            <a:gdLst/>
            <a:ahLst/>
            <a:cxnLst/>
            <a:rect l="l" t="t" r="r" b="b"/>
            <a:pathLst>
              <a:path w="2502303" h="2434532">
                <a:moveTo>
                  <a:pt x="0" y="0"/>
                </a:moveTo>
                <a:lnTo>
                  <a:pt x="2502303" y="0"/>
                </a:lnTo>
                <a:lnTo>
                  <a:pt x="2502303" y="2434532"/>
                </a:lnTo>
                <a:lnTo>
                  <a:pt x="0" y="24345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xmlns="" id="{E995CE38-A6DA-1E90-7173-EA9BFDAEFA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430606" y="4430106"/>
            <a:ext cx="713394" cy="71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9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2">
          <a:extLst>
            <a:ext uri="{FF2B5EF4-FFF2-40B4-BE49-F238E27FC236}">
              <a16:creationId xmlns:a16="http://schemas.microsoft.com/office/drawing/2014/main" xmlns="" id="{72F44BC7-E625-69A2-F691-566DD09D6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0F80BDF-A224-84DA-E9FA-1ABA13AFE5AC}"/>
              </a:ext>
            </a:extLst>
          </p:cNvPr>
          <p:cNvGrpSpPr/>
          <p:nvPr/>
        </p:nvGrpSpPr>
        <p:grpSpPr>
          <a:xfrm>
            <a:off x="481129" y="2062517"/>
            <a:ext cx="1831862" cy="1863350"/>
            <a:chOff x="-14644" y="1993937"/>
            <a:chExt cx="1831862" cy="186335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DB27E50F-C3BE-17CB-6179-872AC9B1D710}"/>
                </a:ext>
              </a:extLst>
            </p:cNvPr>
            <p:cNvSpPr/>
            <p:nvPr/>
          </p:nvSpPr>
          <p:spPr>
            <a:xfrm>
              <a:off x="-14644" y="2655942"/>
              <a:ext cx="1831862" cy="1201345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Dịch vụ.</a:t>
              </a:r>
              <a:endParaRPr lang="en-US" sz="20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2412" name="Google Shape;2412;p42">
              <a:extLst>
                <a:ext uri="{FF2B5EF4-FFF2-40B4-BE49-F238E27FC236}">
                  <a16:creationId xmlns:a16="http://schemas.microsoft.com/office/drawing/2014/main" xmlns="" id="{C7840498-2D00-42C3-7F10-4C374F732929}"/>
                </a:ext>
              </a:extLst>
            </p:cNvPr>
            <p:cNvGrpSpPr/>
            <p:nvPr/>
          </p:nvGrpSpPr>
          <p:grpSpPr>
            <a:xfrm>
              <a:off x="581267" y="1993937"/>
              <a:ext cx="640080" cy="914400"/>
              <a:chOff x="5597411" y="2729877"/>
              <a:chExt cx="32414" cy="46844"/>
            </a:xfrm>
          </p:grpSpPr>
          <p:sp>
            <p:nvSpPr>
              <p:cNvPr id="2413" name="Google Shape;2413;p42">
                <a:extLst>
                  <a:ext uri="{FF2B5EF4-FFF2-40B4-BE49-F238E27FC236}">
                    <a16:creationId xmlns:a16="http://schemas.microsoft.com/office/drawing/2014/main" xmlns="" id="{4A2D81AD-07AD-83ED-F7EE-18D5C474B215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4" name="Google Shape;2414;p42">
                <a:extLst>
                  <a:ext uri="{FF2B5EF4-FFF2-40B4-BE49-F238E27FC236}">
                    <a16:creationId xmlns:a16="http://schemas.microsoft.com/office/drawing/2014/main" xmlns="" id="{59F9A6D2-4546-D99F-4013-A3201A4CE077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A</a:t>
                </a:r>
                <a:endParaRPr sz="24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F319C774-E381-E592-5EAD-3DFDD337E498}"/>
              </a:ext>
            </a:extLst>
          </p:cNvPr>
          <p:cNvGrpSpPr/>
          <p:nvPr/>
        </p:nvGrpSpPr>
        <p:grpSpPr>
          <a:xfrm>
            <a:off x="2582883" y="2062517"/>
            <a:ext cx="1831862" cy="1861235"/>
            <a:chOff x="2368986" y="1996052"/>
            <a:chExt cx="1831862" cy="186123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0F7D0455-5764-5E8C-A1D7-D65EACF417D5}"/>
                </a:ext>
              </a:extLst>
            </p:cNvPr>
            <p:cNvSpPr/>
            <p:nvPr/>
          </p:nvSpPr>
          <p:spPr>
            <a:xfrm>
              <a:off x="2368986" y="2655942"/>
              <a:ext cx="1831862" cy="1201345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Công nghiệp</a:t>
              </a:r>
              <a:endParaRPr lang="en-US" sz="20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4" name="Google Shape;2412;p42">
              <a:extLst>
                <a:ext uri="{FF2B5EF4-FFF2-40B4-BE49-F238E27FC236}">
                  <a16:creationId xmlns:a16="http://schemas.microsoft.com/office/drawing/2014/main" xmlns="" id="{A517B01F-9ACD-11E7-13F4-6D6361CEBACC}"/>
                </a:ext>
              </a:extLst>
            </p:cNvPr>
            <p:cNvGrpSpPr/>
            <p:nvPr/>
          </p:nvGrpSpPr>
          <p:grpSpPr>
            <a:xfrm>
              <a:off x="2950048" y="1996052"/>
              <a:ext cx="640080" cy="914400"/>
              <a:chOff x="5597411" y="2729877"/>
              <a:chExt cx="32414" cy="4684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Google Shape;2413;p42">
                <a:extLst>
                  <a:ext uri="{FF2B5EF4-FFF2-40B4-BE49-F238E27FC236}">
                    <a16:creationId xmlns:a16="http://schemas.microsoft.com/office/drawing/2014/main" xmlns="" id="{BB6E5070-B9C9-7939-AE7D-0ED7A61BB482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" name="Google Shape;2414;p42">
                <a:extLst>
                  <a:ext uri="{FF2B5EF4-FFF2-40B4-BE49-F238E27FC236}">
                    <a16:creationId xmlns:a16="http://schemas.microsoft.com/office/drawing/2014/main" xmlns="" id="{8BE078AD-1158-0C02-DB7B-C70055F8186D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B</a:t>
                </a:r>
                <a:endParaRPr sz="24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8F2E438-B4B8-005C-810C-BAE67A8F5FA4}"/>
              </a:ext>
            </a:extLst>
          </p:cNvPr>
          <p:cNvGrpSpPr/>
          <p:nvPr/>
        </p:nvGrpSpPr>
        <p:grpSpPr>
          <a:xfrm>
            <a:off x="4684637" y="2062517"/>
            <a:ext cx="1831862" cy="1863350"/>
            <a:chOff x="4371143" y="1993937"/>
            <a:chExt cx="1831862" cy="186335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0017FD8F-CCD9-B078-21A0-3A5959D8CD84}"/>
                </a:ext>
              </a:extLst>
            </p:cNvPr>
            <p:cNvSpPr/>
            <p:nvPr/>
          </p:nvSpPr>
          <p:spPr>
            <a:xfrm>
              <a:off x="4371143" y="2655942"/>
              <a:ext cx="1831862" cy="1201345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Thủ công nghiệp</a:t>
              </a:r>
              <a:endParaRPr lang="en-US" sz="20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7" name="Google Shape;2412;p42">
              <a:extLst>
                <a:ext uri="{FF2B5EF4-FFF2-40B4-BE49-F238E27FC236}">
                  <a16:creationId xmlns:a16="http://schemas.microsoft.com/office/drawing/2014/main" xmlns="" id="{C8109D5F-B9D0-F437-7C66-91ABC889F7BE}"/>
                </a:ext>
              </a:extLst>
            </p:cNvPr>
            <p:cNvGrpSpPr/>
            <p:nvPr/>
          </p:nvGrpSpPr>
          <p:grpSpPr>
            <a:xfrm>
              <a:off x="4967034" y="1993937"/>
              <a:ext cx="640080" cy="914400"/>
              <a:chOff x="5597411" y="2729877"/>
              <a:chExt cx="32414" cy="4684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Google Shape;2413;p42">
                <a:extLst>
                  <a:ext uri="{FF2B5EF4-FFF2-40B4-BE49-F238E27FC236}">
                    <a16:creationId xmlns:a16="http://schemas.microsoft.com/office/drawing/2014/main" xmlns="" id="{75CBA8F0-D992-3E1D-C679-6A7FA7D326B7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" name="Google Shape;2414;p42">
                <a:extLst>
                  <a:ext uri="{FF2B5EF4-FFF2-40B4-BE49-F238E27FC236}">
                    <a16:creationId xmlns:a16="http://schemas.microsoft.com/office/drawing/2014/main" xmlns="" id="{8226D477-A0E9-98FF-2B8A-9BD0C1E8C00E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C</a:t>
                </a:r>
                <a:endParaRPr sz="24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06331BD-9E61-DDD7-BAAA-1413FB4C3B76}"/>
              </a:ext>
            </a:extLst>
          </p:cNvPr>
          <p:cNvGrpSpPr/>
          <p:nvPr/>
        </p:nvGrpSpPr>
        <p:grpSpPr>
          <a:xfrm>
            <a:off x="6780935" y="2062517"/>
            <a:ext cx="1831862" cy="1863350"/>
            <a:chOff x="6373605" y="1993937"/>
            <a:chExt cx="1831862" cy="186335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D9F5C9C5-41FB-EEE0-901C-E0E659284B91}"/>
                </a:ext>
              </a:extLst>
            </p:cNvPr>
            <p:cNvSpPr/>
            <p:nvPr/>
          </p:nvSpPr>
          <p:spPr>
            <a:xfrm>
              <a:off x="6373605" y="2655942"/>
              <a:ext cx="1831862" cy="1201345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Nông nghiệp. </a:t>
              </a:r>
              <a:endParaRPr lang="en-US" sz="20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10" name="Google Shape;2412;p42">
              <a:extLst>
                <a:ext uri="{FF2B5EF4-FFF2-40B4-BE49-F238E27FC236}">
                  <a16:creationId xmlns:a16="http://schemas.microsoft.com/office/drawing/2014/main" xmlns="" id="{75AFAA30-5A98-63F4-5922-1306A183D79D}"/>
                </a:ext>
              </a:extLst>
            </p:cNvPr>
            <p:cNvGrpSpPr/>
            <p:nvPr/>
          </p:nvGrpSpPr>
          <p:grpSpPr>
            <a:xfrm>
              <a:off x="6969496" y="1993937"/>
              <a:ext cx="640080" cy="914400"/>
              <a:chOff x="5597411" y="2729877"/>
              <a:chExt cx="32414" cy="46844"/>
            </a:xfrm>
          </p:grpSpPr>
          <p:sp>
            <p:nvSpPr>
              <p:cNvPr id="11" name="Google Shape;2413;p42">
                <a:extLst>
                  <a:ext uri="{FF2B5EF4-FFF2-40B4-BE49-F238E27FC236}">
                    <a16:creationId xmlns:a16="http://schemas.microsoft.com/office/drawing/2014/main" xmlns="" id="{2D69C448-4A23-1989-A0C2-87F791499430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2414;p42">
                <a:extLst>
                  <a:ext uri="{FF2B5EF4-FFF2-40B4-BE49-F238E27FC236}">
                    <a16:creationId xmlns:a16="http://schemas.microsoft.com/office/drawing/2014/main" xmlns="" id="{55A71F8B-98BA-40FF-3E63-EB4DE9371A4F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D</a:t>
                </a:r>
                <a:endParaRPr sz="24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498516A-A13A-8212-BF8E-F36EB6012535}"/>
              </a:ext>
            </a:extLst>
          </p:cNvPr>
          <p:cNvGrpSpPr/>
          <p:nvPr/>
        </p:nvGrpSpPr>
        <p:grpSpPr>
          <a:xfrm>
            <a:off x="611994" y="533410"/>
            <a:ext cx="7920012" cy="1201345"/>
            <a:chOff x="571746" y="213360"/>
            <a:chExt cx="7920012" cy="12013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7F8A0A53-19AA-990F-0E7F-91AF36F21E35}"/>
                </a:ext>
              </a:extLst>
            </p:cNvPr>
            <p:cNvSpPr/>
            <p:nvPr/>
          </p:nvSpPr>
          <p:spPr>
            <a:xfrm>
              <a:off x="861060" y="213360"/>
              <a:ext cx="7630698" cy="1201345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rgbClr val="00378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40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Hoạt động kinh tế chủ yếu của quần cư nông thôn là</a:t>
              </a:r>
              <a:endParaRPr lang="en-US" sz="24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9FEC75BD-5727-FD7E-F8AE-C6D5F1F9A03E}"/>
                </a:ext>
              </a:extLst>
            </p:cNvPr>
            <p:cNvGrpSpPr/>
            <p:nvPr/>
          </p:nvGrpSpPr>
          <p:grpSpPr>
            <a:xfrm>
              <a:off x="571746" y="411480"/>
              <a:ext cx="578627" cy="830874"/>
              <a:chOff x="562587" y="366960"/>
              <a:chExt cx="578627" cy="830874"/>
            </a:xfrm>
          </p:grpSpPr>
          <p:sp>
            <p:nvSpPr>
              <p:cNvPr id="13" name="Google Shape;2413;p42">
                <a:extLst>
                  <a:ext uri="{FF2B5EF4-FFF2-40B4-BE49-F238E27FC236}">
                    <a16:creationId xmlns:a16="http://schemas.microsoft.com/office/drawing/2014/main" xmlns="" id="{E2A31E80-2877-979A-A935-574BBBFE2688}"/>
                  </a:ext>
                </a:extLst>
              </p:cNvPr>
              <p:cNvSpPr/>
              <p:nvPr/>
            </p:nvSpPr>
            <p:spPr>
              <a:xfrm>
                <a:off x="562587" y="366960"/>
                <a:ext cx="578627" cy="83087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rgbClr val="00378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2414;p42">
                <a:extLst>
                  <a:ext uri="{FF2B5EF4-FFF2-40B4-BE49-F238E27FC236}">
                    <a16:creationId xmlns:a16="http://schemas.microsoft.com/office/drawing/2014/main" xmlns="" id="{31DB7157-C76A-A873-954C-C1F4D7D30389}"/>
                  </a:ext>
                </a:extLst>
              </p:cNvPr>
              <p:cNvSpPr/>
              <p:nvPr/>
            </p:nvSpPr>
            <p:spPr>
              <a:xfrm>
                <a:off x="611329" y="425291"/>
                <a:ext cx="467557" cy="464568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5</a:t>
                </a:r>
                <a:endParaRPr sz="32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9" name="Freeform 17">
            <a:extLst>
              <a:ext uri="{FF2B5EF4-FFF2-40B4-BE49-F238E27FC236}">
                <a16:creationId xmlns:a16="http://schemas.microsoft.com/office/drawing/2014/main" xmlns="" id="{A37073AD-731F-3E9F-44A5-562A41D299D2}"/>
              </a:ext>
            </a:extLst>
          </p:cNvPr>
          <p:cNvSpPr/>
          <p:nvPr/>
        </p:nvSpPr>
        <p:spPr>
          <a:xfrm>
            <a:off x="6610405" y="3378318"/>
            <a:ext cx="1655667" cy="1537316"/>
          </a:xfrm>
          <a:custGeom>
            <a:avLst/>
            <a:gdLst/>
            <a:ahLst/>
            <a:cxnLst/>
            <a:rect l="l" t="t" r="r" b="b"/>
            <a:pathLst>
              <a:path w="2502303" h="2434532">
                <a:moveTo>
                  <a:pt x="0" y="0"/>
                </a:moveTo>
                <a:lnTo>
                  <a:pt x="2502303" y="0"/>
                </a:lnTo>
                <a:lnTo>
                  <a:pt x="2502303" y="2434532"/>
                </a:lnTo>
                <a:lnTo>
                  <a:pt x="0" y="24345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xmlns="" id="{01E2DEBC-070A-FA26-032A-076D6C1A4F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430606" y="4430106"/>
            <a:ext cx="713394" cy="71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9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2">
          <a:extLst>
            <a:ext uri="{FF2B5EF4-FFF2-40B4-BE49-F238E27FC236}">
              <a16:creationId xmlns:a16="http://schemas.microsoft.com/office/drawing/2014/main" xmlns="" id="{72A7666E-2E14-39CD-462E-1F4330FE0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49C01EF-0E39-1241-1E50-88C4A9716DA9}"/>
              </a:ext>
            </a:extLst>
          </p:cNvPr>
          <p:cNvGrpSpPr/>
          <p:nvPr/>
        </p:nvGrpSpPr>
        <p:grpSpPr>
          <a:xfrm>
            <a:off x="481129" y="1826297"/>
            <a:ext cx="1831862" cy="2661883"/>
            <a:chOff x="-14644" y="1993937"/>
            <a:chExt cx="1831862" cy="2661883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0A93717C-4AA8-D56E-21B3-35742B334A75}"/>
                </a:ext>
              </a:extLst>
            </p:cNvPr>
            <p:cNvSpPr/>
            <p:nvPr/>
          </p:nvSpPr>
          <p:spPr>
            <a:xfrm>
              <a:off x="-14644" y="2655942"/>
              <a:ext cx="1831862" cy="1999878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Mật độ dân số cao.</a:t>
              </a:r>
              <a:endParaRPr lang="en-US" sz="20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2412" name="Google Shape;2412;p42">
              <a:extLst>
                <a:ext uri="{FF2B5EF4-FFF2-40B4-BE49-F238E27FC236}">
                  <a16:creationId xmlns:a16="http://schemas.microsoft.com/office/drawing/2014/main" xmlns="" id="{6293FC14-7FB2-0683-1A65-72FCB8FFEA33}"/>
                </a:ext>
              </a:extLst>
            </p:cNvPr>
            <p:cNvGrpSpPr/>
            <p:nvPr/>
          </p:nvGrpSpPr>
          <p:grpSpPr>
            <a:xfrm>
              <a:off x="581267" y="1993937"/>
              <a:ext cx="640080" cy="914400"/>
              <a:chOff x="5597411" y="2729877"/>
              <a:chExt cx="32414" cy="46844"/>
            </a:xfrm>
          </p:grpSpPr>
          <p:sp>
            <p:nvSpPr>
              <p:cNvPr id="2413" name="Google Shape;2413;p42">
                <a:extLst>
                  <a:ext uri="{FF2B5EF4-FFF2-40B4-BE49-F238E27FC236}">
                    <a16:creationId xmlns:a16="http://schemas.microsoft.com/office/drawing/2014/main" xmlns="" id="{65FF569B-40B4-273C-D50B-8AF10EE9E1F1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4" name="Google Shape;2414;p42">
                <a:extLst>
                  <a:ext uri="{FF2B5EF4-FFF2-40B4-BE49-F238E27FC236}">
                    <a16:creationId xmlns:a16="http://schemas.microsoft.com/office/drawing/2014/main" xmlns="" id="{A32230E4-04DD-FD33-0A85-3942D9E1E26F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A</a:t>
                </a:r>
                <a:endParaRPr sz="24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9E80AB2-80F7-DE88-6706-4A89E4FAD50F}"/>
              </a:ext>
            </a:extLst>
          </p:cNvPr>
          <p:cNvGrpSpPr/>
          <p:nvPr/>
        </p:nvGrpSpPr>
        <p:grpSpPr>
          <a:xfrm>
            <a:off x="2531801" y="1826297"/>
            <a:ext cx="1915385" cy="2659768"/>
            <a:chOff x="2317904" y="1996052"/>
            <a:chExt cx="1915385" cy="265976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7AAD3DBF-3D54-27FE-F2C2-C9E472496FEB}"/>
                </a:ext>
              </a:extLst>
            </p:cNvPr>
            <p:cNvSpPr/>
            <p:nvPr/>
          </p:nvSpPr>
          <p:spPr>
            <a:xfrm>
              <a:off x="2317904" y="2655942"/>
              <a:ext cx="1915385" cy="1999878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Nơi cư trú được cấu trúc thành xã, làng, xóm, bản.</a:t>
              </a:r>
              <a:endParaRPr lang="en-US" sz="20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4" name="Google Shape;2412;p42">
              <a:extLst>
                <a:ext uri="{FF2B5EF4-FFF2-40B4-BE49-F238E27FC236}">
                  <a16:creationId xmlns:a16="http://schemas.microsoft.com/office/drawing/2014/main" xmlns="" id="{DB984233-808B-458E-A3C9-3460B6243CB4}"/>
                </a:ext>
              </a:extLst>
            </p:cNvPr>
            <p:cNvGrpSpPr/>
            <p:nvPr/>
          </p:nvGrpSpPr>
          <p:grpSpPr>
            <a:xfrm>
              <a:off x="2950048" y="1996052"/>
              <a:ext cx="640080" cy="914400"/>
              <a:chOff x="5597411" y="2729877"/>
              <a:chExt cx="32414" cy="4684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Google Shape;2413;p42">
                <a:extLst>
                  <a:ext uri="{FF2B5EF4-FFF2-40B4-BE49-F238E27FC236}">
                    <a16:creationId xmlns:a16="http://schemas.microsoft.com/office/drawing/2014/main" xmlns="" id="{D3F05965-FDC7-2D76-48C6-FE7F8428500D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" name="Google Shape;2414;p42">
                <a:extLst>
                  <a:ext uri="{FF2B5EF4-FFF2-40B4-BE49-F238E27FC236}">
                    <a16:creationId xmlns:a16="http://schemas.microsoft.com/office/drawing/2014/main" xmlns="" id="{FA965078-75D3-467E-29C9-15EC3F0DA294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B</a:t>
                </a:r>
                <a:endParaRPr sz="24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4FB2A43-F03B-4464-CA09-03F9EE10CDC7}"/>
              </a:ext>
            </a:extLst>
          </p:cNvPr>
          <p:cNvGrpSpPr/>
          <p:nvPr/>
        </p:nvGrpSpPr>
        <p:grpSpPr>
          <a:xfrm>
            <a:off x="4684637" y="1826297"/>
            <a:ext cx="1831862" cy="2659768"/>
            <a:chOff x="4371143" y="1993937"/>
            <a:chExt cx="1831862" cy="265976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CE7A282E-CEBB-E081-639C-97C7BE910827}"/>
                </a:ext>
              </a:extLst>
            </p:cNvPr>
            <p:cNvSpPr/>
            <p:nvPr/>
          </p:nvSpPr>
          <p:spPr>
            <a:xfrm>
              <a:off x="4371143" y="2655942"/>
              <a:ext cx="1831862" cy="1997763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Công nghiệp, dịch vụ là hoạt động kinh tế chủ yếu.</a:t>
              </a:r>
              <a:endParaRPr lang="en-US" sz="20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7" name="Google Shape;2412;p42">
              <a:extLst>
                <a:ext uri="{FF2B5EF4-FFF2-40B4-BE49-F238E27FC236}">
                  <a16:creationId xmlns:a16="http://schemas.microsoft.com/office/drawing/2014/main" xmlns="" id="{9026F24E-D5E9-5032-0FF4-A24DD7FA44F0}"/>
                </a:ext>
              </a:extLst>
            </p:cNvPr>
            <p:cNvGrpSpPr/>
            <p:nvPr/>
          </p:nvGrpSpPr>
          <p:grpSpPr>
            <a:xfrm>
              <a:off x="4967034" y="1993937"/>
              <a:ext cx="640080" cy="914400"/>
              <a:chOff x="5597411" y="2729877"/>
              <a:chExt cx="32414" cy="4684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Google Shape;2413;p42">
                <a:extLst>
                  <a:ext uri="{FF2B5EF4-FFF2-40B4-BE49-F238E27FC236}">
                    <a16:creationId xmlns:a16="http://schemas.microsoft.com/office/drawing/2014/main" xmlns="" id="{3879CBE1-EE2C-F517-7F9B-157732997886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" name="Google Shape;2414;p42">
                <a:extLst>
                  <a:ext uri="{FF2B5EF4-FFF2-40B4-BE49-F238E27FC236}">
                    <a16:creationId xmlns:a16="http://schemas.microsoft.com/office/drawing/2014/main" xmlns="" id="{3BD3C5BA-2162-EDC0-C2DD-3611BBA91C48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C</a:t>
                </a:r>
                <a:endParaRPr sz="24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1D21B496-254A-4CBC-4ED2-7AD346D24E54}"/>
              </a:ext>
            </a:extLst>
          </p:cNvPr>
          <p:cNvGrpSpPr/>
          <p:nvPr/>
        </p:nvGrpSpPr>
        <p:grpSpPr>
          <a:xfrm>
            <a:off x="6780935" y="1826297"/>
            <a:ext cx="1831862" cy="2659768"/>
            <a:chOff x="6373605" y="1993937"/>
            <a:chExt cx="1831862" cy="265976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639740B5-2BD4-52D6-5DBB-6033551D0E4A}"/>
                </a:ext>
              </a:extLst>
            </p:cNvPr>
            <p:cNvSpPr/>
            <p:nvPr/>
          </p:nvSpPr>
          <p:spPr>
            <a:xfrm>
              <a:off x="6373605" y="2655942"/>
              <a:ext cx="1831862" cy="1997763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Là trung tâm kinh tế, văn hóa, chính trị. </a:t>
              </a:r>
              <a:endParaRPr lang="en-US" sz="20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10" name="Google Shape;2412;p42">
              <a:extLst>
                <a:ext uri="{FF2B5EF4-FFF2-40B4-BE49-F238E27FC236}">
                  <a16:creationId xmlns:a16="http://schemas.microsoft.com/office/drawing/2014/main" xmlns="" id="{867942DE-BAD4-E730-AC4C-77358618713A}"/>
                </a:ext>
              </a:extLst>
            </p:cNvPr>
            <p:cNvGrpSpPr/>
            <p:nvPr/>
          </p:nvGrpSpPr>
          <p:grpSpPr>
            <a:xfrm>
              <a:off x="6969496" y="1993937"/>
              <a:ext cx="640080" cy="914400"/>
              <a:chOff x="5597411" y="2729877"/>
              <a:chExt cx="32414" cy="46844"/>
            </a:xfrm>
          </p:grpSpPr>
          <p:sp>
            <p:nvSpPr>
              <p:cNvPr id="11" name="Google Shape;2413;p42">
                <a:extLst>
                  <a:ext uri="{FF2B5EF4-FFF2-40B4-BE49-F238E27FC236}">
                    <a16:creationId xmlns:a16="http://schemas.microsoft.com/office/drawing/2014/main" xmlns="" id="{3B37F056-4BDD-7740-38C0-4F9D5D6974A1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2414;p42">
                <a:extLst>
                  <a:ext uri="{FF2B5EF4-FFF2-40B4-BE49-F238E27FC236}">
                    <a16:creationId xmlns:a16="http://schemas.microsoft.com/office/drawing/2014/main" xmlns="" id="{11A3D58A-B612-3364-303B-0FAB08187F4E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D</a:t>
                </a:r>
                <a:endParaRPr sz="24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65E2FA25-4BD3-992D-90A4-84F9C594E1E7}"/>
              </a:ext>
            </a:extLst>
          </p:cNvPr>
          <p:cNvGrpSpPr/>
          <p:nvPr/>
        </p:nvGrpSpPr>
        <p:grpSpPr>
          <a:xfrm>
            <a:off x="611994" y="297190"/>
            <a:ext cx="7920012" cy="1201345"/>
            <a:chOff x="571746" y="213360"/>
            <a:chExt cx="7920012" cy="12013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C704AB74-EDDB-3EC8-31D0-8D2CBA2E29B2}"/>
                </a:ext>
              </a:extLst>
            </p:cNvPr>
            <p:cNvSpPr/>
            <p:nvPr/>
          </p:nvSpPr>
          <p:spPr>
            <a:xfrm>
              <a:off x="861060" y="213360"/>
              <a:ext cx="7630698" cy="1201345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rgbClr val="80368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40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Nội dung nào dưới đây </a:t>
              </a:r>
              <a:r>
                <a:rPr lang="vi-VN" sz="2400" b="1" i="1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không đúng </a:t>
              </a:r>
              <a:r>
                <a:rPr lang="vi-VN" sz="240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khi nói về </a:t>
              </a:r>
              <a:endParaRPr lang="en-US" sz="2400">
                <a:solidFill>
                  <a:srgbClr val="0D0D0D"/>
                </a:solidFill>
                <a:effectLst/>
                <a:ea typeface="Calibri" panose="020F050202020403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240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đặc điểm quần cư thành thị ở nước ta?</a:t>
              </a:r>
              <a:endParaRPr lang="en-US" sz="24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CDC1DE89-1DDD-185C-0670-2DDE4DE805B2}"/>
                </a:ext>
              </a:extLst>
            </p:cNvPr>
            <p:cNvGrpSpPr/>
            <p:nvPr/>
          </p:nvGrpSpPr>
          <p:grpSpPr>
            <a:xfrm>
              <a:off x="571746" y="411480"/>
              <a:ext cx="578627" cy="830874"/>
              <a:chOff x="562587" y="366960"/>
              <a:chExt cx="578627" cy="830874"/>
            </a:xfrm>
          </p:grpSpPr>
          <p:sp>
            <p:nvSpPr>
              <p:cNvPr id="13" name="Google Shape;2413;p42">
                <a:extLst>
                  <a:ext uri="{FF2B5EF4-FFF2-40B4-BE49-F238E27FC236}">
                    <a16:creationId xmlns:a16="http://schemas.microsoft.com/office/drawing/2014/main" xmlns="" id="{C09A44C6-8B02-DCE8-1AC3-07CF9D6518FE}"/>
                  </a:ext>
                </a:extLst>
              </p:cNvPr>
              <p:cNvSpPr/>
              <p:nvPr/>
            </p:nvSpPr>
            <p:spPr>
              <a:xfrm>
                <a:off x="562587" y="366960"/>
                <a:ext cx="578627" cy="83087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rgbClr val="8036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2414;p42">
                <a:extLst>
                  <a:ext uri="{FF2B5EF4-FFF2-40B4-BE49-F238E27FC236}">
                    <a16:creationId xmlns:a16="http://schemas.microsoft.com/office/drawing/2014/main" xmlns="" id="{B34C4B9E-C9A0-0F2D-0825-7A5D0088FF26}"/>
                  </a:ext>
                </a:extLst>
              </p:cNvPr>
              <p:cNvSpPr/>
              <p:nvPr/>
            </p:nvSpPr>
            <p:spPr>
              <a:xfrm>
                <a:off x="611329" y="425291"/>
                <a:ext cx="467557" cy="464568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latin typeface="+mj-lt"/>
                    <a:ea typeface="Calibri"/>
                    <a:cs typeface="Calibri"/>
                    <a:sym typeface="Calibri"/>
                  </a:rPr>
                  <a:t>6</a:t>
                </a:r>
                <a:endParaRPr sz="32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9" name="Freeform 17">
            <a:extLst>
              <a:ext uri="{FF2B5EF4-FFF2-40B4-BE49-F238E27FC236}">
                <a16:creationId xmlns:a16="http://schemas.microsoft.com/office/drawing/2014/main" xmlns="" id="{3D6EEF06-D2C8-F1C8-51B5-10E1A0A3554A}"/>
              </a:ext>
            </a:extLst>
          </p:cNvPr>
          <p:cNvSpPr/>
          <p:nvPr/>
        </p:nvSpPr>
        <p:spPr>
          <a:xfrm>
            <a:off x="3656647" y="3936832"/>
            <a:ext cx="993573" cy="986548"/>
          </a:xfrm>
          <a:custGeom>
            <a:avLst/>
            <a:gdLst/>
            <a:ahLst/>
            <a:cxnLst/>
            <a:rect l="l" t="t" r="r" b="b"/>
            <a:pathLst>
              <a:path w="2502303" h="2434532">
                <a:moveTo>
                  <a:pt x="0" y="0"/>
                </a:moveTo>
                <a:lnTo>
                  <a:pt x="2502303" y="0"/>
                </a:lnTo>
                <a:lnTo>
                  <a:pt x="2502303" y="2434532"/>
                </a:lnTo>
                <a:lnTo>
                  <a:pt x="0" y="24345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xmlns="" id="{57DE2C30-56E9-EF32-9D88-F47E7A2C86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430606" y="4430106"/>
            <a:ext cx="713394" cy="71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2">
          <a:extLst>
            <a:ext uri="{FF2B5EF4-FFF2-40B4-BE49-F238E27FC236}">
              <a16:creationId xmlns:a16="http://schemas.microsoft.com/office/drawing/2014/main" xmlns="" id="{4E512C0D-7B4D-D529-20B4-1CF9E66C9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8C8BE4E-66F7-D755-3779-F7A656ECFC87}"/>
              </a:ext>
            </a:extLst>
          </p:cNvPr>
          <p:cNvGrpSpPr/>
          <p:nvPr/>
        </p:nvGrpSpPr>
        <p:grpSpPr>
          <a:xfrm>
            <a:off x="481129" y="1826297"/>
            <a:ext cx="1831862" cy="2661883"/>
            <a:chOff x="-14644" y="1993937"/>
            <a:chExt cx="1831862" cy="2661883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1EE1EFEB-40F8-2ECD-0C8A-B749A8855A8A}"/>
                </a:ext>
              </a:extLst>
            </p:cNvPr>
            <p:cNvSpPr/>
            <p:nvPr/>
          </p:nvSpPr>
          <p:spPr>
            <a:xfrm>
              <a:off x="-14644" y="2655942"/>
              <a:ext cx="1831862" cy="1999878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Điều kiện </a:t>
              </a:r>
            </a:p>
            <a:p>
              <a:pPr algn="ctr">
                <a:lnSpc>
                  <a:spcPct val="150000"/>
                </a:lnSpc>
              </a:pPr>
              <a:r>
                <a:rPr lang="en-US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tự nhiên và </a:t>
              </a:r>
            </a:p>
            <a:p>
              <a:pPr algn="ctr">
                <a:lnSpc>
                  <a:spcPct val="150000"/>
                </a:lnSpc>
              </a:pPr>
              <a:r>
                <a:rPr lang="en-US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tài nguyên thiên nhiên.</a:t>
              </a:r>
              <a:endParaRPr lang="en-US" sz="20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2412" name="Google Shape;2412;p42">
              <a:extLst>
                <a:ext uri="{FF2B5EF4-FFF2-40B4-BE49-F238E27FC236}">
                  <a16:creationId xmlns:a16="http://schemas.microsoft.com/office/drawing/2014/main" xmlns="" id="{AD2B7B1A-00B0-9C77-B794-E40851CE97B3}"/>
                </a:ext>
              </a:extLst>
            </p:cNvPr>
            <p:cNvGrpSpPr/>
            <p:nvPr/>
          </p:nvGrpSpPr>
          <p:grpSpPr>
            <a:xfrm>
              <a:off x="581267" y="1993937"/>
              <a:ext cx="640080" cy="914400"/>
              <a:chOff x="5597411" y="2729877"/>
              <a:chExt cx="32414" cy="46844"/>
            </a:xfrm>
          </p:grpSpPr>
          <p:sp>
            <p:nvSpPr>
              <p:cNvPr id="2413" name="Google Shape;2413;p42">
                <a:extLst>
                  <a:ext uri="{FF2B5EF4-FFF2-40B4-BE49-F238E27FC236}">
                    <a16:creationId xmlns:a16="http://schemas.microsoft.com/office/drawing/2014/main" xmlns="" id="{07A1DB9D-65DC-D615-AE79-914A0DB925E9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4" name="Google Shape;2414;p42">
                <a:extLst>
                  <a:ext uri="{FF2B5EF4-FFF2-40B4-BE49-F238E27FC236}">
                    <a16:creationId xmlns:a16="http://schemas.microsoft.com/office/drawing/2014/main" xmlns="" id="{B09CDE29-4EC7-A6FF-1796-E0645C8B2251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A</a:t>
                </a:r>
                <a:endParaRPr sz="24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5BA74FA-2872-AAE3-ABDD-F8D8F247D414}"/>
              </a:ext>
            </a:extLst>
          </p:cNvPr>
          <p:cNvGrpSpPr/>
          <p:nvPr/>
        </p:nvGrpSpPr>
        <p:grpSpPr>
          <a:xfrm>
            <a:off x="2531801" y="1826297"/>
            <a:ext cx="1915385" cy="2659768"/>
            <a:chOff x="2317904" y="1996052"/>
            <a:chExt cx="1915385" cy="265976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9BC69D9F-CCE3-A20B-65FF-1C51B6447B93}"/>
                </a:ext>
              </a:extLst>
            </p:cNvPr>
            <p:cNvSpPr/>
            <p:nvPr/>
          </p:nvSpPr>
          <p:spPr>
            <a:xfrm>
              <a:off x="2317904" y="2655942"/>
              <a:ext cx="1915385" cy="1999878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Kết quả của Chương trình mục tiêu </a:t>
              </a:r>
              <a:endParaRPr lang="en-US" sz="1800" kern="0">
                <a:solidFill>
                  <a:srgbClr val="0D0D0D"/>
                </a:solidFill>
                <a:effectLst/>
                <a:ea typeface="Calibri" panose="020F050202020403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quốc gia.</a:t>
              </a:r>
              <a:endParaRPr lang="en-US" sz="20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4" name="Google Shape;2412;p42">
              <a:extLst>
                <a:ext uri="{FF2B5EF4-FFF2-40B4-BE49-F238E27FC236}">
                  <a16:creationId xmlns:a16="http://schemas.microsoft.com/office/drawing/2014/main" xmlns="" id="{0D8ADD04-EEFC-E974-86A1-7CA458AC8812}"/>
                </a:ext>
              </a:extLst>
            </p:cNvPr>
            <p:cNvGrpSpPr/>
            <p:nvPr/>
          </p:nvGrpSpPr>
          <p:grpSpPr>
            <a:xfrm>
              <a:off x="2950048" y="1996052"/>
              <a:ext cx="640080" cy="914400"/>
              <a:chOff x="5597411" y="2729877"/>
              <a:chExt cx="32414" cy="4684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Google Shape;2413;p42">
                <a:extLst>
                  <a:ext uri="{FF2B5EF4-FFF2-40B4-BE49-F238E27FC236}">
                    <a16:creationId xmlns:a16="http://schemas.microsoft.com/office/drawing/2014/main" xmlns="" id="{5CC99040-2D39-6339-4AE2-DDCBA8C55CAD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" name="Google Shape;2414;p42">
                <a:extLst>
                  <a:ext uri="{FF2B5EF4-FFF2-40B4-BE49-F238E27FC236}">
                    <a16:creationId xmlns:a16="http://schemas.microsoft.com/office/drawing/2014/main" xmlns="" id="{64BC84CB-E1B9-F6A9-AFDF-B13E80232988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B</a:t>
                </a:r>
                <a:endParaRPr sz="24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3152E81-E846-77B8-2D78-8589CFBB84C8}"/>
              </a:ext>
            </a:extLst>
          </p:cNvPr>
          <p:cNvGrpSpPr/>
          <p:nvPr/>
        </p:nvGrpSpPr>
        <p:grpSpPr>
          <a:xfrm>
            <a:off x="4684637" y="1826297"/>
            <a:ext cx="1831862" cy="2659768"/>
            <a:chOff x="4371143" y="1993937"/>
            <a:chExt cx="1831862" cy="265976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E80A346D-1852-5631-2B0F-8C87324268B8}"/>
                </a:ext>
              </a:extLst>
            </p:cNvPr>
            <p:cNvSpPr/>
            <p:nvPr/>
          </p:nvSpPr>
          <p:spPr>
            <a:xfrm>
              <a:off x="4371143" y="2655942"/>
              <a:ext cx="1831862" cy="1997763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Sự thay đổi về các hoạt động kinh tế.</a:t>
              </a:r>
              <a:endParaRPr lang="en-US" sz="20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7" name="Google Shape;2412;p42">
              <a:extLst>
                <a:ext uri="{FF2B5EF4-FFF2-40B4-BE49-F238E27FC236}">
                  <a16:creationId xmlns:a16="http://schemas.microsoft.com/office/drawing/2014/main" xmlns="" id="{33382291-C5B5-92DA-FC6B-5EF73DDBCAEE}"/>
                </a:ext>
              </a:extLst>
            </p:cNvPr>
            <p:cNvGrpSpPr/>
            <p:nvPr/>
          </p:nvGrpSpPr>
          <p:grpSpPr>
            <a:xfrm>
              <a:off x="4967034" y="1993937"/>
              <a:ext cx="640080" cy="914400"/>
              <a:chOff x="5597411" y="2729877"/>
              <a:chExt cx="32414" cy="4684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Google Shape;2413;p42">
                <a:extLst>
                  <a:ext uri="{FF2B5EF4-FFF2-40B4-BE49-F238E27FC236}">
                    <a16:creationId xmlns:a16="http://schemas.microsoft.com/office/drawing/2014/main" xmlns="" id="{F4234762-821B-B2CF-9369-D68EA2D7478B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" name="Google Shape;2414;p42">
                <a:extLst>
                  <a:ext uri="{FF2B5EF4-FFF2-40B4-BE49-F238E27FC236}">
                    <a16:creationId xmlns:a16="http://schemas.microsoft.com/office/drawing/2014/main" xmlns="" id="{B2160C14-B60D-584A-4284-9E48216EF7DC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C</a:t>
                </a:r>
                <a:endParaRPr sz="24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F591C0EE-2A0C-241E-511C-081CC48B53FB}"/>
              </a:ext>
            </a:extLst>
          </p:cNvPr>
          <p:cNvGrpSpPr/>
          <p:nvPr/>
        </p:nvGrpSpPr>
        <p:grpSpPr>
          <a:xfrm>
            <a:off x="6780935" y="1826297"/>
            <a:ext cx="1831862" cy="2659768"/>
            <a:chOff x="6373605" y="1993937"/>
            <a:chExt cx="1831862" cy="265976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3632179A-F35B-9865-476E-F2D9EAF5027E}"/>
                </a:ext>
              </a:extLst>
            </p:cNvPr>
            <p:cNvSpPr/>
            <p:nvPr/>
          </p:nvSpPr>
          <p:spPr>
            <a:xfrm>
              <a:off x="6373605" y="2655942"/>
              <a:ext cx="1831862" cy="1997763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Sự chuyển dịch cơ cấu kinh tế.</a:t>
              </a:r>
              <a:endParaRPr lang="en-US" sz="20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10" name="Google Shape;2412;p42">
              <a:extLst>
                <a:ext uri="{FF2B5EF4-FFF2-40B4-BE49-F238E27FC236}">
                  <a16:creationId xmlns:a16="http://schemas.microsoft.com/office/drawing/2014/main" xmlns="" id="{5D8ED17D-C9CD-A20C-C529-E0E9FBFC8F3E}"/>
                </a:ext>
              </a:extLst>
            </p:cNvPr>
            <p:cNvGrpSpPr/>
            <p:nvPr/>
          </p:nvGrpSpPr>
          <p:grpSpPr>
            <a:xfrm>
              <a:off x="6969496" y="1993937"/>
              <a:ext cx="640080" cy="914400"/>
              <a:chOff x="5597411" y="2729877"/>
              <a:chExt cx="32414" cy="46844"/>
            </a:xfrm>
          </p:grpSpPr>
          <p:sp>
            <p:nvSpPr>
              <p:cNvPr id="11" name="Google Shape;2413;p42">
                <a:extLst>
                  <a:ext uri="{FF2B5EF4-FFF2-40B4-BE49-F238E27FC236}">
                    <a16:creationId xmlns:a16="http://schemas.microsoft.com/office/drawing/2014/main" xmlns="" id="{D50C2C72-AFED-47B8-BAAD-97E265A4F2F8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2414;p42">
                <a:extLst>
                  <a:ext uri="{FF2B5EF4-FFF2-40B4-BE49-F238E27FC236}">
                    <a16:creationId xmlns:a16="http://schemas.microsoft.com/office/drawing/2014/main" xmlns="" id="{91D59C53-19EE-4F67-B617-1D84EDB647FA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D</a:t>
                </a:r>
                <a:endParaRPr sz="24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941B565-72DB-F26B-00DC-DAFC4C69204D}"/>
              </a:ext>
            </a:extLst>
          </p:cNvPr>
          <p:cNvGrpSpPr/>
          <p:nvPr/>
        </p:nvGrpSpPr>
        <p:grpSpPr>
          <a:xfrm>
            <a:off x="611994" y="297190"/>
            <a:ext cx="7920012" cy="1201345"/>
            <a:chOff x="571746" y="213360"/>
            <a:chExt cx="7920012" cy="12013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8544F4F5-17AA-B9C8-1E92-EAEBFEE99710}"/>
                </a:ext>
              </a:extLst>
            </p:cNvPr>
            <p:cNvSpPr/>
            <p:nvPr/>
          </p:nvSpPr>
          <p:spPr>
            <a:xfrm>
              <a:off x="861060" y="213360"/>
              <a:ext cx="7630698" cy="1201345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rgbClr val="41A62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40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Sự phân bố dân cư thay đổi là do tác động của:</a:t>
              </a:r>
              <a:endParaRPr lang="en-US" sz="24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2CD526B8-5538-D0F0-C236-A97B5941C8AF}"/>
                </a:ext>
              </a:extLst>
            </p:cNvPr>
            <p:cNvGrpSpPr/>
            <p:nvPr/>
          </p:nvGrpSpPr>
          <p:grpSpPr>
            <a:xfrm>
              <a:off x="571746" y="411480"/>
              <a:ext cx="578627" cy="830874"/>
              <a:chOff x="562587" y="366960"/>
              <a:chExt cx="578627" cy="830874"/>
            </a:xfrm>
          </p:grpSpPr>
          <p:sp>
            <p:nvSpPr>
              <p:cNvPr id="13" name="Google Shape;2413;p42">
                <a:extLst>
                  <a:ext uri="{FF2B5EF4-FFF2-40B4-BE49-F238E27FC236}">
                    <a16:creationId xmlns:a16="http://schemas.microsoft.com/office/drawing/2014/main" xmlns="" id="{6E367D05-C73D-AFFA-5F1C-72093188C561}"/>
                  </a:ext>
                </a:extLst>
              </p:cNvPr>
              <p:cNvSpPr/>
              <p:nvPr/>
            </p:nvSpPr>
            <p:spPr>
              <a:xfrm>
                <a:off x="562587" y="366960"/>
                <a:ext cx="578627" cy="83087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rgbClr val="41A6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2414;p42">
                <a:extLst>
                  <a:ext uri="{FF2B5EF4-FFF2-40B4-BE49-F238E27FC236}">
                    <a16:creationId xmlns:a16="http://schemas.microsoft.com/office/drawing/2014/main" xmlns="" id="{6B4C70C2-4CA1-01B7-A24A-3F3FE868B7AB}"/>
                  </a:ext>
                </a:extLst>
              </p:cNvPr>
              <p:cNvSpPr/>
              <p:nvPr/>
            </p:nvSpPr>
            <p:spPr>
              <a:xfrm>
                <a:off x="611329" y="425291"/>
                <a:ext cx="467557" cy="464568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7</a:t>
                </a:r>
                <a:endParaRPr sz="32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9" name="Freeform 17">
            <a:extLst>
              <a:ext uri="{FF2B5EF4-FFF2-40B4-BE49-F238E27FC236}">
                <a16:creationId xmlns:a16="http://schemas.microsoft.com/office/drawing/2014/main" xmlns="" id="{14679852-BAAF-EABE-69D2-50022777C472}"/>
              </a:ext>
            </a:extLst>
          </p:cNvPr>
          <p:cNvSpPr/>
          <p:nvPr/>
        </p:nvSpPr>
        <p:spPr>
          <a:xfrm>
            <a:off x="1451636" y="3936832"/>
            <a:ext cx="993573" cy="986548"/>
          </a:xfrm>
          <a:custGeom>
            <a:avLst/>
            <a:gdLst/>
            <a:ahLst/>
            <a:cxnLst/>
            <a:rect l="l" t="t" r="r" b="b"/>
            <a:pathLst>
              <a:path w="2502303" h="2434532">
                <a:moveTo>
                  <a:pt x="0" y="0"/>
                </a:moveTo>
                <a:lnTo>
                  <a:pt x="2502303" y="0"/>
                </a:lnTo>
                <a:lnTo>
                  <a:pt x="2502303" y="2434532"/>
                </a:lnTo>
                <a:lnTo>
                  <a:pt x="0" y="24345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xmlns="" id="{69AA4950-67EF-60E4-E13C-4FF35DBB70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430606" y="4430106"/>
            <a:ext cx="713394" cy="71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0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2">
          <a:extLst>
            <a:ext uri="{FF2B5EF4-FFF2-40B4-BE49-F238E27FC236}">
              <a16:creationId xmlns:a16="http://schemas.microsoft.com/office/drawing/2014/main" xmlns="" id="{BCC9F44F-7467-E557-0174-A9BBCD079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25B28AA-A858-787D-E3E6-BBBCA4941572}"/>
              </a:ext>
            </a:extLst>
          </p:cNvPr>
          <p:cNvGrpSpPr/>
          <p:nvPr/>
        </p:nvGrpSpPr>
        <p:grpSpPr>
          <a:xfrm>
            <a:off x="481129" y="2062517"/>
            <a:ext cx="1831862" cy="1863350"/>
            <a:chOff x="-14644" y="1993937"/>
            <a:chExt cx="1831862" cy="186335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CE4F6F2B-D548-DC4D-FD86-2315646ECA04}"/>
                </a:ext>
              </a:extLst>
            </p:cNvPr>
            <p:cNvSpPr/>
            <p:nvPr/>
          </p:nvSpPr>
          <p:spPr>
            <a:xfrm>
              <a:off x="-14644" y="2655942"/>
              <a:ext cx="1831862" cy="1201345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Năm </a:t>
              </a:r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2015.</a:t>
              </a:r>
              <a:endParaRPr lang="en-US" sz="20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2412" name="Google Shape;2412;p42">
              <a:extLst>
                <a:ext uri="{FF2B5EF4-FFF2-40B4-BE49-F238E27FC236}">
                  <a16:creationId xmlns:a16="http://schemas.microsoft.com/office/drawing/2014/main" xmlns="" id="{23A2CFB3-F0EB-CCDA-B1AD-DC6FC50C9806}"/>
                </a:ext>
              </a:extLst>
            </p:cNvPr>
            <p:cNvGrpSpPr/>
            <p:nvPr/>
          </p:nvGrpSpPr>
          <p:grpSpPr>
            <a:xfrm>
              <a:off x="581267" y="1993937"/>
              <a:ext cx="640080" cy="914400"/>
              <a:chOff x="5597411" y="2729877"/>
              <a:chExt cx="32414" cy="46844"/>
            </a:xfrm>
          </p:grpSpPr>
          <p:sp>
            <p:nvSpPr>
              <p:cNvPr id="2413" name="Google Shape;2413;p42">
                <a:extLst>
                  <a:ext uri="{FF2B5EF4-FFF2-40B4-BE49-F238E27FC236}">
                    <a16:creationId xmlns:a16="http://schemas.microsoft.com/office/drawing/2014/main" xmlns="" id="{8C1E5DA1-8585-B11E-77C7-88D641147DCE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4" name="Google Shape;2414;p42">
                <a:extLst>
                  <a:ext uri="{FF2B5EF4-FFF2-40B4-BE49-F238E27FC236}">
                    <a16:creationId xmlns:a16="http://schemas.microsoft.com/office/drawing/2014/main" xmlns="" id="{3BF27F95-CAF4-4704-87FC-BD392E5C505E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A</a:t>
                </a:r>
                <a:endParaRPr sz="24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D5F3046-34A8-0F2D-CB28-C3E88C4AE947}"/>
              </a:ext>
            </a:extLst>
          </p:cNvPr>
          <p:cNvGrpSpPr/>
          <p:nvPr/>
        </p:nvGrpSpPr>
        <p:grpSpPr>
          <a:xfrm>
            <a:off x="2582883" y="2062517"/>
            <a:ext cx="1831862" cy="1861235"/>
            <a:chOff x="2368986" y="1996052"/>
            <a:chExt cx="1831862" cy="186123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4F2E3113-6839-0ABC-C479-126AF90BF446}"/>
                </a:ext>
              </a:extLst>
            </p:cNvPr>
            <p:cNvSpPr/>
            <p:nvPr/>
          </p:nvSpPr>
          <p:spPr>
            <a:xfrm>
              <a:off x="2368986" y="2655942"/>
              <a:ext cx="1831862" cy="1201345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Năm </a:t>
              </a:r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20</a:t>
              </a:r>
              <a:r>
                <a:rPr lang="en-US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0</a:t>
              </a:r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5.</a:t>
              </a:r>
              <a:endParaRPr lang="en-US" sz="20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4" name="Google Shape;2412;p42">
              <a:extLst>
                <a:ext uri="{FF2B5EF4-FFF2-40B4-BE49-F238E27FC236}">
                  <a16:creationId xmlns:a16="http://schemas.microsoft.com/office/drawing/2014/main" xmlns="" id="{C9069723-F4E0-31A3-B588-D79615B13E40}"/>
                </a:ext>
              </a:extLst>
            </p:cNvPr>
            <p:cNvGrpSpPr/>
            <p:nvPr/>
          </p:nvGrpSpPr>
          <p:grpSpPr>
            <a:xfrm>
              <a:off x="2950048" y="1996052"/>
              <a:ext cx="640080" cy="914400"/>
              <a:chOff x="5597411" y="2729877"/>
              <a:chExt cx="32414" cy="4684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Google Shape;2413;p42">
                <a:extLst>
                  <a:ext uri="{FF2B5EF4-FFF2-40B4-BE49-F238E27FC236}">
                    <a16:creationId xmlns:a16="http://schemas.microsoft.com/office/drawing/2014/main" xmlns="" id="{58BE7D36-4268-816A-3DED-3AC51F28C5DE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" name="Google Shape;2414;p42">
                <a:extLst>
                  <a:ext uri="{FF2B5EF4-FFF2-40B4-BE49-F238E27FC236}">
                    <a16:creationId xmlns:a16="http://schemas.microsoft.com/office/drawing/2014/main" xmlns="" id="{88F9A421-92F5-A330-3C76-EADA79515703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B</a:t>
                </a:r>
                <a:endParaRPr sz="24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EEF4954-B969-8725-0E92-6F053FAA9369}"/>
              </a:ext>
            </a:extLst>
          </p:cNvPr>
          <p:cNvGrpSpPr/>
          <p:nvPr/>
        </p:nvGrpSpPr>
        <p:grpSpPr>
          <a:xfrm>
            <a:off x="4684637" y="2062517"/>
            <a:ext cx="1831862" cy="1863350"/>
            <a:chOff x="4371143" y="1993937"/>
            <a:chExt cx="1831862" cy="186335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50FB9056-01BB-1563-5AEB-07482E4DB27E}"/>
                </a:ext>
              </a:extLst>
            </p:cNvPr>
            <p:cNvSpPr/>
            <p:nvPr/>
          </p:nvSpPr>
          <p:spPr>
            <a:xfrm>
              <a:off x="4371143" y="2655942"/>
              <a:ext cx="1831862" cy="1201345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Năm </a:t>
              </a:r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20</a:t>
              </a:r>
              <a:r>
                <a:rPr lang="en-US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20.</a:t>
              </a:r>
              <a:endParaRPr lang="en-US" sz="20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7" name="Google Shape;2412;p42">
              <a:extLst>
                <a:ext uri="{FF2B5EF4-FFF2-40B4-BE49-F238E27FC236}">
                  <a16:creationId xmlns:a16="http://schemas.microsoft.com/office/drawing/2014/main" xmlns="" id="{F7C8E4A3-23C3-02AC-B413-906AEF0735E3}"/>
                </a:ext>
              </a:extLst>
            </p:cNvPr>
            <p:cNvGrpSpPr/>
            <p:nvPr/>
          </p:nvGrpSpPr>
          <p:grpSpPr>
            <a:xfrm>
              <a:off x="4967034" y="1993937"/>
              <a:ext cx="640080" cy="914400"/>
              <a:chOff x="5597411" y="2729877"/>
              <a:chExt cx="32414" cy="4684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Google Shape;2413;p42">
                <a:extLst>
                  <a:ext uri="{FF2B5EF4-FFF2-40B4-BE49-F238E27FC236}">
                    <a16:creationId xmlns:a16="http://schemas.microsoft.com/office/drawing/2014/main" xmlns="" id="{90F3DDCA-A0F2-E68B-E9B9-28A6625D2DA4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" name="Google Shape;2414;p42">
                <a:extLst>
                  <a:ext uri="{FF2B5EF4-FFF2-40B4-BE49-F238E27FC236}">
                    <a16:creationId xmlns:a16="http://schemas.microsoft.com/office/drawing/2014/main" xmlns="" id="{72B4815F-5E10-CA65-CDB1-5887FECF05B0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C</a:t>
                </a:r>
                <a:endParaRPr sz="24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2FF274EC-E789-C48C-E873-659DC3C8A89D}"/>
              </a:ext>
            </a:extLst>
          </p:cNvPr>
          <p:cNvGrpSpPr/>
          <p:nvPr/>
        </p:nvGrpSpPr>
        <p:grpSpPr>
          <a:xfrm>
            <a:off x="6780935" y="2062517"/>
            <a:ext cx="1831862" cy="1863350"/>
            <a:chOff x="6373605" y="1993937"/>
            <a:chExt cx="1831862" cy="186335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B36A5125-374E-E457-C08F-BB24C16591F9}"/>
                </a:ext>
              </a:extLst>
            </p:cNvPr>
            <p:cNvSpPr/>
            <p:nvPr/>
          </p:nvSpPr>
          <p:spPr>
            <a:xfrm>
              <a:off x="6373605" y="2655942"/>
              <a:ext cx="1831862" cy="1201345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Năm </a:t>
              </a:r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201</a:t>
              </a:r>
              <a:r>
                <a:rPr lang="en-US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0</a:t>
              </a:r>
              <a:r>
                <a:rPr lang="vi-VN" sz="1800" kern="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.</a:t>
              </a:r>
              <a:endParaRPr lang="en-US" sz="20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10" name="Google Shape;2412;p42">
              <a:extLst>
                <a:ext uri="{FF2B5EF4-FFF2-40B4-BE49-F238E27FC236}">
                  <a16:creationId xmlns:a16="http://schemas.microsoft.com/office/drawing/2014/main" xmlns="" id="{897E2D35-C4B4-BA68-60A5-D545E39C3151}"/>
                </a:ext>
              </a:extLst>
            </p:cNvPr>
            <p:cNvGrpSpPr/>
            <p:nvPr/>
          </p:nvGrpSpPr>
          <p:grpSpPr>
            <a:xfrm>
              <a:off x="6969496" y="1993937"/>
              <a:ext cx="640080" cy="914400"/>
              <a:chOff x="5597411" y="2729877"/>
              <a:chExt cx="32414" cy="46844"/>
            </a:xfrm>
          </p:grpSpPr>
          <p:sp>
            <p:nvSpPr>
              <p:cNvPr id="11" name="Google Shape;2413;p42">
                <a:extLst>
                  <a:ext uri="{FF2B5EF4-FFF2-40B4-BE49-F238E27FC236}">
                    <a16:creationId xmlns:a16="http://schemas.microsoft.com/office/drawing/2014/main" xmlns="" id="{8BD1437D-5EB2-084E-24B0-B86596C4CC41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2414;p42">
                <a:extLst>
                  <a:ext uri="{FF2B5EF4-FFF2-40B4-BE49-F238E27FC236}">
                    <a16:creationId xmlns:a16="http://schemas.microsoft.com/office/drawing/2014/main" xmlns="" id="{EC9CFDA4-44B5-52BD-3EBE-2BF2FEDEF14E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D</a:t>
                </a:r>
                <a:endParaRPr sz="24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B7AA9CF-34B9-A6C9-7CF6-CBE5C82ECA8A}"/>
              </a:ext>
            </a:extLst>
          </p:cNvPr>
          <p:cNvGrpSpPr/>
          <p:nvPr/>
        </p:nvGrpSpPr>
        <p:grpSpPr>
          <a:xfrm>
            <a:off x="611994" y="533410"/>
            <a:ext cx="7920012" cy="1201345"/>
            <a:chOff x="571746" y="213360"/>
            <a:chExt cx="7920012" cy="12013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CFB7B32F-AD9F-3C91-901F-97643CA9A180}"/>
                </a:ext>
              </a:extLst>
            </p:cNvPr>
            <p:cNvSpPr/>
            <p:nvPr/>
          </p:nvSpPr>
          <p:spPr>
            <a:xfrm>
              <a:off x="861060" y="213360"/>
              <a:ext cx="7630698" cy="1201345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rgbClr val="E1001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400">
                  <a:solidFill>
                    <a:srgbClr val="0D0D0D"/>
                  </a:solidFill>
                  <a:effectLst/>
                  <a:ea typeface="Calibri" panose="020F0502020204030204" pitchFamily="34" charset="0"/>
                </a:rPr>
                <a:t>Chương trình mục tiêu quốc gia xây dựng nông thôn mới được Đảng và Nhà nước triển khai từ năm nào?</a:t>
              </a:r>
              <a:endParaRPr lang="en-US" sz="2400"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82F88073-20F8-B5F5-DED4-D5271CE26895}"/>
                </a:ext>
              </a:extLst>
            </p:cNvPr>
            <p:cNvGrpSpPr/>
            <p:nvPr/>
          </p:nvGrpSpPr>
          <p:grpSpPr>
            <a:xfrm>
              <a:off x="571746" y="411480"/>
              <a:ext cx="578627" cy="830874"/>
              <a:chOff x="562587" y="366960"/>
              <a:chExt cx="578627" cy="830874"/>
            </a:xfrm>
          </p:grpSpPr>
          <p:sp>
            <p:nvSpPr>
              <p:cNvPr id="13" name="Google Shape;2413;p42">
                <a:extLst>
                  <a:ext uri="{FF2B5EF4-FFF2-40B4-BE49-F238E27FC236}">
                    <a16:creationId xmlns:a16="http://schemas.microsoft.com/office/drawing/2014/main" xmlns="" id="{B020F7BF-7997-A766-A444-6C4884D13E86}"/>
                  </a:ext>
                </a:extLst>
              </p:cNvPr>
              <p:cNvSpPr/>
              <p:nvPr/>
            </p:nvSpPr>
            <p:spPr>
              <a:xfrm>
                <a:off x="562587" y="366960"/>
                <a:ext cx="578627" cy="83087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rgbClr val="E1001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2414;p42">
                <a:extLst>
                  <a:ext uri="{FF2B5EF4-FFF2-40B4-BE49-F238E27FC236}">
                    <a16:creationId xmlns:a16="http://schemas.microsoft.com/office/drawing/2014/main" xmlns="" id="{E06206F1-7EAA-B0A1-E833-08C6890AE4F4}"/>
                  </a:ext>
                </a:extLst>
              </p:cNvPr>
              <p:cNvSpPr/>
              <p:nvPr/>
            </p:nvSpPr>
            <p:spPr>
              <a:xfrm>
                <a:off x="611329" y="425291"/>
                <a:ext cx="467557" cy="464568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latin typeface="+mj-lt"/>
                    <a:ea typeface="Calibri"/>
                    <a:cs typeface="Calibri"/>
                    <a:sym typeface="Calibri"/>
                  </a:rPr>
                  <a:t>8</a:t>
                </a:r>
                <a:endParaRPr sz="3200" b="1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9" name="Freeform 17">
            <a:extLst>
              <a:ext uri="{FF2B5EF4-FFF2-40B4-BE49-F238E27FC236}">
                <a16:creationId xmlns:a16="http://schemas.microsoft.com/office/drawing/2014/main" xmlns="" id="{A7DD10D6-66D5-79B7-B4F7-27DEC8AF4627}"/>
              </a:ext>
            </a:extLst>
          </p:cNvPr>
          <p:cNvSpPr/>
          <p:nvPr/>
        </p:nvSpPr>
        <p:spPr>
          <a:xfrm>
            <a:off x="6642721" y="3323079"/>
            <a:ext cx="1655667" cy="1537316"/>
          </a:xfrm>
          <a:custGeom>
            <a:avLst/>
            <a:gdLst/>
            <a:ahLst/>
            <a:cxnLst/>
            <a:rect l="l" t="t" r="r" b="b"/>
            <a:pathLst>
              <a:path w="2502303" h="2434532">
                <a:moveTo>
                  <a:pt x="0" y="0"/>
                </a:moveTo>
                <a:lnTo>
                  <a:pt x="2502303" y="0"/>
                </a:lnTo>
                <a:lnTo>
                  <a:pt x="2502303" y="2434532"/>
                </a:lnTo>
                <a:lnTo>
                  <a:pt x="0" y="24345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xmlns="" id="{903CD8E2-E0D5-35E7-9211-F2BF13D39C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430606" y="4430106"/>
            <a:ext cx="713394" cy="71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1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AB0EDF6-2024-AE51-91BF-A413763A5FC5}"/>
              </a:ext>
            </a:extLst>
          </p:cNvPr>
          <p:cNvSpPr txBox="1"/>
          <p:nvPr/>
        </p:nvSpPr>
        <p:spPr>
          <a:xfrm>
            <a:off x="3058695" y="515875"/>
            <a:ext cx="30266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VẬN DỤNG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A43055B-FE06-6A08-A19F-437C80C42FFE}"/>
              </a:ext>
            </a:extLst>
          </p:cNvPr>
          <p:cNvSpPr txBox="1"/>
          <p:nvPr/>
        </p:nvSpPr>
        <p:spPr>
          <a:xfrm>
            <a:off x="610260" y="1343833"/>
            <a:ext cx="3763620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i="1">
                <a:solidFill>
                  <a:srgbClr val="FF0000"/>
                </a:solidFill>
              </a:rPr>
              <a:t>Nhiệm vụ: </a:t>
            </a:r>
            <a:r>
              <a:rPr lang="vi-VN" sz="2000"/>
              <a:t>Mô tả đặc điểm quần cư tại nơi em sinh sống.</a:t>
            </a:r>
            <a:endParaRPr lang="en-US" sz="200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BF792C36-C004-9116-AFEC-8D00B8979887}"/>
              </a:ext>
            </a:extLst>
          </p:cNvPr>
          <p:cNvSpPr/>
          <p:nvPr/>
        </p:nvSpPr>
        <p:spPr>
          <a:xfrm>
            <a:off x="807720" y="2484120"/>
            <a:ext cx="3223260" cy="73152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kern="0">
                <a:solidFill>
                  <a:srgbClr val="0D0D0D"/>
                </a:solidFill>
                <a:effectLst/>
                <a:ea typeface="Calibri" panose="020F0502020204030204" pitchFamily="34" charset="0"/>
              </a:rPr>
              <a:t>Tên loại hình quần cư.</a:t>
            </a:r>
            <a:endParaRPr lang="en-US" sz="160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B3C00C4-ED36-2E46-91D4-5E1056BA8F97}"/>
              </a:ext>
            </a:extLst>
          </p:cNvPr>
          <p:cNvSpPr/>
          <p:nvPr/>
        </p:nvSpPr>
        <p:spPr>
          <a:xfrm>
            <a:off x="807720" y="3512820"/>
            <a:ext cx="3223260" cy="92964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kern="0">
                <a:solidFill>
                  <a:srgbClr val="0D0D0D"/>
                </a:solidFill>
                <a:effectLst/>
                <a:ea typeface="Calibri" panose="020F0502020204030204" pitchFamily="34" charset="0"/>
              </a:rPr>
              <a:t>Đặc điểm của loại hình quần cư đó. </a:t>
            </a:r>
            <a:endParaRPr lang="en-US" sz="16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D839F19-82A1-5F10-EAB1-0CAFBAAB04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42460" y="1607820"/>
            <a:ext cx="4423037" cy="294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8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84" name="Google Shape;2384;p41"/>
          <p:cNvCxnSpPr/>
          <p:nvPr/>
        </p:nvCxnSpPr>
        <p:spPr>
          <a:xfrm>
            <a:off x="723900" y="2904800"/>
            <a:ext cx="7705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527880A-3646-DE3D-873B-67917F903222}"/>
              </a:ext>
            </a:extLst>
          </p:cNvPr>
          <p:cNvSpPr txBox="1"/>
          <p:nvPr/>
        </p:nvSpPr>
        <p:spPr>
          <a:xfrm>
            <a:off x="2050455" y="451771"/>
            <a:ext cx="50391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HƯỚNG DẪN VỀ NHÀ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5807879-3C47-1C62-537A-3A7E098D0A3C}"/>
              </a:ext>
            </a:extLst>
          </p:cNvPr>
          <p:cNvGrpSpPr/>
          <p:nvPr/>
        </p:nvGrpSpPr>
        <p:grpSpPr>
          <a:xfrm>
            <a:off x="1100821" y="1657309"/>
            <a:ext cx="1840230" cy="1366141"/>
            <a:chOff x="1100821" y="1657309"/>
            <a:chExt cx="1840230" cy="1366141"/>
          </a:xfrm>
        </p:grpSpPr>
        <p:grpSp>
          <p:nvGrpSpPr>
            <p:cNvPr id="2388" name="Google Shape;2388;p41"/>
            <p:cNvGrpSpPr/>
            <p:nvPr/>
          </p:nvGrpSpPr>
          <p:grpSpPr>
            <a:xfrm rot="10800000" flipH="1">
              <a:off x="1895551" y="2661013"/>
              <a:ext cx="250787" cy="362437"/>
              <a:chOff x="5597411" y="2729877"/>
              <a:chExt cx="32414" cy="46844"/>
            </a:xfrm>
          </p:grpSpPr>
          <p:sp>
            <p:nvSpPr>
              <p:cNvPr id="2389" name="Google Shape;2389;p41"/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0" name="Google Shape;2390;p41"/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A107C52-ADC4-1437-01AB-1D83784962F0}"/>
                </a:ext>
              </a:extLst>
            </p:cNvPr>
            <p:cNvSpPr txBox="1"/>
            <p:nvPr/>
          </p:nvSpPr>
          <p:spPr>
            <a:xfrm>
              <a:off x="1100821" y="1657309"/>
              <a:ext cx="1840230" cy="958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/>
                <a:t>Ôn lại kiến thức đã học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92E1156-6B89-065C-426D-133D6AAD50FE}"/>
              </a:ext>
            </a:extLst>
          </p:cNvPr>
          <p:cNvGrpSpPr/>
          <p:nvPr/>
        </p:nvGrpSpPr>
        <p:grpSpPr>
          <a:xfrm>
            <a:off x="2736222" y="2784838"/>
            <a:ext cx="1979502" cy="1837794"/>
            <a:chOff x="2736222" y="2784838"/>
            <a:chExt cx="1979502" cy="1837794"/>
          </a:xfrm>
        </p:grpSpPr>
        <p:grpSp>
          <p:nvGrpSpPr>
            <p:cNvPr id="2385" name="Google Shape;2385;p41"/>
            <p:cNvGrpSpPr/>
            <p:nvPr/>
          </p:nvGrpSpPr>
          <p:grpSpPr>
            <a:xfrm>
              <a:off x="3600588" y="2784838"/>
              <a:ext cx="250787" cy="362437"/>
              <a:chOff x="5597411" y="2729877"/>
              <a:chExt cx="32414" cy="46844"/>
            </a:xfrm>
          </p:grpSpPr>
          <p:sp>
            <p:nvSpPr>
              <p:cNvPr id="2386" name="Google Shape;2386;p41"/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7" name="Google Shape;2387;p41"/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9722429-7AA0-C688-50B0-DF4EB65F118C}"/>
                </a:ext>
              </a:extLst>
            </p:cNvPr>
            <p:cNvSpPr txBox="1"/>
            <p:nvPr/>
          </p:nvSpPr>
          <p:spPr>
            <a:xfrm>
              <a:off x="2736222" y="3202307"/>
              <a:ext cx="1979502" cy="1420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/>
                <a:t>Hoàn thành phần Vận dụng SGK tr.121.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F5EB5AF-30AD-4A58-38BA-31BDD10370CD}"/>
              </a:ext>
            </a:extLst>
          </p:cNvPr>
          <p:cNvGrpSpPr/>
          <p:nvPr/>
        </p:nvGrpSpPr>
        <p:grpSpPr>
          <a:xfrm>
            <a:off x="4220080" y="1213828"/>
            <a:ext cx="2404523" cy="1809622"/>
            <a:chOff x="4220080" y="1213828"/>
            <a:chExt cx="2404523" cy="1809622"/>
          </a:xfrm>
        </p:grpSpPr>
        <p:grpSp>
          <p:nvGrpSpPr>
            <p:cNvPr id="2393" name="Google Shape;2393;p41"/>
            <p:cNvGrpSpPr/>
            <p:nvPr/>
          </p:nvGrpSpPr>
          <p:grpSpPr>
            <a:xfrm rot="10800000" flipH="1">
              <a:off x="5296957" y="2661013"/>
              <a:ext cx="250787" cy="362437"/>
              <a:chOff x="5597411" y="2729877"/>
              <a:chExt cx="32414" cy="46844"/>
            </a:xfrm>
          </p:grpSpPr>
          <p:sp>
            <p:nvSpPr>
              <p:cNvPr id="2394" name="Google Shape;2394;p41"/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5" name="Google Shape;2395;p41"/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0DF59F7-2F79-C3BC-2442-28B449EAD3BC}"/>
                </a:ext>
              </a:extLst>
            </p:cNvPr>
            <p:cNvSpPr txBox="1"/>
            <p:nvPr/>
          </p:nvSpPr>
          <p:spPr>
            <a:xfrm>
              <a:off x="4220080" y="1213828"/>
              <a:ext cx="2404523" cy="1420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/>
                <a:t>Làm bài tập Bài 2 – SBT Lịch sử và Địa lí 9, phần Địa lí.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8862853-645D-D7CF-0718-F6A19153DA7A}"/>
              </a:ext>
            </a:extLst>
          </p:cNvPr>
          <p:cNvGrpSpPr/>
          <p:nvPr/>
        </p:nvGrpSpPr>
        <p:grpSpPr>
          <a:xfrm>
            <a:off x="5279902" y="2784838"/>
            <a:ext cx="3619500" cy="2204602"/>
            <a:chOff x="5279902" y="2784838"/>
            <a:chExt cx="3619500" cy="2204602"/>
          </a:xfrm>
        </p:grpSpPr>
        <p:grpSp>
          <p:nvGrpSpPr>
            <p:cNvPr id="2396" name="Google Shape;2396;p41"/>
            <p:cNvGrpSpPr/>
            <p:nvPr/>
          </p:nvGrpSpPr>
          <p:grpSpPr>
            <a:xfrm>
              <a:off x="6997652" y="2784838"/>
              <a:ext cx="250787" cy="362437"/>
              <a:chOff x="5597411" y="2729877"/>
              <a:chExt cx="32414" cy="46844"/>
            </a:xfrm>
          </p:grpSpPr>
          <p:sp>
            <p:nvSpPr>
              <p:cNvPr id="2397" name="Google Shape;2397;p41"/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8" name="Google Shape;2398;p41"/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AAA3287-45E1-7124-507B-249D92E63D65}"/>
                </a:ext>
              </a:extLst>
            </p:cNvPr>
            <p:cNvSpPr txBox="1"/>
            <p:nvPr/>
          </p:nvSpPr>
          <p:spPr>
            <a:xfrm>
              <a:off x="5279902" y="3107450"/>
              <a:ext cx="3619500" cy="18819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/>
                <a:t>T</a:t>
              </a:r>
              <a:r>
                <a:rPr lang="vi-VN" sz="2000"/>
                <a:t>ìm hiểu trước </a:t>
              </a:r>
              <a:r>
                <a:rPr lang="vi-VN" sz="2000" b="1" i="1"/>
                <a:t>Bài 3: Thực hành tìm hiểu vấn đề việc làm ở địa phương và phân hóa thu nhập theo vùng. </a:t>
              </a:r>
              <a:endParaRPr lang="en-US" sz="2000" b="1" i="1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1">
          <a:extLst>
            <a:ext uri="{FF2B5EF4-FFF2-40B4-BE49-F238E27FC236}">
              <a16:creationId xmlns:a16="http://schemas.microsoft.com/office/drawing/2014/main" xmlns="" id="{DF49CF25-F2D5-300F-6DB4-3597FFF63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3AD6D24-8813-5B53-AC6E-75236E41CA18}"/>
              </a:ext>
            </a:extLst>
          </p:cNvPr>
          <p:cNvGrpSpPr/>
          <p:nvPr/>
        </p:nvGrpSpPr>
        <p:grpSpPr>
          <a:xfrm>
            <a:off x="310401" y="237660"/>
            <a:ext cx="8523197" cy="4690481"/>
            <a:chOff x="310401" y="200722"/>
            <a:chExt cx="8523197" cy="4690481"/>
          </a:xfrm>
        </p:grpSpPr>
        <p:sp>
          <p:nvSpPr>
            <p:cNvPr id="1728" name="Rectangle: Rounded Corners 1727">
              <a:extLst>
                <a:ext uri="{FF2B5EF4-FFF2-40B4-BE49-F238E27FC236}">
                  <a16:creationId xmlns:a16="http://schemas.microsoft.com/office/drawing/2014/main" xmlns="" id="{48C834C0-C91E-91FC-E86B-F55ADD442203}"/>
                </a:ext>
              </a:extLst>
            </p:cNvPr>
            <p:cNvSpPr/>
            <p:nvPr/>
          </p:nvSpPr>
          <p:spPr>
            <a:xfrm>
              <a:off x="310401" y="475785"/>
              <a:ext cx="8523197" cy="4415418"/>
            </a:xfrm>
            <a:prstGeom prst="roundRect">
              <a:avLst>
                <a:gd name="adj" fmla="val 3864"/>
              </a:avLst>
            </a:prstGeom>
            <a:solidFill>
              <a:schemeClr val="accent6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700" b="1" i="1">
                <a:solidFill>
                  <a:srgbClr val="FF0000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1800" b="1" i="1">
                  <a:solidFill>
                    <a:srgbClr val="0070C0"/>
                  </a:solidFill>
                </a:rPr>
                <a:t>Nhiệm vụ: Dựa vào bản đồ Hình 2 – SGK tr.20 và điền vào chỗ trống.</a:t>
              </a:r>
            </a:p>
            <a:p>
              <a:pPr algn="just">
                <a:lnSpc>
                  <a:spcPct val="150000"/>
                </a:lnSpc>
              </a:pPr>
              <a:r>
                <a:rPr lang="en-US" sz="1800">
                  <a:solidFill>
                    <a:srgbClr val="000000"/>
                  </a:solidFill>
                </a:rPr>
                <a:t>Thời gian:…………………………………………………………………………………</a:t>
              </a:r>
            </a:p>
            <a:p>
              <a:pPr algn="just">
                <a:lnSpc>
                  <a:spcPct val="150000"/>
                </a:lnSpc>
              </a:pPr>
              <a:r>
                <a:rPr lang="en-US" sz="1800">
                  <a:solidFill>
                    <a:srgbClr val="000000"/>
                  </a:solidFill>
                </a:rPr>
                <a:t>1. Mật độ dân số nước ta ……………………………………………………………….</a:t>
              </a:r>
            </a:p>
            <a:p>
              <a:pPr algn="just">
                <a:lnSpc>
                  <a:spcPct val="150000"/>
                </a:lnSpc>
              </a:pPr>
              <a:r>
                <a:rPr lang="en-US" sz="1800">
                  <a:solidFill>
                    <a:srgbClr val="000000"/>
                  </a:solidFill>
                </a:rPr>
                <a:t>2. Các khu vực đồng bằng có mật độ dân số ………………………………………...</a:t>
              </a:r>
            </a:p>
            <a:p>
              <a:pPr algn="just">
                <a:lnSpc>
                  <a:spcPct val="150000"/>
                </a:lnSpc>
              </a:pPr>
              <a:r>
                <a:rPr lang="en-US" sz="1800">
                  <a:solidFill>
                    <a:srgbClr val="000000"/>
                  </a:solidFill>
                </a:rPr>
                <a:t>3. Các khu vực miền núi có mật độ dân số …………………………………………..</a:t>
              </a:r>
            </a:p>
            <a:p>
              <a:pPr algn="just">
                <a:lnSpc>
                  <a:spcPct val="150000"/>
                </a:lnSpc>
              </a:pPr>
              <a:r>
                <a:rPr lang="en-US" sz="1800">
                  <a:solidFill>
                    <a:srgbClr val="000000"/>
                  </a:solidFill>
                </a:rPr>
                <a:t>4. Các tỉnh có mật độ dân số cao nhất ………………………………………………...</a:t>
              </a:r>
            </a:p>
            <a:p>
              <a:pPr algn="just">
                <a:lnSpc>
                  <a:spcPct val="150000"/>
                </a:lnSpc>
              </a:pPr>
              <a:r>
                <a:rPr lang="en-US" sz="1800">
                  <a:solidFill>
                    <a:srgbClr val="000000"/>
                  </a:solidFill>
                </a:rPr>
                <a:t>………………………………………………………………………………………………</a:t>
              </a:r>
            </a:p>
            <a:p>
              <a:pPr algn="just">
                <a:lnSpc>
                  <a:spcPct val="150000"/>
                </a:lnSpc>
              </a:pPr>
              <a:r>
                <a:rPr lang="en-US" sz="1800">
                  <a:solidFill>
                    <a:srgbClr val="000000"/>
                  </a:solidFill>
                </a:rPr>
                <a:t>5. Các tỉnh có mật độ dân số thấp nhất ….…………………………………………….</a:t>
              </a:r>
            </a:p>
            <a:p>
              <a:pPr algn="just">
                <a:lnSpc>
                  <a:spcPct val="150000"/>
                </a:lnSpc>
              </a:pPr>
              <a:r>
                <a:rPr lang="en-US" sz="1800">
                  <a:solidFill>
                    <a:srgbClr val="000000"/>
                  </a:solidFill>
                </a:rPr>
                <a:t>………………………………………………………………………………………………</a:t>
              </a:r>
            </a:p>
            <a:p>
              <a:pPr algn="just">
                <a:lnSpc>
                  <a:spcPct val="150000"/>
                </a:lnSpc>
              </a:pPr>
              <a:r>
                <a:rPr lang="en-US" sz="1800">
                  <a:solidFill>
                    <a:srgbClr val="000000"/>
                  </a:solidFill>
                </a:rPr>
                <a:t>Như vậy, mật độ dân số nước ta ………(6) và phân bố ………………….…….. (7).</a:t>
              </a: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2DDE564-25DD-33C5-1B78-EB43FB16D354}"/>
                </a:ext>
              </a:extLst>
            </p:cNvPr>
            <p:cNvSpPr/>
            <p:nvPr/>
          </p:nvSpPr>
          <p:spPr>
            <a:xfrm>
              <a:off x="2375209" y="200722"/>
              <a:ext cx="4393581" cy="557793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/>
                <a:t>PHIẾU HỌC TẬP SỐ 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A75B8C5-35FC-7158-6734-3E0153F401A9}"/>
              </a:ext>
            </a:extLst>
          </p:cNvPr>
          <p:cNvSpPr txBox="1"/>
          <p:nvPr/>
        </p:nvSpPr>
        <p:spPr>
          <a:xfrm>
            <a:off x="1546301" y="1145526"/>
            <a:ext cx="773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5485B59-6237-5264-9B4F-B9BB74696347}"/>
              </a:ext>
            </a:extLst>
          </p:cNvPr>
          <p:cNvSpPr txBox="1"/>
          <p:nvPr/>
        </p:nvSpPr>
        <p:spPr>
          <a:xfrm>
            <a:off x="3111188" y="1545636"/>
            <a:ext cx="2832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cao, </a:t>
            </a:r>
            <a:r>
              <a:rPr lang="vi-VN" sz="2000" b="1">
                <a:solidFill>
                  <a:srgbClr val="FF0000"/>
                </a:solidFill>
              </a:rPr>
              <a:t>297 người/km</a:t>
            </a:r>
            <a:r>
              <a:rPr lang="en-US" sz="2000" b="1" baseline="30000">
                <a:solidFill>
                  <a:srgbClr val="FF0000"/>
                </a:solidFill>
              </a:rPr>
              <a:t>2</a:t>
            </a:r>
            <a:r>
              <a:rPr lang="en-US" sz="2000" b="1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13D588C-7524-0412-D921-41B2753B32AC}"/>
              </a:ext>
            </a:extLst>
          </p:cNvPr>
          <p:cNvSpPr txBox="1"/>
          <p:nvPr/>
        </p:nvSpPr>
        <p:spPr>
          <a:xfrm>
            <a:off x="5018047" y="1963683"/>
            <a:ext cx="2832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đông đúc.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982454A-6EB3-2826-BF58-0E3A14801030}"/>
              </a:ext>
            </a:extLst>
          </p:cNvPr>
          <p:cNvSpPr txBox="1"/>
          <p:nvPr/>
        </p:nvSpPr>
        <p:spPr>
          <a:xfrm>
            <a:off x="4783872" y="2386567"/>
            <a:ext cx="2832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thưa thớt.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6980731-018F-C041-301B-42D5C1F65577}"/>
              </a:ext>
            </a:extLst>
          </p:cNvPr>
          <p:cNvSpPr txBox="1"/>
          <p:nvPr/>
        </p:nvSpPr>
        <p:spPr>
          <a:xfrm>
            <a:off x="4289503" y="2778777"/>
            <a:ext cx="448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Hà Nội, Hải Phòng, TP. Hồ Chí Minh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2879190-1D6F-6D53-EDCD-7719EEDF9539}"/>
              </a:ext>
            </a:extLst>
          </p:cNvPr>
          <p:cNvSpPr txBox="1"/>
          <p:nvPr/>
        </p:nvSpPr>
        <p:spPr>
          <a:xfrm>
            <a:off x="4405077" y="3590999"/>
            <a:ext cx="448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Lai Châu, Điện Biên, Cao Bằng,…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C9335EF-BFC9-3317-DB03-3B1B773A9CAA}"/>
              </a:ext>
            </a:extLst>
          </p:cNvPr>
          <p:cNvSpPr txBox="1"/>
          <p:nvPr/>
        </p:nvSpPr>
        <p:spPr>
          <a:xfrm>
            <a:off x="3819314" y="4456363"/>
            <a:ext cx="670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cao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02DE84C-E8E2-561B-44BB-5E8F08ECF404}"/>
              </a:ext>
            </a:extLst>
          </p:cNvPr>
          <p:cNvSpPr txBox="1"/>
          <p:nvPr/>
        </p:nvSpPr>
        <p:spPr>
          <a:xfrm>
            <a:off x="6012391" y="4429792"/>
            <a:ext cx="2202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không đồng đều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4515B72-9AFE-FB2B-CDDB-BE3D6664FC56}"/>
              </a:ext>
            </a:extLst>
          </p:cNvPr>
          <p:cNvSpPr txBox="1"/>
          <p:nvPr/>
        </p:nvSpPr>
        <p:spPr>
          <a:xfrm>
            <a:off x="412596" y="3190889"/>
            <a:ext cx="5891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Nam Định, Thái Bình, Hải Dương, Hưng Yên.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312C30C-0D69-1521-8AC5-641203997D12}"/>
              </a:ext>
            </a:extLst>
          </p:cNvPr>
          <p:cNvSpPr txBox="1"/>
          <p:nvPr/>
        </p:nvSpPr>
        <p:spPr>
          <a:xfrm>
            <a:off x="412596" y="3988608"/>
            <a:ext cx="5891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Sơn La, Bắc Kạn, Lạng Sơn, Kon Tum.</a:t>
            </a:r>
          </a:p>
        </p:txBody>
      </p:sp>
    </p:spTree>
    <p:extLst>
      <p:ext uri="{BB962C8B-B14F-4D97-AF65-F5344CB8AC3E}">
        <p14:creationId xmlns:p14="http://schemas.microsoft.com/office/powerpoint/2010/main" val="218127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6C10C21-0F51-A2E1-A1CD-413129E3E126}"/>
              </a:ext>
            </a:extLst>
          </p:cNvPr>
          <p:cNvSpPr txBox="1"/>
          <p:nvPr/>
        </p:nvSpPr>
        <p:spPr>
          <a:xfrm>
            <a:off x="142757" y="1169090"/>
            <a:ext cx="4429243" cy="280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000" b="1" i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vi-VN" sz="2000" b="1" i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 thác Hình 2, thông tin mục 1 SGK tr.119, 120 và trả lời câu hỏi: </a:t>
            </a:r>
            <a:endParaRPr lang="en-US" sz="2000" b="1" i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 xét đặc điểm phân bố cư dân nước ta.</a:t>
            </a:r>
            <a:endParaRPr lang="en-US" sz="2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 phân bố dân cư thay đổi do tác động của những nhân tố nào?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8B2506E2-C059-0EE6-AB96-6F48609D3212}"/>
              </a:ext>
            </a:extLst>
          </p:cNvPr>
          <p:cNvGrpSpPr/>
          <p:nvPr/>
        </p:nvGrpSpPr>
        <p:grpSpPr>
          <a:xfrm>
            <a:off x="4638907" y="789428"/>
            <a:ext cx="4284394" cy="3564644"/>
            <a:chOff x="4620205" y="995710"/>
            <a:chExt cx="4284394" cy="356464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8B2CC187-1F3B-C444-EE8F-8D34DB5E86F8}"/>
                </a:ext>
              </a:extLst>
            </p:cNvPr>
            <p:cNvSpPr txBox="1"/>
            <p:nvPr/>
          </p:nvSpPr>
          <p:spPr>
            <a:xfrm>
              <a:off x="4620205" y="4052523"/>
              <a:ext cx="4210052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THẢO LUẬN NHÓM ĐÔI</a:t>
              </a:r>
              <a:endPara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sym typeface="Arial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xmlns="" id="{3E91785C-BCDE-CBBF-887B-4BF9469838CA}"/>
                </a:ext>
              </a:extLst>
            </p:cNvPr>
            <p:cNvSpPr/>
            <p:nvPr/>
          </p:nvSpPr>
          <p:spPr>
            <a:xfrm>
              <a:off x="4694547" y="995710"/>
              <a:ext cx="4210052" cy="3056813"/>
            </a:xfrm>
            <a:custGeom>
              <a:avLst/>
              <a:gdLst/>
              <a:ahLst/>
              <a:cxnLst/>
              <a:rect l="l" t="t" r="r" b="b"/>
              <a:pathLst>
                <a:path w="3170699" h="2267050">
                  <a:moveTo>
                    <a:pt x="0" y="0"/>
                  </a:moveTo>
                  <a:lnTo>
                    <a:pt x="3170698" y="0"/>
                  </a:lnTo>
                  <a:lnTo>
                    <a:pt x="3170698" y="2267050"/>
                  </a:lnTo>
                  <a:lnTo>
                    <a:pt x="0" y="2267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241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map of different colored states&#10;&#10;Description automatically generated">
            <a:extLst>
              <a:ext uri="{FF2B5EF4-FFF2-40B4-BE49-F238E27FC236}">
                <a16:creationId xmlns:a16="http://schemas.microsoft.com/office/drawing/2014/main" xmlns="" id="{BE72877F-5366-2A48-766E-10C1E45B58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8920" y="2354165"/>
            <a:ext cx="1148202" cy="269468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BE5D1CBB-9ECA-768C-1AC7-635A1F0F529C}"/>
              </a:ext>
            </a:extLst>
          </p:cNvPr>
          <p:cNvCxnSpPr/>
          <p:nvPr/>
        </p:nvCxnSpPr>
        <p:spPr>
          <a:xfrm>
            <a:off x="4762503" y="1104894"/>
            <a:ext cx="0" cy="3261360"/>
          </a:xfrm>
          <a:prstGeom prst="line">
            <a:avLst/>
          </a:prstGeom>
          <a:ln w="28575">
            <a:solidFill>
              <a:srgbClr val="FD524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5837ADD-57B9-B4EC-2A2A-C3B816D1AFC1}"/>
              </a:ext>
            </a:extLst>
          </p:cNvPr>
          <p:cNvSpPr/>
          <p:nvPr/>
        </p:nvSpPr>
        <p:spPr>
          <a:xfrm>
            <a:off x="959753" y="1104894"/>
            <a:ext cx="2623509" cy="55399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00"/>
                </a:solidFill>
                <a:ea typeface="Times New Roman" panose="02020603050405020304" pitchFamily="18" charset="0"/>
              </a:rPr>
              <a:t>Đ</a:t>
            </a:r>
            <a:r>
              <a:rPr lang="vi-VN" sz="2000">
                <a:solidFill>
                  <a:srgbClr val="000000"/>
                </a:solidFill>
                <a:ea typeface="Times New Roman" panose="02020603050405020304" pitchFamily="18" charset="0"/>
              </a:rPr>
              <a:t>ồng bằng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BEF0098-8649-B925-85EE-AF3E105A1757}"/>
              </a:ext>
            </a:extLst>
          </p:cNvPr>
          <p:cNvSpPr/>
          <p:nvPr/>
        </p:nvSpPr>
        <p:spPr>
          <a:xfrm>
            <a:off x="5491788" y="1104894"/>
            <a:ext cx="2623509" cy="55399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ker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Miền núi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923EF6C-1363-4356-6042-E3E56FB5ACF0}"/>
              </a:ext>
            </a:extLst>
          </p:cNvPr>
          <p:cNvSpPr txBox="1"/>
          <p:nvPr/>
        </p:nvSpPr>
        <p:spPr>
          <a:xfrm>
            <a:off x="256882" y="1696842"/>
            <a:ext cx="3209875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D</a:t>
            </a:r>
            <a:r>
              <a:rPr lang="vi-VN" sz="2000"/>
              <a:t>ân cư đông đúc.</a:t>
            </a:r>
            <a:endParaRPr lang="en-US" sz="200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Nơi có mật độ dân số cao nhất: ĐB. </a:t>
            </a:r>
            <a:r>
              <a:rPr lang="vi-VN" sz="2000"/>
              <a:t>sông Hồng (1091 ng</a:t>
            </a:r>
            <a:r>
              <a:rPr lang="en-US" sz="2000"/>
              <a:t>ười</a:t>
            </a:r>
            <a:r>
              <a:rPr lang="vi-VN" sz="2000"/>
              <a:t>/km</a:t>
            </a:r>
            <a:r>
              <a:rPr lang="en-US" sz="2000" baseline="30000"/>
              <a:t>2</a:t>
            </a:r>
            <a:r>
              <a:rPr lang="en-US" sz="2000"/>
              <a:t>).</a:t>
            </a:r>
            <a:r>
              <a:rPr lang="vi-VN" sz="2000"/>
              <a:t> </a:t>
            </a:r>
            <a:endParaRPr lang="en-US" sz="20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557E06F-DDA3-155A-A1DF-D7C7D98F9A12}"/>
              </a:ext>
            </a:extLst>
          </p:cNvPr>
          <p:cNvSpPr txBox="1"/>
          <p:nvPr/>
        </p:nvSpPr>
        <p:spPr>
          <a:xfrm>
            <a:off x="4885653" y="1696842"/>
            <a:ext cx="3078476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D</a:t>
            </a:r>
            <a:r>
              <a:rPr lang="vi-VN" sz="2000"/>
              <a:t>ân cư </a:t>
            </a:r>
            <a:r>
              <a:rPr lang="en-US" sz="2000"/>
              <a:t>thưa thớt</a:t>
            </a:r>
            <a:r>
              <a:rPr lang="vi-VN" sz="2000"/>
              <a:t>.</a:t>
            </a:r>
            <a:endParaRPr lang="en-US" sz="200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Nơi có mật độ dân số thấp nhất: Tây Nguyên </a:t>
            </a:r>
            <a:r>
              <a:rPr lang="vi-VN" sz="2000"/>
              <a:t>(</a:t>
            </a:r>
            <a:r>
              <a:rPr lang="en-US" sz="2000"/>
              <a:t>111</a:t>
            </a:r>
            <a:r>
              <a:rPr lang="vi-VN" sz="2000"/>
              <a:t> ng</a:t>
            </a:r>
            <a:r>
              <a:rPr lang="en-US" sz="2000"/>
              <a:t>ười</a:t>
            </a:r>
            <a:r>
              <a:rPr lang="vi-VN" sz="2000"/>
              <a:t>/km</a:t>
            </a:r>
            <a:r>
              <a:rPr lang="en-US" sz="2000" baseline="30000"/>
              <a:t>2</a:t>
            </a:r>
            <a:r>
              <a:rPr lang="en-US" sz="2000"/>
              <a:t>).</a:t>
            </a:r>
            <a:r>
              <a:rPr lang="vi-VN" sz="2000"/>
              <a:t> </a:t>
            </a:r>
            <a:endParaRPr lang="en-US" sz="2000"/>
          </a:p>
        </p:txBody>
      </p:sp>
      <p:pic>
        <p:nvPicPr>
          <p:cNvPr id="16" name="Picture 15" descr="A map of different colors with white text&#10;&#10;Description automatically generated">
            <a:extLst>
              <a:ext uri="{FF2B5EF4-FFF2-40B4-BE49-F238E27FC236}">
                <a16:creationId xmlns:a16="http://schemas.microsoft.com/office/drawing/2014/main" xmlns="" id="{8FC82089-1520-B59A-CF30-B2B07CDF77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7778" t="10667" r="6593" b="16889"/>
          <a:stretch/>
        </p:blipFill>
        <p:spPr>
          <a:xfrm>
            <a:off x="3271017" y="3247188"/>
            <a:ext cx="2241450" cy="1896312"/>
          </a:xfrm>
          <a:prstGeom prst="rect">
            <a:avLst/>
          </a:prstGeom>
        </p:spPr>
      </p:pic>
      <p:pic>
        <p:nvPicPr>
          <p:cNvPr id="20" name="Picture 19" descr="Hoàn Kiếm Lake on a small island in the middle of a lake&#10;&#10;Description automatically generated">
            <a:extLst>
              <a:ext uri="{FF2B5EF4-FFF2-40B4-BE49-F238E27FC236}">
                <a16:creationId xmlns:a16="http://schemas.microsoft.com/office/drawing/2014/main" xmlns="" id="{2B7B6702-9211-3D30-338A-20762CE23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345" y="3747763"/>
            <a:ext cx="1687227" cy="1124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1588460-4199-AE1D-9285-1EE3D98A4F5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146" b="2146"/>
          <a:stretch/>
        </p:blipFill>
        <p:spPr>
          <a:xfrm>
            <a:off x="5819548" y="3747763"/>
            <a:ext cx="1687227" cy="1124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Arrow: Pentagon 23">
            <a:extLst>
              <a:ext uri="{FF2B5EF4-FFF2-40B4-BE49-F238E27FC236}">
                <a16:creationId xmlns:a16="http://schemas.microsoft.com/office/drawing/2014/main" xmlns="" id="{99BB4CBF-3629-ACC9-AA67-836075475823}"/>
              </a:ext>
            </a:extLst>
          </p:cNvPr>
          <p:cNvSpPr/>
          <p:nvPr/>
        </p:nvSpPr>
        <p:spPr>
          <a:xfrm>
            <a:off x="0" y="231560"/>
            <a:ext cx="6545580" cy="571500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vi-VN" sz="2200" b="1" kern="1200">
                <a:solidFill>
                  <a:prstClr val="white"/>
                </a:solidFill>
                <a:cs typeface="Arial" panose="020B0604020202020204" pitchFamily="34" charset="0"/>
              </a:rPr>
              <a:t>Phân bố dân cư khác nhau giữa các khu vực</a:t>
            </a:r>
            <a:endParaRPr lang="en-US" sz="22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  <p:bldP spid="14" grpId="0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5">
          <a:extLst>
            <a:ext uri="{FF2B5EF4-FFF2-40B4-BE49-F238E27FC236}">
              <a16:creationId xmlns:a16="http://schemas.microsoft.com/office/drawing/2014/main" xmlns="" id="{4747829D-6697-67D2-3325-A3F5FC7CB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xmlns="" id="{B63CA4FD-F52A-E978-FEFD-658E15C922AB}"/>
              </a:ext>
            </a:extLst>
          </p:cNvPr>
          <p:cNvSpPr/>
          <p:nvPr/>
        </p:nvSpPr>
        <p:spPr>
          <a:xfrm>
            <a:off x="0" y="231560"/>
            <a:ext cx="6545580" cy="571500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vi-VN" sz="2200" b="1" kern="1200">
                <a:solidFill>
                  <a:prstClr val="white"/>
                </a:solidFill>
                <a:cs typeface="Arial" panose="020B0604020202020204" pitchFamily="34" charset="0"/>
              </a:rPr>
              <a:t>Phân bố dân cư khác nhau giữa các khu vực</a:t>
            </a:r>
            <a:endParaRPr lang="en-US" sz="22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BDFDC8B-27AD-0480-8202-EC134DD8CF31}"/>
              </a:ext>
            </a:extLst>
          </p:cNvPr>
          <p:cNvSpPr/>
          <p:nvPr/>
        </p:nvSpPr>
        <p:spPr>
          <a:xfrm>
            <a:off x="1453328" y="1065950"/>
            <a:ext cx="1724352" cy="55399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00"/>
                </a:solidFill>
                <a:ea typeface="Times New Roman" panose="02020603050405020304" pitchFamily="18" charset="0"/>
              </a:rPr>
              <a:t>Thành thị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D91122CD-0AAF-8206-CCB5-4D49A62CF61B}"/>
              </a:ext>
            </a:extLst>
          </p:cNvPr>
          <p:cNvSpPr/>
          <p:nvPr/>
        </p:nvSpPr>
        <p:spPr>
          <a:xfrm>
            <a:off x="5966321" y="1065950"/>
            <a:ext cx="1724352" cy="55399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ker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Nông thôn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5" name="Multiplication Sign 14">
            <a:extLst>
              <a:ext uri="{FF2B5EF4-FFF2-40B4-BE49-F238E27FC236}">
                <a16:creationId xmlns:a16="http://schemas.microsoft.com/office/drawing/2014/main" xmlns="" id="{4A43E8A7-D11D-ED87-D9F9-68B9DD1623A8}"/>
              </a:ext>
            </a:extLst>
          </p:cNvPr>
          <p:cNvSpPr/>
          <p:nvPr/>
        </p:nvSpPr>
        <p:spPr>
          <a:xfrm>
            <a:off x="4114800" y="892584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D50760E1-5279-F006-C289-61DF1D13D66B}"/>
              </a:ext>
            </a:extLst>
          </p:cNvPr>
          <p:cNvGrpSpPr/>
          <p:nvPr/>
        </p:nvGrpSpPr>
        <p:grpSpPr>
          <a:xfrm>
            <a:off x="355569" y="1619948"/>
            <a:ext cx="4506363" cy="807754"/>
            <a:chOff x="206886" y="1556305"/>
            <a:chExt cx="4506363" cy="80775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ABF68A77-8B91-25EE-8905-20F4468F5753}"/>
                </a:ext>
              </a:extLst>
            </p:cNvPr>
            <p:cNvSpPr txBox="1"/>
            <p:nvPr/>
          </p:nvSpPr>
          <p:spPr>
            <a:xfrm>
              <a:off x="725474" y="1954489"/>
              <a:ext cx="398777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000"/>
                <a:t>Chủ yếu sinh sống ở nông thôn.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F21E50CA-2077-4C5A-96FC-C13141BB8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886" y="1556305"/>
              <a:ext cx="518588" cy="80775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55A36B1C-0E6E-4B68-8178-66D522AD7BE7}"/>
              </a:ext>
            </a:extLst>
          </p:cNvPr>
          <p:cNvGrpSpPr/>
          <p:nvPr/>
        </p:nvGrpSpPr>
        <p:grpSpPr>
          <a:xfrm>
            <a:off x="529317" y="2487080"/>
            <a:ext cx="1329267" cy="1365743"/>
            <a:chOff x="529317" y="2675155"/>
            <a:chExt cx="1329267" cy="1365743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3F3B78D8-0244-2FB4-76E1-AB83C435C65E}"/>
                </a:ext>
              </a:extLst>
            </p:cNvPr>
            <p:cNvSpPr/>
            <p:nvPr/>
          </p:nvSpPr>
          <p:spPr>
            <a:xfrm>
              <a:off x="529317" y="3561685"/>
              <a:ext cx="1329267" cy="479213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0000"/>
                  </a:solidFill>
                </a:rPr>
                <a:t>Thành thị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DA355952-DEFA-7A36-2FDC-8076F4086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179" y="2675155"/>
              <a:ext cx="1021544" cy="96335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6AFD52E7-ECAD-FD9B-7890-C22605702811}"/>
              </a:ext>
            </a:extLst>
          </p:cNvPr>
          <p:cNvGrpSpPr/>
          <p:nvPr/>
        </p:nvGrpSpPr>
        <p:grpSpPr>
          <a:xfrm>
            <a:off x="3008014" y="2731615"/>
            <a:ext cx="1563986" cy="1121208"/>
            <a:chOff x="3008014" y="2919690"/>
            <a:chExt cx="1563986" cy="1121208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A4771AF5-575E-2CA3-DA4A-6D7A75236EE0}"/>
                </a:ext>
              </a:extLst>
            </p:cNvPr>
            <p:cNvSpPr/>
            <p:nvPr/>
          </p:nvSpPr>
          <p:spPr>
            <a:xfrm>
              <a:off x="3066694" y="3561685"/>
              <a:ext cx="1446626" cy="479213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0000"/>
                  </a:solidFill>
                </a:rPr>
                <a:t>Nông thôn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3204485F-EC28-8EEF-2940-A04192320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08014" y="2919690"/>
              <a:ext cx="1563986" cy="717944"/>
            </a:xfrm>
            <a:prstGeom prst="rect">
              <a:avLst/>
            </a:prstGeom>
          </p:spPr>
        </p:pic>
      </p:grpSp>
      <p:sp>
        <p:nvSpPr>
          <p:cNvPr id="31" name="Plus Sign 30">
            <a:extLst>
              <a:ext uri="{FF2B5EF4-FFF2-40B4-BE49-F238E27FC236}">
                <a16:creationId xmlns:a16="http://schemas.microsoft.com/office/drawing/2014/main" xmlns="" id="{DD184218-697E-97BC-A4A8-F863096DCEE4}"/>
              </a:ext>
            </a:extLst>
          </p:cNvPr>
          <p:cNvSpPr/>
          <p:nvPr/>
        </p:nvSpPr>
        <p:spPr>
          <a:xfrm>
            <a:off x="1970577" y="2883390"/>
            <a:ext cx="914400" cy="914400"/>
          </a:xfrm>
          <a:prstGeom prst="mathPlus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6EC3CB4-032E-0ABD-3357-52B96F530B68}"/>
              </a:ext>
            </a:extLst>
          </p:cNvPr>
          <p:cNvSpPr txBox="1"/>
          <p:nvPr/>
        </p:nvSpPr>
        <p:spPr>
          <a:xfrm>
            <a:off x="355569" y="3930223"/>
            <a:ext cx="1828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37,1%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E6924EF5-E1AC-16B8-FE3C-6CB9FF96CE49}"/>
              </a:ext>
            </a:extLst>
          </p:cNvPr>
          <p:cNvSpPr txBox="1"/>
          <p:nvPr/>
        </p:nvSpPr>
        <p:spPr>
          <a:xfrm>
            <a:off x="2930233" y="3930222"/>
            <a:ext cx="1828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62,9%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428A0EFE-1CF9-D75D-53E5-D1F6E9AB335A}"/>
              </a:ext>
            </a:extLst>
          </p:cNvPr>
          <p:cNvGrpSpPr/>
          <p:nvPr/>
        </p:nvGrpSpPr>
        <p:grpSpPr>
          <a:xfrm>
            <a:off x="4766194" y="1806984"/>
            <a:ext cx="2014914" cy="1754857"/>
            <a:chOff x="4970087" y="1870458"/>
            <a:chExt cx="2014914" cy="1754857"/>
          </a:xfrm>
        </p:grpSpPr>
        <p:pic>
          <p:nvPicPr>
            <p:cNvPr id="36" name="Picture 35" descr="A tower on a small island in a body of water&#10;&#10;Description automatically generated">
              <a:extLst>
                <a:ext uri="{FF2B5EF4-FFF2-40B4-BE49-F238E27FC236}">
                  <a16:creationId xmlns:a16="http://schemas.microsoft.com/office/drawing/2014/main" xmlns="" id="{7A49DA59-E294-2887-34DE-CD4F288AB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70087" y="1870458"/>
              <a:ext cx="2014914" cy="13408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29B2C366-38A6-D49A-7CCF-E5E51033E00E}"/>
                </a:ext>
              </a:extLst>
            </p:cNvPr>
            <p:cNvSpPr txBox="1"/>
            <p:nvPr/>
          </p:nvSpPr>
          <p:spPr>
            <a:xfrm>
              <a:off x="5243008" y="3225205"/>
              <a:ext cx="14466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/>
                <a:t>Hà Nội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D9FF7CD8-8EFE-D530-C83E-E2D9B34A6C1F}"/>
              </a:ext>
            </a:extLst>
          </p:cNvPr>
          <p:cNvGrpSpPr/>
          <p:nvPr/>
        </p:nvGrpSpPr>
        <p:grpSpPr>
          <a:xfrm>
            <a:off x="6812340" y="2065786"/>
            <a:ext cx="2115314" cy="1740987"/>
            <a:chOff x="4866481" y="1870458"/>
            <a:chExt cx="2115314" cy="174098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F2524206-6711-117A-ED42-380D1AEDB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4973292" y="1870458"/>
              <a:ext cx="2008503" cy="13408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5CA6818D-95F7-DDA5-32AA-A302D6C9937F}"/>
                </a:ext>
              </a:extLst>
            </p:cNvPr>
            <p:cNvSpPr txBox="1"/>
            <p:nvPr/>
          </p:nvSpPr>
          <p:spPr>
            <a:xfrm>
              <a:off x="4866481" y="3211335"/>
              <a:ext cx="21153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/>
                <a:t>TP. Hồ Chí Minh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EB64138B-870E-326D-BBAA-4595A2BAD197}"/>
              </a:ext>
            </a:extLst>
          </p:cNvPr>
          <p:cNvGrpSpPr/>
          <p:nvPr/>
        </p:nvGrpSpPr>
        <p:grpSpPr>
          <a:xfrm>
            <a:off x="5140686" y="3959174"/>
            <a:ext cx="2809788" cy="914400"/>
            <a:chOff x="4853495" y="4060778"/>
            <a:chExt cx="2809788" cy="914400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xmlns="" id="{02DFB5E2-D105-2D21-6087-FDC1E1C8CF39}"/>
                </a:ext>
              </a:extLst>
            </p:cNvPr>
            <p:cNvSpPr/>
            <p:nvPr/>
          </p:nvSpPr>
          <p:spPr>
            <a:xfrm>
              <a:off x="5085140" y="4060778"/>
              <a:ext cx="2578143" cy="914400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</a:t>
              </a:r>
              <a:r>
                <a:rPr lang="vi-VN" sz="2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ó mật độ dân số cao nhất cả nước</a:t>
              </a: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7FD76A75-3EE6-0234-BD1D-82B2E34AD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53495" y="4165132"/>
              <a:ext cx="463289" cy="717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03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5" grpId="0" animBg="1"/>
      <p:bldP spid="31" grpId="0" animBg="1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97075AA4-C126-F7D9-A8A7-0A3B32EBE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875385"/>
              </p:ext>
            </p:extLst>
          </p:nvPr>
        </p:nvGraphicFramePr>
        <p:xfrm>
          <a:off x="420029" y="518953"/>
          <a:ext cx="8303942" cy="4297680"/>
        </p:xfrm>
        <a:graphic>
          <a:graphicData uri="http://schemas.openxmlformats.org/drawingml/2006/table">
            <a:tbl>
              <a:tblPr firstRow="1" firstCol="1" bandRow="1">
                <a:tableStyleId>{77DD405A-3E03-4744-935A-25CDCA64AE87}</a:tableStyleId>
              </a:tblPr>
              <a:tblGrid>
                <a:gridCol w="1804606">
                  <a:extLst>
                    <a:ext uri="{9D8B030D-6E8A-4147-A177-3AD203B41FA5}">
                      <a16:colId xmlns:a16="http://schemas.microsoft.com/office/drawing/2014/main" xmlns="" val="20197988"/>
                    </a:ext>
                  </a:extLst>
                </a:gridCol>
                <a:gridCol w="1595757">
                  <a:extLst>
                    <a:ext uri="{9D8B030D-6E8A-4147-A177-3AD203B41FA5}">
                      <a16:colId xmlns:a16="http://schemas.microsoft.com/office/drawing/2014/main" xmlns="" val="2486190299"/>
                    </a:ext>
                  </a:extLst>
                </a:gridCol>
                <a:gridCol w="1582001">
                  <a:extLst>
                    <a:ext uri="{9D8B030D-6E8A-4147-A177-3AD203B41FA5}">
                      <a16:colId xmlns:a16="http://schemas.microsoft.com/office/drawing/2014/main" xmlns="" val="1362836678"/>
                    </a:ext>
                  </a:extLst>
                </a:gridCol>
                <a:gridCol w="1660789">
                  <a:extLst>
                    <a:ext uri="{9D8B030D-6E8A-4147-A177-3AD203B41FA5}">
                      <a16:colId xmlns:a16="http://schemas.microsoft.com/office/drawing/2014/main" xmlns="" val="201645995"/>
                    </a:ext>
                  </a:extLst>
                </a:gridCol>
                <a:gridCol w="1660789">
                  <a:extLst>
                    <a:ext uri="{9D8B030D-6E8A-4147-A177-3AD203B41FA5}">
                      <a16:colId xmlns:a16="http://schemas.microsoft.com/office/drawing/2014/main" xmlns="" val="4027916340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i="0" u="none" strike="noStrike" cap="non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Bảng 2.1. Tỉ lệ dân thành thị và nông thôn nước ta, </a:t>
                      </a:r>
                      <a:endParaRPr lang="en-US" sz="2400" b="1" i="0" u="none" strike="noStrike" cap="non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i="0" u="none" strike="noStrike" cap="non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giai đoạn 1990 – 2021</a:t>
                      </a:r>
                      <a:endParaRPr lang="en-US" sz="2400" b="0" i="0" u="none" strike="noStrike" cap="non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91532898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400" b="0" i="1" u="none" strike="noStrike" cap="non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(Đơn vị: %</a:t>
                      </a:r>
                      <a:r>
                        <a:rPr lang="en-US" sz="2400" b="0" i="1" u="none" strike="noStrike" cap="non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lang="en-US" sz="2400" b="0" i="0" u="none" strike="noStrike" cap="none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6307061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400">
                          <a:effectLst/>
                        </a:rPr>
                        <a:t>Năm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400">
                          <a:effectLst/>
                        </a:rPr>
                        <a:t>1990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400">
                          <a:effectLst/>
                        </a:rPr>
                        <a:t>2000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400">
                          <a:effectLst/>
                        </a:rPr>
                        <a:t>2010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400">
                          <a:effectLst/>
                        </a:rPr>
                        <a:t>2021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549535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vi-VN" sz="2400">
                          <a:effectLst/>
                        </a:rPr>
                        <a:t>Thành thị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400">
                          <a:effectLst/>
                        </a:rPr>
                        <a:t>19,5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400">
                          <a:effectLst/>
                        </a:rPr>
                        <a:t>24,1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400">
                          <a:effectLst/>
                        </a:rPr>
                        <a:t>30,4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400">
                          <a:effectLst/>
                        </a:rPr>
                        <a:t>37,1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4475437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vi-VN" sz="2400">
                          <a:effectLst/>
                        </a:rPr>
                        <a:t>Nông thôn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1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400">
                          <a:effectLst/>
                        </a:rPr>
                        <a:t>80,5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1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400">
                          <a:effectLst/>
                        </a:rPr>
                        <a:t>75,9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1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400">
                          <a:effectLst/>
                        </a:rPr>
                        <a:t>69,6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1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400">
                          <a:effectLst/>
                        </a:rPr>
                        <a:t>62,9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1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1234223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000" b="0" i="1" u="none" strike="noStrike" cap="non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(Nguồn: Tổng cục Thống kê, năm 1991, 2001, 2011 và 2022)</a:t>
                      </a:r>
                      <a:endParaRPr lang="en-US" sz="2000" b="0" i="0" u="none" strike="noStrike" cap="none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01737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127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5">
          <a:extLst>
            <a:ext uri="{FF2B5EF4-FFF2-40B4-BE49-F238E27FC236}">
              <a16:creationId xmlns:a16="http://schemas.microsoft.com/office/drawing/2014/main" xmlns="" id="{7706D23A-8344-E17B-A817-21766A6B0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63C338C-9DBE-AAC0-FEC4-0DF12B9562A7}"/>
              </a:ext>
            </a:extLst>
          </p:cNvPr>
          <p:cNvGrpSpPr/>
          <p:nvPr/>
        </p:nvGrpSpPr>
        <p:grpSpPr>
          <a:xfrm>
            <a:off x="3886168" y="0"/>
            <a:ext cx="1371664" cy="1200330"/>
            <a:chOff x="7582809" y="2979553"/>
            <a:chExt cx="1371664" cy="120033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0104840C-D0EC-9278-D5A0-AC41F510BA4D}"/>
                </a:ext>
              </a:extLst>
            </p:cNvPr>
            <p:cNvSpPr/>
            <p:nvPr/>
          </p:nvSpPr>
          <p:spPr>
            <a:xfrm>
              <a:off x="7582809" y="3441219"/>
              <a:ext cx="1149709" cy="738664"/>
            </a:xfrm>
            <a:prstGeom prst="roundRect">
              <a:avLst>
                <a:gd name="adj" fmla="val 9920"/>
              </a:avLst>
            </a:prstGeom>
            <a:solidFill>
              <a:schemeClr val="accent6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0000"/>
                  </a:solidFill>
                </a:rPr>
                <a:t>Lưu ý:</a:t>
              </a:r>
            </a:p>
          </p:txBody>
        </p:sp>
        <p:pic>
          <p:nvPicPr>
            <p:cNvPr id="11" name="Picture 25">
              <a:extLst>
                <a:ext uri="{FF2B5EF4-FFF2-40B4-BE49-F238E27FC236}">
                  <a16:creationId xmlns:a16="http://schemas.microsoft.com/office/drawing/2014/main" xmlns="" id="{EFE7D293-4FC2-37CC-AD48-429556BF8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8261301" y="2979553"/>
              <a:ext cx="693172" cy="68970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9FFFFA0-CBB2-56A4-C9BD-B4C05CD33167}"/>
              </a:ext>
            </a:extLst>
          </p:cNvPr>
          <p:cNvSpPr txBox="1"/>
          <p:nvPr/>
        </p:nvSpPr>
        <p:spPr>
          <a:xfrm>
            <a:off x="1439913" y="1630642"/>
            <a:ext cx="2556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Số dân đông</a:t>
            </a:r>
          </a:p>
        </p:txBody>
      </p:sp>
      <p:sp>
        <p:nvSpPr>
          <p:cNvPr id="3" name="Not Equal 2">
            <a:extLst>
              <a:ext uri="{FF2B5EF4-FFF2-40B4-BE49-F238E27FC236}">
                <a16:creationId xmlns:a16="http://schemas.microsoft.com/office/drawing/2014/main" xmlns="" id="{BD0CF64A-72FE-BDA4-E8EE-3FDE7FA2BB34}"/>
              </a:ext>
            </a:extLst>
          </p:cNvPr>
          <p:cNvSpPr/>
          <p:nvPr/>
        </p:nvSpPr>
        <p:spPr>
          <a:xfrm>
            <a:off x="3996845" y="1435052"/>
            <a:ext cx="914400" cy="914400"/>
          </a:xfrm>
          <a:prstGeom prst="mathNotEqual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F0F0D19-52C7-1C39-0E81-C92DD76F226D}"/>
              </a:ext>
            </a:extLst>
          </p:cNvPr>
          <p:cNvSpPr txBox="1"/>
          <p:nvPr/>
        </p:nvSpPr>
        <p:spPr>
          <a:xfrm>
            <a:off x="4911246" y="1630642"/>
            <a:ext cx="3183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Mật độ dân số cao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431CB47-9E1C-59F4-134E-44CF28808E38}"/>
              </a:ext>
            </a:extLst>
          </p:cNvPr>
          <p:cNvSpPr txBox="1"/>
          <p:nvPr/>
        </p:nvSpPr>
        <p:spPr>
          <a:xfrm>
            <a:off x="1320800" y="2434760"/>
            <a:ext cx="4317999" cy="2343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Ở nước ta, số dân ở nông thôn đông hơn nhưng mật độ dân số ở thành thị cao hơn.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Số dân ở đồng bằng tăng lên chủ yếu ở các đô thị.</a:t>
            </a:r>
            <a:endParaRPr lang="en-US" sz="20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A2527AB-0779-B1EE-B562-D3E185BA9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9741" y="2349452"/>
            <a:ext cx="2433792" cy="242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6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  <p:bldP spid="15" grpId="0"/>
    </p:bldLst>
  </p:timing>
</p:sld>
</file>

<file path=ppt/theme/theme1.xml><?xml version="1.0" encoding="utf-8"?>
<a:theme xmlns:a="http://schemas.openxmlformats.org/drawingml/2006/main" name="Global Citizenship and Diplomacy - Spanish - 11th Grade by Slidesgo">
  <a:themeElements>
    <a:clrScheme name="Simple Light">
      <a:dk1>
        <a:srgbClr val="012247"/>
      </a:dk1>
      <a:lt1>
        <a:srgbClr val="FFFFFF"/>
      </a:lt1>
      <a:dk2>
        <a:srgbClr val="A5DEF9"/>
      </a:dk2>
      <a:lt2>
        <a:srgbClr val="63A3C5"/>
      </a:lt2>
      <a:accent1>
        <a:srgbClr val="2895C9"/>
      </a:accent1>
      <a:accent2>
        <a:srgbClr val="025F91"/>
      </a:accent2>
      <a:accent3>
        <a:srgbClr val="FD524E"/>
      </a:accent3>
      <a:accent4>
        <a:srgbClr val="F376B2"/>
      </a:accent4>
      <a:accent5>
        <a:srgbClr val="B2D197"/>
      </a:accent5>
      <a:accent6>
        <a:srgbClr val="FFFFFF"/>
      </a:accent6>
      <a:hlink>
        <a:srgbClr val="01224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1198</TotalTime>
  <Words>1923</Words>
  <Application>Microsoft Office PowerPoint</Application>
  <PresentationFormat>On-screen Show (16:9)</PresentationFormat>
  <Paragraphs>313</Paragraphs>
  <Slides>36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Blinker</vt:lpstr>
      <vt:lpstr>Lato</vt:lpstr>
      <vt:lpstr>Calibri</vt:lpstr>
      <vt:lpstr>Rubik ExtraBold</vt:lpstr>
      <vt:lpstr>Times New Roman</vt:lpstr>
      <vt:lpstr>Nunito</vt:lpstr>
      <vt:lpstr>Global Citizenship and Diplomacy - Spanish - 11th Grade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Thao</cp:lastModifiedBy>
  <cp:revision>1</cp:revision>
  <dcterms:modified xsi:type="dcterms:W3CDTF">2025-09-25T01:45:32Z</dcterms:modified>
</cp:coreProperties>
</file>