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0"/>
  </p:notesMasterIdLst>
  <p:sldIdLst>
    <p:sldId id="256" r:id="rId2"/>
    <p:sldId id="348" r:id="rId3"/>
    <p:sldId id="351" r:id="rId4"/>
    <p:sldId id="352" r:id="rId5"/>
    <p:sldId id="263" r:id="rId6"/>
    <p:sldId id="260" r:id="rId7"/>
    <p:sldId id="356" r:id="rId8"/>
    <p:sldId id="345" r:id="rId9"/>
    <p:sldId id="319" r:id="rId10"/>
    <p:sldId id="321" r:id="rId11"/>
    <p:sldId id="274" r:id="rId12"/>
    <p:sldId id="346" r:id="rId13"/>
    <p:sldId id="347" r:id="rId14"/>
    <p:sldId id="350" r:id="rId15"/>
    <p:sldId id="353" r:id="rId16"/>
    <p:sldId id="354" r:id="rId17"/>
    <p:sldId id="355" r:id="rId18"/>
    <p:sldId id="273" r:id="rId19"/>
    <p:sldId id="275" r:id="rId20"/>
    <p:sldId id="323" r:id="rId21"/>
    <p:sldId id="324" r:id="rId22"/>
    <p:sldId id="325" r:id="rId23"/>
    <p:sldId id="326" r:id="rId24"/>
    <p:sldId id="329" r:id="rId25"/>
    <p:sldId id="330" r:id="rId26"/>
    <p:sldId id="268" r:id="rId27"/>
    <p:sldId id="332" r:id="rId28"/>
    <p:sldId id="290" r:id="rId29"/>
  </p:sldIdLst>
  <p:sldSz cx="9144000" cy="5143500" type="screen16x9"/>
  <p:notesSz cx="6858000" cy="9144000"/>
  <p:embeddedFontLst>
    <p:embeddedFont>
      <p:font typeface="Noticia Text" panose="020B0604020202020204" charset="-93"/>
      <p:regular r:id="rId31"/>
      <p:bold r:id="rId32"/>
      <p:italic r:id="rId33"/>
      <p:boldItalic r:id="rId34"/>
    </p:embeddedFont>
    <p:embeddedFont>
      <p:font typeface="Raleway" pitchFamily="2" charset="-93"/>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Bahnschrift SemiBold" panose="020B0502040204020203" pitchFamily="34" charset="0"/>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A0808"/>
    <a:srgbClr val="F7E6D1"/>
    <a:srgbClr val="FAD8D8"/>
    <a:srgbClr val="FFFFFF"/>
    <a:srgbClr val="FFC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8F2D45-2880-46E9-84AF-12AE2CA322A5}">
  <a:tblStyle styleId="{1C8F2D45-2880-46E9-84AF-12AE2CA322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95DAB25-04B5-48C5-89A6-675E291B88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91242" autoAdjust="0"/>
  </p:normalViewPr>
  <p:slideViewPr>
    <p:cSldViewPr snapToGrid="0">
      <p:cViewPr varScale="1">
        <p:scale>
          <a:sx n="106" d="100"/>
          <a:sy n="106" d="100"/>
        </p:scale>
        <p:origin x="62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283939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005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dấu x để quay về slide trò chơi.</a:t>
            </a:r>
            <a:endParaRPr/>
          </a:p>
        </p:txBody>
      </p:sp>
    </p:spTree>
    <p:extLst>
      <p:ext uri="{BB962C8B-B14F-4D97-AF65-F5344CB8AC3E}">
        <p14:creationId xmlns:p14="http://schemas.microsoft.com/office/powerpoint/2010/main" val="393173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385348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215244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49950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286878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2862127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Nhấn dấu x để quay về slide trò chơi.</a:t>
            </a:r>
          </a:p>
          <a:p>
            <a:pPr marL="0" lvl="0" indent="0" algn="l" rtl="0">
              <a:spcBef>
                <a:spcPts val="0"/>
              </a:spcBef>
              <a:spcAft>
                <a:spcPts val="0"/>
              </a:spcAft>
              <a:buNone/>
            </a:pPr>
            <a:endParaRPr/>
          </a:p>
        </p:txBody>
      </p:sp>
    </p:spTree>
    <p:extLst>
      <p:ext uri="{BB962C8B-B14F-4D97-AF65-F5344CB8AC3E}">
        <p14:creationId xmlns:p14="http://schemas.microsoft.com/office/powerpoint/2010/main" val="357502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15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80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98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25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15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97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86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03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03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từng nhân viên để hiện sang slide câu hỏi.</a:t>
            </a:r>
          </a:p>
          <a:p>
            <a:pPr marL="171450" lvl="0" indent="-171450" algn="l" rtl="0">
              <a:spcBef>
                <a:spcPts val="0"/>
              </a:spcBef>
              <a:spcAft>
                <a:spcPts val="0"/>
              </a:spcAft>
            </a:pPr>
            <a:r>
              <a:rPr lang="en-US"/>
              <a:t>Nhấn vào chữ Apply now để hiện sang slide nội dung tiếp theo.</a:t>
            </a:r>
            <a:endParaRPr/>
          </a:p>
        </p:txBody>
      </p:sp>
    </p:spTree>
    <p:extLst>
      <p:ext uri="{BB962C8B-B14F-4D97-AF65-F5344CB8AC3E}">
        <p14:creationId xmlns:p14="http://schemas.microsoft.com/office/powerpoint/2010/main" val="368132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87975" y="236225"/>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oticia Text"/>
              <a:ea typeface="Noticia Text"/>
              <a:cs typeface="Noticia Text"/>
              <a:sym typeface="Noticia Text"/>
            </a:endParaRPr>
          </a:p>
        </p:txBody>
      </p:sp>
      <p:sp>
        <p:nvSpPr>
          <p:cNvPr id="10" name="Google Shape;10;p2"/>
          <p:cNvSpPr txBox="1">
            <a:spLocks noGrp="1"/>
          </p:cNvSpPr>
          <p:nvPr>
            <p:ph type="ctrTitle"/>
          </p:nvPr>
        </p:nvSpPr>
        <p:spPr>
          <a:xfrm>
            <a:off x="713225" y="1438225"/>
            <a:ext cx="4566600" cy="1465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016075" y="3088175"/>
            <a:ext cx="39609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2pPr>
            <a:lvl3pPr lvl="2"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3pPr>
            <a:lvl4pPr lvl="3"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4pPr>
            <a:lvl5pPr lvl="4"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5pPr>
            <a:lvl6pPr lvl="5"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6pPr>
            <a:lvl7pPr lvl="6"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7pPr>
            <a:lvl8pPr lvl="7"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8pPr>
            <a:lvl9pPr lvl="8" algn="ctr">
              <a:lnSpc>
                <a:spcPct val="100000"/>
              </a:lnSpc>
              <a:spcBef>
                <a:spcPts val="0"/>
              </a:spcBef>
              <a:spcAft>
                <a:spcPts val="0"/>
              </a:spcAft>
              <a:buSzPts val="1800"/>
              <a:buFont typeface="Noticia Text"/>
              <a:buNone/>
              <a:defRPr sz="1800">
                <a:latin typeface="Noticia Text"/>
                <a:ea typeface="Noticia Text"/>
                <a:cs typeface="Noticia Text"/>
                <a:sym typeface="Noticia Tex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81"/>
        <p:cNvGrpSpPr/>
        <p:nvPr/>
      </p:nvGrpSpPr>
      <p:grpSpPr>
        <a:xfrm>
          <a:off x="0" y="0"/>
          <a:ext cx="0" cy="0"/>
          <a:chOff x="0" y="0"/>
          <a:chExt cx="0" cy="0"/>
        </a:xfrm>
      </p:grpSpPr>
      <p:sp>
        <p:nvSpPr>
          <p:cNvPr id="182" name="Google Shape;182;p31"/>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1"/>
          <p:cNvSpPr txBox="1">
            <a:spLocks noGrp="1"/>
          </p:cNvSpPr>
          <p:nvPr>
            <p:ph type="title"/>
          </p:nvPr>
        </p:nvSpPr>
        <p:spPr>
          <a:xfrm>
            <a:off x="926141" y="883200"/>
            <a:ext cx="49434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31"/>
          <p:cNvSpPr txBox="1">
            <a:spLocks noGrp="1"/>
          </p:cNvSpPr>
          <p:nvPr>
            <p:ph type="subTitle" idx="1"/>
          </p:nvPr>
        </p:nvSpPr>
        <p:spPr>
          <a:xfrm>
            <a:off x="926099" y="1924350"/>
            <a:ext cx="4943400" cy="99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Font typeface="Noticia Text"/>
              <a:buNone/>
              <a:defRPr>
                <a:latin typeface="Noticia Text"/>
                <a:ea typeface="Noticia Text"/>
                <a:cs typeface="Noticia Text"/>
                <a:sym typeface="Noticia Text"/>
              </a:defRPr>
            </a:lvl1pPr>
            <a:lvl2pPr lvl="1"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2pPr>
            <a:lvl3pPr lvl="2"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3pPr>
            <a:lvl4pPr lvl="3"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4pPr>
            <a:lvl5pPr lvl="4"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5pPr>
            <a:lvl6pPr lvl="5"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6pPr>
            <a:lvl7pPr lvl="6"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7pPr>
            <a:lvl8pPr lvl="7"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8pPr>
            <a:lvl9pPr lvl="8" algn="ctr" rtl="0">
              <a:lnSpc>
                <a:spcPct val="100000"/>
              </a:lnSpc>
              <a:spcBef>
                <a:spcPts val="0"/>
              </a:spcBef>
              <a:spcAft>
                <a:spcPts val="0"/>
              </a:spcAft>
              <a:buSzPts val="1200"/>
              <a:buFont typeface="Noticia Text"/>
              <a:buNone/>
              <a:defRPr>
                <a:latin typeface="Noticia Text"/>
                <a:ea typeface="Noticia Text"/>
                <a:cs typeface="Noticia Text"/>
                <a:sym typeface="Noticia Text"/>
              </a:defRPr>
            </a:lvl9pPr>
          </a:lstStyle>
          <a:p>
            <a:endParaRPr/>
          </a:p>
        </p:txBody>
      </p:sp>
      <p:sp>
        <p:nvSpPr>
          <p:cNvPr id="185" name="Google Shape;185;p31"/>
          <p:cNvSpPr txBox="1"/>
          <p:nvPr/>
        </p:nvSpPr>
        <p:spPr>
          <a:xfrm>
            <a:off x="912975" y="3459550"/>
            <a:ext cx="49434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dk1"/>
                </a:solidFill>
                <a:latin typeface="Raleway"/>
                <a:ea typeface="Raleway"/>
                <a:cs typeface="Raleway"/>
                <a:sym typeface="Raleway"/>
              </a:rPr>
              <a:t>CREDITS: This presentation template was created by </a:t>
            </a:r>
            <a:r>
              <a:rPr lang="en" sz="1100" b="1" u="sng">
                <a:solidFill>
                  <a:schemeClr val="dk1"/>
                </a:solid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100">
                <a:solidFill>
                  <a:schemeClr val="dk1"/>
                </a:solidFill>
                <a:latin typeface="Raleway"/>
                <a:ea typeface="Raleway"/>
                <a:cs typeface="Raleway"/>
                <a:sym typeface="Raleway"/>
              </a:rPr>
              <a:t>, and includes icons by </a:t>
            </a:r>
            <a:r>
              <a:rPr lang="en" sz="1100" b="1" u="sng">
                <a:solidFill>
                  <a:schemeClr val="dk1"/>
                </a:solid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Raleway"/>
                <a:ea typeface="Raleway"/>
                <a:cs typeface="Raleway"/>
                <a:sym typeface="Raleway"/>
              </a:rPr>
              <a:t>, and infographics &amp; images by </a:t>
            </a:r>
            <a:r>
              <a:rPr lang="en" sz="1100" b="1" u="sng">
                <a:solidFill>
                  <a:schemeClr val="dk1"/>
                </a:solid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n" sz="1100" b="1" u="sng">
                <a:solidFill>
                  <a:schemeClr val="dk1"/>
                </a:solidFill>
                <a:latin typeface="Raleway"/>
                <a:ea typeface="Raleway"/>
                <a:cs typeface="Raleway"/>
                <a:sym typeface="Raleway"/>
              </a:rPr>
              <a:t> </a:t>
            </a:r>
            <a:endParaRPr sz="1100" b="1" u="sng">
              <a:solidFill>
                <a:schemeClr val="dk1"/>
              </a:solidFill>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6"/>
        <p:cNvGrpSpPr/>
        <p:nvPr/>
      </p:nvGrpSpPr>
      <p:grpSpPr>
        <a:xfrm>
          <a:off x="0" y="0"/>
          <a:ext cx="0" cy="0"/>
          <a:chOff x="0" y="0"/>
          <a:chExt cx="0" cy="0"/>
        </a:xfrm>
      </p:grpSpPr>
      <p:sp>
        <p:nvSpPr>
          <p:cNvPr id="187" name="Google Shape;187;p32"/>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2"/>
          <p:cNvSpPr/>
          <p:nvPr/>
        </p:nvSpPr>
        <p:spPr>
          <a:xfrm>
            <a:off x="7026781" y="1506100"/>
            <a:ext cx="142" cy="6740"/>
          </a:xfrm>
          <a:custGeom>
            <a:avLst/>
            <a:gdLst/>
            <a:ahLst/>
            <a:cxnLst/>
            <a:rect l="l" t="t" r="r" b="b"/>
            <a:pathLst>
              <a:path w="2" h="95" extrusionOk="0">
                <a:moveTo>
                  <a:pt x="2" y="1"/>
                </a:moveTo>
                <a:cubicBezTo>
                  <a:pt x="2" y="1"/>
                  <a:pt x="0" y="36"/>
                  <a:pt x="2" y="94"/>
                </a:cubicBezTo>
                <a:cubicBezTo>
                  <a:pt x="2" y="36"/>
                  <a:pt x="2" y="1"/>
                  <a:pt x="2" y="1"/>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p:nvPr/>
        </p:nvSpPr>
        <p:spPr>
          <a:xfrm>
            <a:off x="7046077" y="2794360"/>
            <a:ext cx="6669" cy="71"/>
          </a:xfrm>
          <a:custGeom>
            <a:avLst/>
            <a:gdLst/>
            <a:ahLst/>
            <a:cxnLst/>
            <a:rect l="l" t="t" r="r" b="b"/>
            <a:pathLst>
              <a:path w="94" h="1" extrusionOk="0">
                <a:moveTo>
                  <a:pt x="0" y="0"/>
                </a:moveTo>
                <a:cubicBezTo>
                  <a:pt x="0" y="0"/>
                  <a:pt x="16" y="1"/>
                  <a:pt x="44" y="1"/>
                </a:cubicBezTo>
                <a:cubicBezTo>
                  <a:pt x="58" y="1"/>
                  <a:pt x="74" y="1"/>
                  <a:pt x="94"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p:nvPr/>
        </p:nvSpPr>
        <p:spPr>
          <a:xfrm>
            <a:off x="7207472" y="2794360"/>
            <a:ext cx="6669" cy="71"/>
          </a:xfrm>
          <a:custGeom>
            <a:avLst/>
            <a:gdLst/>
            <a:ahLst/>
            <a:cxnLst/>
            <a:rect l="l" t="t" r="r" b="b"/>
            <a:pathLst>
              <a:path w="94" h="1" extrusionOk="0">
                <a:moveTo>
                  <a:pt x="0" y="0"/>
                </a:moveTo>
                <a:cubicBezTo>
                  <a:pt x="20" y="1"/>
                  <a:pt x="37" y="1"/>
                  <a:pt x="50" y="1"/>
                </a:cubicBezTo>
                <a:cubicBezTo>
                  <a:pt x="78" y="1"/>
                  <a:pt x="94" y="0"/>
                  <a:pt x="94"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32"/>
          <p:cNvGrpSpPr/>
          <p:nvPr/>
        </p:nvGrpSpPr>
        <p:grpSpPr>
          <a:xfrm rot="186080">
            <a:off x="5753998" y="1682168"/>
            <a:ext cx="3326586" cy="3024471"/>
            <a:chOff x="5754240" y="1140970"/>
            <a:chExt cx="3326704" cy="3024578"/>
          </a:xfrm>
        </p:grpSpPr>
        <p:grpSp>
          <p:nvGrpSpPr>
            <p:cNvPr id="192" name="Google Shape;192;p32"/>
            <p:cNvGrpSpPr/>
            <p:nvPr/>
          </p:nvGrpSpPr>
          <p:grpSpPr>
            <a:xfrm rot="-2024084">
              <a:off x="6619344" y="1512757"/>
              <a:ext cx="2013414" cy="2224539"/>
              <a:chOff x="10429289" y="1308847"/>
              <a:chExt cx="2357964" cy="2605219"/>
            </a:xfrm>
          </p:grpSpPr>
          <p:sp>
            <p:nvSpPr>
              <p:cNvPr id="193" name="Google Shape;193;p32"/>
              <p:cNvSpPr/>
              <p:nvPr/>
            </p:nvSpPr>
            <p:spPr>
              <a:xfrm>
                <a:off x="11867195" y="1399325"/>
                <a:ext cx="730046" cy="543027"/>
              </a:xfrm>
              <a:custGeom>
                <a:avLst/>
                <a:gdLst/>
                <a:ahLst/>
                <a:cxnLst/>
                <a:rect l="l" t="t" r="r" b="b"/>
                <a:pathLst>
                  <a:path w="8787" h="6536" extrusionOk="0">
                    <a:moveTo>
                      <a:pt x="1327" y="0"/>
                    </a:moveTo>
                    <a:cubicBezTo>
                      <a:pt x="1263" y="0"/>
                      <a:pt x="1201" y="33"/>
                      <a:pt x="1165" y="92"/>
                    </a:cubicBezTo>
                    <a:lnTo>
                      <a:pt x="1" y="2066"/>
                    </a:lnTo>
                    <a:lnTo>
                      <a:pt x="7568" y="6535"/>
                    </a:lnTo>
                    <a:lnTo>
                      <a:pt x="8734" y="4562"/>
                    </a:lnTo>
                    <a:cubicBezTo>
                      <a:pt x="8787" y="4473"/>
                      <a:pt x="8757" y="4358"/>
                      <a:pt x="8668" y="4306"/>
                    </a:cubicBezTo>
                    <a:lnTo>
                      <a:pt x="1423" y="27"/>
                    </a:lnTo>
                    <a:cubicBezTo>
                      <a:pt x="1393" y="9"/>
                      <a:pt x="1360" y="0"/>
                      <a:pt x="1327"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p:nvPr/>
            </p:nvSpPr>
            <p:spPr>
              <a:xfrm>
                <a:off x="10455045" y="1418184"/>
                <a:ext cx="2332209" cy="2495881"/>
              </a:xfrm>
              <a:custGeom>
                <a:avLst/>
                <a:gdLst/>
                <a:ahLst/>
                <a:cxnLst/>
                <a:rect l="l" t="t" r="r" b="b"/>
                <a:pathLst>
                  <a:path w="28071" h="30041" extrusionOk="0">
                    <a:moveTo>
                      <a:pt x="12209" y="1"/>
                    </a:moveTo>
                    <a:lnTo>
                      <a:pt x="1" y="20674"/>
                    </a:lnTo>
                    <a:lnTo>
                      <a:pt x="15863" y="30041"/>
                    </a:lnTo>
                    <a:lnTo>
                      <a:pt x="28070" y="9368"/>
                    </a:lnTo>
                    <a:lnTo>
                      <a:pt x="23924" y="6918"/>
                    </a:lnTo>
                    <a:cubicBezTo>
                      <a:pt x="24160" y="6513"/>
                      <a:pt x="24024" y="5993"/>
                      <a:pt x="23621" y="5755"/>
                    </a:cubicBezTo>
                    <a:lnTo>
                      <a:pt x="21819" y="4690"/>
                    </a:lnTo>
                    <a:cubicBezTo>
                      <a:pt x="22112" y="4194"/>
                      <a:pt x="21790" y="3462"/>
                      <a:pt x="21102" y="3055"/>
                    </a:cubicBezTo>
                    <a:cubicBezTo>
                      <a:pt x="20802" y="2878"/>
                      <a:pt x="20483" y="2792"/>
                      <a:pt x="20193" y="2792"/>
                    </a:cubicBezTo>
                    <a:cubicBezTo>
                      <a:pt x="19816" y="2792"/>
                      <a:pt x="19490" y="2938"/>
                      <a:pt x="19324" y="3218"/>
                    </a:cubicBezTo>
                    <a:lnTo>
                      <a:pt x="17522" y="2154"/>
                    </a:lnTo>
                    <a:cubicBezTo>
                      <a:pt x="17386" y="2073"/>
                      <a:pt x="17236" y="2035"/>
                      <a:pt x="17089" y="2035"/>
                    </a:cubicBezTo>
                    <a:cubicBezTo>
                      <a:pt x="16799" y="2035"/>
                      <a:pt x="16516" y="2183"/>
                      <a:pt x="16356" y="2450"/>
                    </a:cubicBezTo>
                    <a:lnTo>
                      <a:pt x="12209" y="1"/>
                    </a:ln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p:nvPr/>
            </p:nvSpPr>
            <p:spPr>
              <a:xfrm>
                <a:off x="10429289" y="1308847"/>
                <a:ext cx="2332126" cy="2495881"/>
              </a:xfrm>
              <a:custGeom>
                <a:avLst/>
                <a:gdLst/>
                <a:ahLst/>
                <a:cxnLst/>
                <a:rect l="l" t="t" r="r" b="b"/>
                <a:pathLst>
                  <a:path w="28070" h="30041" extrusionOk="0">
                    <a:moveTo>
                      <a:pt x="12208" y="1"/>
                    </a:moveTo>
                    <a:lnTo>
                      <a:pt x="0" y="20674"/>
                    </a:lnTo>
                    <a:lnTo>
                      <a:pt x="15861" y="30041"/>
                    </a:lnTo>
                    <a:lnTo>
                      <a:pt x="28070" y="9367"/>
                    </a:lnTo>
                    <a:lnTo>
                      <a:pt x="12208" y="1"/>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p:nvPr/>
            </p:nvSpPr>
            <p:spPr>
              <a:xfrm>
                <a:off x="10593377" y="1476259"/>
                <a:ext cx="2003867" cy="2161142"/>
              </a:xfrm>
              <a:custGeom>
                <a:avLst/>
                <a:gdLst/>
                <a:ahLst/>
                <a:cxnLst/>
                <a:rect l="l" t="t" r="r" b="b"/>
                <a:pathLst>
                  <a:path w="24119" h="26012" extrusionOk="0">
                    <a:moveTo>
                      <a:pt x="10671" y="0"/>
                    </a:moveTo>
                    <a:lnTo>
                      <a:pt x="0" y="18069"/>
                    </a:lnTo>
                    <a:lnTo>
                      <a:pt x="13449" y="26011"/>
                    </a:lnTo>
                    <a:lnTo>
                      <a:pt x="24119" y="7943"/>
                    </a:lnTo>
                    <a:lnTo>
                      <a:pt x="10671" y="0"/>
                    </a:ln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12178874" y="1438227"/>
                <a:ext cx="255977" cy="193084"/>
              </a:xfrm>
              <a:custGeom>
                <a:avLst/>
                <a:gdLst/>
                <a:ahLst/>
                <a:cxnLst/>
                <a:rect l="l" t="t" r="r" b="b"/>
                <a:pathLst>
                  <a:path w="3081" h="2324" extrusionOk="0">
                    <a:moveTo>
                      <a:pt x="1162" y="0"/>
                    </a:moveTo>
                    <a:cubicBezTo>
                      <a:pt x="785" y="0"/>
                      <a:pt x="459" y="146"/>
                      <a:pt x="294" y="426"/>
                    </a:cubicBezTo>
                    <a:cubicBezTo>
                      <a:pt x="0" y="922"/>
                      <a:pt x="321" y="1654"/>
                      <a:pt x="1009" y="2061"/>
                    </a:cubicBezTo>
                    <a:cubicBezTo>
                      <a:pt x="1309" y="2238"/>
                      <a:pt x="1629" y="2324"/>
                      <a:pt x="1919" y="2324"/>
                    </a:cubicBezTo>
                    <a:cubicBezTo>
                      <a:pt x="2296" y="2324"/>
                      <a:pt x="2621" y="2179"/>
                      <a:pt x="2787" y="1898"/>
                    </a:cubicBezTo>
                    <a:cubicBezTo>
                      <a:pt x="3080" y="1402"/>
                      <a:pt x="2760" y="669"/>
                      <a:pt x="2070" y="263"/>
                    </a:cubicBezTo>
                    <a:cubicBezTo>
                      <a:pt x="1771" y="86"/>
                      <a:pt x="1451" y="0"/>
                      <a:pt x="116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32"/>
            <p:cNvGrpSpPr/>
            <p:nvPr/>
          </p:nvGrpSpPr>
          <p:grpSpPr>
            <a:xfrm>
              <a:off x="6499513" y="2303133"/>
              <a:ext cx="1499281" cy="1862416"/>
              <a:chOff x="8842663" y="4493883"/>
              <a:chExt cx="1499281" cy="1862416"/>
            </a:xfrm>
          </p:grpSpPr>
          <p:sp>
            <p:nvSpPr>
              <p:cNvPr id="199" name="Google Shape;199;p32"/>
              <p:cNvSpPr/>
              <p:nvPr/>
            </p:nvSpPr>
            <p:spPr>
              <a:xfrm>
                <a:off x="8842729" y="4614244"/>
                <a:ext cx="1499139" cy="1742054"/>
              </a:xfrm>
              <a:custGeom>
                <a:avLst/>
                <a:gdLst/>
                <a:ahLst/>
                <a:cxnLst/>
                <a:rect l="l" t="t" r="r" b="b"/>
                <a:pathLst>
                  <a:path w="21131" h="24555" extrusionOk="0">
                    <a:moveTo>
                      <a:pt x="6403" y="1"/>
                    </a:moveTo>
                    <a:lnTo>
                      <a:pt x="0" y="19787"/>
                    </a:lnTo>
                    <a:lnTo>
                      <a:pt x="14728" y="24554"/>
                    </a:lnTo>
                    <a:lnTo>
                      <a:pt x="21131" y="4766"/>
                    </a:lnTo>
                    <a:lnTo>
                      <a:pt x="6403"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8842663" y="4493883"/>
                <a:ext cx="1499281" cy="1742054"/>
              </a:xfrm>
              <a:custGeom>
                <a:avLst/>
                <a:gdLst/>
                <a:ahLst/>
                <a:cxnLst/>
                <a:rect l="l" t="t" r="r" b="b"/>
                <a:pathLst>
                  <a:path w="21133" h="24555" extrusionOk="0">
                    <a:moveTo>
                      <a:pt x="6403" y="1"/>
                    </a:moveTo>
                    <a:lnTo>
                      <a:pt x="0" y="19789"/>
                    </a:lnTo>
                    <a:lnTo>
                      <a:pt x="14729" y="24554"/>
                    </a:lnTo>
                    <a:lnTo>
                      <a:pt x="21132" y="4766"/>
                    </a:lnTo>
                    <a:lnTo>
                      <a:pt x="6403"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32"/>
              <p:cNvGrpSpPr/>
              <p:nvPr/>
            </p:nvGrpSpPr>
            <p:grpSpPr>
              <a:xfrm>
                <a:off x="8954397" y="5597083"/>
                <a:ext cx="943912" cy="513354"/>
                <a:chOff x="7400336" y="2747845"/>
                <a:chExt cx="1105413" cy="601188"/>
              </a:xfrm>
            </p:grpSpPr>
            <p:sp>
              <p:nvSpPr>
                <p:cNvPr id="202" name="Google Shape;202;p32"/>
                <p:cNvSpPr/>
                <p:nvPr/>
              </p:nvSpPr>
              <p:spPr>
                <a:xfrm>
                  <a:off x="7755347" y="2779167"/>
                  <a:ext cx="750401" cy="261544"/>
                </a:xfrm>
                <a:custGeom>
                  <a:avLst/>
                  <a:gdLst/>
                  <a:ahLst/>
                  <a:cxnLst/>
                  <a:rect l="l" t="t" r="r" b="b"/>
                  <a:pathLst>
                    <a:path w="9032" h="3148" extrusionOk="0">
                      <a:moveTo>
                        <a:pt x="83" y="0"/>
                      </a:moveTo>
                      <a:lnTo>
                        <a:pt x="0" y="252"/>
                      </a:lnTo>
                      <a:lnTo>
                        <a:pt x="8949" y="3148"/>
                      </a:lnTo>
                      <a:lnTo>
                        <a:pt x="9032" y="2896"/>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7483418" y="2747845"/>
                  <a:ext cx="1005714" cy="344294"/>
                </a:xfrm>
                <a:custGeom>
                  <a:avLst/>
                  <a:gdLst/>
                  <a:ahLst/>
                  <a:cxnLst/>
                  <a:rect l="l" t="t" r="r" b="b"/>
                  <a:pathLst>
                    <a:path w="12105" h="4144" extrusionOk="0">
                      <a:moveTo>
                        <a:pt x="83" y="0"/>
                      </a:moveTo>
                      <a:lnTo>
                        <a:pt x="1" y="254"/>
                      </a:lnTo>
                      <a:lnTo>
                        <a:pt x="12023" y="4144"/>
                      </a:lnTo>
                      <a:lnTo>
                        <a:pt x="12105" y="3890"/>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7466885" y="2799273"/>
                  <a:ext cx="596782" cy="211943"/>
                </a:xfrm>
                <a:custGeom>
                  <a:avLst/>
                  <a:gdLst/>
                  <a:ahLst/>
                  <a:cxnLst/>
                  <a:rect l="l" t="t" r="r" b="b"/>
                  <a:pathLst>
                    <a:path w="7183" h="2551" extrusionOk="0">
                      <a:moveTo>
                        <a:pt x="81" y="0"/>
                      </a:moveTo>
                      <a:lnTo>
                        <a:pt x="0" y="253"/>
                      </a:lnTo>
                      <a:lnTo>
                        <a:pt x="7100" y="2550"/>
                      </a:lnTo>
                      <a:lnTo>
                        <a:pt x="7183" y="2298"/>
                      </a:lnTo>
                      <a:lnTo>
                        <a:pt x="8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p:nvPr/>
              </p:nvSpPr>
              <p:spPr>
                <a:xfrm>
                  <a:off x="7450185" y="2850618"/>
                  <a:ext cx="1005631" cy="344294"/>
                </a:xfrm>
                <a:custGeom>
                  <a:avLst/>
                  <a:gdLst/>
                  <a:ahLst/>
                  <a:cxnLst/>
                  <a:rect l="l" t="t" r="r" b="b"/>
                  <a:pathLst>
                    <a:path w="12104" h="4144" extrusionOk="0">
                      <a:moveTo>
                        <a:pt x="82" y="0"/>
                      </a:moveTo>
                      <a:lnTo>
                        <a:pt x="0" y="254"/>
                      </a:lnTo>
                      <a:lnTo>
                        <a:pt x="12022" y="4144"/>
                      </a:lnTo>
                      <a:lnTo>
                        <a:pt x="12104" y="3890"/>
                      </a:lnTo>
                      <a:lnTo>
                        <a:pt x="82"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7986151" y="3080841"/>
                  <a:ext cx="453132" cy="165417"/>
                </a:xfrm>
                <a:custGeom>
                  <a:avLst/>
                  <a:gdLst/>
                  <a:ahLst/>
                  <a:cxnLst/>
                  <a:rect l="l" t="t" r="r" b="b"/>
                  <a:pathLst>
                    <a:path w="5454" h="1991" extrusionOk="0">
                      <a:moveTo>
                        <a:pt x="83" y="0"/>
                      </a:moveTo>
                      <a:lnTo>
                        <a:pt x="0" y="254"/>
                      </a:lnTo>
                      <a:lnTo>
                        <a:pt x="5371" y="1990"/>
                      </a:lnTo>
                      <a:lnTo>
                        <a:pt x="5453" y="1738"/>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p:nvPr/>
              </p:nvSpPr>
              <p:spPr>
                <a:xfrm>
                  <a:off x="7416952" y="2953309"/>
                  <a:ext cx="1005714" cy="344377"/>
                </a:xfrm>
                <a:custGeom>
                  <a:avLst/>
                  <a:gdLst/>
                  <a:ahLst/>
                  <a:cxnLst/>
                  <a:rect l="l" t="t" r="r" b="b"/>
                  <a:pathLst>
                    <a:path w="12105" h="4145" extrusionOk="0">
                      <a:moveTo>
                        <a:pt x="83" y="1"/>
                      </a:moveTo>
                      <a:lnTo>
                        <a:pt x="1" y="254"/>
                      </a:lnTo>
                      <a:lnTo>
                        <a:pt x="12022" y="4144"/>
                      </a:lnTo>
                      <a:lnTo>
                        <a:pt x="12104" y="3891"/>
                      </a:lnTo>
                      <a:lnTo>
                        <a:pt x="83"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2"/>
                <p:cNvSpPr/>
                <p:nvPr/>
              </p:nvSpPr>
              <p:spPr>
                <a:xfrm>
                  <a:off x="7400336" y="3004737"/>
                  <a:ext cx="733120" cy="256143"/>
                </a:xfrm>
                <a:custGeom>
                  <a:avLst/>
                  <a:gdLst/>
                  <a:ahLst/>
                  <a:cxnLst/>
                  <a:rect l="l" t="t" r="r" b="b"/>
                  <a:pathLst>
                    <a:path w="8824" h="3083" extrusionOk="0">
                      <a:moveTo>
                        <a:pt x="82" y="1"/>
                      </a:moveTo>
                      <a:lnTo>
                        <a:pt x="1" y="253"/>
                      </a:lnTo>
                      <a:lnTo>
                        <a:pt x="8742" y="3082"/>
                      </a:lnTo>
                      <a:lnTo>
                        <a:pt x="8824" y="2828"/>
                      </a:lnTo>
                      <a:lnTo>
                        <a:pt x="82"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8170926" y="3254069"/>
                  <a:ext cx="235123" cy="94963"/>
                </a:xfrm>
                <a:custGeom>
                  <a:avLst/>
                  <a:gdLst/>
                  <a:ahLst/>
                  <a:cxnLst/>
                  <a:rect l="l" t="t" r="r" b="b"/>
                  <a:pathLst>
                    <a:path w="2830" h="1143" extrusionOk="0">
                      <a:moveTo>
                        <a:pt x="81" y="0"/>
                      </a:moveTo>
                      <a:lnTo>
                        <a:pt x="1" y="254"/>
                      </a:lnTo>
                      <a:lnTo>
                        <a:pt x="2747" y="1142"/>
                      </a:lnTo>
                      <a:lnTo>
                        <a:pt x="2830" y="890"/>
                      </a:lnTo>
                      <a:lnTo>
                        <a:pt x="8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433569" y="2902047"/>
                  <a:ext cx="484786" cy="175636"/>
                </a:xfrm>
                <a:custGeom>
                  <a:avLst/>
                  <a:gdLst/>
                  <a:ahLst/>
                  <a:cxnLst/>
                  <a:rect l="l" t="t" r="r" b="b"/>
                  <a:pathLst>
                    <a:path w="5835" h="2114" extrusionOk="0">
                      <a:moveTo>
                        <a:pt x="82" y="0"/>
                      </a:moveTo>
                      <a:lnTo>
                        <a:pt x="0" y="252"/>
                      </a:lnTo>
                      <a:lnTo>
                        <a:pt x="5753" y="2114"/>
                      </a:lnTo>
                      <a:lnTo>
                        <a:pt x="5834" y="1862"/>
                      </a:lnTo>
                      <a:lnTo>
                        <a:pt x="82"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8101137" y="3004571"/>
                  <a:ext cx="371462" cy="138914"/>
                </a:xfrm>
                <a:custGeom>
                  <a:avLst/>
                  <a:gdLst/>
                  <a:ahLst/>
                  <a:cxnLst/>
                  <a:rect l="l" t="t" r="r" b="b"/>
                  <a:pathLst>
                    <a:path w="4471" h="1672" extrusionOk="0">
                      <a:moveTo>
                        <a:pt x="83" y="0"/>
                      </a:moveTo>
                      <a:lnTo>
                        <a:pt x="1" y="252"/>
                      </a:lnTo>
                      <a:lnTo>
                        <a:pt x="4388" y="1672"/>
                      </a:lnTo>
                      <a:lnTo>
                        <a:pt x="4470" y="1420"/>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2"/>
              <p:cNvSpPr/>
              <p:nvPr/>
            </p:nvSpPr>
            <p:spPr>
              <a:xfrm>
                <a:off x="9612349" y="4940176"/>
                <a:ext cx="159626" cy="75840"/>
              </a:xfrm>
              <a:custGeom>
                <a:avLst/>
                <a:gdLst/>
                <a:ahLst/>
                <a:cxnLst/>
                <a:rect l="l" t="t" r="r" b="b"/>
                <a:pathLst>
                  <a:path w="2250" h="1069" extrusionOk="0">
                    <a:moveTo>
                      <a:pt x="123" y="0"/>
                    </a:moveTo>
                    <a:lnTo>
                      <a:pt x="1" y="380"/>
                    </a:lnTo>
                    <a:lnTo>
                      <a:pt x="2127" y="1068"/>
                    </a:lnTo>
                    <a:lnTo>
                      <a:pt x="2249" y="689"/>
                    </a:lnTo>
                    <a:lnTo>
                      <a:pt x="123"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32"/>
              <p:cNvGrpSpPr/>
              <p:nvPr/>
            </p:nvGrpSpPr>
            <p:grpSpPr>
              <a:xfrm>
                <a:off x="9595890" y="4782396"/>
                <a:ext cx="634312" cy="421978"/>
                <a:chOff x="8106787" y="1782255"/>
                <a:chExt cx="742841" cy="494177"/>
              </a:xfrm>
            </p:grpSpPr>
            <p:sp>
              <p:nvSpPr>
                <p:cNvPr id="214" name="Google Shape;214;p32"/>
                <p:cNvSpPr/>
                <p:nvPr/>
              </p:nvSpPr>
              <p:spPr>
                <a:xfrm>
                  <a:off x="8185881" y="1782255"/>
                  <a:ext cx="528654" cy="199315"/>
                </a:xfrm>
                <a:custGeom>
                  <a:avLst/>
                  <a:gdLst/>
                  <a:ahLst/>
                  <a:cxnLst/>
                  <a:rect l="l" t="t" r="r" b="b"/>
                  <a:pathLst>
                    <a:path w="6363" h="2399" extrusionOk="0">
                      <a:moveTo>
                        <a:pt x="122" y="0"/>
                      </a:moveTo>
                      <a:lnTo>
                        <a:pt x="1" y="380"/>
                      </a:lnTo>
                      <a:lnTo>
                        <a:pt x="6239" y="2398"/>
                      </a:lnTo>
                      <a:lnTo>
                        <a:pt x="6363" y="2019"/>
                      </a:lnTo>
                      <a:lnTo>
                        <a:pt x="122"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8145254" y="1907544"/>
                  <a:ext cx="649290" cy="238447"/>
                </a:xfrm>
                <a:custGeom>
                  <a:avLst/>
                  <a:gdLst/>
                  <a:ahLst/>
                  <a:cxnLst/>
                  <a:rect l="l" t="t" r="r" b="b"/>
                  <a:pathLst>
                    <a:path w="7815" h="2870" extrusionOk="0">
                      <a:moveTo>
                        <a:pt x="124" y="1"/>
                      </a:moveTo>
                      <a:lnTo>
                        <a:pt x="1" y="380"/>
                      </a:lnTo>
                      <a:lnTo>
                        <a:pt x="7693" y="2870"/>
                      </a:lnTo>
                      <a:lnTo>
                        <a:pt x="7815" y="2490"/>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8164446" y="1848222"/>
                  <a:ext cx="328508" cy="134511"/>
                </a:xfrm>
                <a:custGeom>
                  <a:avLst/>
                  <a:gdLst/>
                  <a:ahLst/>
                  <a:cxnLst/>
                  <a:rect l="l" t="t" r="r" b="b"/>
                  <a:pathLst>
                    <a:path w="3954" h="1619" extrusionOk="0">
                      <a:moveTo>
                        <a:pt x="124" y="1"/>
                      </a:moveTo>
                      <a:lnTo>
                        <a:pt x="1" y="379"/>
                      </a:lnTo>
                      <a:lnTo>
                        <a:pt x="3830" y="1619"/>
                      </a:lnTo>
                      <a:lnTo>
                        <a:pt x="3953" y="1239"/>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8521202" y="1963625"/>
                  <a:ext cx="328425" cy="134594"/>
                </a:xfrm>
                <a:custGeom>
                  <a:avLst/>
                  <a:gdLst/>
                  <a:ahLst/>
                  <a:cxnLst/>
                  <a:rect l="l" t="t" r="r" b="b"/>
                  <a:pathLst>
                    <a:path w="3953" h="1620" extrusionOk="0">
                      <a:moveTo>
                        <a:pt x="124" y="0"/>
                      </a:moveTo>
                      <a:lnTo>
                        <a:pt x="1" y="380"/>
                      </a:lnTo>
                      <a:lnTo>
                        <a:pt x="3830" y="1619"/>
                      </a:lnTo>
                      <a:lnTo>
                        <a:pt x="3953" y="1240"/>
                      </a:lnTo>
                      <a:lnTo>
                        <a:pt x="124"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8605032" y="2187699"/>
                  <a:ext cx="186936" cy="88732"/>
                </a:xfrm>
                <a:custGeom>
                  <a:avLst/>
                  <a:gdLst/>
                  <a:ahLst/>
                  <a:cxnLst/>
                  <a:rect l="l" t="t" r="r" b="b"/>
                  <a:pathLst>
                    <a:path w="2250" h="1068" extrusionOk="0">
                      <a:moveTo>
                        <a:pt x="122" y="0"/>
                      </a:moveTo>
                      <a:lnTo>
                        <a:pt x="0" y="379"/>
                      </a:lnTo>
                      <a:lnTo>
                        <a:pt x="2127" y="1067"/>
                      </a:lnTo>
                      <a:lnTo>
                        <a:pt x="2250" y="688"/>
                      </a:lnTo>
                      <a:lnTo>
                        <a:pt x="122"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8106787" y="2026435"/>
                  <a:ext cx="454046" cy="175221"/>
                </a:xfrm>
                <a:custGeom>
                  <a:avLst/>
                  <a:gdLst/>
                  <a:ahLst/>
                  <a:cxnLst/>
                  <a:rect l="l" t="t" r="r" b="b"/>
                  <a:pathLst>
                    <a:path w="5465" h="2109" extrusionOk="0">
                      <a:moveTo>
                        <a:pt x="124" y="1"/>
                      </a:moveTo>
                      <a:lnTo>
                        <a:pt x="1" y="380"/>
                      </a:lnTo>
                      <a:lnTo>
                        <a:pt x="5341" y="2109"/>
                      </a:lnTo>
                      <a:lnTo>
                        <a:pt x="5465" y="1729"/>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8338504" y="2035741"/>
                  <a:ext cx="472656" cy="181203"/>
                </a:xfrm>
                <a:custGeom>
                  <a:avLst/>
                  <a:gdLst/>
                  <a:ahLst/>
                  <a:cxnLst/>
                  <a:rect l="l" t="t" r="r" b="b"/>
                  <a:pathLst>
                    <a:path w="5689" h="2181" extrusionOk="0">
                      <a:moveTo>
                        <a:pt x="124" y="1"/>
                      </a:moveTo>
                      <a:lnTo>
                        <a:pt x="1" y="380"/>
                      </a:lnTo>
                      <a:lnTo>
                        <a:pt x="5566" y="2181"/>
                      </a:lnTo>
                      <a:lnTo>
                        <a:pt x="5689" y="1803"/>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32"/>
              <p:cNvSpPr/>
              <p:nvPr/>
            </p:nvSpPr>
            <p:spPr>
              <a:xfrm>
                <a:off x="9225845" y="5061563"/>
                <a:ext cx="114151" cy="101735"/>
              </a:xfrm>
              <a:custGeom>
                <a:avLst/>
                <a:gdLst/>
                <a:ahLst/>
                <a:cxnLst/>
                <a:rect l="l" t="t" r="r" b="b"/>
                <a:pathLst>
                  <a:path w="1609" h="1434" extrusionOk="0">
                    <a:moveTo>
                      <a:pt x="804" y="166"/>
                    </a:moveTo>
                    <a:cubicBezTo>
                      <a:pt x="860" y="166"/>
                      <a:pt x="917" y="175"/>
                      <a:pt x="974" y="193"/>
                    </a:cubicBezTo>
                    <a:cubicBezTo>
                      <a:pt x="1263" y="287"/>
                      <a:pt x="1423" y="598"/>
                      <a:pt x="1329" y="887"/>
                    </a:cubicBezTo>
                    <a:cubicBezTo>
                      <a:pt x="1253" y="1120"/>
                      <a:pt x="1037" y="1268"/>
                      <a:pt x="804" y="1268"/>
                    </a:cubicBezTo>
                    <a:cubicBezTo>
                      <a:pt x="748" y="1268"/>
                      <a:pt x="691" y="1260"/>
                      <a:pt x="635" y="1242"/>
                    </a:cubicBezTo>
                    <a:cubicBezTo>
                      <a:pt x="346" y="1148"/>
                      <a:pt x="186" y="836"/>
                      <a:pt x="279" y="547"/>
                    </a:cubicBezTo>
                    <a:cubicBezTo>
                      <a:pt x="355" y="315"/>
                      <a:pt x="572" y="166"/>
                      <a:pt x="804" y="166"/>
                    </a:cubicBezTo>
                    <a:close/>
                    <a:moveTo>
                      <a:pt x="804" y="1"/>
                    </a:moveTo>
                    <a:cubicBezTo>
                      <a:pt x="502" y="1"/>
                      <a:pt x="220" y="194"/>
                      <a:pt x="122" y="496"/>
                    </a:cubicBezTo>
                    <a:cubicBezTo>
                      <a:pt x="0" y="873"/>
                      <a:pt x="207" y="1278"/>
                      <a:pt x="584" y="1399"/>
                    </a:cubicBezTo>
                    <a:cubicBezTo>
                      <a:pt x="657" y="1422"/>
                      <a:pt x="731" y="1434"/>
                      <a:pt x="804" y="1434"/>
                    </a:cubicBezTo>
                    <a:cubicBezTo>
                      <a:pt x="1106" y="1434"/>
                      <a:pt x="1388" y="1241"/>
                      <a:pt x="1486" y="938"/>
                    </a:cubicBezTo>
                    <a:cubicBezTo>
                      <a:pt x="1608" y="562"/>
                      <a:pt x="1401" y="158"/>
                      <a:pt x="1025" y="36"/>
                    </a:cubicBezTo>
                    <a:cubicBezTo>
                      <a:pt x="952" y="12"/>
                      <a:pt x="877" y="1"/>
                      <a:pt x="804" y="1"/>
                    </a:cubicBezTo>
                    <a:close/>
                  </a:path>
                </a:pathLst>
              </a:custGeom>
              <a:solidFill>
                <a:srgbClr val="FFD5A9"/>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9257912" y="5088380"/>
                <a:ext cx="99678" cy="41574"/>
              </a:xfrm>
              <a:custGeom>
                <a:avLst/>
                <a:gdLst/>
                <a:ahLst/>
                <a:cxnLst/>
                <a:rect l="l" t="t" r="r" b="b"/>
                <a:pathLst>
                  <a:path w="1405" h="586" extrusionOk="0">
                    <a:moveTo>
                      <a:pt x="1309" y="0"/>
                    </a:moveTo>
                    <a:cubicBezTo>
                      <a:pt x="1299" y="0"/>
                      <a:pt x="1288" y="2"/>
                      <a:pt x="1278" y="6"/>
                    </a:cubicBezTo>
                    <a:lnTo>
                      <a:pt x="339" y="397"/>
                    </a:lnTo>
                    <a:lnTo>
                      <a:pt x="169" y="59"/>
                    </a:lnTo>
                    <a:cubicBezTo>
                      <a:pt x="155" y="30"/>
                      <a:pt x="126" y="13"/>
                      <a:pt x="96" y="13"/>
                    </a:cubicBezTo>
                    <a:cubicBezTo>
                      <a:pt x="83" y="13"/>
                      <a:pt x="70" y="16"/>
                      <a:pt x="58" y="22"/>
                    </a:cubicBezTo>
                    <a:cubicBezTo>
                      <a:pt x="17" y="42"/>
                      <a:pt x="0" y="91"/>
                      <a:pt x="22" y="133"/>
                    </a:cubicBezTo>
                    <a:lnTo>
                      <a:pt x="226" y="541"/>
                    </a:lnTo>
                    <a:cubicBezTo>
                      <a:pt x="235" y="560"/>
                      <a:pt x="254" y="575"/>
                      <a:pt x="274" y="582"/>
                    </a:cubicBezTo>
                    <a:cubicBezTo>
                      <a:pt x="282" y="584"/>
                      <a:pt x="291" y="586"/>
                      <a:pt x="299" y="586"/>
                    </a:cubicBezTo>
                    <a:cubicBezTo>
                      <a:pt x="310" y="586"/>
                      <a:pt x="321" y="583"/>
                      <a:pt x="332" y="579"/>
                    </a:cubicBezTo>
                    <a:lnTo>
                      <a:pt x="1342" y="159"/>
                    </a:lnTo>
                    <a:cubicBezTo>
                      <a:pt x="1384" y="142"/>
                      <a:pt x="1404" y="93"/>
                      <a:pt x="1386" y="52"/>
                    </a:cubicBezTo>
                    <a:cubicBezTo>
                      <a:pt x="1373" y="20"/>
                      <a:pt x="1342" y="0"/>
                      <a:pt x="1309" y="0"/>
                    </a:cubicBez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32"/>
              <p:cNvGrpSpPr/>
              <p:nvPr/>
            </p:nvGrpSpPr>
            <p:grpSpPr>
              <a:xfrm>
                <a:off x="9115598" y="5109592"/>
                <a:ext cx="983853" cy="641196"/>
                <a:chOff x="7544318" y="2165433"/>
                <a:chExt cx="1152188" cy="750903"/>
              </a:xfrm>
            </p:grpSpPr>
            <p:sp>
              <p:nvSpPr>
                <p:cNvPr id="224" name="Google Shape;224;p32"/>
                <p:cNvSpPr/>
                <p:nvPr/>
              </p:nvSpPr>
              <p:spPr>
                <a:xfrm>
                  <a:off x="7608956" y="2308751"/>
                  <a:ext cx="133514" cy="119140"/>
                </a:xfrm>
                <a:custGeom>
                  <a:avLst/>
                  <a:gdLst/>
                  <a:ahLst/>
                  <a:cxnLst/>
                  <a:rect l="l" t="t" r="r" b="b"/>
                  <a:pathLst>
                    <a:path w="1607" h="1434" extrusionOk="0">
                      <a:moveTo>
                        <a:pt x="804" y="166"/>
                      </a:moveTo>
                      <a:cubicBezTo>
                        <a:pt x="860" y="166"/>
                        <a:pt x="917" y="174"/>
                        <a:pt x="973" y="192"/>
                      </a:cubicBezTo>
                      <a:cubicBezTo>
                        <a:pt x="1262" y="286"/>
                        <a:pt x="1421" y="598"/>
                        <a:pt x="1327" y="887"/>
                      </a:cubicBezTo>
                      <a:cubicBezTo>
                        <a:pt x="1252" y="1119"/>
                        <a:pt x="1035" y="1268"/>
                        <a:pt x="803" y="1268"/>
                      </a:cubicBezTo>
                      <a:cubicBezTo>
                        <a:pt x="747" y="1268"/>
                        <a:pt x="690" y="1259"/>
                        <a:pt x="633" y="1241"/>
                      </a:cubicBezTo>
                      <a:cubicBezTo>
                        <a:pt x="344" y="1147"/>
                        <a:pt x="186" y="837"/>
                        <a:pt x="279" y="548"/>
                      </a:cubicBezTo>
                      <a:cubicBezTo>
                        <a:pt x="354" y="314"/>
                        <a:pt x="571" y="166"/>
                        <a:pt x="804" y="166"/>
                      </a:cubicBezTo>
                      <a:close/>
                      <a:moveTo>
                        <a:pt x="804" y="0"/>
                      </a:moveTo>
                      <a:cubicBezTo>
                        <a:pt x="501" y="0"/>
                        <a:pt x="219" y="193"/>
                        <a:pt x="122" y="497"/>
                      </a:cubicBezTo>
                      <a:cubicBezTo>
                        <a:pt x="0" y="872"/>
                        <a:pt x="207" y="1278"/>
                        <a:pt x="582" y="1399"/>
                      </a:cubicBezTo>
                      <a:cubicBezTo>
                        <a:pt x="655" y="1423"/>
                        <a:pt x="729" y="1434"/>
                        <a:pt x="801" y="1434"/>
                      </a:cubicBezTo>
                      <a:cubicBezTo>
                        <a:pt x="1105" y="1434"/>
                        <a:pt x="1386" y="1241"/>
                        <a:pt x="1485" y="938"/>
                      </a:cubicBezTo>
                      <a:cubicBezTo>
                        <a:pt x="1607" y="562"/>
                        <a:pt x="1400" y="157"/>
                        <a:pt x="1024" y="35"/>
                      </a:cubicBezTo>
                      <a:cubicBezTo>
                        <a:pt x="951" y="11"/>
                        <a:pt x="877" y="0"/>
                        <a:pt x="804"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7544318" y="2508233"/>
                  <a:ext cx="133514" cy="119223"/>
                </a:xfrm>
                <a:custGeom>
                  <a:avLst/>
                  <a:gdLst/>
                  <a:ahLst/>
                  <a:cxnLst/>
                  <a:rect l="l" t="t" r="r" b="b"/>
                  <a:pathLst>
                    <a:path w="1607" h="1435" extrusionOk="0">
                      <a:moveTo>
                        <a:pt x="805" y="166"/>
                      </a:moveTo>
                      <a:cubicBezTo>
                        <a:pt x="861" y="166"/>
                        <a:pt x="918" y="175"/>
                        <a:pt x="974" y="193"/>
                      </a:cubicBezTo>
                      <a:cubicBezTo>
                        <a:pt x="1263" y="286"/>
                        <a:pt x="1421" y="598"/>
                        <a:pt x="1328" y="887"/>
                      </a:cubicBezTo>
                      <a:cubicBezTo>
                        <a:pt x="1252" y="1120"/>
                        <a:pt x="1036" y="1269"/>
                        <a:pt x="803" y="1269"/>
                      </a:cubicBezTo>
                      <a:cubicBezTo>
                        <a:pt x="748" y="1269"/>
                        <a:pt x="691" y="1260"/>
                        <a:pt x="635" y="1242"/>
                      </a:cubicBezTo>
                      <a:cubicBezTo>
                        <a:pt x="345" y="1149"/>
                        <a:pt x="186" y="837"/>
                        <a:pt x="279" y="548"/>
                      </a:cubicBezTo>
                      <a:cubicBezTo>
                        <a:pt x="355" y="315"/>
                        <a:pt x="572" y="166"/>
                        <a:pt x="805" y="166"/>
                      </a:cubicBezTo>
                      <a:close/>
                      <a:moveTo>
                        <a:pt x="804" y="0"/>
                      </a:moveTo>
                      <a:cubicBezTo>
                        <a:pt x="502" y="0"/>
                        <a:pt x="220" y="194"/>
                        <a:pt x="122" y="497"/>
                      </a:cubicBezTo>
                      <a:cubicBezTo>
                        <a:pt x="0" y="873"/>
                        <a:pt x="207" y="1278"/>
                        <a:pt x="584" y="1400"/>
                      </a:cubicBezTo>
                      <a:cubicBezTo>
                        <a:pt x="657" y="1423"/>
                        <a:pt x="731" y="1435"/>
                        <a:pt x="804" y="1435"/>
                      </a:cubicBezTo>
                      <a:cubicBezTo>
                        <a:pt x="1106" y="1435"/>
                        <a:pt x="1388" y="1241"/>
                        <a:pt x="1486" y="938"/>
                      </a:cubicBezTo>
                      <a:cubicBezTo>
                        <a:pt x="1607" y="562"/>
                        <a:pt x="1400" y="157"/>
                        <a:pt x="1025" y="35"/>
                      </a:cubicBezTo>
                      <a:cubicBezTo>
                        <a:pt x="952" y="12"/>
                        <a:pt x="877" y="0"/>
                        <a:pt x="804"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32"/>
                <p:cNvGrpSpPr/>
                <p:nvPr/>
              </p:nvGrpSpPr>
              <p:grpSpPr>
                <a:xfrm>
                  <a:off x="7581871" y="2165433"/>
                  <a:ext cx="1114635" cy="750903"/>
                  <a:chOff x="7581871" y="2165433"/>
                  <a:chExt cx="1114635" cy="750903"/>
                </a:xfrm>
              </p:grpSpPr>
              <p:sp>
                <p:nvSpPr>
                  <p:cNvPr id="227" name="Google Shape;227;p32"/>
                  <p:cNvSpPr/>
                  <p:nvPr/>
                </p:nvSpPr>
                <p:spPr>
                  <a:xfrm>
                    <a:off x="7873242" y="2165433"/>
                    <a:ext cx="823264" cy="281733"/>
                  </a:xfrm>
                  <a:custGeom>
                    <a:avLst/>
                    <a:gdLst/>
                    <a:ahLst/>
                    <a:cxnLst/>
                    <a:rect l="l" t="t" r="r" b="b"/>
                    <a:pathLst>
                      <a:path w="9909" h="3391" extrusionOk="0">
                        <a:moveTo>
                          <a:pt x="67" y="1"/>
                        </a:moveTo>
                        <a:lnTo>
                          <a:pt x="1" y="205"/>
                        </a:lnTo>
                        <a:lnTo>
                          <a:pt x="9842" y="3391"/>
                        </a:lnTo>
                        <a:lnTo>
                          <a:pt x="9909" y="318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8123818" y="2285239"/>
                    <a:ext cx="561388" cy="196989"/>
                  </a:xfrm>
                  <a:custGeom>
                    <a:avLst/>
                    <a:gdLst/>
                    <a:ahLst/>
                    <a:cxnLst/>
                    <a:rect l="l" t="t" r="r" b="b"/>
                    <a:pathLst>
                      <a:path w="6757" h="2371" extrusionOk="0">
                        <a:moveTo>
                          <a:pt x="68" y="1"/>
                        </a:moveTo>
                        <a:lnTo>
                          <a:pt x="1" y="206"/>
                        </a:lnTo>
                        <a:lnTo>
                          <a:pt x="6690" y="2371"/>
                        </a:lnTo>
                        <a:lnTo>
                          <a:pt x="6757" y="2165"/>
                        </a:lnTo>
                        <a:lnTo>
                          <a:pt x="6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7850560" y="2235638"/>
                    <a:ext cx="510043" cy="180206"/>
                  </a:xfrm>
                  <a:custGeom>
                    <a:avLst/>
                    <a:gdLst/>
                    <a:ahLst/>
                    <a:cxnLst/>
                    <a:rect l="l" t="t" r="r" b="b"/>
                    <a:pathLst>
                      <a:path w="6139" h="2169" extrusionOk="0">
                        <a:moveTo>
                          <a:pt x="67" y="0"/>
                        </a:moveTo>
                        <a:lnTo>
                          <a:pt x="0" y="204"/>
                        </a:lnTo>
                        <a:lnTo>
                          <a:pt x="6072" y="2169"/>
                        </a:lnTo>
                        <a:lnTo>
                          <a:pt x="6139" y="1965"/>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8379879" y="2406872"/>
                    <a:ext cx="293946" cy="110500"/>
                  </a:xfrm>
                  <a:custGeom>
                    <a:avLst/>
                    <a:gdLst/>
                    <a:ahLst/>
                    <a:cxnLst/>
                    <a:rect l="l" t="t" r="r" b="b"/>
                    <a:pathLst>
                      <a:path w="3538" h="1330" extrusionOk="0">
                        <a:moveTo>
                          <a:pt x="67" y="0"/>
                        </a:moveTo>
                        <a:lnTo>
                          <a:pt x="0" y="206"/>
                        </a:lnTo>
                        <a:lnTo>
                          <a:pt x="3472" y="1329"/>
                        </a:lnTo>
                        <a:lnTo>
                          <a:pt x="3538" y="1124"/>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646509" y="2340074"/>
                    <a:ext cx="116565" cy="48686"/>
                  </a:xfrm>
                  <a:custGeom>
                    <a:avLst/>
                    <a:gdLst/>
                    <a:ahLst/>
                    <a:cxnLst/>
                    <a:rect l="l" t="t" r="r" b="b"/>
                    <a:pathLst>
                      <a:path w="1403" h="586" extrusionOk="0">
                        <a:moveTo>
                          <a:pt x="1308" y="1"/>
                        </a:moveTo>
                        <a:cubicBezTo>
                          <a:pt x="1297" y="1"/>
                          <a:pt x="1287" y="3"/>
                          <a:pt x="1276" y="7"/>
                        </a:cubicBezTo>
                        <a:lnTo>
                          <a:pt x="337" y="398"/>
                        </a:lnTo>
                        <a:lnTo>
                          <a:pt x="169" y="59"/>
                        </a:lnTo>
                        <a:cubicBezTo>
                          <a:pt x="154" y="30"/>
                          <a:pt x="124" y="13"/>
                          <a:pt x="94" y="13"/>
                        </a:cubicBezTo>
                        <a:cubicBezTo>
                          <a:pt x="82" y="13"/>
                          <a:pt x="69" y="16"/>
                          <a:pt x="57" y="22"/>
                        </a:cubicBezTo>
                        <a:cubicBezTo>
                          <a:pt x="17" y="42"/>
                          <a:pt x="0" y="92"/>
                          <a:pt x="20" y="133"/>
                        </a:cubicBezTo>
                        <a:lnTo>
                          <a:pt x="224" y="541"/>
                        </a:lnTo>
                        <a:cubicBezTo>
                          <a:pt x="235" y="561"/>
                          <a:pt x="252" y="576"/>
                          <a:pt x="273" y="582"/>
                        </a:cubicBezTo>
                        <a:cubicBezTo>
                          <a:pt x="281" y="585"/>
                          <a:pt x="290" y="586"/>
                          <a:pt x="300" y="586"/>
                        </a:cubicBezTo>
                        <a:cubicBezTo>
                          <a:pt x="310" y="586"/>
                          <a:pt x="320" y="584"/>
                          <a:pt x="330" y="580"/>
                        </a:cubicBezTo>
                        <a:lnTo>
                          <a:pt x="1340" y="160"/>
                        </a:lnTo>
                        <a:cubicBezTo>
                          <a:pt x="1383" y="143"/>
                          <a:pt x="1402" y="95"/>
                          <a:pt x="1385" y="52"/>
                        </a:cubicBezTo>
                        <a:cubicBezTo>
                          <a:pt x="1372" y="20"/>
                          <a:pt x="1340" y="1"/>
                          <a:pt x="1308"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808686" y="2364915"/>
                    <a:ext cx="823348" cy="281733"/>
                  </a:xfrm>
                  <a:custGeom>
                    <a:avLst/>
                    <a:gdLst/>
                    <a:ahLst/>
                    <a:cxnLst/>
                    <a:rect l="l" t="t" r="r" b="b"/>
                    <a:pathLst>
                      <a:path w="9910" h="3391" extrusionOk="0">
                        <a:moveTo>
                          <a:pt x="67" y="1"/>
                        </a:moveTo>
                        <a:lnTo>
                          <a:pt x="0" y="206"/>
                        </a:lnTo>
                        <a:lnTo>
                          <a:pt x="9843" y="3391"/>
                        </a:lnTo>
                        <a:lnTo>
                          <a:pt x="9910" y="3187"/>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8059263" y="2484804"/>
                    <a:ext cx="561388" cy="196989"/>
                  </a:xfrm>
                  <a:custGeom>
                    <a:avLst/>
                    <a:gdLst/>
                    <a:ahLst/>
                    <a:cxnLst/>
                    <a:rect l="l" t="t" r="r" b="b"/>
                    <a:pathLst>
                      <a:path w="6757" h="2371" extrusionOk="0">
                        <a:moveTo>
                          <a:pt x="67" y="0"/>
                        </a:moveTo>
                        <a:lnTo>
                          <a:pt x="0" y="205"/>
                        </a:lnTo>
                        <a:lnTo>
                          <a:pt x="6690" y="2370"/>
                        </a:lnTo>
                        <a:lnTo>
                          <a:pt x="6756" y="2165"/>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786088" y="2435120"/>
                    <a:ext cx="510043" cy="180372"/>
                  </a:xfrm>
                  <a:custGeom>
                    <a:avLst/>
                    <a:gdLst/>
                    <a:ahLst/>
                    <a:cxnLst/>
                    <a:rect l="l" t="t" r="r" b="b"/>
                    <a:pathLst>
                      <a:path w="6139" h="2171" extrusionOk="0">
                        <a:moveTo>
                          <a:pt x="65" y="0"/>
                        </a:moveTo>
                        <a:lnTo>
                          <a:pt x="0" y="206"/>
                        </a:lnTo>
                        <a:lnTo>
                          <a:pt x="6072" y="2171"/>
                        </a:lnTo>
                        <a:lnTo>
                          <a:pt x="6138" y="1965"/>
                        </a:lnTo>
                        <a:lnTo>
                          <a:pt x="65"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797387" y="2400059"/>
                    <a:ext cx="237117" cy="91972"/>
                  </a:xfrm>
                  <a:custGeom>
                    <a:avLst/>
                    <a:gdLst/>
                    <a:ahLst/>
                    <a:cxnLst/>
                    <a:rect l="l" t="t" r="r" b="b"/>
                    <a:pathLst>
                      <a:path w="2854" h="1107" extrusionOk="0">
                        <a:moveTo>
                          <a:pt x="67" y="0"/>
                        </a:moveTo>
                        <a:lnTo>
                          <a:pt x="0" y="206"/>
                        </a:lnTo>
                        <a:lnTo>
                          <a:pt x="2787" y="1106"/>
                        </a:lnTo>
                        <a:lnTo>
                          <a:pt x="2853" y="902"/>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8315324" y="2606438"/>
                    <a:ext cx="294029" cy="110417"/>
                  </a:xfrm>
                  <a:custGeom>
                    <a:avLst/>
                    <a:gdLst/>
                    <a:ahLst/>
                    <a:cxnLst/>
                    <a:rect l="l" t="t" r="r" b="b"/>
                    <a:pathLst>
                      <a:path w="3539" h="1329" extrusionOk="0">
                        <a:moveTo>
                          <a:pt x="66" y="1"/>
                        </a:moveTo>
                        <a:lnTo>
                          <a:pt x="1" y="205"/>
                        </a:lnTo>
                        <a:lnTo>
                          <a:pt x="3472" y="1328"/>
                        </a:lnTo>
                        <a:lnTo>
                          <a:pt x="3538" y="1123"/>
                        </a:lnTo>
                        <a:lnTo>
                          <a:pt x="66"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581871" y="2539556"/>
                    <a:ext cx="116565" cy="48769"/>
                  </a:xfrm>
                  <a:custGeom>
                    <a:avLst/>
                    <a:gdLst/>
                    <a:ahLst/>
                    <a:cxnLst/>
                    <a:rect l="l" t="t" r="r" b="b"/>
                    <a:pathLst>
                      <a:path w="1403" h="587" extrusionOk="0">
                        <a:moveTo>
                          <a:pt x="1309" y="1"/>
                        </a:moveTo>
                        <a:cubicBezTo>
                          <a:pt x="1299" y="1"/>
                          <a:pt x="1288" y="3"/>
                          <a:pt x="1278" y="7"/>
                        </a:cubicBezTo>
                        <a:lnTo>
                          <a:pt x="339" y="398"/>
                        </a:lnTo>
                        <a:lnTo>
                          <a:pt x="169" y="59"/>
                        </a:lnTo>
                        <a:cubicBezTo>
                          <a:pt x="155" y="30"/>
                          <a:pt x="126" y="14"/>
                          <a:pt x="96" y="14"/>
                        </a:cubicBezTo>
                        <a:cubicBezTo>
                          <a:pt x="83" y="14"/>
                          <a:pt x="70" y="17"/>
                          <a:pt x="58" y="22"/>
                        </a:cubicBezTo>
                        <a:cubicBezTo>
                          <a:pt x="17" y="42"/>
                          <a:pt x="0" y="92"/>
                          <a:pt x="22" y="133"/>
                        </a:cubicBezTo>
                        <a:lnTo>
                          <a:pt x="226" y="541"/>
                        </a:lnTo>
                        <a:cubicBezTo>
                          <a:pt x="235" y="561"/>
                          <a:pt x="254" y="576"/>
                          <a:pt x="274" y="582"/>
                        </a:cubicBezTo>
                        <a:cubicBezTo>
                          <a:pt x="282" y="585"/>
                          <a:pt x="291" y="587"/>
                          <a:pt x="299" y="587"/>
                        </a:cubicBezTo>
                        <a:cubicBezTo>
                          <a:pt x="310" y="587"/>
                          <a:pt x="320" y="585"/>
                          <a:pt x="330" y="581"/>
                        </a:cubicBezTo>
                        <a:lnTo>
                          <a:pt x="1342" y="160"/>
                        </a:lnTo>
                        <a:cubicBezTo>
                          <a:pt x="1383" y="143"/>
                          <a:pt x="1403" y="95"/>
                          <a:pt x="1386" y="52"/>
                        </a:cubicBezTo>
                        <a:cubicBezTo>
                          <a:pt x="1373" y="20"/>
                          <a:pt x="1342" y="1"/>
                          <a:pt x="1309"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744131" y="2564564"/>
                    <a:ext cx="823264" cy="281650"/>
                  </a:xfrm>
                  <a:custGeom>
                    <a:avLst/>
                    <a:gdLst/>
                    <a:ahLst/>
                    <a:cxnLst/>
                    <a:rect l="l" t="t" r="r" b="b"/>
                    <a:pathLst>
                      <a:path w="9909" h="3390" extrusionOk="0">
                        <a:moveTo>
                          <a:pt x="67" y="1"/>
                        </a:moveTo>
                        <a:lnTo>
                          <a:pt x="1" y="205"/>
                        </a:lnTo>
                        <a:lnTo>
                          <a:pt x="9842" y="3389"/>
                        </a:lnTo>
                        <a:lnTo>
                          <a:pt x="9909" y="318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994708" y="2684369"/>
                    <a:ext cx="561388" cy="196906"/>
                  </a:xfrm>
                  <a:custGeom>
                    <a:avLst/>
                    <a:gdLst/>
                    <a:ahLst/>
                    <a:cxnLst/>
                    <a:rect l="l" t="t" r="r" b="b"/>
                    <a:pathLst>
                      <a:path w="6757" h="2370" extrusionOk="0">
                        <a:moveTo>
                          <a:pt x="67" y="1"/>
                        </a:moveTo>
                        <a:lnTo>
                          <a:pt x="1" y="205"/>
                        </a:lnTo>
                        <a:lnTo>
                          <a:pt x="6690" y="2369"/>
                        </a:lnTo>
                        <a:lnTo>
                          <a:pt x="6757" y="216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721450" y="2634686"/>
                    <a:ext cx="510043" cy="180289"/>
                  </a:xfrm>
                  <a:custGeom>
                    <a:avLst/>
                    <a:gdLst/>
                    <a:ahLst/>
                    <a:cxnLst/>
                    <a:rect l="l" t="t" r="r" b="b"/>
                    <a:pathLst>
                      <a:path w="6139" h="2170" extrusionOk="0">
                        <a:moveTo>
                          <a:pt x="67" y="1"/>
                        </a:moveTo>
                        <a:lnTo>
                          <a:pt x="0" y="205"/>
                        </a:lnTo>
                        <a:lnTo>
                          <a:pt x="6072" y="2170"/>
                        </a:lnTo>
                        <a:lnTo>
                          <a:pt x="6139" y="1966"/>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732749" y="2599625"/>
                    <a:ext cx="237201" cy="91889"/>
                  </a:xfrm>
                  <a:custGeom>
                    <a:avLst/>
                    <a:gdLst/>
                    <a:ahLst/>
                    <a:cxnLst/>
                    <a:rect l="l" t="t" r="r" b="b"/>
                    <a:pathLst>
                      <a:path w="2855" h="1106" extrusionOk="0">
                        <a:moveTo>
                          <a:pt x="67" y="1"/>
                        </a:moveTo>
                        <a:lnTo>
                          <a:pt x="0" y="205"/>
                        </a:lnTo>
                        <a:lnTo>
                          <a:pt x="2788" y="1106"/>
                        </a:lnTo>
                        <a:lnTo>
                          <a:pt x="2855" y="902"/>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8250769" y="2806003"/>
                    <a:ext cx="293946" cy="110334"/>
                  </a:xfrm>
                  <a:custGeom>
                    <a:avLst/>
                    <a:gdLst/>
                    <a:ahLst/>
                    <a:cxnLst/>
                    <a:rect l="l" t="t" r="r" b="b"/>
                    <a:pathLst>
                      <a:path w="3538" h="1328" extrusionOk="0">
                        <a:moveTo>
                          <a:pt x="67" y="0"/>
                        </a:moveTo>
                        <a:lnTo>
                          <a:pt x="0" y="204"/>
                        </a:lnTo>
                        <a:lnTo>
                          <a:pt x="3471" y="1328"/>
                        </a:lnTo>
                        <a:lnTo>
                          <a:pt x="3537" y="1124"/>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 name="Google Shape;243;p32"/>
              <p:cNvSpPr/>
              <p:nvPr/>
            </p:nvSpPr>
            <p:spPr>
              <a:xfrm>
                <a:off x="9645125" y="4978061"/>
                <a:ext cx="213" cy="6669"/>
              </a:xfrm>
              <a:custGeom>
                <a:avLst/>
                <a:gdLst/>
                <a:ahLst/>
                <a:cxnLst/>
                <a:rect l="l" t="t" r="r" b="b"/>
                <a:pathLst>
                  <a:path w="3" h="94" extrusionOk="0">
                    <a:moveTo>
                      <a:pt x="1" y="0"/>
                    </a:moveTo>
                    <a:cubicBezTo>
                      <a:pt x="1" y="57"/>
                      <a:pt x="1" y="94"/>
                      <a:pt x="1" y="94"/>
                    </a:cubicBezTo>
                    <a:cubicBezTo>
                      <a:pt x="1" y="94"/>
                      <a:pt x="2" y="57"/>
                      <a:pt x="1"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9719968" y="5587621"/>
                <a:ext cx="3689" cy="71"/>
              </a:xfrm>
              <a:custGeom>
                <a:avLst/>
                <a:gdLst/>
                <a:ahLst/>
                <a:cxnLst/>
                <a:rect l="l" t="t" r="r" b="b"/>
                <a:pathLst>
                  <a:path w="52" h="1" extrusionOk="0">
                    <a:moveTo>
                      <a:pt x="0" y="0"/>
                    </a:moveTo>
                    <a:cubicBezTo>
                      <a:pt x="0" y="0"/>
                      <a:pt x="20" y="0"/>
                      <a:pt x="51" y="0"/>
                    </a:cubicBezTo>
                    <a:cubicBezTo>
                      <a:pt x="20" y="0"/>
                      <a:pt x="0" y="0"/>
                      <a:pt x="0"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9765443" y="5629549"/>
                <a:ext cx="71" cy="3689"/>
              </a:xfrm>
              <a:custGeom>
                <a:avLst/>
                <a:gdLst/>
                <a:ahLst/>
                <a:cxnLst/>
                <a:rect l="l" t="t" r="r" b="b"/>
                <a:pathLst>
                  <a:path w="1" h="52" extrusionOk="0">
                    <a:moveTo>
                      <a:pt x="1" y="51"/>
                    </a:moveTo>
                    <a:cubicBezTo>
                      <a:pt x="1" y="51"/>
                      <a:pt x="1" y="31"/>
                      <a:pt x="1" y="0"/>
                    </a:cubicBezTo>
                    <a:cubicBezTo>
                      <a:pt x="1" y="31"/>
                      <a:pt x="1" y="51"/>
                      <a:pt x="1" y="51"/>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32"/>
              <p:cNvGrpSpPr/>
              <p:nvPr/>
            </p:nvGrpSpPr>
            <p:grpSpPr>
              <a:xfrm>
                <a:off x="9246419" y="4619365"/>
                <a:ext cx="380691" cy="433900"/>
                <a:chOff x="9246419" y="4619365"/>
                <a:chExt cx="380691" cy="433900"/>
              </a:xfrm>
            </p:grpSpPr>
            <p:sp>
              <p:nvSpPr>
                <p:cNvPr id="247" name="Google Shape;247;p32"/>
                <p:cNvSpPr/>
                <p:nvPr/>
              </p:nvSpPr>
              <p:spPr>
                <a:xfrm>
                  <a:off x="9246419" y="4619365"/>
                  <a:ext cx="380691" cy="433900"/>
                </a:xfrm>
                <a:custGeom>
                  <a:avLst/>
                  <a:gdLst/>
                  <a:ahLst/>
                  <a:cxnLst/>
                  <a:rect l="l" t="t" r="r" b="b"/>
                  <a:pathLst>
                    <a:path w="5366" h="6116" extrusionOk="0">
                      <a:moveTo>
                        <a:pt x="1583" y="0"/>
                      </a:moveTo>
                      <a:lnTo>
                        <a:pt x="1" y="4891"/>
                      </a:lnTo>
                      <a:lnTo>
                        <a:pt x="3783" y="6116"/>
                      </a:lnTo>
                      <a:lnTo>
                        <a:pt x="5366" y="1224"/>
                      </a:lnTo>
                      <a:lnTo>
                        <a:pt x="1583"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9289340" y="4688252"/>
                  <a:ext cx="265831" cy="275196"/>
                </a:xfrm>
                <a:custGeom>
                  <a:avLst/>
                  <a:gdLst/>
                  <a:ahLst/>
                  <a:cxnLst/>
                  <a:rect l="l" t="t" r="r" b="b"/>
                  <a:pathLst>
                    <a:path w="3747" h="3879" extrusionOk="0">
                      <a:moveTo>
                        <a:pt x="2383" y="1"/>
                      </a:moveTo>
                      <a:cubicBezTo>
                        <a:pt x="2316" y="1"/>
                        <a:pt x="2249" y="7"/>
                        <a:pt x="2182" y="20"/>
                      </a:cubicBezTo>
                      <a:cubicBezTo>
                        <a:pt x="1858" y="82"/>
                        <a:pt x="1568" y="280"/>
                        <a:pt x="1402" y="555"/>
                      </a:cubicBezTo>
                      <a:cubicBezTo>
                        <a:pt x="1172" y="935"/>
                        <a:pt x="1181" y="1432"/>
                        <a:pt x="909" y="1785"/>
                      </a:cubicBezTo>
                      <a:cubicBezTo>
                        <a:pt x="797" y="1929"/>
                        <a:pt x="647" y="2038"/>
                        <a:pt x="501" y="2150"/>
                      </a:cubicBezTo>
                      <a:cubicBezTo>
                        <a:pt x="356" y="2263"/>
                        <a:pt x="212" y="2384"/>
                        <a:pt x="121" y="2541"/>
                      </a:cubicBezTo>
                      <a:cubicBezTo>
                        <a:pt x="30" y="2698"/>
                        <a:pt x="1" y="2901"/>
                        <a:pt x="91" y="3062"/>
                      </a:cubicBezTo>
                      <a:cubicBezTo>
                        <a:pt x="171" y="3208"/>
                        <a:pt x="329" y="3295"/>
                        <a:pt x="482" y="3368"/>
                      </a:cubicBezTo>
                      <a:cubicBezTo>
                        <a:pt x="995" y="3609"/>
                        <a:pt x="1543" y="3774"/>
                        <a:pt x="2104" y="3853"/>
                      </a:cubicBezTo>
                      <a:cubicBezTo>
                        <a:pt x="2204" y="3867"/>
                        <a:pt x="2305" y="3878"/>
                        <a:pt x="2405" y="3878"/>
                      </a:cubicBezTo>
                      <a:cubicBezTo>
                        <a:pt x="2508" y="3878"/>
                        <a:pt x="2610" y="3866"/>
                        <a:pt x="2707" y="3833"/>
                      </a:cubicBezTo>
                      <a:cubicBezTo>
                        <a:pt x="2960" y="3747"/>
                        <a:pt x="3143" y="3524"/>
                        <a:pt x="3238" y="3281"/>
                      </a:cubicBezTo>
                      <a:cubicBezTo>
                        <a:pt x="3331" y="3037"/>
                        <a:pt x="3348" y="2771"/>
                        <a:pt x="3357" y="2509"/>
                      </a:cubicBezTo>
                      <a:cubicBezTo>
                        <a:pt x="3367" y="2246"/>
                        <a:pt x="3370" y="1982"/>
                        <a:pt x="3438" y="1729"/>
                      </a:cubicBezTo>
                      <a:cubicBezTo>
                        <a:pt x="3481" y="1566"/>
                        <a:pt x="3545" y="1405"/>
                        <a:pt x="3609" y="1249"/>
                      </a:cubicBezTo>
                      <a:cubicBezTo>
                        <a:pt x="3667" y="1107"/>
                        <a:pt x="3727" y="974"/>
                        <a:pt x="3736" y="817"/>
                      </a:cubicBezTo>
                      <a:cubicBezTo>
                        <a:pt x="3746" y="680"/>
                        <a:pt x="3718" y="537"/>
                        <a:pt x="3639" y="420"/>
                      </a:cubicBezTo>
                      <a:cubicBezTo>
                        <a:pt x="3562" y="313"/>
                        <a:pt x="3445" y="235"/>
                        <a:pt x="3317" y="192"/>
                      </a:cubicBezTo>
                      <a:cubicBezTo>
                        <a:pt x="3209" y="157"/>
                        <a:pt x="3103" y="160"/>
                        <a:pt x="2994" y="143"/>
                      </a:cubicBezTo>
                      <a:cubicBezTo>
                        <a:pt x="2920" y="130"/>
                        <a:pt x="2852" y="83"/>
                        <a:pt x="2780" y="62"/>
                      </a:cubicBezTo>
                      <a:cubicBezTo>
                        <a:pt x="2650" y="24"/>
                        <a:pt x="2516" y="1"/>
                        <a:pt x="2383"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rot="1063614">
                  <a:off x="9297701" y="4901107"/>
                  <a:ext cx="184248" cy="107685"/>
                </a:xfrm>
                <a:prstGeom prst="round2SameRect">
                  <a:avLst>
                    <a:gd name="adj1" fmla="val 16667"/>
                    <a:gd name="adj2" fmla="val 0"/>
                  </a:avLst>
                </a:pr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9359291" y="4890090"/>
                  <a:ext cx="90951" cy="57678"/>
                </a:xfrm>
                <a:custGeom>
                  <a:avLst/>
                  <a:gdLst/>
                  <a:ahLst/>
                  <a:cxnLst/>
                  <a:rect l="l" t="t" r="r" b="b"/>
                  <a:pathLst>
                    <a:path w="1282" h="813" extrusionOk="0">
                      <a:moveTo>
                        <a:pt x="370" y="1"/>
                      </a:moveTo>
                      <a:lnTo>
                        <a:pt x="321" y="2"/>
                      </a:lnTo>
                      <a:lnTo>
                        <a:pt x="124" y="2"/>
                      </a:lnTo>
                      <a:lnTo>
                        <a:pt x="67" y="4"/>
                      </a:lnTo>
                      <a:cubicBezTo>
                        <a:pt x="66" y="6"/>
                        <a:pt x="66" y="11"/>
                        <a:pt x="66" y="13"/>
                      </a:cubicBezTo>
                      <a:cubicBezTo>
                        <a:pt x="66" y="56"/>
                        <a:pt x="91" y="100"/>
                        <a:pt x="131" y="113"/>
                      </a:cubicBezTo>
                      <a:cubicBezTo>
                        <a:pt x="35" y="171"/>
                        <a:pt x="1" y="305"/>
                        <a:pt x="33" y="413"/>
                      </a:cubicBezTo>
                      <a:cubicBezTo>
                        <a:pt x="64" y="519"/>
                        <a:pt x="159" y="601"/>
                        <a:pt x="266" y="638"/>
                      </a:cubicBezTo>
                      <a:cubicBezTo>
                        <a:pt x="303" y="652"/>
                        <a:pt x="342" y="660"/>
                        <a:pt x="382" y="660"/>
                      </a:cubicBezTo>
                      <a:cubicBezTo>
                        <a:pt x="393" y="660"/>
                        <a:pt x="404" y="659"/>
                        <a:pt x="414" y="658"/>
                      </a:cubicBezTo>
                      <a:cubicBezTo>
                        <a:pt x="464" y="651"/>
                        <a:pt x="514" y="628"/>
                        <a:pt x="548" y="593"/>
                      </a:cubicBezTo>
                      <a:cubicBezTo>
                        <a:pt x="555" y="642"/>
                        <a:pt x="580" y="689"/>
                        <a:pt x="618" y="723"/>
                      </a:cubicBezTo>
                      <a:cubicBezTo>
                        <a:pt x="655" y="759"/>
                        <a:pt x="701" y="780"/>
                        <a:pt x="750" y="795"/>
                      </a:cubicBezTo>
                      <a:cubicBezTo>
                        <a:pt x="787" y="807"/>
                        <a:pt x="826" y="813"/>
                        <a:pt x="865" y="813"/>
                      </a:cubicBezTo>
                      <a:cubicBezTo>
                        <a:pt x="938" y="813"/>
                        <a:pt x="1011" y="792"/>
                        <a:pt x="1070" y="749"/>
                      </a:cubicBezTo>
                      <a:cubicBezTo>
                        <a:pt x="1160" y="681"/>
                        <a:pt x="1211" y="550"/>
                        <a:pt x="1167" y="448"/>
                      </a:cubicBezTo>
                      <a:lnTo>
                        <a:pt x="1167" y="448"/>
                      </a:lnTo>
                      <a:cubicBezTo>
                        <a:pt x="1175" y="451"/>
                        <a:pt x="1183" y="452"/>
                        <a:pt x="1191" y="452"/>
                      </a:cubicBezTo>
                      <a:cubicBezTo>
                        <a:pt x="1224" y="452"/>
                        <a:pt x="1258" y="433"/>
                        <a:pt x="1277" y="406"/>
                      </a:cubicBezTo>
                      <a:cubicBezTo>
                        <a:pt x="1279" y="404"/>
                        <a:pt x="1280" y="402"/>
                        <a:pt x="1281" y="400"/>
                      </a:cubicBezTo>
                      <a:lnTo>
                        <a:pt x="1243" y="372"/>
                      </a:lnTo>
                      <a:lnTo>
                        <a:pt x="1137" y="295"/>
                      </a:lnTo>
                      <a:lnTo>
                        <a:pt x="1118" y="283"/>
                      </a:lnTo>
                      <a:lnTo>
                        <a:pt x="1022" y="212"/>
                      </a:lnTo>
                      <a:lnTo>
                        <a:pt x="370" y="1"/>
                      </a:ln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9382703" y="4718475"/>
                  <a:ext cx="150403" cy="201768"/>
                </a:xfrm>
                <a:custGeom>
                  <a:avLst/>
                  <a:gdLst/>
                  <a:ahLst/>
                  <a:cxnLst/>
                  <a:rect l="l" t="t" r="r" b="b"/>
                  <a:pathLst>
                    <a:path w="2120" h="2844" extrusionOk="0">
                      <a:moveTo>
                        <a:pt x="1128" y="0"/>
                      </a:moveTo>
                      <a:cubicBezTo>
                        <a:pt x="954" y="0"/>
                        <a:pt x="787" y="51"/>
                        <a:pt x="658" y="173"/>
                      </a:cubicBezTo>
                      <a:cubicBezTo>
                        <a:pt x="528" y="298"/>
                        <a:pt x="355" y="713"/>
                        <a:pt x="252" y="980"/>
                      </a:cubicBezTo>
                      <a:cubicBezTo>
                        <a:pt x="246" y="995"/>
                        <a:pt x="240" y="1009"/>
                        <a:pt x="236" y="1023"/>
                      </a:cubicBezTo>
                      <a:cubicBezTo>
                        <a:pt x="192" y="1138"/>
                        <a:pt x="165" y="1216"/>
                        <a:pt x="165" y="1216"/>
                      </a:cubicBezTo>
                      <a:cubicBezTo>
                        <a:pt x="165" y="1216"/>
                        <a:pt x="165" y="1218"/>
                        <a:pt x="165" y="1224"/>
                      </a:cubicBezTo>
                      <a:cubicBezTo>
                        <a:pt x="167" y="1241"/>
                        <a:pt x="171" y="1285"/>
                        <a:pt x="172" y="1352"/>
                      </a:cubicBezTo>
                      <a:cubicBezTo>
                        <a:pt x="179" y="1564"/>
                        <a:pt x="167" y="2009"/>
                        <a:pt x="1" y="2496"/>
                      </a:cubicBezTo>
                      <a:cubicBezTo>
                        <a:pt x="23" y="2721"/>
                        <a:pt x="204" y="2844"/>
                        <a:pt x="384" y="2844"/>
                      </a:cubicBezTo>
                      <a:cubicBezTo>
                        <a:pt x="489" y="2844"/>
                        <a:pt x="595" y="2802"/>
                        <a:pt x="668" y="2713"/>
                      </a:cubicBezTo>
                      <a:cubicBezTo>
                        <a:pt x="788" y="2342"/>
                        <a:pt x="915" y="2284"/>
                        <a:pt x="1111" y="2224"/>
                      </a:cubicBezTo>
                      <a:cubicBezTo>
                        <a:pt x="1191" y="2200"/>
                        <a:pt x="1280" y="2177"/>
                        <a:pt x="1386" y="2134"/>
                      </a:cubicBezTo>
                      <a:cubicBezTo>
                        <a:pt x="1558" y="2063"/>
                        <a:pt x="1708" y="1935"/>
                        <a:pt x="1830" y="1684"/>
                      </a:cubicBezTo>
                      <a:cubicBezTo>
                        <a:pt x="1936" y="1468"/>
                        <a:pt x="2020" y="1159"/>
                        <a:pt x="2076" y="715"/>
                      </a:cubicBezTo>
                      <a:cubicBezTo>
                        <a:pt x="2120" y="375"/>
                        <a:pt x="1599" y="0"/>
                        <a:pt x="1128" y="0"/>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9393983" y="4700810"/>
                  <a:ext cx="146076" cy="89249"/>
                </a:xfrm>
                <a:custGeom>
                  <a:avLst/>
                  <a:gdLst/>
                  <a:ahLst/>
                  <a:cxnLst/>
                  <a:rect l="l" t="t" r="r" b="b"/>
                  <a:pathLst>
                    <a:path w="2059" h="1258" extrusionOk="0">
                      <a:moveTo>
                        <a:pt x="942" y="0"/>
                      </a:moveTo>
                      <a:cubicBezTo>
                        <a:pt x="882" y="0"/>
                        <a:pt x="822" y="6"/>
                        <a:pt x="764" y="20"/>
                      </a:cubicBezTo>
                      <a:cubicBezTo>
                        <a:pt x="510" y="78"/>
                        <a:pt x="308" y="276"/>
                        <a:pt x="183" y="505"/>
                      </a:cubicBezTo>
                      <a:cubicBezTo>
                        <a:pt x="59" y="734"/>
                        <a:pt x="49" y="997"/>
                        <a:pt x="0" y="1253"/>
                      </a:cubicBezTo>
                      <a:cubicBezTo>
                        <a:pt x="28" y="1256"/>
                        <a:pt x="55" y="1258"/>
                        <a:pt x="83" y="1258"/>
                      </a:cubicBezTo>
                      <a:cubicBezTo>
                        <a:pt x="200" y="1258"/>
                        <a:pt x="317" y="1231"/>
                        <a:pt x="423" y="1180"/>
                      </a:cubicBezTo>
                      <a:cubicBezTo>
                        <a:pt x="554" y="1117"/>
                        <a:pt x="666" y="1023"/>
                        <a:pt x="743" y="899"/>
                      </a:cubicBezTo>
                      <a:cubicBezTo>
                        <a:pt x="762" y="900"/>
                        <a:pt x="780" y="901"/>
                        <a:pt x="799" y="901"/>
                      </a:cubicBezTo>
                      <a:cubicBezTo>
                        <a:pt x="1014" y="901"/>
                        <a:pt x="1229" y="841"/>
                        <a:pt x="1414" y="731"/>
                      </a:cubicBezTo>
                      <a:cubicBezTo>
                        <a:pt x="1474" y="695"/>
                        <a:pt x="1533" y="653"/>
                        <a:pt x="1560" y="590"/>
                      </a:cubicBezTo>
                      <a:cubicBezTo>
                        <a:pt x="1596" y="836"/>
                        <a:pt x="1720" y="1066"/>
                        <a:pt x="1904" y="1231"/>
                      </a:cubicBezTo>
                      <a:cubicBezTo>
                        <a:pt x="2059" y="1006"/>
                        <a:pt x="2039" y="691"/>
                        <a:pt x="1886" y="464"/>
                      </a:cubicBezTo>
                      <a:cubicBezTo>
                        <a:pt x="1733" y="238"/>
                        <a:pt x="1477" y="97"/>
                        <a:pt x="1210" y="34"/>
                      </a:cubicBezTo>
                      <a:cubicBezTo>
                        <a:pt x="1123" y="13"/>
                        <a:pt x="1032" y="0"/>
                        <a:pt x="942"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9493801" y="4797365"/>
                  <a:ext cx="22277" cy="12770"/>
                </a:xfrm>
                <a:custGeom>
                  <a:avLst/>
                  <a:gdLst/>
                  <a:ahLst/>
                  <a:cxnLst/>
                  <a:rect l="l" t="t" r="r" b="b"/>
                  <a:pathLst>
                    <a:path w="314" h="180" extrusionOk="0">
                      <a:moveTo>
                        <a:pt x="103" y="0"/>
                      </a:moveTo>
                      <a:cubicBezTo>
                        <a:pt x="79" y="0"/>
                        <a:pt x="54" y="4"/>
                        <a:pt x="30" y="11"/>
                      </a:cubicBezTo>
                      <a:cubicBezTo>
                        <a:pt x="10" y="17"/>
                        <a:pt x="0" y="45"/>
                        <a:pt x="6" y="65"/>
                      </a:cubicBezTo>
                      <a:cubicBezTo>
                        <a:pt x="7" y="71"/>
                        <a:pt x="10" y="75"/>
                        <a:pt x="13" y="79"/>
                      </a:cubicBezTo>
                      <a:cubicBezTo>
                        <a:pt x="20" y="87"/>
                        <a:pt x="29" y="90"/>
                        <a:pt x="38" y="90"/>
                      </a:cubicBezTo>
                      <a:cubicBezTo>
                        <a:pt x="48" y="90"/>
                        <a:pt x="59" y="87"/>
                        <a:pt x="70" y="85"/>
                      </a:cubicBezTo>
                      <a:cubicBezTo>
                        <a:pt x="79" y="83"/>
                        <a:pt x="87" y="83"/>
                        <a:pt x="96" y="83"/>
                      </a:cubicBezTo>
                      <a:cubicBezTo>
                        <a:pt x="109" y="83"/>
                        <a:pt x="122" y="85"/>
                        <a:pt x="135" y="88"/>
                      </a:cubicBezTo>
                      <a:cubicBezTo>
                        <a:pt x="177" y="98"/>
                        <a:pt x="216" y="125"/>
                        <a:pt x="238" y="163"/>
                      </a:cubicBezTo>
                      <a:cubicBezTo>
                        <a:pt x="245" y="174"/>
                        <a:pt x="256" y="180"/>
                        <a:pt x="267" y="180"/>
                      </a:cubicBezTo>
                      <a:cubicBezTo>
                        <a:pt x="275" y="180"/>
                        <a:pt x="283" y="177"/>
                        <a:pt x="291" y="172"/>
                      </a:cubicBezTo>
                      <a:cubicBezTo>
                        <a:pt x="308" y="159"/>
                        <a:pt x="313" y="132"/>
                        <a:pt x="302" y="113"/>
                      </a:cubicBezTo>
                      <a:cubicBezTo>
                        <a:pt x="257" y="41"/>
                        <a:pt x="183" y="0"/>
                        <a:pt x="103"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9451944" y="4784595"/>
                  <a:ext cx="26321" cy="12132"/>
                </a:xfrm>
                <a:custGeom>
                  <a:avLst/>
                  <a:gdLst/>
                  <a:ahLst/>
                  <a:cxnLst/>
                  <a:rect l="l" t="t" r="r" b="b"/>
                  <a:pathLst>
                    <a:path w="371" h="171" extrusionOk="0">
                      <a:moveTo>
                        <a:pt x="127" y="0"/>
                      </a:moveTo>
                      <a:cubicBezTo>
                        <a:pt x="96" y="0"/>
                        <a:pt x="64" y="5"/>
                        <a:pt x="33" y="16"/>
                      </a:cubicBezTo>
                      <a:cubicBezTo>
                        <a:pt x="12" y="24"/>
                        <a:pt x="1" y="48"/>
                        <a:pt x="8" y="70"/>
                      </a:cubicBezTo>
                      <a:cubicBezTo>
                        <a:pt x="15" y="87"/>
                        <a:pt x="31" y="97"/>
                        <a:pt x="48" y="97"/>
                      </a:cubicBezTo>
                      <a:cubicBezTo>
                        <a:pt x="53" y="97"/>
                        <a:pt x="57" y="97"/>
                        <a:pt x="62" y="95"/>
                      </a:cubicBezTo>
                      <a:cubicBezTo>
                        <a:pt x="83" y="88"/>
                        <a:pt x="105" y="85"/>
                        <a:pt x="126" y="85"/>
                      </a:cubicBezTo>
                      <a:cubicBezTo>
                        <a:pt x="154" y="85"/>
                        <a:pt x="181" y="90"/>
                        <a:pt x="208" y="101"/>
                      </a:cubicBezTo>
                      <a:cubicBezTo>
                        <a:pt x="230" y="109"/>
                        <a:pt x="253" y="123"/>
                        <a:pt x="271" y="139"/>
                      </a:cubicBezTo>
                      <a:cubicBezTo>
                        <a:pt x="287" y="152"/>
                        <a:pt x="300" y="171"/>
                        <a:pt x="322" y="171"/>
                      </a:cubicBezTo>
                      <a:cubicBezTo>
                        <a:pt x="324" y="171"/>
                        <a:pt x="326" y="171"/>
                        <a:pt x="328" y="170"/>
                      </a:cubicBezTo>
                      <a:cubicBezTo>
                        <a:pt x="334" y="170"/>
                        <a:pt x="339" y="167"/>
                        <a:pt x="344" y="163"/>
                      </a:cubicBezTo>
                      <a:cubicBezTo>
                        <a:pt x="362" y="152"/>
                        <a:pt x="371" y="122"/>
                        <a:pt x="355" y="105"/>
                      </a:cubicBezTo>
                      <a:cubicBezTo>
                        <a:pt x="298" y="39"/>
                        <a:pt x="213" y="0"/>
                        <a:pt x="127"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9475144" y="4837173"/>
                  <a:ext cx="8155" cy="5313"/>
                </a:xfrm>
                <a:custGeom>
                  <a:avLst/>
                  <a:gdLst/>
                  <a:ahLst/>
                  <a:cxnLst/>
                  <a:rect l="l" t="t" r="r" b="b"/>
                  <a:pathLst>
                    <a:path w="330" h="215" extrusionOk="0">
                      <a:moveTo>
                        <a:pt x="43" y="1"/>
                      </a:moveTo>
                      <a:cubicBezTo>
                        <a:pt x="39" y="1"/>
                        <a:pt x="35" y="1"/>
                        <a:pt x="31" y="3"/>
                      </a:cubicBezTo>
                      <a:cubicBezTo>
                        <a:pt x="11" y="8"/>
                        <a:pt x="1" y="30"/>
                        <a:pt x="6" y="49"/>
                      </a:cubicBezTo>
                      <a:cubicBezTo>
                        <a:pt x="26" y="106"/>
                        <a:pt x="89" y="174"/>
                        <a:pt x="174" y="202"/>
                      </a:cubicBezTo>
                      <a:cubicBezTo>
                        <a:pt x="199" y="210"/>
                        <a:pt x="226" y="214"/>
                        <a:pt x="253" y="214"/>
                      </a:cubicBezTo>
                      <a:cubicBezTo>
                        <a:pt x="267" y="214"/>
                        <a:pt x="281" y="213"/>
                        <a:pt x="295" y="211"/>
                      </a:cubicBezTo>
                      <a:cubicBezTo>
                        <a:pt x="317" y="207"/>
                        <a:pt x="329" y="188"/>
                        <a:pt x="327" y="168"/>
                      </a:cubicBezTo>
                      <a:cubicBezTo>
                        <a:pt x="323" y="149"/>
                        <a:pt x="307" y="137"/>
                        <a:pt x="289" y="137"/>
                      </a:cubicBezTo>
                      <a:cubicBezTo>
                        <a:pt x="287" y="137"/>
                        <a:pt x="285" y="137"/>
                        <a:pt x="283" y="137"/>
                      </a:cubicBezTo>
                      <a:cubicBezTo>
                        <a:pt x="272" y="139"/>
                        <a:pt x="262" y="140"/>
                        <a:pt x="252" y="140"/>
                      </a:cubicBezTo>
                      <a:cubicBezTo>
                        <a:pt x="162" y="140"/>
                        <a:pt x="93" y="70"/>
                        <a:pt x="77" y="25"/>
                      </a:cubicBezTo>
                      <a:cubicBezTo>
                        <a:pt x="73" y="11"/>
                        <a:pt x="58" y="1"/>
                        <a:pt x="4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9477981" y="4821557"/>
                  <a:ext cx="8159" cy="7662"/>
                </a:xfrm>
                <a:custGeom>
                  <a:avLst/>
                  <a:gdLst/>
                  <a:ahLst/>
                  <a:cxnLst/>
                  <a:rect l="l" t="t" r="r" b="b"/>
                  <a:pathLst>
                    <a:path w="115" h="108" extrusionOk="0">
                      <a:moveTo>
                        <a:pt x="43" y="1"/>
                      </a:moveTo>
                      <a:cubicBezTo>
                        <a:pt x="32" y="1"/>
                        <a:pt x="21" y="2"/>
                        <a:pt x="8" y="5"/>
                      </a:cubicBezTo>
                      <a:cubicBezTo>
                        <a:pt x="4" y="6"/>
                        <a:pt x="1" y="12"/>
                        <a:pt x="2" y="16"/>
                      </a:cubicBezTo>
                      <a:cubicBezTo>
                        <a:pt x="3" y="21"/>
                        <a:pt x="6" y="24"/>
                        <a:pt x="11" y="24"/>
                      </a:cubicBezTo>
                      <a:cubicBezTo>
                        <a:pt x="12" y="24"/>
                        <a:pt x="13" y="23"/>
                        <a:pt x="14" y="23"/>
                      </a:cubicBezTo>
                      <a:cubicBezTo>
                        <a:pt x="24" y="20"/>
                        <a:pt x="34" y="19"/>
                        <a:pt x="43" y="19"/>
                      </a:cubicBezTo>
                      <a:cubicBezTo>
                        <a:pt x="55" y="19"/>
                        <a:pt x="66" y="22"/>
                        <a:pt x="73" y="27"/>
                      </a:cubicBezTo>
                      <a:cubicBezTo>
                        <a:pt x="89" y="39"/>
                        <a:pt x="86" y="61"/>
                        <a:pt x="63" y="93"/>
                      </a:cubicBezTo>
                      <a:cubicBezTo>
                        <a:pt x="60" y="97"/>
                        <a:pt x="62" y="103"/>
                        <a:pt x="66" y="107"/>
                      </a:cubicBezTo>
                      <a:lnTo>
                        <a:pt x="69" y="107"/>
                      </a:lnTo>
                      <a:cubicBezTo>
                        <a:pt x="70" y="107"/>
                        <a:pt x="71" y="107"/>
                        <a:pt x="72" y="107"/>
                      </a:cubicBezTo>
                      <a:cubicBezTo>
                        <a:pt x="74" y="107"/>
                        <a:pt x="78" y="106"/>
                        <a:pt x="79" y="104"/>
                      </a:cubicBezTo>
                      <a:cubicBezTo>
                        <a:pt x="114" y="52"/>
                        <a:pt x="101" y="25"/>
                        <a:pt x="84" y="12"/>
                      </a:cubicBezTo>
                      <a:cubicBezTo>
                        <a:pt x="73" y="4"/>
                        <a:pt x="59" y="1"/>
                        <a:pt x="4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9456698" y="4801054"/>
                  <a:ext cx="10926" cy="9719"/>
                </a:xfrm>
                <a:custGeom>
                  <a:avLst/>
                  <a:gdLst/>
                  <a:ahLst/>
                  <a:cxnLst/>
                  <a:rect l="l" t="t" r="r" b="b"/>
                  <a:pathLst>
                    <a:path w="154" h="137" extrusionOk="0">
                      <a:moveTo>
                        <a:pt x="75" y="1"/>
                      </a:moveTo>
                      <a:cubicBezTo>
                        <a:pt x="47" y="1"/>
                        <a:pt x="21" y="19"/>
                        <a:pt x="12" y="47"/>
                      </a:cubicBezTo>
                      <a:cubicBezTo>
                        <a:pt x="0" y="84"/>
                        <a:pt x="20" y="122"/>
                        <a:pt x="56" y="134"/>
                      </a:cubicBezTo>
                      <a:cubicBezTo>
                        <a:pt x="62" y="136"/>
                        <a:pt x="69" y="137"/>
                        <a:pt x="76" y="137"/>
                      </a:cubicBezTo>
                      <a:cubicBezTo>
                        <a:pt x="105" y="137"/>
                        <a:pt x="132" y="118"/>
                        <a:pt x="141" y="90"/>
                      </a:cubicBezTo>
                      <a:cubicBezTo>
                        <a:pt x="153" y="54"/>
                        <a:pt x="134" y="16"/>
                        <a:pt x="97" y="5"/>
                      </a:cubicBezTo>
                      <a:cubicBezTo>
                        <a:pt x="89" y="2"/>
                        <a:pt x="82" y="1"/>
                        <a:pt x="75"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9492170" y="4812618"/>
                  <a:ext cx="10926" cy="9719"/>
                </a:xfrm>
                <a:custGeom>
                  <a:avLst/>
                  <a:gdLst/>
                  <a:ahLst/>
                  <a:cxnLst/>
                  <a:rect l="l" t="t" r="r" b="b"/>
                  <a:pathLst>
                    <a:path w="154" h="137" extrusionOk="0">
                      <a:moveTo>
                        <a:pt x="78" y="0"/>
                      </a:moveTo>
                      <a:cubicBezTo>
                        <a:pt x="49" y="0"/>
                        <a:pt x="22" y="19"/>
                        <a:pt x="13" y="47"/>
                      </a:cubicBezTo>
                      <a:cubicBezTo>
                        <a:pt x="1" y="83"/>
                        <a:pt x="20" y="121"/>
                        <a:pt x="56" y="132"/>
                      </a:cubicBezTo>
                      <a:cubicBezTo>
                        <a:pt x="63" y="135"/>
                        <a:pt x="71" y="136"/>
                        <a:pt x="78" y="136"/>
                      </a:cubicBezTo>
                      <a:cubicBezTo>
                        <a:pt x="107" y="136"/>
                        <a:pt x="133" y="118"/>
                        <a:pt x="142" y="88"/>
                      </a:cubicBezTo>
                      <a:cubicBezTo>
                        <a:pt x="154" y="53"/>
                        <a:pt x="134" y="15"/>
                        <a:pt x="98" y="3"/>
                      </a:cubicBezTo>
                      <a:cubicBezTo>
                        <a:pt x="92" y="1"/>
                        <a:pt x="85" y="0"/>
                        <a:pt x="7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9497703" y="4814959"/>
                  <a:ext cx="4115" cy="3547"/>
                </a:xfrm>
                <a:custGeom>
                  <a:avLst/>
                  <a:gdLst/>
                  <a:ahLst/>
                  <a:cxnLst/>
                  <a:rect l="l" t="t" r="r" b="b"/>
                  <a:pathLst>
                    <a:path w="58" h="50" extrusionOk="0">
                      <a:moveTo>
                        <a:pt x="28" y="0"/>
                      </a:moveTo>
                      <a:cubicBezTo>
                        <a:pt x="18" y="0"/>
                        <a:pt x="8" y="7"/>
                        <a:pt x="5" y="17"/>
                      </a:cubicBezTo>
                      <a:cubicBezTo>
                        <a:pt x="0" y="30"/>
                        <a:pt x="8" y="44"/>
                        <a:pt x="22" y="48"/>
                      </a:cubicBezTo>
                      <a:cubicBezTo>
                        <a:pt x="24" y="49"/>
                        <a:pt x="27" y="49"/>
                        <a:pt x="29" y="49"/>
                      </a:cubicBezTo>
                      <a:cubicBezTo>
                        <a:pt x="40" y="49"/>
                        <a:pt x="49" y="43"/>
                        <a:pt x="53" y="33"/>
                      </a:cubicBezTo>
                      <a:cubicBezTo>
                        <a:pt x="57" y="20"/>
                        <a:pt x="50" y="6"/>
                        <a:pt x="36" y="1"/>
                      </a:cubicBezTo>
                      <a:cubicBezTo>
                        <a:pt x="33" y="1"/>
                        <a:pt x="31" y="0"/>
                        <a:pt x="28"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9373480" y="4776507"/>
                  <a:ext cx="36040" cy="37175"/>
                </a:xfrm>
                <a:custGeom>
                  <a:avLst/>
                  <a:gdLst/>
                  <a:ahLst/>
                  <a:cxnLst/>
                  <a:rect l="l" t="t" r="r" b="b"/>
                  <a:pathLst>
                    <a:path w="508" h="524" extrusionOk="0">
                      <a:moveTo>
                        <a:pt x="219" y="1"/>
                      </a:moveTo>
                      <a:cubicBezTo>
                        <a:pt x="197" y="1"/>
                        <a:pt x="175" y="5"/>
                        <a:pt x="153" y="14"/>
                      </a:cubicBezTo>
                      <a:cubicBezTo>
                        <a:pt x="44" y="58"/>
                        <a:pt x="0" y="205"/>
                        <a:pt x="56" y="342"/>
                      </a:cubicBezTo>
                      <a:cubicBezTo>
                        <a:pt x="101" y="453"/>
                        <a:pt x="196" y="524"/>
                        <a:pt x="289" y="524"/>
                      </a:cubicBezTo>
                      <a:cubicBezTo>
                        <a:pt x="311" y="524"/>
                        <a:pt x="333" y="520"/>
                        <a:pt x="355" y="511"/>
                      </a:cubicBezTo>
                      <a:cubicBezTo>
                        <a:pt x="464" y="467"/>
                        <a:pt x="508" y="320"/>
                        <a:pt x="452" y="182"/>
                      </a:cubicBezTo>
                      <a:cubicBezTo>
                        <a:pt x="407" y="72"/>
                        <a:pt x="312" y="1"/>
                        <a:pt x="219" y="1"/>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9380291" y="4782325"/>
                  <a:ext cx="20219" cy="24476"/>
                </a:xfrm>
                <a:custGeom>
                  <a:avLst/>
                  <a:gdLst/>
                  <a:ahLst/>
                  <a:cxnLst/>
                  <a:rect l="l" t="t" r="r" b="b"/>
                  <a:pathLst>
                    <a:path w="285" h="345" extrusionOk="0">
                      <a:moveTo>
                        <a:pt x="119" y="1"/>
                      </a:moveTo>
                      <a:cubicBezTo>
                        <a:pt x="112" y="1"/>
                        <a:pt x="105" y="1"/>
                        <a:pt x="99" y="2"/>
                      </a:cubicBezTo>
                      <a:cubicBezTo>
                        <a:pt x="43" y="12"/>
                        <a:pt x="1" y="65"/>
                        <a:pt x="6" y="117"/>
                      </a:cubicBezTo>
                      <a:cubicBezTo>
                        <a:pt x="8" y="126"/>
                        <a:pt x="16" y="133"/>
                        <a:pt x="25" y="133"/>
                      </a:cubicBezTo>
                      <a:cubicBezTo>
                        <a:pt x="26" y="133"/>
                        <a:pt x="27" y="133"/>
                        <a:pt x="28" y="133"/>
                      </a:cubicBezTo>
                      <a:cubicBezTo>
                        <a:pt x="38" y="131"/>
                        <a:pt x="45" y="123"/>
                        <a:pt x="45" y="112"/>
                      </a:cubicBezTo>
                      <a:cubicBezTo>
                        <a:pt x="40" y="76"/>
                        <a:pt x="73" y="45"/>
                        <a:pt x="106" y="39"/>
                      </a:cubicBezTo>
                      <a:cubicBezTo>
                        <a:pt x="110" y="39"/>
                        <a:pt x="115" y="38"/>
                        <a:pt x="120" y="38"/>
                      </a:cubicBezTo>
                      <a:cubicBezTo>
                        <a:pt x="142" y="38"/>
                        <a:pt x="166" y="46"/>
                        <a:pt x="188" y="61"/>
                      </a:cubicBezTo>
                      <a:cubicBezTo>
                        <a:pt x="176" y="62"/>
                        <a:pt x="165" y="65"/>
                        <a:pt x="155" y="70"/>
                      </a:cubicBezTo>
                      <a:cubicBezTo>
                        <a:pt x="128" y="86"/>
                        <a:pt x="110" y="113"/>
                        <a:pt x="106" y="144"/>
                      </a:cubicBezTo>
                      <a:cubicBezTo>
                        <a:pt x="104" y="153"/>
                        <a:pt x="108" y="161"/>
                        <a:pt x="118" y="164"/>
                      </a:cubicBezTo>
                      <a:cubicBezTo>
                        <a:pt x="118" y="164"/>
                        <a:pt x="120" y="165"/>
                        <a:pt x="121" y="165"/>
                      </a:cubicBezTo>
                      <a:cubicBezTo>
                        <a:pt x="122" y="166"/>
                        <a:pt x="123" y="166"/>
                        <a:pt x="124" y="166"/>
                      </a:cubicBezTo>
                      <a:cubicBezTo>
                        <a:pt x="133" y="166"/>
                        <a:pt x="141" y="159"/>
                        <a:pt x="142" y="150"/>
                      </a:cubicBezTo>
                      <a:cubicBezTo>
                        <a:pt x="145" y="130"/>
                        <a:pt x="157" y="112"/>
                        <a:pt x="174" y="103"/>
                      </a:cubicBezTo>
                      <a:cubicBezTo>
                        <a:pt x="181" y="99"/>
                        <a:pt x="191" y="97"/>
                        <a:pt x="201" y="97"/>
                      </a:cubicBezTo>
                      <a:cubicBezTo>
                        <a:pt x="212" y="97"/>
                        <a:pt x="222" y="99"/>
                        <a:pt x="230" y="102"/>
                      </a:cubicBezTo>
                      <a:cubicBezTo>
                        <a:pt x="235" y="107"/>
                        <a:pt x="237" y="113"/>
                        <a:pt x="240" y="120"/>
                      </a:cubicBezTo>
                      <a:cubicBezTo>
                        <a:pt x="244" y="134"/>
                        <a:pt x="242" y="150"/>
                        <a:pt x="235" y="160"/>
                      </a:cubicBezTo>
                      <a:cubicBezTo>
                        <a:pt x="226" y="170"/>
                        <a:pt x="212" y="175"/>
                        <a:pt x="198" y="181"/>
                      </a:cubicBezTo>
                      <a:cubicBezTo>
                        <a:pt x="182" y="187"/>
                        <a:pt x="167" y="194"/>
                        <a:pt x="152" y="205"/>
                      </a:cubicBezTo>
                      <a:cubicBezTo>
                        <a:pt x="127" y="228"/>
                        <a:pt x="120" y="266"/>
                        <a:pt x="133" y="297"/>
                      </a:cubicBezTo>
                      <a:cubicBezTo>
                        <a:pt x="142" y="318"/>
                        <a:pt x="161" y="333"/>
                        <a:pt x="182" y="340"/>
                      </a:cubicBezTo>
                      <a:cubicBezTo>
                        <a:pt x="190" y="343"/>
                        <a:pt x="198" y="344"/>
                        <a:pt x="206" y="344"/>
                      </a:cubicBezTo>
                      <a:cubicBezTo>
                        <a:pt x="209" y="344"/>
                        <a:pt x="212" y="344"/>
                        <a:pt x="215" y="344"/>
                      </a:cubicBezTo>
                      <a:cubicBezTo>
                        <a:pt x="225" y="342"/>
                        <a:pt x="232" y="333"/>
                        <a:pt x="232" y="323"/>
                      </a:cubicBezTo>
                      <a:cubicBezTo>
                        <a:pt x="230" y="313"/>
                        <a:pt x="220" y="306"/>
                        <a:pt x="210" y="306"/>
                      </a:cubicBezTo>
                      <a:cubicBezTo>
                        <a:pt x="209" y="306"/>
                        <a:pt x="207" y="306"/>
                        <a:pt x="205" y="306"/>
                      </a:cubicBezTo>
                      <a:cubicBezTo>
                        <a:pt x="189" y="306"/>
                        <a:pt x="174" y="297"/>
                        <a:pt x="167" y="282"/>
                      </a:cubicBezTo>
                      <a:cubicBezTo>
                        <a:pt x="159" y="266"/>
                        <a:pt x="164" y="245"/>
                        <a:pt x="178" y="233"/>
                      </a:cubicBezTo>
                      <a:cubicBezTo>
                        <a:pt x="186" y="226"/>
                        <a:pt x="198" y="221"/>
                        <a:pt x="210" y="216"/>
                      </a:cubicBezTo>
                      <a:cubicBezTo>
                        <a:pt x="229" y="209"/>
                        <a:pt x="249" y="201"/>
                        <a:pt x="263" y="184"/>
                      </a:cubicBezTo>
                      <a:cubicBezTo>
                        <a:pt x="278" y="164"/>
                        <a:pt x="284" y="136"/>
                        <a:pt x="276" y="109"/>
                      </a:cubicBezTo>
                      <a:cubicBezTo>
                        <a:pt x="269" y="87"/>
                        <a:pt x="256" y="69"/>
                        <a:pt x="236" y="51"/>
                      </a:cubicBezTo>
                      <a:cubicBezTo>
                        <a:pt x="201" y="18"/>
                        <a:pt x="159" y="1"/>
                        <a:pt x="119"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9463131" y="4804095"/>
                  <a:ext cx="3973" cy="3618"/>
                </a:xfrm>
                <a:custGeom>
                  <a:avLst/>
                  <a:gdLst/>
                  <a:ahLst/>
                  <a:cxnLst/>
                  <a:rect l="l" t="t" r="r" b="b"/>
                  <a:pathLst>
                    <a:path w="56" h="51" extrusionOk="0">
                      <a:moveTo>
                        <a:pt x="29" y="0"/>
                      </a:moveTo>
                      <a:cubicBezTo>
                        <a:pt x="18" y="0"/>
                        <a:pt x="8" y="8"/>
                        <a:pt x="5" y="19"/>
                      </a:cubicBezTo>
                      <a:cubicBezTo>
                        <a:pt x="0" y="31"/>
                        <a:pt x="7" y="45"/>
                        <a:pt x="20" y="50"/>
                      </a:cubicBezTo>
                      <a:cubicBezTo>
                        <a:pt x="23" y="51"/>
                        <a:pt x="25" y="51"/>
                        <a:pt x="28" y="51"/>
                      </a:cubicBezTo>
                      <a:cubicBezTo>
                        <a:pt x="38" y="51"/>
                        <a:pt x="48" y="44"/>
                        <a:pt x="51" y="34"/>
                      </a:cubicBezTo>
                      <a:cubicBezTo>
                        <a:pt x="56" y="20"/>
                        <a:pt x="49" y="6"/>
                        <a:pt x="36" y="2"/>
                      </a:cubicBezTo>
                      <a:cubicBezTo>
                        <a:pt x="34" y="1"/>
                        <a:pt x="31" y="0"/>
                        <a:pt x="29"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 name="Google Shape;263;p32"/>
            <p:cNvGrpSpPr/>
            <p:nvPr/>
          </p:nvGrpSpPr>
          <p:grpSpPr>
            <a:xfrm rot="-702599">
              <a:off x="5829134" y="2780730"/>
              <a:ext cx="1649680" cy="907193"/>
              <a:chOff x="5735070" y="1143119"/>
              <a:chExt cx="1932001" cy="1062447"/>
            </a:xfrm>
          </p:grpSpPr>
          <p:grpSp>
            <p:nvGrpSpPr>
              <p:cNvPr id="264" name="Google Shape;264;p32"/>
              <p:cNvGrpSpPr/>
              <p:nvPr/>
            </p:nvGrpSpPr>
            <p:grpSpPr>
              <a:xfrm>
                <a:off x="5735070" y="1143119"/>
                <a:ext cx="1932001" cy="1060884"/>
                <a:chOff x="5735070" y="1143119"/>
                <a:chExt cx="1932001" cy="1060884"/>
              </a:xfrm>
            </p:grpSpPr>
            <p:grpSp>
              <p:nvGrpSpPr>
                <p:cNvPr id="265" name="Google Shape;265;p32"/>
                <p:cNvGrpSpPr/>
                <p:nvPr/>
              </p:nvGrpSpPr>
              <p:grpSpPr>
                <a:xfrm>
                  <a:off x="5735070" y="1143119"/>
                  <a:ext cx="1932001" cy="1060884"/>
                  <a:chOff x="6537358" y="1351469"/>
                  <a:chExt cx="1932001" cy="1060884"/>
                </a:xfrm>
              </p:grpSpPr>
              <p:sp>
                <p:nvSpPr>
                  <p:cNvPr id="266" name="Google Shape;266;p32"/>
                  <p:cNvSpPr/>
                  <p:nvPr/>
                </p:nvSpPr>
                <p:spPr>
                  <a:xfrm>
                    <a:off x="7104811" y="1964456"/>
                    <a:ext cx="405360" cy="221415"/>
                  </a:xfrm>
                  <a:custGeom>
                    <a:avLst/>
                    <a:gdLst/>
                    <a:ahLst/>
                    <a:cxnLst/>
                    <a:rect l="l" t="t" r="r" b="b"/>
                    <a:pathLst>
                      <a:path w="4879" h="2665" extrusionOk="0">
                        <a:moveTo>
                          <a:pt x="4514" y="0"/>
                        </a:moveTo>
                        <a:lnTo>
                          <a:pt x="1" y="1696"/>
                        </a:lnTo>
                        <a:lnTo>
                          <a:pt x="365" y="2665"/>
                        </a:lnTo>
                        <a:lnTo>
                          <a:pt x="4878" y="969"/>
                        </a:lnTo>
                        <a:lnTo>
                          <a:pt x="4514"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537358" y="2025937"/>
                    <a:ext cx="722652" cy="386417"/>
                  </a:xfrm>
                  <a:custGeom>
                    <a:avLst/>
                    <a:gdLst/>
                    <a:ahLst/>
                    <a:cxnLst/>
                    <a:rect l="l" t="t" r="r" b="b"/>
                    <a:pathLst>
                      <a:path w="8698" h="4651" extrusionOk="0">
                        <a:moveTo>
                          <a:pt x="7992" y="1"/>
                        </a:moveTo>
                        <a:lnTo>
                          <a:pt x="783" y="2708"/>
                        </a:lnTo>
                        <a:cubicBezTo>
                          <a:pt x="263" y="2904"/>
                          <a:pt x="1" y="3482"/>
                          <a:pt x="196" y="4000"/>
                        </a:cubicBezTo>
                        <a:cubicBezTo>
                          <a:pt x="347" y="4403"/>
                          <a:pt x="729" y="4651"/>
                          <a:pt x="1136" y="4651"/>
                        </a:cubicBezTo>
                        <a:cubicBezTo>
                          <a:pt x="1253" y="4651"/>
                          <a:pt x="1372" y="4630"/>
                          <a:pt x="1488" y="4587"/>
                        </a:cubicBezTo>
                        <a:lnTo>
                          <a:pt x="8698" y="1879"/>
                        </a:lnTo>
                        <a:lnTo>
                          <a:pt x="7992"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32"/>
                  <p:cNvGrpSpPr/>
                  <p:nvPr/>
                </p:nvGrpSpPr>
                <p:grpSpPr>
                  <a:xfrm>
                    <a:off x="7341181" y="1351469"/>
                    <a:ext cx="1128177" cy="998402"/>
                    <a:chOff x="7341181" y="1351469"/>
                    <a:chExt cx="1128177" cy="998402"/>
                  </a:xfrm>
                </p:grpSpPr>
                <p:sp>
                  <p:nvSpPr>
                    <p:cNvPr id="269" name="Google Shape;269;p32"/>
                    <p:cNvSpPr/>
                    <p:nvPr/>
                  </p:nvSpPr>
                  <p:spPr>
                    <a:xfrm>
                      <a:off x="7341181" y="1351469"/>
                      <a:ext cx="1128177" cy="998402"/>
                    </a:xfrm>
                    <a:custGeom>
                      <a:avLst/>
                      <a:gdLst/>
                      <a:ahLst/>
                      <a:cxnLst/>
                      <a:rect l="l" t="t" r="r" b="b"/>
                      <a:pathLst>
                        <a:path w="13579" h="12017" extrusionOk="0">
                          <a:moveTo>
                            <a:pt x="6785" y="1014"/>
                          </a:moveTo>
                          <a:cubicBezTo>
                            <a:pt x="8806" y="1014"/>
                            <a:pt x="10713" y="2250"/>
                            <a:pt x="11465" y="4253"/>
                          </a:cubicBezTo>
                          <a:cubicBezTo>
                            <a:pt x="12434" y="6831"/>
                            <a:pt x="11124" y="9716"/>
                            <a:pt x="8545" y="10683"/>
                          </a:cubicBezTo>
                          <a:cubicBezTo>
                            <a:pt x="7968" y="10900"/>
                            <a:pt x="7376" y="11003"/>
                            <a:pt x="6793" y="11003"/>
                          </a:cubicBezTo>
                          <a:cubicBezTo>
                            <a:pt x="4771" y="11003"/>
                            <a:pt x="2866" y="9766"/>
                            <a:pt x="2114" y="7765"/>
                          </a:cubicBezTo>
                          <a:cubicBezTo>
                            <a:pt x="1146" y="5186"/>
                            <a:pt x="2455" y="2302"/>
                            <a:pt x="5034" y="1333"/>
                          </a:cubicBezTo>
                          <a:cubicBezTo>
                            <a:pt x="5610" y="1117"/>
                            <a:pt x="6202" y="1014"/>
                            <a:pt x="6785" y="1014"/>
                          </a:cubicBezTo>
                          <a:close/>
                          <a:moveTo>
                            <a:pt x="6784" y="0"/>
                          </a:moveTo>
                          <a:cubicBezTo>
                            <a:pt x="6083" y="0"/>
                            <a:pt x="5371" y="124"/>
                            <a:pt x="4677" y="384"/>
                          </a:cubicBezTo>
                          <a:cubicBezTo>
                            <a:pt x="1576" y="1549"/>
                            <a:pt x="0" y="5019"/>
                            <a:pt x="1165" y="8120"/>
                          </a:cubicBezTo>
                          <a:cubicBezTo>
                            <a:pt x="2069" y="10529"/>
                            <a:pt x="4362" y="12017"/>
                            <a:pt x="6794" y="12017"/>
                          </a:cubicBezTo>
                          <a:cubicBezTo>
                            <a:pt x="7495" y="12017"/>
                            <a:pt x="8207" y="11893"/>
                            <a:pt x="8901" y="11632"/>
                          </a:cubicBezTo>
                          <a:cubicBezTo>
                            <a:pt x="12003" y="10468"/>
                            <a:pt x="13579" y="6997"/>
                            <a:pt x="12414" y="3896"/>
                          </a:cubicBezTo>
                          <a:cubicBezTo>
                            <a:pt x="11510" y="1487"/>
                            <a:pt x="9216" y="0"/>
                            <a:pt x="678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7633133" y="1480747"/>
                      <a:ext cx="477143" cy="207872"/>
                    </a:xfrm>
                    <a:custGeom>
                      <a:avLst/>
                      <a:gdLst/>
                      <a:ahLst/>
                      <a:cxnLst/>
                      <a:rect l="l" t="t" r="r" b="b"/>
                      <a:pathLst>
                        <a:path w="5743" h="2502" extrusionOk="0">
                          <a:moveTo>
                            <a:pt x="3418" y="1"/>
                          </a:moveTo>
                          <a:cubicBezTo>
                            <a:pt x="2389" y="1"/>
                            <a:pt x="1397" y="349"/>
                            <a:pt x="577" y="1085"/>
                          </a:cubicBezTo>
                          <a:cubicBezTo>
                            <a:pt x="1" y="1602"/>
                            <a:pt x="454" y="2501"/>
                            <a:pt x="1033" y="2501"/>
                          </a:cubicBezTo>
                          <a:cubicBezTo>
                            <a:pt x="1176" y="2501"/>
                            <a:pt x="1328" y="2446"/>
                            <a:pt x="1473" y="2316"/>
                          </a:cubicBezTo>
                          <a:cubicBezTo>
                            <a:pt x="2043" y="1803"/>
                            <a:pt x="2732" y="1494"/>
                            <a:pt x="3464" y="1494"/>
                          </a:cubicBezTo>
                          <a:cubicBezTo>
                            <a:pt x="3728" y="1494"/>
                            <a:pt x="3997" y="1534"/>
                            <a:pt x="4268" y="1619"/>
                          </a:cubicBezTo>
                          <a:cubicBezTo>
                            <a:pt x="4354" y="1646"/>
                            <a:pt x="4438" y="1658"/>
                            <a:pt x="4519" y="1658"/>
                          </a:cubicBezTo>
                          <a:cubicBezTo>
                            <a:pt x="5297" y="1658"/>
                            <a:pt x="5743" y="498"/>
                            <a:pt x="4897" y="233"/>
                          </a:cubicBezTo>
                          <a:cubicBezTo>
                            <a:pt x="4405" y="80"/>
                            <a:pt x="3907" y="1"/>
                            <a:pt x="3418"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1" name="Google Shape;271;p32"/>
                <p:cNvSpPr/>
                <p:nvPr/>
              </p:nvSpPr>
              <p:spPr>
                <a:xfrm>
                  <a:off x="6582511" y="1181236"/>
                  <a:ext cx="1040442" cy="920886"/>
                </a:xfrm>
                <a:custGeom>
                  <a:avLst/>
                  <a:gdLst/>
                  <a:ahLst/>
                  <a:cxnLst/>
                  <a:rect l="l" t="t" r="r" b="b"/>
                  <a:pathLst>
                    <a:path w="12523" h="11084" extrusionOk="0">
                      <a:moveTo>
                        <a:pt x="6257" y="548"/>
                      </a:moveTo>
                      <a:cubicBezTo>
                        <a:pt x="8278" y="548"/>
                        <a:pt x="10185" y="1784"/>
                        <a:pt x="10937" y="3787"/>
                      </a:cubicBezTo>
                      <a:cubicBezTo>
                        <a:pt x="11906" y="6365"/>
                        <a:pt x="10596" y="9250"/>
                        <a:pt x="8017" y="10217"/>
                      </a:cubicBezTo>
                      <a:cubicBezTo>
                        <a:pt x="7440" y="10434"/>
                        <a:pt x="6848" y="10537"/>
                        <a:pt x="6265" y="10537"/>
                      </a:cubicBezTo>
                      <a:cubicBezTo>
                        <a:pt x="4243" y="10537"/>
                        <a:pt x="2338" y="9300"/>
                        <a:pt x="1586" y="7299"/>
                      </a:cubicBezTo>
                      <a:cubicBezTo>
                        <a:pt x="618" y="4720"/>
                        <a:pt x="1927" y="1836"/>
                        <a:pt x="4506" y="867"/>
                      </a:cubicBezTo>
                      <a:cubicBezTo>
                        <a:pt x="5082" y="651"/>
                        <a:pt x="5674" y="548"/>
                        <a:pt x="6257" y="548"/>
                      </a:cubicBezTo>
                      <a:close/>
                      <a:moveTo>
                        <a:pt x="6254" y="1"/>
                      </a:moveTo>
                      <a:cubicBezTo>
                        <a:pt x="5609" y="1"/>
                        <a:pt x="4952" y="114"/>
                        <a:pt x="4313" y="354"/>
                      </a:cubicBezTo>
                      <a:cubicBezTo>
                        <a:pt x="1453" y="1428"/>
                        <a:pt x="1" y="4631"/>
                        <a:pt x="1074" y="7490"/>
                      </a:cubicBezTo>
                      <a:cubicBezTo>
                        <a:pt x="1909" y="9712"/>
                        <a:pt x="4025" y="11084"/>
                        <a:pt x="6267" y="11084"/>
                      </a:cubicBezTo>
                      <a:cubicBezTo>
                        <a:pt x="6913" y="11084"/>
                        <a:pt x="7569" y="10970"/>
                        <a:pt x="8209" y="10730"/>
                      </a:cubicBezTo>
                      <a:cubicBezTo>
                        <a:pt x="11070" y="9656"/>
                        <a:pt x="12522" y="6454"/>
                        <a:pt x="11449" y="3594"/>
                      </a:cubicBezTo>
                      <a:cubicBezTo>
                        <a:pt x="10615" y="1373"/>
                        <a:pt x="8498" y="1"/>
                        <a:pt x="6254"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32"/>
              <p:cNvSpPr/>
              <p:nvPr/>
            </p:nvSpPr>
            <p:spPr>
              <a:xfrm>
                <a:off x="5749082" y="1934053"/>
                <a:ext cx="711352" cy="271514"/>
              </a:xfrm>
              <a:custGeom>
                <a:avLst/>
                <a:gdLst/>
                <a:ahLst/>
                <a:cxnLst/>
                <a:rect l="l" t="t" r="r" b="b"/>
                <a:pathLst>
                  <a:path w="8562" h="3268" extrusionOk="0">
                    <a:moveTo>
                      <a:pt x="8376" y="1"/>
                    </a:moveTo>
                    <a:lnTo>
                      <a:pt x="1165" y="2709"/>
                    </a:lnTo>
                    <a:cubicBezTo>
                      <a:pt x="1050" y="2752"/>
                      <a:pt x="931" y="2773"/>
                      <a:pt x="815" y="2773"/>
                    </a:cubicBezTo>
                    <a:cubicBezTo>
                      <a:pt x="495" y="2773"/>
                      <a:pt x="190" y="2619"/>
                      <a:pt x="1" y="2357"/>
                    </a:cubicBezTo>
                    <a:lnTo>
                      <a:pt x="1" y="2357"/>
                    </a:lnTo>
                    <a:cubicBezTo>
                      <a:pt x="9" y="2444"/>
                      <a:pt x="28" y="2531"/>
                      <a:pt x="60" y="2617"/>
                    </a:cubicBezTo>
                    <a:cubicBezTo>
                      <a:pt x="211" y="3020"/>
                      <a:pt x="593" y="3268"/>
                      <a:pt x="1000" y="3268"/>
                    </a:cubicBezTo>
                    <a:cubicBezTo>
                      <a:pt x="1117" y="3268"/>
                      <a:pt x="1236" y="3247"/>
                      <a:pt x="1352" y="3204"/>
                    </a:cubicBezTo>
                    <a:lnTo>
                      <a:pt x="8562" y="496"/>
                    </a:lnTo>
                    <a:lnTo>
                      <a:pt x="8376"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73"/>
        <p:cNvGrpSpPr/>
        <p:nvPr/>
      </p:nvGrpSpPr>
      <p:grpSpPr>
        <a:xfrm>
          <a:off x="0" y="0"/>
          <a:ext cx="0" cy="0"/>
          <a:chOff x="0" y="0"/>
          <a:chExt cx="0" cy="0"/>
        </a:xfrm>
      </p:grpSpPr>
      <p:sp>
        <p:nvSpPr>
          <p:cNvPr id="274" name="Google Shape;274;p33"/>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33"/>
          <p:cNvGrpSpPr/>
          <p:nvPr/>
        </p:nvGrpSpPr>
        <p:grpSpPr>
          <a:xfrm>
            <a:off x="449174" y="3409980"/>
            <a:ext cx="2010150" cy="1400145"/>
            <a:chOff x="449174" y="3409980"/>
            <a:chExt cx="2010150" cy="1400145"/>
          </a:xfrm>
        </p:grpSpPr>
        <p:sp>
          <p:nvSpPr>
            <p:cNvPr id="276" name="Google Shape;276;p33"/>
            <p:cNvSpPr/>
            <p:nvPr/>
          </p:nvSpPr>
          <p:spPr>
            <a:xfrm>
              <a:off x="449174" y="4687650"/>
              <a:ext cx="2010150" cy="122475"/>
            </a:xfrm>
            <a:custGeom>
              <a:avLst/>
              <a:gdLst/>
              <a:ahLst/>
              <a:cxnLst/>
              <a:rect l="l" t="t" r="r" b="b"/>
              <a:pathLst>
                <a:path w="40681" h="1397" extrusionOk="0">
                  <a:moveTo>
                    <a:pt x="20341" y="1"/>
                  </a:moveTo>
                  <a:cubicBezTo>
                    <a:pt x="9107" y="1"/>
                    <a:pt x="0" y="314"/>
                    <a:pt x="0" y="699"/>
                  </a:cubicBezTo>
                  <a:cubicBezTo>
                    <a:pt x="0" y="1085"/>
                    <a:pt x="9107" y="1396"/>
                    <a:pt x="20341" y="1396"/>
                  </a:cubicBezTo>
                  <a:cubicBezTo>
                    <a:pt x="31573" y="1396"/>
                    <a:pt x="40681" y="1085"/>
                    <a:pt x="40681" y="699"/>
                  </a:cubicBezTo>
                  <a:cubicBezTo>
                    <a:pt x="40681" y="314"/>
                    <a:pt x="31573" y="1"/>
                    <a:pt x="20341" y="1"/>
                  </a:cubicBezTo>
                  <a:close/>
                </a:path>
              </a:pathLst>
            </a:custGeom>
            <a:solidFill>
              <a:srgbClr val="3A0808">
                <a:alpha val="1635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33"/>
            <p:cNvGrpSpPr/>
            <p:nvPr/>
          </p:nvGrpSpPr>
          <p:grpSpPr>
            <a:xfrm>
              <a:off x="539676" y="3445998"/>
              <a:ext cx="899964" cy="1303017"/>
              <a:chOff x="387276" y="2931648"/>
              <a:chExt cx="899964" cy="1303017"/>
            </a:xfrm>
          </p:grpSpPr>
          <p:sp>
            <p:nvSpPr>
              <p:cNvPr id="278" name="Google Shape;278;p33"/>
              <p:cNvSpPr/>
              <p:nvPr/>
            </p:nvSpPr>
            <p:spPr>
              <a:xfrm>
                <a:off x="709040" y="3575441"/>
                <a:ext cx="578200" cy="78206"/>
              </a:xfrm>
              <a:custGeom>
                <a:avLst/>
                <a:gdLst/>
                <a:ahLst/>
                <a:cxnLst/>
                <a:rect l="l" t="t" r="r" b="b"/>
                <a:pathLst>
                  <a:path w="6595" h="892" extrusionOk="0">
                    <a:moveTo>
                      <a:pt x="0" y="0"/>
                    </a:moveTo>
                    <a:lnTo>
                      <a:pt x="0" y="891"/>
                    </a:lnTo>
                    <a:lnTo>
                      <a:pt x="6150" y="891"/>
                    </a:lnTo>
                    <a:cubicBezTo>
                      <a:pt x="6395" y="891"/>
                      <a:pt x="6595" y="691"/>
                      <a:pt x="6595" y="446"/>
                    </a:cubicBezTo>
                    <a:cubicBezTo>
                      <a:pt x="6595" y="200"/>
                      <a:pt x="6395" y="0"/>
                      <a:pt x="615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3"/>
              <p:cNvSpPr/>
              <p:nvPr/>
            </p:nvSpPr>
            <p:spPr>
              <a:xfrm>
                <a:off x="387276" y="2931648"/>
                <a:ext cx="541553" cy="722004"/>
              </a:xfrm>
              <a:custGeom>
                <a:avLst/>
                <a:gdLst/>
                <a:ahLst/>
                <a:cxnLst/>
                <a:rect l="l" t="t" r="r" b="b"/>
                <a:pathLst>
                  <a:path w="6177" h="8235" extrusionOk="0">
                    <a:moveTo>
                      <a:pt x="528" y="1"/>
                    </a:moveTo>
                    <a:cubicBezTo>
                      <a:pt x="229" y="1"/>
                      <a:pt x="1" y="266"/>
                      <a:pt x="43" y="560"/>
                    </a:cubicBezTo>
                    <a:lnTo>
                      <a:pt x="1106" y="7829"/>
                    </a:lnTo>
                    <a:cubicBezTo>
                      <a:pt x="1140" y="8061"/>
                      <a:pt x="1340" y="8234"/>
                      <a:pt x="1573" y="8234"/>
                    </a:cubicBezTo>
                    <a:lnTo>
                      <a:pt x="6176" y="8234"/>
                    </a:lnTo>
                    <a:lnTo>
                      <a:pt x="5034" y="419"/>
                    </a:lnTo>
                    <a:cubicBezTo>
                      <a:pt x="4999" y="179"/>
                      <a:pt x="4792" y="1"/>
                      <a:pt x="4550" y="1"/>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a:off x="445842" y="2931648"/>
                <a:ext cx="541465" cy="722004"/>
              </a:xfrm>
              <a:custGeom>
                <a:avLst/>
                <a:gdLst/>
                <a:ahLst/>
                <a:cxnLst/>
                <a:rect l="l" t="t" r="r" b="b"/>
                <a:pathLst>
                  <a:path w="6176" h="8235" extrusionOk="0">
                    <a:moveTo>
                      <a:pt x="529" y="1"/>
                    </a:moveTo>
                    <a:cubicBezTo>
                      <a:pt x="230" y="1"/>
                      <a:pt x="0" y="266"/>
                      <a:pt x="43" y="560"/>
                    </a:cubicBezTo>
                    <a:lnTo>
                      <a:pt x="815" y="5836"/>
                    </a:lnTo>
                    <a:lnTo>
                      <a:pt x="1105" y="7829"/>
                    </a:lnTo>
                    <a:cubicBezTo>
                      <a:pt x="1139" y="8061"/>
                      <a:pt x="1339" y="8234"/>
                      <a:pt x="1574" y="8234"/>
                    </a:cubicBezTo>
                    <a:lnTo>
                      <a:pt x="6175" y="8234"/>
                    </a:lnTo>
                    <a:lnTo>
                      <a:pt x="5034" y="419"/>
                    </a:lnTo>
                    <a:cubicBezTo>
                      <a:pt x="5005" y="219"/>
                      <a:pt x="4855" y="60"/>
                      <a:pt x="4665" y="15"/>
                    </a:cubicBezTo>
                    <a:cubicBezTo>
                      <a:pt x="4628" y="5"/>
                      <a:pt x="4589" y="1"/>
                      <a:pt x="454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517209" y="2932875"/>
                <a:ext cx="470100" cy="720776"/>
              </a:xfrm>
              <a:custGeom>
                <a:avLst/>
                <a:gdLst/>
                <a:ahLst/>
                <a:cxnLst/>
                <a:rect l="l" t="t" r="r" b="b"/>
                <a:pathLst>
                  <a:path w="5362" h="8221" extrusionOk="0">
                    <a:moveTo>
                      <a:pt x="3851" y="1"/>
                    </a:moveTo>
                    <a:lnTo>
                      <a:pt x="3851" y="1"/>
                    </a:lnTo>
                    <a:cubicBezTo>
                      <a:pt x="3911" y="263"/>
                      <a:pt x="3942" y="531"/>
                      <a:pt x="3949" y="800"/>
                    </a:cubicBezTo>
                    <a:cubicBezTo>
                      <a:pt x="3959" y="1349"/>
                      <a:pt x="3863" y="1899"/>
                      <a:pt x="3678" y="2416"/>
                    </a:cubicBezTo>
                    <a:cubicBezTo>
                      <a:pt x="3469" y="3010"/>
                      <a:pt x="3147" y="3564"/>
                      <a:pt x="2732" y="4037"/>
                    </a:cubicBezTo>
                    <a:cubicBezTo>
                      <a:pt x="2004" y="4866"/>
                      <a:pt x="1043" y="5451"/>
                      <a:pt x="1" y="5822"/>
                    </a:cubicBezTo>
                    <a:lnTo>
                      <a:pt x="291" y="7815"/>
                    </a:lnTo>
                    <a:cubicBezTo>
                      <a:pt x="325" y="8047"/>
                      <a:pt x="525" y="8220"/>
                      <a:pt x="760" y="8220"/>
                    </a:cubicBezTo>
                    <a:lnTo>
                      <a:pt x="5361" y="8220"/>
                    </a:lnTo>
                    <a:lnTo>
                      <a:pt x="4220" y="405"/>
                    </a:lnTo>
                    <a:cubicBezTo>
                      <a:pt x="4191" y="205"/>
                      <a:pt x="4041" y="46"/>
                      <a:pt x="3851" y="1"/>
                    </a:cubicBez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524310" y="3575441"/>
                <a:ext cx="500873" cy="78206"/>
              </a:xfrm>
              <a:custGeom>
                <a:avLst/>
                <a:gdLst/>
                <a:ahLst/>
                <a:cxnLst/>
                <a:rect l="l" t="t" r="r" b="b"/>
                <a:pathLst>
                  <a:path w="5713" h="892" extrusionOk="0">
                    <a:moveTo>
                      <a:pt x="1" y="0"/>
                    </a:moveTo>
                    <a:lnTo>
                      <a:pt x="1" y="891"/>
                    </a:lnTo>
                    <a:lnTo>
                      <a:pt x="5268" y="891"/>
                    </a:lnTo>
                    <a:cubicBezTo>
                      <a:pt x="5513" y="891"/>
                      <a:pt x="5712" y="691"/>
                      <a:pt x="5712" y="446"/>
                    </a:cubicBezTo>
                    <a:cubicBezTo>
                      <a:pt x="5712" y="200"/>
                      <a:pt x="5513" y="0"/>
                      <a:pt x="5268"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3"/>
              <p:cNvSpPr/>
              <p:nvPr/>
            </p:nvSpPr>
            <p:spPr>
              <a:xfrm>
                <a:off x="740690" y="3653558"/>
                <a:ext cx="211115" cy="28845"/>
              </a:xfrm>
              <a:custGeom>
                <a:avLst/>
                <a:gdLst/>
                <a:ahLst/>
                <a:cxnLst/>
                <a:rect l="l" t="t" r="r" b="b"/>
                <a:pathLst>
                  <a:path w="2408" h="329" extrusionOk="0">
                    <a:moveTo>
                      <a:pt x="0" y="0"/>
                    </a:moveTo>
                    <a:cubicBezTo>
                      <a:pt x="0" y="182"/>
                      <a:pt x="148" y="329"/>
                      <a:pt x="330" y="329"/>
                    </a:cubicBezTo>
                    <a:lnTo>
                      <a:pt x="2077" y="329"/>
                    </a:lnTo>
                    <a:cubicBezTo>
                      <a:pt x="2260" y="329"/>
                      <a:pt x="2407" y="182"/>
                      <a:pt x="2407"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a:off x="821175" y="3677406"/>
                <a:ext cx="50149" cy="361133"/>
              </a:xfrm>
              <a:custGeom>
                <a:avLst/>
                <a:gdLst/>
                <a:ahLst/>
                <a:cxnLst/>
                <a:rect l="l" t="t" r="r" b="b"/>
                <a:pathLst>
                  <a:path w="572" h="4119" extrusionOk="0">
                    <a:moveTo>
                      <a:pt x="0" y="0"/>
                    </a:moveTo>
                    <a:lnTo>
                      <a:pt x="0" y="4118"/>
                    </a:lnTo>
                    <a:lnTo>
                      <a:pt x="571" y="4118"/>
                    </a:lnTo>
                    <a:lnTo>
                      <a:pt x="571" y="0"/>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3"/>
              <p:cNvSpPr/>
              <p:nvPr/>
            </p:nvSpPr>
            <p:spPr>
              <a:xfrm>
                <a:off x="821175" y="3682316"/>
                <a:ext cx="50149" cy="16483"/>
              </a:xfrm>
              <a:custGeom>
                <a:avLst/>
                <a:gdLst/>
                <a:ahLst/>
                <a:cxnLst/>
                <a:rect l="l" t="t" r="r" b="b"/>
                <a:pathLst>
                  <a:path w="572" h="188" extrusionOk="0">
                    <a:moveTo>
                      <a:pt x="0" y="1"/>
                    </a:moveTo>
                    <a:lnTo>
                      <a:pt x="0" y="188"/>
                    </a:lnTo>
                    <a:lnTo>
                      <a:pt x="571" y="188"/>
                    </a:lnTo>
                    <a:lnTo>
                      <a:pt x="571" y="1"/>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a:off x="821175" y="4008026"/>
                <a:ext cx="50149" cy="16308"/>
              </a:xfrm>
              <a:custGeom>
                <a:avLst/>
                <a:gdLst/>
                <a:ahLst/>
                <a:cxnLst/>
                <a:rect l="l" t="t" r="r" b="b"/>
                <a:pathLst>
                  <a:path w="572" h="186" extrusionOk="0">
                    <a:moveTo>
                      <a:pt x="0" y="0"/>
                    </a:moveTo>
                    <a:lnTo>
                      <a:pt x="0" y="186"/>
                    </a:lnTo>
                    <a:lnTo>
                      <a:pt x="571" y="186"/>
                    </a:lnTo>
                    <a:lnTo>
                      <a:pt x="571"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a:off x="611897" y="4024246"/>
                <a:ext cx="468697" cy="131776"/>
              </a:xfrm>
              <a:custGeom>
                <a:avLst/>
                <a:gdLst/>
                <a:ahLst/>
                <a:cxnLst/>
                <a:rect l="l" t="t" r="r" b="b"/>
                <a:pathLst>
                  <a:path w="5346" h="1503" extrusionOk="0">
                    <a:moveTo>
                      <a:pt x="1503" y="1"/>
                    </a:moveTo>
                    <a:cubicBezTo>
                      <a:pt x="675" y="1"/>
                      <a:pt x="0" y="675"/>
                      <a:pt x="0" y="1503"/>
                    </a:cubicBezTo>
                    <a:lnTo>
                      <a:pt x="323" y="1503"/>
                    </a:lnTo>
                    <a:cubicBezTo>
                      <a:pt x="323" y="852"/>
                      <a:pt x="853" y="324"/>
                      <a:pt x="1503" y="324"/>
                    </a:cubicBezTo>
                    <a:lnTo>
                      <a:pt x="3844" y="324"/>
                    </a:lnTo>
                    <a:cubicBezTo>
                      <a:pt x="4494" y="324"/>
                      <a:pt x="5022" y="852"/>
                      <a:pt x="5022" y="1503"/>
                    </a:cubicBezTo>
                    <a:lnTo>
                      <a:pt x="5345" y="1503"/>
                    </a:lnTo>
                    <a:cubicBezTo>
                      <a:pt x="5345" y="675"/>
                      <a:pt x="4672" y="1"/>
                      <a:pt x="3844"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a:off x="5783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a:off x="10186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3"/>
            <p:cNvGrpSpPr/>
            <p:nvPr/>
          </p:nvGrpSpPr>
          <p:grpSpPr>
            <a:xfrm>
              <a:off x="1601912" y="3452135"/>
              <a:ext cx="815442" cy="538058"/>
              <a:chOff x="1601912" y="2937785"/>
              <a:chExt cx="815442" cy="538058"/>
            </a:xfrm>
          </p:grpSpPr>
          <p:sp>
            <p:nvSpPr>
              <p:cNvPr id="291" name="Google Shape;291;p33"/>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3"/>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3"/>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3"/>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33"/>
            <p:cNvGrpSpPr/>
            <p:nvPr/>
          </p:nvGrpSpPr>
          <p:grpSpPr>
            <a:xfrm>
              <a:off x="1107957" y="3973534"/>
              <a:ext cx="1257399" cy="775485"/>
              <a:chOff x="1107957" y="3459184"/>
              <a:chExt cx="1257399" cy="775485"/>
            </a:xfrm>
          </p:grpSpPr>
          <p:sp>
            <p:nvSpPr>
              <p:cNvPr id="297" name="Google Shape;297;p33"/>
              <p:cNvSpPr/>
              <p:nvPr/>
            </p:nvSpPr>
            <p:spPr>
              <a:xfrm>
                <a:off x="1107957" y="3459184"/>
                <a:ext cx="1257399" cy="42698"/>
              </a:xfrm>
              <a:custGeom>
                <a:avLst/>
                <a:gdLst/>
                <a:ahLst/>
                <a:cxnLst/>
                <a:rect l="l" t="t" r="r" b="b"/>
                <a:pathLst>
                  <a:path w="14342" h="487" extrusionOk="0">
                    <a:moveTo>
                      <a:pt x="0" y="0"/>
                    </a:moveTo>
                    <a:lnTo>
                      <a:pt x="0" y="486"/>
                    </a:lnTo>
                    <a:lnTo>
                      <a:pt x="14341" y="486"/>
                    </a:lnTo>
                    <a:lnTo>
                      <a:pt x="14341"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1879664"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1855554" y="3501794"/>
                <a:ext cx="457475" cy="732875"/>
              </a:xfrm>
              <a:custGeom>
                <a:avLst/>
                <a:gdLst/>
                <a:ahLst/>
                <a:cxnLst/>
                <a:rect l="l" t="t" r="r" b="b"/>
                <a:pathLst>
                  <a:path w="5218" h="8359" extrusionOk="0">
                    <a:moveTo>
                      <a:pt x="0" y="0"/>
                    </a:moveTo>
                    <a:lnTo>
                      <a:pt x="112" y="2699"/>
                    </a:lnTo>
                    <a:lnTo>
                      <a:pt x="347" y="8358"/>
                    </a:lnTo>
                    <a:lnTo>
                      <a:pt x="4872" y="8358"/>
                    </a:lnTo>
                    <a:lnTo>
                      <a:pt x="5218"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1855554" y="3501794"/>
                <a:ext cx="457475" cy="732875"/>
              </a:xfrm>
              <a:custGeom>
                <a:avLst/>
                <a:gdLst/>
                <a:ahLst/>
                <a:cxnLst/>
                <a:rect l="l" t="t" r="r" b="b"/>
                <a:pathLst>
                  <a:path w="5218" h="8359" extrusionOk="0">
                    <a:moveTo>
                      <a:pt x="0" y="0"/>
                    </a:moveTo>
                    <a:lnTo>
                      <a:pt x="112" y="2699"/>
                    </a:lnTo>
                    <a:cubicBezTo>
                      <a:pt x="760" y="2934"/>
                      <a:pt x="1373" y="3260"/>
                      <a:pt x="1931" y="3664"/>
                    </a:cubicBezTo>
                    <a:cubicBezTo>
                      <a:pt x="2370" y="3982"/>
                      <a:pt x="2775" y="4351"/>
                      <a:pt x="3132" y="4760"/>
                    </a:cubicBezTo>
                    <a:cubicBezTo>
                      <a:pt x="4015" y="5773"/>
                      <a:pt x="4601" y="7035"/>
                      <a:pt x="4825" y="8358"/>
                    </a:cubicBezTo>
                    <a:lnTo>
                      <a:pt x="4872" y="8358"/>
                    </a:lnTo>
                    <a:lnTo>
                      <a:pt x="5218"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73944" y="3501794"/>
                <a:ext cx="773973" cy="54358"/>
              </a:xfrm>
              <a:custGeom>
                <a:avLst/>
                <a:gdLst/>
                <a:ahLst/>
                <a:cxnLst/>
                <a:rect l="l" t="t" r="r" b="b"/>
                <a:pathLst>
                  <a:path w="8828" h="620" extrusionOk="0">
                    <a:moveTo>
                      <a:pt x="1" y="0"/>
                    </a:moveTo>
                    <a:lnTo>
                      <a:pt x="1" y="619"/>
                    </a:lnTo>
                    <a:lnTo>
                      <a:pt x="8828" y="619"/>
                    </a:lnTo>
                    <a:lnTo>
                      <a:pt x="882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1157405"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p:nvPr/>
            </p:nvSpPr>
            <p:spPr>
              <a:xfrm>
                <a:off x="1131804" y="3501794"/>
                <a:ext cx="457387" cy="732875"/>
              </a:xfrm>
              <a:custGeom>
                <a:avLst/>
                <a:gdLst/>
                <a:ahLst/>
                <a:cxnLst/>
                <a:rect l="l" t="t" r="r" b="b"/>
                <a:pathLst>
                  <a:path w="5217" h="8359" extrusionOk="0">
                    <a:moveTo>
                      <a:pt x="0" y="0"/>
                    </a:moveTo>
                    <a:lnTo>
                      <a:pt x="15" y="347"/>
                    </a:lnTo>
                    <a:lnTo>
                      <a:pt x="346" y="8358"/>
                    </a:lnTo>
                    <a:lnTo>
                      <a:pt x="4871" y="8358"/>
                    </a:lnTo>
                    <a:lnTo>
                      <a:pt x="5020" y="4771"/>
                    </a:lnTo>
                    <a:lnTo>
                      <a:pt x="5216"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a:off x="1131804" y="3501794"/>
                <a:ext cx="457387" cy="418385"/>
              </a:xfrm>
              <a:custGeom>
                <a:avLst/>
                <a:gdLst/>
                <a:ahLst/>
                <a:cxnLst/>
                <a:rect l="l" t="t" r="r" b="b"/>
                <a:pathLst>
                  <a:path w="5217" h="4772" extrusionOk="0">
                    <a:moveTo>
                      <a:pt x="0" y="0"/>
                    </a:moveTo>
                    <a:lnTo>
                      <a:pt x="15" y="347"/>
                    </a:lnTo>
                    <a:cubicBezTo>
                      <a:pt x="40" y="351"/>
                      <a:pt x="64" y="354"/>
                      <a:pt x="88" y="358"/>
                    </a:cubicBezTo>
                    <a:cubicBezTo>
                      <a:pt x="540" y="424"/>
                      <a:pt x="982" y="486"/>
                      <a:pt x="1414" y="642"/>
                    </a:cubicBezTo>
                    <a:cubicBezTo>
                      <a:pt x="1944" y="832"/>
                      <a:pt x="2440" y="1114"/>
                      <a:pt x="2879" y="1465"/>
                    </a:cubicBezTo>
                    <a:cubicBezTo>
                      <a:pt x="3808" y="2211"/>
                      <a:pt x="4476" y="3253"/>
                      <a:pt x="4885" y="4372"/>
                    </a:cubicBezTo>
                    <a:cubicBezTo>
                      <a:pt x="4933" y="4504"/>
                      <a:pt x="4978" y="4637"/>
                      <a:pt x="5020" y="4771"/>
                    </a:cubicBezTo>
                    <a:lnTo>
                      <a:pt x="5216"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3"/>
            <p:cNvGrpSpPr/>
            <p:nvPr/>
          </p:nvGrpSpPr>
          <p:grpSpPr>
            <a:xfrm>
              <a:off x="1358970" y="3409980"/>
              <a:ext cx="1051982" cy="688773"/>
              <a:chOff x="1360195" y="2897805"/>
              <a:chExt cx="1051982" cy="688773"/>
            </a:xfrm>
          </p:grpSpPr>
          <p:grpSp>
            <p:nvGrpSpPr>
              <p:cNvPr id="306" name="Google Shape;306;p33"/>
              <p:cNvGrpSpPr/>
              <p:nvPr/>
            </p:nvGrpSpPr>
            <p:grpSpPr>
              <a:xfrm>
                <a:off x="1360195" y="2897805"/>
                <a:ext cx="1051982" cy="688773"/>
                <a:chOff x="1360195" y="2897805"/>
                <a:chExt cx="1051982" cy="688773"/>
              </a:xfrm>
            </p:grpSpPr>
            <p:grpSp>
              <p:nvGrpSpPr>
                <p:cNvPr id="307" name="Google Shape;307;p33"/>
                <p:cNvGrpSpPr/>
                <p:nvPr/>
              </p:nvGrpSpPr>
              <p:grpSpPr>
                <a:xfrm>
                  <a:off x="1360195" y="3076486"/>
                  <a:ext cx="1051982" cy="510093"/>
                  <a:chOff x="1360195" y="3076486"/>
                  <a:chExt cx="1051982" cy="510093"/>
                </a:xfrm>
              </p:grpSpPr>
              <p:sp>
                <p:nvSpPr>
                  <p:cNvPr id="308" name="Google Shape;308;p33"/>
                  <p:cNvSpPr/>
                  <p:nvPr/>
                </p:nvSpPr>
                <p:spPr>
                  <a:xfrm>
                    <a:off x="1360195" y="3076486"/>
                    <a:ext cx="1051982" cy="510093"/>
                  </a:xfrm>
                  <a:custGeom>
                    <a:avLst/>
                    <a:gdLst/>
                    <a:ahLst/>
                    <a:cxnLst/>
                    <a:rect l="l" t="t" r="r" b="b"/>
                    <a:pathLst>
                      <a:path w="11999" h="5818" extrusionOk="0">
                        <a:moveTo>
                          <a:pt x="11396" y="0"/>
                        </a:moveTo>
                        <a:lnTo>
                          <a:pt x="1" y="1644"/>
                        </a:lnTo>
                        <a:lnTo>
                          <a:pt x="603" y="5817"/>
                        </a:lnTo>
                        <a:lnTo>
                          <a:pt x="11998" y="4174"/>
                        </a:lnTo>
                        <a:lnTo>
                          <a:pt x="11396" y="0"/>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3"/>
                  <p:cNvSpPr/>
                  <p:nvPr/>
                </p:nvSpPr>
                <p:spPr>
                  <a:xfrm>
                    <a:off x="1473119" y="3331267"/>
                    <a:ext cx="147465" cy="138877"/>
                  </a:xfrm>
                  <a:custGeom>
                    <a:avLst/>
                    <a:gdLst/>
                    <a:ahLst/>
                    <a:cxnLst/>
                    <a:rect l="l" t="t" r="r" b="b"/>
                    <a:pathLst>
                      <a:path w="1682" h="1584" extrusionOk="0">
                        <a:moveTo>
                          <a:pt x="1682" y="0"/>
                        </a:moveTo>
                        <a:lnTo>
                          <a:pt x="1209" y="68"/>
                        </a:lnTo>
                        <a:lnTo>
                          <a:pt x="979" y="952"/>
                        </a:lnTo>
                        <a:lnTo>
                          <a:pt x="519" y="167"/>
                        </a:lnTo>
                        <a:lnTo>
                          <a:pt x="0" y="242"/>
                        </a:lnTo>
                        <a:lnTo>
                          <a:pt x="811" y="1584"/>
                        </a:lnTo>
                        <a:lnTo>
                          <a:pt x="1284" y="1516"/>
                        </a:lnTo>
                        <a:lnTo>
                          <a:pt x="1682" y="0"/>
                        </a:ln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1624620" y="3319344"/>
                    <a:ext cx="150972" cy="139140"/>
                  </a:xfrm>
                  <a:custGeom>
                    <a:avLst/>
                    <a:gdLst/>
                    <a:ahLst/>
                    <a:cxnLst/>
                    <a:rect l="l" t="t" r="r" b="b"/>
                    <a:pathLst>
                      <a:path w="1722" h="1587" extrusionOk="0">
                        <a:moveTo>
                          <a:pt x="719" y="509"/>
                        </a:moveTo>
                        <a:lnTo>
                          <a:pt x="910" y="848"/>
                        </a:lnTo>
                        <a:lnTo>
                          <a:pt x="633" y="888"/>
                        </a:lnTo>
                        <a:lnTo>
                          <a:pt x="719" y="509"/>
                        </a:lnTo>
                        <a:close/>
                        <a:moveTo>
                          <a:pt x="892" y="0"/>
                        </a:moveTo>
                        <a:lnTo>
                          <a:pt x="419" y="69"/>
                        </a:lnTo>
                        <a:lnTo>
                          <a:pt x="1" y="1587"/>
                        </a:lnTo>
                        <a:lnTo>
                          <a:pt x="489" y="1516"/>
                        </a:lnTo>
                        <a:lnTo>
                          <a:pt x="549" y="1254"/>
                        </a:lnTo>
                        <a:lnTo>
                          <a:pt x="549" y="1254"/>
                        </a:lnTo>
                        <a:lnTo>
                          <a:pt x="1093" y="1176"/>
                        </a:lnTo>
                        <a:lnTo>
                          <a:pt x="1093" y="1176"/>
                        </a:lnTo>
                        <a:lnTo>
                          <a:pt x="1225" y="1411"/>
                        </a:lnTo>
                        <a:lnTo>
                          <a:pt x="1722" y="1339"/>
                        </a:lnTo>
                        <a:lnTo>
                          <a:pt x="892" y="0"/>
                        </a:ln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1765074" y="3297601"/>
                    <a:ext cx="133262" cy="132915"/>
                  </a:xfrm>
                  <a:custGeom>
                    <a:avLst/>
                    <a:gdLst/>
                    <a:ahLst/>
                    <a:cxnLst/>
                    <a:rect l="l" t="t" r="r" b="b"/>
                    <a:pathLst>
                      <a:path w="1520" h="1516" extrusionOk="0">
                        <a:moveTo>
                          <a:pt x="860" y="0"/>
                        </a:moveTo>
                        <a:cubicBezTo>
                          <a:pt x="810" y="0"/>
                          <a:pt x="758" y="4"/>
                          <a:pt x="705" y="11"/>
                        </a:cubicBezTo>
                        <a:cubicBezTo>
                          <a:pt x="592" y="27"/>
                          <a:pt x="488" y="61"/>
                          <a:pt x="396" y="111"/>
                        </a:cubicBezTo>
                        <a:cubicBezTo>
                          <a:pt x="304" y="162"/>
                          <a:pt x="228" y="225"/>
                          <a:pt x="165" y="302"/>
                        </a:cubicBezTo>
                        <a:cubicBezTo>
                          <a:pt x="103" y="378"/>
                          <a:pt x="59" y="465"/>
                          <a:pt x="33" y="563"/>
                        </a:cubicBezTo>
                        <a:cubicBezTo>
                          <a:pt x="7" y="659"/>
                          <a:pt x="1" y="762"/>
                          <a:pt x="18" y="873"/>
                        </a:cubicBezTo>
                        <a:cubicBezTo>
                          <a:pt x="33" y="983"/>
                          <a:pt x="67" y="1081"/>
                          <a:pt x="120" y="1166"/>
                        </a:cubicBezTo>
                        <a:cubicBezTo>
                          <a:pt x="172" y="1251"/>
                          <a:pt x="239" y="1322"/>
                          <a:pt x="321" y="1379"/>
                        </a:cubicBezTo>
                        <a:cubicBezTo>
                          <a:pt x="402" y="1435"/>
                          <a:pt x="494" y="1475"/>
                          <a:pt x="596" y="1496"/>
                        </a:cubicBezTo>
                        <a:cubicBezTo>
                          <a:pt x="654" y="1509"/>
                          <a:pt x="715" y="1516"/>
                          <a:pt x="777" y="1516"/>
                        </a:cubicBezTo>
                        <a:cubicBezTo>
                          <a:pt x="824" y="1516"/>
                          <a:pt x="872" y="1512"/>
                          <a:pt x="920" y="1505"/>
                        </a:cubicBezTo>
                        <a:cubicBezTo>
                          <a:pt x="1061" y="1485"/>
                          <a:pt x="1181" y="1442"/>
                          <a:pt x="1283" y="1377"/>
                        </a:cubicBezTo>
                        <a:cubicBezTo>
                          <a:pt x="1384" y="1311"/>
                          <a:pt x="1463" y="1228"/>
                          <a:pt x="1520" y="1126"/>
                        </a:cubicBezTo>
                        <a:lnTo>
                          <a:pt x="1177" y="900"/>
                        </a:lnTo>
                        <a:cubicBezTo>
                          <a:pt x="1143" y="958"/>
                          <a:pt x="1102" y="1006"/>
                          <a:pt x="1055" y="1043"/>
                        </a:cubicBezTo>
                        <a:cubicBezTo>
                          <a:pt x="1008" y="1080"/>
                          <a:pt x="953" y="1102"/>
                          <a:pt x="889" y="1111"/>
                        </a:cubicBezTo>
                        <a:cubicBezTo>
                          <a:pt x="868" y="1114"/>
                          <a:pt x="848" y="1116"/>
                          <a:pt x="829" y="1116"/>
                        </a:cubicBezTo>
                        <a:cubicBezTo>
                          <a:pt x="801" y="1116"/>
                          <a:pt x="774" y="1112"/>
                          <a:pt x="749" y="1107"/>
                        </a:cubicBezTo>
                        <a:cubicBezTo>
                          <a:pt x="705" y="1097"/>
                          <a:pt x="667" y="1078"/>
                          <a:pt x="634" y="1050"/>
                        </a:cubicBezTo>
                        <a:cubicBezTo>
                          <a:pt x="600" y="1023"/>
                          <a:pt x="572" y="989"/>
                          <a:pt x="549" y="946"/>
                        </a:cubicBezTo>
                        <a:cubicBezTo>
                          <a:pt x="526" y="905"/>
                          <a:pt x="511" y="857"/>
                          <a:pt x="502" y="802"/>
                        </a:cubicBezTo>
                        <a:cubicBezTo>
                          <a:pt x="495" y="748"/>
                          <a:pt x="497" y="697"/>
                          <a:pt x="507" y="652"/>
                        </a:cubicBezTo>
                        <a:cubicBezTo>
                          <a:pt x="517" y="605"/>
                          <a:pt x="534" y="564"/>
                          <a:pt x="558" y="529"/>
                        </a:cubicBezTo>
                        <a:cubicBezTo>
                          <a:pt x="583" y="493"/>
                          <a:pt x="614" y="463"/>
                          <a:pt x="653" y="442"/>
                        </a:cubicBezTo>
                        <a:cubicBezTo>
                          <a:pt x="691" y="419"/>
                          <a:pt x="736" y="405"/>
                          <a:pt x="786" y="397"/>
                        </a:cubicBezTo>
                        <a:cubicBezTo>
                          <a:pt x="804" y="394"/>
                          <a:pt x="822" y="393"/>
                          <a:pt x="840" y="393"/>
                        </a:cubicBezTo>
                        <a:cubicBezTo>
                          <a:pt x="884" y="393"/>
                          <a:pt x="925" y="401"/>
                          <a:pt x="964" y="417"/>
                        </a:cubicBezTo>
                        <a:cubicBezTo>
                          <a:pt x="1019" y="438"/>
                          <a:pt x="1072" y="473"/>
                          <a:pt x="1123" y="520"/>
                        </a:cubicBezTo>
                        <a:lnTo>
                          <a:pt x="1388" y="204"/>
                        </a:lnTo>
                        <a:cubicBezTo>
                          <a:pt x="1303" y="122"/>
                          <a:pt x="1204" y="64"/>
                          <a:pt x="1089" y="31"/>
                        </a:cubicBezTo>
                        <a:cubicBezTo>
                          <a:pt x="1017" y="10"/>
                          <a:pt x="941" y="0"/>
                          <a:pt x="8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1898251" y="3279890"/>
                    <a:ext cx="151147" cy="139140"/>
                  </a:xfrm>
                  <a:custGeom>
                    <a:avLst/>
                    <a:gdLst/>
                    <a:ahLst/>
                    <a:cxnLst/>
                    <a:rect l="l" t="t" r="r" b="b"/>
                    <a:pathLst>
                      <a:path w="1724" h="1587" extrusionOk="0">
                        <a:moveTo>
                          <a:pt x="720" y="507"/>
                        </a:moveTo>
                        <a:lnTo>
                          <a:pt x="910" y="848"/>
                        </a:lnTo>
                        <a:lnTo>
                          <a:pt x="910" y="848"/>
                        </a:lnTo>
                        <a:lnTo>
                          <a:pt x="633" y="888"/>
                        </a:lnTo>
                        <a:lnTo>
                          <a:pt x="633" y="888"/>
                        </a:lnTo>
                        <a:lnTo>
                          <a:pt x="720" y="507"/>
                        </a:lnTo>
                        <a:close/>
                        <a:moveTo>
                          <a:pt x="893" y="1"/>
                        </a:moveTo>
                        <a:lnTo>
                          <a:pt x="420" y="69"/>
                        </a:lnTo>
                        <a:lnTo>
                          <a:pt x="1" y="1586"/>
                        </a:lnTo>
                        <a:lnTo>
                          <a:pt x="491" y="1517"/>
                        </a:lnTo>
                        <a:lnTo>
                          <a:pt x="550" y="1253"/>
                        </a:lnTo>
                        <a:lnTo>
                          <a:pt x="550" y="1253"/>
                        </a:lnTo>
                        <a:lnTo>
                          <a:pt x="1093" y="1175"/>
                        </a:lnTo>
                        <a:lnTo>
                          <a:pt x="1093" y="1175"/>
                        </a:lnTo>
                        <a:lnTo>
                          <a:pt x="1224" y="1411"/>
                        </a:lnTo>
                        <a:lnTo>
                          <a:pt x="1723" y="1338"/>
                        </a:lnTo>
                        <a:lnTo>
                          <a:pt x="893" y="1"/>
                        </a:ln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2038003" y="3253237"/>
                    <a:ext cx="141503" cy="142998"/>
                  </a:xfrm>
                  <a:custGeom>
                    <a:avLst/>
                    <a:gdLst/>
                    <a:ahLst/>
                    <a:cxnLst/>
                    <a:rect l="l" t="t" r="r" b="b"/>
                    <a:pathLst>
                      <a:path w="1614" h="1631" extrusionOk="0">
                        <a:moveTo>
                          <a:pt x="1408" y="0"/>
                        </a:moveTo>
                        <a:lnTo>
                          <a:pt x="939" y="68"/>
                        </a:lnTo>
                        <a:lnTo>
                          <a:pt x="1032" y="716"/>
                        </a:lnTo>
                        <a:lnTo>
                          <a:pt x="397" y="146"/>
                        </a:lnTo>
                        <a:lnTo>
                          <a:pt x="0" y="203"/>
                        </a:lnTo>
                        <a:lnTo>
                          <a:pt x="207" y="1631"/>
                        </a:lnTo>
                        <a:lnTo>
                          <a:pt x="676" y="1564"/>
                        </a:lnTo>
                        <a:lnTo>
                          <a:pt x="582" y="914"/>
                        </a:lnTo>
                        <a:lnTo>
                          <a:pt x="1219" y="1485"/>
                        </a:lnTo>
                        <a:lnTo>
                          <a:pt x="1614" y="1428"/>
                        </a:lnTo>
                        <a:lnTo>
                          <a:pt x="1408" y="0"/>
                        </a:ln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2172408" y="3235001"/>
                    <a:ext cx="120287" cy="136685"/>
                  </a:xfrm>
                  <a:custGeom>
                    <a:avLst/>
                    <a:gdLst/>
                    <a:ahLst/>
                    <a:cxnLst/>
                    <a:rect l="l" t="t" r="r" b="b"/>
                    <a:pathLst>
                      <a:path w="1372" h="1559" extrusionOk="0">
                        <a:moveTo>
                          <a:pt x="1318" y="0"/>
                        </a:moveTo>
                        <a:lnTo>
                          <a:pt x="0" y="190"/>
                        </a:lnTo>
                        <a:lnTo>
                          <a:pt x="54" y="564"/>
                        </a:lnTo>
                        <a:lnTo>
                          <a:pt x="472" y="503"/>
                        </a:lnTo>
                        <a:lnTo>
                          <a:pt x="623" y="1558"/>
                        </a:lnTo>
                        <a:lnTo>
                          <a:pt x="1105" y="1489"/>
                        </a:lnTo>
                        <a:lnTo>
                          <a:pt x="953" y="434"/>
                        </a:lnTo>
                        <a:lnTo>
                          <a:pt x="1371" y="374"/>
                        </a:lnTo>
                        <a:lnTo>
                          <a:pt x="1318" y="0"/>
                        </a:ln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33"/>
                <p:cNvGrpSpPr/>
                <p:nvPr/>
              </p:nvGrpSpPr>
              <p:grpSpPr>
                <a:xfrm>
                  <a:off x="1698266" y="2897805"/>
                  <a:ext cx="491061" cy="301600"/>
                  <a:chOff x="1698266" y="2897805"/>
                  <a:chExt cx="491061" cy="301600"/>
                </a:xfrm>
              </p:grpSpPr>
              <p:sp>
                <p:nvSpPr>
                  <p:cNvPr id="316" name="Google Shape;316;p33"/>
                  <p:cNvSpPr/>
                  <p:nvPr/>
                </p:nvSpPr>
                <p:spPr>
                  <a:xfrm>
                    <a:off x="2126554" y="3140663"/>
                    <a:ext cx="62774" cy="58742"/>
                  </a:xfrm>
                  <a:custGeom>
                    <a:avLst/>
                    <a:gdLst/>
                    <a:ahLst/>
                    <a:cxnLst/>
                    <a:rect l="l" t="t" r="r" b="b"/>
                    <a:pathLst>
                      <a:path w="716" h="670" extrusionOk="0">
                        <a:moveTo>
                          <a:pt x="359" y="0"/>
                        </a:moveTo>
                        <a:cubicBezTo>
                          <a:pt x="343" y="0"/>
                          <a:pt x="327" y="1"/>
                          <a:pt x="311" y="4"/>
                        </a:cubicBezTo>
                        <a:cubicBezTo>
                          <a:pt x="128" y="31"/>
                          <a:pt x="0" y="199"/>
                          <a:pt x="27" y="383"/>
                        </a:cubicBezTo>
                        <a:cubicBezTo>
                          <a:pt x="52" y="550"/>
                          <a:pt x="195" y="670"/>
                          <a:pt x="358" y="670"/>
                        </a:cubicBezTo>
                        <a:cubicBezTo>
                          <a:pt x="374" y="670"/>
                          <a:pt x="390" y="669"/>
                          <a:pt x="405" y="667"/>
                        </a:cubicBezTo>
                        <a:cubicBezTo>
                          <a:pt x="590" y="640"/>
                          <a:pt x="716" y="470"/>
                          <a:pt x="690" y="287"/>
                        </a:cubicBezTo>
                        <a:cubicBezTo>
                          <a:pt x="666" y="121"/>
                          <a:pt x="523" y="0"/>
                          <a:pt x="359"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p:nvPr/>
                </p:nvSpPr>
                <p:spPr>
                  <a:xfrm>
                    <a:off x="1698266" y="2897805"/>
                    <a:ext cx="474221" cy="276176"/>
                  </a:xfrm>
                  <a:custGeom>
                    <a:avLst/>
                    <a:gdLst/>
                    <a:ahLst/>
                    <a:cxnLst/>
                    <a:rect l="l" t="t" r="r" b="b"/>
                    <a:pathLst>
                      <a:path w="5409" h="3150" extrusionOk="0">
                        <a:moveTo>
                          <a:pt x="1813" y="1"/>
                        </a:moveTo>
                        <a:cubicBezTo>
                          <a:pt x="1625" y="1"/>
                          <a:pt x="1427" y="15"/>
                          <a:pt x="1220" y="45"/>
                        </a:cubicBezTo>
                        <a:cubicBezTo>
                          <a:pt x="732" y="117"/>
                          <a:pt x="331" y="263"/>
                          <a:pt x="1" y="456"/>
                        </a:cubicBezTo>
                        <a:lnTo>
                          <a:pt x="907" y="456"/>
                        </a:lnTo>
                        <a:cubicBezTo>
                          <a:pt x="1024" y="426"/>
                          <a:pt x="1144" y="402"/>
                          <a:pt x="1270" y="384"/>
                        </a:cubicBezTo>
                        <a:cubicBezTo>
                          <a:pt x="1459" y="356"/>
                          <a:pt x="1643" y="342"/>
                          <a:pt x="1821" y="342"/>
                        </a:cubicBezTo>
                        <a:cubicBezTo>
                          <a:pt x="2800" y="342"/>
                          <a:pt x="3624" y="758"/>
                          <a:pt x="4273" y="1585"/>
                        </a:cubicBezTo>
                        <a:cubicBezTo>
                          <a:pt x="4857" y="2327"/>
                          <a:pt x="5077" y="3141"/>
                          <a:pt x="5078" y="3149"/>
                        </a:cubicBezTo>
                        <a:lnTo>
                          <a:pt x="5408" y="3061"/>
                        </a:lnTo>
                        <a:cubicBezTo>
                          <a:pt x="5400" y="3026"/>
                          <a:pt x="5173" y="2182"/>
                          <a:pt x="4548" y="1383"/>
                        </a:cubicBezTo>
                        <a:cubicBezTo>
                          <a:pt x="4036" y="727"/>
                          <a:pt x="3163" y="1"/>
                          <a:pt x="1813"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 name="Google Shape;318;p33"/>
              <p:cNvGrpSpPr/>
              <p:nvPr/>
            </p:nvGrpSpPr>
            <p:grpSpPr>
              <a:xfrm>
                <a:off x="1548519" y="2984603"/>
                <a:ext cx="91969" cy="298181"/>
                <a:chOff x="1548519" y="2984603"/>
                <a:chExt cx="91969" cy="298181"/>
              </a:xfrm>
            </p:grpSpPr>
            <p:sp>
              <p:nvSpPr>
                <p:cNvPr id="319" name="Google Shape;319;p33"/>
                <p:cNvSpPr/>
                <p:nvPr/>
              </p:nvSpPr>
              <p:spPr>
                <a:xfrm>
                  <a:off x="1548519" y="3223954"/>
                  <a:ext cx="62774" cy="58830"/>
                </a:xfrm>
                <a:custGeom>
                  <a:avLst/>
                  <a:gdLst/>
                  <a:ahLst/>
                  <a:cxnLst/>
                  <a:rect l="l" t="t" r="r" b="b"/>
                  <a:pathLst>
                    <a:path w="716" h="671" extrusionOk="0">
                      <a:moveTo>
                        <a:pt x="356" y="1"/>
                      </a:moveTo>
                      <a:cubicBezTo>
                        <a:pt x="341" y="1"/>
                        <a:pt x="325" y="2"/>
                        <a:pt x="309" y="4"/>
                      </a:cubicBezTo>
                      <a:cubicBezTo>
                        <a:pt x="126" y="31"/>
                        <a:pt x="0" y="201"/>
                        <a:pt x="26" y="384"/>
                      </a:cubicBezTo>
                      <a:cubicBezTo>
                        <a:pt x="50" y="550"/>
                        <a:pt x="193" y="671"/>
                        <a:pt x="357" y="671"/>
                      </a:cubicBezTo>
                      <a:cubicBezTo>
                        <a:pt x="373" y="671"/>
                        <a:pt x="389" y="670"/>
                        <a:pt x="405" y="667"/>
                      </a:cubicBezTo>
                      <a:cubicBezTo>
                        <a:pt x="588" y="640"/>
                        <a:pt x="716" y="472"/>
                        <a:pt x="689" y="288"/>
                      </a:cubicBezTo>
                      <a:cubicBezTo>
                        <a:pt x="664" y="121"/>
                        <a:pt x="521" y="1"/>
                        <a:pt x="356"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a:off x="1555445" y="2984603"/>
                  <a:ext cx="85042" cy="270740"/>
                </a:xfrm>
                <a:custGeom>
                  <a:avLst/>
                  <a:gdLst/>
                  <a:ahLst/>
                  <a:cxnLst/>
                  <a:rect l="l" t="t" r="r" b="b"/>
                  <a:pathLst>
                    <a:path w="970" h="3088" extrusionOk="0">
                      <a:moveTo>
                        <a:pt x="970" y="0"/>
                      </a:moveTo>
                      <a:lnTo>
                        <a:pt x="970" y="0"/>
                      </a:lnTo>
                      <a:cubicBezTo>
                        <a:pt x="611" y="397"/>
                        <a:pt x="400" y="853"/>
                        <a:pt x="278" y="1264"/>
                      </a:cubicBezTo>
                      <a:cubicBezTo>
                        <a:pt x="1" y="2192"/>
                        <a:pt x="104" y="3052"/>
                        <a:pt x="108" y="3087"/>
                      </a:cubicBezTo>
                      <a:lnTo>
                        <a:pt x="448" y="3045"/>
                      </a:lnTo>
                      <a:cubicBezTo>
                        <a:pt x="447" y="3036"/>
                        <a:pt x="349" y="2212"/>
                        <a:pt x="608" y="1352"/>
                      </a:cubicBezTo>
                      <a:cubicBezTo>
                        <a:pt x="683" y="1102"/>
                        <a:pt x="780" y="877"/>
                        <a:pt x="897" y="674"/>
                      </a:cubicBezTo>
                      <a:lnTo>
                        <a:pt x="970" y="0"/>
                      </a:ln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287975" y="236225"/>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5613325" y="1894975"/>
            <a:ext cx="2592900" cy="944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274225" y="1894975"/>
            <a:ext cx="1080600" cy="944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4274225" y="3068325"/>
            <a:ext cx="39321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0"/>
        <p:cNvGrpSpPr/>
        <p:nvPr/>
      </p:nvGrpSpPr>
      <p:grpSpPr>
        <a:xfrm>
          <a:off x="0" y="0"/>
          <a:ext cx="0" cy="0"/>
          <a:chOff x="0" y="0"/>
          <a:chExt cx="0" cy="0"/>
        </a:xfrm>
      </p:grpSpPr>
      <p:sp>
        <p:nvSpPr>
          <p:cNvPr id="81" name="Google Shape;81;p17"/>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txBox="1">
            <a:spLocks noGrp="1"/>
          </p:cNvSpPr>
          <p:nvPr>
            <p:ph type="title"/>
          </p:nvPr>
        </p:nvSpPr>
        <p:spPr>
          <a:xfrm>
            <a:off x="1191675" y="3416725"/>
            <a:ext cx="29634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3" name="Google Shape;83;p17"/>
          <p:cNvSpPr txBox="1">
            <a:spLocks noGrp="1"/>
          </p:cNvSpPr>
          <p:nvPr>
            <p:ph type="subTitle" idx="1"/>
          </p:nvPr>
        </p:nvSpPr>
        <p:spPr>
          <a:xfrm>
            <a:off x="1057275" y="922025"/>
            <a:ext cx="4947300" cy="2180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
        <p:cNvGrpSpPr/>
        <p:nvPr/>
      </p:nvGrpSpPr>
      <p:grpSpPr>
        <a:xfrm>
          <a:off x="0" y="0"/>
          <a:ext cx="0" cy="0"/>
          <a:chOff x="0" y="0"/>
          <a:chExt cx="0" cy="0"/>
        </a:xfrm>
      </p:grpSpPr>
      <p:sp>
        <p:nvSpPr>
          <p:cNvPr id="85" name="Google Shape;85;p18"/>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txBox="1">
            <a:spLocks noGrp="1"/>
          </p:cNvSpPr>
          <p:nvPr>
            <p:ph type="title"/>
          </p:nvPr>
        </p:nvSpPr>
        <p:spPr>
          <a:xfrm>
            <a:off x="796800" y="1410225"/>
            <a:ext cx="3452700" cy="1426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18"/>
          <p:cNvSpPr txBox="1">
            <a:spLocks noGrp="1"/>
          </p:cNvSpPr>
          <p:nvPr>
            <p:ph type="subTitle" idx="1"/>
          </p:nvPr>
        </p:nvSpPr>
        <p:spPr>
          <a:xfrm>
            <a:off x="796800" y="2915025"/>
            <a:ext cx="3452700" cy="73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18"/>
          <p:cNvSpPr>
            <a:spLocks noGrp="1"/>
          </p:cNvSpPr>
          <p:nvPr>
            <p:ph type="pic" idx="2"/>
          </p:nvPr>
        </p:nvSpPr>
        <p:spPr>
          <a:xfrm>
            <a:off x="5031725" y="556425"/>
            <a:ext cx="3399000" cy="4047600"/>
          </a:xfrm>
          <a:prstGeom prst="rect">
            <a:avLst/>
          </a:prstGeom>
          <a:noFill/>
          <a:ln w="19050" cap="flat" cmpd="sng">
            <a:solidFill>
              <a:schemeClr val="dk1"/>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89"/>
        <p:cNvGrpSpPr/>
        <p:nvPr/>
      </p:nvGrpSpPr>
      <p:grpSpPr>
        <a:xfrm>
          <a:off x="0" y="0"/>
          <a:ext cx="0" cy="0"/>
          <a:chOff x="0" y="0"/>
          <a:chExt cx="0" cy="0"/>
        </a:xfrm>
      </p:grpSpPr>
      <p:sp>
        <p:nvSpPr>
          <p:cNvPr id="90" name="Google Shape;90;p19"/>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9"/>
          <p:cNvSpPr txBox="1">
            <a:spLocks noGrp="1"/>
          </p:cNvSpPr>
          <p:nvPr>
            <p:ph type="title"/>
          </p:nvPr>
        </p:nvSpPr>
        <p:spPr>
          <a:xfrm>
            <a:off x="782950" y="1874525"/>
            <a:ext cx="3640500" cy="586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 name="Google Shape;92;p19"/>
          <p:cNvSpPr txBox="1">
            <a:spLocks noGrp="1"/>
          </p:cNvSpPr>
          <p:nvPr>
            <p:ph type="subTitle" idx="1"/>
          </p:nvPr>
        </p:nvSpPr>
        <p:spPr>
          <a:xfrm>
            <a:off x="782950" y="2499350"/>
            <a:ext cx="3640500" cy="68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93"/>
        <p:cNvGrpSpPr/>
        <p:nvPr/>
      </p:nvGrpSpPr>
      <p:grpSpPr>
        <a:xfrm>
          <a:off x="0" y="0"/>
          <a:ext cx="0" cy="0"/>
          <a:chOff x="0" y="0"/>
          <a:chExt cx="0" cy="0"/>
        </a:xfrm>
      </p:grpSpPr>
      <p:sp>
        <p:nvSpPr>
          <p:cNvPr id="94" name="Google Shape;94;p20"/>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txBox="1">
            <a:spLocks noGrp="1"/>
          </p:cNvSpPr>
          <p:nvPr>
            <p:ph type="title"/>
          </p:nvPr>
        </p:nvSpPr>
        <p:spPr>
          <a:xfrm>
            <a:off x="4754875" y="1950725"/>
            <a:ext cx="3456600" cy="58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0"/>
          <p:cNvSpPr txBox="1">
            <a:spLocks noGrp="1"/>
          </p:cNvSpPr>
          <p:nvPr>
            <p:ph type="subTitle" idx="1"/>
          </p:nvPr>
        </p:nvSpPr>
        <p:spPr>
          <a:xfrm>
            <a:off x="4754875" y="2499350"/>
            <a:ext cx="3456600" cy="77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5"/>
        <p:cNvGrpSpPr/>
        <p:nvPr/>
      </p:nvGrpSpPr>
      <p:grpSpPr>
        <a:xfrm>
          <a:off x="0" y="0"/>
          <a:ext cx="0" cy="0"/>
          <a:chOff x="0" y="0"/>
          <a:chExt cx="0" cy="0"/>
        </a:xfrm>
      </p:grpSpPr>
      <p:sp>
        <p:nvSpPr>
          <p:cNvPr id="106" name="Google Shape;106;p23"/>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3"/>
          <p:cNvSpPr txBox="1">
            <a:spLocks noGrp="1"/>
          </p:cNvSpPr>
          <p:nvPr>
            <p:ph type="subTitle" idx="1"/>
          </p:nvPr>
        </p:nvSpPr>
        <p:spPr>
          <a:xfrm>
            <a:off x="4748075" y="2444325"/>
            <a:ext cx="2973300" cy="131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8" name="Google Shape;108;p23"/>
          <p:cNvSpPr txBox="1">
            <a:spLocks noGrp="1"/>
          </p:cNvSpPr>
          <p:nvPr>
            <p:ph type="subTitle" idx="2"/>
          </p:nvPr>
        </p:nvSpPr>
        <p:spPr>
          <a:xfrm>
            <a:off x="1281650" y="2444325"/>
            <a:ext cx="2973300" cy="131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9" name="Google Shape;109;p23"/>
          <p:cNvSpPr txBox="1">
            <a:spLocks noGrp="1"/>
          </p:cNvSpPr>
          <p:nvPr>
            <p:ph type="subTitle" idx="3"/>
          </p:nvPr>
        </p:nvSpPr>
        <p:spPr>
          <a:xfrm>
            <a:off x="1281651" y="2078625"/>
            <a:ext cx="29733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10" name="Google Shape;110;p23"/>
          <p:cNvSpPr txBox="1">
            <a:spLocks noGrp="1"/>
          </p:cNvSpPr>
          <p:nvPr>
            <p:ph type="subTitle" idx="4"/>
          </p:nvPr>
        </p:nvSpPr>
        <p:spPr>
          <a:xfrm>
            <a:off x="4748104" y="2078625"/>
            <a:ext cx="29733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b="1">
                <a:latin typeface="Noticia Text"/>
                <a:ea typeface="Noticia Text"/>
                <a:cs typeface="Noticia Text"/>
                <a:sym typeface="Noticia Text"/>
              </a:defRPr>
            </a:lvl9pPr>
          </a:lstStyle>
          <a:p>
            <a:endParaRPr/>
          </a:p>
        </p:txBody>
      </p:sp>
      <p:sp>
        <p:nvSpPr>
          <p:cNvPr id="111" name="Google Shape;111;p23"/>
          <p:cNvSpPr txBox="1">
            <a:spLocks noGrp="1"/>
          </p:cNvSpPr>
          <p:nvPr>
            <p:ph type="title"/>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52"/>
        <p:cNvGrpSpPr/>
        <p:nvPr/>
      </p:nvGrpSpPr>
      <p:grpSpPr>
        <a:xfrm>
          <a:off x="0" y="0"/>
          <a:ext cx="0" cy="0"/>
          <a:chOff x="0" y="0"/>
          <a:chExt cx="0" cy="0"/>
        </a:xfrm>
      </p:grpSpPr>
      <p:sp>
        <p:nvSpPr>
          <p:cNvPr id="153" name="Google Shape;153;p28"/>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txBox="1">
            <a:spLocks noGrp="1"/>
          </p:cNvSpPr>
          <p:nvPr>
            <p:ph type="title" hasCustomPrompt="1"/>
          </p:nvPr>
        </p:nvSpPr>
        <p:spPr>
          <a:xfrm>
            <a:off x="801100" y="906500"/>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28"/>
          <p:cNvSpPr txBox="1">
            <a:spLocks noGrp="1"/>
          </p:cNvSpPr>
          <p:nvPr>
            <p:ph type="subTitle" idx="1"/>
          </p:nvPr>
        </p:nvSpPr>
        <p:spPr>
          <a:xfrm>
            <a:off x="801100" y="1675058"/>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6" name="Google Shape;156;p28"/>
          <p:cNvSpPr txBox="1">
            <a:spLocks noGrp="1"/>
          </p:cNvSpPr>
          <p:nvPr>
            <p:ph type="title" idx="2" hasCustomPrompt="1"/>
          </p:nvPr>
        </p:nvSpPr>
        <p:spPr>
          <a:xfrm>
            <a:off x="4258825" y="2143325"/>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28"/>
          <p:cNvSpPr txBox="1">
            <a:spLocks noGrp="1"/>
          </p:cNvSpPr>
          <p:nvPr>
            <p:ph type="subTitle" idx="3"/>
          </p:nvPr>
        </p:nvSpPr>
        <p:spPr>
          <a:xfrm>
            <a:off x="4258825" y="2911883"/>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8" name="Google Shape;158;p28"/>
          <p:cNvSpPr txBox="1">
            <a:spLocks noGrp="1"/>
          </p:cNvSpPr>
          <p:nvPr>
            <p:ph type="title" idx="4" hasCustomPrompt="1"/>
          </p:nvPr>
        </p:nvSpPr>
        <p:spPr>
          <a:xfrm>
            <a:off x="801100" y="3380150"/>
            <a:ext cx="3951600" cy="768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28"/>
          <p:cNvSpPr txBox="1">
            <a:spLocks noGrp="1"/>
          </p:cNvSpPr>
          <p:nvPr>
            <p:ph type="subTitle" idx="5"/>
          </p:nvPr>
        </p:nvSpPr>
        <p:spPr>
          <a:xfrm>
            <a:off x="801100" y="4148708"/>
            <a:ext cx="39516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60"/>
        <p:cNvGrpSpPr/>
        <p:nvPr/>
      </p:nvGrpSpPr>
      <p:grpSpPr>
        <a:xfrm>
          <a:off x="0" y="0"/>
          <a:ext cx="0" cy="0"/>
          <a:chOff x="0" y="0"/>
          <a:chExt cx="0" cy="0"/>
        </a:xfrm>
      </p:grpSpPr>
      <p:sp>
        <p:nvSpPr>
          <p:cNvPr id="161" name="Google Shape;161;p29"/>
          <p:cNvSpPr/>
          <p:nvPr/>
        </p:nvSpPr>
        <p:spPr>
          <a:xfrm>
            <a:off x="287975" y="246041"/>
            <a:ext cx="8568000" cy="4671000"/>
          </a:xfrm>
          <a:prstGeom prst="round1Rect">
            <a:avLst>
              <a:gd name="adj" fmla="val 133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oticia Text"/>
              <a:ea typeface="Noticia Text"/>
              <a:cs typeface="Noticia Text"/>
              <a:sym typeface="Noticia Text"/>
            </a:endParaRPr>
          </a:p>
        </p:txBody>
      </p:sp>
      <p:sp>
        <p:nvSpPr>
          <p:cNvPr id="162" name="Google Shape;162;p29"/>
          <p:cNvSpPr txBox="1">
            <a:spLocks noGrp="1"/>
          </p:cNvSpPr>
          <p:nvPr>
            <p:ph type="subTitle" idx="1"/>
          </p:nvPr>
        </p:nvSpPr>
        <p:spPr>
          <a:xfrm>
            <a:off x="787053"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9"/>
          <p:cNvSpPr txBox="1">
            <a:spLocks noGrp="1"/>
          </p:cNvSpPr>
          <p:nvPr>
            <p:ph type="subTitle" idx="2"/>
          </p:nvPr>
        </p:nvSpPr>
        <p:spPr>
          <a:xfrm>
            <a:off x="787053"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4" name="Google Shape;164;p29"/>
          <p:cNvSpPr txBox="1">
            <a:spLocks noGrp="1"/>
          </p:cNvSpPr>
          <p:nvPr>
            <p:ph type="subTitle" idx="3"/>
          </p:nvPr>
        </p:nvSpPr>
        <p:spPr>
          <a:xfrm>
            <a:off x="3441355"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5" name="Google Shape;165;p29"/>
          <p:cNvSpPr txBox="1">
            <a:spLocks noGrp="1"/>
          </p:cNvSpPr>
          <p:nvPr>
            <p:ph type="subTitle" idx="4"/>
          </p:nvPr>
        </p:nvSpPr>
        <p:spPr>
          <a:xfrm>
            <a:off x="6095656" y="3141675"/>
            <a:ext cx="2125200" cy="36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Font typeface="Noticia Text"/>
              <a:buNone/>
              <a:defRPr sz="2000" b="1">
                <a:latin typeface="Noticia Text"/>
                <a:ea typeface="Noticia Text"/>
                <a:cs typeface="Noticia Text"/>
                <a:sym typeface="Noticia Text"/>
              </a:defRPr>
            </a:lvl1pPr>
            <a:lvl2pPr lvl="1"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2pPr>
            <a:lvl3pPr lvl="2"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3pPr>
            <a:lvl4pPr lvl="3"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4pPr>
            <a:lvl5pPr lvl="4"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5pPr>
            <a:lvl6pPr lvl="5"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6pPr>
            <a:lvl7pPr lvl="6"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7pPr>
            <a:lvl8pPr lvl="7"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8pPr>
            <a:lvl9pPr lvl="8" algn="ctr" rtl="0">
              <a:lnSpc>
                <a:spcPct val="100000"/>
              </a:lnSpc>
              <a:spcBef>
                <a:spcPts val="0"/>
              </a:spcBef>
              <a:spcAft>
                <a:spcPts val="0"/>
              </a:spcAft>
              <a:buSzPts val="2400"/>
              <a:buFont typeface="Noticia Text"/>
              <a:buNone/>
              <a:defRPr sz="2400">
                <a:latin typeface="Noticia Text"/>
                <a:ea typeface="Noticia Text"/>
                <a:cs typeface="Noticia Text"/>
                <a:sym typeface="Noticia Text"/>
              </a:defRPr>
            </a:lvl9pPr>
          </a:lstStyle>
          <a:p>
            <a:endParaRPr/>
          </a:p>
        </p:txBody>
      </p:sp>
      <p:sp>
        <p:nvSpPr>
          <p:cNvPr id="166" name="Google Shape;166;p29"/>
          <p:cNvSpPr txBox="1">
            <a:spLocks noGrp="1"/>
          </p:cNvSpPr>
          <p:nvPr>
            <p:ph type="title" hasCustomPrompt="1"/>
          </p:nvPr>
        </p:nvSpPr>
        <p:spPr>
          <a:xfrm>
            <a:off x="787053"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7" name="Google Shape;167;p29"/>
          <p:cNvSpPr txBox="1">
            <a:spLocks noGrp="1"/>
          </p:cNvSpPr>
          <p:nvPr>
            <p:ph type="title" idx="5" hasCustomPrompt="1"/>
          </p:nvPr>
        </p:nvSpPr>
        <p:spPr>
          <a:xfrm>
            <a:off x="3441349"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8" name="Google Shape;168;p29"/>
          <p:cNvSpPr txBox="1">
            <a:spLocks noGrp="1"/>
          </p:cNvSpPr>
          <p:nvPr>
            <p:ph type="subTitle" idx="6"/>
          </p:nvPr>
        </p:nvSpPr>
        <p:spPr>
          <a:xfrm>
            <a:off x="3441355"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9"/>
          <p:cNvSpPr txBox="1">
            <a:spLocks noGrp="1"/>
          </p:cNvSpPr>
          <p:nvPr>
            <p:ph type="title" idx="7" hasCustomPrompt="1"/>
          </p:nvPr>
        </p:nvSpPr>
        <p:spPr>
          <a:xfrm>
            <a:off x="6095645" y="1736875"/>
            <a:ext cx="683700" cy="365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2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0" name="Google Shape;170;p29"/>
          <p:cNvSpPr txBox="1">
            <a:spLocks noGrp="1"/>
          </p:cNvSpPr>
          <p:nvPr>
            <p:ph type="subTitle" idx="8"/>
          </p:nvPr>
        </p:nvSpPr>
        <p:spPr>
          <a:xfrm>
            <a:off x="6095656" y="3583575"/>
            <a:ext cx="2125200" cy="62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9"/>
          <p:cNvSpPr txBox="1">
            <a:spLocks noGrp="1"/>
          </p:cNvSpPr>
          <p:nvPr>
            <p:ph type="title" idx="9"/>
          </p:nvPr>
        </p:nvSpPr>
        <p:spPr>
          <a:xfrm>
            <a:off x="720000" y="407675"/>
            <a:ext cx="7704000" cy="61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Noticia Text"/>
              <a:buNone/>
              <a:defRPr sz="3000" b="1">
                <a:solidFill>
                  <a:schemeClr val="dk1"/>
                </a:solidFill>
                <a:latin typeface="Noticia Text"/>
                <a:ea typeface="Noticia Text"/>
                <a:cs typeface="Noticia Text"/>
                <a:sym typeface="Noticia Text"/>
              </a:defRPr>
            </a:lvl1pPr>
            <a:lvl2pPr lvl="1"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2pPr>
            <a:lvl3pPr lvl="2"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3pPr>
            <a:lvl4pPr lvl="3"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4pPr>
            <a:lvl5pPr lvl="4"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5pPr>
            <a:lvl6pPr lvl="5"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6pPr>
            <a:lvl7pPr lvl="6"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7pPr>
            <a:lvl8pPr lvl="7"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8pPr>
            <a:lvl9pPr lvl="8" rtl="0">
              <a:spcBef>
                <a:spcPts val="0"/>
              </a:spcBef>
              <a:spcAft>
                <a:spcPts val="0"/>
              </a:spcAft>
              <a:buClr>
                <a:schemeClr val="dk1"/>
              </a:buClr>
              <a:buSzPts val="3500"/>
              <a:buFont typeface="Noticia Text"/>
              <a:buNone/>
              <a:defRPr sz="3500" b="1">
                <a:solidFill>
                  <a:schemeClr val="dk1"/>
                </a:solidFill>
                <a:latin typeface="Noticia Text"/>
                <a:ea typeface="Noticia Text"/>
                <a:cs typeface="Noticia Text"/>
                <a:sym typeface="Noticia Tex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1pPr>
            <a:lvl2pPr marL="914400" lvl="1"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2pPr>
            <a:lvl3pPr marL="1371600" lvl="2"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3pPr>
            <a:lvl4pPr marL="1828800" lvl="3"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4pPr>
            <a:lvl5pPr marL="2286000" lvl="4"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5pPr>
            <a:lvl6pPr marL="2743200" lvl="5"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6pPr>
            <a:lvl7pPr marL="3200400" lvl="6"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7pPr>
            <a:lvl8pPr marL="3657600" lvl="7"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8pPr>
            <a:lvl9pPr marL="4114800" lvl="8" indent="-30480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3" r:id="rId3"/>
    <p:sldLayoutId id="2147483664" r:id="rId4"/>
    <p:sldLayoutId id="2147483665" r:id="rId5"/>
    <p:sldLayoutId id="2147483666" r:id="rId6"/>
    <p:sldLayoutId id="2147483669" r:id="rId7"/>
    <p:sldLayoutId id="2147483674" r:id="rId8"/>
    <p:sldLayoutId id="2147483675"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slide" Target="slide23.xml"/><Relationship Id="rId5" Type="http://schemas.openxmlformats.org/officeDocument/2006/relationships/slide" Target="slide20.xml"/><Relationship Id="rId15" Type="http://schemas.openxmlformats.org/officeDocument/2006/relationships/slide" Target="slide25.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slide" Target="slide22.xml"/><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slide" Target="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grpSp>
        <p:nvGrpSpPr>
          <p:cNvPr id="339" name="Google Shape;339;p40"/>
          <p:cNvGrpSpPr/>
          <p:nvPr/>
        </p:nvGrpSpPr>
        <p:grpSpPr>
          <a:xfrm>
            <a:off x="7670800" y="3352800"/>
            <a:ext cx="1586730" cy="1790700"/>
            <a:chOff x="5630071" y="691111"/>
            <a:chExt cx="3060192" cy="4097494"/>
          </a:xfrm>
        </p:grpSpPr>
        <p:grpSp>
          <p:nvGrpSpPr>
            <p:cNvPr id="340" name="Google Shape;340;p40"/>
            <p:cNvGrpSpPr/>
            <p:nvPr/>
          </p:nvGrpSpPr>
          <p:grpSpPr>
            <a:xfrm>
              <a:off x="6676797" y="1998979"/>
              <a:ext cx="2013466" cy="2224596"/>
              <a:chOff x="10429289" y="1308847"/>
              <a:chExt cx="2357964" cy="2605219"/>
            </a:xfrm>
          </p:grpSpPr>
          <p:sp>
            <p:nvSpPr>
              <p:cNvPr id="341" name="Google Shape;341;p40"/>
              <p:cNvSpPr/>
              <p:nvPr/>
            </p:nvSpPr>
            <p:spPr>
              <a:xfrm>
                <a:off x="11867195" y="1399325"/>
                <a:ext cx="730046" cy="543027"/>
              </a:xfrm>
              <a:custGeom>
                <a:avLst/>
                <a:gdLst/>
                <a:ahLst/>
                <a:cxnLst/>
                <a:rect l="l" t="t" r="r" b="b"/>
                <a:pathLst>
                  <a:path w="8787" h="6536" extrusionOk="0">
                    <a:moveTo>
                      <a:pt x="1327" y="0"/>
                    </a:moveTo>
                    <a:cubicBezTo>
                      <a:pt x="1263" y="0"/>
                      <a:pt x="1201" y="33"/>
                      <a:pt x="1165" y="92"/>
                    </a:cubicBezTo>
                    <a:lnTo>
                      <a:pt x="1" y="2066"/>
                    </a:lnTo>
                    <a:lnTo>
                      <a:pt x="7568" y="6535"/>
                    </a:lnTo>
                    <a:lnTo>
                      <a:pt x="8734" y="4562"/>
                    </a:lnTo>
                    <a:cubicBezTo>
                      <a:pt x="8787" y="4473"/>
                      <a:pt x="8757" y="4358"/>
                      <a:pt x="8668" y="4306"/>
                    </a:cubicBezTo>
                    <a:lnTo>
                      <a:pt x="1423" y="27"/>
                    </a:lnTo>
                    <a:cubicBezTo>
                      <a:pt x="1393" y="9"/>
                      <a:pt x="1360" y="0"/>
                      <a:pt x="1327"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0455045" y="1418184"/>
                <a:ext cx="2332209" cy="2495881"/>
              </a:xfrm>
              <a:custGeom>
                <a:avLst/>
                <a:gdLst/>
                <a:ahLst/>
                <a:cxnLst/>
                <a:rect l="l" t="t" r="r" b="b"/>
                <a:pathLst>
                  <a:path w="28071" h="30041" extrusionOk="0">
                    <a:moveTo>
                      <a:pt x="12209" y="1"/>
                    </a:moveTo>
                    <a:lnTo>
                      <a:pt x="1" y="20674"/>
                    </a:lnTo>
                    <a:lnTo>
                      <a:pt x="15863" y="30041"/>
                    </a:lnTo>
                    <a:lnTo>
                      <a:pt x="28070" y="9368"/>
                    </a:lnTo>
                    <a:lnTo>
                      <a:pt x="23924" y="6918"/>
                    </a:lnTo>
                    <a:cubicBezTo>
                      <a:pt x="24160" y="6513"/>
                      <a:pt x="24024" y="5993"/>
                      <a:pt x="23621" y="5755"/>
                    </a:cubicBezTo>
                    <a:lnTo>
                      <a:pt x="21819" y="4690"/>
                    </a:lnTo>
                    <a:cubicBezTo>
                      <a:pt x="22112" y="4194"/>
                      <a:pt x="21790" y="3462"/>
                      <a:pt x="21102" y="3055"/>
                    </a:cubicBezTo>
                    <a:cubicBezTo>
                      <a:pt x="20802" y="2878"/>
                      <a:pt x="20483" y="2792"/>
                      <a:pt x="20193" y="2792"/>
                    </a:cubicBezTo>
                    <a:cubicBezTo>
                      <a:pt x="19816" y="2792"/>
                      <a:pt x="19490" y="2938"/>
                      <a:pt x="19324" y="3218"/>
                    </a:cubicBezTo>
                    <a:lnTo>
                      <a:pt x="17522" y="2154"/>
                    </a:lnTo>
                    <a:cubicBezTo>
                      <a:pt x="17386" y="2073"/>
                      <a:pt x="17236" y="2035"/>
                      <a:pt x="17089" y="2035"/>
                    </a:cubicBezTo>
                    <a:cubicBezTo>
                      <a:pt x="16799" y="2035"/>
                      <a:pt x="16516" y="2183"/>
                      <a:pt x="16356" y="2450"/>
                    </a:cubicBezTo>
                    <a:lnTo>
                      <a:pt x="12209" y="1"/>
                    </a:ln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0429289" y="1308847"/>
                <a:ext cx="2332126" cy="2495881"/>
              </a:xfrm>
              <a:custGeom>
                <a:avLst/>
                <a:gdLst/>
                <a:ahLst/>
                <a:cxnLst/>
                <a:rect l="l" t="t" r="r" b="b"/>
                <a:pathLst>
                  <a:path w="28070" h="30041" extrusionOk="0">
                    <a:moveTo>
                      <a:pt x="12208" y="1"/>
                    </a:moveTo>
                    <a:lnTo>
                      <a:pt x="0" y="20674"/>
                    </a:lnTo>
                    <a:lnTo>
                      <a:pt x="15861" y="30041"/>
                    </a:lnTo>
                    <a:lnTo>
                      <a:pt x="28070" y="9367"/>
                    </a:lnTo>
                    <a:lnTo>
                      <a:pt x="12208" y="1"/>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0593377" y="1476259"/>
                <a:ext cx="2003867" cy="2161142"/>
              </a:xfrm>
              <a:custGeom>
                <a:avLst/>
                <a:gdLst/>
                <a:ahLst/>
                <a:cxnLst/>
                <a:rect l="l" t="t" r="r" b="b"/>
                <a:pathLst>
                  <a:path w="24119" h="26012" extrusionOk="0">
                    <a:moveTo>
                      <a:pt x="10671" y="0"/>
                    </a:moveTo>
                    <a:lnTo>
                      <a:pt x="0" y="18069"/>
                    </a:lnTo>
                    <a:lnTo>
                      <a:pt x="13449" y="26011"/>
                    </a:lnTo>
                    <a:lnTo>
                      <a:pt x="24119" y="7943"/>
                    </a:lnTo>
                    <a:lnTo>
                      <a:pt x="10671" y="0"/>
                    </a:ln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2178874" y="1438227"/>
                <a:ext cx="255977" cy="193084"/>
              </a:xfrm>
              <a:custGeom>
                <a:avLst/>
                <a:gdLst/>
                <a:ahLst/>
                <a:cxnLst/>
                <a:rect l="l" t="t" r="r" b="b"/>
                <a:pathLst>
                  <a:path w="3081" h="2324" extrusionOk="0">
                    <a:moveTo>
                      <a:pt x="1162" y="0"/>
                    </a:moveTo>
                    <a:cubicBezTo>
                      <a:pt x="785" y="0"/>
                      <a:pt x="459" y="146"/>
                      <a:pt x="294" y="426"/>
                    </a:cubicBezTo>
                    <a:cubicBezTo>
                      <a:pt x="0" y="922"/>
                      <a:pt x="321" y="1654"/>
                      <a:pt x="1009" y="2061"/>
                    </a:cubicBezTo>
                    <a:cubicBezTo>
                      <a:pt x="1309" y="2238"/>
                      <a:pt x="1629" y="2324"/>
                      <a:pt x="1919" y="2324"/>
                    </a:cubicBezTo>
                    <a:cubicBezTo>
                      <a:pt x="2296" y="2324"/>
                      <a:pt x="2621" y="2179"/>
                      <a:pt x="2787" y="1898"/>
                    </a:cubicBezTo>
                    <a:cubicBezTo>
                      <a:pt x="3080" y="1402"/>
                      <a:pt x="2760" y="669"/>
                      <a:pt x="2070" y="263"/>
                    </a:cubicBezTo>
                    <a:cubicBezTo>
                      <a:pt x="1771" y="86"/>
                      <a:pt x="1451" y="0"/>
                      <a:pt x="1162"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40"/>
            <p:cNvGrpSpPr/>
            <p:nvPr/>
          </p:nvGrpSpPr>
          <p:grpSpPr>
            <a:xfrm>
              <a:off x="6499513" y="2303133"/>
              <a:ext cx="1499281" cy="1862395"/>
              <a:chOff x="8842663" y="4493883"/>
              <a:chExt cx="1499281" cy="1862395"/>
            </a:xfrm>
          </p:grpSpPr>
          <p:sp>
            <p:nvSpPr>
              <p:cNvPr id="347" name="Google Shape;347;p40"/>
              <p:cNvSpPr/>
              <p:nvPr/>
            </p:nvSpPr>
            <p:spPr>
              <a:xfrm>
                <a:off x="8842729" y="4614244"/>
                <a:ext cx="1499121" cy="1742034"/>
              </a:xfrm>
              <a:custGeom>
                <a:avLst/>
                <a:gdLst/>
                <a:ahLst/>
                <a:cxnLst/>
                <a:rect l="l" t="t" r="r" b="b"/>
                <a:pathLst>
                  <a:path w="21131" h="24555" extrusionOk="0">
                    <a:moveTo>
                      <a:pt x="6403" y="1"/>
                    </a:moveTo>
                    <a:lnTo>
                      <a:pt x="0" y="19787"/>
                    </a:lnTo>
                    <a:lnTo>
                      <a:pt x="14728" y="24554"/>
                    </a:lnTo>
                    <a:lnTo>
                      <a:pt x="21131" y="4766"/>
                    </a:lnTo>
                    <a:lnTo>
                      <a:pt x="6403"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8842663" y="4493883"/>
                <a:ext cx="1499281" cy="1742054"/>
              </a:xfrm>
              <a:custGeom>
                <a:avLst/>
                <a:gdLst/>
                <a:ahLst/>
                <a:cxnLst/>
                <a:rect l="l" t="t" r="r" b="b"/>
                <a:pathLst>
                  <a:path w="21133" h="24555" extrusionOk="0">
                    <a:moveTo>
                      <a:pt x="6403" y="1"/>
                    </a:moveTo>
                    <a:lnTo>
                      <a:pt x="0" y="19789"/>
                    </a:lnTo>
                    <a:lnTo>
                      <a:pt x="14729" y="24554"/>
                    </a:lnTo>
                    <a:lnTo>
                      <a:pt x="21132" y="4766"/>
                    </a:lnTo>
                    <a:lnTo>
                      <a:pt x="6403"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40"/>
              <p:cNvGrpSpPr/>
              <p:nvPr/>
            </p:nvGrpSpPr>
            <p:grpSpPr>
              <a:xfrm>
                <a:off x="8954397" y="5597083"/>
                <a:ext cx="943912" cy="513354"/>
                <a:chOff x="7400336" y="2747845"/>
                <a:chExt cx="1105413" cy="601188"/>
              </a:xfrm>
            </p:grpSpPr>
            <p:sp>
              <p:nvSpPr>
                <p:cNvPr id="350" name="Google Shape;350;p40"/>
                <p:cNvSpPr/>
                <p:nvPr/>
              </p:nvSpPr>
              <p:spPr>
                <a:xfrm>
                  <a:off x="7755347" y="2779167"/>
                  <a:ext cx="750401" cy="261544"/>
                </a:xfrm>
                <a:custGeom>
                  <a:avLst/>
                  <a:gdLst/>
                  <a:ahLst/>
                  <a:cxnLst/>
                  <a:rect l="l" t="t" r="r" b="b"/>
                  <a:pathLst>
                    <a:path w="9032" h="3148" extrusionOk="0">
                      <a:moveTo>
                        <a:pt x="83" y="0"/>
                      </a:moveTo>
                      <a:lnTo>
                        <a:pt x="0" y="252"/>
                      </a:lnTo>
                      <a:lnTo>
                        <a:pt x="8949" y="3148"/>
                      </a:lnTo>
                      <a:lnTo>
                        <a:pt x="9032" y="2896"/>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7483418" y="2747845"/>
                  <a:ext cx="1005714" cy="344294"/>
                </a:xfrm>
                <a:custGeom>
                  <a:avLst/>
                  <a:gdLst/>
                  <a:ahLst/>
                  <a:cxnLst/>
                  <a:rect l="l" t="t" r="r" b="b"/>
                  <a:pathLst>
                    <a:path w="12105" h="4144" extrusionOk="0">
                      <a:moveTo>
                        <a:pt x="83" y="0"/>
                      </a:moveTo>
                      <a:lnTo>
                        <a:pt x="1" y="254"/>
                      </a:lnTo>
                      <a:lnTo>
                        <a:pt x="12023" y="4144"/>
                      </a:lnTo>
                      <a:lnTo>
                        <a:pt x="12105" y="3890"/>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7466885" y="2799273"/>
                  <a:ext cx="596782" cy="211943"/>
                </a:xfrm>
                <a:custGeom>
                  <a:avLst/>
                  <a:gdLst/>
                  <a:ahLst/>
                  <a:cxnLst/>
                  <a:rect l="l" t="t" r="r" b="b"/>
                  <a:pathLst>
                    <a:path w="7183" h="2551" extrusionOk="0">
                      <a:moveTo>
                        <a:pt x="81" y="0"/>
                      </a:moveTo>
                      <a:lnTo>
                        <a:pt x="0" y="253"/>
                      </a:lnTo>
                      <a:lnTo>
                        <a:pt x="7100" y="2550"/>
                      </a:lnTo>
                      <a:lnTo>
                        <a:pt x="7183" y="2298"/>
                      </a:lnTo>
                      <a:lnTo>
                        <a:pt x="8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7450185" y="2850618"/>
                  <a:ext cx="1005631" cy="344294"/>
                </a:xfrm>
                <a:custGeom>
                  <a:avLst/>
                  <a:gdLst/>
                  <a:ahLst/>
                  <a:cxnLst/>
                  <a:rect l="l" t="t" r="r" b="b"/>
                  <a:pathLst>
                    <a:path w="12104" h="4144" extrusionOk="0">
                      <a:moveTo>
                        <a:pt x="82" y="0"/>
                      </a:moveTo>
                      <a:lnTo>
                        <a:pt x="0" y="254"/>
                      </a:lnTo>
                      <a:lnTo>
                        <a:pt x="12022" y="4144"/>
                      </a:lnTo>
                      <a:lnTo>
                        <a:pt x="12104" y="3890"/>
                      </a:lnTo>
                      <a:lnTo>
                        <a:pt x="82"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7986151" y="3080841"/>
                  <a:ext cx="453132" cy="165417"/>
                </a:xfrm>
                <a:custGeom>
                  <a:avLst/>
                  <a:gdLst/>
                  <a:ahLst/>
                  <a:cxnLst/>
                  <a:rect l="l" t="t" r="r" b="b"/>
                  <a:pathLst>
                    <a:path w="5454" h="1991" extrusionOk="0">
                      <a:moveTo>
                        <a:pt x="83" y="0"/>
                      </a:moveTo>
                      <a:lnTo>
                        <a:pt x="0" y="254"/>
                      </a:lnTo>
                      <a:lnTo>
                        <a:pt x="5371" y="1990"/>
                      </a:lnTo>
                      <a:lnTo>
                        <a:pt x="5453" y="1738"/>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7416952" y="2953309"/>
                  <a:ext cx="1005714" cy="344377"/>
                </a:xfrm>
                <a:custGeom>
                  <a:avLst/>
                  <a:gdLst/>
                  <a:ahLst/>
                  <a:cxnLst/>
                  <a:rect l="l" t="t" r="r" b="b"/>
                  <a:pathLst>
                    <a:path w="12105" h="4145" extrusionOk="0">
                      <a:moveTo>
                        <a:pt x="83" y="1"/>
                      </a:moveTo>
                      <a:lnTo>
                        <a:pt x="1" y="254"/>
                      </a:lnTo>
                      <a:lnTo>
                        <a:pt x="12022" y="4144"/>
                      </a:lnTo>
                      <a:lnTo>
                        <a:pt x="12104" y="3891"/>
                      </a:lnTo>
                      <a:lnTo>
                        <a:pt x="83"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7400336" y="3004737"/>
                  <a:ext cx="733120" cy="256143"/>
                </a:xfrm>
                <a:custGeom>
                  <a:avLst/>
                  <a:gdLst/>
                  <a:ahLst/>
                  <a:cxnLst/>
                  <a:rect l="l" t="t" r="r" b="b"/>
                  <a:pathLst>
                    <a:path w="8824" h="3083" extrusionOk="0">
                      <a:moveTo>
                        <a:pt x="82" y="1"/>
                      </a:moveTo>
                      <a:lnTo>
                        <a:pt x="1" y="253"/>
                      </a:lnTo>
                      <a:lnTo>
                        <a:pt x="8742" y="3082"/>
                      </a:lnTo>
                      <a:lnTo>
                        <a:pt x="8824" y="2828"/>
                      </a:lnTo>
                      <a:lnTo>
                        <a:pt x="82"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8170926" y="3254069"/>
                  <a:ext cx="235123" cy="94963"/>
                </a:xfrm>
                <a:custGeom>
                  <a:avLst/>
                  <a:gdLst/>
                  <a:ahLst/>
                  <a:cxnLst/>
                  <a:rect l="l" t="t" r="r" b="b"/>
                  <a:pathLst>
                    <a:path w="2830" h="1143" extrusionOk="0">
                      <a:moveTo>
                        <a:pt x="81" y="0"/>
                      </a:moveTo>
                      <a:lnTo>
                        <a:pt x="1" y="254"/>
                      </a:lnTo>
                      <a:lnTo>
                        <a:pt x="2747" y="1142"/>
                      </a:lnTo>
                      <a:lnTo>
                        <a:pt x="2830" y="890"/>
                      </a:lnTo>
                      <a:lnTo>
                        <a:pt x="81"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7433569" y="2902047"/>
                  <a:ext cx="484786" cy="175636"/>
                </a:xfrm>
                <a:custGeom>
                  <a:avLst/>
                  <a:gdLst/>
                  <a:ahLst/>
                  <a:cxnLst/>
                  <a:rect l="l" t="t" r="r" b="b"/>
                  <a:pathLst>
                    <a:path w="5835" h="2114" extrusionOk="0">
                      <a:moveTo>
                        <a:pt x="82" y="0"/>
                      </a:moveTo>
                      <a:lnTo>
                        <a:pt x="0" y="252"/>
                      </a:lnTo>
                      <a:lnTo>
                        <a:pt x="5753" y="2114"/>
                      </a:lnTo>
                      <a:lnTo>
                        <a:pt x="5834" y="1862"/>
                      </a:lnTo>
                      <a:lnTo>
                        <a:pt x="82"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8101137" y="3004571"/>
                  <a:ext cx="371462" cy="138914"/>
                </a:xfrm>
                <a:custGeom>
                  <a:avLst/>
                  <a:gdLst/>
                  <a:ahLst/>
                  <a:cxnLst/>
                  <a:rect l="l" t="t" r="r" b="b"/>
                  <a:pathLst>
                    <a:path w="4471" h="1672" extrusionOk="0">
                      <a:moveTo>
                        <a:pt x="83" y="0"/>
                      </a:moveTo>
                      <a:lnTo>
                        <a:pt x="1" y="252"/>
                      </a:lnTo>
                      <a:lnTo>
                        <a:pt x="4388" y="1672"/>
                      </a:lnTo>
                      <a:lnTo>
                        <a:pt x="4470" y="1420"/>
                      </a:lnTo>
                      <a:lnTo>
                        <a:pt x="83"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40"/>
              <p:cNvSpPr/>
              <p:nvPr/>
            </p:nvSpPr>
            <p:spPr>
              <a:xfrm>
                <a:off x="9612349" y="4940176"/>
                <a:ext cx="159624" cy="75839"/>
              </a:xfrm>
              <a:custGeom>
                <a:avLst/>
                <a:gdLst/>
                <a:ahLst/>
                <a:cxnLst/>
                <a:rect l="l" t="t" r="r" b="b"/>
                <a:pathLst>
                  <a:path w="2250" h="1069" extrusionOk="0">
                    <a:moveTo>
                      <a:pt x="123" y="0"/>
                    </a:moveTo>
                    <a:lnTo>
                      <a:pt x="1" y="380"/>
                    </a:lnTo>
                    <a:lnTo>
                      <a:pt x="2127" y="1068"/>
                    </a:lnTo>
                    <a:lnTo>
                      <a:pt x="2249" y="689"/>
                    </a:lnTo>
                    <a:lnTo>
                      <a:pt x="123"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40"/>
              <p:cNvGrpSpPr/>
              <p:nvPr/>
            </p:nvGrpSpPr>
            <p:grpSpPr>
              <a:xfrm>
                <a:off x="9595890" y="4782396"/>
                <a:ext cx="634312" cy="421978"/>
                <a:chOff x="8106787" y="1782255"/>
                <a:chExt cx="742841" cy="494177"/>
              </a:xfrm>
            </p:grpSpPr>
            <p:sp>
              <p:nvSpPr>
                <p:cNvPr id="362" name="Google Shape;362;p40"/>
                <p:cNvSpPr/>
                <p:nvPr/>
              </p:nvSpPr>
              <p:spPr>
                <a:xfrm>
                  <a:off x="8185881" y="1782255"/>
                  <a:ext cx="528654" cy="199315"/>
                </a:xfrm>
                <a:custGeom>
                  <a:avLst/>
                  <a:gdLst/>
                  <a:ahLst/>
                  <a:cxnLst/>
                  <a:rect l="l" t="t" r="r" b="b"/>
                  <a:pathLst>
                    <a:path w="6363" h="2399" extrusionOk="0">
                      <a:moveTo>
                        <a:pt x="122" y="0"/>
                      </a:moveTo>
                      <a:lnTo>
                        <a:pt x="1" y="380"/>
                      </a:lnTo>
                      <a:lnTo>
                        <a:pt x="6239" y="2398"/>
                      </a:lnTo>
                      <a:lnTo>
                        <a:pt x="6363" y="2019"/>
                      </a:lnTo>
                      <a:lnTo>
                        <a:pt x="122"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8145254" y="1907544"/>
                  <a:ext cx="649290" cy="238447"/>
                </a:xfrm>
                <a:custGeom>
                  <a:avLst/>
                  <a:gdLst/>
                  <a:ahLst/>
                  <a:cxnLst/>
                  <a:rect l="l" t="t" r="r" b="b"/>
                  <a:pathLst>
                    <a:path w="7815" h="2870" extrusionOk="0">
                      <a:moveTo>
                        <a:pt x="124" y="1"/>
                      </a:moveTo>
                      <a:lnTo>
                        <a:pt x="1" y="380"/>
                      </a:lnTo>
                      <a:lnTo>
                        <a:pt x="7693" y="2870"/>
                      </a:lnTo>
                      <a:lnTo>
                        <a:pt x="7815" y="2490"/>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8164446" y="1848222"/>
                  <a:ext cx="328508" cy="134511"/>
                </a:xfrm>
                <a:custGeom>
                  <a:avLst/>
                  <a:gdLst/>
                  <a:ahLst/>
                  <a:cxnLst/>
                  <a:rect l="l" t="t" r="r" b="b"/>
                  <a:pathLst>
                    <a:path w="3954" h="1619" extrusionOk="0">
                      <a:moveTo>
                        <a:pt x="124" y="1"/>
                      </a:moveTo>
                      <a:lnTo>
                        <a:pt x="1" y="379"/>
                      </a:lnTo>
                      <a:lnTo>
                        <a:pt x="3830" y="1619"/>
                      </a:lnTo>
                      <a:lnTo>
                        <a:pt x="3953" y="1239"/>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8521202" y="1963625"/>
                  <a:ext cx="328425" cy="134594"/>
                </a:xfrm>
                <a:custGeom>
                  <a:avLst/>
                  <a:gdLst/>
                  <a:ahLst/>
                  <a:cxnLst/>
                  <a:rect l="l" t="t" r="r" b="b"/>
                  <a:pathLst>
                    <a:path w="3953" h="1620" extrusionOk="0">
                      <a:moveTo>
                        <a:pt x="124" y="0"/>
                      </a:moveTo>
                      <a:lnTo>
                        <a:pt x="1" y="380"/>
                      </a:lnTo>
                      <a:lnTo>
                        <a:pt x="3830" y="1619"/>
                      </a:lnTo>
                      <a:lnTo>
                        <a:pt x="3953" y="1240"/>
                      </a:lnTo>
                      <a:lnTo>
                        <a:pt x="124"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8605032" y="2187699"/>
                  <a:ext cx="186936" cy="88732"/>
                </a:xfrm>
                <a:custGeom>
                  <a:avLst/>
                  <a:gdLst/>
                  <a:ahLst/>
                  <a:cxnLst/>
                  <a:rect l="l" t="t" r="r" b="b"/>
                  <a:pathLst>
                    <a:path w="2250" h="1068" extrusionOk="0">
                      <a:moveTo>
                        <a:pt x="122" y="0"/>
                      </a:moveTo>
                      <a:lnTo>
                        <a:pt x="0" y="379"/>
                      </a:lnTo>
                      <a:lnTo>
                        <a:pt x="2127" y="1067"/>
                      </a:lnTo>
                      <a:lnTo>
                        <a:pt x="2250" y="688"/>
                      </a:lnTo>
                      <a:lnTo>
                        <a:pt x="122"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8106787" y="2026435"/>
                  <a:ext cx="454046" cy="175221"/>
                </a:xfrm>
                <a:custGeom>
                  <a:avLst/>
                  <a:gdLst/>
                  <a:ahLst/>
                  <a:cxnLst/>
                  <a:rect l="l" t="t" r="r" b="b"/>
                  <a:pathLst>
                    <a:path w="5465" h="2109" extrusionOk="0">
                      <a:moveTo>
                        <a:pt x="124" y="1"/>
                      </a:moveTo>
                      <a:lnTo>
                        <a:pt x="1" y="380"/>
                      </a:lnTo>
                      <a:lnTo>
                        <a:pt x="5341" y="2109"/>
                      </a:lnTo>
                      <a:lnTo>
                        <a:pt x="5465" y="1729"/>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8338504" y="2035741"/>
                  <a:ext cx="472656" cy="181203"/>
                </a:xfrm>
                <a:custGeom>
                  <a:avLst/>
                  <a:gdLst/>
                  <a:ahLst/>
                  <a:cxnLst/>
                  <a:rect l="l" t="t" r="r" b="b"/>
                  <a:pathLst>
                    <a:path w="5689" h="2181" extrusionOk="0">
                      <a:moveTo>
                        <a:pt x="124" y="1"/>
                      </a:moveTo>
                      <a:lnTo>
                        <a:pt x="1" y="380"/>
                      </a:lnTo>
                      <a:lnTo>
                        <a:pt x="5566" y="2181"/>
                      </a:lnTo>
                      <a:lnTo>
                        <a:pt x="5689" y="1803"/>
                      </a:lnTo>
                      <a:lnTo>
                        <a:pt x="124"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40"/>
              <p:cNvSpPr/>
              <p:nvPr/>
            </p:nvSpPr>
            <p:spPr>
              <a:xfrm>
                <a:off x="9225845" y="5061563"/>
                <a:ext cx="114149" cy="101734"/>
              </a:xfrm>
              <a:custGeom>
                <a:avLst/>
                <a:gdLst/>
                <a:ahLst/>
                <a:cxnLst/>
                <a:rect l="l" t="t" r="r" b="b"/>
                <a:pathLst>
                  <a:path w="1609" h="1434" extrusionOk="0">
                    <a:moveTo>
                      <a:pt x="804" y="166"/>
                    </a:moveTo>
                    <a:cubicBezTo>
                      <a:pt x="860" y="166"/>
                      <a:pt x="917" y="175"/>
                      <a:pt x="974" y="193"/>
                    </a:cubicBezTo>
                    <a:cubicBezTo>
                      <a:pt x="1263" y="287"/>
                      <a:pt x="1423" y="598"/>
                      <a:pt x="1329" y="887"/>
                    </a:cubicBezTo>
                    <a:cubicBezTo>
                      <a:pt x="1253" y="1120"/>
                      <a:pt x="1037" y="1268"/>
                      <a:pt x="804" y="1268"/>
                    </a:cubicBezTo>
                    <a:cubicBezTo>
                      <a:pt x="748" y="1268"/>
                      <a:pt x="691" y="1260"/>
                      <a:pt x="635" y="1242"/>
                    </a:cubicBezTo>
                    <a:cubicBezTo>
                      <a:pt x="346" y="1148"/>
                      <a:pt x="186" y="836"/>
                      <a:pt x="279" y="547"/>
                    </a:cubicBezTo>
                    <a:cubicBezTo>
                      <a:pt x="355" y="315"/>
                      <a:pt x="572" y="166"/>
                      <a:pt x="804" y="166"/>
                    </a:cubicBezTo>
                    <a:close/>
                    <a:moveTo>
                      <a:pt x="804" y="1"/>
                    </a:moveTo>
                    <a:cubicBezTo>
                      <a:pt x="502" y="1"/>
                      <a:pt x="220" y="194"/>
                      <a:pt x="122" y="496"/>
                    </a:cubicBezTo>
                    <a:cubicBezTo>
                      <a:pt x="0" y="873"/>
                      <a:pt x="207" y="1278"/>
                      <a:pt x="584" y="1399"/>
                    </a:cubicBezTo>
                    <a:cubicBezTo>
                      <a:pt x="657" y="1422"/>
                      <a:pt x="731" y="1434"/>
                      <a:pt x="804" y="1434"/>
                    </a:cubicBezTo>
                    <a:cubicBezTo>
                      <a:pt x="1106" y="1434"/>
                      <a:pt x="1388" y="1241"/>
                      <a:pt x="1486" y="938"/>
                    </a:cubicBezTo>
                    <a:cubicBezTo>
                      <a:pt x="1608" y="562"/>
                      <a:pt x="1401" y="158"/>
                      <a:pt x="1025" y="36"/>
                    </a:cubicBezTo>
                    <a:cubicBezTo>
                      <a:pt x="952" y="12"/>
                      <a:pt x="877" y="1"/>
                      <a:pt x="804"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9257912" y="5088380"/>
                <a:ext cx="99677" cy="41573"/>
              </a:xfrm>
              <a:custGeom>
                <a:avLst/>
                <a:gdLst/>
                <a:ahLst/>
                <a:cxnLst/>
                <a:rect l="l" t="t" r="r" b="b"/>
                <a:pathLst>
                  <a:path w="1405" h="586" extrusionOk="0">
                    <a:moveTo>
                      <a:pt x="1309" y="0"/>
                    </a:moveTo>
                    <a:cubicBezTo>
                      <a:pt x="1299" y="0"/>
                      <a:pt x="1288" y="2"/>
                      <a:pt x="1278" y="6"/>
                    </a:cubicBezTo>
                    <a:lnTo>
                      <a:pt x="339" y="397"/>
                    </a:lnTo>
                    <a:lnTo>
                      <a:pt x="169" y="59"/>
                    </a:lnTo>
                    <a:cubicBezTo>
                      <a:pt x="155" y="30"/>
                      <a:pt x="126" y="13"/>
                      <a:pt x="96" y="13"/>
                    </a:cubicBezTo>
                    <a:cubicBezTo>
                      <a:pt x="83" y="13"/>
                      <a:pt x="70" y="16"/>
                      <a:pt x="58" y="22"/>
                    </a:cubicBezTo>
                    <a:cubicBezTo>
                      <a:pt x="17" y="42"/>
                      <a:pt x="0" y="91"/>
                      <a:pt x="22" y="133"/>
                    </a:cubicBezTo>
                    <a:lnTo>
                      <a:pt x="226" y="541"/>
                    </a:lnTo>
                    <a:cubicBezTo>
                      <a:pt x="235" y="560"/>
                      <a:pt x="254" y="575"/>
                      <a:pt x="274" y="582"/>
                    </a:cubicBezTo>
                    <a:cubicBezTo>
                      <a:pt x="282" y="584"/>
                      <a:pt x="291" y="586"/>
                      <a:pt x="299" y="586"/>
                    </a:cubicBezTo>
                    <a:cubicBezTo>
                      <a:pt x="310" y="586"/>
                      <a:pt x="321" y="583"/>
                      <a:pt x="332" y="579"/>
                    </a:cubicBezTo>
                    <a:lnTo>
                      <a:pt x="1342" y="159"/>
                    </a:lnTo>
                    <a:cubicBezTo>
                      <a:pt x="1384" y="142"/>
                      <a:pt x="1404" y="93"/>
                      <a:pt x="1386" y="52"/>
                    </a:cubicBezTo>
                    <a:cubicBezTo>
                      <a:pt x="1373" y="20"/>
                      <a:pt x="1342" y="0"/>
                      <a:pt x="1309"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40"/>
              <p:cNvGrpSpPr/>
              <p:nvPr/>
            </p:nvGrpSpPr>
            <p:grpSpPr>
              <a:xfrm>
                <a:off x="9115598" y="5109592"/>
                <a:ext cx="983853" cy="641196"/>
                <a:chOff x="7544318" y="2165433"/>
                <a:chExt cx="1152188" cy="750903"/>
              </a:xfrm>
            </p:grpSpPr>
            <p:sp>
              <p:nvSpPr>
                <p:cNvPr id="372" name="Google Shape;372;p40"/>
                <p:cNvSpPr/>
                <p:nvPr/>
              </p:nvSpPr>
              <p:spPr>
                <a:xfrm>
                  <a:off x="7608956" y="2308751"/>
                  <a:ext cx="133514" cy="119140"/>
                </a:xfrm>
                <a:custGeom>
                  <a:avLst/>
                  <a:gdLst/>
                  <a:ahLst/>
                  <a:cxnLst/>
                  <a:rect l="l" t="t" r="r" b="b"/>
                  <a:pathLst>
                    <a:path w="1607" h="1434" extrusionOk="0">
                      <a:moveTo>
                        <a:pt x="804" y="166"/>
                      </a:moveTo>
                      <a:cubicBezTo>
                        <a:pt x="860" y="166"/>
                        <a:pt x="917" y="174"/>
                        <a:pt x="973" y="192"/>
                      </a:cubicBezTo>
                      <a:cubicBezTo>
                        <a:pt x="1262" y="286"/>
                        <a:pt x="1421" y="598"/>
                        <a:pt x="1327" y="887"/>
                      </a:cubicBezTo>
                      <a:cubicBezTo>
                        <a:pt x="1252" y="1119"/>
                        <a:pt x="1035" y="1268"/>
                        <a:pt x="803" y="1268"/>
                      </a:cubicBezTo>
                      <a:cubicBezTo>
                        <a:pt x="747" y="1268"/>
                        <a:pt x="690" y="1259"/>
                        <a:pt x="633" y="1241"/>
                      </a:cubicBezTo>
                      <a:cubicBezTo>
                        <a:pt x="344" y="1147"/>
                        <a:pt x="186" y="837"/>
                        <a:pt x="279" y="548"/>
                      </a:cubicBezTo>
                      <a:cubicBezTo>
                        <a:pt x="354" y="314"/>
                        <a:pt x="571" y="166"/>
                        <a:pt x="804" y="166"/>
                      </a:cubicBezTo>
                      <a:close/>
                      <a:moveTo>
                        <a:pt x="804" y="0"/>
                      </a:moveTo>
                      <a:cubicBezTo>
                        <a:pt x="501" y="0"/>
                        <a:pt x="219" y="193"/>
                        <a:pt x="122" y="497"/>
                      </a:cubicBezTo>
                      <a:cubicBezTo>
                        <a:pt x="0" y="872"/>
                        <a:pt x="207" y="1278"/>
                        <a:pt x="582" y="1399"/>
                      </a:cubicBezTo>
                      <a:cubicBezTo>
                        <a:pt x="655" y="1423"/>
                        <a:pt x="729" y="1434"/>
                        <a:pt x="801" y="1434"/>
                      </a:cubicBezTo>
                      <a:cubicBezTo>
                        <a:pt x="1105" y="1434"/>
                        <a:pt x="1386" y="1241"/>
                        <a:pt x="1485" y="938"/>
                      </a:cubicBezTo>
                      <a:cubicBezTo>
                        <a:pt x="1607" y="562"/>
                        <a:pt x="1400" y="157"/>
                        <a:pt x="1024" y="35"/>
                      </a:cubicBezTo>
                      <a:cubicBezTo>
                        <a:pt x="951" y="11"/>
                        <a:pt x="877" y="0"/>
                        <a:pt x="804"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7544318" y="2508233"/>
                  <a:ext cx="133514" cy="119223"/>
                </a:xfrm>
                <a:custGeom>
                  <a:avLst/>
                  <a:gdLst/>
                  <a:ahLst/>
                  <a:cxnLst/>
                  <a:rect l="l" t="t" r="r" b="b"/>
                  <a:pathLst>
                    <a:path w="1607" h="1435" extrusionOk="0">
                      <a:moveTo>
                        <a:pt x="805" y="166"/>
                      </a:moveTo>
                      <a:cubicBezTo>
                        <a:pt x="861" y="166"/>
                        <a:pt x="918" y="175"/>
                        <a:pt x="974" y="193"/>
                      </a:cubicBezTo>
                      <a:cubicBezTo>
                        <a:pt x="1263" y="286"/>
                        <a:pt x="1421" y="598"/>
                        <a:pt x="1328" y="887"/>
                      </a:cubicBezTo>
                      <a:cubicBezTo>
                        <a:pt x="1252" y="1120"/>
                        <a:pt x="1036" y="1269"/>
                        <a:pt x="803" y="1269"/>
                      </a:cubicBezTo>
                      <a:cubicBezTo>
                        <a:pt x="748" y="1269"/>
                        <a:pt x="691" y="1260"/>
                        <a:pt x="635" y="1242"/>
                      </a:cubicBezTo>
                      <a:cubicBezTo>
                        <a:pt x="345" y="1149"/>
                        <a:pt x="186" y="837"/>
                        <a:pt x="279" y="548"/>
                      </a:cubicBezTo>
                      <a:cubicBezTo>
                        <a:pt x="355" y="315"/>
                        <a:pt x="572" y="166"/>
                        <a:pt x="805" y="166"/>
                      </a:cubicBezTo>
                      <a:close/>
                      <a:moveTo>
                        <a:pt x="804" y="0"/>
                      </a:moveTo>
                      <a:cubicBezTo>
                        <a:pt x="502" y="0"/>
                        <a:pt x="220" y="194"/>
                        <a:pt x="122" y="497"/>
                      </a:cubicBezTo>
                      <a:cubicBezTo>
                        <a:pt x="0" y="873"/>
                        <a:pt x="207" y="1278"/>
                        <a:pt x="584" y="1400"/>
                      </a:cubicBezTo>
                      <a:cubicBezTo>
                        <a:pt x="657" y="1423"/>
                        <a:pt x="731" y="1435"/>
                        <a:pt x="804" y="1435"/>
                      </a:cubicBezTo>
                      <a:cubicBezTo>
                        <a:pt x="1106" y="1435"/>
                        <a:pt x="1388" y="1241"/>
                        <a:pt x="1486" y="938"/>
                      </a:cubicBezTo>
                      <a:cubicBezTo>
                        <a:pt x="1607" y="562"/>
                        <a:pt x="1400" y="157"/>
                        <a:pt x="1025" y="35"/>
                      </a:cubicBezTo>
                      <a:cubicBezTo>
                        <a:pt x="952" y="12"/>
                        <a:pt x="877" y="0"/>
                        <a:pt x="804"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40"/>
                <p:cNvGrpSpPr/>
                <p:nvPr/>
              </p:nvGrpSpPr>
              <p:grpSpPr>
                <a:xfrm>
                  <a:off x="7581871" y="2165433"/>
                  <a:ext cx="1114635" cy="750903"/>
                  <a:chOff x="7581871" y="2165433"/>
                  <a:chExt cx="1114635" cy="750903"/>
                </a:xfrm>
              </p:grpSpPr>
              <p:sp>
                <p:nvSpPr>
                  <p:cNvPr id="375" name="Google Shape;375;p40"/>
                  <p:cNvSpPr/>
                  <p:nvPr/>
                </p:nvSpPr>
                <p:spPr>
                  <a:xfrm>
                    <a:off x="7873242" y="2165433"/>
                    <a:ext cx="823264" cy="281733"/>
                  </a:xfrm>
                  <a:custGeom>
                    <a:avLst/>
                    <a:gdLst/>
                    <a:ahLst/>
                    <a:cxnLst/>
                    <a:rect l="l" t="t" r="r" b="b"/>
                    <a:pathLst>
                      <a:path w="9909" h="3391" extrusionOk="0">
                        <a:moveTo>
                          <a:pt x="67" y="1"/>
                        </a:moveTo>
                        <a:lnTo>
                          <a:pt x="1" y="205"/>
                        </a:lnTo>
                        <a:lnTo>
                          <a:pt x="9842" y="3391"/>
                        </a:lnTo>
                        <a:lnTo>
                          <a:pt x="9909" y="318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8123818" y="2285239"/>
                    <a:ext cx="561388" cy="196989"/>
                  </a:xfrm>
                  <a:custGeom>
                    <a:avLst/>
                    <a:gdLst/>
                    <a:ahLst/>
                    <a:cxnLst/>
                    <a:rect l="l" t="t" r="r" b="b"/>
                    <a:pathLst>
                      <a:path w="6757" h="2371" extrusionOk="0">
                        <a:moveTo>
                          <a:pt x="68" y="1"/>
                        </a:moveTo>
                        <a:lnTo>
                          <a:pt x="1" y="206"/>
                        </a:lnTo>
                        <a:lnTo>
                          <a:pt x="6690" y="2371"/>
                        </a:lnTo>
                        <a:lnTo>
                          <a:pt x="6757" y="2165"/>
                        </a:lnTo>
                        <a:lnTo>
                          <a:pt x="6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7850560" y="2235638"/>
                    <a:ext cx="510043" cy="180206"/>
                  </a:xfrm>
                  <a:custGeom>
                    <a:avLst/>
                    <a:gdLst/>
                    <a:ahLst/>
                    <a:cxnLst/>
                    <a:rect l="l" t="t" r="r" b="b"/>
                    <a:pathLst>
                      <a:path w="6139" h="2169" extrusionOk="0">
                        <a:moveTo>
                          <a:pt x="67" y="0"/>
                        </a:moveTo>
                        <a:lnTo>
                          <a:pt x="0" y="204"/>
                        </a:lnTo>
                        <a:lnTo>
                          <a:pt x="6072" y="2169"/>
                        </a:lnTo>
                        <a:lnTo>
                          <a:pt x="6139" y="1965"/>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8379879" y="2406872"/>
                    <a:ext cx="293946" cy="110500"/>
                  </a:xfrm>
                  <a:custGeom>
                    <a:avLst/>
                    <a:gdLst/>
                    <a:ahLst/>
                    <a:cxnLst/>
                    <a:rect l="l" t="t" r="r" b="b"/>
                    <a:pathLst>
                      <a:path w="3538" h="1330" extrusionOk="0">
                        <a:moveTo>
                          <a:pt x="67" y="0"/>
                        </a:moveTo>
                        <a:lnTo>
                          <a:pt x="0" y="206"/>
                        </a:lnTo>
                        <a:lnTo>
                          <a:pt x="3472" y="1329"/>
                        </a:lnTo>
                        <a:lnTo>
                          <a:pt x="3538" y="1124"/>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7646509" y="2340074"/>
                    <a:ext cx="116565" cy="48686"/>
                  </a:xfrm>
                  <a:custGeom>
                    <a:avLst/>
                    <a:gdLst/>
                    <a:ahLst/>
                    <a:cxnLst/>
                    <a:rect l="l" t="t" r="r" b="b"/>
                    <a:pathLst>
                      <a:path w="1403" h="586" extrusionOk="0">
                        <a:moveTo>
                          <a:pt x="1308" y="1"/>
                        </a:moveTo>
                        <a:cubicBezTo>
                          <a:pt x="1297" y="1"/>
                          <a:pt x="1287" y="3"/>
                          <a:pt x="1276" y="7"/>
                        </a:cubicBezTo>
                        <a:lnTo>
                          <a:pt x="337" y="398"/>
                        </a:lnTo>
                        <a:lnTo>
                          <a:pt x="169" y="59"/>
                        </a:lnTo>
                        <a:cubicBezTo>
                          <a:pt x="154" y="30"/>
                          <a:pt x="124" y="13"/>
                          <a:pt x="94" y="13"/>
                        </a:cubicBezTo>
                        <a:cubicBezTo>
                          <a:pt x="82" y="13"/>
                          <a:pt x="69" y="16"/>
                          <a:pt x="57" y="22"/>
                        </a:cubicBezTo>
                        <a:cubicBezTo>
                          <a:pt x="17" y="42"/>
                          <a:pt x="0" y="92"/>
                          <a:pt x="20" y="133"/>
                        </a:cubicBezTo>
                        <a:lnTo>
                          <a:pt x="224" y="541"/>
                        </a:lnTo>
                        <a:cubicBezTo>
                          <a:pt x="235" y="561"/>
                          <a:pt x="252" y="576"/>
                          <a:pt x="273" y="582"/>
                        </a:cubicBezTo>
                        <a:cubicBezTo>
                          <a:pt x="281" y="585"/>
                          <a:pt x="290" y="586"/>
                          <a:pt x="300" y="586"/>
                        </a:cubicBezTo>
                        <a:cubicBezTo>
                          <a:pt x="310" y="586"/>
                          <a:pt x="320" y="584"/>
                          <a:pt x="330" y="580"/>
                        </a:cubicBezTo>
                        <a:lnTo>
                          <a:pt x="1340" y="160"/>
                        </a:lnTo>
                        <a:cubicBezTo>
                          <a:pt x="1383" y="143"/>
                          <a:pt x="1402" y="95"/>
                          <a:pt x="1385" y="52"/>
                        </a:cubicBezTo>
                        <a:cubicBezTo>
                          <a:pt x="1372" y="20"/>
                          <a:pt x="1340" y="1"/>
                          <a:pt x="1308"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7808686" y="2364915"/>
                    <a:ext cx="823348" cy="281733"/>
                  </a:xfrm>
                  <a:custGeom>
                    <a:avLst/>
                    <a:gdLst/>
                    <a:ahLst/>
                    <a:cxnLst/>
                    <a:rect l="l" t="t" r="r" b="b"/>
                    <a:pathLst>
                      <a:path w="9910" h="3391" extrusionOk="0">
                        <a:moveTo>
                          <a:pt x="67" y="1"/>
                        </a:moveTo>
                        <a:lnTo>
                          <a:pt x="0" y="206"/>
                        </a:lnTo>
                        <a:lnTo>
                          <a:pt x="9843" y="3391"/>
                        </a:lnTo>
                        <a:lnTo>
                          <a:pt x="9910" y="3187"/>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8059263" y="2484804"/>
                    <a:ext cx="561388" cy="196989"/>
                  </a:xfrm>
                  <a:custGeom>
                    <a:avLst/>
                    <a:gdLst/>
                    <a:ahLst/>
                    <a:cxnLst/>
                    <a:rect l="l" t="t" r="r" b="b"/>
                    <a:pathLst>
                      <a:path w="6757" h="2371" extrusionOk="0">
                        <a:moveTo>
                          <a:pt x="67" y="0"/>
                        </a:moveTo>
                        <a:lnTo>
                          <a:pt x="0" y="205"/>
                        </a:lnTo>
                        <a:lnTo>
                          <a:pt x="6690" y="2370"/>
                        </a:lnTo>
                        <a:lnTo>
                          <a:pt x="6756" y="2165"/>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7786088" y="2435120"/>
                    <a:ext cx="510043" cy="180372"/>
                  </a:xfrm>
                  <a:custGeom>
                    <a:avLst/>
                    <a:gdLst/>
                    <a:ahLst/>
                    <a:cxnLst/>
                    <a:rect l="l" t="t" r="r" b="b"/>
                    <a:pathLst>
                      <a:path w="6139" h="2171" extrusionOk="0">
                        <a:moveTo>
                          <a:pt x="65" y="0"/>
                        </a:moveTo>
                        <a:lnTo>
                          <a:pt x="0" y="206"/>
                        </a:lnTo>
                        <a:lnTo>
                          <a:pt x="6072" y="2171"/>
                        </a:lnTo>
                        <a:lnTo>
                          <a:pt x="6138" y="1965"/>
                        </a:lnTo>
                        <a:lnTo>
                          <a:pt x="65"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7797387" y="2400059"/>
                    <a:ext cx="237117" cy="91972"/>
                  </a:xfrm>
                  <a:custGeom>
                    <a:avLst/>
                    <a:gdLst/>
                    <a:ahLst/>
                    <a:cxnLst/>
                    <a:rect l="l" t="t" r="r" b="b"/>
                    <a:pathLst>
                      <a:path w="2854" h="1107" extrusionOk="0">
                        <a:moveTo>
                          <a:pt x="67" y="0"/>
                        </a:moveTo>
                        <a:lnTo>
                          <a:pt x="0" y="206"/>
                        </a:lnTo>
                        <a:lnTo>
                          <a:pt x="2787" y="1106"/>
                        </a:lnTo>
                        <a:lnTo>
                          <a:pt x="2853" y="902"/>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8315324" y="2606438"/>
                    <a:ext cx="294029" cy="110417"/>
                  </a:xfrm>
                  <a:custGeom>
                    <a:avLst/>
                    <a:gdLst/>
                    <a:ahLst/>
                    <a:cxnLst/>
                    <a:rect l="l" t="t" r="r" b="b"/>
                    <a:pathLst>
                      <a:path w="3539" h="1329" extrusionOk="0">
                        <a:moveTo>
                          <a:pt x="66" y="1"/>
                        </a:moveTo>
                        <a:lnTo>
                          <a:pt x="1" y="205"/>
                        </a:lnTo>
                        <a:lnTo>
                          <a:pt x="3472" y="1328"/>
                        </a:lnTo>
                        <a:lnTo>
                          <a:pt x="3538" y="1123"/>
                        </a:lnTo>
                        <a:lnTo>
                          <a:pt x="66"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7581871" y="2539556"/>
                    <a:ext cx="116565" cy="48769"/>
                  </a:xfrm>
                  <a:custGeom>
                    <a:avLst/>
                    <a:gdLst/>
                    <a:ahLst/>
                    <a:cxnLst/>
                    <a:rect l="l" t="t" r="r" b="b"/>
                    <a:pathLst>
                      <a:path w="1403" h="587" extrusionOk="0">
                        <a:moveTo>
                          <a:pt x="1309" y="1"/>
                        </a:moveTo>
                        <a:cubicBezTo>
                          <a:pt x="1299" y="1"/>
                          <a:pt x="1288" y="3"/>
                          <a:pt x="1278" y="7"/>
                        </a:cubicBezTo>
                        <a:lnTo>
                          <a:pt x="339" y="398"/>
                        </a:lnTo>
                        <a:lnTo>
                          <a:pt x="169" y="59"/>
                        </a:lnTo>
                        <a:cubicBezTo>
                          <a:pt x="155" y="30"/>
                          <a:pt x="126" y="14"/>
                          <a:pt x="96" y="14"/>
                        </a:cubicBezTo>
                        <a:cubicBezTo>
                          <a:pt x="83" y="14"/>
                          <a:pt x="70" y="17"/>
                          <a:pt x="58" y="22"/>
                        </a:cubicBezTo>
                        <a:cubicBezTo>
                          <a:pt x="17" y="42"/>
                          <a:pt x="0" y="92"/>
                          <a:pt x="22" y="133"/>
                        </a:cubicBezTo>
                        <a:lnTo>
                          <a:pt x="226" y="541"/>
                        </a:lnTo>
                        <a:cubicBezTo>
                          <a:pt x="235" y="561"/>
                          <a:pt x="254" y="576"/>
                          <a:pt x="274" y="582"/>
                        </a:cubicBezTo>
                        <a:cubicBezTo>
                          <a:pt x="282" y="585"/>
                          <a:pt x="291" y="587"/>
                          <a:pt x="299" y="587"/>
                        </a:cubicBezTo>
                        <a:cubicBezTo>
                          <a:pt x="310" y="587"/>
                          <a:pt x="320" y="585"/>
                          <a:pt x="330" y="581"/>
                        </a:cubicBezTo>
                        <a:lnTo>
                          <a:pt x="1342" y="160"/>
                        </a:lnTo>
                        <a:cubicBezTo>
                          <a:pt x="1383" y="143"/>
                          <a:pt x="1403" y="95"/>
                          <a:pt x="1386" y="52"/>
                        </a:cubicBezTo>
                        <a:cubicBezTo>
                          <a:pt x="1373" y="20"/>
                          <a:pt x="1342" y="1"/>
                          <a:pt x="1309"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7744131" y="2564564"/>
                    <a:ext cx="823264" cy="281650"/>
                  </a:xfrm>
                  <a:custGeom>
                    <a:avLst/>
                    <a:gdLst/>
                    <a:ahLst/>
                    <a:cxnLst/>
                    <a:rect l="l" t="t" r="r" b="b"/>
                    <a:pathLst>
                      <a:path w="9909" h="3390" extrusionOk="0">
                        <a:moveTo>
                          <a:pt x="67" y="1"/>
                        </a:moveTo>
                        <a:lnTo>
                          <a:pt x="1" y="205"/>
                        </a:lnTo>
                        <a:lnTo>
                          <a:pt x="9842" y="3389"/>
                        </a:lnTo>
                        <a:lnTo>
                          <a:pt x="9909" y="318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7994708" y="2684369"/>
                    <a:ext cx="561388" cy="196906"/>
                  </a:xfrm>
                  <a:custGeom>
                    <a:avLst/>
                    <a:gdLst/>
                    <a:ahLst/>
                    <a:cxnLst/>
                    <a:rect l="l" t="t" r="r" b="b"/>
                    <a:pathLst>
                      <a:path w="6757" h="2370" extrusionOk="0">
                        <a:moveTo>
                          <a:pt x="67" y="1"/>
                        </a:moveTo>
                        <a:lnTo>
                          <a:pt x="1" y="205"/>
                        </a:lnTo>
                        <a:lnTo>
                          <a:pt x="6690" y="2369"/>
                        </a:lnTo>
                        <a:lnTo>
                          <a:pt x="6757" y="2165"/>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7721450" y="2634686"/>
                    <a:ext cx="510043" cy="180289"/>
                  </a:xfrm>
                  <a:custGeom>
                    <a:avLst/>
                    <a:gdLst/>
                    <a:ahLst/>
                    <a:cxnLst/>
                    <a:rect l="l" t="t" r="r" b="b"/>
                    <a:pathLst>
                      <a:path w="6139" h="2170" extrusionOk="0">
                        <a:moveTo>
                          <a:pt x="67" y="1"/>
                        </a:moveTo>
                        <a:lnTo>
                          <a:pt x="0" y="205"/>
                        </a:lnTo>
                        <a:lnTo>
                          <a:pt x="6072" y="2170"/>
                        </a:lnTo>
                        <a:lnTo>
                          <a:pt x="6139" y="1966"/>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7732749" y="2599625"/>
                    <a:ext cx="237201" cy="91889"/>
                  </a:xfrm>
                  <a:custGeom>
                    <a:avLst/>
                    <a:gdLst/>
                    <a:ahLst/>
                    <a:cxnLst/>
                    <a:rect l="l" t="t" r="r" b="b"/>
                    <a:pathLst>
                      <a:path w="2855" h="1106" extrusionOk="0">
                        <a:moveTo>
                          <a:pt x="67" y="1"/>
                        </a:moveTo>
                        <a:lnTo>
                          <a:pt x="0" y="205"/>
                        </a:lnTo>
                        <a:lnTo>
                          <a:pt x="2788" y="1106"/>
                        </a:lnTo>
                        <a:lnTo>
                          <a:pt x="2855" y="902"/>
                        </a:lnTo>
                        <a:lnTo>
                          <a:pt x="6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8250769" y="2806003"/>
                    <a:ext cx="293946" cy="110334"/>
                  </a:xfrm>
                  <a:custGeom>
                    <a:avLst/>
                    <a:gdLst/>
                    <a:ahLst/>
                    <a:cxnLst/>
                    <a:rect l="l" t="t" r="r" b="b"/>
                    <a:pathLst>
                      <a:path w="3538" h="1328" extrusionOk="0">
                        <a:moveTo>
                          <a:pt x="67" y="0"/>
                        </a:moveTo>
                        <a:lnTo>
                          <a:pt x="0" y="204"/>
                        </a:lnTo>
                        <a:lnTo>
                          <a:pt x="3471" y="1328"/>
                        </a:lnTo>
                        <a:lnTo>
                          <a:pt x="3537" y="1124"/>
                        </a:lnTo>
                        <a:lnTo>
                          <a:pt x="6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 name="Google Shape;391;p40"/>
              <p:cNvSpPr/>
              <p:nvPr/>
            </p:nvSpPr>
            <p:spPr>
              <a:xfrm>
                <a:off x="9645125" y="4978061"/>
                <a:ext cx="213" cy="6669"/>
              </a:xfrm>
              <a:custGeom>
                <a:avLst/>
                <a:gdLst/>
                <a:ahLst/>
                <a:cxnLst/>
                <a:rect l="l" t="t" r="r" b="b"/>
                <a:pathLst>
                  <a:path w="3" h="94" extrusionOk="0">
                    <a:moveTo>
                      <a:pt x="1" y="0"/>
                    </a:moveTo>
                    <a:cubicBezTo>
                      <a:pt x="1" y="57"/>
                      <a:pt x="1" y="94"/>
                      <a:pt x="1" y="94"/>
                    </a:cubicBezTo>
                    <a:cubicBezTo>
                      <a:pt x="1" y="94"/>
                      <a:pt x="2" y="57"/>
                      <a:pt x="1"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9719968" y="5587621"/>
                <a:ext cx="3689" cy="71"/>
              </a:xfrm>
              <a:custGeom>
                <a:avLst/>
                <a:gdLst/>
                <a:ahLst/>
                <a:cxnLst/>
                <a:rect l="l" t="t" r="r" b="b"/>
                <a:pathLst>
                  <a:path w="52" h="1" extrusionOk="0">
                    <a:moveTo>
                      <a:pt x="0" y="0"/>
                    </a:moveTo>
                    <a:cubicBezTo>
                      <a:pt x="0" y="0"/>
                      <a:pt x="20" y="0"/>
                      <a:pt x="51" y="0"/>
                    </a:cubicBezTo>
                    <a:cubicBezTo>
                      <a:pt x="20" y="0"/>
                      <a:pt x="0" y="0"/>
                      <a:pt x="0"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9765443" y="5629549"/>
                <a:ext cx="71" cy="3689"/>
              </a:xfrm>
              <a:custGeom>
                <a:avLst/>
                <a:gdLst/>
                <a:ahLst/>
                <a:cxnLst/>
                <a:rect l="l" t="t" r="r" b="b"/>
                <a:pathLst>
                  <a:path w="1" h="52" extrusionOk="0">
                    <a:moveTo>
                      <a:pt x="1" y="51"/>
                    </a:moveTo>
                    <a:cubicBezTo>
                      <a:pt x="1" y="51"/>
                      <a:pt x="1" y="31"/>
                      <a:pt x="1" y="0"/>
                    </a:cubicBezTo>
                    <a:cubicBezTo>
                      <a:pt x="1" y="31"/>
                      <a:pt x="1" y="51"/>
                      <a:pt x="1" y="51"/>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40"/>
              <p:cNvGrpSpPr/>
              <p:nvPr/>
            </p:nvGrpSpPr>
            <p:grpSpPr>
              <a:xfrm>
                <a:off x="9246419" y="4619365"/>
                <a:ext cx="380686" cy="433894"/>
                <a:chOff x="9246419" y="4619365"/>
                <a:chExt cx="380686" cy="433894"/>
              </a:xfrm>
            </p:grpSpPr>
            <p:sp>
              <p:nvSpPr>
                <p:cNvPr id="395" name="Google Shape;395;p40"/>
                <p:cNvSpPr/>
                <p:nvPr/>
              </p:nvSpPr>
              <p:spPr>
                <a:xfrm>
                  <a:off x="9246419" y="4619365"/>
                  <a:ext cx="380686" cy="433894"/>
                </a:xfrm>
                <a:custGeom>
                  <a:avLst/>
                  <a:gdLst/>
                  <a:ahLst/>
                  <a:cxnLst/>
                  <a:rect l="l" t="t" r="r" b="b"/>
                  <a:pathLst>
                    <a:path w="5366" h="6116" extrusionOk="0">
                      <a:moveTo>
                        <a:pt x="1583" y="0"/>
                      </a:moveTo>
                      <a:lnTo>
                        <a:pt x="1" y="4891"/>
                      </a:lnTo>
                      <a:lnTo>
                        <a:pt x="3783" y="6116"/>
                      </a:lnTo>
                      <a:lnTo>
                        <a:pt x="5366" y="1224"/>
                      </a:lnTo>
                      <a:lnTo>
                        <a:pt x="1583"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9289340" y="4688252"/>
                  <a:ext cx="265828" cy="275192"/>
                </a:xfrm>
                <a:custGeom>
                  <a:avLst/>
                  <a:gdLst/>
                  <a:ahLst/>
                  <a:cxnLst/>
                  <a:rect l="l" t="t" r="r" b="b"/>
                  <a:pathLst>
                    <a:path w="3747" h="3879" extrusionOk="0">
                      <a:moveTo>
                        <a:pt x="2383" y="1"/>
                      </a:moveTo>
                      <a:cubicBezTo>
                        <a:pt x="2316" y="1"/>
                        <a:pt x="2249" y="7"/>
                        <a:pt x="2182" y="20"/>
                      </a:cubicBezTo>
                      <a:cubicBezTo>
                        <a:pt x="1858" y="82"/>
                        <a:pt x="1568" y="280"/>
                        <a:pt x="1402" y="555"/>
                      </a:cubicBezTo>
                      <a:cubicBezTo>
                        <a:pt x="1172" y="935"/>
                        <a:pt x="1181" y="1432"/>
                        <a:pt x="909" y="1785"/>
                      </a:cubicBezTo>
                      <a:cubicBezTo>
                        <a:pt x="797" y="1929"/>
                        <a:pt x="647" y="2038"/>
                        <a:pt x="501" y="2150"/>
                      </a:cubicBezTo>
                      <a:cubicBezTo>
                        <a:pt x="356" y="2263"/>
                        <a:pt x="212" y="2384"/>
                        <a:pt x="121" y="2541"/>
                      </a:cubicBezTo>
                      <a:cubicBezTo>
                        <a:pt x="30" y="2698"/>
                        <a:pt x="1" y="2901"/>
                        <a:pt x="91" y="3062"/>
                      </a:cubicBezTo>
                      <a:cubicBezTo>
                        <a:pt x="171" y="3208"/>
                        <a:pt x="329" y="3295"/>
                        <a:pt x="482" y="3368"/>
                      </a:cubicBezTo>
                      <a:cubicBezTo>
                        <a:pt x="995" y="3609"/>
                        <a:pt x="1543" y="3774"/>
                        <a:pt x="2104" y="3853"/>
                      </a:cubicBezTo>
                      <a:cubicBezTo>
                        <a:pt x="2204" y="3867"/>
                        <a:pt x="2305" y="3878"/>
                        <a:pt x="2405" y="3878"/>
                      </a:cubicBezTo>
                      <a:cubicBezTo>
                        <a:pt x="2508" y="3878"/>
                        <a:pt x="2610" y="3866"/>
                        <a:pt x="2707" y="3833"/>
                      </a:cubicBezTo>
                      <a:cubicBezTo>
                        <a:pt x="2960" y="3747"/>
                        <a:pt x="3143" y="3524"/>
                        <a:pt x="3238" y="3281"/>
                      </a:cubicBezTo>
                      <a:cubicBezTo>
                        <a:pt x="3331" y="3037"/>
                        <a:pt x="3348" y="2771"/>
                        <a:pt x="3357" y="2509"/>
                      </a:cubicBezTo>
                      <a:cubicBezTo>
                        <a:pt x="3367" y="2246"/>
                        <a:pt x="3370" y="1982"/>
                        <a:pt x="3438" y="1729"/>
                      </a:cubicBezTo>
                      <a:cubicBezTo>
                        <a:pt x="3481" y="1566"/>
                        <a:pt x="3545" y="1405"/>
                        <a:pt x="3609" y="1249"/>
                      </a:cubicBezTo>
                      <a:cubicBezTo>
                        <a:pt x="3667" y="1107"/>
                        <a:pt x="3727" y="974"/>
                        <a:pt x="3736" y="817"/>
                      </a:cubicBezTo>
                      <a:cubicBezTo>
                        <a:pt x="3746" y="680"/>
                        <a:pt x="3718" y="537"/>
                        <a:pt x="3639" y="420"/>
                      </a:cubicBezTo>
                      <a:cubicBezTo>
                        <a:pt x="3562" y="313"/>
                        <a:pt x="3445" y="235"/>
                        <a:pt x="3317" y="192"/>
                      </a:cubicBezTo>
                      <a:cubicBezTo>
                        <a:pt x="3209" y="157"/>
                        <a:pt x="3103" y="160"/>
                        <a:pt x="2994" y="143"/>
                      </a:cubicBezTo>
                      <a:cubicBezTo>
                        <a:pt x="2920" y="130"/>
                        <a:pt x="2852" y="83"/>
                        <a:pt x="2780" y="62"/>
                      </a:cubicBezTo>
                      <a:cubicBezTo>
                        <a:pt x="2650" y="24"/>
                        <a:pt x="2516" y="1"/>
                        <a:pt x="2383" y="1"/>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rot="1063614">
                  <a:off x="9297701" y="4901107"/>
                  <a:ext cx="184248" cy="107685"/>
                </a:xfrm>
                <a:prstGeom prst="round2SameRect">
                  <a:avLst>
                    <a:gd name="adj1" fmla="val 16667"/>
                    <a:gd name="adj2" fmla="val 0"/>
                  </a:avLst>
                </a:pr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9359291" y="4890090"/>
                  <a:ext cx="90951" cy="57678"/>
                </a:xfrm>
                <a:custGeom>
                  <a:avLst/>
                  <a:gdLst/>
                  <a:ahLst/>
                  <a:cxnLst/>
                  <a:rect l="l" t="t" r="r" b="b"/>
                  <a:pathLst>
                    <a:path w="1282" h="813" extrusionOk="0">
                      <a:moveTo>
                        <a:pt x="370" y="1"/>
                      </a:moveTo>
                      <a:lnTo>
                        <a:pt x="321" y="2"/>
                      </a:lnTo>
                      <a:lnTo>
                        <a:pt x="124" y="2"/>
                      </a:lnTo>
                      <a:lnTo>
                        <a:pt x="67" y="4"/>
                      </a:lnTo>
                      <a:cubicBezTo>
                        <a:pt x="66" y="6"/>
                        <a:pt x="66" y="11"/>
                        <a:pt x="66" y="13"/>
                      </a:cubicBezTo>
                      <a:cubicBezTo>
                        <a:pt x="66" y="56"/>
                        <a:pt x="91" y="100"/>
                        <a:pt x="131" y="113"/>
                      </a:cubicBezTo>
                      <a:cubicBezTo>
                        <a:pt x="35" y="171"/>
                        <a:pt x="1" y="305"/>
                        <a:pt x="33" y="413"/>
                      </a:cubicBezTo>
                      <a:cubicBezTo>
                        <a:pt x="64" y="519"/>
                        <a:pt x="159" y="601"/>
                        <a:pt x="266" y="638"/>
                      </a:cubicBezTo>
                      <a:cubicBezTo>
                        <a:pt x="303" y="652"/>
                        <a:pt x="342" y="660"/>
                        <a:pt x="382" y="660"/>
                      </a:cubicBezTo>
                      <a:cubicBezTo>
                        <a:pt x="393" y="660"/>
                        <a:pt x="404" y="659"/>
                        <a:pt x="414" y="658"/>
                      </a:cubicBezTo>
                      <a:cubicBezTo>
                        <a:pt x="464" y="651"/>
                        <a:pt x="514" y="628"/>
                        <a:pt x="548" y="593"/>
                      </a:cubicBezTo>
                      <a:cubicBezTo>
                        <a:pt x="555" y="642"/>
                        <a:pt x="580" y="689"/>
                        <a:pt x="618" y="723"/>
                      </a:cubicBezTo>
                      <a:cubicBezTo>
                        <a:pt x="655" y="759"/>
                        <a:pt x="701" y="780"/>
                        <a:pt x="750" y="795"/>
                      </a:cubicBezTo>
                      <a:cubicBezTo>
                        <a:pt x="787" y="807"/>
                        <a:pt x="826" y="813"/>
                        <a:pt x="865" y="813"/>
                      </a:cubicBezTo>
                      <a:cubicBezTo>
                        <a:pt x="938" y="813"/>
                        <a:pt x="1011" y="792"/>
                        <a:pt x="1070" y="749"/>
                      </a:cubicBezTo>
                      <a:cubicBezTo>
                        <a:pt x="1160" y="681"/>
                        <a:pt x="1211" y="550"/>
                        <a:pt x="1167" y="448"/>
                      </a:cubicBezTo>
                      <a:lnTo>
                        <a:pt x="1167" y="448"/>
                      </a:lnTo>
                      <a:cubicBezTo>
                        <a:pt x="1175" y="451"/>
                        <a:pt x="1183" y="452"/>
                        <a:pt x="1191" y="452"/>
                      </a:cubicBezTo>
                      <a:cubicBezTo>
                        <a:pt x="1224" y="452"/>
                        <a:pt x="1258" y="433"/>
                        <a:pt x="1277" y="406"/>
                      </a:cubicBezTo>
                      <a:cubicBezTo>
                        <a:pt x="1279" y="404"/>
                        <a:pt x="1280" y="402"/>
                        <a:pt x="1281" y="400"/>
                      </a:cubicBezTo>
                      <a:lnTo>
                        <a:pt x="1243" y="372"/>
                      </a:lnTo>
                      <a:lnTo>
                        <a:pt x="1137" y="295"/>
                      </a:lnTo>
                      <a:lnTo>
                        <a:pt x="1118" y="283"/>
                      </a:lnTo>
                      <a:lnTo>
                        <a:pt x="1022" y="212"/>
                      </a:lnTo>
                      <a:lnTo>
                        <a:pt x="370" y="1"/>
                      </a:ln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9382703" y="4718475"/>
                  <a:ext cx="150403" cy="201768"/>
                </a:xfrm>
                <a:custGeom>
                  <a:avLst/>
                  <a:gdLst/>
                  <a:ahLst/>
                  <a:cxnLst/>
                  <a:rect l="l" t="t" r="r" b="b"/>
                  <a:pathLst>
                    <a:path w="2120" h="2844" extrusionOk="0">
                      <a:moveTo>
                        <a:pt x="1128" y="0"/>
                      </a:moveTo>
                      <a:cubicBezTo>
                        <a:pt x="954" y="0"/>
                        <a:pt x="787" y="51"/>
                        <a:pt x="658" y="173"/>
                      </a:cubicBezTo>
                      <a:cubicBezTo>
                        <a:pt x="528" y="298"/>
                        <a:pt x="355" y="713"/>
                        <a:pt x="252" y="980"/>
                      </a:cubicBezTo>
                      <a:cubicBezTo>
                        <a:pt x="246" y="995"/>
                        <a:pt x="240" y="1009"/>
                        <a:pt x="236" y="1023"/>
                      </a:cubicBezTo>
                      <a:cubicBezTo>
                        <a:pt x="192" y="1138"/>
                        <a:pt x="165" y="1216"/>
                        <a:pt x="165" y="1216"/>
                      </a:cubicBezTo>
                      <a:cubicBezTo>
                        <a:pt x="165" y="1216"/>
                        <a:pt x="165" y="1218"/>
                        <a:pt x="165" y="1224"/>
                      </a:cubicBezTo>
                      <a:cubicBezTo>
                        <a:pt x="167" y="1241"/>
                        <a:pt x="171" y="1285"/>
                        <a:pt x="172" y="1352"/>
                      </a:cubicBezTo>
                      <a:cubicBezTo>
                        <a:pt x="179" y="1564"/>
                        <a:pt x="167" y="2009"/>
                        <a:pt x="1" y="2496"/>
                      </a:cubicBezTo>
                      <a:cubicBezTo>
                        <a:pt x="23" y="2721"/>
                        <a:pt x="204" y="2844"/>
                        <a:pt x="384" y="2844"/>
                      </a:cubicBezTo>
                      <a:cubicBezTo>
                        <a:pt x="489" y="2844"/>
                        <a:pt x="595" y="2802"/>
                        <a:pt x="668" y="2713"/>
                      </a:cubicBezTo>
                      <a:cubicBezTo>
                        <a:pt x="788" y="2342"/>
                        <a:pt x="915" y="2284"/>
                        <a:pt x="1111" y="2224"/>
                      </a:cubicBezTo>
                      <a:cubicBezTo>
                        <a:pt x="1191" y="2200"/>
                        <a:pt x="1280" y="2177"/>
                        <a:pt x="1386" y="2134"/>
                      </a:cubicBezTo>
                      <a:cubicBezTo>
                        <a:pt x="1558" y="2063"/>
                        <a:pt x="1708" y="1935"/>
                        <a:pt x="1830" y="1684"/>
                      </a:cubicBezTo>
                      <a:cubicBezTo>
                        <a:pt x="1936" y="1468"/>
                        <a:pt x="2020" y="1159"/>
                        <a:pt x="2076" y="715"/>
                      </a:cubicBezTo>
                      <a:cubicBezTo>
                        <a:pt x="2120" y="375"/>
                        <a:pt x="1599" y="0"/>
                        <a:pt x="1128" y="0"/>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9393983" y="4700810"/>
                  <a:ext cx="146076" cy="89249"/>
                </a:xfrm>
                <a:custGeom>
                  <a:avLst/>
                  <a:gdLst/>
                  <a:ahLst/>
                  <a:cxnLst/>
                  <a:rect l="l" t="t" r="r" b="b"/>
                  <a:pathLst>
                    <a:path w="2059" h="1258" extrusionOk="0">
                      <a:moveTo>
                        <a:pt x="942" y="0"/>
                      </a:moveTo>
                      <a:cubicBezTo>
                        <a:pt x="882" y="0"/>
                        <a:pt x="822" y="6"/>
                        <a:pt x="764" y="20"/>
                      </a:cubicBezTo>
                      <a:cubicBezTo>
                        <a:pt x="510" y="78"/>
                        <a:pt x="308" y="276"/>
                        <a:pt x="183" y="505"/>
                      </a:cubicBezTo>
                      <a:cubicBezTo>
                        <a:pt x="59" y="734"/>
                        <a:pt x="49" y="997"/>
                        <a:pt x="0" y="1253"/>
                      </a:cubicBezTo>
                      <a:cubicBezTo>
                        <a:pt x="28" y="1256"/>
                        <a:pt x="55" y="1258"/>
                        <a:pt x="83" y="1258"/>
                      </a:cubicBezTo>
                      <a:cubicBezTo>
                        <a:pt x="200" y="1258"/>
                        <a:pt x="317" y="1231"/>
                        <a:pt x="423" y="1180"/>
                      </a:cubicBezTo>
                      <a:cubicBezTo>
                        <a:pt x="554" y="1117"/>
                        <a:pt x="666" y="1023"/>
                        <a:pt x="743" y="899"/>
                      </a:cubicBezTo>
                      <a:cubicBezTo>
                        <a:pt x="762" y="900"/>
                        <a:pt x="780" y="901"/>
                        <a:pt x="799" y="901"/>
                      </a:cubicBezTo>
                      <a:cubicBezTo>
                        <a:pt x="1014" y="901"/>
                        <a:pt x="1229" y="841"/>
                        <a:pt x="1414" y="731"/>
                      </a:cubicBezTo>
                      <a:cubicBezTo>
                        <a:pt x="1474" y="695"/>
                        <a:pt x="1533" y="653"/>
                        <a:pt x="1560" y="590"/>
                      </a:cubicBezTo>
                      <a:cubicBezTo>
                        <a:pt x="1596" y="836"/>
                        <a:pt x="1720" y="1066"/>
                        <a:pt x="1904" y="1231"/>
                      </a:cubicBezTo>
                      <a:cubicBezTo>
                        <a:pt x="2059" y="1006"/>
                        <a:pt x="2039" y="691"/>
                        <a:pt x="1886" y="464"/>
                      </a:cubicBezTo>
                      <a:cubicBezTo>
                        <a:pt x="1733" y="238"/>
                        <a:pt x="1477" y="97"/>
                        <a:pt x="1210" y="34"/>
                      </a:cubicBezTo>
                      <a:cubicBezTo>
                        <a:pt x="1123" y="13"/>
                        <a:pt x="1032" y="0"/>
                        <a:pt x="942"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9493801" y="4797365"/>
                  <a:ext cx="22277" cy="12770"/>
                </a:xfrm>
                <a:custGeom>
                  <a:avLst/>
                  <a:gdLst/>
                  <a:ahLst/>
                  <a:cxnLst/>
                  <a:rect l="l" t="t" r="r" b="b"/>
                  <a:pathLst>
                    <a:path w="314" h="180" extrusionOk="0">
                      <a:moveTo>
                        <a:pt x="103" y="0"/>
                      </a:moveTo>
                      <a:cubicBezTo>
                        <a:pt x="79" y="0"/>
                        <a:pt x="54" y="4"/>
                        <a:pt x="30" y="11"/>
                      </a:cubicBezTo>
                      <a:cubicBezTo>
                        <a:pt x="10" y="17"/>
                        <a:pt x="0" y="45"/>
                        <a:pt x="6" y="65"/>
                      </a:cubicBezTo>
                      <a:cubicBezTo>
                        <a:pt x="7" y="71"/>
                        <a:pt x="10" y="75"/>
                        <a:pt x="13" y="79"/>
                      </a:cubicBezTo>
                      <a:cubicBezTo>
                        <a:pt x="20" y="87"/>
                        <a:pt x="29" y="90"/>
                        <a:pt x="38" y="90"/>
                      </a:cubicBezTo>
                      <a:cubicBezTo>
                        <a:pt x="48" y="90"/>
                        <a:pt x="59" y="87"/>
                        <a:pt x="70" y="85"/>
                      </a:cubicBezTo>
                      <a:cubicBezTo>
                        <a:pt x="79" y="83"/>
                        <a:pt x="87" y="83"/>
                        <a:pt x="96" y="83"/>
                      </a:cubicBezTo>
                      <a:cubicBezTo>
                        <a:pt x="109" y="83"/>
                        <a:pt x="122" y="85"/>
                        <a:pt x="135" y="88"/>
                      </a:cubicBezTo>
                      <a:cubicBezTo>
                        <a:pt x="177" y="98"/>
                        <a:pt x="216" y="125"/>
                        <a:pt x="238" y="163"/>
                      </a:cubicBezTo>
                      <a:cubicBezTo>
                        <a:pt x="245" y="174"/>
                        <a:pt x="256" y="180"/>
                        <a:pt x="267" y="180"/>
                      </a:cubicBezTo>
                      <a:cubicBezTo>
                        <a:pt x="275" y="180"/>
                        <a:pt x="283" y="177"/>
                        <a:pt x="291" y="172"/>
                      </a:cubicBezTo>
                      <a:cubicBezTo>
                        <a:pt x="308" y="159"/>
                        <a:pt x="313" y="132"/>
                        <a:pt x="302" y="113"/>
                      </a:cubicBezTo>
                      <a:cubicBezTo>
                        <a:pt x="257" y="41"/>
                        <a:pt x="183" y="0"/>
                        <a:pt x="103"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9451944" y="4784595"/>
                  <a:ext cx="26321" cy="12132"/>
                </a:xfrm>
                <a:custGeom>
                  <a:avLst/>
                  <a:gdLst/>
                  <a:ahLst/>
                  <a:cxnLst/>
                  <a:rect l="l" t="t" r="r" b="b"/>
                  <a:pathLst>
                    <a:path w="371" h="171" extrusionOk="0">
                      <a:moveTo>
                        <a:pt x="127" y="0"/>
                      </a:moveTo>
                      <a:cubicBezTo>
                        <a:pt x="96" y="0"/>
                        <a:pt x="64" y="5"/>
                        <a:pt x="33" y="16"/>
                      </a:cubicBezTo>
                      <a:cubicBezTo>
                        <a:pt x="12" y="24"/>
                        <a:pt x="1" y="48"/>
                        <a:pt x="8" y="70"/>
                      </a:cubicBezTo>
                      <a:cubicBezTo>
                        <a:pt x="15" y="87"/>
                        <a:pt x="31" y="97"/>
                        <a:pt x="48" y="97"/>
                      </a:cubicBezTo>
                      <a:cubicBezTo>
                        <a:pt x="53" y="97"/>
                        <a:pt x="57" y="97"/>
                        <a:pt x="62" y="95"/>
                      </a:cubicBezTo>
                      <a:cubicBezTo>
                        <a:pt x="83" y="88"/>
                        <a:pt x="105" y="85"/>
                        <a:pt x="126" y="85"/>
                      </a:cubicBezTo>
                      <a:cubicBezTo>
                        <a:pt x="154" y="85"/>
                        <a:pt x="181" y="90"/>
                        <a:pt x="208" y="101"/>
                      </a:cubicBezTo>
                      <a:cubicBezTo>
                        <a:pt x="230" y="109"/>
                        <a:pt x="253" y="123"/>
                        <a:pt x="271" y="139"/>
                      </a:cubicBezTo>
                      <a:cubicBezTo>
                        <a:pt x="287" y="152"/>
                        <a:pt x="300" y="171"/>
                        <a:pt x="322" y="171"/>
                      </a:cubicBezTo>
                      <a:cubicBezTo>
                        <a:pt x="324" y="171"/>
                        <a:pt x="326" y="171"/>
                        <a:pt x="328" y="170"/>
                      </a:cubicBezTo>
                      <a:cubicBezTo>
                        <a:pt x="334" y="170"/>
                        <a:pt x="339" y="167"/>
                        <a:pt x="344" y="163"/>
                      </a:cubicBezTo>
                      <a:cubicBezTo>
                        <a:pt x="362" y="152"/>
                        <a:pt x="371" y="122"/>
                        <a:pt x="355" y="105"/>
                      </a:cubicBezTo>
                      <a:cubicBezTo>
                        <a:pt x="298" y="39"/>
                        <a:pt x="213" y="0"/>
                        <a:pt x="127" y="0"/>
                      </a:cubicBezTo>
                      <a:close/>
                    </a:path>
                  </a:pathLst>
                </a:custGeom>
                <a:solidFill>
                  <a:srgbClr val="17061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9475144" y="4837173"/>
                  <a:ext cx="8155" cy="5313"/>
                </a:xfrm>
                <a:custGeom>
                  <a:avLst/>
                  <a:gdLst/>
                  <a:ahLst/>
                  <a:cxnLst/>
                  <a:rect l="l" t="t" r="r" b="b"/>
                  <a:pathLst>
                    <a:path w="330" h="215" extrusionOk="0">
                      <a:moveTo>
                        <a:pt x="43" y="1"/>
                      </a:moveTo>
                      <a:cubicBezTo>
                        <a:pt x="39" y="1"/>
                        <a:pt x="35" y="1"/>
                        <a:pt x="31" y="3"/>
                      </a:cubicBezTo>
                      <a:cubicBezTo>
                        <a:pt x="11" y="8"/>
                        <a:pt x="1" y="30"/>
                        <a:pt x="6" y="49"/>
                      </a:cubicBezTo>
                      <a:cubicBezTo>
                        <a:pt x="26" y="106"/>
                        <a:pt x="89" y="174"/>
                        <a:pt x="174" y="202"/>
                      </a:cubicBezTo>
                      <a:cubicBezTo>
                        <a:pt x="199" y="210"/>
                        <a:pt x="226" y="214"/>
                        <a:pt x="253" y="214"/>
                      </a:cubicBezTo>
                      <a:cubicBezTo>
                        <a:pt x="267" y="214"/>
                        <a:pt x="281" y="213"/>
                        <a:pt x="295" y="211"/>
                      </a:cubicBezTo>
                      <a:cubicBezTo>
                        <a:pt x="317" y="207"/>
                        <a:pt x="329" y="188"/>
                        <a:pt x="327" y="168"/>
                      </a:cubicBezTo>
                      <a:cubicBezTo>
                        <a:pt x="323" y="149"/>
                        <a:pt x="307" y="137"/>
                        <a:pt x="289" y="137"/>
                      </a:cubicBezTo>
                      <a:cubicBezTo>
                        <a:pt x="287" y="137"/>
                        <a:pt x="285" y="137"/>
                        <a:pt x="283" y="137"/>
                      </a:cubicBezTo>
                      <a:cubicBezTo>
                        <a:pt x="272" y="139"/>
                        <a:pt x="262" y="140"/>
                        <a:pt x="252" y="140"/>
                      </a:cubicBezTo>
                      <a:cubicBezTo>
                        <a:pt x="162" y="140"/>
                        <a:pt x="93" y="70"/>
                        <a:pt x="77" y="25"/>
                      </a:cubicBezTo>
                      <a:cubicBezTo>
                        <a:pt x="73" y="11"/>
                        <a:pt x="58" y="1"/>
                        <a:pt x="4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9477981" y="4821557"/>
                  <a:ext cx="8159" cy="7662"/>
                </a:xfrm>
                <a:custGeom>
                  <a:avLst/>
                  <a:gdLst/>
                  <a:ahLst/>
                  <a:cxnLst/>
                  <a:rect l="l" t="t" r="r" b="b"/>
                  <a:pathLst>
                    <a:path w="115" h="108" extrusionOk="0">
                      <a:moveTo>
                        <a:pt x="43" y="1"/>
                      </a:moveTo>
                      <a:cubicBezTo>
                        <a:pt x="32" y="1"/>
                        <a:pt x="21" y="2"/>
                        <a:pt x="8" y="5"/>
                      </a:cubicBezTo>
                      <a:cubicBezTo>
                        <a:pt x="4" y="6"/>
                        <a:pt x="1" y="12"/>
                        <a:pt x="2" y="16"/>
                      </a:cubicBezTo>
                      <a:cubicBezTo>
                        <a:pt x="3" y="21"/>
                        <a:pt x="6" y="24"/>
                        <a:pt x="11" y="24"/>
                      </a:cubicBezTo>
                      <a:cubicBezTo>
                        <a:pt x="12" y="24"/>
                        <a:pt x="13" y="23"/>
                        <a:pt x="14" y="23"/>
                      </a:cubicBezTo>
                      <a:cubicBezTo>
                        <a:pt x="24" y="20"/>
                        <a:pt x="34" y="19"/>
                        <a:pt x="43" y="19"/>
                      </a:cubicBezTo>
                      <a:cubicBezTo>
                        <a:pt x="55" y="19"/>
                        <a:pt x="66" y="22"/>
                        <a:pt x="73" y="27"/>
                      </a:cubicBezTo>
                      <a:cubicBezTo>
                        <a:pt x="89" y="39"/>
                        <a:pt x="86" y="61"/>
                        <a:pt x="63" y="93"/>
                      </a:cubicBezTo>
                      <a:cubicBezTo>
                        <a:pt x="60" y="97"/>
                        <a:pt x="62" y="103"/>
                        <a:pt x="66" y="107"/>
                      </a:cubicBezTo>
                      <a:lnTo>
                        <a:pt x="69" y="107"/>
                      </a:lnTo>
                      <a:cubicBezTo>
                        <a:pt x="70" y="107"/>
                        <a:pt x="71" y="107"/>
                        <a:pt x="72" y="107"/>
                      </a:cubicBezTo>
                      <a:cubicBezTo>
                        <a:pt x="74" y="107"/>
                        <a:pt x="78" y="106"/>
                        <a:pt x="79" y="104"/>
                      </a:cubicBezTo>
                      <a:cubicBezTo>
                        <a:pt x="114" y="52"/>
                        <a:pt x="101" y="25"/>
                        <a:pt x="84" y="12"/>
                      </a:cubicBezTo>
                      <a:cubicBezTo>
                        <a:pt x="73" y="4"/>
                        <a:pt x="59" y="1"/>
                        <a:pt x="43"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9456698" y="4801054"/>
                  <a:ext cx="10926" cy="9719"/>
                </a:xfrm>
                <a:custGeom>
                  <a:avLst/>
                  <a:gdLst/>
                  <a:ahLst/>
                  <a:cxnLst/>
                  <a:rect l="l" t="t" r="r" b="b"/>
                  <a:pathLst>
                    <a:path w="154" h="137" extrusionOk="0">
                      <a:moveTo>
                        <a:pt x="75" y="1"/>
                      </a:moveTo>
                      <a:cubicBezTo>
                        <a:pt x="47" y="1"/>
                        <a:pt x="21" y="19"/>
                        <a:pt x="12" y="47"/>
                      </a:cubicBezTo>
                      <a:cubicBezTo>
                        <a:pt x="0" y="84"/>
                        <a:pt x="20" y="122"/>
                        <a:pt x="56" y="134"/>
                      </a:cubicBezTo>
                      <a:cubicBezTo>
                        <a:pt x="62" y="136"/>
                        <a:pt x="69" y="137"/>
                        <a:pt x="76" y="137"/>
                      </a:cubicBezTo>
                      <a:cubicBezTo>
                        <a:pt x="105" y="137"/>
                        <a:pt x="132" y="118"/>
                        <a:pt x="141" y="90"/>
                      </a:cubicBezTo>
                      <a:cubicBezTo>
                        <a:pt x="153" y="54"/>
                        <a:pt x="134" y="16"/>
                        <a:pt x="97" y="5"/>
                      </a:cubicBezTo>
                      <a:cubicBezTo>
                        <a:pt x="89" y="2"/>
                        <a:pt x="82" y="1"/>
                        <a:pt x="75" y="1"/>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9492170" y="4812618"/>
                  <a:ext cx="10926" cy="9719"/>
                </a:xfrm>
                <a:custGeom>
                  <a:avLst/>
                  <a:gdLst/>
                  <a:ahLst/>
                  <a:cxnLst/>
                  <a:rect l="l" t="t" r="r" b="b"/>
                  <a:pathLst>
                    <a:path w="154" h="137" extrusionOk="0">
                      <a:moveTo>
                        <a:pt x="78" y="0"/>
                      </a:moveTo>
                      <a:cubicBezTo>
                        <a:pt x="49" y="0"/>
                        <a:pt x="22" y="19"/>
                        <a:pt x="13" y="47"/>
                      </a:cubicBezTo>
                      <a:cubicBezTo>
                        <a:pt x="1" y="83"/>
                        <a:pt x="20" y="121"/>
                        <a:pt x="56" y="132"/>
                      </a:cubicBezTo>
                      <a:cubicBezTo>
                        <a:pt x="63" y="135"/>
                        <a:pt x="71" y="136"/>
                        <a:pt x="78" y="136"/>
                      </a:cubicBezTo>
                      <a:cubicBezTo>
                        <a:pt x="107" y="136"/>
                        <a:pt x="133" y="118"/>
                        <a:pt x="142" y="88"/>
                      </a:cubicBezTo>
                      <a:cubicBezTo>
                        <a:pt x="154" y="53"/>
                        <a:pt x="134" y="15"/>
                        <a:pt x="98" y="3"/>
                      </a:cubicBezTo>
                      <a:cubicBezTo>
                        <a:pt x="92" y="1"/>
                        <a:pt x="85" y="0"/>
                        <a:pt x="78"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9497703" y="4814959"/>
                  <a:ext cx="4115" cy="3547"/>
                </a:xfrm>
                <a:custGeom>
                  <a:avLst/>
                  <a:gdLst/>
                  <a:ahLst/>
                  <a:cxnLst/>
                  <a:rect l="l" t="t" r="r" b="b"/>
                  <a:pathLst>
                    <a:path w="58" h="50" extrusionOk="0">
                      <a:moveTo>
                        <a:pt x="28" y="0"/>
                      </a:moveTo>
                      <a:cubicBezTo>
                        <a:pt x="18" y="0"/>
                        <a:pt x="8" y="7"/>
                        <a:pt x="5" y="17"/>
                      </a:cubicBezTo>
                      <a:cubicBezTo>
                        <a:pt x="0" y="30"/>
                        <a:pt x="8" y="44"/>
                        <a:pt x="22" y="48"/>
                      </a:cubicBezTo>
                      <a:cubicBezTo>
                        <a:pt x="24" y="49"/>
                        <a:pt x="27" y="49"/>
                        <a:pt x="29" y="49"/>
                      </a:cubicBezTo>
                      <a:cubicBezTo>
                        <a:pt x="40" y="49"/>
                        <a:pt x="49" y="43"/>
                        <a:pt x="53" y="33"/>
                      </a:cubicBezTo>
                      <a:cubicBezTo>
                        <a:pt x="57" y="20"/>
                        <a:pt x="50" y="6"/>
                        <a:pt x="36" y="1"/>
                      </a:cubicBezTo>
                      <a:cubicBezTo>
                        <a:pt x="33" y="1"/>
                        <a:pt x="31" y="0"/>
                        <a:pt x="28"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9373480" y="4776507"/>
                  <a:ext cx="36040" cy="37175"/>
                </a:xfrm>
                <a:custGeom>
                  <a:avLst/>
                  <a:gdLst/>
                  <a:ahLst/>
                  <a:cxnLst/>
                  <a:rect l="l" t="t" r="r" b="b"/>
                  <a:pathLst>
                    <a:path w="508" h="524" extrusionOk="0">
                      <a:moveTo>
                        <a:pt x="219" y="1"/>
                      </a:moveTo>
                      <a:cubicBezTo>
                        <a:pt x="197" y="1"/>
                        <a:pt x="175" y="5"/>
                        <a:pt x="153" y="14"/>
                      </a:cubicBezTo>
                      <a:cubicBezTo>
                        <a:pt x="44" y="58"/>
                        <a:pt x="0" y="205"/>
                        <a:pt x="56" y="342"/>
                      </a:cubicBezTo>
                      <a:cubicBezTo>
                        <a:pt x="101" y="453"/>
                        <a:pt x="196" y="524"/>
                        <a:pt x="289" y="524"/>
                      </a:cubicBezTo>
                      <a:cubicBezTo>
                        <a:pt x="311" y="524"/>
                        <a:pt x="333" y="520"/>
                        <a:pt x="355" y="511"/>
                      </a:cubicBezTo>
                      <a:cubicBezTo>
                        <a:pt x="464" y="467"/>
                        <a:pt x="508" y="320"/>
                        <a:pt x="452" y="182"/>
                      </a:cubicBezTo>
                      <a:cubicBezTo>
                        <a:pt x="407" y="72"/>
                        <a:pt x="312" y="1"/>
                        <a:pt x="219" y="1"/>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9380291" y="4782325"/>
                  <a:ext cx="20219" cy="24476"/>
                </a:xfrm>
                <a:custGeom>
                  <a:avLst/>
                  <a:gdLst/>
                  <a:ahLst/>
                  <a:cxnLst/>
                  <a:rect l="l" t="t" r="r" b="b"/>
                  <a:pathLst>
                    <a:path w="285" h="345" extrusionOk="0">
                      <a:moveTo>
                        <a:pt x="119" y="1"/>
                      </a:moveTo>
                      <a:cubicBezTo>
                        <a:pt x="112" y="1"/>
                        <a:pt x="105" y="1"/>
                        <a:pt x="99" y="2"/>
                      </a:cubicBezTo>
                      <a:cubicBezTo>
                        <a:pt x="43" y="12"/>
                        <a:pt x="1" y="65"/>
                        <a:pt x="6" y="117"/>
                      </a:cubicBezTo>
                      <a:cubicBezTo>
                        <a:pt x="8" y="126"/>
                        <a:pt x="16" y="133"/>
                        <a:pt x="25" y="133"/>
                      </a:cubicBezTo>
                      <a:cubicBezTo>
                        <a:pt x="26" y="133"/>
                        <a:pt x="27" y="133"/>
                        <a:pt x="28" y="133"/>
                      </a:cubicBezTo>
                      <a:cubicBezTo>
                        <a:pt x="38" y="131"/>
                        <a:pt x="45" y="123"/>
                        <a:pt x="45" y="112"/>
                      </a:cubicBezTo>
                      <a:cubicBezTo>
                        <a:pt x="40" y="76"/>
                        <a:pt x="73" y="45"/>
                        <a:pt x="106" y="39"/>
                      </a:cubicBezTo>
                      <a:cubicBezTo>
                        <a:pt x="110" y="39"/>
                        <a:pt x="115" y="38"/>
                        <a:pt x="120" y="38"/>
                      </a:cubicBezTo>
                      <a:cubicBezTo>
                        <a:pt x="142" y="38"/>
                        <a:pt x="166" y="46"/>
                        <a:pt x="188" y="61"/>
                      </a:cubicBezTo>
                      <a:cubicBezTo>
                        <a:pt x="176" y="62"/>
                        <a:pt x="165" y="65"/>
                        <a:pt x="155" y="70"/>
                      </a:cubicBezTo>
                      <a:cubicBezTo>
                        <a:pt x="128" y="86"/>
                        <a:pt x="110" y="113"/>
                        <a:pt x="106" y="144"/>
                      </a:cubicBezTo>
                      <a:cubicBezTo>
                        <a:pt x="104" y="153"/>
                        <a:pt x="108" y="161"/>
                        <a:pt x="118" y="164"/>
                      </a:cubicBezTo>
                      <a:cubicBezTo>
                        <a:pt x="118" y="164"/>
                        <a:pt x="120" y="165"/>
                        <a:pt x="121" y="165"/>
                      </a:cubicBezTo>
                      <a:cubicBezTo>
                        <a:pt x="122" y="166"/>
                        <a:pt x="123" y="166"/>
                        <a:pt x="124" y="166"/>
                      </a:cubicBezTo>
                      <a:cubicBezTo>
                        <a:pt x="133" y="166"/>
                        <a:pt x="141" y="159"/>
                        <a:pt x="142" y="150"/>
                      </a:cubicBezTo>
                      <a:cubicBezTo>
                        <a:pt x="145" y="130"/>
                        <a:pt x="157" y="112"/>
                        <a:pt x="174" y="103"/>
                      </a:cubicBezTo>
                      <a:cubicBezTo>
                        <a:pt x="181" y="99"/>
                        <a:pt x="191" y="97"/>
                        <a:pt x="201" y="97"/>
                      </a:cubicBezTo>
                      <a:cubicBezTo>
                        <a:pt x="212" y="97"/>
                        <a:pt x="222" y="99"/>
                        <a:pt x="230" y="102"/>
                      </a:cubicBezTo>
                      <a:cubicBezTo>
                        <a:pt x="235" y="107"/>
                        <a:pt x="237" y="113"/>
                        <a:pt x="240" y="120"/>
                      </a:cubicBezTo>
                      <a:cubicBezTo>
                        <a:pt x="244" y="134"/>
                        <a:pt x="242" y="150"/>
                        <a:pt x="235" y="160"/>
                      </a:cubicBezTo>
                      <a:cubicBezTo>
                        <a:pt x="226" y="170"/>
                        <a:pt x="212" y="175"/>
                        <a:pt x="198" y="181"/>
                      </a:cubicBezTo>
                      <a:cubicBezTo>
                        <a:pt x="182" y="187"/>
                        <a:pt x="167" y="194"/>
                        <a:pt x="152" y="205"/>
                      </a:cubicBezTo>
                      <a:cubicBezTo>
                        <a:pt x="127" y="228"/>
                        <a:pt x="120" y="266"/>
                        <a:pt x="133" y="297"/>
                      </a:cubicBezTo>
                      <a:cubicBezTo>
                        <a:pt x="142" y="318"/>
                        <a:pt x="161" y="333"/>
                        <a:pt x="182" y="340"/>
                      </a:cubicBezTo>
                      <a:cubicBezTo>
                        <a:pt x="190" y="343"/>
                        <a:pt x="198" y="344"/>
                        <a:pt x="206" y="344"/>
                      </a:cubicBezTo>
                      <a:cubicBezTo>
                        <a:pt x="209" y="344"/>
                        <a:pt x="212" y="344"/>
                        <a:pt x="215" y="344"/>
                      </a:cubicBezTo>
                      <a:cubicBezTo>
                        <a:pt x="225" y="342"/>
                        <a:pt x="232" y="333"/>
                        <a:pt x="232" y="323"/>
                      </a:cubicBezTo>
                      <a:cubicBezTo>
                        <a:pt x="230" y="313"/>
                        <a:pt x="220" y="306"/>
                        <a:pt x="210" y="306"/>
                      </a:cubicBezTo>
                      <a:cubicBezTo>
                        <a:pt x="209" y="306"/>
                        <a:pt x="207" y="306"/>
                        <a:pt x="205" y="306"/>
                      </a:cubicBezTo>
                      <a:cubicBezTo>
                        <a:pt x="189" y="306"/>
                        <a:pt x="174" y="297"/>
                        <a:pt x="167" y="282"/>
                      </a:cubicBezTo>
                      <a:cubicBezTo>
                        <a:pt x="159" y="266"/>
                        <a:pt x="164" y="245"/>
                        <a:pt x="178" y="233"/>
                      </a:cubicBezTo>
                      <a:cubicBezTo>
                        <a:pt x="186" y="226"/>
                        <a:pt x="198" y="221"/>
                        <a:pt x="210" y="216"/>
                      </a:cubicBezTo>
                      <a:cubicBezTo>
                        <a:pt x="229" y="209"/>
                        <a:pt x="249" y="201"/>
                        <a:pt x="263" y="184"/>
                      </a:cubicBezTo>
                      <a:cubicBezTo>
                        <a:pt x="278" y="164"/>
                        <a:pt x="284" y="136"/>
                        <a:pt x="276" y="109"/>
                      </a:cubicBezTo>
                      <a:cubicBezTo>
                        <a:pt x="269" y="87"/>
                        <a:pt x="256" y="69"/>
                        <a:pt x="236" y="51"/>
                      </a:cubicBezTo>
                      <a:cubicBezTo>
                        <a:pt x="201" y="18"/>
                        <a:pt x="159" y="1"/>
                        <a:pt x="119" y="1"/>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9463131" y="4804095"/>
                  <a:ext cx="3973" cy="3618"/>
                </a:xfrm>
                <a:custGeom>
                  <a:avLst/>
                  <a:gdLst/>
                  <a:ahLst/>
                  <a:cxnLst/>
                  <a:rect l="l" t="t" r="r" b="b"/>
                  <a:pathLst>
                    <a:path w="56" h="51" extrusionOk="0">
                      <a:moveTo>
                        <a:pt x="29" y="0"/>
                      </a:moveTo>
                      <a:cubicBezTo>
                        <a:pt x="18" y="0"/>
                        <a:pt x="8" y="8"/>
                        <a:pt x="5" y="19"/>
                      </a:cubicBezTo>
                      <a:cubicBezTo>
                        <a:pt x="0" y="31"/>
                        <a:pt x="7" y="45"/>
                        <a:pt x="20" y="50"/>
                      </a:cubicBezTo>
                      <a:cubicBezTo>
                        <a:pt x="23" y="51"/>
                        <a:pt x="25" y="51"/>
                        <a:pt x="28" y="51"/>
                      </a:cubicBezTo>
                      <a:cubicBezTo>
                        <a:pt x="38" y="51"/>
                        <a:pt x="48" y="44"/>
                        <a:pt x="51" y="34"/>
                      </a:cubicBezTo>
                      <a:cubicBezTo>
                        <a:pt x="56" y="20"/>
                        <a:pt x="49" y="6"/>
                        <a:pt x="36" y="2"/>
                      </a:cubicBezTo>
                      <a:cubicBezTo>
                        <a:pt x="34" y="1"/>
                        <a:pt x="31" y="0"/>
                        <a:pt x="29"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1" name="Google Shape;411;p40"/>
            <p:cNvSpPr/>
            <p:nvPr/>
          </p:nvSpPr>
          <p:spPr>
            <a:xfrm>
              <a:off x="7026781" y="1506100"/>
              <a:ext cx="142" cy="6740"/>
            </a:xfrm>
            <a:custGeom>
              <a:avLst/>
              <a:gdLst/>
              <a:ahLst/>
              <a:cxnLst/>
              <a:rect l="l" t="t" r="r" b="b"/>
              <a:pathLst>
                <a:path w="2" h="95" extrusionOk="0">
                  <a:moveTo>
                    <a:pt x="2" y="1"/>
                  </a:moveTo>
                  <a:cubicBezTo>
                    <a:pt x="2" y="1"/>
                    <a:pt x="0" y="36"/>
                    <a:pt x="2" y="94"/>
                  </a:cubicBezTo>
                  <a:cubicBezTo>
                    <a:pt x="2" y="36"/>
                    <a:pt x="2" y="1"/>
                    <a:pt x="2" y="1"/>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40"/>
            <p:cNvGrpSpPr/>
            <p:nvPr/>
          </p:nvGrpSpPr>
          <p:grpSpPr>
            <a:xfrm>
              <a:off x="5630071" y="1074288"/>
              <a:ext cx="2260068" cy="2178908"/>
              <a:chOff x="5718081" y="950843"/>
              <a:chExt cx="2646759" cy="2551713"/>
            </a:xfrm>
          </p:grpSpPr>
          <p:sp>
            <p:nvSpPr>
              <p:cNvPr id="413" name="Google Shape;413;p40"/>
              <p:cNvSpPr/>
              <p:nvPr/>
            </p:nvSpPr>
            <p:spPr>
              <a:xfrm>
                <a:off x="5718081" y="1042152"/>
                <a:ext cx="2627567" cy="2460405"/>
              </a:xfrm>
              <a:custGeom>
                <a:avLst/>
                <a:gdLst/>
                <a:ahLst/>
                <a:cxnLst/>
                <a:rect l="l" t="t" r="r" b="b"/>
                <a:pathLst>
                  <a:path w="31626" h="29614" extrusionOk="0">
                    <a:moveTo>
                      <a:pt x="20955" y="1"/>
                    </a:moveTo>
                    <a:cubicBezTo>
                      <a:pt x="20736" y="1"/>
                      <a:pt x="20514" y="68"/>
                      <a:pt x="20324" y="207"/>
                    </a:cubicBezTo>
                    <a:lnTo>
                      <a:pt x="20041" y="414"/>
                    </a:lnTo>
                    <a:lnTo>
                      <a:pt x="723" y="14531"/>
                    </a:lnTo>
                    <a:lnTo>
                      <a:pt x="441" y="14738"/>
                    </a:lnTo>
                    <a:cubicBezTo>
                      <a:pt x="382" y="14782"/>
                      <a:pt x="328" y="14830"/>
                      <a:pt x="280" y="14882"/>
                    </a:cubicBezTo>
                    <a:cubicBezTo>
                      <a:pt x="246" y="14919"/>
                      <a:pt x="216" y="14959"/>
                      <a:pt x="189" y="15000"/>
                    </a:cubicBezTo>
                    <a:cubicBezTo>
                      <a:pt x="101" y="15127"/>
                      <a:pt x="43" y="15272"/>
                      <a:pt x="18" y="15420"/>
                    </a:cubicBezTo>
                    <a:cubicBezTo>
                      <a:pt x="16" y="15430"/>
                      <a:pt x="15" y="15439"/>
                      <a:pt x="13" y="15447"/>
                    </a:cubicBezTo>
                    <a:cubicBezTo>
                      <a:pt x="3" y="15513"/>
                      <a:pt x="1" y="15578"/>
                      <a:pt x="2" y="15643"/>
                    </a:cubicBezTo>
                    <a:cubicBezTo>
                      <a:pt x="3" y="15677"/>
                      <a:pt x="6" y="15712"/>
                      <a:pt x="11" y="15746"/>
                    </a:cubicBezTo>
                    <a:cubicBezTo>
                      <a:pt x="20" y="15814"/>
                      <a:pt x="36" y="15882"/>
                      <a:pt x="59" y="15949"/>
                    </a:cubicBezTo>
                    <a:cubicBezTo>
                      <a:pt x="93" y="16049"/>
                      <a:pt x="142" y="16146"/>
                      <a:pt x="207" y="16235"/>
                    </a:cubicBezTo>
                    <a:lnTo>
                      <a:pt x="389" y="16483"/>
                    </a:lnTo>
                    <a:lnTo>
                      <a:pt x="5551" y="23546"/>
                    </a:lnTo>
                    <a:lnTo>
                      <a:pt x="9482" y="28927"/>
                    </a:lnTo>
                    <a:lnTo>
                      <a:pt x="9484" y="28927"/>
                    </a:lnTo>
                    <a:lnTo>
                      <a:pt x="9664" y="29173"/>
                    </a:lnTo>
                    <a:cubicBezTo>
                      <a:pt x="9874" y="29461"/>
                      <a:pt x="10200" y="29613"/>
                      <a:pt x="10530" y="29613"/>
                    </a:cubicBezTo>
                    <a:cubicBezTo>
                      <a:pt x="10749" y="29613"/>
                      <a:pt x="10970" y="29546"/>
                      <a:pt x="11161" y="29407"/>
                    </a:cubicBezTo>
                    <a:lnTo>
                      <a:pt x="11444" y="29200"/>
                    </a:lnTo>
                    <a:lnTo>
                      <a:pt x="30760" y="15083"/>
                    </a:lnTo>
                    <a:lnTo>
                      <a:pt x="31044" y="14876"/>
                    </a:lnTo>
                    <a:cubicBezTo>
                      <a:pt x="31521" y="14528"/>
                      <a:pt x="31626" y="13858"/>
                      <a:pt x="31276" y="13379"/>
                    </a:cubicBezTo>
                    <a:lnTo>
                      <a:pt x="31096" y="13133"/>
                    </a:lnTo>
                    <a:lnTo>
                      <a:pt x="22001" y="687"/>
                    </a:lnTo>
                    <a:lnTo>
                      <a:pt x="21821" y="441"/>
                    </a:lnTo>
                    <a:cubicBezTo>
                      <a:pt x="21611" y="153"/>
                      <a:pt x="21285" y="1"/>
                      <a:pt x="20955"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5725642" y="950843"/>
                <a:ext cx="2639199" cy="2460322"/>
              </a:xfrm>
              <a:custGeom>
                <a:avLst/>
                <a:gdLst/>
                <a:ahLst/>
                <a:cxnLst/>
                <a:rect l="l" t="t" r="r" b="b"/>
                <a:pathLst>
                  <a:path w="31766" h="29613" extrusionOk="0">
                    <a:moveTo>
                      <a:pt x="21096" y="0"/>
                    </a:moveTo>
                    <a:cubicBezTo>
                      <a:pt x="20876" y="0"/>
                      <a:pt x="20655" y="68"/>
                      <a:pt x="20464" y="207"/>
                    </a:cubicBezTo>
                    <a:lnTo>
                      <a:pt x="20182" y="413"/>
                    </a:lnTo>
                    <a:lnTo>
                      <a:pt x="864" y="14530"/>
                    </a:lnTo>
                    <a:lnTo>
                      <a:pt x="581" y="14737"/>
                    </a:lnTo>
                    <a:cubicBezTo>
                      <a:pt x="104" y="15086"/>
                      <a:pt x="0" y="15756"/>
                      <a:pt x="349" y="16235"/>
                    </a:cubicBezTo>
                    <a:lnTo>
                      <a:pt x="530" y="16481"/>
                    </a:lnTo>
                    <a:lnTo>
                      <a:pt x="9624" y="28926"/>
                    </a:lnTo>
                    <a:lnTo>
                      <a:pt x="9805" y="29173"/>
                    </a:lnTo>
                    <a:cubicBezTo>
                      <a:pt x="10014" y="29461"/>
                      <a:pt x="10340" y="29613"/>
                      <a:pt x="10670" y="29613"/>
                    </a:cubicBezTo>
                    <a:cubicBezTo>
                      <a:pt x="10890" y="29613"/>
                      <a:pt x="11111" y="29546"/>
                      <a:pt x="11302" y="29407"/>
                    </a:cubicBezTo>
                    <a:lnTo>
                      <a:pt x="11584" y="29200"/>
                    </a:lnTo>
                    <a:lnTo>
                      <a:pt x="30902" y="15083"/>
                    </a:lnTo>
                    <a:lnTo>
                      <a:pt x="31185" y="14876"/>
                    </a:lnTo>
                    <a:cubicBezTo>
                      <a:pt x="31662" y="14528"/>
                      <a:pt x="31766" y="13856"/>
                      <a:pt x="31417" y="13379"/>
                    </a:cubicBezTo>
                    <a:lnTo>
                      <a:pt x="31236" y="13132"/>
                    </a:lnTo>
                    <a:lnTo>
                      <a:pt x="22143" y="687"/>
                    </a:lnTo>
                    <a:lnTo>
                      <a:pt x="21961" y="440"/>
                    </a:lnTo>
                    <a:cubicBezTo>
                      <a:pt x="21752" y="153"/>
                      <a:pt x="21426" y="0"/>
                      <a:pt x="21096"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5725642" y="968042"/>
                <a:ext cx="2600731" cy="2422603"/>
              </a:xfrm>
              <a:custGeom>
                <a:avLst/>
                <a:gdLst/>
                <a:ahLst/>
                <a:cxnLst/>
                <a:rect l="l" t="t" r="r" b="b"/>
                <a:pathLst>
                  <a:path w="31303" h="29159" extrusionOk="0">
                    <a:moveTo>
                      <a:pt x="20813" y="0"/>
                    </a:moveTo>
                    <a:cubicBezTo>
                      <a:pt x="20594" y="0"/>
                      <a:pt x="20372" y="67"/>
                      <a:pt x="20182" y="206"/>
                    </a:cubicBezTo>
                    <a:lnTo>
                      <a:pt x="581" y="14530"/>
                    </a:lnTo>
                    <a:cubicBezTo>
                      <a:pt x="104" y="14879"/>
                      <a:pt x="0" y="15549"/>
                      <a:pt x="349" y="16028"/>
                    </a:cubicBezTo>
                    <a:lnTo>
                      <a:pt x="9624" y="28719"/>
                    </a:lnTo>
                    <a:cubicBezTo>
                      <a:pt x="9834" y="29006"/>
                      <a:pt x="10160" y="29159"/>
                      <a:pt x="10490" y="29159"/>
                    </a:cubicBezTo>
                    <a:cubicBezTo>
                      <a:pt x="10709" y="29159"/>
                      <a:pt x="10930" y="29091"/>
                      <a:pt x="11121" y="28952"/>
                    </a:cubicBezTo>
                    <a:lnTo>
                      <a:pt x="30720" y="14628"/>
                    </a:lnTo>
                    <a:cubicBezTo>
                      <a:pt x="31199" y="14280"/>
                      <a:pt x="31303" y="13609"/>
                      <a:pt x="30954" y="13131"/>
                    </a:cubicBezTo>
                    <a:lnTo>
                      <a:pt x="21679" y="440"/>
                    </a:lnTo>
                    <a:cubicBezTo>
                      <a:pt x="21469" y="152"/>
                      <a:pt x="21143" y="0"/>
                      <a:pt x="20813" y="0"/>
                    </a:cubicBez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6761847" y="1960634"/>
                <a:ext cx="510459" cy="450473"/>
              </a:xfrm>
              <a:custGeom>
                <a:avLst/>
                <a:gdLst/>
                <a:ahLst/>
                <a:cxnLst/>
                <a:rect l="l" t="t" r="r" b="b"/>
                <a:pathLst>
                  <a:path w="6144" h="5422" extrusionOk="0">
                    <a:moveTo>
                      <a:pt x="3070" y="1"/>
                    </a:moveTo>
                    <a:cubicBezTo>
                      <a:pt x="2515" y="1"/>
                      <a:pt x="1955" y="171"/>
                      <a:pt x="1472" y="523"/>
                    </a:cubicBezTo>
                    <a:cubicBezTo>
                      <a:pt x="264" y="1406"/>
                      <a:pt x="0" y="3102"/>
                      <a:pt x="883" y="4310"/>
                    </a:cubicBezTo>
                    <a:cubicBezTo>
                      <a:pt x="1414" y="5036"/>
                      <a:pt x="2239" y="5421"/>
                      <a:pt x="3074" y="5421"/>
                    </a:cubicBezTo>
                    <a:cubicBezTo>
                      <a:pt x="3629" y="5421"/>
                      <a:pt x="4189" y="5252"/>
                      <a:pt x="4671" y="4900"/>
                    </a:cubicBezTo>
                    <a:cubicBezTo>
                      <a:pt x="5880" y="4016"/>
                      <a:pt x="6143" y="2320"/>
                      <a:pt x="5259" y="1111"/>
                    </a:cubicBezTo>
                    <a:cubicBezTo>
                      <a:pt x="4729" y="385"/>
                      <a:pt x="3905" y="1"/>
                      <a:pt x="3070"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40"/>
            <p:cNvGrpSpPr/>
            <p:nvPr/>
          </p:nvGrpSpPr>
          <p:grpSpPr>
            <a:xfrm>
              <a:off x="7330749" y="691111"/>
              <a:ext cx="786416" cy="1301258"/>
              <a:chOff x="8268881" y="843500"/>
              <a:chExt cx="920970" cy="1523900"/>
            </a:xfrm>
          </p:grpSpPr>
          <p:sp>
            <p:nvSpPr>
              <p:cNvPr id="418" name="Google Shape;418;p40"/>
              <p:cNvSpPr/>
              <p:nvPr/>
            </p:nvSpPr>
            <p:spPr>
              <a:xfrm>
                <a:off x="8268881" y="887534"/>
                <a:ext cx="122547" cy="114405"/>
              </a:xfrm>
              <a:custGeom>
                <a:avLst/>
                <a:gdLst/>
                <a:ahLst/>
                <a:cxnLst/>
                <a:rect l="l" t="t" r="r" b="b"/>
                <a:pathLst>
                  <a:path w="1475" h="1377" extrusionOk="0">
                    <a:moveTo>
                      <a:pt x="811" y="1"/>
                    </a:moveTo>
                    <a:cubicBezTo>
                      <a:pt x="748" y="1"/>
                      <a:pt x="684" y="17"/>
                      <a:pt x="626" y="52"/>
                    </a:cubicBezTo>
                    <a:lnTo>
                      <a:pt x="225" y="293"/>
                    </a:lnTo>
                    <a:cubicBezTo>
                      <a:pt x="55" y="395"/>
                      <a:pt x="0" y="616"/>
                      <a:pt x="102" y="786"/>
                    </a:cubicBezTo>
                    <a:lnTo>
                      <a:pt x="456" y="1377"/>
                    </a:lnTo>
                    <a:lnTo>
                      <a:pt x="1475" y="767"/>
                    </a:lnTo>
                    <a:lnTo>
                      <a:pt x="1119" y="175"/>
                    </a:lnTo>
                    <a:cubicBezTo>
                      <a:pt x="1052" y="63"/>
                      <a:pt x="933" y="1"/>
                      <a:pt x="811"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8305437" y="951591"/>
                <a:ext cx="113657" cy="93966"/>
              </a:xfrm>
              <a:custGeom>
                <a:avLst/>
                <a:gdLst/>
                <a:ahLst/>
                <a:cxnLst/>
                <a:rect l="l" t="t" r="r" b="b"/>
                <a:pathLst>
                  <a:path w="1368" h="1131" extrusionOk="0">
                    <a:moveTo>
                      <a:pt x="1045" y="1"/>
                    </a:moveTo>
                    <a:cubicBezTo>
                      <a:pt x="1034" y="1"/>
                      <a:pt x="1024" y="3"/>
                      <a:pt x="1014" y="9"/>
                    </a:cubicBezTo>
                    <a:lnTo>
                      <a:pt x="38" y="593"/>
                    </a:lnTo>
                    <a:cubicBezTo>
                      <a:pt x="11" y="610"/>
                      <a:pt x="1" y="647"/>
                      <a:pt x="18" y="675"/>
                    </a:cubicBezTo>
                    <a:lnTo>
                      <a:pt x="274" y="1101"/>
                    </a:lnTo>
                    <a:cubicBezTo>
                      <a:pt x="284" y="1120"/>
                      <a:pt x="304" y="1130"/>
                      <a:pt x="324" y="1130"/>
                    </a:cubicBezTo>
                    <a:cubicBezTo>
                      <a:pt x="334" y="1130"/>
                      <a:pt x="345" y="1127"/>
                      <a:pt x="355" y="1121"/>
                    </a:cubicBezTo>
                    <a:lnTo>
                      <a:pt x="1249" y="584"/>
                    </a:lnTo>
                    <a:lnTo>
                      <a:pt x="1330" y="536"/>
                    </a:lnTo>
                    <a:cubicBezTo>
                      <a:pt x="1358" y="519"/>
                      <a:pt x="1368" y="484"/>
                      <a:pt x="1351" y="455"/>
                    </a:cubicBezTo>
                    <a:lnTo>
                      <a:pt x="1094" y="29"/>
                    </a:lnTo>
                    <a:cubicBezTo>
                      <a:pt x="1083" y="11"/>
                      <a:pt x="1064" y="1"/>
                      <a:pt x="1045"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8333103" y="995044"/>
                <a:ext cx="850266" cy="1372357"/>
              </a:xfrm>
              <a:custGeom>
                <a:avLst/>
                <a:gdLst/>
                <a:ahLst/>
                <a:cxnLst/>
                <a:rect l="l" t="t" r="r" b="b"/>
                <a:pathLst>
                  <a:path w="10234" h="16518" extrusionOk="0">
                    <a:moveTo>
                      <a:pt x="1018" y="0"/>
                    </a:moveTo>
                    <a:lnTo>
                      <a:pt x="103" y="550"/>
                    </a:lnTo>
                    <a:lnTo>
                      <a:pt x="1" y="611"/>
                    </a:lnTo>
                    <a:lnTo>
                      <a:pt x="8509" y="14797"/>
                    </a:lnTo>
                    <a:lnTo>
                      <a:pt x="9538" y="15823"/>
                    </a:lnTo>
                    <a:lnTo>
                      <a:pt x="10233" y="16517"/>
                    </a:lnTo>
                    <a:lnTo>
                      <a:pt x="9940" y="15550"/>
                    </a:lnTo>
                    <a:lnTo>
                      <a:pt x="9526" y="14187"/>
                    </a:lnTo>
                    <a:lnTo>
                      <a:pt x="1018" y="0"/>
                    </a:ln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8370823" y="961395"/>
                <a:ext cx="764857" cy="1243662"/>
              </a:xfrm>
              <a:custGeom>
                <a:avLst/>
                <a:gdLst/>
                <a:ahLst/>
                <a:cxnLst/>
                <a:rect l="l" t="t" r="r" b="b"/>
                <a:pathLst>
                  <a:path w="9206" h="14969" extrusionOk="0">
                    <a:moveTo>
                      <a:pt x="1031" y="0"/>
                    </a:moveTo>
                    <a:lnTo>
                      <a:pt x="0" y="587"/>
                    </a:lnTo>
                    <a:lnTo>
                      <a:pt x="8174" y="14969"/>
                    </a:lnTo>
                    <a:lnTo>
                      <a:pt x="9205" y="14382"/>
                    </a:lnTo>
                    <a:lnTo>
                      <a:pt x="1031"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8343239" y="915866"/>
                <a:ext cx="115568" cy="95296"/>
              </a:xfrm>
              <a:custGeom>
                <a:avLst/>
                <a:gdLst/>
                <a:ahLst/>
                <a:cxnLst/>
                <a:rect l="l" t="t" r="r" b="b"/>
                <a:pathLst>
                  <a:path w="1391" h="1147" extrusionOk="0">
                    <a:moveTo>
                      <a:pt x="1085" y="1"/>
                    </a:moveTo>
                    <a:cubicBezTo>
                      <a:pt x="1083" y="1"/>
                      <a:pt x="1081" y="2"/>
                      <a:pt x="1079" y="3"/>
                    </a:cubicBezTo>
                    <a:lnTo>
                      <a:pt x="9" y="611"/>
                    </a:lnTo>
                    <a:cubicBezTo>
                      <a:pt x="2" y="613"/>
                      <a:pt x="1" y="622"/>
                      <a:pt x="3" y="628"/>
                    </a:cubicBezTo>
                    <a:lnTo>
                      <a:pt x="295" y="1140"/>
                    </a:lnTo>
                    <a:cubicBezTo>
                      <a:pt x="298" y="1144"/>
                      <a:pt x="302" y="1147"/>
                      <a:pt x="307" y="1147"/>
                    </a:cubicBezTo>
                    <a:cubicBezTo>
                      <a:pt x="309" y="1147"/>
                      <a:pt x="311" y="1146"/>
                      <a:pt x="314" y="1145"/>
                    </a:cubicBezTo>
                    <a:lnTo>
                      <a:pt x="1382" y="537"/>
                    </a:lnTo>
                    <a:cubicBezTo>
                      <a:pt x="1389" y="534"/>
                      <a:pt x="1390" y="526"/>
                      <a:pt x="1387" y="520"/>
                    </a:cubicBezTo>
                    <a:lnTo>
                      <a:pt x="1096" y="7"/>
                    </a:lnTo>
                    <a:cubicBezTo>
                      <a:pt x="1094" y="3"/>
                      <a:pt x="1089" y="1"/>
                      <a:pt x="1085" y="1"/>
                    </a:cubicBez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8303775" y="843500"/>
                <a:ext cx="127449" cy="122214"/>
              </a:xfrm>
              <a:custGeom>
                <a:avLst/>
                <a:gdLst/>
                <a:ahLst/>
                <a:cxnLst/>
                <a:rect l="l" t="t" r="r" b="b"/>
                <a:pathLst>
                  <a:path w="1534" h="1471" extrusionOk="0">
                    <a:moveTo>
                      <a:pt x="987" y="0"/>
                    </a:moveTo>
                    <a:cubicBezTo>
                      <a:pt x="973" y="0"/>
                      <a:pt x="960" y="4"/>
                      <a:pt x="947" y="11"/>
                    </a:cubicBezTo>
                    <a:lnTo>
                      <a:pt x="53" y="518"/>
                    </a:lnTo>
                    <a:cubicBezTo>
                      <a:pt x="15" y="541"/>
                      <a:pt x="1" y="589"/>
                      <a:pt x="24" y="627"/>
                    </a:cubicBezTo>
                    <a:lnTo>
                      <a:pt x="502" y="1470"/>
                    </a:lnTo>
                    <a:lnTo>
                      <a:pt x="1534" y="884"/>
                    </a:lnTo>
                    <a:lnTo>
                      <a:pt x="1055" y="41"/>
                    </a:lnTo>
                    <a:cubicBezTo>
                      <a:pt x="1041" y="15"/>
                      <a:pt x="1014" y="0"/>
                      <a:pt x="987" y="0"/>
                    </a:cubicBez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8433633" y="966214"/>
                <a:ext cx="694487" cy="1204945"/>
              </a:xfrm>
              <a:custGeom>
                <a:avLst/>
                <a:gdLst/>
                <a:ahLst/>
                <a:cxnLst/>
                <a:rect l="l" t="t" r="r" b="b"/>
                <a:pathLst>
                  <a:path w="8359" h="14503" extrusionOk="0">
                    <a:moveTo>
                      <a:pt x="172" y="0"/>
                    </a:moveTo>
                    <a:lnTo>
                      <a:pt x="1" y="98"/>
                    </a:lnTo>
                    <a:lnTo>
                      <a:pt x="8187" y="14503"/>
                    </a:lnTo>
                    <a:lnTo>
                      <a:pt x="8359" y="14405"/>
                    </a:lnTo>
                    <a:lnTo>
                      <a:pt x="172"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8406465" y="981584"/>
                <a:ext cx="694570" cy="1205029"/>
              </a:xfrm>
              <a:custGeom>
                <a:avLst/>
                <a:gdLst/>
                <a:ahLst/>
                <a:cxnLst/>
                <a:rect l="l" t="t" r="r" b="b"/>
                <a:pathLst>
                  <a:path w="8360" h="14504" extrusionOk="0">
                    <a:moveTo>
                      <a:pt x="173" y="1"/>
                    </a:moveTo>
                    <a:lnTo>
                      <a:pt x="0" y="99"/>
                    </a:lnTo>
                    <a:lnTo>
                      <a:pt x="8187" y="14503"/>
                    </a:lnTo>
                    <a:lnTo>
                      <a:pt x="8360" y="14406"/>
                    </a:lnTo>
                    <a:lnTo>
                      <a:pt x="173"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8379380" y="997038"/>
                <a:ext cx="694487" cy="1204945"/>
              </a:xfrm>
              <a:custGeom>
                <a:avLst/>
                <a:gdLst/>
                <a:ahLst/>
                <a:cxnLst/>
                <a:rect l="l" t="t" r="r" b="b"/>
                <a:pathLst>
                  <a:path w="8359" h="14503" extrusionOk="0">
                    <a:moveTo>
                      <a:pt x="172" y="1"/>
                    </a:moveTo>
                    <a:lnTo>
                      <a:pt x="0" y="98"/>
                    </a:lnTo>
                    <a:lnTo>
                      <a:pt x="8187" y="14503"/>
                    </a:lnTo>
                    <a:lnTo>
                      <a:pt x="8359" y="14405"/>
                    </a:lnTo>
                    <a:lnTo>
                      <a:pt x="172"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9049939" y="2154632"/>
                <a:ext cx="139911" cy="196656"/>
              </a:xfrm>
              <a:custGeom>
                <a:avLst/>
                <a:gdLst/>
                <a:ahLst/>
                <a:cxnLst/>
                <a:rect l="l" t="t" r="r" b="b"/>
                <a:pathLst>
                  <a:path w="1684" h="2367" extrusionOk="0">
                    <a:moveTo>
                      <a:pt x="851" y="1"/>
                    </a:moveTo>
                    <a:cubicBezTo>
                      <a:pt x="835" y="1"/>
                      <a:pt x="819" y="4"/>
                      <a:pt x="802" y="15"/>
                    </a:cubicBezTo>
                    <a:cubicBezTo>
                      <a:pt x="716" y="63"/>
                      <a:pt x="774" y="166"/>
                      <a:pt x="689" y="216"/>
                    </a:cubicBezTo>
                    <a:cubicBezTo>
                      <a:pt x="671" y="225"/>
                      <a:pt x="655" y="229"/>
                      <a:pt x="640" y="229"/>
                    </a:cubicBezTo>
                    <a:cubicBezTo>
                      <a:pt x="594" y="229"/>
                      <a:pt x="554" y="196"/>
                      <a:pt x="507" y="196"/>
                    </a:cubicBezTo>
                    <a:cubicBezTo>
                      <a:pt x="492" y="196"/>
                      <a:pt x="475" y="200"/>
                      <a:pt x="458" y="210"/>
                    </a:cubicBezTo>
                    <a:cubicBezTo>
                      <a:pt x="373" y="258"/>
                      <a:pt x="431" y="362"/>
                      <a:pt x="344" y="410"/>
                    </a:cubicBezTo>
                    <a:cubicBezTo>
                      <a:pt x="327" y="420"/>
                      <a:pt x="310" y="424"/>
                      <a:pt x="295" y="424"/>
                    </a:cubicBezTo>
                    <a:cubicBezTo>
                      <a:pt x="249" y="424"/>
                      <a:pt x="209" y="392"/>
                      <a:pt x="163" y="392"/>
                    </a:cubicBezTo>
                    <a:cubicBezTo>
                      <a:pt x="147" y="392"/>
                      <a:pt x="131" y="395"/>
                      <a:pt x="113" y="406"/>
                    </a:cubicBezTo>
                    <a:cubicBezTo>
                      <a:pt x="27" y="454"/>
                      <a:pt x="87" y="557"/>
                      <a:pt x="0" y="607"/>
                    </a:cubicBezTo>
                    <a:lnTo>
                      <a:pt x="1003" y="1655"/>
                    </a:lnTo>
                    <a:lnTo>
                      <a:pt x="1683" y="2366"/>
                    </a:lnTo>
                    <a:lnTo>
                      <a:pt x="1683" y="2366"/>
                    </a:lnTo>
                    <a:lnTo>
                      <a:pt x="1413" y="1392"/>
                    </a:lnTo>
                    <a:lnTo>
                      <a:pt x="1031" y="20"/>
                    </a:lnTo>
                    <a:cubicBezTo>
                      <a:pt x="1015" y="30"/>
                      <a:pt x="999" y="33"/>
                      <a:pt x="983" y="33"/>
                    </a:cubicBezTo>
                    <a:cubicBezTo>
                      <a:pt x="937" y="33"/>
                      <a:pt x="897" y="1"/>
                      <a:pt x="851" y="1"/>
                    </a:cubicBez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9133271" y="2270201"/>
                <a:ext cx="56579" cy="81089"/>
              </a:xfrm>
              <a:custGeom>
                <a:avLst/>
                <a:gdLst/>
                <a:ahLst/>
                <a:cxnLst/>
                <a:rect l="l" t="t" r="r" b="b"/>
                <a:pathLst>
                  <a:path w="681" h="976" extrusionOk="0">
                    <a:moveTo>
                      <a:pt x="410" y="1"/>
                    </a:moveTo>
                    <a:cubicBezTo>
                      <a:pt x="334" y="9"/>
                      <a:pt x="262" y="35"/>
                      <a:pt x="198" y="73"/>
                    </a:cubicBezTo>
                    <a:cubicBezTo>
                      <a:pt x="118" y="118"/>
                      <a:pt x="50" y="185"/>
                      <a:pt x="0" y="264"/>
                    </a:cubicBezTo>
                    <a:lnTo>
                      <a:pt x="680" y="975"/>
                    </a:lnTo>
                    <a:lnTo>
                      <a:pt x="680" y="975"/>
                    </a:lnTo>
                    <a:lnTo>
                      <a:pt x="410" y="1"/>
                    </a:ln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40"/>
            <p:cNvSpPr/>
            <p:nvPr/>
          </p:nvSpPr>
          <p:spPr>
            <a:xfrm>
              <a:off x="7344321" y="2351603"/>
              <a:ext cx="202548" cy="78604"/>
            </a:xfrm>
            <a:custGeom>
              <a:avLst/>
              <a:gdLst/>
              <a:ahLst/>
              <a:cxnLst/>
              <a:rect l="l" t="t" r="r" b="b"/>
              <a:pathLst>
                <a:path w="2855" h="1108" extrusionOk="0">
                  <a:moveTo>
                    <a:pt x="66" y="1"/>
                  </a:moveTo>
                  <a:lnTo>
                    <a:pt x="1" y="205"/>
                  </a:lnTo>
                  <a:lnTo>
                    <a:pt x="2787" y="1107"/>
                  </a:lnTo>
                  <a:lnTo>
                    <a:pt x="2854" y="903"/>
                  </a:lnTo>
                  <a:lnTo>
                    <a:pt x="66"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7046077" y="2794360"/>
              <a:ext cx="6669" cy="71"/>
            </a:xfrm>
            <a:custGeom>
              <a:avLst/>
              <a:gdLst/>
              <a:ahLst/>
              <a:cxnLst/>
              <a:rect l="l" t="t" r="r" b="b"/>
              <a:pathLst>
                <a:path w="94" h="1" extrusionOk="0">
                  <a:moveTo>
                    <a:pt x="0" y="0"/>
                  </a:moveTo>
                  <a:cubicBezTo>
                    <a:pt x="0" y="0"/>
                    <a:pt x="16" y="1"/>
                    <a:pt x="44" y="1"/>
                  </a:cubicBezTo>
                  <a:cubicBezTo>
                    <a:pt x="58" y="1"/>
                    <a:pt x="74" y="1"/>
                    <a:pt x="94"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7207472" y="2794360"/>
              <a:ext cx="6669" cy="71"/>
            </a:xfrm>
            <a:custGeom>
              <a:avLst/>
              <a:gdLst/>
              <a:ahLst/>
              <a:cxnLst/>
              <a:rect l="l" t="t" r="r" b="b"/>
              <a:pathLst>
                <a:path w="94" h="1" extrusionOk="0">
                  <a:moveTo>
                    <a:pt x="0" y="0"/>
                  </a:moveTo>
                  <a:cubicBezTo>
                    <a:pt x="20" y="1"/>
                    <a:pt x="37" y="1"/>
                    <a:pt x="50" y="1"/>
                  </a:cubicBezTo>
                  <a:cubicBezTo>
                    <a:pt x="78" y="1"/>
                    <a:pt x="94" y="0"/>
                    <a:pt x="94"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40"/>
            <p:cNvGrpSpPr/>
            <p:nvPr/>
          </p:nvGrpSpPr>
          <p:grpSpPr>
            <a:xfrm>
              <a:off x="5744371" y="2789430"/>
              <a:ext cx="1667157" cy="1999174"/>
              <a:chOff x="7704871" y="4493868"/>
              <a:chExt cx="1667157" cy="1999174"/>
            </a:xfrm>
          </p:grpSpPr>
          <p:grpSp>
            <p:nvGrpSpPr>
              <p:cNvPr id="433" name="Google Shape;433;p40"/>
              <p:cNvGrpSpPr/>
              <p:nvPr/>
            </p:nvGrpSpPr>
            <p:grpSpPr>
              <a:xfrm>
                <a:off x="7704871" y="4493868"/>
                <a:ext cx="1667157" cy="1999174"/>
                <a:chOff x="10863240" y="1181936"/>
                <a:chExt cx="1952403" cy="2341228"/>
              </a:xfrm>
            </p:grpSpPr>
            <p:sp>
              <p:nvSpPr>
                <p:cNvPr id="434" name="Google Shape;434;p40"/>
                <p:cNvSpPr/>
                <p:nvPr/>
              </p:nvSpPr>
              <p:spPr>
                <a:xfrm>
                  <a:off x="10863240" y="1394008"/>
                  <a:ext cx="1911313" cy="2129155"/>
                </a:xfrm>
                <a:custGeom>
                  <a:avLst/>
                  <a:gdLst/>
                  <a:ahLst/>
                  <a:cxnLst/>
                  <a:rect l="l" t="t" r="r" b="b"/>
                  <a:pathLst>
                    <a:path w="23005" h="25627" extrusionOk="0">
                      <a:moveTo>
                        <a:pt x="14194" y="1"/>
                      </a:moveTo>
                      <a:lnTo>
                        <a:pt x="1" y="6558"/>
                      </a:lnTo>
                      <a:lnTo>
                        <a:pt x="8811" y="25627"/>
                      </a:lnTo>
                      <a:lnTo>
                        <a:pt x="23004" y="19069"/>
                      </a:lnTo>
                      <a:lnTo>
                        <a:pt x="14194" y="1"/>
                      </a:ln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0904330" y="1181936"/>
                  <a:ext cx="1911313" cy="2129155"/>
                </a:xfrm>
                <a:custGeom>
                  <a:avLst/>
                  <a:gdLst/>
                  <a:ahLst/>
                  <a:cxnLst/>
                  <a:rect l="l" t="t" r="r" b="b"/>
                  <a:pathLst>
                    <a:path w="23005" h="25627" extrusionOk="0">
                      <a:moveTo>
                        <a:pt x="14194" y="1"/>
                      </a:moveTo>
                      <a:lnTo>
                        <a:pt x="1" y="6558"/>
                      </a:lnTo>
                      <a:lnTo>
                        <a:pt x="8811" y="25627"/>
                      </a:lnTo>
                      <a:lnTo>
                        <a:pt x="23004" y="19069"/>
                      </a:lnTo>
                      <a:lnTo>
                        <a:pt x="14194"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40"/>
                <p:cNvGrpSpPr/>
                <p:nvPr/>
              </p:nvGrpSpPr>
              <p:grpSpPr>
                <a:xfrm>
                  <a:off x="11052529" y="1394003"/>
                  <a:ext cx="1627670" cy="1705027"/>
                  <a:chOff x="11052529" y="1394003"/>
                  <a:chExt cx="1627670" cy="1705027"/>
                </a:xfrm>
              </p:grpSpPr>
              <p:sp>
                <p:nvSpPr>
                  <p:cNvPr id="437" name="Google Shape;437;p40"/>
                  <p:cNvSpPr/>
                  <p:nvPr/>
                </p:nvSpPr>
                <p:spPr>
                  <a:xfrm>
                    <a:off x="11313990" y="2169998"/>
                    <a:ext cx="137086" cy="120387"/>
                  </a:xfrm>
                  <a:custGeom>
                    <a:avLst/>
                    <a:gdLst/>
                    <a:ahLst/>
                    <a:cxnLst/>
                    <a:rect l="l" t="t" r="r" b="b"/>
                    <a:pathLst>
                      <a:path w="1650" h="1449" extrusionOk="0">
                        <a:moveTo>
                          <a:pt x="824" y="168"/>
                        </a:moveTo>
                        <a:cubicBezTo>
                          <a:pt x="1035" y="168"/>
                          <a:pt x="1236" y="288"/>
                          <a:pt x="1329" y="491"/>
                        </a:cubicBezTo>
                        <a:cubicBezTo>
                          <a:pt x="1458" y="769"/>
                          <a:pt x="1336" y="1100"/>
                          <a:pt x="1058" y="1229"/>
                        </a:cubicBezTo>
                        <a:cubicBezTo>
                          <a:pt x="983" y="1264"/>
                          <a:pt x="903" y="1281"/>
                          <a:pt x="825" y="1281"/>
                        </a:cubicBezTo>
                        <a:cubicBezTo>
                          <a:pt x="615" y="1281"/>
                          <a:pt x="413" y="1161"/>
                          <a:pt x="319" y="957"/>
                        </a:cubicBezTo>
                        <a:cubicBezTo>
                          <a:pt x="190" y="680"/>
                          <a:pt x="312" y="348"/>
                          <a:pt x="591" y="219"/>
                        </a:cubicBezTo>
                        <a:cubicBezTo>
                          <a:pt x="666" y="184"/>
                          <a:pt x="746" y="168"/>
                          <a:pt x="824" y="168"/>
                        </a:cubicBezTo>
                        <a:close/>
                        <a:moveTo>
                          <a:pt x="823" y="1"/>
                        </a:moveTo>
                        <a:cubicBezTo>
                          <a:pt x="721" y="1"/>
                          <a:pt x="618" y="22"/>
                          <a:pt x="520" y="68"/>
                        </a:cubicBezTo>
                        <a:cubicBezTo>
                          <a:pt x="159" y="235"/>
                          <a:pt x="0" y="665"/>
                          <a:pt x="167" y="1028"/>
                        </a:cubicBezTo>
                        <a:cubicBezTo>
                          <a:pt x="289" y="1292"/>
                          <a:pt x="551" y="1448"/>
                          <a:pt x="824" y="1448"/>
                        </a:cubicBezTo>
                        <a:cubicBezTo>
                          <a:pt x="926" y="1448"/>
                          <a:pt x="1029" y="1427"/>
                          <a:pt x="1128" y="1381"/>
                        </a:cubicBezTo>
                        <a:cubicBezTo>
                          <a:pt x="1490" y="1214"/>
                          <a:pt x="1649" y="783"/>
                          <a:pt x="1482" y="420"/>
                        </a:cubicBezTo>
                        <a:cubicBezTo>
                          <a:pt x="1359" y="157"/>
                          <a:pt x="1096" y="1"/>
                          <a:pt x="823"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1344814" y="2152883"/>
                    <a:ext cx="89978" cy="97373"/>
                  </a:xfrm>
                  <a:custGeom>
                    <a:avLst/>
                    <a:gdLst/>
                    <a:ahLst/>
                    <a:cxnLst/>
                    <a:rect l="l" t="t" r="r" b="b"/>
                    <a:pathLst>
                      <a:path w="1083" h="1172" extrusionOk="0">
                        <a:moveTo>
                          <a:pt x="989" y="0"/>
                        </a:moveTo>
                        <a:cubicBezTo>
                          <a:pt x="957" y="0"/>
                          <a:pt x="926" y="18"/>
                          <a:pt x="911" y="48"/>
                        </a:cubicBezTo>
                        <a:lnTo>
                          <a:pt x="482" y="982"/>
                        </a:lnTo>
                        <a:lnTo>
                          <a:pt x="125" y="847"/>
                        </a:lnTo>
                        <a:cubicBezTo>
                          <a:pt x="115" y="843"/>
                          <a:pt x="105" y="842"/>
                          <a:pt x="96" y="842"/>
                        </a:cubicBezTo>
                        <a:cubicBezTo>
                          <a:pt x="62" y="842"/>
                          <a:pt x="30" y="863"/>
                          <a:pt x="17" y="895"/>
                        </a:cubicBezTo>
                        <a:cubicBezTo>
                          <a:pt x="0" y="939"/>
                          <a:pt x="23" y="988"/>
                          <a:pt x="65" y="1003"/>
                        </a:cubicBezTo>
                        <a:lnTo>
                          <a:pt x="496" y="1166"/>
                        </a:lnTo>
                        <a:cubicBezTo>
                          <a:pt x="506" y="1170"/>
                          <a:pt x="516" y="1172"/>
                          <a:pt x="526" y="1172"/>
                        </a:cubicBezTo>
                        <a:cubicBezTo>
                          <a:pt x="538" y="1172"/>
                          <a:pt x="550" y="1169"/>
                          <a:pt x="561" y="1163"/>
                        </a:cubicBezTo>
                        <a:cubicBezTo>
                          <a:pt x="578" y="1156"/>
                          <a:pt x="594" y="1142"/>
                          <a:pt x="602" y="1122"/>
                        </a:cubicBezTo>
                        <a:lnTo>
                          <a:pt x="1064" y="119"/>
                        </a:lnTo>
                        <a:cubicBezTo>
                          <a:pt x="1083" y="77"/>
                          <a:pt x="1064" y="27"/>
                          <a:pt x="1023" y="7"/>
                        </a:cubicBezTo>
                        <a:cubicBezTo>
                          <a:pt x="1012" y="2"/>
                          <a:pt x="1000" y="0"/>
                          <a:pt x="989"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1482980" y="1768707"/>
                    <a:ext cx="795598" cy="380435"/>
                  </a:xfrm>
                  <a:custGeom>
                    <a:avLst/>
                    <a:gdLst/>
                    <a:ahLst/>
                    <a:cxnLst/>
                    <a:rect l="l" t="t" r="r" b="b"/>
                    <a:pathLst>
                      <a:path w="9576" h="4579" extrusionOk="0">
                        <a:moveTo>
                          <a:pt x="9485" y="0"/>
                        </a:moveTo>
                        <a:lnTo>
                          <a:pt x="0" y="4382"/>
                        </a:lnTo>
                        <a:lnTo>
                          <a:pt x="91" y="4579"/>
                        </a:lnTo>
                        <a:lnTo>
                          <a:pt x="9576" y="197"/>
                        </a:lnTo>
                        <a:lnTo>
                          <a:pt x="9485"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1751004" y="1802439"/>
                    <a:ext cx="543276" cy="263870"/>
                  </a:xfrm>
                  <a:custGeom>
                    <a:avLst/>
                    <a:gdLst/>
                    <a:ahLst/>
                    <a:cxnLst/>
                    <a:rect l="l" t="t" r="r" b="b"/>
                    <a:pathLst>
                      <a:path w="6539" h="3176" extrusionOk="0">
                        <a:moveTo>
                          <a:pt x="6447" y="1"/>
                        </a:moveTo>
                        <a:lnTo>
                          <a:pt x="0" y="2979"/>
                        </a:lnTo>
                        <a:lnTo>
                          <a:pt x="92" y="3175"/>
                        </a:lnTo>
                        <a:lnTo>
                          <a:pt x="6538" y="198"/>
                        </a:lnTo>
                        <a:lnTo>
                          <a:pt x="6447"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1514136" y="1975750"/>
                    <a:ext cx="493842" cy="240939"/>
                  </a:xfrm>
                  <a:custGeom>
                    <a:avLst/>
                    <a:gdLst/>
                    <a:ahLst/>
                    <a:cxnLst/>
                    <a:rect l="l" t="t" r="r" b="b"/>
                    <a:pathLst>
                      <a:path w="5944" h="2900" extrusionOk="0">
                        <a:moveTo>
                          <a:pt x="5853" y="0"/>
                        </a:moveTo>
                        <a:lnTo>
                          <a:pt x="1" y="2703"/>
                        </a:lnTo>
                        <a:lnTo>
                          <a:pt x="93" y="2900"/>
                        </a:lnTo>
                        <a:lnTo>
                          <a:pt x="5944" y="197"/>
                        </a:lnTo>
                        <a:lnTo>
                          <a:pt x="5853"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1498599" y="2063402"/>
                    <a:ext cx="230803" cy="119556"/>
                  </a:xfrm>
                  <a:custGeom>
                    <a:avLst/>
                    <a:gdLst/>
                    <a:ahLst/>
                    <a:cxnLst/>
                    <a:rect l="l" t="t" r="r" b="b"/>
                    <a:pathLst>
                      <a:path w="2778" h="1439" extrusionOk="0">
                        <a:moveTo>
                          <a:pt x="2687" y="0"/>
                        </a:moveTo>
                        <a:lnTo>
                          <a:pt x="1" y="1241"/>
                        </a:lnTo>
                        <a:lnTo>
                          <a:pt x="92" y="1438"/>
                        </a:lnTo>
                        <a:lnTo>
                          <a:pt x="2778" y="197"/>
                        </a:lnTo>
                        <a:lnTo>
                          <a:pt x="268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024262" y="1836253"/>
                    <a:ext cx="285638" cy="144813"/>
                  </a:xfrm>
                  <a:custGeom>
                    <a:avLst/>
                    <a:gdLst/>
                    <a:ahLst/>
                    <a:cxnLst/>
                    <a:rect l="l" t="t" r="r" b="b"/>
                    <a:pathLst>
                      <a:path w="3438" h="1743" extrusionOk="0">
                        <a:moveTo>
                          <a:pt x="3347" y="0"/>
                        </a:moveTo>
                        <a:lnTo>
                          <a:pt x="1" y="1546"/>
                        </a:lnTo>
                        <a:lnTo>
                          <a:pt x="91" y="1743"/>
                        </a:lnTo>
                        <a:lnTo>
                          <a:pt x="3437" y="197"/>
                        </a:lnTo>
                        <a:lnTo>
                          <a:pt x="334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1571878" y="1960878"/>
                    <a:ext cx="795598" cy="380601"/>
                  </a:xfrm>
                  <a:custGeom>
                    <a:avLst/>
                    <a:gdLst/>
                    <a:ahLst/>
                    <a:cxnLst/>
                    <a:rect l="l" t="t" r="r" b="b"/>
                    <a:pathLst>
                      <a:path w="9576" h="4581" extrusionOk="0">
                        <a:moveTo>
                          <a:pt x="9485" y="1"/>
                        </a:moveTo>
                        <a:lnTo>
                          <a:pt x="0" y="4384"/>
                        </a:lnTo>
                        <a:lnTo>
                          <a:pt x="91" y="4581"/>
                        </a:lnTo>
                        <a:lnTo>
                          <a:pt x="9575" y="197"/>
                        </a:lnTo>
                        <a:lnTo>
                          <a:pt x="9485"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11839819" y="1994776"/>
                    <a:ext cx="543276" cy="263870"/>
                  </a:xfrm>
                  <a:custGeom>
                    <a:avLst/>
                    <a:gdLst/>
                    <a:ahLst/>
                    <a:cxnLst/>
                    <a:rect l="l" t="t" r="r" b="b"/>
                    <a:pathLst>
                      <a:path w="6539" h="3176" extrusionOk="0">
                        <a:moveTo>
                          <a:pt x="6448" y="1"/>
                        </a:moveTo>
                        <a:lnTo>
                          <a:pt x="1" y="2978"/>
                        </a:lnTo>
                        <a:lnTo>
                          <a:pt x="91" y="3175"/>
                        </a:lnTo>
                        <a:lnTo>
                          <a:pt x="6539" y="197"/>
                        </a:lnTo>
                        <a:lnTo>
                          <a:pt x="6448"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11603034" y="2168004"/>
                    <a:ext cx="493842" cy="241022"/>
                  </a:xfrm>
                  <a:custGeom>
                    <a:avLst/>
                    <a:gdLst/>
                    <a:ahLst/>
                    <a:cxnLst/>
                    <a:rect l="l" t="t" r="r" b="b"/>
                    <a:pathLst>
                      <a:path w="5944" h="2901" extrusionOk="0">
                        <a:moveTo>
                          <a:pt x="5853" y="1"/>
                        </a:moveTo>
                        <a:lnTo>
                          <a:pt x="0" y="2704"/>
                        </a:lnTo>
                        <a:lnTo>
                          <a:pt x="91" y="2901"/>
                        </a:lnTo>
                        <a:lnTo>
                          <a:pt x="5943" y="198"/>
                        </a:lnTo>
                        <a:lnTo>
                          <a:pt x="5853"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11587415" y="2255739"/>
                    <a:ext cx="230886" cy="119556"/>
                  </a:xfrm>
                  <a:custGeom>
                    <a:avLst/>
                    <a:gdLst/>
                    <a:ahLst/>
                    <a:cxnLst/>
                    <a:rect l="l" t="t" r="r" b="b"/>
                    <a:pathLst>
                      <a:path w="2779" h="1439" extrusionOk="0">
                        <a:moveTo>
                          <a:pt x="2687" y="0"/>
                        </a:moveTo>
                        <a:lnTo>
                          <a:pt x="0" y="1241"/>
                        </a:lnTo>
                        <a:lnTo>
                          <a:pt x="92" y="1438"/>
                        </a:lnTo>
                        <a:lnTo>
                          <a:pt x="2778" y="197"/>
                        </a:lnTo>
                        <a:lnTo>
                          <a:pt x="268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12113161" y="2028590"/>
                    <a:ext cx="285555" cy="144813"/>
                  </a:xfrm>
                  <a:custGeom>
                    <a:avLst/>
                    <a:gdLst/>
                    <a:ahLst/>
                    <a:cxnLst/>
                    <a:rect l="l" t="t" r="r" b="b"/>
                    <a:pathLst>
                      <a:path w="3437" h="1743" extrusionOk="0">
                        <a:moveTo>
                          <a:pt x="3345" y="0"/>
                        </a:moveTo>
                        <a:lnTo>
                          <a:pt x="0" y="1546"/>
                        </a:lnTo>
                        <a:lnTo>
                          <a:pt x="91" y="1743"/>
                        </a:lnTo>
                        <a:lnTo>
                          <a:pt x="3437" y="197"/>
                        </a:lnTo>
                        <a:lnTo>
                          <a:pt x="3345"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11491537" y="2554589"/>
                    <a:ext cx="137086" cy="120303"/>
                  </a:xfrm>
                  <a:custGeom>
                    <a:avLst/>
                    <a:gdLst/>
                    <a:ahLst/>
                    <a:cxnLst/>
                    <a:rect l="l" t="t" r="r" b="b"/>
                    <a:pathLst>
                      <a:path w="1650" h="1448" extrusionOk="0">
                        <a:moveTo>
                          <a:pt x="825" y="167"/>
                        </a:moveTo>
                        <a:cubicBezTo>
                          <a:pt x="1035" y="167"/>
                          <a:pt x="1237" y="287"/>
                          <a:pt x="1331" y="490"/>
                        </a:cubicBezTo>
                        <a:cubicBezTo>
                          <a:pt x="1460" y="769"/>
                          <a:pt x="1338" y="1101"/>
                          <a:pt x="1059" y="1230"/>
                        </a:cubicBezTo>
                        <a:cubicBezTo>
                          <a:pt x="984" y="1264"/>
                          <a:pt x="905" y="1280"/>
                          <a:pt x="828" y="1280"/>
                        </a:cubicBezTo>
                        <a:cubicBezTo>
                          <a:pt x="617" y="1280"/>
                          <a:pt x="415" y="1161"/>
                          <a:pt x="321" y="958"/>
                        </a:cubicBezTo>
                        <a:cubicBezTo>
                          <a:pt x="192" y="679"/>
                          <a:pt x="314" y="347"/>
                          <a:pt x="593" y="218"/>
                        </a:cubicBezTo>
                        <a:cubicBezTo>
                          <a:pt x="668" y="183"/>
                          <a:pt x="747" y="167"/>
                          <a:pt x="825" y="167"/>
                        </a:cubicBezTo>
                        <a:close/>
                        <a:moveTo>
                          <a:pt x="825" y="0"/>
                        </a:moveTo>
                        <a:cubicBezTo>
                          <a:pt x="723" y="0"/>
                          <a:pt x="620" y="22"/>
                          <a:pt x="522" y="67"/>
                        </a:cubicBezTo>
                        <a:cubicBezTo>
                          <a:pt x="160" y="234"/>
                          <a:pt x="1" y="665"/>
                          <a:pt x="169" y="1027"/>
                        </a:cubicBezTo>
                        <a:cubicBezTo>
                          <a:pt x="291" y="1292"/>
                          <a:pt x="554" y="1448"/>
                          <a:pt x="828" y="1448"/>
                        </a:cubicBezTo>
                        <a:cubicBezTo>
                          <a:pt x="929" y="1448"/>
                          <a:pt x="1032" y="1427"/>
                          <a:pt x="1130" y="1381"/>
                        </a:cubicBezTo>
                        <a:cubicBezTo>
                          <a:pt x="1491" y="1214"/>
                          <a:pt x="1650" y="782"/>
                          <a:pt x="1483" y="421"/>
                        </a:cubicBezTo>
                        <a:cubicBezTo>
                          <a:pt x="1361" y="156"/>
                          <a:pt x="1098" y="0"/>
                          <a:pt x="825"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11522527" y="2537391"/>
                    <a:ext cx="89978" cy="97373"/>
                  </a:xfrm>
                  <a:custGeom>
                    <a:avLst/>
                    <a:gdLst/>
                    <a:ahLst/>
                    <a:cxnLst/>
                    <a:rect l="l" t="t" r="r" b="b"/>
                    <a:pathLst>
                      <a:path w="1083" h="1172" extrusionOk="0">
                        <a:moveTo>
                          <a:pt x="987" y="1"/>
                        </a:moveTo>
                        <a:cubicBezTo>
                          <a:pt x="956" y="1"/>
                          <a:pt x="926" y="19"/>
                          <a:pt x="911" y="50"/>
                        </a:cubicBezTo>
                        <a:lnTo>
                          <a:pt x="482" y="982"/>
                        </a:lnTo>
                        <a:lnTo>
                          <a:pt x="125" y="848"/>
                        </a:lnTo>
                        <a:cubicBezTo>
                          <a:pt x="115" y="844"/>
                          <a:pt x="105" y="842"/>
                          <a:pt x="96" y="842"/>
                        </a:cubicBezTo>
                        <a:cubicBezTo>
                          <a:pt x="61" y="842"/>
                          <a:pt x="29" y="863"/>
                          <a:pt x="16" y="896"/>
                        </a:cubicBezTo>
                        <a:cubicBezTo>
                          <a:pt x="0" y="940"/>
                          <a:pt x="22" y="988"/>
                          <a:pt x="66" y="1003"/>
                        </a:cubicBezTo>
                        <a:lnTo>
                          <a:pt x="496" y="1166"/>
                        </a:lnTo>
                        <a:cubicBezTo>
                          <a:pt x="506" y="1170"/>
                          <a:pt x="516" y="1172"/>
                          <a:pt x="527" y="1172"/>
                        </a:cubicBezTo>
                        <a:cubicBezTo>
                          <a:pt x="538" y="1172"/>
                          <a:pt x="550" y="1169"/>
                          <a:pt x="560" y="1165"/>
                        </a:cubicBezTo>
                        <a:cubicBezTo>
                          <a:pt x="578" y="1156"/>
                          <a:pt x="593" y="1142"/>
                          <a:pt x="601" y="1124"/>
                        </a:cubicBezTo>
                        <a:lnTo>
                          <a:pt x="1063" y="119"/>
                        </a:lnTo>
                        <a:cubicBezTo>
                          <a:pt x="1083" y="77"/>
                          <a:pt x="1064" y="27"/>
                          <a:pt x="1022" y="9"/>
                        </a:cubicBezTo>
                        <a:cubicBezTo>
                          <a:pt x="1011" y="3"/>
                          <a:pt x="999" y="1"/>
                          <a:pt x="987"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11660693" y="2153215"/>
                    <a:ext cx="795598" cy="380518"/>
                  </a:xfrm>
                  <a:custGeom>
                    <a:avLst/>
                    <a:gdLst/>
                    <a:ahLst/>
                    <a:cxnLst/>
                    <a:rect l="l" t="t" r="r" b="b"/>
                    <a:pathLst>
                      <a:path w="9576" h="4580" extrusionOk="0">
                        <a:moveTo>
                          <a:pt x="9485" y="0"/>
                        </a:moveTo>
                        <a:lnTo>
                          <a:pt x="1" y="4382"/>
                        </a:lnTo>
                        <a:lnTo>
                          <a:pt x="91" y="4579"/>
                        </a:lnTo>
                        <a:lnTo>
                          <a:pt x="9576" y="197"/>
                        </a:lnTo>
                        <a:lnTo>
                          <a:pt x="9485"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11928717" y="2186947"/>
                    <a:ext cx="543276" cy="264036"/>
                  </a:xfrm>
                  <a:custGeom>
                    <a:avLst/>
                    <a:gdLst/>
                    <a:ahLst/>
                    <a:cxnLst/>
                    <a:rect l="l" t="t" r="r" b="b"/>
                    <a:pathLst>
                      <a:path w="6539" h="3178" extrusionOk="0">
                        <a:moveTo>
                          <a:pt x="6446" y="1"/>
                        </a:moveTo>
                        <a:lnTo>
                          <a:pt x="0" y="2980"/>
                        </a:lnTo>
                        <a:lnTo>
                          <a:pt x="91" y="3177"/>
                        </a:lnTo>
                        <a:lnTo>
                          <a:pt x="6538" y="198"/>
                        </a:lnTo>
                        <a:lnTo>
                          <a:pt x="6446"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11691932" y="2360258"/>
                    <a:ext cx="493759" cy="241105"/>
                  </a:xfrm>
                  <a:custGeom>
                    <a:avLst/>
                    <a:gdLst/>
                    <a:ahLst/>
                    <a:cxnLst/>
                    <a:rect l="l" t="t" r="r" b="b"/>
                    <a:pathLst>
                      <a:path w="5943" h="2902" extrusionOk="0">
                        <a:moveTo>
                          <a:pt x="5852" y="0"/>
                        </a:moveTo>
                        <a:lnTo>
                          <a:pt x="0" y="2705"/>
                        </a:lnTo>
                        <a:lnTo>
                          <a:pt x="91" y="2902"/>
                        </a:lnTo>
                        <a:lnTo>
                          <a:pt x="5943" y="197"/>
                        </a:lnTo>
                        <a:lnTo>
                          <a:pt x="5852"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11676230" y="2448076"/>
                    <a:ext cx="230886" cy="119473"/>
                  </a:xfrm>
                  <a:custGeom>
                    <a:avLst/>
                    <a:gdLst/>
                    <a:ahLst/>
                    <a:cxnLst/>
                    <a:rect l="l" t="t" r="r" b="b"/>
                    <a:pathLst>
                      <a:path w="2779" h="1438" extrusionOk="0">
                        <a:moveTo>
                          <a:pt x="2687" y="0"/>
                        </a:moveTo>
                        <a:lnTo>
                          <a:pt x="1" y="1241"/>
                        </a:lnTo>
                        <a:lnTo>
                          <a:pt x="91" y="1438"/>
                        </a:lnTo>
                        <a:lnTo>
                          <a:pt x="2779" y="197"/>
                        </a:lnTo>
                        <a:lnTo>
                          <a:pt x="2687" y="0"/>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12201976" y="2220761"/>
                    <a:ext cx="285555" cy="144896"/>
                  </a:xfrm>
                  <a:custGeom>
                    <a:avLst/>
                    <a:gdLst/>
                    <a:ahLst/>
                    <a:cxnLst/>
                    <a:rect l="l" t="t" r="r" b="b"/>
                    <a:pathLst>
                      <a:path w="3437" h="1744" extrusionOk="0">
                        <a:moveTo>
                          <a:pt x="3346" y="1"/>
                        </a:moveTo>
                        <a:lnTo>
                          <a:pt x="1" y="1546"/>
                        </a:lnTo>
                        <a:lnTo>
                          <a:pt x="91" y="1743"/>
                        </a:lnTo>
                        <a:lnTo>
                          <a:pt x="3436" y="197"/>
                        </a:lnTo>
                        <a:lnTo>
                          <a:pt x="3346" y="1"/>
                        </a:ln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11816972" y="2336828"/>
                    <a:ext cx="725975" cy="351439"/>
                  </a:xfrm>
                  <a:custGeom>
                    <a:avLst/>
                    <a:gdLst/>
                    <a:ahLst/>
                    <a:cxnLst/>
                    <a:rect l="l" t="t" r="r" b="b"/>
                    <a:pathLst>
                      <a:path w="8738" h="4230" extrusionOk="0">
                        <a:moveTo>
                          <a:pt x="8625" y="0"/>
                        </a:moveTo>
                        <a:lnTo>
                          <a:pt x="1" y="3985"/>
                        </a:lnTo>
                        <a:lnTo>
                          <a:pt x="113" y="4229"/>
                        </a:lnTo>
                        <a:lnTo>
                          <a:pt x="8737" y="245"/>
                        </a:lnTo>
                        <a:lnTo>
                          <a:pt x="8625"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11593812" y="2386346"/>
                    <a:ext cx="972065" cy="465096"/>
                  </a:xfrm>
                  <a:custGeom>
                    <a:avLst/>
                    <a:gdLst/>
                    <a:ahLst/>
                    <a:cxnLst/>
                    <a:rect l="l" t="t" r="r" b="b"/>
                    <a:pathLst>
                      <a:path w="11700" h="5598" extrusionOk="0">
                        <a:moveTo>
                          <a:pt x="11586" y="1"/>
                        </a:moveTo>
                        <a:lnTo>
                          <a:pt x="1" y="5353"/>
                        </a:lnTo>
                        <a:lnTo>
                          <a:pt x="113" y="5598"/>
                        </a:lnTo>
                        <a:lnTo>
                          <a:pt x="11700" y="244"/>
                        </a:lnTo>
                        <a:lnTo>
                          <a:pt x="11586"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11616660" y="2617898"/>
                    <a:ext cx="578005" cy="282979"/>
                  </a:xfrm>
                  <a:custGeom>
                    <a:avLst/>
                    <a:gdLst/>
                    <a:ahLst/>
                    <a:cxnLst/>
                    <a:rect l="l" t="t" r="r" b="b"/>
                    <a:pathLst>
                      <a:path w="6957" h="3406" extrusionOk="0">
                        <a:moveTo>
                          <a:pt x="6845" y="0"/>
                        </a:moveTo>
                        <a:lnTo>
                          <a:pt x="1" y="3162"/>
                        </a:lnTo>
                        <a:lnTo>
                          <a:pt x="114" y="3406"/>
                        </a:lnTo>
                        <a:lnTo>
                          <a:pt x="6957" y="244"/>
                        </a:lnTo>
                        <a:lnTo>
                          <a:pt x="6845"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11639673" y="2485381"/>
                    <a:ext cx="971899" cy="465096"/>
                  </a:xfrm>
                  <a:custGeom>
                    <a:avLst/>
                    <a:gdLst/>
                    <a:ahLst/>
                    <a:cxnLst/>
                    <a:rect l="l" t="t" r="r" b="b"/>
                    <a:pathLst>
                      <a:path w="11698" h="5598" extrusionOk="0">
                        <a:moveTo>
                          <a:pt x="11585" y="0"/>
                        </a:moveTo>
                        <a:lnTo>
                          <a:pt x="0" y="5354"/>
                        </a:lnTo>
                        <a:lnTo>
                          <a:pt x="112" y="5597"/>
                        </a:lnTo>
                        <a:lnTo>
                          <a:pt x="11697" y="244"/>
                        </a:lnTo>
                        <a:lnTo>
                          <a:pt x="11585"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12195080" y="2534898"/>
                    <a:ext cx="439423" cy="219005"/>
                  </a:xfrm>
                  <a:custGeom>
                    <a:avLst/>
                    <a:gdLst/>
                    <a:ahLst/>
                    <a:cxnLst/>
                    <a:rect l="l" t="t" r="r" b="b"/>
                    <a:pathLst>
                      <a:path w="5289" h="2636" extrusionOk="0">
                        <a:moveTo>
                          <a:pt x="5175" y="1"/>
                        </a:moveTo>
                        <a:lnTo>
                          <a:pt x="0" y="2392"/>
                        </a:lnTo>
                        <a:lnTo>
                          <a:pt x="112" y="2636"/>
                        </a:lnTo>
                        <a:lnTo>
                          <a:pt x="5289" y="244"/>
                        </a:lnTo>
                        <a:lnTo>
                          <a:pt x="5175"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11685286" y="2584499"/>
                    <a:ext cx="972065" cy="464930"/>
                  </a:xfrm>
                  <a:custGeom>
                    <a:avLst/>
                    <a:gdLst/>
                    <a:ahLst/>
                    <a:cxnLst/>
                    <a:rect l="l" t="t" r="r" b="b"/>
                    <a:pathLst>
                      <a:path w="11700" h="5596" extrusionOk="0">
                        <a:moveTo>
                          <a:pt x="11586" y="0"/>
                        </a:moveTo>
                        <a:lnTo>
                          <a:pt x="1" y="5352"/>
                        </a:lnTo>
                        <a:lnTo>
                          <a:pt x="114" y="5596"/>
                        </a:lnTo>
                        <a:lnTo>
                          <a:pt x="11699" y="244"/>
                        </a:lnTo>
                        <a:lnTo>
                          <a:pt x="11586"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11708216" y="2755234"/>
                    <a:ext cx="709275" cy="343795"/>
                  </a:xfrm>
                  <a:custGeom>
                    <a:avLst/>
                    <a:gdLst/>
                    <a:ahLst/>
                    <a:cxnLst/>
                    <a:rect l="l" t="t" r="r" b="b"/>
                    <a:pathLst>
                      <a:path w="8537" h="4138" extrusionOk="0">
                        <a:moveTo>
                          <a:pt x="8424" y="1"/>
                        </a:moveTo>
                        <a:lnTo>
                          <a:pt x="1" y="3894"/>
                        </a:lnTo>
                        <a:lnTo>
                          <a:pt x="113" y="4137"/>
                        </a:lnTo>
                        <a:lnTo>
                          <a:pt x="8536" y="246"/>
                        </a:lnTo>
                        <a:lnTo>
                          <a:pt x="8424"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2450808" y="2633933"/>
                    <a:ext cx="229391" cy="121965"/>
                  </a:xfrm>
                  <a:custGeom>
                    <a:avLst/>
                    <a:gdLst/>
                    <a:ahLst/>
                    <a:cxnLst/>
                    <a:rect l="l" t="t" r="r" b="b"/>
                    <a:pathLst>
                      <a:path w="2761" h="1468" extrusionOk="0">
                        <a:moveTo>
                          <a:pt x="2648" y="0"/>
                        </a:moveTo>
                        <a:lnTo>
                          <a:pt x="1" y="1224"/>
                        </a:lnTo>
                        <a:lnTo>
                          <a:pt x="114" y="1468"/>
                        </a:lnTo>
                        <a:lnTo>
                          <a:pt x="2760" y="244"/>
                        </a:lnTo>
                        <a:lnTo>
                          <a:pt x="2648"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1662438" y="2766866"/>
                    <a:ext cx="470081" cy="233046"/>
                  </a:xfrm>
                  <a:custGeom>
                    <a:avLst/>
                    <a:gdLst/>
                    <a:ahLst/>
                    <a:cxnLst/>
                    <a:rect l="l" t="t" r="r" b="b"/>
                    <a:pathLst>
                      <a:path w="5658" h="2805" extrusionOk="0">
                        <a:moveTo>
                          <a:pt x="5544" y="1"/>
                        </a:moveTo>
                        <a:lnTo>
                          <a:pt x="1" y="2561"/>
                        </a:lnTo>
                        <a:lnTo>
                          <a:pt x="114" y="2804"/>
                        </a:lnTo>
                        <a:lnTo>
                          <a:pt x="5658" y="244"/>
                        </a:lnTo>
                        <a:lnTo>
                          <a:pt x="5544"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2227981" y="2435946"/>
                    <a:ext cx="360744" cy="182449"/>
                  </a:xfrm>
                  <a:custGeom>
                    <a:avLst/>
                    <a:gdLst/>
                    <a:ahLst/>
                    <a:cxnLst/>
                    <a:rect l="l" t="t" r="r" b="b"/>
                    <a:pathLst>
                      <a:path w="4342" h="2196" extrusionOk="0">
                        <a:moveTo>
                          <a:pt x="4228" y="0"/>
                        </a:moveTo>
                        <a:lnTo>
                          <a:pt x="1" y="1952"/>
                        </a:lnTo>
                        <a:lnTo>
                          <a:pt x="114" y="2196"/>
                        </a:lnTo>
                        <a:lnTo>
                          <a:pt x="4341" y="244"/>
                        </a:lnTo>
                        <a:lnTo>
                          <a:pt x="4228" y="0"/>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11455812" y="1400151"/>
                    <a:ext cx="513616" cy="261294"/>
                  </a:xfrm>
                  <a:custGeom>
                    <a:avLst/>
                    <a:gdLst/>
                    <a:ahLst/>
                    <a:cxnLst/>
                    <a:rect l="l" t="t" r="r" b="b"/>
                    <a:pathLst>
                      <a:path w="6182" h="3145" extrusionOk="0">
                        <a:moveTo>
                          <a:pt x="6012" y="1"/>
                        </a:moveTo>
                        <a:lnTo>
                          <a:pt x="0" y="2779"/>
                        </a:lnTo>
                        <a:lnTo>
                          <a:pt x="169" y="3144"/>
                        </a:lnTo>
                        <a:lnTo>
                          <a:pt x="6181" y="366"/>
                        </a:lnTo>
                        <a:lnTo>
                          <a:pt x="6012"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11511560" y="1467282"/>
                    <a:ext cx="630015" cy="315049"/>
                  </a:xfrm>
                  <a:custGeom>
                    <a:avLst/>
                    <a:gdLst/>
                    <a:ahLst/>
                    <a:cxnLst/>
                    <a:rect l="l" t="t" r="r" b="b"/>
                    <a:pathLst>
                      <a:path w="7583" h="3792" extrusionOk="0">
                        <a:moveTo>
                          <a:pt x="7413" y="0"/>
                        </a:moveTo>
                        <a:lnTo>
                          <a:pt x="1" y="3426"/>
                        </a:lnTo>
                        <a:lnTo>
                          <a:pt x="169" y="3791"/>
                        </a:lnTo>
                        <a:lnTo>
                          <a:pt x="7583" y="366"/>
                        </a:lnTo>
                        <a:lnTo>
                          <a:pt x="7413"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11485057" y="1552857"/>
                    <a:ext cx="320698" cy="172147"/>
                  </a:xfrm>
                  <a:custGeom>
                    <a:avLst/>
                    <a:gdLst/>
                    <a:ahLst/>
                    <a:cxnLst/>
                    <a:rect l="l" t="t" r="r" b="b"/>
                    <a:pathLst>
                      <a:path w="3860" h="2072" extrusionOk="0">
                        <a:moveTo>
                          <a:pt x="3691" y="0"/>
                        </a:moveTo>
                        <a:lnTo>
                          <a:pt x="1" y="1706"/>
                        </a:lnTo>
                        <a:lnTo>
                          <a:pt x="170" y="2071"/>
                        </a:lnTo>
                        <a:lnTo>
                          <a:pt x="3860" y="367"/>
                        </a:lnTo>
                        <a:lnTo>
                          <a:pt x="3691"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11828935" y="1394003"/>
                    <a:ext cx="320615" cy="172230"/>
                  </a:xfrm>
                  <a:custGeom>
                    <a:avLst/>
                    <a:gdLst/>
                    <a:ahLst/>
                    <a:cxnLst/>
                    <a:rect l="l" t="t" r="r" b="b"/>
                    <a:pathLst>
                      <a:path w="3859" h="2073" extrusionOk="0">
                        <a:moveTo>
                          <a:pt x="3690" y="1"/>
                        </a:moveTo>
                        <a:lnTo>
                          <a:pt x="0" y="1707"/>
                        </a:lnTo>
                        <a:lnTo>
                          <a:pt x="169" y="2072"/>
                        </a:lnTo>
                        <a:lnTo>
                          <a:pt x="3859" y="366"/>
                        </a:lnTo>
                        <a:lnTo>
                          <a:pt x="3690"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11538063" y="1730406"/>
                    <a:ext cx="184360" cy="109087"/>
                  </a:xfrm>
                  <a:custGeom>
                    <a:avLst/>
                    <a:gdLst/>
                    <a:ahLst/>
                    <a:cxnLst/>
                    <a:rect l="l" t="t" r="r" b="b"/>
                    <a:pathLst>
                      <a:path w="2219" h="1313" extrusionOk="0">
                        <a:moveTo>
                          <a:pt x="2049" y="1"/>
                        </a:moveTo>
                        <a:lnTo>
                          <a:pt x="0" y="947"/>
                        </a:lnTo>
                        <a:lnTo>
                          <a:pt x="169" y="1313"/>
                        </a:lnTo>
                        <a:lnTo>
                          <a:pt x="2219" y="366"/>
                        </a:lnTo>
                        <a:lnTo>
                          <a:pt x="2049"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12044535" y="1565735"/>
                    <a:ext cx="184360" cy="109253"/>
                  </a:xfrm>
                  <a:custGeom>
                    <a:avLst/>
                    <a:gdLst/>
                    <a:ahLst/>
                    <a:cxnLst/>
                    <a:rect l="l" t="t" r="r" b="b"/>
                    <a:pathLst>
                      <a:path w="2219" h="1315" extrusionOk="0">
                        <a:moveTo>
                          <a:pt x="2050" y="1"/>
                        </a:moveTo>
                        <a:lnTo>
                          <a:pt x="0" y="949"/>
                        </a:lnTo>
                        <a:lnTo>
                          <a:pt x="170" y="1314"/>
                        </a:lnTo>
                        <a:lnTo>
                          <a:pt x="2219" y="368"/>
                        </a:lnTo>
                        <a:lnTo>
                          <a:pt x="2050" y="1"/>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11564401" y="1668758"/>
                    <a:ext cx="441750" cy="228061"/>
                  </a:xfrm>
                  <a:custGeom>
                    <a:avLst/>
                    <a:gdLst/>
                    <a:ahLst/>
                    <a:cxnLst/>
                    <a:rect l="l" t="t" r="r" b="b"/>
                    <a:pathLst>
                      <a:path w="5317" h="2745" extrusionOk="0">
                        <a:moveTo>
                          <a:pt x="5147" y="0"/>
                        </a:moveTo>
                        <a:lnTo>
                          <a:pt x="1" y="2378"/>
                        </a:lnTo>
                        <a:lnTo>
                          <a:pt x="171" y="2745"/>
                        </a:lnTo>
                        <a:lnTo>
                          <a:pt x="5316" y="366"/>
                        </a:lnTo>
                        <a:lnTo>
                          <a:pt x="5147"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11742862" y="1508574"/>
                    <a:ext cx="459695" cy="236287"/>
                  </a:xfrm>
                  <a:custGeom>
                    <a:avLst/>
                    <a:gdLst/>
                    <a:ahLst/>
                    <a:cxnLst/>
                    <a:rect l="l" t="t" r="r" b="b"/>
                    <a:pathLst>
                      <a:path w="5533" h="2844" extrusionOk="0">
                        <a:moveTo>
                          <a:pt x="5362" y="0"/>
                        </a:moveTo>
                        <a:lnTo>
                          <a:pt x="0" y="2478"/>
                        </a:lnTo>
                        <a:lnTo>
                          <a:pt x="169" y="2844"/>
                        </a:lnTo>
                        <a:lnTo>
                          <a:pt x="5532" y="366"/>
                        </a:lnTo>
                        <a:lnTo>
                          <a:pt x="5362" y="0"/>
                        </a:lnTo>
                        <a:close/>
                      </a:path>
                    </a:pathLst>
                  </a:custGeom>
                  <a:solidFill>
                    <a:schemeClr val="accen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11052529" y="1600963"/>
                    <a:ext cx="483956" cy="531645"/>
                  </a:xfrm>
                  <a:custGeom>
                    <a:avLst/>
                    <a:gdLst/>
                    <a:ahLst/>
                    <a:cxnLst/>
                    <a:rect l="l" t="t" r="r" b="b"/>
                    <a:pathLst>
                      <a:path w="5825" h="6399" extrusionOk="0">
                        <a:moveTo>
                          <a:pt x="3647" y="0"/>
                        </a:moveTo>
                        <a:lnTo>
                          <a:pt x="1" y="1685"/>
                        </a:lnTo>
                        <a:lnTo>
                          <a:pt x="2178" y="6398"/>
                        </a:lnTo>
                        <a:lnTo>
                          <a:pt x="5825" y="4714"/>
                        </a:lnTo>
                        <a:lnTo>
                          <a:pt x="3647" y="0"/>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11402805" y="2362252"/>
                    <a:ext cx="137086" cy="120387"/>
                  </a:xfrm>
                  <a:custGeom>
                    <a:avLst/>
                    <a:gdLst/>
                    <a:ahLst/>
                    <a:cxnLst/>
                    <a:rect l="l" t="t" r="r" b="b"/>
                    <a:pathLst>
                      <a:path w="1650" h="1449" extrusionOk="0">
                        <a:moveTo>
                          <a:pt x="824" y="168"/>
                        </a:moveTo>
                        <a:cubicBezTo>
                          <a:pt x="1034" y="168"/>
                          <a:pt x="1236" y="288"/>
                          <a:pt x="1330" y="491"/>
                        </a:cubicBezTo>
                        <a:cubicBezTo>
                          <a:pt x="1458" y="770"/>
                          <a:pt x="1337" y="1101"/>
                          <a:pt x="1058" y="1230"/>
                        </a:cubicBezTo>
                        <a:cubicBezTo>
                          <a:pt x="982" y="1265"/>
                          <a:pt x="903" y="1281"/>
                          <a:pt x="825" y="1281"/>
                        </a:cubicBezTo>
                        <a:cubicBezTo>
                          <a:pt x="615" y="1281"/>
                          <a:pt x="414" y="1162"/>
                          <a:pt x="319" y="958"/>
                        </a:cubicBezTo>
                        <a:cubicBezTo>
                          <a:pt x="191" y="679"/>
                          <a:pt x="312" y="347"/>
                          <a:pt x="591" y="220"/>
                        </a:cubicBezTo>
                        <a:cubicBezTo>
                          <a:pt x="667" y="185"/>
                          <a:pt x="746" y="168"/>
                          <a:pt x="824" y="168"/>
                        </a:cubicBezTo>
                        <a:close/>
                        <a:moveTo>
                          <a:pt x="823" y="0"/>
                        </a:moveTo>
                        <a:cubicBezTo>
                          <a:pt x="722" y="0"/>
                          <a:pt x="619" y="22"/>
                          <a:pt x="521" y="67"/>
                        </a:cubicBezTo>
                        <a:cubicBezTo>
                          <a:pt x="159" y="236"/>
                          <a:pt x="1" y="666"/>
                          <a:pt x="168" y="1027"/>
                        </a:cubicBezTo>
                        <a:cubicBezTo>
                          <a:pt x="290" y="1292"/>
                          <a:pt x="552" y="1448"/>
                          <a:pt x="826" y="1448"/>
                        </a:cubicBezTo>
                        <a:cubicBezTo>
                          <a:pt x="927" y="1448"/>
                          <a:pt x="1030" y="1427"/>
                          <a:pt x="1128" y="1382"/>
                        </a:cubicBezTo>
                        <a:cubicBezTo>
                          <a:pt x="1491" y="1214"/>
                          <a:pt x="1650" y="784"/>
                          <a:pt x="1481" y="421"/>
                        </a:cubicBezTo>
                        <a:cubicBezTo>
                          <a:pt x="1359" y="156"/>
                          <a:pt x="1097" y="0"/>
                          <a:pt x="823"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11433629" y="2345137"/>
                    <a:ext cx="90061" cy="97373"/>
                  </a:xfrm>
                  <a:custGeom>
                    <a:avLst/>
                    <a:gdLst/>
                    <a:ahLst/>
                    <a:cxnLst/>
                    <a:rect l="l" t="t" r="r" b="b"/>
                    <a:pathLst>
                      <a:path w="1084" h="1172" extrusionOk="0">
                        <a:moveTo>
                          <a:pt x="988" y="0"/>
                        </a:moveTo>
                        <a:cubicBezTo>
                          <a:pt x="956" y="0"/>
                          <a:pt x="926" y="18"/>
                          <a:pt x="912" y="49"/>
                        </a:cubicBezTo>
                        <a:lnTo>
                          <a:pt x="483" y="983"/>
                        </a:lnTo>
                        <a:lnTo>
                          <a:pt x="126" y="847"/>
                        </a:lnTo>
                        <a:cubicBezTo>
                          <a:pt x="116" y="843"/>
                          <a:pt x="106" y="842"/>
                          <a:pt x="96" y="842"/>
                        </a:cubicBezTo>
                        <a:cubicBezTo>
                          <a:pt x="62" y="842"/>
                          <a:pt x="30" y="862"/>
                          <a:pt x="18" y="896"/>
                        </a:cubicBezTo>
                        <a:cubicBezTo>
                          <a:pt x="1" y="939"/>
                          <a:pt x="24" y="987"/>
                          <a:pt x="66" y="1004"/>
                        </a:cubicBezTo>
                        <a:lnTo>
                          <a:pt x="497" y="1167"/>
                        </a:lnTo>
                        <a:cubicBezTo>
                          <a:pt x="506" y="1170"/>
                          <a:pt x="516" y="1171"/>
                          <a:pt x="525" y="1171"/>
                        </a:cubicBezTo>
                        <a:cubicBezTo>
                          <a:pt x="538" y="1171"/>
                          <a:pt x="551" y="1169"/>
                          <a:pt x="562" y="1164"/>
                        </a:cubicBezTo>
                        <a:cubicBezTo>
                          <a:pt x="579" y="1156"/>
                          <a:pt x="593" y="1141"/>
                          <a:pt x="603" y="1123"/>
                        </a:cubicBezTo>
                        <a:lnTo>
                          <a:pt x="1063" y="119"/>
                        </a:lnTo>
                        <a:cubicBezTo>
                          <a:pt x="1083" y="77"/>
                          <a:pt x="1065" y="28"/>
                          <a:pt x="1024" y="8"/>
                        </a:cubicBezTo>
                        <a:cubicBezTo>
                          <a:pt x="1012" y="3"/>
                          <a:pt x="1000" y="0"/>
                          <a:pt x="988"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11149985" y="2422653"/>
                    <a:ext cx="4237" cy="83"/>
                  </a:xfrm>
                  <a:custGeom>
                    <a:avLst/>
                    <a:gdLst/>
                    <a:ahLst/>
                    <a:cxnLst/>
                    <a:rect l="l" t="t" r="r" b="b"/>
                    <a:pathLst>
                      <a:path w="51" h="1" extrusionOk="0">
                        <a:moveTo>
                          <a:pt x="50" y="0"/>
                        </a:moveTo>
                        <a:cubicBezTo>
                          <a:pt x="50" y="0"/>
                          <a:pt x="32" y="0"/>
                          <a:pt x="1" y="0"/>
                        </a:cubicBezTo>
                        <a:cubicBezTo>
                          <a:pt x="32" y="0"/>
                          <a:pt x="50" y="0"/>
                          <a:pt x="50"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11100800" y="2369314"/>
                    <a:ext cx="249" cy="4320"/>
                  </a:xfrm>
                  <a:custGeom>
                    <a:avLst/>
                    <a:gdLst/>
                    <a:ahLst/>
                    <a:cxnLst/>
                    <a:rect l="l" t="t" r="r" b="b"/>
                    <a:pathLst>
                      <a:path w="3" h="52" extrusionOk="0">
                        <a:moveTo>
                          <a:pt x="1" y="0"/>
                        </a:moveTo>
                        <a:cubicBezTo>
                          <a:pt x="1" y="0"/>
                          <a:pt x="1" y="19"/>
                          <a:pt x="1" y="51"/>
                        </a:cubicBezTo>
                        <a:cubicBezTo>
                          <a:pt x="2" y="19"/>
                          <a:pt x="1" y="0"/>
                          <a:pt x="1"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9" name="Google Shape;479;p40"/>
              <p:cNvGrpSpPr/>
              <p:nvPr/>
            </p:nvGrpSpPr>
            <p:grpSpPr>
              <a:xfrm>
                <a:off x="7959532" y="4908822"/>
                <a:ext cx="278793" cy="366930"/>
                <a:chOff x="7959532" y="4908822"/>
                <a:chExt cx="278793" cy="366930"/>
              </a:xfrm>
            </p:grpSpPr>
            <p:grpSp>
              <p:nvGrpSpPr>
                <p:cNvPr id="480" name="Google Shape;480;p40"/>
                <p:cNvGrpSpPr/>
                <p:nvPr/>
              </p:nvGrpSpPr>
              <p:grpSpPr>
                <a:xfrm>
                  <a:off x="7959532" y="4908822"/>
                  <a:ext cx="278793" cy="366930"/>
                  <a:chOff x="7947632" y="4892572"/>
                  <a:chExt cx="278793" cy="366930"/>
                </a:xfrm>
              </p:grpSpPr>
              <p:sp>
                <p:nvSpPr>
                  <p:cNvPr id="481" name="Google Shape;481;p40"/>
                  <p:cNvSpPr/>
                  <p:nvPr/>
                </p:nvSpPr>
                <p:spPr>
                  <a:xfrm rot="-1458591">
                    <a:off x="8020110" y="5109752"/>
                    <a:ext cx="190929" cy="115600"/>
                  </a:xfrm>
                  <a:prstGeom prst="round2SameRect">
                    <a:avLst>
                      <a:gd name="adj1" fmla="val 32633"/>
                      <a:gd name="adj2" fmla="val 0"/>
                    </a:avLst>
                  </a:pr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40"/>
                  <p:cNvGrpSpPr/>
                  <p:nvPr/>
                </p:nvGrpSpPr>
                <p:grpSpPr>
                  <a:xfrm>
                    <a:off x="8060418" y="5101517"/>
                    <a:ext cx="66546" cy="71015"/>
                    <a:chOff x="11293469" y="1912524"/>
                    <a:chExt cx="77931" cy="83166"/>
                  </a:xfrm>
                </p:grpSpPr>
                <p:sp>
                  <p:nvSpPr>
                    <p:cNvPr id="483" name="Google Shape;483;p40"/>
                    <p:cNvSpPr/>
                    <p:nvPr/>
                  </p:nvSpPr>
                  <p:spPr>
                    <a:xfrm>
                      <a:off x="11293469" y="1938778"/>
                      <a:ext cx="45529" cy="56912"/>
                    </a:xfrm>
                    <a:custGeom>
                      <a:avLst/>
                      <a:gdLst/>
                      <a:ahLst/>
                      <a:cxnLst/>
                      <a:rect l="l" t="t" r="r" b="b"/>
                      <a:pathLst>
                        <a:path w="548" h="685" extrusionOk="0">
                          <a:moveTo>
                            <a:pt x="1" y="0"/>
                          </a:moveTo>
                          <a:lnTo>
                            <a:pt x="19" y="214"/>
                          </a:lnTo>
                          <a:lnTo>
                            <a:pt x="410" y="684"/>
                          </a:lnTo>
                          <a:lnTo>
                            <a:pt x="547" y="289"/>
                          </a:lnTo>
                          <a:lnTo>
                            <a:pt x="1"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11338915" y="1912524"/>
                      <a:ext cx="32485" cy="62893"/>
                    </a:xfrm>
                    <a:custGeom>
                      <a:avLst/>
                      <a:gdLst/>
                      <a:ahLst/>
                      <a:cxnLst/>
                      <a:rect l="l" t="t" r="r" b="b"/>
                      <a:pathLst>
                        <a:path w="391" h="757" extrusionOk="0">
                          <a:moveTo>
                            <a:pt x="134" y="0"/>
                          </a:moveTo>
                          <a:lnTo>
                            <a:pt x="0" y="605"/>
                          </a:lnTo>
                          <a:lnTo>
                            <a:pt x="390" y="757"/>
                          </a:lnTo>
                          <a:lnTo>
                            <a:pt x="390" y="757"/>
                          </a:lnTo>
                          <a:lnTo>
                            <a:pt x="285" y="153"/>
                          </a:lnTo>
                          <a:lnTo>
                            <a:pt x="134"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40"/>
                  <p:cNvGrpSpPr/>
                  <p:nvPr/>
                </p:nvGrpSpPr>
                <p:grpSpPr>
                  <a:xfrm>
                    <a:off x="7947632" y="4892572"/>
                    <a:ext cx="178992" cy="247311"/>
                    <a:chOff x="11166685" y="1676817"/>
                    <a:chExt cx="209617" cy="289626"/>
                  </a:xfrm>
                </p:grpSpPr>
                <p:sp>
                  <p:nvSpPr>
                    <p:cNvPr id="486" name="Google Shape;486;p40"/>
                    <p:cNvSpPr/>
                    <p:nvPr/>
                  </p:nvSpPr>
                  <p:spPr>
                    <a:xfrm>
                      <a:off x="11166685" y="1676817"/>
                      <a:ext cx="187517" cy="203635"/>
                    </a:xfrm>
                    <a:custGeom>
                      <a:avLst/>
                      <a:gdLst/>
                      <a:ahLst/>
                      <a:cxnLst/>
                      <a:rect l="l" t="t" r="r" b="b"/>
                      <a:pathLst>
                        <a:path w="2257" h="2451" extrusionOk="0">
                          <a:moveTo>
                            <a:pt x="1400" y="0"/>
                          </a:moveTo>
                          <a:cubicBezTo>
                            <a:pt x="1366" y="0"/>
                            <a:pt x="1332" y="4"/>
                            <a:pt x="1299" y="8"/>
                          </a:cubicBezTo>
                          <a:cubicBezTo>
                            <a:pt x="780" y="76"/>
                            <a:pt x="313" y="436"/>
                            <a:pt x="110" y="925"/>
                          </a:cubicBezTo>
                          <a:cubicBezTo>
                            <a:pt x="62" y="932"/>
                            <a:pt x="22" y="977"/>
                            <a:pt x="19" y="1027"/>
                          </a:cubicBezTo>
                          <a:cubicBezTo>
                            <a:pt x="17" y="1076"/>
                            <a:pt x="51" y="1126"/>
                            <a:pt x="97" y="1142"/>
                          </a:cubicBezTo>
                          <a:cubicBezTo>
                            <a:pt x="28" y="1198"/>
                            <a:pt x="1" y="1297"/>
                            <a:pt x="9" y="1390"/>
                          </a:cubicBezTo>
                          <a:cubicBezTo>
                            <a:pt x="18" y="1480"/>
                            <a:pt x="58" y="1567"/>
                            <a:pt x="102" y="1647"/>
                          </a:cubicBezTo>
                          <a:cubicBezTo>
                            <a:pt x="215" y="1849"/>
                            <a:pt x="368" y="2026"/>
                            <a:pt x="549" y="2167"/>
                          </a:cubicBezTo>
                          <a:cubicBezTo>
                            <a:pt x="629" y="2230"/>
                            <a:pt x="715" y="2286"/>
                            <a:pt x="806" y="2334"/>
                          </a:cubicBezTo>
                          <a:cubicBezTo>
                            <a:pt x="850" y="2357"/>
                            <a:pt x="895" y="2380"/>
                            <a:pt x="942" y="2398"/>
                          </a:cubicBezTo>
                          <a:cubicBezTo>
                            <a:pt x="976" y="2413"/>
                            <a:pt x="1040" y="2451"/>
                            <a:pt x="1079" y="2451"/>
                          </a:cubicBezTo>
                          <a:cubicBezTo>
                            <a:pt x="1081" y="2451"/>
                            <a:pt x="1082" y="2451"/>
                            <a:pt x="1083" y="2451"/>
                          </a:cubicBezTo>
                          <a:cubicBezTo>
                            <a:pt x="1120" y="2448"/>
                            <a:pt x="1174" y="2400"/>
                            <a:pt x="1205" y="2380"/>
                          </a:cubicBezTo>
                          <a:cubicBezTo>
                            <a:pt x="1246" y="2353"/>
                            <a:pt x="1287" y="2325"/>
                            <a:pt x="1328" y="2295"/>
                          </a:cubicBezTo>
                          <a:cubicBezTo>
                            <a:pt x="1411" y="2235"/>
                            <a:pt x="1488" y="2170"/>
                            <a:pt x="1562" y="2101"/>
                          </a:cubicBezTo>
                          <a:cubicBezTo>
                            <a:pt x="1854" y="1824"/>
                            <a:pt x="2081" y="1476"/>
                            <a:pt x="2211" y="1092"/>
                          </a:cubicBezTo>
                          <a:cubicBezTo>
                            <a:pt x="2235" y="1018"/>
                            <a:pt x="2256" y="942"/>
                            <a:pt x="2252" y="865"/>
                          </a:cubicBezTo>
                          <a:cubicBezTo>
                            <a:pt x="2246" y="787"/>
                            <a:pt x="2211" y="708"/>
                            <a:pt x="2143" y="668"/>
                          </a:cubicBezTo>
                          <a:cubicBezTo>
                            <a:pt x="2238" y="537"/>
                            <a:pt x="2224" y="334"/>
                            <a:pt x="2110" y="212"/>
                          </a:cubicBezTo>
                          <a:cubicBezTo>
                            <a:pt x="2042" y="140"/>
                            <a:pt x="1944" y="102"/>
                            <a:pt x="1847" y="102"/>
                          </a:cubicBezTo>
                          <a:cubicBezTo>
                            <a:pt x="1782" y="102"/>
                            <a:pt x="1718" y="119"/>
                            <a:pt x="1664" y="154"/>
                          </a:cubicBezTo>
                          <a:cubicBezTo>
                            <a:pt x="1641" y="85"/>
                            <a:pt x="1578" y="35"/>
                            <a:pt x="1510" y="15"/>
                          </a:cubicBezTo>
                          <a:cubicBezTo>
                            <a:pt x="1474" y="4"/>
                            <a:pt x="1437" y="0"/>
                            <a:pt x="1400"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11210137" y="1715534"/>
                      <a:ext cx="166165" cy="250909"/>
                    </a:xfrm>
                    <a:custGeom>
                      <a:avLst/>
                      <a:gdLst/>
                      <a:ahLst/>
                      <a:cxnLst/>
                      <a:rect l="l" t="t" r="r" b="b"/>
                      <a:pathLst>
                        <a:path w="2000" h="3020" extrusionOk="0">
                          <a:moveTo>
                            <a:pt x="1005" y="1"/>
                          </a:moveTo>
                          <a:cubicBezTo>
                            <a:pt x="585" y="1"/>
                            <a:pt x="44" y="282"/>
                            <a:pt x="13" y="744"/>
                          </a:cubicBezTo>
                          <a:cubicBezTo>
                            <a:pt x="1" y="925"/>
                            <a:pt x="158" y="1353"/>
                            <a:pt x="264" y="1621"/>
                          </a:cubicBezTo>
                          <a:cubicBezTo>
                            <a:pt x="270" y="1636"/>
                            <a:pt x="277" y="1650"/>
                            <a:pt x="281" y="1664"/>
                          </a:cubicBezTo>
                          <a:cubicBezTo>
                            <a:pt x="328" y="1779"/>
                            <a:pt x="362" y="1856"/>
                            <a:pt x="362" y="1856"/>
                          </a:cubicBezTo>
                          <a:cubicBezTo>
                            <a:pt x="362" y="1856"/>
                            <a:pt x="363" y="1857"/>
                            <a:pt x="368" y="1861"/>
                          </a:cubicBezTo>
                          <a:cubicBezTo>
                            <a:pt x="380" y="1873"/>
                            <a:pt x="414" y="1902"/>
                            <a:pt x="460" y="1951"/>
                          </a:cubicBezTo>
                          <a:cubicBezTo>
                            <a:pt x="611" y="2105"/>
                            <a:pt x="906" y="2442"/>
                            <a:pt x="1118" y="2918"/>
                          </a:cubicBezTo>
                          <a:cubicBezTo>
                            <a:pt x="1198" y="2989"/>
                            <a:pt x="1287" y="3020"/>
                            <a:pt x="1374" y="3020"/>
                          </a:cubicBezTo>
                          <a:cubicBezTo>
                            <a:pt x="1582" y="3020"/>
                            <a:pt x="1773" y="2843"/>
                            <a:pt x="1760" y="2621"/>
                          </a:cubicBezTo>
                          <a:cubicBezTo>
                            <a:pt x="1596" y="2264"/>
                            <a:pt x="1650" y="2133"/>
                            <a:pt x="1754" y="1955"/>
                          </a:cubicBezTo>
                          <a:cubicBezTo>
                            <a:pt x="1797" y="1884"/>
                            <a:pt x="1848" y="1805"/>
                            <a:pt x="1896" y="1700"/>
                          </a:cubicBezTo>
                          <a:cubicBezTo>
                            <a:pt x="1975" y="1530"/>
                            <a:pt x="2000" y="1332"/>
                            <a:pt x="1917" y="1062"/>
                          </a:cubicBezTo>
                          <a:cubicBezTo>
                            <a:pt x="1848" y="829"/>
                            <a:pt x="1699" y="542"/>
                            <a:pt x="1437" y="174"/>
                          </a:cubicBezTo>
                          <a:cubicBezTo>
                            <a:pt x="1353" y="56"/>
                            <a:pt x="1191" y="1"/>
                            <a:pt x="1005" y="1"/>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1190529" y="1707392"/>
                      <a:ext cx="141157" cy="141822"/>
                    </a:xfrm>
                    <a:custGeom>
                      <a:avLst/>
                      <a:gdLst/>
                      <a:ahLst/>
                      <a:cxnLst/>
                      <a:rect l="l" t="t" r="r" b="b"/>
                      <a:pathLst>
                        <a:path w="1699" h="1707" extrusionOk="0">
                          <a:moveTo>
                            <a:pt x="1250" y="0"/>
                          </a:moveTo>
                          <a:cubicBezTo>
                            <a:pt x="1146" y="0"/>
                            <a:pt x="1042" y="17"/>
                            <a:pt x="939" y="41"/>
                          </a:cubicBezTo>
                          <a:cubicBezTo>
                            <a:pt x="710" y="94"/>
                            <a:pt x="485" y="180"/>
                            <a:pt x="305" y="333"/>
                          </a:cubicBezTo>
                          <a:cubicBezTo>
                            <a:pt x="126" y="486"/>
                            <a:pt x="0" y="713"/>
                            <a:pt x="7" y="946"/>
                          </a:cubicBezTo>
                          <a:cubicBezTo>
                            <a:pt x="14" y="1186"/>
                            <a:pt x="150" y="1400"/>
                            <a:pt x="283" y="1598"/>
                          </a:cubicBezTo>
                          <a:cubicBezTo>
                            <a:pt x="318" y="1649"/>
                            <a:pt x="366" y="1706"/>
                            <a:pt x="426" y="1706"/>
                          </a:cubicBezTo>
                          <a:cubicBezTo>
                            <a:pt x="429" y="1706"/>
                            <a:pt x="433" y="1706"/>
                            <a:pt x="436" y="1706"/>
                          </a:cubicBezTo>
                          <a:cubicBezTo>
                            <a:pt x="476" y="1700"/>
                            <a:pt x="507" y="1670"/>
                            <a:pt x="533" y="1639"/>
                          </a:cubicBezTo>
                          <a:cubicBezTo>
                            <a:pt x="614" y="1537"/>
                            <a:pt x="659" y="1410"/>
                            <a:pt x="660" y="1279"/>
                          </a:cubicBezTo>
                          <a:cubicBezTo>
                            <a:pt x="660" y="1150"/>
                            <a:pt x="608" y="1006"/>
                            <a:pt x="529" y="904"/>
                          </a:cubicBezTo>
                          <a:cubicBezTo>
                            <a:pt x="570" y="903"/>
                            <a:pt x="608" y="871"/>
                            <a:pt x="618" y="832"/>
                          </a:cubicBezTo>
                          <a:cubicBezTo>
                            <a:pt x="629" y="792"/>
                            <a:pt x="611" y="747"/>
                            <a:pt x="575" y="724"/>
                          </a:cubicBezTo>
                          <a:cubicBezTo>
                            <a:pt x="928" y="703"/>
                            <a:pt x="1274" y="571"/>
                            <a:pt x="1553" y="354"/>
                          </a:cubicBezTo>
                          <a:cubicBezTo>
                            <a:pt x="1612" y="308"/>
                            <a:pt x="1672" y="255"/>
                            <a:pt x="1699" y="184"/>
                          </a:cubicBezTo>
                          <a:cubicBezTo>
                            <a:pt x="1604" y="84"/>
                            <a:pt x="1485" y="21"/>
                            <a:pt x="1349" y="6"/>
                          </a:cubicBezTo>
                          <a:cubicBezTo>
                            <a:pt x="1316" y="2"/>
                            <a:pt x="1283" y="0"/>
                            <a:pt x="1250"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11322215" y="1772446"/>
                      <a:ext cx="26420" cy="15287"/>
                    </a:xfrm>
                    <a:custGeom>
                      <a:avLst/>
                      <a:gdLst/>
                      <a:ahLst/>
                      <a:cxnLst/>
                      <a:rect l="l" t="t" r="r" b="b"/>
                      <a:pathLst>
                        <a:path w="318" h="184" extrusionOk="0">
                          <a:moveTo>
                            <a:pt x="216" y="1"/>
                          </a:moveTo>
                          <a:cubicBezTo>
                            <a:pt x="132" y="1"/>
                            <a:pt x="55" y="46"/>
                            <a:pt x="10" y="121"/>
                          </a:cubicBezTo>
                          <a:cubicBezTo>
                            <a:pt x="0" y="139"/>
                            <a:pt x="13" y="168"/>
                            <a:pt x="30" y="178"/>
                          </a:cubicBezTo>
                          <a:cubicBezTo>
                            <a:pt x="34" y="180"/>
                            <a:pt x="40" y="183"/>
                            <a:pt x="46" y="183"/>
                          </a:cubicBezTo>
                          <a:cubicBezTo>
                            <a:pt x="46" y="183"/>
                            <a:pt x="47" y="183"/>
                            <a:pt x="48" y="183"/>
                          </a:cubicBezTo>
                          <a:cubicBezTo>
                            <a:pt x="69" y="183"/>
                            <a:pt x="79" y="163"/>
                            <a:pt x="91" y="148"/>
                          </a:cubicBezTo>
                          <a:cubicBezTo>
                            <a:pt x="105" y="131"/>
                            <a:pt x="122" y="117"/>
                            <a:pt x="141" y="105"/>
                          </a:cubicBezTo>
                          <a:cubicBezTo>
                            <a:pt x="165" y="92"/>
                            <a:pt x="193" y="84"/>
                            <a:pt x="222" y="84"/>
                          </a:cubicBezTo>
                          <a:cubicBezTo>
                            <a:pt x="238" y="84"/>
                            <a:pt x="255" y="87"/>
                            <a:pt x="271" y="91"/>
                          </a:cubicBezTo>
                          <a:cubicBezTo>
                            <a:pt x="274" y="92"/>
                            <a:pt x="277" y="93"/>
                            <a:pt x="280" y="93"/>
                          </a:cubicBezTo>
                          <a:cubicBezTo>
                            <a:pt x="297" y="93"/>
                            <a:pt x="311" y="80"/>
                            <a:pt x="315" y="61"/>
                          </a:cubicBezTo>
                          <a:cubicBezTo>
                            <a:pt x="318" y="40"/>
                            <a:pt x="303" y="16"/>
                            <a:pt x="284" y="10"/>
                          </a:cubicBezTo>
                          <a:cubicBezTo>
                            <a:pt x="261" y="4"/>
                            <a:pt x="238" y="1"/>
                            <a:pt x="216"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11276104" y="1792053"/>
                      <a:ext cx="28913" cy="18195"/>
                    </a:xfrm>
                    <a:custGeom>
                      <a:avLst/>
                      <a:gdLst/>
                      <a:ahLst/>
                      <a:cxnLst/>
                      <a:rect l="l" t="t" r="r" b="b"/>
                      <a:pathLst>
                        <a:path w="348" h="219" extrusionOk="0">
                          <a:moveTo>
                            <a:pt x="276" y="0"/>
                          </a:moveTo>
                          <a:cubicBezTo>
                            <a:pt x="167" y="0"/>
                            <a:pt x="64" y="60"/>
                            <a:pt x="11" y="157"/>
                          </a:cubicBezTo>
                          <a:cubicBezTo>
                            <a:pt x="0" y="177"/>
                            <a:pt x="9" y="204"/>
                            <a:pt x="30" y="214"/>
                          </a:cubicBezTo>
                          <a:cubicBezTo>
                            <a:pt x="36" y="217"/>
                            <a:pt x="42" y="219"/>
                            <a:pt x="49" y="219"/>
                          </a:cubicBezTo>
                          <a:cubicBezTo>
                            <a:pt x="64" y="219"/>
                            <a:pt x="79" y="210"/>
                            <a:pt x="86" y="197"/>
                          </a:cubicBezTo>
                          <a:cubicBezTo>
                            <a:pt x="111" y="151"/>
                            <a:pt x="152" y="119"/>
                            <a:pt x="198" y="100"/>
                          </a:cubicBezTo>
                          <a:cubicBezTo>
                            <a:pt x="221" y="92"/>
                            <a:pt x="247" y="86"/>
                            <a:pt x="272" y="85"/>
                          </a:cubicBezTo>
                          <a:cubicBezTo>
                            <a:pt x="280" y="85"/>
                            <a:pt x="289" y="85"/>
                            <a:pt x="297" y="85"/>
                          </a:cubicBezTo>
                          <a:cubicBezTo>
                            <a:pt x="311" y="85"/>
                            <a:pt x="324" y="83"/>
                            <a:pt x="334" y="71"/>
                          </a:cubicBezTo>
                          <a:cubicBezTo>
                            <a:pt x="339" y="65"/>
                            <a:pt x="341" y="59"/>
                            <a:pt x="343" y="54"/>
                          </a:cubicBezTo>
                          <a:cubicBezTo>
                            <a:pt x="347" y="34"/>
                            <a:pt x="333" y="5"/>
                            <a:pt x="310" y="3"/>
                          </a:cubicBezTo>
                          <a:cubicBezTo>
                            <a:pt x="299" y="1"/>
                            <a:pt x="287" y="0"/>
                            <a:pt x="276"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1326785" y="1813156"/>
                      <a:ext cx="10468" cy="6896"/>
                    </a:xfrm>
                    <a:custGeom>
                      <a:avLst/>
                      <a:gdLst/>
                      <a:ahLst/>
                      <a:cxnLst/>
                      <a:rect l="l" t="t" r="r" b="b"/>
                      <a:pathLst>
                        <a:path w="126" h="83" extrusionOk="0">
                          <a:moveTo>
                            <a:pt x="72" y="0"/>
                          </a:moveTo>
                          <a:cubicBezTo>
                            <a:pt x="70" y="0"/>
                            <a:pt x="68" y="0"/>
                            <a:pt x="66" y="1"/>
                          </a:cubicBezTo>
                          <a:cubicBezTo>
                            <a:pt x="43" y="4"/>
                            <a:pt x="23" y="19"/>
                            <a:pt x="3" y="47"/>
                          </a:cubicBezTo>
                          <a:cubicBezTo>
                            <a:pt x="1" y="52"/>
                            <a:pt x="2" y="57"/>
                            <a:pt x="6" y="60"/>
                          </a:cubicBezTo>
                          <a:cubicBezTo>
                            <a:pt x="8" y="61"/>
                            <a:pt x="10" y="62"/>
                            <a:pt x="12" y="62"/>
                          </a:cubicBezTo>
                          <a:cubicBezTo>
                            <a:pt x="15" y="62"/>
                            <a:pt x="19" y="60"/>
                            <a:pt x="20" y="57"/>
                          </a:cubicBezTo>
                          <a:cubicBezTo>
                            <a:pt x="35" y="35"/>
                            <a:pt x="52" y="22"/>
                            <a:pt x="67" y="19"/>
                          </a:cubicBezTo>
                          <a:cubicBezTo>
                            <a:pt x="68" y="19"/>
                            <a:pt x="69" y="19"/>
                            <a:pt x="69" y="19"/>
                          </a:cubicBezTo>
                          <a:cubicBezTo>
                            <a:pt x="88" y="19"/>
                            <a:pt x="100" y="37"/>
                            <a:pt x="105" y="74"/>
                          </a:cubicBezTo>
                          <a:cubicBezTo>
                            <a:pt x="105" y="80"/>
                            <a:pt x="111" y="83"/>
                            <a:pt x="117" y="83"/>
                          </a:cubicBezTo>
                          <a:cubicBezTo>
                            <a:pt x="117" y="83"/>
                            <a:pt x="118" y="81"/>
                            <a:pt x="118" y="81"/>
                          </a:cubicBezTo>
                          <a:cubicBezTo>
                            <a:pt x="122" y="80"/>
                            <a:pt x="125" y="76"/>
                            <a:pt x="124" y="72"/>
                          </a:cubicBezTo>
                          <a:cubicBezTo>
                            <a:pt x="115" y="15"/>
                            <a:pt x="92" y="0"/>
                            <a:pt x="72"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0"/>
                    <p:cNvSpPr/>
                    <p:nvPr/>
                  </p:nvSpPr>
                  <p:spPr>
                    <a:xfrm>
                      <a:off x="11293469" y="1810664"/>
                      <a:ext cx="13044" cy="11465"/>
                    </a:xfrm>
                    <a:custGeom>
                      <a:avLst/>
                      <a:gdLst/>
                      <a:ahLst/>
                      <a:cxnLst/>
                      <a:rect l="l" t="t" r="r" b="b"/>
                      <a:pathLst>
                        <a:path w="157" h="138" extrusionOk="0">
                          <a:moveTo>
                            <a:pt x="79" y="0"/>
                          </a:moveTo>
                          <a:cubicBezTo>
                            <a:pt x="69" y="0"/>
                            <a:pt x="60" y="2"/>
                            <a:pt x="50" y="7"/>
                          </a:cubicBezTo>
                          <a:cubicBezTo>
                            <a:pt x="15" y="22"/>
                            <a:pt x="1" y="63"/>
                            <a:pt x="16" y="97"/>
                          </a:cubicBezTo>
                          <a:cubicBezTo>
                            <a:pt x="28" y="123"/>
                            <a:pt x="52" y="138"/>
                            <a:pt x="78" y="138"/>
                          </a:cubicBezTo>
                          <a:cubicBezTo>
                            <a:pt x="88" y="138"/>
                            <a:pt x="98" y="136"/>
                            <a:pt x="107" y="131"/>
                          </a:cubicBezTo>
                          <a:cubicBezTo>
                            <a:pt x="142" y="116"/>
                            <a:pt x="157" y="75"/>
                            <a:pt x="141" y="41"/>
                          </a:cubicBezTo>
                          <a:cubicBezTo>
                            <a:pt x="130" y="15"/>
                            <a:pt x="105" y="0"/>
                            <a:pt x="79"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11298786" y="1811910"/>
                      <a:ext cx="4902" cy="4320"/>
                    </a:xfrm>
                    <a:custGeom>
                      <a:avLst/>
                      <a:gdLst/>
                      <a:ahLst/>
                      <a:cxnLst/>
                      <a:rect l="l" t="t" r="r" b="b"/>
                      <a:pathLst>
                        <a:path w="59" h="52" extrusionOk="0">
                          <a:moveTo>
                            <a:pt x="29" y="1"/>
                          </a:moveTo>
                          <a:cubicBezTo>
                            <a:pt x="26" y="1"/>
                            <a:pt x="22" y="1"/>
                            <a:pt x="19" y="3"/>
                          </a:cubicBezTo>
                          <a:cubicBezTo>
                            <a:pt x="6" y="10"/>
                            <a:pt x="0" y="24"/>
                            <a:pt x="6" y="37"/>
                          </a:cubicBezTo>
                          <a:cubicBezTo>
                            <a:pt x="11" y="46"/>
                            <a:pt x="20" y="52"/>
                            <a:pt x="30" y="52"/>
                          </a:cubicBezTo>
                          <a:cubicBezTo>
                            <a:pt x="33" y="52"/>
                            <a:pt x="37" y="51"/>
                            <a:pt x="40" y="50"/>
                          </a:cubicBezTo>
                          <a:cubicBezTo>
                            <a:pt x="53" y="44"/>
                            <a:pt x="59" y="28"/>
                            <a:pt x="53" y="16"/>
                          </a:cubicBezTo>
                          <a:cubicBezTo>
                            <a:pt x="49" y="6"/>
                            <a:pt x="39" y="1"/>
                            <a:pt x="29"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11333514" y="1792136"/>
                      <a:ext cx="13127" cy="11465"/>
                    </a:xfrm>
                    <a:custGeom>
                      <a:avLst/>
                      <a:gdLst/>
                      <a:ahLst/>
                      <a:cxnLst/>
                      <a:rect l="l" t="t" r="r" b="b"/>
                      <a:pathLst>
                        <a:path w="158" h="138" extrusionOk="0">
                          <a:moveTo>
                            <a:pt x="80" y="0"/>
                          </a:moveTo>
                          <a:cubicBezTo>
                            <a:pt x="70" y="0"/>
                            <a:pt x="60" y="2"/>
                            <a:pt x="50" y="7"/>
                          </a:cubicBezTo>
                          <a:cubicBezTo>
                            <a:pt x="16" y="23"/>
                            <a:pt x="0" y="64"/>
                            <a:pt x="17" y="98"/>
                          </a:cubicBezTo>
                          <a:cubicBezTo>
                            <a:pt x="29" y="123"/>
                            <a:pt x="54" y="138"/>
                            <a:pt x="80" y="138"/>
                          </a:cubicBezTo>
                          <a:cubicBezTo>
                            <a:pt x="90" y="138"/>
                            <a:pt x="99" y="136"/>
                            <a:pt x="108" y="132"/>
                          </a:cubicBezTo>
                          <a:cubicBezTo>
                            <a:pt x="142" y="115"/>
                            <a:pt x="158" y="75"/>
                            <a:pt x="142" y="40"/>
                          </a:cubicBezTo>
                          <a:cubicBezTo>
                            <a:pt x="131" y="15"/>
                            <a:pt x="106" y="0"/>
                            <a:pt x="80"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11338915" y="1793466"/>
                      <a:ext cx="4902" cy="4237"/>
                    </a:xfrm>
                    <a:custGeom>
                      <a:avLst/>
                      <a:gdLst/>
                      <a:ahLst/>
                      <a:cxnLst/>
                      <a:rect l="l" t="t" r="r" b="b"/>
                      <a:pathLst>
                        <a:path w="59" h="51" extrusionOk="0">
                          <a:moveTo>
                            <a:pt x="29" y="0"/>
                          </a:moveTo>
                          <a:cubicBezTo>
                            <a:pt x="26" y="0"/>
                            <a:pt x="22" y="1"/>
                            <a:pt x="19" y="3"/>
                          </a:cubicBezTo>
                          <a:cubicBezTo>
                            <a:pt x="6" y="8"/>
                            <a:pt x="0" y="24"/>
                            <a:pt x="6" y="37"/>
                          </a:cubicBezTo>
                          <a:cubicBezTo>
                            <a:pt x="10" y="45"/>
                            <a:pt x="20" y="50"/>
                            <a:pt x="30" y="50"/>
                          </a:cubicBezTo>
                          <a:cubicBezTo>
                            <a:pt x="33" y="50"/>
                            <a:pt x="37" y="49"/>
                            <a:pt x="40" y="48"/>
                          </a:cubicBezTo>
                          <a:cubicBezTo>
                            <a:pt x="53" y="42"/>
                            <a:pt x="59" y="28"/>
                            <a:pt x="51" y="15"/>
                          </a:cubicBezTo>
                          <a:cubicBezTo>
                            <a:pt x="47" y="6"/>
                            <a:pt x="39" y="0"/>
                            <a:pt x="29"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11330816" y="1835023"/>
                      <a:ext cx="12900" cy="42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7" name="Google Shape;497;p40"/>
                <p:cNvSpPr/>
                <p:nvPr/>
              </p:nvSpPr>
              <p:spPr>
                <a:xfrm>
                  <a:off x="8000471" y="5043509"/>
                  <a:ext cx="42070" cy="32209"/>
                </a:xfrm>
                <a:custGeom>
                  <a:avLst/>
                  <a:gdLst/>
                  <a:ahLst/>
                  <a:cxnLst/>
                  <a:rect l="l" t="t" r="r" b="b"/>
                  <a:pathLst>
                    <a:path w="593" h="454" extrusionOk="0">
                      <a:moveTo>
                        <a:pt x="250" y="0"/>
                      </a:moveTo>
                      <a:cubicBezTo>
                        <a:pt x="162" y="0"/>
                        <a:pt x="84" y="40"/>
                        <a:pt x="50" y="111"/>
                      </a:cubicBezTo>
                      <a:cubicBezTo>
                        <a:pt x="1" y="219"/>
                        <a:pt x="69" y="358"/>
                        <a:pt x="205" y="422"/>
                      </a:cubicBezTo>
                      <a:cubicBezTo>
                        <a:pt x="250" y="443"/>
                        <a:pt x="298" y="453"/>
                        <a:pt x="343" y="453"/>
                      </a:cubicBezTo>
                      <a:cubicBezTo>
                        <a:pt x="431" y="453"/>
                        <a:pt x="508" y="414"/>
                        <a:pt x="542" y="342"/>
                      </a:cubicBezTo>
                      <a:cubicBezTo>
                        <a:pt x="593" y="235"/>
                        <a:pt x="523" y="96"/>
                        <a:pt x="389" y="32"/>
                      </a:cubicBezTo>
                      <a:cubicBezTo>
                        <a:pt x="343" y="10"/>
                        <a:pt x="295" y="0"/>
                        <a:pt x="250" y="0"/>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40"/>
            <p:cNvGrpSpPr/>
            <p:nvPr/>
          </p:nvGrpSpPr>
          <p:grpSpPr>
            <a:xfrm>
              <a:off x="5962661" y="2112680"/>
              <a:ext cx="1649735" cy="907224"/>
              <a:chOff x="5735070" y="1143119"/>
              <a:chExt cx="1932001" cy="1062447"/>
            </a:xfrm>
          </p:grpSpPr>
          <p:grpSp>
            <p:nvGrpSpPr>
              <p:cNvPr id="499" name="Google Shape;499;p40"/>
              <p:cNvGrpSpPr/>
              <p:nvPr/>
            </p:nvGrpSpPr>
            <p:grpSpPr>
              <a:xfrm>
                <a:off x="5735070" y="1143119"/>
                <a:ext cx="1932001" cy="1060884"/>
                <a:chOff x="5735070" y="1143119"/>
                <a:chExt cx="1932001" cy="1060884"/>
              </a:xfrm>
            </p:grpSpPr>
            <p:grpSp>
              <p:nvGrpSpPr>
                <p:cNvPr id="500" name="Google Shape;500;p40"/>
                <p:cNvGrpSpPr/>
                <p:nvPr/>
              </p:nvGrpSpPr>
              <p:grpSpPr>
                <a:xfrm>
                  <a:off x="5735070" y="1143119"/>
                  <a:ext cx="1932001" cy="1060884"/>
                  <a:chOff x="6537358" y="1351469"/>
                  <a:chExt cx="1932001" cy="1060884"/>
                </a:xfrm>
              </p:grpSpPr>
              <p:sp>
                <p:nvSpPr>
                  <p:cNvPr id="501" name="Google Shape;501;p40"/>
                  <p:cNvSpPr/>
                  <p:nvPr/>
                </p:nvSpPr>
                <p:spPr>
                  <a:xfrm>
                    <a:off x="7104811" y="1964456"/>
                    <a:ext cx="405360" cy="221415"/>
                  </a:xfrm>
                  <a:custGeom>
                    <a:avLst/>
                    <a:gdLst/>
                    <a:ahLst/>
                    <a:cxnLst/>
                    <a:rect l="l" t="t" r="r" b="b"/>
                    <a:pathLst>
                      <a:path w="4879" h="2665" extrusionOk="0">
                        <a:moveTo>
                          <a:pt x="4514" y="0"/>
                        </a:moveTo>
                        <a:lnTo>
                          <a:pt x="1" y="1696"/>
                        </a:lnTo>
                        <a:lnTo>
                          <a:pt x="365" y="2665"/>
                        </a:lnTo>
                        <a:lnTo>
                          <a:pt x="4878" y="969"/>
                        </a:lnTo>
                        <a:lnTo>
                          <a:pt x="4514"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6537358" y="2025937"/>
                    <a:ext cx="722652" cy="386417"/>
                  </a:xfrm>
                  <a:custGeom>
                    <a:avLst/>
                    <a:gdLst/>
                    <a:ahLst/>
                    <a:cxnLst/>
                    <a:rect l="l" t="t" r="r" b="b"/>
                    <a:pathLst>
                      <a:path w="8698" h="4651" extrusionOk="0">
                        <a:moveTo>
                          <a:pt x="7992" y="1"/>
                        </a:moveTo>
                        <a:lnTo>
                          <a:pt x="783" y="2708"/>
                        </a:lnTo>
                        <a:cubicBezTo>
                          <a:pt x="263" y="2904"/>
                          <a:pt x="1" y="3482"/>
                          <a:pt x="196" y="4000"/>
                        </a:cubicBezTo>
                        <a:cubicBezTo>
                          <a:pt x="347" y="4403"/>
                          <a:pt x="729" y="4651"/>
                          <a:pt x="1136" y="4651"/>
                        </a:cubicBezTo>
                        <a:cubicBezTo>
                          <a:pt x="1253" y="4651"/>
                          <a:pt x="1372" y="4630"/>
                          <a:pt x="1488" y="4587"/>
                        </a:cubicBezTo>
                        <a:lnTo>
                          <a:pt x="8698" y="1879"/>
                        </a:lnTo>
                        <a:lnTo>
                          <a:pt x="7992" y="1"/>
                        </a:lnTo>
                        <a:close/>
                      </a:path>
                    </a:pathLst>
                  </a:cu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40"/>
                  <p:cNvGrpSpPr/>
                  <p:nvPr/>
                </p:nvGrpSpPr>
                <p:grpSpPr>
                  <a:xfrm>
                    <a:off x="7341181" y="1351469"/>
                    <a:ext cx="1128177" cy="998402"/>
                    <a:chOff x="7341181" y="1351469"/>
                    <a:chExt cx="1128177" cy="998402"/>
                  </a:xfrm>
                </p:grpSpPr>
                <p:sp>
                  <p:nvSpPr>
                    <p:cNvPr id="504" name="Google Shape;504;p40"/>
                    <p:cNvSpPr/>
                    <p:nvPr/>
                  </p:nvSpPr>
                  <p:spPr>
                    <a:xfrm>
                      <a:off x="7341181" y="1351469"/>
                      <a:ext cx="1128177" cy="998402"/>
                    </a:xfrm>
                    <a:custGeom>
                      <a:avLst/>
                      <a:gdLst/>
                      <a:ahLst/>
                      <a:cxnLst/>
                      <a:rect l="l" t="t" r="r" b="b"/>
                      <a:pathLst>
                        <a:path w="13579" h="12017" extrusionOk="0">
                          <a:moveTo>
                            <a:pt x="6785" y="1014"/>
                          </a:moveTo>
                          <a:cubicBezTo>
                            <a:pt x="8806" y="1014"/>
                            <a:pt x="10713" y="2250"/>
                            <a:pt x="11465" y="4253"/>
                          </a:cubicBezTo>
                          <a:cubicBezTo>
                            <a:pt x="12434" y="6831"/>
                            <a:pt x="11124" y="9716"/>
                            <a:pt x="8545" y="10683"/>
                          </a:cubicBezTo>
                          <a:cubicBezTo>
                            <a:pt x="7968" y="10900"/>
                            <a:pt x="7376" y="11003"/>
                            <a:pt x="6793" y="11003"/>
                          </a:cubicBezTo>
                          <a:cubicBezTo>
                            <a:pt x="4771" y="11003"/>
                            <a:pt x="2866" y="9766"/>
                            <a:pt x="2114" y="7765"/>
                          </a:cubicBezTo>
                          <a:cubicBezTo>
                            <a:pt x="1146" y="5186"/>
                            <a:pt x="2455" y="2302"/>
                            <a:pt x="5034" y="1333"/>
                          </a:cubicBezTo>
                          <a:cubicBezTo>
                            <a:pt x="5610" y="1117"/>
                            <a:pt x="6202" y="1014"/>
                            <a:pt x="6785" y="1014"/>
                          </a:cubicBezTo>
                          <a:close/>
                          <a:moveTo>
                            <a:pt x="6784" y="0"/>
                          </a:moveTo>
                          <a:cubicBezTo>
                            <a:pt x="6083" y="0"/>
                            <a:pt x="5371" y="124"/>
                            <a:pt x="4677" y="384"/>
                          </a:cubicBezTo>
                          <a:cubicBezTo>
                            <a:pt x="1576" y="1549"/>
                            <a:pt x="0" y="5019"/>
                            <a:pt x="1165" y="8120"/>
                          </a:cubicBezTo>
                          <a:cubicBezTo>
                            <a:pt x="2069" y="10529"/>
                            <a:pt x="4362" y="12017"/>
                            <a:pt x="6794" y="12017"/>
                          </a:cubicBezTo>
                          <a:cubicBezTo>
                            <a:pt x="7495" y="12017"/>
                            <a:pt x="8207" y="11893"/>
                            <a:pt x="8901" y="11632"/>
                          </a:cubicBezTo>
                          <a:cubicBezTo>
                            <a:pt x="12003" y="10468"/>
                            <a:pt x="13579" y="6997"/>
                            <a:pt x="12414" y="3896"/>
                          </a:cubicBezTo>
                          <a:cubicBezTo>
                            <a:pt x="11510" y="1487"/>
                            <a:pt x="9216" y="0"/>
                            <a:pt x="6784" y="0"/>
                          </a:cubicBez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7436144" y="1435549"/>
                      <a:ext cx="938168" cy="830243"/>
                    </a:xfrm>
                    <a:custGeom>
                      <a:avLst/>
                      <a:gdLst/>
                      <a:ahLst/>
                      <a:cxnLst/>
                      <a:rect l="l" t="t" r="r" b="b"/>
                      <a:pathLst>
                        <a:path w="11292" h="9993" extrusionOk="0">
                          <a:moveTo>
                            <a:pt x="5646" y="1"/>
                          </a:moveTo>
                          <a:cubicBezTo>
                            <a:pt x="5063" y="1"/>
                            <a:pt x="4469" y="104"/>
                            <a:pt x="3891" y="321"/>
                          </a:cubicBezTo>
                          <a:cubicBezTo>
                            <a:pt x="1308" y="1290"/>
                            <a:pt x="0" y="4170"/>
                            <a:pt x="971" y="6753"/>
                          </a:cubicBezTo>
                          <a:cubicBezTo>
                            <a:pt x="1723" y="8756"/>
                            <a:pt x="3626" y="9992"/>
                            <a:pt x="5648" y="9992"/>
                          </a:cubicBezTo>
                          <a:cubicBezTo>
                            <a:pt x="6231" y="9992"/>
                            <a:pt x="6824" y="9889"/>
                            <a:pt x="7402" y="9673"/>
                          </a:cubicBezTo>
                          <a:cubicBezTo>
                            <a:pt x="9985" y="8702"/>
                            <a:pt x="11291" y="5822"/>
                            <a:pt x="10322" y="3241"/>
                          </a:cubicBezTo>
                          <a:cubicBezTo>
                            <a:pt x="9569" y="1237"/>
                            <a:pt x="7667" y="1"/>
                            <a:pt x="5646" y="1"/>
                          </a:cubicBezTo>
                          <a:close/>
                        </a:path>
                      </a:pathLst>
                    </a:custGeom>
                    <a:solidFill>
                      <a:schemeClr val="accent6"/>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7633133" y="1480747"/>
                      <a:ext cx="477143" cy="207872"/>
                    </a:xfrm>
                    <a:custGeom>
                      <a:avLst/>
                      <a:gdLst/>
                      <a:ahLst/>
                      <a:cxnLst/>
                      <a:rect l="l" t="t" r="r" b="b"/>
                      <a:pathLst>
                        <a:path w="5743" h="2502" extrusionOk="0">
                          <a:moveTo>
                            <a:pt x="3418" y="1"/>
                          </a:moveTo>
                          <a:cubicBezTo>
                            <a:pt x="2389" y="1"/>
                            <a:pt x="1397" y="349"/>
                            <a:pt x="577" y="1085"/>
                          </a:cubicBezTo>
                          <a:cubicBezTo>
                            <a:pt x="1" y="1602"/>
                            <a:pt x="454" y="2501"/>
                            <a:pt x="1033" y="2501"/>
                          </a:cubicBezTo>
                          <a:cubicBezTo>
                            <a:pt x="1176" y="2501"/>
                            <a:pt x="1328" y="2446"/>
                            <a:pt x="1473" y="2316"/>
                          </a:cubicBezTo>
                          <a:cubicBezTo>
                            <a:pt x="2043" y="1803"/>
                            <a:pt x="2732" y="1494"/>
                            <a:pt x="3464" y="1494"/>
                          </a:cubicBezTo>
                          <a:cubicBezTo>
                            <a:pt x="3728" y="1494"/>
                            <a:pt x="3997" y="1534"/>
                            <a:pt x="4268" y="1619"/>
                          </a:cubicBezTo>
                          <a:cubicBezTo>
                            <a:pt x="4354" y="1646"/>
                            <a:pt x="4438" y="1658"/>
                            <a:pt x="4519" y="1658"/>
                          </a:cubicBezTo>
                          <a:cubicBezTo>
                            <a:pt x="5297" y="1658"/>
                            <a:pt x="5743" y="498"/>
                            <a:pt x="4897" y="233"/>
                          </a:cubicBezTo>
                          <a:cubicBezTo>
                            <a:pt x="4405" y="80"/>
                            <a:pt x="3907" y="1"/>
                            <a:pt x="3418"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7" name="Google Shape;507;p40"/>
                <p:cNvSpPr/>
                <p:nvPr/>
              </p:nvSpPr>
              <p:spPr>
                <a:xfrm>
                  <a:off x="6582511" y="1181236"/>
                  <a:ext cx="1040442" cy="920886"/>
                </a:xfrm>
                <a:custGeom>
                  <a:avLst/>
                  <a:gdLst/>
                  <a:ahLst/>
                  <a:cxnLst/>
                  <a:rect l="l" t="t" r="r" b="b"/>
                  <a:pathLst>
                    <a:path w="12523" h="11084" extrusionOk="0">
                      <a:moveTo>
                        <a:pt x="6257" y="548"/>
                      </a:moveTo>
                      <a:cubicBezTo>
                        <a:pt x="8278" y="548"/>
                        <a:pt x="10185" y="1784"/>
                        <a:pt x="10937" y="3787"/>
                      </a:cubicBezTo>
                      <a:cubicBezTo>
                        <a:pt x="11906" y="6365"/>
                        <a:pt x="10596" y="9250"/>
                        <a:pt x="8017" y="10217"/>
                      </a:cubicBezTo>
                      <a:cubicBezTo>
                        <a:pt x="7440" y="10434"/>
                        <a:pt x="6848" y="10537"/>
                        <a:pt x="6265" y="10537"/>
                      </a:cubicBezTo>
                      <a:cubicBezTo>
                        <a:pt x="4243" y="10537"/>
                        <a:pt x="2338" y="9300"/>
                        <a:pt x="1586" y="7299"/>
                      </a:cubicBezTo>
                      <a:cubicBezTo>
                        <a:pt x="618" y="4720"/>
                        <a:pt x="1927" y="1836"/>
                        <a:pt x="4506" y="867"/>
                      </a:cubicBezTo>
                      <a:cubicBezTo>
                        <a:pt x="5082" y="651"/>
                        <a:pt x="5674" y="548"/>
                        <a:pt x="6257" y="548"/>
                      </a:cubicBezTo>
                      <a:close/>
                      <a:moveTo>
                        <a:pt x="6254" y="1"/>
                      </a:moveTo>
                      <a:cubicBezTo>
                        <a:pt x="5609" y="1"/>
                        <a:pt x="4952" y="114"/>
                        <a:pt x="4313" y="354"/>
                      </a:cubicBezTo>
                      <a:cubicBezTo>
                        <a:pt x="1453" y="1428"/>
                        <a:pt x="1" y="4631"/>
                        <a:pt x="1074" y="7490"/>
                      </a:cubicBezTo>
                      <a:cubicBezTo>
                        <a:pt x="1909" y="9712"/>
                        <a:pt x="4025" y="11084"/>
                        <a:pt x="6267" y="11084"/>
                      </a:cubicBezTo>
                      <a:cubicBezTo>
                        <a:pt x="6913" y="11084"/>
                        <a:pt x="7569" y="10970"/>
                        <a:pt x="8209" y="10730"/>
                      </a:cubicBezTo>
                      <a:cubicBezTo>
                        <a:pt x="11070" y="9656"/>
                        <a:pt x="12522" y="6454"/>
                        <a:pt x="11449" y="3594"/>
                      </a:cubicBezTo>
                      <a:cubicBezTo>
                        <a:pt x="10615" y="1373"/>
                        <a:pt x="8498" y="1"/>
                        <a:pt x="6254"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40"/>
              <p:cNvSpPr/>
              <p:nvPr/>
            </p:nvSpPr>
            <p:spPr>
              <a:xfrm>
                <a:off x="5749082" y="1934053"/>
                <a:ext cx="711352" cy="271514"/>
              </a:xfrm>
              <a:custGeom>
                <a:avLst/>
                <a:gdLst/>
                <a:ahLst/>
                <a:cxnLst/>
                <a:rect l="l" t="t" r="r" b="b"/>
                <a:pathLst>
                  <a:path w="8562" h="3268" extrusionOk="0">
                    <a:moveTo>
                      <a:pt x="8376" y="1"/>
                    </a:moveTo>
                    <a:lnTo>
                      <a:pt x="1165" y="2709"/>
                    </a:lnTo>
                    <a:cubicBezTo>
                      <a:pt x="1050" y="2752"/>
                      <a:pt x="931" y="2773"/>
                      <a:pt x="815" y="2773"/>
                    </a:cubicBezTo>
                    <a:cubicBezTo>
                      <a:pt x="495" y="2773"/>
                      <a:pt x="190" y="2619"/>
                      <a:pt x="1" y="2357"/>
                    </a:cubicBezTo>
                    <a:lnTo>
                      <a:pt x="1" y="2357"/>
                    </a:lnTo>
                    <a:cubicBezTo>
                      <a:pt x="9" y="2444"/>
                      <a:pt x="28" y="2531"/>
                      <a:pt x="60" y="2617"/>
                    </a:cubicBezTo>
                    <a:cubicBezTo>
                      <a:pt x="211" y="3020"/>
                      <a:pt x="593" y="3268"/>
                      <a:pt x="1000" y="3268"/>
                    </a:cubicBezTo>
                    <a:cubicBezTo>
                      <a:pt x="1117" y="3268"/>
                      <a:pt x="1236" y="3247"/>
                      <a:pt x="1352" y="3204"/>
                    </a:cubicBezTo>
                    <a:lnTo>
                      <a:pt x="8562" y="496"/>
                    </a:lnTo>
                    <a:lnTo>
                      <a:pt x="8376" y="1"/>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xmlns="" id="{8FCF8575-52FA-AF7A-7BBC-1413EC525263}"/>
              </a:ext>
            </a:extLst>
          </p:cNvPr>
          <p:cNvSpPr txBox="1"/>
          <p:nvPr/>
        </p:nvSpPr>
        <p:spPr>
          <a:xfrm>
            <a:off x="465838" y="647484"/>
            <a:ext cx="8094640" cy="3671583"/>
          </a:xfrm>
          <a:prstGeom prst="rect">
            <a:avLst/>
          </a:prstGeom>
          <a:noFill/>
        </p:spPr>
        <p:txBody>
          <a:bodyPr wrap="square">
            <a:spAutoFit/>
          </a:bodyPr>
          <a:lstStyle/>
          <a:p>
            <a:pPr algn="ctr">
              <a:lnSpc>
                <a:spcPct val="150000"/>
              </a:lnSpc>
            </a:pPr>
            <a:r>
              <a:rPr lang="vi-VN" sz="4000" b="1">
                <a:solidFill>
                  <a:schemeClr val="accent5">
                    <a:lumMod val="75000"/>
                  </a:schemeClr>
                </a:solidFill>
                <a:effectLst/>
                <a:latin typeface="+mn-lt"/>
                <a:ea typeface="Times New Roman" panose="02020603050405020304" pitchFamily="18" charset="0"/>
                <a:cs typeface="Times New Roman" panose="02020603050405020304" pitchFamily="18" charset="0"/>
              </a:rPr>
              <a:t>BÀI </a:t>
            </a:r>
            <a:r>
              <a:rPr lang="en-US" sz="4000" b="1">
                <a:solidFill>
                  <a:schemeClr val="accent5">
                    <a:lumMod val="75000"/>
                  </a:schemeClr>
                </a:solidFill>
                <a:latin typeface="+mn-lt"/>
                <a:ea typeface="Times New Roman" panose="02020603050405020304" pitchFamily="18" charset="0"/>
                <a:cs typeface="Times New Roman" panose="02020603050405020304" pitchFamily="18" charset="0"/>
              </a:rPr>
              <a:t>3</a:t>
            </a:r>
            <a:r>
              <a:rPr lang="vi-VN" sz="4000" b="1">
                <a:solidFill>
                  <a:schemeClr val="accent5">
                    <a:lumMod val="75000"/>
                  </a:schemeClr>
                </a:solidFill>
                <a:effectLst/>
                <a:latin typeface="+mn-lt"/>
                <a:ea typeface="Times New Roman" panose="02020603050405020304" pitchFamily="18" charset="0"/>
                <a:cs typeface="Times New Roman" panose="02020603050405020304" pitchFamily="18" charset="0"/>
              </a:rPr>
              <a:t>. THỰC HÀNH: </a:t>
            </a:r>
            <a:endParaRPr lang="en-US" sz="4000" b="1">
              <a:solidFill>
                <a:schemeClr val="accent5">
                  <a:lumMod val="75000"/>
                </a:schemeClr>
              </a:solidFill>
              <a:effectLst/>
              <a:latin typeface="+mn-lt"/>
              <a:ea typeface="Times New Roman" panose="02020603050405020304" pitchFamily="18" charset="0"/>
              <a:cs typeface="Times New Roman" panose="02020603050405020304" pitchFamily="18" charset="0"/>
            </a:endParaRPr>
          </a:p>
          <a:p>
            <a:pPr algn="ctr">
              <a:lnSpc>
                <a:spcPct val="150000"/>
              </a:lnSpc>
            </a:pPr>
            <a:r>
              <a:rPr lang="vi-VN" sz="4000" b="1">
                <a:solidFill>
                  <a:schemeClr val="accent5">
                    <a:lumMod val="75000"/>
                  </a:schemeClr>
                </a:solidFill>
                <a:latin typeface="+mn-lt"/>
                <a:ea typeface="Times New Roman" panose="02020603050405020304" pitchFamily="18" charset="0"/>
                <a:cs typeface="Times New Roman" panose="02020603050405020304" pitchFamily="18" charset="0"/>
              </a:rPr>
              <a:t>TÌM HIỂU VỀ VẤN ĐỀ VIỆC LÀM Ở ĐỊA PHƯƠNG VÀ PHÂN HÓA THU NHẬP THEO VÙNG.</a:t>
            </a:r>
            <a:endParaRPr lang="en-US" sz="4000" b="1">
              <a:solidFill>
                <a:schemeClr val="accent5">
                  <a:lumMod val="75000"/>
                </a:schemeClr>
              </a:solidFill>
              <a:effectLst/>
              <a:latin typeface="+mn-lt"/>
              <a:ea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7B0BEF9-6129-5C77-01E7-63F8FEBBD7BD}"/>
              </a:ext>
            </a:extLst>
          </p:cNvPr>
          <p:cNvSpPr txBox="1"/>
          <p:nvPr/>
        </p:nvSpPr>
        <p:spPr>
          <a:xfrm>
            <a:off x="1180170" y="435027"/>
            <a:ext cx="6783659" cy="461665"/>
          </a:xfrm>
          <a:prstGeom prst="rect">
            <a:avLst/>
          </a:prstGeom>
          <a:noFill/>
        </p:spPr>
        <p:txBody>
          <a:bodyPr wrap="square">
            <a:spAutoFit/>
          </a:bodyPr>
          <a:lstStyle/>
          <a:p>
            <a:pPr algn="ctr">
              <a:spcBef>
                <a:spcPts val="100"/>
              </a:spcBef>
              <a:spcAft>
                <a:spcPts val="100"/>
              </a:spcAft>
            </a:pPr>
            <a:r>
              <a:rPr lang="en-US" sz="2400" b="1">
                <a:solidFill>
                  <a:srgbClr val="C00000"/>
                </a:solidFill>
                <a:effectLst/>
                <a:latin typeface="+mn-lt"/>
                <a:ea typeface="Times New Roman" panose="02020603050405020304" pitchFamily="18" charset="0"/>
              </a:rPr>
              <a:t>2. Vấn đề việc làm</a:t>
            </a:r>
            <a:endParaRPr lang="en-US" sz="2400">
              <a:solidFill>
                <a:srgbClr val="C00000"/>
              </a:solidFill>
              <a:effectLst/>
              <a:latin typeface="+mn-lt"/>
              <a:ea typeface="Times New Roman" panose="02020603050405020304" pitchFamily="18" charset="0"/>
            </a:endParaRPr>
          </a:p>
        </p:txBody>
      </p:sp>
      <p:sp>
        <p:nvSpPr>
          <p:cNvPr id="6" name="Pentagon 10">
            <a:extLst>
              <a:ext uri="{FF2B5EF4-FFF2-40B4-BE49-F238E27FC236}">
                <a16:creationId xmlns:a16="http://schemas.microsoft.com/office/drawing/2014/main" xmlns="" id="{E5A60AD0-16DB-C294-6A9B-1B3A2A45147E}"/>
              </a:ext>
            </a:extLst>
          </p:cNvPr>
          <p:cNvSpPr/>
          <p:nvPr/>
        </p:nvSpPr>
        <p:spPr>
          <a:xfrm>
            <a:off x="277796" y="984459"/>
            <a:ext cx="6465904"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FFFFFF"/>
                </a:solidFill>
                <a:cs typeface="Arial" panose="020B0604020202020204" pitchFamily="34" charset="0"/>
              </a:rPr>
              <a:t>b) Tỉ lệ thiếu việc làm của lực lượng lao động</a:t>
            </a:r>
            <a:endParaRPr lang="en-US" sz="2200" b="1" dirty="0">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CA1AABF5-42B7-117A-7AE3-672FF92868FF}"/>
              </a:ext>
            </a:extLst>
          </p:cNvPr>
          <p:cNvSpPr txBox="1"/>
          <p:nvPr/>
        </p:nvSpPr>
        <p:spPr>
          <a:xfrm>
            <a:off x="495945" y="1649198"/>
            <a:ext cx="4672739" cy="2949525"/>
          </a:xfrm>
          <a:prstGeom prst="rect">
            <a:avLst/>
          </a:prstGeom>
          <a:noFill/>
        </p:spPr>
        <p:txBody>
          <a:bodyPr wrap="square">
            <a:spAutoFit/>
          </a:bodyPr>
          <a:lstStyle/>
          <a:p>
            <a:pPr marL="285750" indent="-285750" algn="just">
              <a:lnSpc>
                <a:spcPct val="150000"/>
              </a:lnSpc>
              <a:buFontTx/>
              <a:buChar char="-"/>
            </a:pPr>
            <a:r>
              <a:rPr lang="en-US" sz="1800">
                <a:solidFill>
                  <a:srgbClr val="000000"/>
                </a:solidFill>
                <a:effectLst/>
                <a:latin typeface="+mj-lt"/>
                <a:ea typeface="Calibri" panose="020F0502020204030204" pitchFamily="34" charset="0"/>
              </a:rPr>
              <a:t>Tỉ lệ thiếu việc làm ở nông thôn chiếm tỷ trọng cao. </a:t>
            </a:r>
            <a:endParaRPr lang="en-US" sz="1800">
              <a:effectLst/>
              <a:latin typeface="+mj-lt"/>
              <a:ea typeface="Calibri" panose="020F0502020204030204" pitchFamily="34" charset="0"/>
            </a:endParaRPr>
          </a:p>
          <a:p>
            <a:pPr marL="285750" indent="-285750" algn="just">
              <a:lnSpc>
                <a:spcPct val="150000"/>
              </a:lnSpc>
              <a:buFontTx/>
              <a:buChar char="-"/>
            </a:pPr>
            <a:r>
              <a:rPr lang="en-US" sz="1800">
                <a:solidFill>
                  <a:srgbClr val="000000"/>
                </a:solidFill>
                <a:effectLst/>
                <a:latin typeface="+mj-lt"/>
                <a:ea typeface="Calibri" panose="020F0502020204030204" pitchFamily="34" charset="0"/>
              </a:rPr>
              <a:t>Nguồn lao động của Hải Phòng chủ yếu là những người có kỹ năng thấp và thiếu lao động có kỹ thuật cao nên nhiều người lao động thiếu việc làm. </a:t>
            </a:r>
            <a:endParaRPr lang="en-US" sz="1800">
              <a:effectLst/>
              <a:latin typeface="+mj-lt"/>
              <a:ea typeface="Calibri" panose="020F0502020204030204" pitchFamily="34" charset="0"/>
            </a:endParaRPr>
          </a:p>
          <a:p>
            <a:pPr marL="285750" indent="-285750" algn="just">
              <a:lnSpc>
                <a:spcPct val="150000"/>
              </a:lnSpc>
              <a:buFontTx/>
              <a:buChar char="-"/>
            </a:pPr>
            <a:r>
              <a:rPr lang="en-US" sz="1800">
                <a:solidFill>
                  <a:srgbClr val="000000"/>
                </a:solidFill>
                <a:effectLst/>
                <a:latin typeface="+mj-lt"/>
                <a:ea typeface="Calibri" panose="020F0502020204030204" pitchFamily="34" charset="0"/>
              </a:rPr>
              <a:t>Bên cạnh đó mạng lưới an sinh chưa đủ. </a:t>
            </a:r>
          </a:p>
        </p:txBody>
      </p:sp>
      <p:grpSp>
        <p:nvGrpSpPr>
          <p:cNvPr id="26" name="Group 25">
            <a:extLst>
              <a:ext uri="{FF2B5EF4-FFF2-40B4-BE49-F238E27FC236}">
                <a16:creationId xmlns:a16="http://schemas.microsoft.com/office/drawing/2014/main" xmlns="" id="{AA7B9AB3-9CCB-A47F-015E-F93D31CE05B9}"/>
              </a:ext>
            </a:extLst>
          </p:cNvPr>
          <p:cNvGrpSpPr/>
          <p:nvPr/>
        </p:nvGrpSpPr>
        <p:grpSpPr>
          <a:xfrm>
            <a:off x="5168684" y="1618202"/>
            <a:ext cx="3642102" cy="3277855"/>
            <a:chOff x="5168684" y="1674406"/>
            <a:chExt cx="3642102" cy="3277855"/>
          </a:xfrm>
        </p:grpSpPr>
        <p:pic>
          <p:nvPicPr>
            <p:cNvPr id="7" name="Picture 6" descr="A person wearing a mask and holding a string to a teddy bear&#10;&#10;Description automatically generated">
              <a:extLst>
                <a:ext uri="{FF2B5EF4-FFF2-40B4-BE49-F238E27FC236}">
                  <a16:creationId xmlns:a16="http://schemas.microsoft.com/office/drawing/2014/main" xmlns="" id="{171856D7-3FF8-1264-7E47-3F41A16A7948}"/>
                </a:ext>
              </a:extLst>
            </p:cNvPr>
            <p:cNvPicPr>
              <a:picLocks noChangeAspect="1"/>
            </p:cNvPicPr>
            <p:nvPr/>
          </p:nvPicPr>
          <p:blipFill>
            <a:blip r:embed="rId2"/>
            <a:stretch>
              <a:fillRect/>
            </a:stretch>
          </p:blipFill>
          <p:spPr>
            <a:xfrm>
              <a:off x="5264096" y="1674406"/>
              <a:ext cx="3383959" cy="2255972"/>
            </a:xfrm>
            <a:prstGeom prst="rect">
              <a:avLst/>
            </a:prstGeom>
          </p:spPr>
        </p:pic>
        <p:sp>
          <p:nvSpPr>
            <p:cNvPr id="25" name="TextBox 24">
              <a:extLst>
                <a:ext uri="{FF2B5EF4-FFF2-40B4-BE49-F238E27FC236}">
                  <a16:creationId xmlns:a16="http://schemas.microsoft.com/office/drawing/2014/main" xmlns="" id="{14F2C2A5-A7CD-1C45-7872-9495E879AD25}"/>
                </a:ext>
              </a:extLst>
            </p:cNvPr>
            <p:cNvSpPr txBox="1"/>
            <p:nvPr/>
          </p:nvSpPr>
          <p:spPr>
            <a:xfrm>
              <a:off x="5168684" y="3930378"/>
              <a:ext cx="3642102" cy="1021883"/>
            </a:xfrm>
            <a:prstGeom prst="rect">
              <a:avLst/>
            </a:prstGeom>
            <a:noFill/>
          </p:spPr>
          <p:txBody>
            <a:bodyPr wrap="square">
              <a:spAutoFit/>
            </a:bodyPr>
            <a:lstStyle/>
            <a:p>
              <a:pPr algn="ctr">
                <a:lnSpc>
                  <a:spcPct val="150000"/>
                </a:lnSpc>
              </a:pPr>
              <a:r>
                <a:rPr lang="en-US"/>
                <a:t>Các doanh nghiệp trên địa bàn TP.Hải Phòng hiện có nhu cầu tuyển dụng khoảng 10.000 lao động. (Ảnh minh hoạ)</a:t>
              </a:r>
            </a:p>
          </p:txBody>
        </p:sp>
      </p:grpSp>
    </p:spTree>
    <p:extLst>
      <p:ext uri="{BB962C8B-B14F-4D97-AF65-F5344CB8AC3E}">
        <p14:creationId xmlns:p14="http://schemas.microsoft.com/office/powerpoint/2010/main" val="904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6" name="TextBox 5">
            <a:extLst>
              <a:ext uri="{FF2B5EF4-FFF2-40B4-BE49-F238E27FC236}">
                <a16:creationId xmlns:a16="http://schemas.microsoft.com/office/drawing/2014/main" xmlns="" id="{CF07BFD9-575B-79B8-93E6-0D83BB41EAFF}"/>
              </a:ext>
            </a:extLst>
          </p:cNvPr>
          <p:cNvSpPr txBox="1"/>
          <p:nvPr/>
        </p:nvSpPr>
        <p:spPr>
          <a:xfrm>
            <a:off x="1386375" y="282627"/>
            <a:ext cx="6371250" cy="1131848"/>
          </a:xfrm>
          <a:prstGeom prst="rect">
            <a:avLst/>
          </a:prstGeom>
          <a:noFill/>
        </p:spPr>
        <p:txBody>
          <a:bodyPr wrap="square">
            <a:spAutoFit/>
          </a:bodyPr>
          <a:lstStyle/>
          <a:p>
            <a:pPr algn="ctr">
              <a:lnSpc>
                <a:spcPct val="150000"/>
              </a:lnSpc>
              <a:spcBef>
                <a:spcPts val="100"/>
              </a:spcBef>
              <a:spcAft>
                <a:spcPts val="100"/>
              </a:spcAft>
            </a:pPr>
            <a:r>
              <a:rPr lang="en-US" sz="2400" b="1">
                <a:solidFill>
                  <a:srgbClr val="C00000"/>
                </a:solidFill>
                <a:effectLst/>
                <a:latin typeface="+mn-lt"/>
                <a:ea typeface="Times New Roman" panose="02020603050405020304" pitchFamily="18" charset="0"/>
              </a:rPr>
              <a:t>3. Đề xuất giải pháp giải quyết tình trạng thất nghiệp và thiếu việc làm</a:t>
            </a:r>
            <a:endParaRPr lang="en-US" sz="2400">
              <a:solidFill>
                <a:srgbClr val="C00000"/>
              </a:solidFill>
              <a:effectLst/>
              <a:latin typeface="+mn-lt"/>
              <a:ea typeface="Times New Roman" panose="02020603050405020304" pitchFamily="18" charset="0"/>
            </a:endParaRPr>
          </a:p>
        </p:txBody>
      </p:sp>
      <p:sp>
        <p:nvSpPr>
          <p:cNvPr id="7" name="Freeform 19">
            <a:extLst>
              <a:ext uri="{FF2B5EF4-FFF2-40B4-BE49-F238E27FC236}">
                <a16:creationId xmlns:a16="http://schemas.microsoft.com/office/drawing/2014/main" xmlns="" id="{03360C48-7625-26EF-CE78-27FF3FC63558}"/>
              </a:ext>
            </a:extLst>
          </p:cNvPr>
          <p:cNvSpPr/>
          <p:nvPr/>
        </p:nvSpPr>
        <p:spPr>
          <a:xfrm>
            <a:off x="8162110" y="0"/>
            <a:ext cx="981890" cy="1323207"/>
          </a:xfrm>
          <a:custGeom>
            <a:avLst/>
            <a:gdLst/>
            <a:ahLst/>
            <a:cxnLst/>
            <a:rect l="l" t="t" r="r" b="b"/>
            <a:pathLst>
              <a:path w="1822996" h="2375240">
                <a:moveTo>
                  <a:pt x="0" y="0"/>
                </a:moveTo>
                <a:lnTo>
                  <a:pt x="1822997" y="0"/>
                </a:lnTo>
                <a:lnTo>
                  <a:pt x="1822997" y="2375239"/>
                </a:lnTo>
                <a:lnTo>
                  <a:pt x="0" y="2375239"/>
                </a:lnTo>
                <a:lnTo>
                  <a:pt x="0" y="0"/>
                </a:lnTo>
                <a:close/>
              </a:path>
            </a:pathLst>
          </a:custGeom>
          <a:blipFill>
            <a:blip r:embed="rId3"/>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xmlns="" id="{5BAAA756-EBFA-3331-2D5F-70A37DC0DB7D}"/>
              </a:ext>
            </a:extLst>
          </p:cNvPr>
          <p:cNvSpPr/>
          <p:nvPr/>
        </p:nvSpPr>
        <p:spPr>
          <a:xfrm>
            <a:off x="2053525" y="1521154"/>
            <a:ext cx="6595175" cy="64008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ea typeface="Times New Roman" panose="02020603050405020304" pitchFamily="18" charset="0"/>
              </a:rPr>
              <a:t>Hoàn thiện sắp xếp các cơ sở giáo dục nghề nghiệp công lập. </a:t>
            </a:r>
            <a:endParaRPr lang="en-US" sz="1800">
              <a:effectLst/>
              <a:ea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58A69229-BC6C-2B95-87F3-4EE75991799B}"/>
              </a:ext>
            </a:extLst>
          </p:cNvPr>
          <p:cNvSpPr/>
          <p:nvPr/>
        </p:nvSpPr>
        <p:spPr>
          <a:xfrm>
            <a:off x="2053522" y="2288372"/>
            <a:ext cx="6595175" cy="640080"/>
          </a:xfrm>
          <a:prstGeom prst="roundRect">
            <a:avLst>
              <a:gd name="adj" fmla="val 12019"/>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ea typeface="Times New Roman" panose="02020603050405020304" pitchFamily="18" charset="0"/>
              </a:rPr>
              <a:t>Tổ chức đào tạo cho người lao động, đ</a:t>
            </a:r>
            <a:r>
              <a:rPr lang="en-US" sz="1800">
                <a:solidFill>
                  <a:srgbClr val="000000"/>
                </a:solidFill>
                <a:ea typeface="Times New Roman" panose="02020603050405020304" pitchFamily="18" charset="0"/>
              </a:rPr>
              <a:t>ẩ</a:t>
            </a:r>
            <a:r>
              <a:rPr lang="vi-VN" sz="1800">
                <a:solidFill>
                  <a:srgbClr val="000000"/>
                </a:solidFill>
                <a:ea typeface="Times New Roman" panose="02020603050405020304" pitchFamily="18" charset="0"/>
              </a:rPr>
              <a:t>y mạnh tuyển sinh. </a:t>
            </a:r>
            <a:endParaRPr lang="en-US" sz="1800">
              <a:effectLst/>
              <a:ea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23D50F85-915C-AA88-1463-1497CA4DBFB4}"/>
              </a:ext>
            </a:extLst>
          </p:cNvPr>
          <p:cNvSpPr/>
          <p:nvPr/>
        </p:nvSpPr>
        <p:spPr>
          <a:xfrm>
            <a:off x="2053521" y="3822808"/>
            <a:ext cx="6595175" cy="875329"/>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Times New Roman" panose="02020603050405020304" pitchFamily="18" charset="0"/>
              </a:rPr>
              <a:t>Chi trả trợ cấp thất nghiệp cho người lao động, chính sách bảo hiểm thất nghiệp. </a:t>
            </a:r>
            <a:endParaRPr lang="en-US" sz="1800">
              <a:effectLst/>
              <a:ea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0CE26817-E301-3DC0-74F8-E9D072DB348D}"/>
              </a:ext>
            </a:extLst>
          </p:cNvPr>
          <p:cNvSpPr/>
          <p:nvPr/>
        </p:nvSpPr>
        <p:spPr>
          <a:xfrm>
            <a:off x="2053522" y="3055590"/>
            <a:ext cx="6595175" cy="64008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ea typeface="Times New Roman" panose="02020603050405020304" pitchFamily="18" charset="0"/>
              </a:rPr>
              <a:t>Đẩy mạnh công tác tư vấn, giới thiệu việc làm. </a:t>
            </a:r>
            <a:endParaRPr lang="en-US" sz="1800">
              <a:effectLst/>
              <a:ea typeface="Times New Roman" panose="02020603050405020304" pitchFamily="18" charset="0"/>
            </a:endParaRPr>
          </a:p>
        </p:txBody>
      </p:sp>
      <p:sp>
        <p:nvSpPr>
          <p:cNvPr id="9" name="Freeform 2">
            <a:extLst>
              <a:ext uri="{FF2B5EF4-FFF2-40B4-BE49-F238E27FC236}">
                <a16:creationId xmlns:a16="http://schemas.microsoft.com/office/drawing/2014/main" xmlns="" id="{723F9E08-FAD9-3FF2-8493-907D32C57F82}"/>
              </a:ext>
            </a:extLst>
          </p:cNvPr>
          <p:cNvSpPr/>
          <p:nvPr/>
        </p:nvSpPr>
        <p:spPr>
          <a:xfrm>
            <a:off x="337912" y="1930850"/>
            <a:ext cx="1839599" cy="2329622"/>
          </a:xfrm>
          <a:custGeom>
            <a:avLst/>
            <a:gdLst/>
            <a:ahLst/>
            <a:cxnLst/>
            <a:rect l="l" t="t" r="r" b="b"/>
            <a:pathLst>
              <a:path w="1725589" h="2471011">
                <a:moveTo>
                  <a:pt x="0" y="0"/>
                </a:moveTo>
                <a:lnTo>
                  <a:pt x="1725589" y="0"/>
                </a:lnTo>
                <a:lnTo>
                  <a:pt x="1725589" y="2471011"/>
                </a:lnTo>
                <a:lnTo>
                  <a:pt x="0" y="2471011"/>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ppt_x</p:attrName>
                                        </p:attrNameLst>
                                      </p:cBhvr>
                                      <p:tavLst>
                                        <p:tav tm="0">
                                          <p:val>
                                            <p:strVal val="#ppt_x-#ppt_w*1.125000"/>
                                          </p:val>
                                        </p:tav>
                                        <p:tav tm="100000">
                                          <p:val>
                                            <p:strVal val="#ppt_x"/>
                                          </p:val>
                                        </p:tav>
                                      </p:tavLst>
                                    </p:anim>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12"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6" name="TextBox 5">
            <a:extLst>
              <a:ext uri="{FF2B5EF4-FFF2-40B4-BE49-F238E27FC236}">
                <a16:creationId xmlns:a16="http://schemas.microsoft.com/office/drawing/2014/main" xmlns="" id="{CF07BFD9-575B-79B8-93E6-0D83BB41EAFF}"/>
              </a:ext>
            </a:extLst>
          </p:cNvPr>
          <p:cNvSpPr txBox="1"/>
          <p:nvPr/>
        </p:nvSpPr>
        <p:spPr>
          <a:xfrm>
            <a:off x="404485" y="372678"/>
            <a:ext cx="7757625" cy="577850"/>
          </a:xfrm>
          <a:prstGeom prst="rect">
            <a:avLst/>
          </a:prstGeom>
          <a:noFill/>
        </p:spPr>
        <p:txBody>
          <a:bodyPr wrap="square">
            <a:spAutoFit/>
          </a:bodyPr>
          <a:lstStyle/>
          <a:p>
            <a:pPr algn="ctr">
              <a:lnSpc>
                <a:spcPct val="150000"/>
              </a:lnSpc>
              <a:spcBef>
                <a:spcPts val="100"/>
              </a:spcBef>
              <a:spcAft>
                <a:spcPts val="100"/>
              </a:spcAft>
            </a:pPr>
            <a:r>
              <a:rPr lang="en-US" sz="2400" b="1">
                <a:solidFill>
                  <a:srgbClr val="C00000"/>
                </a:solidFill>
                <a:effectLst/>
                <a:latin typeface="+mn-lt"/>
                <a:ea typeface="Times New Roman" panose="02020603050405020304" pitchFamily="18" charset="0"/>
              </a:rPr>
              <a:t>4. Ý nghĩa việc đẩy mạnh giải quyết vấn đề việc làm</a:t>
            </a:r>
            <a:endParaRPr lang="en-US" sz="2400">
              <a:solidFill>
                <a:srgbClr val="C00000"/>
              </a:solidFill>
              <a:effectLst/>
              <a:latin typeface="+mn-lt"/>
              <a:ea typeface="Times New Roman" panose="02020603050405020304" pitchFamily="18" charset="0"/>
            </a:endParaRPr>
          </a:p>
        </p:txBody>
      </p:sp>
      <p:sp>
        <p:nvSpPr>
          <p:cNvPr id="3" name="Freeform 17">
            <a:extLst>
              <a:ext uri="{FF2B5EF4-FFF2-40B4-BE49-F238E27FC236}">
                <a16:creationId xmlns:a16="http://schemas.microsoft.com/office/drawing/2014/main" xmlns="" id="{529CBD6D-21A5-14A9-25AE-79532BDAA69D}"/>
              </a:ext>
            </a:extLst>
          </p:cNvPr>
          <p:cNvSpPr/>
          <p:nvPr/>
        </p:nvSpPr>
        <p:spPr>
          <a:xfrm>
            <a:off x="3508312" y="1323206"/>
            <a:ext cx="2127375" cy="2822388"/>
          </a:xfrm>
          <a:custGeom>
            <a:avLst/>
            <a:gdLst/>
            <a:ahLst/>
            <a:cxnLst/>
            <a:rect l="l" t="t" r="r" b="b"/>
            <a:pathLst>
              <a:path w="2127375" h="2822388">
                <a:moveTo>
                  <a:pt x="0" y="0"/>
                </a:moveTo>
                <a:lnTo>
                  <a:pt x="2127375" y="0"/>
                </a:lnTo>
                <a:lnTo>
                  <a:pt x="2127375" y="2822388"/>
                </a:lnTo>
                <a:lnTo>
                  <a:pt x="0" y="2822388"/>
                </a:lnTo>
                <a:lnTo>
                  <a:pt x="0" y="0"/>
                </a:lnTo>
                <a:close/>
              </a:path>
            </a:pathLst>
          </a:custGeom>
          <a:blipFill>
            <a:blip r:embed="rId3"/>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xmlns="" id="{60BEFF8E-7483-A0CA-4A05-AAE351A57051}"/>
              </a:ext>
            </a:extLst>
          </p:cNvPr>
          <p:cNvSpPr/>
          <p:nvPr/>
        </p:nvSpPr>
        <p:spPr>
          <a:xfrm>
            <a:off x="519195" y="1159115"/>
            <a:ext cx="2791548" cy="970972"/>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Hướng tới việc làm bền vững. </a:t>
            </a:r>
            <a:endParaRPr lang="en-US" sz="2000">
              <a:effectLst/>
              <a:ea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8CFC0D8-E7E9-0382-F06F-F9A04408CBB9}"/>
              </a:ext>
            </a:extLst>
          </p:cNvPr>
          <p:cNvSpPr/>
          <p:nvPr/>
        </p:nvSpPr>
        <p:spPr>
          <a:xfrm>
            <a:off x="519195" y="2225748"/>
            <a:ext cx="2791548" cy="970972"/>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Phát triển kinh tế cho thành phố Hải Phòng.</a:t>
            </a:r>
            <a:endParaRPr lang="en-US" sz="2000">
              <a:effectLst/>
              <a:ea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31B10171-59CA-0402-6DC1-593703713ADA}"/>
              </a:ext>
            </a:extLst>
          </p:cNvPr>
          <p:cNvSpPr/>
          <p:nvPr/>
        </p:nvSpPr>
        <p:spPr>
          <a:xfrm>
            <a:off x="519195" y="3292380"/>
            <a:ext cx="2791548" cy="1380357"/>
          </a:xfrm>
          <a:prstGeom prst="roundRect">
            <a:avLst>
              <a:gd name="adj" fmla="val 9930"/>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Đảm bảo cuộc sống lao động ngày càng tốt hơn. </a:t>
            </a:r>
            <a:endParaRPr lang="en-US" sz="2000">
              <a:effectLst/>
              <a:ea typeface="Times New Roman" panose="02020603050405020304" pitchFamily="18" charset="0"/>
            </a:endParaRPr>
          </a:p>
        </p:txBody>
      </p:sp>
      <p:pic>
        <p:nvPicPr>
          <p:cNvPr id="14" name="Picture 13" descr="A city with a body of water&#10;&#10;Description automatically generated">
            <a:extLst>
              <a:ext uri="{FF2B5EF4-FFF2-40B4-BE49-F238E27FC236}">
                <a16:creationId xmlns:a16="http://schemas.microsoft.com/office/drawing/2014/main" xmlns="" id="{82F8E54C-BBC8-C95B-8605-9262461A9295}"/>
              </a:ext>
            </a:extLst>
          </p:cNvPr>
          <p:cNvPicPr>
            <a:picLocks noChangeAspect="1"/>
          </p:cNvPicPr>
          <p:nvPr/>
        </p:nvPicPr>
        <p:blipFill>
          <a:blip r:embed="rId4"/>
          <a:stretch>
            <a:fillRect/>
          </a:stretch>
        </p:blipFill>
        <p:spPr>
          <a:xfrm>
            <a:off x="5691346" y="950528"/>
            <a:ext cx="3008121" cy="2021457"/>
          </a:xfrm>
          <a:prstGeom prst="rect">
            <a:avLst/>
          </a:prstGeom>
        </p:spPr>
      </p:pic>
      <p:pic>
        <p:nvPicPr>
          <p:cNvPr id="16" name="Picture 15" descr="A group of cargo ships in a port&#10;&#10;Description automatically generated">
            <a:extLst>
              <a:ext uri="{FF2B5EF4-FFF2-40B4-BE49-F238E27FC236}">
                <a16:creationId xmlns:a16="http://schemas.microsoft.com/office/drawing/2014/main" xmlns="" id="{D6A5C3AD-7022-C82A-311E-F8EC5614A6DB}"/>
              </a:ext>
            </a:extLst>
          </p:cNvPr>
          <p:cNvPicPr>
            <a:picLocks noChangeAspect="1"/>
          </p:cNvPicPr>
          <p:nvPr/>
        </p:nvPicPr>
        <p:blipFill>
          <a:blip r:embed="rId5"/>
          <a:stretch>
            <a:fillRect/>
          </a:stretch>
        </p:blipFill>
        <p:spPr>
          <a:xfrm>
            <a:off x="5691346" y="3042195"/>
            <a:ext cx="3008121" cy="1732803"/>
          </a:xfrm>
          <a:prstGeom prst="rect">
            <a:avLst/>
          </a:prstGeom>
        </p:spPr>
      </p:pic>
    </p:spTree>
    <p:extLst>
      <p:ext uri="{BB962C8B-B14F-4D97-AF65-F5344CB8AC3E}">
        <p14:creationId xmlns:p14="http://schemas.microsoft.com/office/powerpoint/2010/main" val="17219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60B9F1-CC0B-A0B2-12C6-3489DC23F63B}"/>
              </a:ext>
            </a:extLst>
          </p:cNvPr>
          <p:cNvGrpSpPr/>
          <p:nvPr/>
        </p:nvGrpSpPr>
        <p:grpSpPr>
          <a:xfrm>
            <a:off x="690033" y="520701"/>
            <a:ext cx="7763933" cy="1346200"/>
            <a:chOff x="1049867" y="279400"/>
            <a:chExt cx="7763933" cy="1346200"/>
          </a:xfrm>
        </p:grpSpPr>
        <p:sp>
          <p:nvSpPr>
            <p:cNvPr id="5" name="Rectangle: Rounded Corners 4">
              <a:extLst>
                <a:ext uri="{FF2B5EF4-FFF2-40B4-BE49-F238E27FC236}">
                  <a16:creationId xmlns:a16="http://schemas.microsoft.com/office/drawing/2014/main" xmlns="" id="{A89B0008-5BBF-1C67-9D7F-02D72456A081}"/>
                </a:ext>
              </a:extLst>
            </p:cNvPr>
            <p:cNvSpPr/>
            <p:nvPr/>
          </p:nvSpPr>
          <p:spPr>
            <a:xfrm>
              <a:off x="1049867" y="279400"/>
              <a:ext cx="7543800" cy="111760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rPr>
                <a:t>Thảo luận nhóm: </a:t>
              </a:r>
              <a:r>
                <a:rPr lang="vi-VN" sz="2000">
                  <a:solidFill>
                    <a:srgbClr val="000000"/>
                  </a:solidFill>
                </a:rPr>
                <a:t>Tại sao tỉ lệ thiếu việc làm ở nông thôn luôn cao hơn thành thị? </a:t>
              </a:r>
              <a:endParaRPr lang="en-US" sz="2000">
                <a:solidFill>
                  <a:srgbClr val="000000"/>
                </a:solidFill>
              </a:endParaRPr>
            </a:p>
          </p:txBody>
        </p:sp>
        <p:sp>
          <p:nvSpPr>
            <p:cNvPr id="6" name="Freeform 13">
              <a:extLst>
                <a:ext uri="{FF2B5EF4-FFF2-40B4-BE49-F238E27FC236}">
                  <a16:creationId xmlns:a16="http://schemas.microsoft.com/office/drawing/2014/main" xmlns="" id="{3A7AD50E-C880-E7DA-DC8F-E64D946D0EF8}"/>
                </a:ext>
              </a:extLst>
            </p:cNvPr>
            <p:cNvSpPr/>
            <p:nvPr/>
          </p:nvSpPr>
          <p:spPr>
            <a:xfrm>
              <a:off x="7962899" y="939802"/>
              <a:ext cx="850901" cy="685798"/>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2"/>
              <a:stretch>
                <a:fillRect/>
              </a:stretch>
            </a:blipFill>
          </p:spPr>
          <p:txBody>
            <a:bodyPr/>
            <a:lstStyle/>
            <a:p>
              <a:endParaRPr lang="en-US"/>
            </a:p>
          </p:txBody>
        </p:sp>
      </p:grpSp>
      <p:sp>
        <p:nvSpPr>
          <p:cNvPr id="7" name="Rectangle: Rounded Corners 6">
            <a:extLst>
              <a:ext uri="{FF2B5EF4-FFF2-40B4-BE49-F238E27FC236}">
                <a16:creationId xmlns:a16="http://schemas.microsoft.com/office/drawing/2014/main" xmlns="" id="{AE1BDEF2-B45F-1AC5-CCE6-EBD8A83662F5}"/>
              </a:ext>
            </a:extLst>
          </p:cNvPr>
          <p:cNvSpPr/>
          <p:nvPr/>
        </p:nvSpPr>
        <p:spPr>
          <a:xfrm>
            <a:off x="801942" y="1983782"/>
            <a:ext cx="2788166" cy="1642821"/>
          </a:xfrm>
          <a:prstGeom prst="roundRect">
            <a:avLst>
              <a:gd name="adj" fmla="val 8648"/>
            </a:avLst>
          </a:prstGeom>
          <a:solidFill>
            <a:schemeClr val="bg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Ở các vùng nông thôn chủ yếu sản xuất nông nghiệp, ít các hoạt động phi nông nghiệp. </a:t>
            </a:r>
            <a:endParaRPr lang="en-US"/>
          </a:p>
        </p:txBody>
      </p:sp>
      <p:sp>
        <p:nvSpPr>
          <p:cNvPr id="8" name="Rectangle: Rounded Corners 7">
            <a:extLst>
              <a:ext uri="{FF2B5EF4-FFF2-40B4-BE49-F238E27FC236}">
                <a16:creationId xmlns:a16="http://schemas.microsoft.com/office/drawing/2014/main" xmlns="" id="{5437A16A-1D87-F7D2-B6E0-7D8632153E0F}"/>
              </a:ext>
            </a:extLst>
          </p:cNvPr>
          <p:cNvSpPr/>
          <p:nvPr/>
        </p:nvSpPr>
        <p:spPr>
          <a:xfrm>
            <a:off x="3715443" y="1983781"/>
            <a:ext cx="1936931" cy="1642821"/>
          </a:xfrm>
          <a:prstGeom prst="roundRect">
            <a:avLst>
              <a:gd name="adj" fmla="val 11289"/>
            </a:avLst>
          </a:prstGeom>
          <a:solidFill>
            <a:schemeClr val="bg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Sản xuất nông nghiệp có tính mùa vụ, thời gian rảnh rỗi. </a:t>
            </a:r>
            <a:endParaRPr lang="en-US"/>
          </a:p>
        </p:txBody>
      </p:sp>
      <p:sp>
        <p:nvSpPr>
          <p:cNvPr id="9" name="Rectangle: Rounded Corners 8">
            <a:extLst>
              <a:ext uri="{FF2B5EF4-FFF2-40B4-BE49-F238E27FC236}">
                <a16:creationId xmlns:a16="http://schemas.microsoft.com/office/drawing/2014/main" xmlns="" id="{C43E6B84-D5CF-E4FF-4379-6DAE24E805EF}"/>
              </a:ext>
            </a:extLst>
          </p:cNvPr>
          <p:cNvSpPr/>
          <p:nvPr/>
        </p:nvSpPr>
        <p:spPr>
          <a:xfrm>
            <a:off x="5775127" y="1981197"/>
            <a:ext cx="2458706" cy="1642821"/>
          </a:xfrm>
          <a:prstGeom prst="roundRect">
            <a:avLst>
              <a:gd name="adj" fmla="val 8648"/>
            </a:avLst>
          </a:prstGeom>
          <a:solidFill>
            <a:schemeClr val="bg2"/>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Nguồn lao động ở nông thôn không có tay nghề nên khó cơ hội tìm việc làm. </a:t>
            </a:r>
            <a:endParaRPr lang="en-US"/>
          </a:p>
        </p:txBody>
      </p:sp>
      <p:grpSp>
        <p:nvGrpSpPr>
          <p:cNvPr id="12" name="Group 11">
            <a:extLst>
              <a:ext uri="{FF2B5EF4-FFF2-40B4-BE49-F238E27FC236}">
                <a16:creationId xmlns:a16="http://schemas.microsoft.com/office/drawing/2014/main" xmlns="" id="{C1292245-9AB8-3D8F-A0B3-8A85DA247F84}"/>
              </a:ext>
            </a:extLst>
          </p:cNvPr>
          <p:cNvGrpSpPr/>
          <p:nvPr/>
        </p:nvGrpSpPr>
        <p:grpSpPr>
          <a:xfrm>
            <a:off x="801941" y="3665355"/>
            <a:ext cx="7431893" cy="1124533"/>
            <a:chOff x="801941" y="3711849"/>
            <a:chExt cx="7431893" cy="1124533"/>
          </a:xfrm>
        </p:grpSpPr>
        <p:sp>
          <p:nvSpPr>
            <p:cNvPr id="10" name="Right Brace 9">
              <a:extLst>
                <a:ext uri="{FF2B5EF4-FFF2-40B4-BE49-F238E27FC236}">
                  <a16:creationId xmlns:a16="http://schemas.microsoft.com/office/drawing/2014/main" xmlns="" id="{F68C5F68-14F6-7CE2-4ABE-7CAE91C52490}"/>
                </a:ext>
              </a:extLst>
            </p:cNvPr>
            <p:cNvSpPr/>
            <p:nvPr/>
          </p:nvSpPr>
          <p:spPr>
            <a:xfrm rot="5400000">
              <a:off x="4343081" y="170709"/>
              <a:ext cx="349613" cy="7431893"/>
            </a:xfrm>
            <a:prstGeom prst="rightBrace">
              <a:avLst>
                <a:gd name="adj1" fmla="val 42231"/>
                <a:gd name="adj2" fmla="val 50000"/>
              </a:avLst>
            </a:prstGeom>
            <a:ln w="28575">
              <a:solidFill>
                <a:schemeClr val="tx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64378630-2C9C-1CDB-3A41-D825B424C2B2}"/>
                </a:ext>
              </a:extLst>
            </p:cNvPr>
            <p:cNvSpPr/>
            <p:nvPr/>
          </p:nvSpPr>
          <p:spPr>
            <a:xfrm>
              <a:off x="2491549" y="4146708"/>
              <a:ext cx="4052676" cy="689674"/>
            </a:xfrm>
            <a:prstGeom prst="roundRect">
              <a:avLst/>
            </a:prstGeom>
            <a:solidFill>
              <a:schemeClr val="bg2"/>
            </a:solidFill>
            <a:ln w="28575">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effectLst/>
                  <a:ea typeface="Calibri" panose="020F0502020204030204" pitchFamily="34" charset="0"/>
                </a:rPr>
                <a:t>Tỉ lệ thiếu việc làm ở nông thôn cao. </a:t>
              </a:r>
              <a:endParaRPr lang="en-US"/>
            </a:p>
          </p:txBody>
        </p:sp>
      </p:grpSp>
    </p:spTree>
    <p:extLst>
      <p:ext uri="{BB962C8B-B14F-4D97-AF65-F5344CB8AC3E}">
        <p14:creationId xmlns:p14="http://schemas.microsoft.com/office/powerpoint/2010/main" val="359631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grpSp>
        <p:nvGrpSpPr>
          <p:cNvPr id="9" name="Group 8">
            <a:extLst>
              <a:ext uri="{FF2B5EF4-FFF2-40B4-BE49-F238E27FC236}">
                <a16:creationId xmlns:a16="http://schemas.microsoft.com/office/drawing/2014/main" xmlns="" id="{FBE95AAE-D587-670E-FE45-7EC405BC8AEB}"/>
              </a:ext>
            </a:extLst>
          </p:cNvPr>
          <p:cNvGrpSpPr/>
          <p:nvPr/>
        </p:nvGrpSpPr>
        <p:grpSpPr>
          <a:xfrm>
            <a:off x="525374" y="1455475"/>
            <a:ext cx="3566605" cy="3068899"/>
            <a:chOff x="525374" y="1455475"/>
            <a:chExt cx="3566605" cy="3068899"/>
          </a:xfrm>
        </p:grpSpPr>
        <p:grpSp>
          <p:nvGrpSpPr>
            <p:cNvPr id="704" name="Google Shape;704;p44"/>
            <p:cNvGrpSpPr/>
            <p:nvPr/>
          </p:nvGrpSpPr>
          <p:grpSpPr>
            <a:xfrm>
              <a:off x="525374" y="1455475"/>
              <a:ext cx="3566605" cy="3068899"/>
              <a:chOff x="525374" y="1455475"/>
              <a:chExt cx="3566605" cy="3068899"/>
            </a:xfrm>
          </p:grpSpPr>
          <p:grpSp>
            <p:nvGrpSpPr>
              <p:cNvPr id="705" name="Google Shape;705;p44"/>
              <p:cNvGrpSpPr/>
              <p:nvPr/>
            </p:nvGrpSpPr>
            <p:grpSpPr>
              <a:xfrm>
                <a:off x="725172" y="1798544"/>
                <a:ext cx="3125360" cy="1595860"/>
                <a:chOff x="725172" y="1798544"/>
                <a:chExt cx="3125360" cy="1595860"/>
              </a:xfrm>
            </p:grpSpPr>
            <p:sp>
              <p:nvSpPr>
                <p:cNvPr id="706" name="Google Shape;706;p44"/>
                <p:cNvSpPr/>
                <p:nvPr/>
              </p:nvSpPr>
              <p:spPr>
                <a:xfrm>
                  <a:off x="1317322" y="1798544"/>
                  <a:ext cx="2533209" cy="1595860"/>
                </a:xfrm>
                <a:custGeom>
                  <a:avLst/>
                  <a:gdLst/>
                  <a:ahLst/>
                  <a:cxnLst/>
                  <a:rect l="l" t="t" r="r" b="b"/>
                  <a:pathLst>
                    <a:path w="28894" h="18202" extrusionOk="0">
                      <a:moveTo>
                        <a:pt x="535" y="1"/>
                      </a:moveTo>
                      <a:cubicBezTo>
                        <a:pt x="240" y="1"/>
                        <a:pt x="1" y="240"/>
                        <a:pt x="1" y="535"/>
                      </a:cubicBezTo>
                      <a:lnTo>
                        <a:pt x="1" y="17668"/>
                      </a:lnTo>
                      <a:cubicBezTo>
                        <a:pt x="1" y="17964"/>
                        <a:pt x="240" y="18202"/>
                        <a:pt x="535" y="18202"/>
                      </a:cubicBezTo>
                      <a:lnTo>
                        <a:pt x="28359" y="18202"/>
                      </a:lnTo>
                      <a:cubicBezTo>
                        <a:pt x="28655" y="18202"/>
                        <a:pt x="28893" y="17964"/>
                        <a:pt x="28893" y="17668"/>
                      </a:cubicBez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1317322" y="1798544"/>
                  <a:ext cx="2533209" cy="79960"/>
                </a:xfrm>
                <a:custGeom>
                  <a:avLst/>
                  <a:gdLst/>
                  <a:ahLst/>
                  <a:cxnLst/>
                  <a:rect l="l" t="t" r="r" b="b"/>
                  <a:pathLst>
                    <a:path w="28894" h="912" extrusionOk="0">
                      <a:moveTo>
                        <a:pt x="535" y="1"/>
                      </a:moveTo>
                      <a:cubicBezTo>
                        <a:pt x="240" y="1"/>
                        <a:pt x="1" y="240"/>
                        <a:pt x="1" y="535"/>
                      </a:cubicBezTo>
                      <a:lnTo>
                        <a:pt x="1" y="911"/>
                      </a:lnTo>
                      <a:lnTo>
                        <a:pt x="28893" y="911"/>
                      </a:ln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1364754" y="1820200"/>
                  <a:ext cx="40768" cy="40681"/>
                </a:xfrm>
                <a:custGeom>
                  <a:avLst/>
                  <a:gdLst/>
                  <a:ahLst/>
                  <a:cxnLst/>
                  <a:rect l="l" t="t" r="r" b="b"/>
                  <a:pathLst>
                    <a:path w="465" h="464" extrusionOk="0">
                      <a:moveTo>
                        <a:pt x="233" y="0"/>
                      </a:moveTo>
                      <a:cubicBezTo>
                        <a:pt x="104" y="0"/>
                        <a:pt x="1" y="103"/>
                        <a:pt x="1" y="232"/>
                      </a:cubicBezTo>
                      <a:cubicBezTo>
                        <a:pt x="1" y="360"/>
                        <a:pt x="104" y="463"/>
                        <a:pt x="233" y="463"/>
                      </a:cubicBezTo>
                      <a:cubicBezTo>
                        <a:pt x="361" y="463"/>
                        <a:pt x="464" y="360"/>
                        <a:pt x="464" y="232"/>
                      </a:cubicBezTo>
                      <a:cubicBezTo>
                        <a:pt x="464" y="103"/>
                        <a:pt x="361" y="0"/>
                        <a:pt x="233"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1435595" y="1820200"/>
                  <a:ext cx="40680" cy="40681"/>
                </a:xfrm>
                <a:custGeom>
                  <a:avLst/>
                  <a:gdLst/>
                  <a:ahLst/>
                  <a:cxnLst/>
                  <a:rect l="l" t="t" r="r" b="b"/>
                  <a:pathLst>
                    <a:path w="464" h="464" extrusionOk="0">
                      <a:moveTo>
                        <a:pt x="233" y="0"/>
                      </a:moveTo>
                      <a:cubicBezTo>
                        <a:pt x="105" y="0"/>
                        <a:pt x="0" y="103"/>
                        <a:pt x="0" y="232"/>
                      </a:cubicBezTo>
                      <a:cubicBezTo>
                        <a:pt x="0" y="360"/>
                        <a:pt x="105" y="463"/>
                        <a:pt x="233" y="463"/>
                      </a:cubicBezTo>
                      <a:cubicBezTo>
                        <a:pt x="360" y="463"/>
                        <a:pt x="464" y="360"/>
                        <a:pt x="464" y="232"/>
                      </a:cubicBezTo>
                      <a:cubicBezTo>
                        <a:pt x="464" y="103"/>
                        <a:pt x="360" y="0"/>
                        <a:pt x="23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4"/>
                <p:cNvGrpSpPr/>
                <p:nvPr/>
              </p:nvGrpSpPr>
              <p:grpSpPr>
                <a:xfrm>
                  <a:off x="725172" y="1918308"/>
                  <a:ext cx="524283" cy="457751"/>
                  <a:chOff x="725172" y="1918308"/>
                  <a:chExt cx="524283" cy="457751"/>
                </a:xfrm>
              </p:grpSpPr>
              <p:sp>
                <p:nvSpPr>
                  <p:cNvPr id="711" name="Google Shape;711;p44"/>
                  <p:cNvSpPr/>
                  <p:nvPr/>
                </p:nvSpPr>
                <p:spPr>
                  <a:xfrm>
                    <a:off x="725172" y="1918308"/>
                    <a:ext cx="457650" cy="457751"/>
                  </a:xfrm>
                  <a:custGeom>
                    <a:avLst/>
                    <a:gdLst/>
                    <a:ahLst/>
                    <a:cxnLst/>
                    <a:rect l="l" t="t" r="r" b="b"/>
                    <a:pathLst>
                      <a:path w="5220" h="5221" extrusionOk="0">
                        <a:moveTo>
                          <a:pt x="2610" y="0"/>
                        </a:moveTo>
                        <a:cubicBezTo>
                          <a:pt x="1169" y="0"/>
                          <a:pt x="0" y="1169"/>
                          <a:pt x="0" y="2611"/>
                        </a:cubicBezTo>
                        <a:cubicBezTo>
                          <a:pt x="0" y="4052"/>
                          <a:pt x="1169" y="5221"/>
                          <a:pt x="2610" y="5221"/>
                        </a:cubicBezTo>
                        <a:lnTo>
                          <a:pt x="3370" y="5221"/>
                        </a:lnTo>
                        <a:lnTo>
                          <a:pt x="3370" y="5107"/>
                        </a:lnTo>
                        <a:cubicBezTo>
                          <a:pt x="4440" y="4783"/>
                          <a:pt x="5219" y="3787"/>
                          <a:pt x="5219" y="2611"/>
                        </a:cubicBezTo>
                        <a:cubicBezTo>
                          <a:pt x="5219" y="1434"/>
                          <a:pt x="4440" y="439"/>
                          <a:pt x="3370" y="113"/>
                        </a:cubicBezTo>
                        <a:lnTo>
                          <a:pt x="3370" y="0"/>
                        </a:ln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4"/>
                  <p:cNvSpPr/>
                  <p:nvPr/>
                </p:nvSpPr>
                <p:spPr>
                  <a:xfrm>
                    <a:off x="791716" y="1918308"/>
                    <a:ext cx="457738" cy="457751"/>
                  </a:xfrm>
                  <a:custGeom>
                    <a:avLst/>
                    <a:gdLst/>
                    <a:ahLst/>
                    <a:cxnLst/>
                    <a:rect l="l" t="t" r="r" b="b"/>
                    <a:pathLst>
                      <a:path w="5221" h="5221" extrusionOk="0">
                        <a:moveTo>
                          <a:pt x="2611" y="0"/>
                        </a:moveTo>
                        <a:cubicBezTo>
                          <a:pt x="1169" y="0"/>
                          <a:pt x="1" y="1169"/>
                          <a:pt x="1" y="2611"/>
                        </a:cubicBezTo>
                        <a:cubicBezTo>
                          <a:pt x="1" y="4052"/>
                          <a:pt x="1169" y="5221"/>
                          <a:pt x="2611" y="5221"/>
                        </a:cubicBezTo>
                        <a:cubicBezTo>
                          <a:pt x="4052" y="5221"/>
                          <a:pt x="5221" y="4052"/>
                          <a:pt x="5221" y="2611"/>
                        </a:cubicBezTo>
                        <a:cubicBezTo>
                          <a:pt x="5221" y="1169"/>
                          <a:pt x="4052" y="0"/>
                          <a:pt x="2611"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4"/>
                  <p:cNvSpPr/>
                  <p:nvPr/>
                </p:nvSpPr>
                <p:spPr>
                  <a:xfrm>
                    <a:off x="820824" y="1947328"/>
                    <a:ext cx="399611" cy="399710"/>
                  </a:xfrm>
                  <a:custGeom>
                    <a:avLst/>
                    <a:gdLst/>
                    <a:ahLst/>
                    <a:cxnLst/>
                    <a:rect l="l" t="t" r="r" b="b"/>
                    <a:pathLst>
                      <a:path w="4558" h="4559" extrusionOk="0">
                        <a:moveTo>
                          <a:pt x="2279" y="1"/>
                        </a:moveTo>
                        <a:cubicBezTo>
                          <a:pt x="1020" y="1"/>
                          <a:pt x="0" y="1021"/>
                          <a:pt x="0" y="2280"/>
                        </a:cubicBezTo>
                        <a:cubicBezTo>
                          <a:pt x="0" y="3538"/>
                          <a:pt x="1020" y="4558"/>
                          <a:pt x="2279" y="4558"/>
                        </a:cubicBezTo>
                        <a:cubicBezTo>
                          <a:pt x="3537" y="4558"/>
                          <a:pt x="4557" y="3538"/>
                          <a:pt x="4557" y="2280"/>
                        </a:cubicBezTo>
                        <a:cubicBezTo>
                          <a:pt x="4557" y="1021"/>
                          <a:pt x="3537" y="1"/>
                          <a:pt x="22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1015899" y="1957936"/>
                    <a:ext cx="9556" cy="22445"/>
                  </a:xfrm>
                  <a:custGeom>
                    <a:avLst/>
                    <a:gdLst/>
                    <a:ahLst/>
                    <a:cxnLst/>
                    <a:rect l="l" t="t" r="r" b="b"/>
                    <a:pathLst>
                      <a:path w="109" h="256" extrusionOk="0">
                        <a:moveTo>
                          <a:pt x="1" y="0"/>
                        </a:moveTo>
                        <a:lnTo>
                          <a:pt x="1" y="255"/>
                        </a:lnTo>
                        <a:lnTo>
                          <a:pt x="108" y="255"/>
                        </a:lnTo>
                        <a:lnTo>
                          <a:pt x="108"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1187477"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1015899" y="2313982"/>
                    <a:ext cx="9556" cy="22445"/>
                  </a:xfrm>
                  <a:custGeom>
                    <a:avLst/>
                    <a:gdLst/>
                    <a:ahLst/>
                    <a:cxnLst/>
                    <a:rect l="l" t="t" r="r" b="b"/>
                    <a:pathLst>
                      <a:path w="109" h="256" extrusionOk="0">
                        <a:moveTo>
                          <a:pt x="1" y="1"/>
                        </a:moveTo>
                        <a:lnTo>
                          <a:pt x="1" y="256"/>
                        </a:lnTo>
                        <a:lnTo>
                          <a:pt x="108" y="256"/>
                        </a:lnTo>
                        <a:lnTo>
                          <a:pt x="108"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831345"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936641" y="2019396"/>
                    <a:ext cx="91442" cy="134318"/>
                  </a:xfrm>
                  <a:custGeom>
                    <a:avLst/>
                    <a:gdLst/>
                    <a:ahLst/>
                    <a:cxnLst/>
                    <a:rect l="l" t="t" r="r" b="b"/>
                    <a:pathLst>
                      <a:path w="1043" h="1532" extrusionOk="0">
                        <a:moveTo>
                          <a:pt x="181" y="0"/>
                        </a:moveTo>
                        <a:lnTo>
                          <a:pt x="1" y="109"/>
                        </a:lnTo>
                        <a:lnTo>
                          <a:pt x="862" y="1532"/>
                        </a:lnTo>
                        <a:lnTo>
                          <a:pt x="1042" y="1423"/>
                        </a:lnTo>
                        <a:lnTo>
                          <a:pt x="181"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1015022" y="2063935"/>
                    <a:ext cx="78993" cy="88026"/>
                  </a:xfrm>
                  <a:custGeom>
                    <a:avLst/>
                    <a:gdLst/>
                    <a:ahLst/>
                    <a:cxnLst/>
                    <a:rect l="l" t="t" r="r" b="b"/>
                    <a:pathLst>
                      <a:path w="901" h="1004" extrusionOk="0">
                        <a:moveTo>
                          <a:pt x="821" y="1"/>
                        </a:moveTo>
                        <a:lnTo>
                          <a:pt x="1" y="934"/>
                        </a:lnTo>
                        <a:lnTo>
                          <a:pt x="80" y="1004"/>
                        </a:lnTo>
                        <a:lnTo>
                          <a:pt x="900" y="70"/>
                        </a:lnTo>
                        <a:lnTo>
                          <a:pt x="821"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1003624" y="2133899"/>
                    <a:ext cx="29896" cy="29897"/>
                  </a:xfrm>
                  <a:custGeom>
                    <a:avLst/>
                    <a:gdLst/>
                    <a:ahLst/>
                    <a:cxnLst/>
                    <a:rect l="l" t="t" r="r" b="b"/>
                    <a:pathLst>
                      <a:path w="341" h="341" extrusionOk="0">
                        <a:moveTo>
                          <a:pt x="170" y="0"/>
                        </a:moveTo>
                        <a:cubicBezTo>
                          <a:pt x="77" y="0"/>
                          <a:pt x="0" y="77"/>
                          <a:pt x="0" y="170"/>
                        </a:cubicBezTo>
                        <a:cubicBezTo>
                          <a:pt x="0" y="264"/>
                          <a:pt x="77" y="340"/>
                          <a:pt x="170" y="340"/>
                        </a:cubicBezTo>
                        <a:cubicBezTo>
                          <a:pt x="264" y="340"/>
                          <a:pt x="340" y="264"/>
                          <a:pt x="340" y="170"/>
                        </a:cubicBezTo>
                        <a:cubicBezTo>
                          <a:pt x="340" y="77"/>
                          <a:pt x="264" y="0"/>
                          <a:pt x="17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1" name="Google Shape;721;p44"/>
              <p:cNvSpPr/>
              <p:nvPr/>
            </p:nvSpPr>
            <p:spPr>
              <a:xfrm>
                <a:off x="525374" y="4401892"/>
                <a:ext cx="3566605" cy="122482"/>
              </a:xfrm>
              <a:custGeom>
                <a:avLst/>
                <a:gdLst/>
                <a:ahLst/>
                <a:cxnLst/>
                <a:rect l="l" t="t" r="r" b="b"/>
                <a:pathLst>
                  <a:path w="40681" h="1397" extrusionOk="0">
                    <a:moveTo>
                      <a:pt x="20341" y="1"/>
                    </a:moveTo>
                    <a:cubicBezTo>
                      <a:pt x="9107" y="1"/>
                      <a:pt x="0" y="314"/>
                      <a:pt x="0" y="699"/>
                    </a:cubicBezTo>
                    <a:cubicBezTo>
                      <a:pt x="0" y="1085"/>
                      <a:pt x="9107" y="1396"/>
                      <a:pt x="20341" y="1396"/>
                    </a:cubicBezTo>
                    <a:cubicBezTo>
                      <a:pt x="31573" y="1396"/>
                      <a:pt x="40681" y="1085"/>
                      <a:pt x="40681" y="699"/>
                    </a:cubicBezTo>
                    <a:cubicBezTo>
                      <a:pt x="40681" y="314"/>
                      <a:pt x="31573" y="1"/>
                      <a:pt x="20341" y="1"/>
                    </a:cubicBezTo>
                    <a:close/>
                  </a:path>
                </a:pathLst>
              </a:custGeom>
              <a:solidFill>
                <a:srgbClr val="3A0808">
                  <a:alpha val="1635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4"/>
              <p:cNvGrpSpPr/>
              <p:nvPr/>
            </p:nvGrpSpPr>
            <p:grpSpPr>
              <a:xfrm>
                <a:off x="2715110" y="1713588"/>
                <a:ext cx="899432" cy="1440150"/>
                <a:chOff x="2715110" y="1713588"/>
                <a:chExt cx="899432" cy="1440150"/>
              </a:xfrm>
            </p:grpSpPr>
            <p:sp>
              <p:nvSpPr>
                <p:cNvPr id="723" name="Google Shape;723;p44"/>
                <p:cNvSpPr/>
                <p:nvPr/>
              </p:nvSpPr>
              <p:spPr>
                <a:xfrm>
                  <a:off x="2715110" y="1713588"/>
                  <a:ext cx="899432" cy="1440150"/>
                </a:xfrm>
                <a:custGeom>
                  <a:avLst/>
                  <a:gdLst/>
                  <a:ahLst/>
                  <a:cxnLst/>
                  <a:rect l="l" t="t" r="r" b="b"/>
                  <a:pathLst>
                    <a:path w="10259" h="16426" extrusionOk="0">
                      <a:moveTo>
                        <a:pt x="133" y="1"/>
                      </a:moveTo>
                      <a:cubicBezTo>
                        <a:pt x="60" y="1"/>
                        <a:pt x="1" y="60"/>
                        <a:pt x="1" y="134"/>
                      </a:cubicBezTo>
                      <a:lnTo>
                        <a:pt x="1" y="16293"/>
                      </a:lnTo>
                      <a:cubicBezTo>
                        <a:pt x="1" y="16367"/>
                        <a:pt x="60" y="16425"/>
                        <a:pt x="133" y="16425"/>
                      </a:cubicBezTo>
                      <a:lnTo>
                        <a:pt x="10127" y="16425"/>
                      </a:lnTo>
                      <a:cubicBezTo>
                        <a:pt x="10201" y="16425"/>
                        <a:pt x="10259" y="16367"/>
                        <a:pt x="10259" y="16293"/>
                      </a:cubicBezTo>
                      <a:lnTo>
                        <a:pt x="10259" y="134"/>
                      </a:lnTo>
                      <a:cubicBezTo>
                        <a:pt x="10259" y="60"/>
                        <a:pt x="10201"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2851882" y="1814852"/>
                  <a:ext cx="625982" cy="625912"/>
                </a:xfrm>
                <a:custGeom>
                  <a:avLst/>
                  <a:gdLst/>
                  <a:ahLst/>
                  <a:cxnLst/>
                  <a:rect l="l" t="t" r="r" b="b"/>
                  <a:pathLst>
                    <a:path w="7140" h="7139" extrusionOk="0">
                      <a:moveTo>
                        <a:pt x="3571" y="0"/>
                      </a:moveTo>
                      <a:cubicBezTo>
                        <a:pt x="1599" y="0"/>
                        <a:pt x="1" y="1598"/>
                        <a:pt x="1" y="3569"/>
                      </a:cubicBezTo>
                      <a:cubicBezTo>
                        <a:pt x="1" y="4342"/>
                        <a:pt x="246" y="5058"/>
                        <a:pt x="664" y="5641"/>
                      </a:cubicBezTo>
                      <a:cubicBezTo>
                        <a:pt x="1311" y="6548"/>
                        <a:pt x="2371" y="7139"/>
                        <a:pt x="3571" y="7139"/>
                      </a:cubicBezTo>
                      <a:cubicBezTo>
                        <a:pt x="4769" y="7139"/>
                        <a:pt x="5829" y="6548"/>
                        <a:pt x="6477" y="5641"/>
                      </a:cubicBezTo>
                      <a:cubicBezTo>
                        <a:pt x="6894" y="5058"/>
                        <a:pt x="7139" y="4342"/>
                        <a:pt x="7139" y="3569"/>
                      </a:cubicBezTo>
                      <a:cubicBezTo>
                        <a:pt x="7139" y="1598"/>
                        <a:pt x="5541" y="0"/>
                        <a:pt x="3571"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2910010" y="2176509"/>
                  <a:ext cx="509816" cy="264252"/>
                </a:xfrm>
                <a:custGeom>
                  <a:avLst/>
                  <a:gdLst/>
                  <a:ahLst/>
                  <a:cxnLst/>
                  <a:rect l="l" t="t" r="r" b="b"/>
                  <a:pathLst>
                    <a:path w="5815" h="3014" extrusionOk="0">
                      <a:moveTo>
                        <a:pt x="1454" y="0"/>
                      </a:moveTo>
                      <a:cubicBezTo>
                        <a:pt x="651" y="0"/>
                        <a:pt x="1" y="651"/>
                        <a:pt x="1" y="1452"/>
                      </a:cubicBezTo>
                      <a:lnTo>
                        <a:pt x="1" y="1516"/>
                      </a:lnTo>
                      <a:cubicBezTo>
                        <a:pt x="648" y="2423"/>
                        <a:pt x="1708" y="3014"/>
                        <a:pt x="2908" y="3014"/>
                      </a:cubicBezTo>
                      <a:cubicBezTo>
                        <a:pt x="4106" y="3014"/>
                        <a:pt x="5166" y="2423"/>
                        <a:pt x="5814" y="1516"/>
                      </a:cubicBezTo>
                      <a:lnTo>
                        <a:pt x="5814" y="1452"/>
                      </a:lnTo>
                      <a:cubicBezTo>
                        <a:pt x="5814" y="651"/>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p:nvPr/>
              </p:nvSpPr>
              <p:spPr>
                <a:xfrm>
                  <a:off x="3033718" y="1891567"/>
                  <a:ext cx="262404" cy="262411"/>
                </a:xfrm>
                <a:custGeom>
                  <a:avLst/>
                  <a:gdLst/>
                  <a:ahLst/>
                  <a:cxnLst/>
                  <a:rect l="l" t="t" r="r" b="b"/>
                  <a:pathLst>
                    <a:path w="2993" h="2993" extrusionOk="0">
                      <a:moveTo>
                        <a:pt x="1497" y="1"/>
                      </a:moveTo>
                      <a:cubicBezTo>
                        <a:pt x="669" y="1"/>
                        <a:pt x="1" y="671"/>
                        <a:pt x="1" y="1497"/>
                      </a:cubicBezTo>
                      <a:cubicBezTo>
                        <a:pt x="1" y="2324"/>
                        <a:pt x="669" y="2993"/>
                        <a:pt x="1497" y="2993"/>
                      </a:cubicBezTo>
                      <a:cubicBezTo>
                        <a:pt x="2322" y="2993"/>
                        <a:pt x="2992" y="2324"/>
                        <a:pt x="2992" y="1497"/>
                      </a:cubicBezTo>
                      <a:cubicBezTo>
                        <a:pt x="2992" y="671"/>
                        <a:pt x="2322"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2878096" y="2579285"/>
                  <a:ext cx="573553" cy="37613"/>
                </a:xfrm>
                <a:custGeom>
                  <a:avLst/>
                  <a:gdLst/>
                  <a:ahLst/>
                  <a:cxnLst/>
                  <a:rect l="l" t="t" r="r" b="b"/>
                  <a:pathLst>
                    <a:path w="6542" h="429" extrusionOk="0">
                      <a:moveTo>
                        <a:pt x="214" y="1"/>
                      </a:moveTo>
                      <a:cubicBezTo>
                        <a:pt x="97" y="1"/>
                        <a:pt x="0" y="97"/>
                        <a:pt x="0" y="215"/>
                      </a:cubicBezTo>
                      <a:cubicBezTo>
                        <a:pt x="0" y="332"/>
                        <a:pt x="97" y="428"/>
                        <a:pt x="214" y="428"/>
                      </a:cubicBezTo>
                      <a:lnTo>
                        <a:pt x="6327" y="428"/>
                      </a:lnTo>
                      <a:cubicBezTo>
                        <a:pt x="6445" y="428"/>
                        <a:pt x="6541" y="332"/>
                        <a:pt x="6541" y="215"/>
                      </a:cubicBezTo>
                      <a:cubicBezTo>
                        <a:pt x="6541" y="97"/>
                        <a:pt x="6445" y="1"/>
                        <a:pt x="6327"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2782619" y="2654334"/>
                  <a:ext cx="764504" cy="37437"/>
                </a:xfrm>
                <a:custGeom>
                  <a:avLst/>
                  <a:gdLst/>
                  <a:ahLst/>
                  <a:cxnLst/>
                  <a:rect l="l" t="t" r="r" b="b"/>
                  <a:pathLst>
                    <a:path w="8720" h="427" extrusionOk="0">
                      <a:moveTo>
                        <a:pt x="48" y="0"/>
                      </a:moveTo>
                      <a:cubicBezTo>
                        <a:pt x="21" y="0"/>
                        <a:pt x="0" y="21"/>
                        <a:pt x="0" y="48"/>
                      </a:cubicBezTo>
                      <a:lnTo>
                        <a:pt x="0" y="380"/>
                      </a:lnTo>
                      <a:cubicBezTo>
                        <a:pt x="0" y="405"/>
                        <a:pt x="21" y="427"/>
                        <a:pt x="48" y="427"/>
                      </a:cubicBezTo>
                      <a:lnTo>
                        <a:pt x="8673" y="427"/>
                      </a:lnTo>
                      <a:cubicBezTo>
                        <a:pt x="8698" y="427"/>
                        <a:pt x="8720" y="405"/>
                        <a:pt x="8720" y="380"/>
                      </a:cubicBezTo>
                      <a:lnTo>
                        <a:pt x="8720" y="48"/>
                      </a:lnTo>
                      <a:cubicBezTo>
                        <a:pt x="8720" y="21"/>
                        <a:pt x="8698"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p:nvPr/>
              </p:nvSpPr>
              <p:spPr>
                <a:xfrm>
                  <a:off x="2782619" y="2729208"/>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4"/>
                <p:cNvSpPr/>
                <p:nvPr/>
              </p:nvSpPr>
              <p:spPr>
                <a:xfrm>
                  <a:off x="2782619" y="2804257"/>
                  <a:ext cx="764504" cy="37437"/>
                </a:xfrm>
                <a:custGeom>
                  <a:avLst/>
                  <a:gdLst/>
                  <a:ahLst/>
                  <a:cxnLst/>
                  <a:rect l="l" t="t" r="r" b="b"/>
                  <a:pathLst>
                    <a:path w="8720" h="427" extrusionOk="0">
                      <a:moveTo>
                        <a:pt x="214" y="0"/>
                      </a:moveTo>
                      <a:cubicBezTo>
                        <a:pt x="95" y="0"/>
                        <a:pt x="0" y="95"/>
                        <a:pt x="0" y="214"/>
                      </a:cubicBezTo>
                      <a:cubicBezTo>
                        <a:pt x="0" y="332"/>
                        <a:pt x="95" y="427"/>
                        <a:pt x="214" y="427"/>
                      </a:cubicBezTo>
                      <a:lnTo>
                        <a:pt x="8506" y="427"/>
                      </a:lnTo>
                      <a:cubicBezTo>
                        <a:pt x="8625" y="427"/>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4"/>
                <p:cNvSpPr/>
                <p:nvPr/>
              </p:nvSpPr>
              <p:spPr>
                <a:xfrm>
                  <a:off x="2782619" y="2879131"/>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a:off x="2782619" y="2954180"/>
                  <a:ext cx="764504" cy="37437"/>
                </a:xfrm>
                <a:custGeom>
                  <a:avLst/>
                  <a:gdLst/>
                  <a:ahLst/>
                  <a:cxnLst/>
                  <a:rect l="l" t="t" r="r" b="b"/>
                  <a:pathLst>
                    <a:path w="8720" h="427" extrusionOk="0">
                      <a:moveTo>
                        <a:pt x="214" y="0"/>
                      </a:moveTo>
                      <a:cubicBezTo>
                        <a:pt x="95" y="0"/>
                        <a:pt x="0" y="95"/>
                        <a:pt x="0" y="214"/>
                      </a:cubicBezTo>
                      <a:cubicBezTo>
                        <a:pt x="0" y="332"/>
                        <a:pt x="95" y="426"/>
                        <a:pt x="214" y="426"/>
                      </a:cubicBezTo>
                      <a:lnTo>
                        <a:pt x="8506" y="426"/>
                      </a:lnTo>
                      <a:cubicBezTo>
                        <a:pt x="8625" y="426"/>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44"/>
              <p:cNvGrpSpPr/>
              <p:nvPr/>
            </p:nvGrpSpPr>
            <p:grpSpPr>
              <a:xfrm>
                <a:off x="1553341" y="1713588"/>
                <a:ext cx="899520" cy="1440150"/>
                <a:chOff x="1553341" y="1713588"/>
                <a:chExt cx="899520" cy="1440150"/>
              </a:xfrm>
            </p:grpSpPr>
            <p:sp>
              <p:nvSpPr>
                <p:cNvPr id="734" name="Google Shape;734;p44"/>
                <p:cNvSpPr/>
                <p:nvPr/>
              </p:nvSpPr>
              <p:spPr>
                <a:xfrm>
                  <a:off x="1553341" y="1713588"/>
                  <a:ext cx="899520" cy="1440150"/>
                </a:xfrm>
                <a:custGeom>
                  <a:avLst/>
                  <a:gdLst/>
                  <a:ahLst/>
                  <a:cxnLst/>
                  <a:rect l="l" t="t" r="r" b="b"/>
                  <a:pathLst>
                    <a:path w="10260" h="16426" extrusionOk="0">
                      <a:moveTo>
                        <a:pt x="132" y="1"/>
                      </a:moveTo>
                      <a:cubicBezTo>
                        <a:pt x="60" y="1"/>
                        <a:pt x="0" y="60"/>
                        <a:pt x="0" y="134"/>
                      </a:cubicBezTo>
                      <a:lnTo>
                        <a:pt x="0" y="16293"/>
                      </a:lnTo>
                      <a:cubicBezTo>
                        <a:pt x="0" y="16367"/>
                        <a:pt x="60" y="16425"/>
                        <a:pt x="132" y="16425"/>
                      </a:cubicBezTo>
                      <a:lnTo>
                        <a:pt x="10127" y="16425"/>
                      </a:lnTo>
                      <a:cubicBezTo>
                        <a:pt x="10200" y="16425"/>
                        <a:pt x="10260" y="16367"/>
                        <a:pt x="10260" y="16293"/>
                      </a:cubicBezTo>
                      <a:lnTo>
                        <a:pt x="10260" y="134"/>
                      </a:lnTo>
                      <a:cubicBezTo>
                        <a:pt x="10260" y="60"/>
                        <a:pt x="10200"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4"/>
                <p:cNvSpPr/>
                <p:nvPr/>
              </p:nvSpPr>
              <p:spPr>
                <a:xfrm>
                  <a:off x="1690113" y="1814852"/>
                  <a:ext cx="625894" cy="625912"/>
                </a:xfrm>
                <a:custGeom>
                  <a:avLst/>
                  <a:gdLst/>
                  <a:ahLst/>
                  <a:cxnLst/>
                  <a:rect l="l" t="t" r="r" b="b"/>
                  <a:pathLst>
                    <a:path w="7139" h="7139" extrusionOk="0">
                      <a:moveTo>
                        <a:pt x="3570" y="0"/>
                      </a:moveTo>
                      <a:cubicBezTo>
                        <a:pt x="1598" y="0"/>
                        <a:pt x="0" y="1598"/>
                        <a:pt x="0" y="3569"/>
                      </a:cubicBezTo>
                      <a:cubicBezTo>
                        <a:pt x="0" y="4342"/>
                        <a:pt x="245" y="5058"/>
                        <a:pt x="663" y="5641"/>
                      </a:cubicBezTo>
                      <a:cubicBezTo>
                        <a:pt x="1311" y="6548"/>
                        <a:pt x="2372" y="7139"/>
                        <a:pt x="3570" y="7139"/>
                      </a:cubicBezTo>
                      <a:cubicBezTo>
                        <a:pt x="4769" y="7139"/>
                        <a:pt x="5830" y="6548"/>
                        <a:pt x="6477" y="5641"/>
                      </a:cubicBezTo>
                      <a:cubicBezTo>
                        <a:pt x="6894" y="5058"/>
                        <a:pt x="7139" y="4342"/>
                        <a:pt x="7139" y="3569"/>
                      </a:cubicBezTo>
                      <a:cubicBezTo>
                        <a:pt x="7139" y="1598"/>
                        <a:pt x="5541" y="0"/>
                        <a:pt x="3570"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a:off x="1748240" y="2176509"/>
                  <a:ext cx="509816" cy="264252"/>
                </a:xfrm>
                <a:custGeom>
                  <a:avLst/>
                  <a:gdLst/>
                  <a:ahLst/>
                  <a:cxnLst/>
                  <a:rect l="l" t="t" r="r" b="b"/>
                  <a:pathLst>
                    <a:path w="5815" h="3014" extrusionOk="0">
                      <a:moveTo>
                        <a:pt x="1454" y="0"/>
                      </a:moveTo>
                      <a:cubicBezTo>
                        <a:pt x="650" y="0"/>
                        <a:pt x="0" y="651"/>
                        <a:pt x="0" y="1452"/>
                      </a:cubicBezTo>
                      <a:lnTo>
                        <a:pt x="0" y="1516"/>
                      </a:lnTo>
                      <a:cubicBezTo>
                        <a:pt x="648" y="2423"/>
                        <a:pt x="1709" y="3014"/>
                        <a:pt x="2907" y="3014"/>
                      </a:cubicBezTo>
                      <a:cubicBezTo>
                        <a:pt x="4106" y="3014"/>
                        <a:pt x="5167" y="2423"/>
                        <a:pt x="5814" y="1516"/>
                      </a:cubicBezTo>
                      <a:lnTo>
                        <a:pt x="5814" y="1452"/>
                      </a:lnTo>
                      <a:cubicBezTo>
                        <a:pt x="5814" y="651"/>
                        <a:pt x="5162" y="0"/>
                        <a:pt x="4361"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4"/>
                <p:cNvSpPr/>
                <p:nvPr/>
              </p:nvSpPr>
              <p:spPr>
                <a:xfrm>
                  <a:off x="1871949" y="1891567"/>
                  <a:ext cx="262404" cy="262411"/>
                </a:xfrm>
                <a:custGeom>
                  <a:avLst/>
                  <a:gdLst/>
                  <a:ahLst/>
                  <a:cxnLst/>
                  <a:rect l="l" t="t" r="r" b="b"/>
                  <a:pathLst>
                    <a:path w="2993" h="2993" extrusionOk="0">
                      <a:moveTo>
                        <a:pt x="1496" y="1"/>
                      </a:moveTo>
                      <a:cubicBezTo>
                        <a:pt x="670" y="1"/>
                        <a:pt x="0" y="671"/>
                        <a:pt x="0" y="1497"/>
                      </a:cubicBezTo>
                      <a:cubicBezTo>
                        <a:pt x="0" y="2324"/>
                        <a:pt x="670" y="2993"/>
                        <a:pt x="1496" y="2993"/>
                      </a:cubicBezTo>
                      <a:cubicBezTo>
                        <a:pt x="2322" y="2993"/>
                        <a:pt x="2992" y="2324"/>
                        <a:pt x="2992" y="1497"/>
                      </a:cubicBezTo>
                      <a:cubicBezTo>
                        <a:pt x="2992" y="671"/>
                        <a:pt x="2322" y="1"/>
                        <a:pt x="1496"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1716415" y="2579285"/>
                  <a:ext cx="573378" cy="37613"/>
                </a:xfrm>
                <a:custGeom>
                  <a:avLst/>
                  <a:gdLst/>
                  <a:ahLst/>
                  <a:cxnLst/>
                  <a:rect l="l" t="t" r="r" b="b"/>
                  <a:pathLst>
                    <a:path w="6540" h="429" extrusionOk="0">
                      <a:moveTo>
                        <a:pt x="213" y="1"/>
                      </a:moveTo>
                      <a:cubicBezTo>
                        <a:pt x="95" y="1"/>
                        <a:pt x="1" y="97"/>
                        <a:pt x="1" y="215"/>
                      </a:cubicBezTo>
                      <a:cubicBezTo>
                        <a:pt x="1" y="332"/>
                        <a:pt x="95" y="428"/>
                        <a:pt x="213" y="428"/>
                      </a:cubicBezTo>
                      <a:lnTo>
                        <a:pt x="6326" y="428"/>
                      </a:lnTo>
                      <a:cubicBezTo>
                        <a:pt x="6443" y="428"/>
                        <a:pt x="6540" y="332"/>
                        <a:pt x="6540" y="215"/>
                      </a:cubicBezTo>
                      <a:cubicBezTo>
                        <a:pt x="6540" y="97"/>
                        <a:pt x="6443" y="1"/>
                        <a:pt x="6326"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4"/>
                <p:cNvSpPr/>
                <p:nvPr/>
              </p:nvSpPr>
              <p:spPr>
                <a:xfrm>
                  <a:off x="1620762" y="2654334"/>
                  <a:ext cx="764680" cy="37437"/>
                </a:xfrm>
                <a:custGeom>
                  <a:avLst/>
                  <a:gdLst/>
                  <a:ahLst/>
                  <a:cxnLst/>
                  <a:rect l="l" t="t" r="r" b="b"/>
                  <a:pathLst>
                    <a:path w="8722" h="427" extrusionOk="0">
                      <a:moveTo>
                        <a:pt x="49" y="0"/>
                      </a:moveTo>
                      <a:cubicBezTo>
                        <a:pt x="22" y="0"/>
                        <a:pt x="1" y="21"/>
                        <a:pt x="1" y="48"/>
                      </a:cubicBezTo>
                      <a:lnTo>
                        <a:pt x="1" y="380"/>
                      </a:lnTo>
                      <a:cubicBezTo>
                        <a:pt x="1" y="405"/>
                        <a:pt x="22" y="427"/>
                        <a:pt x="49" y="427"/>
                      </a:cubicBezTo>
                      <a:lnTo>
                        <a:pt x="8673" y="427"/>
                      </a:lnTo>
                      <a:cubicBezTo>
                        <a:pt x="8699" y="427"/>
                        <a:pt x="8722" y="405"/>
                        <a:pt x="8722" y="380"/>
                      </a:cubicBezTo>
                      <a:lnTo>
                        <a:pt x="8722" y="48"/>
                      </a:lnTo>
                      <a:cubicBezTo>
                        <a:pt x="8722" y="21"/>
                        <a:pt x="8699"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4"/>
                <p:cNvSpPr/>
                <p:nvPr/>
              </p:nvSpPr>
              <p:spPr>
                <a:xfrm>
                  <a:off x="1620762" y="2729208"/>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4"/>
                <p:cNvSpPr/>
                <p:nvPr/>
              </p:nvSpPr>
              <p:spPr>
                <a:xfrm>
                  <a:off x="1620762" y="2804257"/>
                  <a:ext cx="764592" cy="37437"/>
                </a:xfrm>
                <a:custGeom>
                  <a:avLst/>
                  <a:gdLst/>
                  <a:ahLst/>
                  <a:cxnLst/>
                  <a:rect l="l" t="t" r="r" b="b"/>
                  <a:pathLst>
                    <a:path w="8721" h="427" extrusionOk="0">
                      <a:moveTo>
                        <a:pt x="215" y="0"/>
                      </a:moveTo>
                      <a:cubicBezTo>
                        <a:pt x="97" y="0"/>
                        <a:pt x="1" y="95"/>
                        <a:pt x="1" y="214"/>
                      </a:cubicBezTo>
                      <a:cubicBezTo>
                        <a:pt x="1" y="332"/>
                        <a:pt x="97" y="427"/>
                        <a:pt x="215" y="427"/>
                      </a:cubicBezTo>
                      <a:lnTo>
                        <a:pt x="8508" y="427"/>
                      </a:lnTo>
                      <a:cubicBezTo>
                        <a:pt x="8625" y="427"/>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4"/>
                <p:cNvSpPr/>
                <p:nvPr/>
              </p:nvSpPr>
              <p:spPr>
                <a:xfrm>
                  <a:off x="1620762" y="2879131"/>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4"/>
                <p:cNvSpPr/>
                <p:nvPr/>
              </p:nvSpPr>
              <p:spPr>
                <a:xfrm>
                  <a:off x="1620762" y="2954180"/>
                  <a:ext cx="764592" cy="37437"/>
                </a:xfrm>
                <a:custGeom>
                  <a:avLst/>
                  <a:gdLst/>
                  <a:ahLst/>
                  <a:cxnLst/>
                  <a:rect l="l" t="t" r="r" b="b"/>
                  <a:pathLst>
                    <a:path w="8721" h="427" extrusionOk="0">
                      <a:moveTo>
                        <a:pt x="215" y="0"/>
                      </a:moveTo>
                      <a:cubicBezTo>
                        <a:pt x="97" y="0"/>
                        <a:pt x="1" y="95"/>
                        <a:pt x="1" y="214"/>
                      </a:cubicBezTo>
                      <a:cubicBezTo>
                        <a:pt x="1" y="332"/>
                        <a:pt x="97" y="426"/>
                        <a:pt x="215" y="426"/>
                      </a:cubicBezTo>
                      <a:lnTo>
                        <a:pt x="8508" y="426"/>
                      </a:lnTo>
                      <a:cubicBezTo>
                        <a:pt x="8625" y="426"/>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44"/>
              <p:cNvGrpSpPr/>
              <p:nvPr/>
            </p:nvGrpSpPr>
            <p:grpSpPr>
              <a:xfrm>
                <a:off x="2134270" y="1455475"/>
                <a:ext cx="899520" cy="1440150"/>
                <a:chOff x="2134270" y="1455475"/>
                <a:chExt cx="899520" cy="1440150"/>
              </a:xfrm>
            </p:grpSpPr>
            <p:sp>
              <p:nvSpPr>
                <p:cNvPr id="745" name="Google Shape;745;p44"/>
                <p:cNvSpPr/>
                <p:nvPr/>
              </p:nvSpPr>
              <p:spPr>
                <a:xfrm>
                  <a:off x="2134270" y="1455475"/>
                  <a:ext cx="899520" cy="1440150"/>
                </a:xfrm>
                <a:custGeom>
                  <a:avLst/>
                  <a:gdLst/>
                  <a:ahLst/>
                  <a:cxnLst/>
                  <a:rect l="l" t="t" r="r" b="b"/>
                  <a:pathLst>
                    <a:path w="10260" h="16426" extrusionOk="0">
                      <a:moveTo>
                        <a:pt x="132" y="1"/>
                      </a:moveTo>
                      <a:cubicBezTo>
                        <a:pt x="60" y="1"/>
                        <a:pt x="0" y="60"/>
                        <a:pt x="0" y="132"/>
                      </a:cubicBezTo>
                      <a:lnTo>
                        <a:pt x="0" y="16294"/>
                      </a:lnTo>
                      <a:cubicBezTo>
                        <a:pt x="0" y="16366"/>
                        <a:pt x="60" y="16425"/>
                        <a:pt x="132" y="16425"/>
                      </a:cubicBezTo>
                      <a:lnTo>
                        <a:pt x="10126" y="16425"/>
                      </a:lnTo>
                      <a:cubicBezTo>
                        <a:pt x="10200" y="16425"/>
                        <a:pt x="10260" y="16366"/>
                        <a:pt x="10260" y="16294"/>
                      </a:cubicBezTo>
                      <a:lnTo>
                        <a:pt x="10260" y="132"/>
                      </a:lnTo>
                      <a:cubicBezTo>
                        <a:pt x="10260" y="60"/>
                        <a:pt x="10200" y="1"/>
                        <a:pt x="10126"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2270953" y="1556563"/>
                  <a:ext cx="625982" cy="626087"/>
                </a:xfrm>
                <a:custGeom>
                  <a:avLst/>
                  <a:gdLst/>
                  <a:ahLst/>
                  <a:cxnLst/>
                  <a:rect l="l" t="t" r="r" b="b"/>
                  <a:pathLst>
                    <a:path w="7140" h="7141" extrusionOk="0">
                      <a:moveTo>
                        <a:pt x="3571" y="1"/>
                      </a:moveTo>
                      <a:cubicBezTo>
                        <a:pt x="1599" y="1"/>
                        <a:pt x="1" y="1599"/>
                        <a:pt x="1" y="3571"/>
                      </a:cubicBezTo>
                      <a:cubicBezTo>
                        <a:pt x="1" y="4343"/>
                        <a:pt x="246" y="5058"/>
                        <a:pt x="664" y="5643"/>
                      </a:cubicBezTo>
                      <a:cubicBezTo>
                        <a:pt x="1311" y="6549"/>
                        <a:pt x="2372" y="7141"/>
                        <a:pt x="3571" y="7141"/>
                      </a:cubicBezTo>
                      <a:cubicBezTo>
                        <a:pt x="4769" y="7141"/>
                        <a:pt x="5830" y="6549"/>
                        <a:pt x="6478" y="5643"/>
                      </a:cubicBezTo>
                      <a:cubicBezTo>
                        <a:pt x="6894" y="5058"/>
                        <a:pt x="7139" y="4343"/>
                        <a:pt x="7139" y="3571"/>
                      </a:cubicBezTo>
                      <a:cubicBezTo>
                        <a:pt x="7139" y="1599"/>
                        <a:pt x="5541" y="1"/>
                        <a:pt x="3571"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4"/>
                <p:cNvSpPr/>
                <p:nvPr/>
              </p:nvSpPr>
              <p:spPr>
                <a:xfrm>
                  <a:off x="2329081" y="1918308"/>
                  <a:ext cx="509816" cy="264340"/>
                </a:xfrm>
                <a:custGeom>
                  <a:avLst/>
                  <a:gdLst/>
                  <a:ahLst/>
                  <a:cxnLst/>
                  <a:rect l="l" t="t" r="r" b="b"/>
                  <a:pathLst>
                    <a:path w="5815" h="3015" extrusionOk="0">
                      <a:moveTo>
                        <a:pt x="1454" y="0"/>
                      </a:moveTo>
                      <a:cubicBezTo>
                        <a:pt x="651" y="0"/>
                        <a:pt x="1" y="652"/>
                        <a:pt x="1" y="1454"/>
                      </a:cubicBezTo>
                      <a:lnTo>
                        <a:pt x="1" y="1517"/>
                      </a:lnTo>
                      <a:cubicBezTo>
                        <a:pt x="648" y="2423"/>
                        <a:pt x="1709" y="3015"/>
                        <a:pt x="2908" y="3015"/>
                      </a:cubicBezTo>
                      <a:cubicBezTo>
                        <a:pt x="4106" y="3015"/>
                        <a:pt x="5167" y="2423"/>
                        <a:pt x="5815" y="1517"/>
                      </a:cubicBezTo>
                      <a:lnTo>
                        <a:pt x="5815" y="1454"/>
                      </a:lnTo>
                      <a:cubicBezTo>
                        <a:pt x="5815" y="652"/>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4"/>
                <p:cNvSpPr/>
                <p:nvPr/>
              </p:nvSpPr>
              <p:spPr>
                <a:xfrm>
                  <a:off x="2452789" y="1633454"/>
                  <a:ext cx="262404" cy="262411"/>
                </a:xfrm>
                <a:custGeom>
                  <a:avLst/>
                  <a:gdLst/>
                  <a:ahLst/>
                  <a:cxnLst/>
                  <a:rect l="l" t="t" r="r" b="b"/>
                  <a:pathLst>
                    <a:path w="2993" h="2993" extrusionOk="0">
                      <a:moveTo>
                        <a:pt x="1497" y="1"/>
                      </a:moveTo>
                      <a:cubicBezTo>
                        <a:pt x="670" y="1"/>
                        <a:pt x="1" y="671"/>
                        <a:pt x="1" y="1497"/>
                      </a:cubicBezTo>
                      <a:cubicBezTo>
                        <a:pt x="1" y="2323"/>
                        <a:pt x="670" y="2993"/>
                        <a:pt x="1497" y="2993"/>
                      </a:cubicBezTo>
                      <a:cubicBezTo>
                        <a:pt x="2323" y="2993"/>
                        <a:pt x="2993" y="2323"/>
                        <a:pt x="2993" y="1497"/>
                      </a:cubicBezTo>
                      <a:cubicBezTo>
                        <a:pt x="2993" y="671"/>
                        <a:pt x="2323"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4"/>
                <p:cNvSpPr/>
                <p:nvPr/>
              </p:nvSpPr>
              <p:spPr>
                <a:xfrm>
                  <a:off x="2297168" y="2321171"/>
                  <a:ext cx="573553" cy="37613"/>
                </a:xfrm>
                <a:custGeom>
                  <a:avLst/>
                  <a:gdLst/>
                  <a:ahLst/>
                  <a:cxnLst/>
                  <a:rect l="l" t="t" r="r" b="b"/>
                  <a:pathLst>
                    <a:path w="6542" h="429" extrusionOk="0">
                      <a:moveTo>
                        <a:pt x="215" y="1"/>
                      </a:moveTo>
                      <a:cubicBezTo>
                        <a:pt x="97" y="1"/>
                        <a:pt x="1" y="97"/>
                        <a:pt x="1" y="215"/>
                      </a:cubicBezTo>
                      <a:cubicBezTo>
                        <a:pt x="1" y="332"/>
                        <a:pt x="97" y="429"/>
                        <a:pt x="215" y="429"/>
                      </a:cubicBezTo>
                      <a:lnTo>
                        <a:pt x="6328" y="429"/>
                      </a:lnTo>
                      <a:cubicBezTo>
                        <a:pt x="6445" y="429"/>
                        <a:pt x="6541" y="332"/>
                        <a:pt x="6541" y="215"/>
                      </a:cubicBezTo>
                      <a:cubicBezTo>
                        <a:pt x="6541" y="97"/>
                        <a:pt x="6445" y="1"/>
                        <a:pt x="6328"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4"/>
                <p:cNvSpPr/>
                <p:nvPr/>
              </p:nvSpPr>
              <p:spPr>
                <a:xfrm>
                  <a:off x="2201691" y="2396221"/>
                  <a:ext cx="764504" cy="37437"/>
                </a:xfrm>
                <a:custGeom>
                  <a:avLst/>
                  <a:gdLst/>
                  <a:ahLst/>
                  <a:cxnLst/>
                  <a:rect l="l" t="t" r="r" b="b"/>
                  <a:pathLst>
                    <a:path w="8720" h="427" extrusionOk="0">
                      <a:moveTo>
                        <a:pt x="214" y="0"/>
                      </a:moveTo>
                      <a:cubicBezTo>
                        <a:pt x="97" y="0"/>
                        <a:pt x="0" y="95"/>
                        <a:pt x="0" y="213"/>
                      </a:cubicBezTo>
                      <a:cubicBezTo>
                        <a:pt x="0" y="332"/>
                        <a:pt x="97" y="427"/>
                        <a:pt x="214" y="427"/>
                      </a:cubicBezTo>
                      <a:lnTo>
                        <a:pt x="8507" y="427"/>
                      </a:lnTo>
                      <a:cubicBezTo>
                        <a:pt x="8625" y="427"/>
                        <a:pt x="8720" y="332"/>
                        <a:pt x="8720" y="213"/>
                      </a:cubicBezTo>
                      <a:cubicBezTo>
                        <a:pt x="8720" y="95"/>
                        <a:pt x="8625" y="0"/>
                        <a:pt x="8507"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4"/>
                <p:cNvSpPr/>
                <p:nvPr/>
              </p:nvSpPr>
              <p:spPr>
                <a:xfrm>
                  <a:off x="2201691" y="2471094"/>
                  <a:ext cx="764504" cy="37613"/>
                </a:xfrm>
                <a:custGeom>
                  <a:avLst/>
                  <a:gdLst/>
                  <a:ahLst/>
                  <a:cxnLst/>
                  <a:rect l="l" t="t" r="r" b="b"/>
                  <a:pathLst>
                    <a:path w="8720" h="429" extrusionOk="0">
                      <a:moveTo>
                        <a:pt x="214" y="1"/>
                      </a:moveTo>
                      <a:cubicBezTo>
                        <a:pt x="97" y="1"/>
                        <a:pt x="0" y="97"/>
                        <a:pt x="0" y="215"/>
                      </a:cubicBezTo>
                      <a:cubicBezTo>
                        <a:pt x="0" y="332"/>
                        <a:pt x="97" y="429"/>
                        <a:pt x="214" y="429"/>
                      </a:cubicBezTo>
                      <a:lnTo>
                        <a:pt x="8507" y="429"/>
                      </a:lnTo>
                      <a:cubicBezTo>
                        <a:pt x="8625" y="429"/>
                        <a:pt x="8720" y="332"/>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4"/>
                <p:cNvSpPr/>
                <p:nvPr/>
              </p:nvSpPr>
              <p:spPr>
                <a:xfrm>
                  <a:off x="2201691" y="2545968"/>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4"/>
                <p:cNvSpPr/>
                <p:nvPr/>
              </p:nvSpPr>
              <p:spPr>
                <a:xfrm>
                  <a:off x="2201691" y="2621018"/>
                  <a:ext cx="764504" cy="37613"/>
                </a:xfrm>
                <a:custGeom>
                  <a:avLst/>
                  <a:gdLst/>
                  <a:ahLst/>
                  <a:cxnLst/>
                  <a:rect l="l" t="t" r="r" b="b"/>
                  <a:pathLst>
                    <a:path w="8720" h="429" extrusionOk="0">
                      <a:moveTo>
                        <a:pt x="214" y="1"/>
                      </a:moveTo>
                      <a:cubicBezTo>
                        <a:pt x="97" y="1"/>
                        <a:pt x="0" y="95"/>
                        <a:pt x="0" y="214"/>
                      </a:cubicBezTo>
                      <a:cubicBezTo>
                        <a:pt x="0" y="332"/>
                        <a:pt x="97" y="428"/>
                        <a:pt x="214" y="428"/>
                      </a:cubicBezTo>
                      <a:lnTo>
                        <a:pt x="8507" y="428"/>
                      </a:lnTo>
                      <a:cubicBezTo>
                        <a:pt x="8625" y="428"/>
                        <a:pt x="8720" y="332"/>
                        <a:pt x="8720" y="214"/>
                      </a:cubicBezTo>
                      <a:cubicBezTo>
                        <a:pt x="8720" y="95"/>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2201691" y="2695891"/>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44"/>
              <p:cNvGrpSpPr/>
              <p:nvPr/>
            </p:nvGrpSpPr>
            <p:grpSpPr>
              <a:xfrm>
                <a:off x="615876" y="3160248"/>
                <a:ext cx="899964" cy="1303017"/>
                <a:chOff x="387276" y="2931648"/>
                <a:chExt cx="899964" cy="1303017"/>
              </a:xfrm>
            </p:grpSpPr>
            <p:sp>
              <p:nvSpPr>
                <p:cNvPr id="756" name="Google Shape;756;p44"/>
                <p:cNvSpPr/>
                <p:nvPr/>
              </p:nvSpPr>
              <p:spPr>
                <a:xfrm>
                  <a:off x="709040" y="3575441"/>
                  <a:ext cx="578200" cy="78206"/>
                </a:xfrm>
                <a:custGeom>
                  <a:avLst/>
                  <a:gdLst/>
                  <a:ahLst/>
                  <a:cxnLst/>
                  <a:rect l="l" t="t" r="r" b="b"/>
                  <a:pathLst>
                    <a:path w="6595" h="892" extrusionOk="0">
                      <a:moveTo>
                        <a:pt x="0" y="0"/>
                      </a:moveTo>
                      <a:lnTo>
                        <a:pt x="0" y="891"/>
                      </a:lnTo>
                      <a:lnTo>
                        <a:pt x="6150" y="891"/>
                      </a:lnTo>
                      <a:cubicBezTo>
                        <a:pt x="6395" y="891"/>
                        <a:pt x="6595" y="691"/>
                        <a:pt x="6595" y="446"/>
                      </a:cubicBezTo>
                      <a:cubicBezTo>
                        <a:pt x="6595" y="200"/>
                        <a:pt x="6395" y="0"/>
                        <a:pt x="615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4"/>
                <p:cNvSpPr/>
                <p:nvPr/>
              </p:nvSpPr>
              <p:spPr>
                <a:xfrm>
                  <a:off x="387276" y="2931648"/>
                  <a:ext cx="541553" cy="722004"/>
                </a:xfrm>
                <a:custGeom>
                  <a:avLst/>
                  <a:gdLst/>
                  <a:ahLst/>
                  <a:cxnLst/>
                  <a:rect l="l" t="t" r="r" b="b"/>
                  <a:pathLst>
                    <a:path w="6177" h="8235" extrusionOk="0">
                      <a:moveTo>
                        <a:pt x="528" y="1"/>
                      </a:moveTo>
                      <a:cubicBezTo>
                        <a:pt x="229" y="1"/>
                        <a:pt x="1" y="266"/>
                        <a:pt x="43" y="560"/>
                      </a:cubicBezTo>
                      <a:lnTo>
                        <a:pt x="1106" y="7829"/>
                      </a:lnTo>
                      <a:cubicBezTo>
                        <a:pt x="1140" y="8061"/>
                        <a:pt x="1340" y="8234"/>
                        <a:pt x="1573" y="8234"/>
                      </a:cubicBezTo>
                      <a:lnTo>
                        <a:pt x="6176" y="8234"/>
                      </a:lnTo>
                      <a:lnTo>
                        <a:pt x="5034" y="419"/>
                      </a:lnTo>
                      <a:cubicBezTo>
                        <a:pt x="4999" y="179"/>
                        <a:pt x="4792" y="1"/>
                        <a:pt x="4550" y="1"/>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4"/>
                <p:cNvSpPr/>
                <p:nvPr/>
              </p:nvSpPr>
              <p:spPr>
                <a:xfrm>
                  <a:off x="445842" y="2931648"/>
                  <a:ext cx="541465" cy="722004"/>
                </a:xfrm>
                <a:custGeom>
                  <a:avLst/>
                  <a:gdLst/>
                  <a:ahLst/>
                  <a:cxnLst/>
                  <a:rect l="l" t="t" r="r" b="b"/>
                  <a:pathLst>
                    <a:path w="6176" h="8235" extrusionOk="0">
                      <a:moveTo>
                        <a:pt x="529" y="1"/>
                      </a:moveTo>
                      <a:cubicBezTo>
                        <a:pt x="230" y="1"/>
                        <a:pt x="0" y="266"/>
                        <a:pt x="43" y="560"/>
                      </a:cubicBezTo>
                      <a:lnTo>
                        <a:pt x="815" y="5836"/>
                      </a:lnTo>
                      <a:lnTo>
                        <a:pt x="1105" y="7829"/>
                      </a:lnTo>
                      <a:cubicBezTo>
                        <a:pt x="1139" y="8061"/>
                        <a:pt x="1339" y="8234"/>
                        <a:pt x="1574" y="8234"/>
                      </a:cubicBezTo>
                      <a:lnTo>
                        <a:pt x="6175" y="8234"/>
                      </a:lnTo>
                      <a:lnTo>
                        <a:pt x="5034" y="419"/>
                      </a:lnTo>
                      <a:cubicBezTo>
                        <a:pt x="5005" y="219"/>
                        <a:pt x="4855" y="60"/>
                        <a:pt x="4665" y="15"/>
                      </a:cubicBezTo>
                      <a:cubicBezTo>
                        <a:pt x="4628" y="5"/>
                        <a:pt x="4589" y="1"/>
                        <a:pt x="4549" y="1"/>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4"/>
                <p:cNvSpPr/>
                <p:nvPr/>
              </p:nvSpPr>
              <p:spPr>
                <a:xfrm>
                  <a:off x="517209" y="2932875"/>
                  <a:ext cx="470100" cy="720776"/>
                </a:xfrm>
                <a:custGeom>
                  <a:avLst/>
                  <a:gdLst/>
                  <a:ahLst/>
                  <a:cxnLst/>
                  <a:rect l="l" t="t" r="r" b="b"/>
                  <a:pathLst>
                    <a:path w="5362" h="8221" extrusionOk="0">
                      <a:moveTo>
                        <a:pt x="3851" y="1"/>
                      </a:moveTo>
                      <a:lnTo>
                        <a:pt x="3851" y="1"/>
                      </a:lnTo>
                      <a:cubicBezTo>
                        <a:pt x="3911" y="263"/>
                        <a:pt x="3942" y="531"/>
                        <a:pt x="3949" y="800"/>
                      </a:cubicBezTo>
                      <a:cubicBezTo>
                        <a:pt x="3959" y="1349"/>
                        <a:pt x="3863" y="1899"/>
                        <a:pt x="3678" y="2416"/>
                      </a:cubicBezTo>
                      <a:cubicBezTo>
                        <a:pt x="3469" y="3010"/>
                        <a:pt x="3147" y="3564"/>
                        <a:pt x="2732" y="4037"/>
                      </a:cubicBezTo>
                      <a:cubicBezTo>
                        <a:pt x="2004" y="4866"/>
                        <a:pt x="1043" y="5451"/>
                        <a:pt x="1" y="5822"/>
                      </a:cubicBezTo>
                      <a:lnTo>
                        <a:pt x="291" y="7815"/>
                      </a:lnTo>
                      <a:cubicBezTo>
                        <a:pt x="325" y="8047"/>
                        <a:pt x="525" y="8220"/>
                        <a:pt x="760" y="8220"/>
                      </a:cubicBezTo>
                      <a:lnTo>
                        <a:pt x="5361" y="8220"/>
                      </a:lnTo>
                      <a:lnTo>
                        <a:pt x="4220" y="405"/>
                      </a:lnTo>
                      <a:cubicBezTo>
                        <a:pt x="4191" y="205"/>
                        <a:pt x="4041" y="46"/>
                        <a:pt x="3851" y="1"/>
                      </a:cubicBez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4"/>
                <p:cNvSpPr/>
                <p:nvPr/>
              </p:nvSpPr>
              <p:spPr>
                <a:xfrm>
                  <a:off x="524310" y="3575441"/>
                  <a:ext cx="500873" cy="78206"/>
                </a:xfrm>
                <a:custGeom>
                  <a:avLst/>
                  <a:gdLst/>
                  <a:ahLst/>
                  <a:cxnLst/>
                  <a:rect l="l" t="t" r="r" b="b"/>
                  <a:pathLst>
                    <a:path w="5713" h="892" extrusionOk="0">
                      <a:moveTo>
                        <a:pt x="1" y="0"/>
                      </a:moveTo>
                      <a:lnTo>
                        <a:pt x="1" y="891"/>
                      </a:lnTo>
                      <a:lnTo>
                        <a:pt x="5268" y="891"/>
                      </a:lnTo>
                      <a:cubicBezTo>
                        <a:pt x="5513" y="891"/>
                        <a:pt x="5712" y="691"/>
                        <a:pt x="5712" y="446"/>
                      </a:cubicBezTo>
                      <a:cubicBezTo>
                        <a:pt x="5712" y="200"/>
                        <a:pt x="5513" y="0"/>
                        <a:pt x="5268"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4"/>
                <p:cNvSpPr/>
                <p:nvPr/>
              </p:nvSpPr>
              <p:spPr>
                <a:xfrm>
                  <a:off x="740690" y="3653558"/>
                  <a:ext cx="211115" cy="28845"/>
                </a:xfrm>
                <a:custGeom>
                  <a:avLst/>
                  <a:gdLst/>
                  <a:ahLst/>
                  <a:cxnLst/>
                  <a:rect l="l" t="t" r="r" b="b"/>
                  <a:pathLst>
                    <a:path w="2408" h="329" extrusionOk="0">
                      <a:moveTo>
                        <a:pt x="0" y="0"/>
                      </a:moveTo>
                      <a:cubicBezTo>
                        <a:pt x="0" y="182"/>
                        <a:pt x="148" y="329"/>
                        <a:pt x="330" y="329"/>
                      </a:cubicBezTo>
                      <a:lnTo>
                        <a:pt x="2077" y="329"/>
                      </a:lnTo>
                      <a:cubicBezTo>
                        <a:pt x="2260" y="329"/>
                        <a:pt x="2407" y="182"/>
                        <a:pt x="2407"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a:off x="821175" y="3677406"/>
                  <a:ext cx="50149" cy="361133"/>
                </a:xfrm>
                <a:custGeom>
                  <a:avLst/>
                  <a:gdLst/>
                  <a:ahLst/>
                  <a:cxnLst/>
                  <a:rect l="l" t="t" r="r" b="b"/>
                  <a:pathLst>
                    <a:path w="572" h="4119" extrusionOk="0">
                      <a:moveTo>
                        <a:pt x="0" y="0"/>
                      </a:moveTo>
                      <a:lnTo>
                        <a:pt x="0" y="4118"/>
                      </a:lnTo>
                      <a:lnTo>
                        <a:pt x="571" y="4118"/>
                      </a:lnTo>
                      <a:lnTo>
                        <a:pt x="571" y="0"/>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4"/>
                <p:cNvSpPr/>
                <p:nvPr/>
              </p:nvSpPr>
              <p:spPr>
                <a:xfrm>
                  <a:off x="821175" y="3682316"/>
                  <a:ext cx="50149" cy="16483"/>
                </a:xfrm>
                <a:custGeom>
                  <a:avLst/>
                  <a:gdLst/>
                  <a:ahLst/>
                  <a:cxnLst/>
                  <a:rect l="l" t="t" r="r" b="b"/>
                  <a:pathLst>
                    <a:path w="572" h="188" extrusionOk="0">
                      <a:moveTo>
                        <a:pt x="0" y="1"/>
                      </a:moveTo>
                      <a:lnTo>
                        <a:pt x="0" y="188"/>
                      </a:lnTo>
                      <a:lnTo>
                        <a:pt x="571" y="188"/>
                      </a:lnTo>
                      <a:lnTo>
                        <a:pt x="571" y="1"/>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4"/>
                <p:cNvSpPr/>
                <p:nvPr/>
              </p:nvSpPr>
              <p:spPr>
                <a:xfrm>
                  <a:off x="821175" y="4008026"/>
                  <a:ext cx="50149" cy="16308"/>
                </a:xfrm>
                <a:custGeom>
                  <a:avLst/>
                  <a:gdLst/>
                  <a:ahLst/>
                  <a:cxnLst/>
                  <a:rect l="l" t="t" r="r" b="b"/>
                  <a:pathLst>
                    <a:path w="572" h="186" extrusionOk="0">
                      <a:moveTo>
                        <a:pt x="0" y="0"/>
                      </a:moveTo>
                      <a:lnTo>
                        <a:pt x="0" y="186"/>
                      </a:lnTo>
                      <a:lnTo>
                        <a:pt x="571" y="186"/>
                      </a:lnTo>
                      <a:lnTo>
                        <a:pt x="571"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4"/>
                <p:cNvSpPr/>
                <p:nvPr/>
              </p:nvSpPr>
              <p:spPr>
                <a:xfrm>
                  <a:off x="611897" y="4024246"/>
                  <a:ext cx="468697" cy="131776"/>
                </a:xfrm>
                <a:custGeom>
                  <a:avLst/>
                  <a:gdLst/>
                  <a:ahLst/>
                  <a:cxnLst/>
                  <a:rect l="l" t="t" r="r" b="b"/>
                  <a:pathLst>
                    <a:path w="5346" h="1503" extrusionOk="0">
                      <a:moveTo>
                        <a:pt x="1503" y="1"/>
                      </a:moveTo>
                      <a:cubicBezTo>
                        <a:pt x="675" y="1"/>
                        <a:pt x="0" y="675"/>
                        <a:pt x="0" y="1503"/>
                      </a:cubicBezTo>
                      <a:lnTo>
                        <a:pt x="323" y="1503"/>
                      </a:lnTo>
                      <a:cubicBezTo>
                        <a:pt x="323" y="852"/>
                        <a:pt x="853" y="324"/>
                        <a:pt x="1503" y="324"/>
                      </a:cubicBezTo>
                      <a:lnTo>
                        <a:pt x="3844" y="324"/>
                      </a:lnTo>
                      <a:cubicBezTo>
                        <a:pt x="4494" y="324"/>
                        <a:pt x="5022" y="852"/>
                        <a:pt x="5022" y="1503"/>
                      </a:cubicBezTo>
                      <a:lnTo>
                        <a:pt x="5345" y="1503"/>
                      </a:lnTo>
                      <a:cubicBezTo>
                        <a:pt x="5345" y="675"/>
                        <a:pt x="4672" y="1"/>
                        <a:pt x="3844"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4"/>
                <p:cNvSpPr/>
                <p:nvPr/>
              </p:nvSpPr>
              <p:spPr>
                <a:xfrm>
                  <a:off x="5783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a:off x="10186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44"/>
              <p:cNvGrpSpPr/>
              <p:nvPr/>
            </p:nvGrpSpPr>
            <p:grpSpPr>
              <a:xfrm>
                <a:off x="1678112" y="3166385"/>
                <a:ext cx="815442" cy="538058"/>
                <a:chOff x="1601912" y="2937785"/>
                <a:chExt cx="815442" cy="538058"/>
              </a:xfrm>
            </p:grpSpPr>
            <p:sp>
              <p:nvSpPr>
                <p:cNvPr id="769" name="Google Shape;769;p44"/>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4"/>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4"/>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4"/>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4"/>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44"/>
              <p:cNvGrpSpPr/>
              <p:nvPr/>
            </p:nvGrpSpPr>
            <p:grpSpPr>
              <a:xfrm>
                <a:off x="1184157" y="3687784"/>
                <a:ext cx="1257399" cy="775485"/>
                <a:chOff x="1107957" y="3459184"/>
                <a:chExt cx="1257399" cy="775485"/>
              </a:xfrm>
            </p:grpSpPr>
            <p:sp>
              <p:nvSpPr>
                <p:cNvPr id="775" name="Google Shape;775;p44"/>
                <p:cNvSpPr/>
                <p:nvPr/>
              </p:nvSpPr>
              <p:spPr>
                <a:xfrm>
                  <a:off x="1107957" y="3459184"/>
                  <a:ext cx="1257399" cy="42698"/>
                </a:xfrm>
                <a:custGeom>
                  <a:avLst/>
                  <a:gdLst/>
                  <a:ahLst/>
                  <a:cxnLst/>
                  <a:rect l="l" t="t" r="r" b="b"/>
                  <a:pathLst>
                    <a:path w="14342" h="487" extrusionOk="0">
                      <a:moveTo>
                        <a:pt x="0" y="0"/>
                      </a:moveTo>
                      <a:lnTo>
                        <a:pt x="0" y="486"/>
                      </a:lnTo>
                      <a:lnTo>
                        <a:pt x="14341" y="486"/>
                      </a:lnTo>
                      <a:lnTo>
                        <a:pt x="14341"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4"/>
                <p:cNvSpPr/>
                <p:nvPr/>
              </p:nvSpPr>
              <p:spPr>
                <a:xfrm>
                  <a:off x="1879664"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1855554" y="3501794"/>
                  <a:ext cx="457475" cy="732875"/>
                </a:xfrm>
                <a:custGeom>
                  <a:avLst/>
                  <a:gdLst/>
                  <a:ahLst/>
                  <a:cxnLst/>
                  <a:rect l="l" t="t" r="r" b="b"/>
                  <a:pathLst>
                    <a:path w="5218" h="8359" extrusionOk="0">
                      <a:moveTo>
                        <a:pt x="0" y="0"/>
                      </a:moveTo>
                      <a:lnTo>
                        <a:pt x="112" y="2699"/>
                      </a:lnTo>
                      <a:lnTo>
                        <a:pt x="347" y="8358"/>
                      </a:lnTo>
                      <a:lnTo>
                        <a:pt x="4872" y="8358"/>
                      </a:lnTo>
                      <a:lnTo>
                        <a:pt x="5218"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1855554" y="3501794"/>
                  <a:ext cx="457475" cy="732875"/>
                </a:xfrm>
                <a:custGeom>
                  <a:avLst/>
                  <a:gdLst/>
                  <a:ahLst/>
                  <a:cxnLst/>
                  <a:rect l="l" t="t" r="r" b="b"/>
                  <a:pathLst>
                    <a:path w="5218" h="8359" extrusionOk="0">
                      <a:moveTo>
                        <a:pt x="0" y="0"/>
                      </a:moveTo>
                      <a:lnTo>
                        <a:pt x="112" y="2699"/>
                      </a:lnTo>
                      <a:cubicBezTo>
                        <a:pt x="760" y="2934"/>
                        <a:pt x="1373" y="3260"/>
                        <a:pt x="1931" y="3664"/>
                      </a:cubicBezTo>
                      <a:cubicBezTo>
                        <a:pt x="2370" y="3982"/>
                        <a:pt x="2775" y="4351"/>
                        <a:pt x="3132" y="4760"/>
                      </a:cubicBezTo>
                      <a:cubicBezTo>
                        <a:pt x="4015" y="5773"/>
                        <a:pt x="4601" y="7035"/>
                        <a:pt x="4825" y="8358"/>
                      </a:cubicBezTo>
                      <a:lnTo>
                        <a:pt x="4872" y="8358"/>
                      </a:lnTo>
                      <a:lnTo>
                        <a:pt x="5218"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1573944" y="3501794"/>
                  <a:ext cx="773973" cy="54358"/>
                </a:xfrm>
                <a:custGeom>
                  <a:avLst/>
                  <a:gdLst/>
                  <a:ahLst/>
                  <a:cxnLst/>
                  <a:rect l="l" t="t" r="r" b="b"/>
                  <a:pathLst>
                    <a:path w="8828" h="620" extrusionOk="0">
                      <a:moveTo>
                        <a:pt x="1" y="0"/>
                      </a:moveTo>
                      <a:lnTo>
                        <a:pt x="1" y="619"/>
                      </a:lnTo>
                      <a:lnTo>
                        <a:pt x="8828" y="619"/>
                      </a:lnTo>
                      <a:lnTo>
                        <a:pt x="882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4"/>
                <p:cNvSpPr/>
                <p:nvPr/>
              </p:nvSpPr>
              <p:spPr>
                <a:xfrm>
                  <a:off x="1157405"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4"/>
                <p:cNvSpPr/>
                <p:nvPr/>
              </p:nvSpPr>
              <p:spPr>
                <a:xfrm>
                  <a:off x="1131804" y="3501794"/>
                  <a:ext cx="457387" cy="732875"/>
                </a:xfrm>
                <a:custGeom>
                  <a:avLst/>
                  <a:gdLst/>
                  <a:ahLst/>
                  <a:cxnLst/>
                  <a:rect l="l" t="t" r="r" b="b"/>
                  <a:pathLst>
                    <a:path w="5217" h="8359" extrusionOk="0">
                      <a:moveTo>
                        <a:pt x="0" y="0"/>
                      </a:moveTo>
                      <a:lnTo>
                        <a:pt x="15" y="347"/>
                      </a:lnTo>
                      <a:lnTo>
                        <a:pt x="346" y="8358"/>
                      </a:lnTo>
                      <a:lnTo>
                        <a:pt x="4871" y="8358"/>
                      </a:lnTo>
                      <a:lnTo>
                        <a:pt x="5020" y="4771"/>
                      </a:lnTo>
                      <a:lnTo>
                        <a:pt x="5216"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4"/>
                <p:cNvSpPr/>
                <p:nvPr/>
              </p:nvSpPr>
              <p:spPr>
                <a:xfrm>
                  <a:off x="1131804" y="3501794"/>
                  <a:ext cx="457387" cy="418385"/>
                </a:xfrm>
                <a:custGeom>
                  <a:avLst/>
                  <a:gdLst/>
                  <a:ahLst/>
                  <a:cxnLst/>
                  <a:rect l="l" t="t" r="r" b="b"/>
                  <a:pathLst>
                    <a:path w="5217" h="4772" extrusionOk="0">
                      <a:moveTo>
                        <a:pt x="0" y="0"/>
                      </a:moveTo>
                      <a:lnTo>
                        <a:pt x="15" y="347"/>
                      </a:lnTo>
                      <a:cubicBezTo>
                        <a:pt x="40" y="351"/>
                        <a:pt x="64" y="354"/>
                        <a:pt x="88" y="358"/>
                      </a:cubicBezTo>
                      <a:cubicBezTo>
                        <a:pt x="540" y="424"/>
                        <a:pt x="982" y="486"/>
                        <a:pt x="1414" y="642"/>
                      </a:cubicBezTo>
                      <a:cubicBezTo>
                        <a:pt x="1944" y="832"/>
                        <a:pt x="2440" y="1114"/>
                        <a:pt x="2879" y="1465"/>
                      </a:cubicBezTo>
                      <a:cubicBezTo>
                        <a:pt x="3808" y="2211"/>
                        <a:pt x="4476" y="3253"/>
                        <a:pt x="4885" y="4372"/>
                      </a:cubicBezTo>
                      <a:cubicBezTo>
                        <a:pt x="4933" y="4504"/>
                        <a:pt x="4978" y="4637"/>
                        <a:pt x="5020" y="4771"/>
                      </a:cubicBezTo>
                      <a:lnTo>
                        <a:pt x="5216"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4"/>
              <p:cNvGrpSpPr/>
              <p:nvPr/>
            </p:nvGrpSpPr>
            <p:grpSpPr>
              <a:xfrm>
                <a:off x="1435170" y="3124230"/>
                <a:ext cx="1051982" cy="688774"/>
                <a:chOff x="1360195" y="2897805"/>
                <a:chExt cx="1051982" cy="688774"/>
              </a:xfrm>
            </p:grpSpPr>
            <p:grpSp>
              <p:nvGrpSpPr>
                <p:cNvPr id="784" name="Google Shape;784;p44"/>
                <p:cNvGrpSpPr/>
                <p:nvPr/>
              </p:nvGrpSpPr>
              <p:grpSpPr>
                <a:xfrm>
                  <a:off x="1360195" y="2897805"/>
                  <a:ext cx="1051982" cy="688774"/>
                  <a:chOff x="1360195" y="2897805"/>
                  <a:chExt cx="1051982" cy="688774"/>
                </a:xfrm>
              </p:grpSpPr>
              <p:sp>
                <p:nvSpPr>
                  <p:cNvPr id="786" name="Google Shape;786;p44"/>
                  <p:cNvSpPr/>
                  <p:nvPr/>
                </p:nvSpPr>
                <p:spPr>
                  <a:xfrm>
                    <a:off x="1360195" y="3076486"/>
                    <a:ext cx="1051982" cy="510093"/>
                  </a:xfrm>
                  <a:custGeom>
                    <a:avLst/>
                    <a:gdLst/>
                    <a:ahLst/>
                    <a:cxnLst/>
                    <a:rect l="l" t="t" r="r" b="b"/>
                    <a:pathLst>
                      <a:path w="11999" h="5818" extrusionOk="0">
                        <a:moveTo>
                          <a:pt x="11396" y="0"/>
                        </a:moveTo>
                        <a:lnTo>
                          <a:pt x="1" y="1644"/>
                        </a:lnTo>
                        <a:lnTo>
                          <a:pt x="603" y="5817"/>
                        </a:lnTo>
                        <a:lnTo>
                          <a:pt x="11998" y="4174"/>
                        </a:lnTo>
                        <a:lnTo>
                          <a:pt x="11396"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44"/>
                  <p:cNvGrpSpPr/>
                  <p:nvPr/>
                </p:nvGrpSpPr>
                <p:grpSpPr>
                  <a:xfrm>
                    <a:off x="1698266" y="2897805"/>
                    <a:ext cx="491061" cy="301600"/>
                    <a:chOff x="1698266" y="2897805"/>
                    <a:chExt cx="491061" cy="301600"/>
                  </a:xfrm>
                </p:grpSpPr>
                <p:sp>
                  <p:nvSpPr>
                    <p:cNvPr id="794" name="Google Shape;794;p44"/>
                    <p:cNvSpPr/>
                    <p:nvPr/>
                  </p:nvSpPr>
                  <p:spPr>
                    <a:xfrm>
                      <a:off x="2126554" y="3140663"/>
                      <a:ext cx="62774" cy="58742"/>
                    </a:xfrm>
                    <a:custGeom>
                      <a:avLst/>
                      <a:gdLst/>
                      <a:ahLst/>
                      <a:cxnLst/>
                      <a:rect l="l" t="t" r="r" b="b"/>
                      <a:pathLst>
                        <a:path w="716" h="670" extrusionOk="0">
                          <a:moveTo>
                            <a:pt x="359" y="0"/>
                          </a:moveTo>
                          <a:cubicBezTo>
                            <a:pt x="343" y="0"/>
                            <a:pt x="327" y="1"/>
                            <a:pt x="311" y="4"/>
                          </a:cubicBezTo>
                          <a:cubicBezTo>
                            <a:pt x="128" y="31"/>
                            <a:pt x="0" y="199"/>
                            <a:pt x="27" y="383"/>
                          </a:cubicBezTo>
                          <a:cubicBezTo>
                            <a:pt x="52" y="550"/>
                            <a:pt x="195" y="670"/>
                            <a:pt x="358" y="670"/>
                          </a:cubicBezTo>
                          <a:cubicBezTo>
                            <a:pt x="374" y="670"/>
                            <a:pt x="390" y="669"/>
                            <a:pt x="405" y="667"/>
                          </a:cubicBezTo>
                          <a:cubicBezTo>
                            <a:pt x="590" y="640"/>
                            <a:pt x="716" y="470"/>
                            <a:pt x="690" y="287"/>
                          </a:cubicBezTo>
                          <a:cubicBezTo>
                            <a:pt x="666" y="121"/>
                            <a:pt x="523" y="0"/>
                            <a:pt x="359"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1698266" y="2897805"/>
                      <a:ext cx="474221" cy="276176"/>
                    </a:xfrm>
                    <a:custGeom>
                      <a:avLst/>
                      <a:gdLst/>
                      <a:ahLst/>
                      <a:cxnLst/>
                      <a:rect l="l" t="t" r="r" b="b"/>
                      <a:pathLst>
                        <a:path w="5409" h="3150" extrusionOk="0">
                          <a:moveTo>
                            <a:pt x="1813" y="1"/>
                          </a:moveTo>
                          <a:cubicBezTo>
                            <a:pt x="1625" y="1"/>
                            <a:pt x="1427" y="15"/>
                            <a:pt x="1220" y="45"/>
                          </a:cubicBezTo>
                          <a:cubicBezTo>
                            <a:pt x="732" y="117"/>
                            <a:pt x="331" y="263"/>
                            <a:pt x="1" y="456"/>
                          </a:cubicBezTo>
                          <a:lnTo>
                            <a:pt x="907" y="456"/>
                          </a:lnTo>
                          <a:cubicBezTo>
                            <a:pt x="1024" y="426"/>
                            <a:pt x="1144" y="402"/>
                            <a:pt x="1270" y="384"/>
                          </a:cubicBezTo>
                          <a:cubicBezTo>
                            <a:pt x="1459" y="356"/>
                            <a:pt x="1643" y="342"/>
                            <a:pt x="1821" y="342"/>
                          </a:cubicBezTo>
                          <a:cubicBezTo>
                            <a:pt x="2800" y="342"/>
                            <a:pt x="3624" y="758"/>
                            <a:pt x="4273" y="1585"/>
                          </a:cubicBezTo>
                          <a:cubicBezTo>
                            <a:pt x="4857" y="2327"/>
                            <a:pt x="5077" y="3141"/>
                            <a:pt x="5078" y="3149"/>
                          </a:cubicBezTo>
                          <a:lnTo>
                            <a:pt x="5408" y="3061"/>
                          </a:lnTo>
                          <a:cubicBezTo>
                            <a:pt x="5400" y="3026"/>
                            <a:pt x="5173" y="2182"/>
                            <a:pt x="4548" y="1383"/>
                          </a:cubicBezTo>
                          <a:cubicBezTo>
                            <a:pt x="4036" y="727"/>
                            <a:pt x="3163" y="1"/>
                            <a:pt x="1813"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6" name="Google Shape;796;p44"/>
                <p:cNvGrpSpPr/>
                <p:nvPr/>
              </p:nvGrpSpPr>
              <p:grpSpPr>
                <a:xfrm>
                  <a:off x="1548519" y="2984603"/>
                  <a:ext cx="91969" cy="298181"/>
                  <a:chOff x="1548519" y="2984603"/>
                  <a:chExt cx="91969" cy="298181"/>
                </a:xfrm>
              </p:grpSpPr>
              <p:sp>
                <p:nvSpPr>
                  <p:cNvPr id="797" name="Google Shape;797;p44"/>
                  <p:cNvSpPr/>
                  <p:nvPr/>
                </p:nvSpPr>
                <p:spPr>
                  <a:xfrm>
                    <a:off x="1548519" y="3223954"/>
                    <a:ext cx="62774" cy="58830"/>
                  </a:xfrm>
                  <a:custGeom>
                    <a:avLst/>
                    <a:gdLst/>
                    <a:ahLst/>
                    <a:cxnLst/>
                    <a:rect l="l" t="t" r="r" b="b"/>
                    <a:pathLst>
                      <a:path w="716" h="671" extrusionOk="0">
                        <a:moveTo>
                          <a:pt x="356" y="1"/>
                        </a:moveTo>
                        <a:cubicBezTo>
                          <a:pt x="341" y="1"/>
                          <a:pt x="325" y="2"/>
                          <a:pt x="309" y="4"/>
                        </a:cubicBezTo>
                        <a:cubicBezTo>
                          <a:pt x="126" y="31"/>
                          <a:pt x="0" y="201"/>
                          <a:pt x="26" y="384"/>
                        </a:cubicBezTo>
                        <a:cubicBezTo>
                          <a:pt x="50" y="550"/>
                          <a:pt x="193" y="671"/>
                          <a:pt x="357" y="671"/>
                        </a:cubicBezTo>
                        <a:cubicBezTo>
                          <a:pt x="373" y="671"/>
                          <a:pt x="389" y="670"/>
                          <a:pt x="405" y="667"/>
                        </a:cubicBezTo>
                        <a:cubicBezTo>
                          <a:pt x="588" y="640"/>
                          <a:pt x="716" y="472"/>
                          <a:pt x="689" y="288"/>
                        </a:cubicBezTo>
                        <a:cubicBezTo>
                          <a:pt x="664" y="121"/>
                          <a:pt x="521" y="1"/>
                          <a:pt x="356"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4"/>
                  <p:cNvSpPr/>
                  <p:nvPr/>
                </p:nvSpPr>
                <p:spPr>
                  <a:xfrm>
                    <a:off x="1555445" y="2984603"/>
                    <a:ext cx="85042" cy="270740"/>
                  </a:xfrm>
                  <a:custGeom>
                    <a:avLst/>
                    <a:gdLst/>
                    <a:ahLst/>
                    <a:cxnLst/>
                    <a:rect l="l" t="t" r="r" b="b"/>
                    <a:pathLst>
                      <a:path w="970" h="3088" extrusionOk="0">
                        <a:moveTo>
                          <a:pt x="970" y="0"/>
                        </a:moveTo>
                        <a:lnTo>
                          <a:pt x="970" y="0"/>
                        </a:lnTo>
                        <a:cubicBezTo>
                          <a:pt x="611" y="397"/>
                          <a:pt x="400" y="853"/>
                          <a:pt x="278" y="1264"/>
                        </a:cubicBezTo>
                        <a:cubicBezTo>
                          <a:pt x="1" y="2192"/>
                          <a:pt x="104" y="3052"/>
                          <a:pt x="108" y="3087"/>
                        </a:cubicBezTo>
                        <a:lnTo>
                          <a:pt x="448" y="3045"/>
                        </a:lnTo>
                        <a:cubicBezTo>
                          <a:pt x="447" y="3036"/>
                          <a:pt x="349" y="2212"/>
                          <a:pt x="608" y="1352"/>
                        </a:cubicBezTo>
                        <a:cubicBezTo>
                          <a:pt x="683" y="1102"/>
                          <a:pt x="780" y="877"/>
                          <a:pt x="897" y="674"/>
                        </a:cubicBezTo>
                        <a:lnTo>
                          <a:pt x="970" y="0"/>
                        </a:ln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extBox 7">
              <a:extLst>
                <a:ext uri="{FF2B5EF4-FFF2-40B4-BE49-F238E27FC236}">
                  <a16:creationId xmlns:a16="http://schemas.microsoft.com/office/drawing/2014/main" xmlns="" id="{E88605EA-7D51-68C2-E21F-C7BDDD50A20A}"/>
                </a:ext>
              </a:extLst>
            </p:cNvPr>
            <p:cNvSpPr txBox="1"/>
            <p:nvPr/>
          </p:nvSpPr>
          <p:spPr>
            <a:xfrm rot="21115412">
              <a:off x="1448323" y="3436911"/>
              <a:ext cx="1053282" cy="261610"/>
            </a:xfrm>
            <a:prstGeom prst="rect">
              <a:avLst/>
            </a:prstGeom>
            <a:noFill/>
          </p:spPr>
          <p:txBody>
            <a:bodyPr wrap="square" rtlCol="0">
              <a:spAutoFit/>
            </a:bodyPr>
            <a:lstStyle/>
            <a:p>
              <a:pPr algn="ctr"/>
              <a:r>
                <a:rPr lang="en-US" sz="1100" b="1">
                  <a:solidFill>
                    <a:srgbClr val="FFC900"/>
                  </a:solidFill>
                  <a:latin typeface="Bahnschrift SemiBold" panose="020B0502040204020203" pitchFamily="34" charset="0"/>
                </a:rPr>
                <a:t>TUYỂN DỤNG</a:t>
              </a:r>
            </a:p>
          </p:txBody>
        </p:sp>
      </p:grpSp>
      <p:sp>
        <p:nvSpPr>
          <p:cNvPr id="11" name="TextBox 10">
            <a:extLst>
              <a:ext uri="{FF2B5EF4-FFF2-40B4-BE49-F238E27FC236}">
                <a16:creationId xmlns:a16="http://schemas.microsoft.com/office/drawing/2014/main" xmlns="" id="{C6EBD72B-F521-A7AF-2544-DD6B8F12C604}"/>
              </a:ext>
            </a:extLst>
          </p:cNvPr>
          <p:cNvSpPr txBox="1"/>
          <p:nvPr/>
        </p:nvSpPr>
        <p:spPr>
          <a:xfrm>
            <a:off x="4599859" y="1931646"/>
            <a:ext cx="3798332" cy="2217082"/>
          </a:xfrm>
          <a:prstGeom prst="rect">
            <a:avLst/>
          </a:prstGeom>
          <a:noFill/>
        </p:spPr>
        <p:txBody>
          <a:bodyPr wrap="square">
            <a:spAutoFit/>
          </a:bodyPr>
          <a:lstStyle/>
          <a:p>
            <a:pPr algn="ctr">
              <a:lnSpc>
                <a:spcPct val="150000"/>
              </a:lnSpc>
            </a:pPr>
            <a:r>
              <a:rPr lang="vi-VN" sz="3200" b="1">
                <a:solidFill>
                  <a:schemeClr val="tx1">
                    <a:lumMod val="50000"/>
                    <a:lumOff val="50000"/>
                  </a:schemeClr>
                </a:solidFill>
              </a:rPr>
              <a:t>THỰC HÀNH NHẬN XÉT </a:t>
            </a:r>
            <a:endParaRPr lang="en-US" sz="3200" b="1">
              <a:solidFill>
                <a:schemeClr val="tx1">
                  <a:lumMod val="50000"/>
                  <a:lumOff val="50000"/>
                </a:schemeClr>
              </a:solidFill>
            </a:endParaRPr>
          </a:p>
          <a:p>
            <a:pPr algn="ctr">
              <a:lnSpc>
                <a:spcPct val="150000"/>
              </a:lnSpc>
            </a:pPr>
            <a:r>
              <a:rPr lang="vi-VN" sz="3200" b="1">
                <a:solidFill>
                  <a:schemeClr val="tx1">
                    <a:lumMod val="50000"/>
                    <a:lumOff val="50000"/>
                  </a:schemeClr>
                </a:solidFill>
              </a:rPr>
              <a:t>BẢNG SỐ LIỆU </a:t>
            </a:r>
          </a:p>
        </p:txBody>
      </p:sp>
      <p:sp>
        <p:nvSpPr>
          <p:cNvPr id="2" name="TextBox 1">
            <a:extLst>
              <a:ext uri="{FF2B5EF4-FFF2-40B4-BE49-F238E27FC236}">
                <a16:creationId xmlns:a16="http://schemas.microsoft.com/office/drawing/2014/main" xmlns="" id="{D2D09655-FAF3-5836-4059-DB44658A706F}"/>
              </a:ext>
            </a:extLst>
          </p:cNvPr>
          <p:cNvSpPr txBox="1"/>
          <p:nvPr/>
        </p:nvSpPr>
        <p:spPr>
          <a:xfrm>
            <a:off x="5782147" y="1057051"/>
            <a:ext cx="1341120" cy="923330"/>
          </a:xfrm>
          <a:prstGeom prst="rect">
            <a:avLst/>
          </a:prstGeom>
          <a:noFill/>
        </p:spPr>
        <p:txBody>
          <a:bodyPr wrap="square" rtlCol="0">
            <a:spAutoFit/>
          </a:bodyPr>
          <a:lstStyle/>
          <a:p>
            <a:pPr algn="ctr"/>
            <a:r>
              <a:rPr lang="en-US" sz="5400" b="1"/>
              <a:t>III</a:t>
            </a:r>
          </a:p>
        </p:txBody>
      </p:sp>
    </p:spTree>
    <p:extLst>
      <p:ext uri="{BB962C8B-B14F-4D97-AF65-F5344CB8AC3E}">
        <p14:creationId xmlns:p14="http://schemas.microsoft.com/office/powerpoint/2010/main" val="1864415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AB1E9E8-6867-7DA8-93DB-5EE091974055}"/>
              </a:ext>
            </a:extLst>
          </p:cNvPr>
          <p:cNvGrpSpPr/>
          <p:nvPr/>
        </p:nvGrpSpPr>
        <p:grpSpPr>
          <a:xfrm>
            <a:off x="1065630" y="499247"/>
            <a:ext cx="7012739" cy="965200"/>
            <a:chOff x="341207" y="313267"/>
            <a:chExt cx="7012739" cy="965200"/>
          </a:xfrm>
        </p:grpSpPr>
        <p:sp>
          <p:nvSpPr>
            <p:cNvPr id="6" name="Rectangle: Rounded Corners 5">
              <a:extLst>
                <a:ext uri="{FF2B5EF4-FFF2-40B4-BE49-F238E27FC236}">
                  <a16:creationId xmlns:a16="http://schemas.microsoft.com/office/drawing/2014/main" xmlns="" id="{54421638-FD24-E2FB-291C-E5F5618CACE7}"/>
                </a:ext>
              </a:extLst>
            </p:cNvPr>
            <p:cNvSpPr/>
            <p:nvPr/>
          </p:nvSpPr>
          <p:spPr>
            <a:xfrm>
              <a:off x="982133" y="313267"/>
              <a:ext cx="6371813" cy="965200"/>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Khai thác Bảng 3 SGK tr.122 và trả lời câu hỏi: </a:t>
              </a:r>
              <a:endParaRPr lang="en-US" sz="2000">
                <a:solidFill>
                  <a:srgbClr val="000000"/>
                </a:solidFill>
                <a:effectLst/>
                <a:ea typeface="Times New Roman" panose="02020603050405020304" pitchFamily="18" charset="0"/>
              </a:endParaRPr>
            </a:p>
            <a:p>
              <a:pPr algn="ctr">
                <a:lnSpc>
                  <a:spcPct val="150000"/>
                </a:lnSpc>
              </a:pPr>
              <a:r>
                <a:rPr lang="vi-VN" sz="2000">
                  <a:solidFill>
                    <a:srgbClr val="000000"/>
                  </a:solidFill>
                  <a:effectLst/>
                  <a:ea typeface="Times New Roman" panose="02020603050405020304" pitchFamily="18" charset="0"/>
                </a:rPr>
                <a:t>Nhận xét sự phân hóa thu nhập theo vùng. </a:t>
              </a:r>
              <a:endParaRPr lang="en-US" sz="1600"/>
            </a:p>
          </p:txBody>
        </p:sp>
        <p:sp>
          <p:nvSpPr>
            <p:cNvPr id="7" name="Freeform 11">
              <a:extLst>
                <a:ext uri="{FF2B5EF4-FFF2-40B4-BE49-F238E27FC236}">
                  <a16:creationId xmlns:a16="http://schemas.microsoft.com/office/drawing/2014/main" xmlns="" id="{B6852D0D-1471-59DE-368E-0138F2502946}"/>
                </a:ext>
              </a:extLst>
            </p:cNvPr>
            <p:cNvSpPr/>
            <p:nvPr/>
          </p:nvSpPr>
          <p:spPr>
            <a:xfrm>
              <a:off x="341207" y="342807"/>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2"/>
              <a:stretch>
                <a:fillRect/>
              </a:stretch>
            </a:blipFill>
          </p:spPr>
          <p:txBody>
            <a:bodyPr/>
            <a:lstStyle/>
            <a:p>
              <a:endParaRPr lang="en-US"/>
            </a:p>
          </p:txBody>
        </p:sp>
      </p:grpSp>
      <p:cxnSp>
        <p:nvCxnSpPr>
          <p:cNvPr id="9" name="Straight Connector 8">
            <a:extLst>
              <a:ext uri="{FF2B5EF4-FFF2-40B4-BE49-F238E27FC236}">
                <a16:creationId xmlns:a16="http://schemas.microsoft.com/office/drawing/2014/main" xmlns="" id="{C8BD1C1E-BE27-A114-FBD0-011421C745BC}"/>
              </a:ext>
            </a:extLst>
          </p:cNvPr>
          <p:cNvCxnSpPr>
            <a:cxnSpLocks/>
          </p:cNvCxnSpPr>
          <p:nvPr/>
        </p:nvCxnSpPr>
        <p:spPr>
          <a:xfrm>
            <a:off x="3411699" y="9664619"/>
            <a:ext cx="1663700" cy="5080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3A99EAAD-C363-03C3-E67B-B1EA16B31EC2}"/>
              </a:ext>
            </a:extLst>
          </p:cNvPr>
          <p:cNvPicPr>
            <a:picLocks noChangeAspect="1"/>
          </p:cNvPicPr>
          <p:nvPr/>
        </p:nvPicPr>
        <p:blipFill>
          <a:blip r:embed="rId3"/>
          <a:stretch>
            <a:fillRect/>
          </a:stretch>
        </p:blipFill>
        <p:spPr>
          <a:xfrm>
            <a:off x="1856611" y="1619573"/>
            <a:ext cx="6868935" cy="3230843"/>
          </a:xfrm>
          <a:prstGeom prst="rect">
            <a:avLst/>
          </a:prstGeom>
        </p:spPr>
      </p:pic>
      <p:sp>
        <p:nvSpPr>
          <p:cNvPr id="15" name="TextBox 14">
            <a:extLst>
              <a:ext uri="{FF2B5EF4-FFF2-40B4-BE49-F238E27FC236}">
                <a16:creationId xmlns:a16="http://schemas.microsoft.com/office/drawing/2014/main" xmlns="" id="{80ED9854-6535-6674-1A29-1DAA7A2E5068}"/>
              </a:ext>
            </a:extLst>
          </p:cNvPr>
          <p:cNvSpPr txBox="1"/>
          <p:nvPr/>
        </p:nvSpPr>
        <p:spPr>
          <a:xfrm>
            <a:off x="435694" y="1566375"/>
            <a:ext cx="1288103" cy="3284041"/>
          </a:xfrm>
          <a:prstGeom prst="rect">
            <a:avLst/>
          </a:prstGeom>
          <a:noFill/>
        </p:spPr>
        <p:txBody>
          <a:bodyPr wrap="square">
            <a:spAutoFit/>
          </a:bodyPr>
          <a:lstStyle/>
          <a:p>
            <a:pPr algn="just">
              <a:lnSpc>
                <a:spcPct val="150000"/>
              </a:lnSpc>
            </a:pPr>
            <a:r>
              <a:rPr lang="vi-VN"/>
              <a:t>Bảng 3. Thu nhập bình quân đầu người một tháng (giá hiện hành) phân theo vùng ở nước ta năm 2010 và năm 2021</a:t>
            </a:r>
          </a:p>
        </p:txBody>
      </p:sp>
    </p:spTree>
    <p:extLst>
      <p:ext uri="{BB962C8B-B14F-4D97-AF65-F5344CB8AC3E}">
        <p14:creationId xmlns:p14="http://schemas.microsoft.com/office/powerpoint/2010/main" val="151344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
            <a:extLst>
              <a:ext uri="{FF2B5EF4-FFF2-40B4-BE49-F238E27FC236}">
                <a16:creationId xmlns:a16="http://schemas.microsoft.com/office/drawing/2014/main" xmlns="" id="{C4EE979E-AB6C-473C-FFBB-8E603904D37D}"/>
              </a:ext>
            </a:extLst>
          </p:cNvPr>
          <p:cNvSpPr/>
          <p:nvPr/>
        </p:nvSpPr>
        <p:spPr>
          <a:xfrm>
            <a:off x="864177" y="460134"/>
            <a:ext cx="2372810" cy="648182"/>
          </a:xfrm>
          <a:prstGeom prst="accentBorderCallout1">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2"/>
                </a:solidFill>
              </a:rPr>
              <a:t>Tư liệu 3</a:t>
            </a:r>
          </a:p>
        </p:txBody>
      </p:sp>
      <p:sp>
        <p:nvSpPr>
          <p:cNvPr id="7" name="Hộp Văn bản 5">
            <a:extLst>
              <a:ext uri="{FF2B5EF4-FFF2-40B4-BE49-F238E27FC236}">
                <a16:creationId xmlns:a16="http://schemas.microsoft.com/office/drawing/2014/main" xmlns="" id="{63D92E12-DDFA-7134-E2D4-4189364094F5}"/>
              </a:ext>
            </a:extLst>
          </p:cNvPr>
          <p:cNvSpPr txBox="1"/>
          <p:nvPr/>
        </p:nvSpPr>
        <p:spPr>
          <a:xfrm>
            <a:off x="306902" y="1318341"/>
            <a:ext cx="5155922"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Thu nhập của nam giới cao hơn nữ giới ở các nhóm chuyên môn kỹ thuật và có sự chênh lệch thu nhập theo giới tính khoảng 13,3%. </a:t>
            </a:r>
            <a:endParaRPr lang="en-US" sz="1800"/>
          </a:p>
          <a:p>
            <a:pPr marL="285750" indent="-285750" algn="just">
              <a:lnSpc>
                <a:spcPct val="150000"/>
              </a:lnSpc>
              <a:buFont typeface="Arial" panose="020B0604020202020204" pitchFamily="34" charset="0"/>
              <a:buChar char="•"/>
            </a:pPr>
            <a:r>
              <a:rPr lang="en-US" sz="1800"/>
              <a:t>T</a:t>
            </a:r>
            <a:r>
              <a:rPr lang="vi-VN" sz="1800"/>
              <a:t>hu nhập bình quân/ tháng thay đổi từ mức thấp nhất của ngành “Nông, lâm, thủy sản” (khoảng 4,7 triệu đồng) đến mức cao nhất là của ngành “Hoạt động của các tổ chức và cơ quan quốc tế”, khoảng 12,5 triệu đồng. </a:t>
            </a:r>
            <a:endParaRPr lang="en-US" sz="1800" b="0" i="0" u="none" strike="noStrike" cap="none">
              <a:solidFill>
                <a:srgbClr val="000000"/>
              </a:solidFill>
              <a:effectLst/>
              <a:sym typeface="Arial"/>
            </a:endParaRPr>
          </a:p>
        </p:txBody>
      </p:sp>
      <p:grpSp>
        <p:nvGrpSpPr>
          <p:cNvPr id="10" name="Group 9">
            <a:extLst>
              <a:ext uri="{FF2B5EF4-FFF2-40B4-BE49-F238E27FC236}">
                <a16:creationId xmlns:a16="http://schemas.microsoft.com/office/drawing/2014/main" xmlns="" id="{1C15C1AA-61F0-A60E-4455-56F65C262D39}"/>
              </a:ext>
            </a:extLst>
          </p:cNvPr>
          <p:cNvGrpSpPr/>
          <p:nvPr/>
        </p:nvGrpSpPr>
        <p:grpSpPr>
          <a:xfrm>
            <a:off x="5527159" y="359395"/>
            <a:ext cx="3146001" cy="4630047"/>
            <a:chOff x="5527159" y="359395"/>
            <a:chExt cx="3146001" cy="4630047"/>
          </a:xfrm>
        </p:grpSpPr>
        <p:pic>
          <p:nvPicPr>
            <p:cNvPr id="3" name="Picture 2" descr="A diagram of a graph&#10;&#10;Description automatically generated">
              <a:extLst>
                <a:ext uri="{FF2B5EF4-FFF2-40B4-BE49-F238E27FC236}">
                  <a16:creationId xmlns:a16="http://schemas.microsoft.com/office/drawing/2014/main" xmlns="" id="{DDF17EDC-71A6-C0B4-7D4A-BB2E49E832D1}"/>
                </a:ext>
              </a:extLst>
            </p:cNvPr>
            <p:cNvPicPr>
              <a:picLocks noChangeAspect="1"/>
            </p:cNvPicPr>
            <p:nvPr/>
          </p:nvPicPr>
          <p:blipFill>
            <a:blip r:embed="rId2"/>
            <a:stretch>
              <a:fillRect/>
            </a:stretch>
          </p:blipFill>
          <p:spPr>
            <a:xfrm>
              <a:off x="5527159" y="359395"/>
              <a:ext cx="3144533" cy="1722210"/>
            </a:xfrm>
            <a:prstGeom prst="rect">
              <a:avLst/>
            </a:prstGeom>
          </p:spPr>
        </p:pic>
        <p:pic>
          <p:nvPicPr>
            <p:cNvPr id="6" name="Picture 5" descr="A poster of a person and person&#10;&#10;Description automatically generated">
              <a:extLst>
                <a:ext uri="{FF2B5EF4-FFF2-40B4-BE49-F238E27FC236}">
                  <a16:creationId xmlns:a16="http://schemas.microsoft.com/office/drawing/2014/main" xmlns="" id="{A24D61AE-C3FE-A07C-39BC-1F8C7590A0C9}"/>
                </a:ext>
              </a:extLst>
            </p:cNvPr>
            <p:cNvPicPr>
              <a:picLocks noChangeAspect="1"/>
            </p:cNvPicPr>
            <p:nvPr/>
          </p:nvPicPr>
          <p:blipFill>
            <a:blip r:embed="rId3"/>
            <a:stretch>
              <a:fillRect/>
            </a:stretch>
          </p:blipFill>
          <p:spPr>
            <a:xfrm>
              <a:off x="5527159" y="2081604"/>
              <a:ext cx="3146001" cy="2358659"/>
            </a:xfrm>
            <a:prstGeom prst="rect">
              <a:avLst/>
            </a:prstGeom>
          </p:spPr>
        </p:pic>
        <p:sp>
          <p:nvSpPr>
            <p:cNvPr id="9" name="TextBox 8">
              <a:extLst>
                <a:ext uri="{FF2B5EF4-FFF2-40B4-BE49-F238E27FC236}">
                  <a16:creationId xmlns:a16="http://schemas.microsoft.com/office/drawing/2014/main" xmlns="" id="{0CD69FA5-6399-6D54-7EEA-CF9D8FA65379}"/>
                </a:ext>
              </a:extLst>
            </p:cNvPr>
            <p:cNvSpPr txBox="1"/>
            <p:nvPr/>
          </p:nvSpPr>
          <p:spPr>
            <a:xfrm>
              <a:off x="5633633" y="4377287"/>
              <a:ext cx="2855563" cy="612155"/>
            </a:xfrm>
            <a:prstGeom prst="rect">
              <a:avLst/>
            </a:prstGeom>
            <a:noFill/>
          </p:spPr>
          <p:txBody>
            <a:bodyPr wrap="square">
              <a:spAutoFit/>
            </a:bodyPr>
            <a:lstStyle/>
            <a:p>
              <a:pPr algn="ctr">
                <a:lnSpc>
                  <a:spcPct val="150000"/>
                </a:lnSpc>
              </a:pPr>
              <a:r>
                <a:rPr lang="vi-VN" sz="1200"/>
                <a:t>Thị trường lao động quý I năm 2023 tiếp tục duy trì đà phục hồi.</a:t>
              </a:r>
              <a:endParaRPr lang="en-US" sz="1200"/>
            </a:p>
          </p:txBody>
        </p:sp>
      </p:grpSp>
    </p:spTree>
    <p:extLst>
      <p:ext uri="{BB962C8B-B14F-4D97-AF65-F5344CB8AC3E}">
        <p14:creationId xmlns:p14="http://schemas.microsoft.com/office/powerpoint/2010/main" val="14326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29A10DB-FF90-1641-1590-5B8A8FAB5979}"/>
              </a:ext>
            </a:extLst>
          </p:cNvPr>
          <p:cNvSpPr/>
          <p:nvPr/>
        </p:nvSpPr>
        <p:spPr>
          <a:xfrm>
            <a:off x="2324100" y="503050"/>
            <a:ext cx="4495800" cy="62057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chemeClr val="bg2"/>
                </a:solidFill>
                <a:effectLst/>
                <a:uLnTx/>
                <a:uFillTx/>
                <a:latin typeface="Arial"/>
                <a:ea typeface="+mn-ea"/>
                <a:cs typeface="+mn-cs"/>
                <a:sym typeface="Arial"/>
              </a:rPr>
              <a:t>Thu nhập bình quân/ tháng </a:t>
            </a:r>
          </a:p>
        </p:txBody>
      </p:sp>
      <p:sp>
        <p:nvSpPr>
          <p:cNvPr id="3" name="Rectangle: Rounded Corners 2">
            <a:extLst>
              <a:ext uri="{FF2B5EF4-FFF2-40B4-BE49-F238E27FC236}">
                <a16:creationId xmlns:a16="http://schemas.microsoft.com/office/drawing/2014/main" xmlns="" id="{AB298A6E-91A8-C656-8AC8-3790BA867733}"/>
              </a:ext>
            </a:extLst>
          </p:cNvPr>
          <p:cNvSpPr/>
          <p:nvPr/>
        </p:nvSpPr>
        <p:spPr>
          <a:xfrm>
            <a:off x="554712" y="1430368"/>
            <a:ext cx="5016930" cy="1033867"/>
          </a:xfrm>
          <a:prstGeom prst="roundRect">
            <a:avLst>
              <a:gd name="adj" fmla="val 8583"/>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800">
                <a:solidFill>
                  <a:srgbClr val="000000"/>
                </a:solidFill>
              </a:rPr>
              <a:t>T</a:t>
            </a:r>
            <a:r>
              <a:rPr lang="vi-VN" sz="1800">
                <a:solidFill>
                  <a:srgbClr val="000000"/>
                </a:solidFill>
              </a:rPr>
              <a:t>hấp nhưng đang tăng dần lê</a:t>
            </a:r>
            <a:r>
              <a:rPr lang="en-US" sz="1800">
                <a:solidFill>
                  <a:srgbClr val="000000"/>
                </a:solidFill>
              </a:rPr>
              <a:t>n và có sự chênh lệch giữa các vùng</a:t>
            </a:r>
            <a:r>
              <a:rPr lang="vi-VN" sz="1800">
                <a:solidFill>
                  <a:srgbClr val="000000"/>
                </a:solidFill>
              </a:rPr>
              <a:t>. </a:t>
            </a:r>
            <a:endParaRPr kumimoji="0" lang="en-US" sz="1800" b="0" i="0" u="none" strike="noStrike" kern="0" cap="none" spc="0" normalizeH="0" baseline="0" noProof="0">
              <a:ln>
                <a:noFill/>
              </a:ln>
              <a:solidFill>
                <a:srgbClr val="000000"/>
              </a:solidFill>
              <a:effectLst/>
              <a:uLnTx/>
              <a:uFillTx/>
              <a:latin typeface="Arial"/>
              <a:sym typeface="Arial"/>
            </a:endParaRPr>
          </a:p>
        </p:txBody>
      </p:sp>
      <p:sp>
        <p:nvSpPr>
          <p:cNvPr id="4" name="Rectangle: Rounded Corners 3">
            <a:extLst>
              <a:ext uri="{FF2B5EF4-FFF2-40B4-BE49-F238E27FC236}">
                <a16:creationId xmlns:a16="http://schemas.microsoft.com/office/drawing/2014/main" xmlns="" id="{E40AE4C0-4E59-12CF-5F72-620353B9844D}"/>
              </a:ext>
            </a:extLst>
          </p:cNvPr>
          <p:cNvSpPr/>
          <p:nvPr/>
        </p:nvSpPr>
        <p:spPr>
          <a:xfrm>
            <a:off x="5703375" y="1430368"/>
            <a:ext cx="2940156" cy="1033867"/>
          </a:xfrm>
          <a:prstGeom prst="roundRect">
            <a:avLst>
              <a:gd name="adj" fmla="val 12331"/>
            </a:avLst>
          </a:prstGeom>
          <a:solidFill>
            <a:schemeClr val="bg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Thu nhập bình quân đầu người</a:t>
            </a:r>
            <a:r>
              <a:rPr kumimoji="0" lang="en-US" sz="1800" b="0" i="0" u="none" strike="noStrike" kern="0" cap="none" spc="0" normalizeH="0" baseline="0" noProof="0">
                <a:ln>
                  <a:noFill/>
                </a:ln>
                <a:solidFill>
                  <a:srgbClr val="000000"/>
                </a:solidFill>
                <a:effectLst/>
                <a:uLnTx/>
                <a:uFillTx/>
                <a:latin typeface="Arial"/>
                <a:ea typeface="+mn-ea"/>
                <a:cs typeface="+mn-cs"/>
                <a:sym typeface="Arial"/>
              </a:rPr>
              <a:t>/</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tháng đang thay đổi</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xmlns="" id="{4F0CD5CA-4A36-E24E-19FB-3D4FC6D71886}"/>
              </a:ext>
            </a:extLst>
          </p:cNvPr>
          <p:cNvSpPr/>
          <p:nvPr/>
        </p:nvSpPr>
        <p:spPr>
          <a:xfrm>
            <a:off x="5703375" y="2543663"/>
            <a:ext cx="1317358" cy="1354165"/>
          </a:xfrm>
          <a:prstGeom prst="roundRect">
            <a:avLst>
              <a:gd name="adj" fmla="val 13508"/>
            </a:avLst>
          </a:prstGeom>
          <a:solidFill>
            <a:schemeClr val="bg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Mức trung bình tăng lên</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xmlns="" id="{27047155-5CF3-29D0-5C24-E5E173E7F8AE}"/>
              </a:ext>
            </a:extLst>
          </p:cNvPr>
          <p:cNvSpPr/>
          <p:nvPr/>
        </p:nvSpPr>
        <p:spPr>
          <a:xfrm>
            <a:off x="7098223" y="2543663"/>
            <a:ext cx="1540792" cy="1354165"/>
          </a:xfrm>
          <a:prstGeom prst="roundRect">
            <a:avLst>
              <a:gd name="adj" fmla="val 12331"/>
            </a:avLst>
          </a:prstGeom>
          <a:solidFill>
            <a:schemeClr val="bg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ức độ chênh lệch giảm xuống</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3" name="Straight Arrow Connector 12">
            <a:extLst>
              <a:ext uri="{FF2B5EF4-FFF2-40B4-BE49-F238E27FC236}">
                <a16:creationId xmlns:a16="http://schemas.microsoft.com/office/drawing/2014/main" xmlns="" id="{5D5D4B75-EF2B-E312-7785-DB877B5CE6BE}"/>
              </a:ext>
            </a:extLst>
          </p:cNvPr>
          <p:cNvCxnSpPr>
            <a:cxnSpLocks/>
            <a:stCxn id="2" idx="2"/>
            <a:endCxn id="3" idx="0"/>
          </p:cNvCxnSpPr>
          <p:nvPr/>
        </p:nvCxnSpPr>
        <p:spPr>
          <a:xfrm flipH="1">
            <a:off x="3063177" y="1123628"/>
            <a:ext cx="1508823" cy="30674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9342C71-B9A7-003F-08CA-69A6CBFA990E}"/>
              </a:ext>
            </a:extLst>
          </p:cNvPr>
          <p:cNvCxnSpPr>
            <a:cxnSpLocks/>
            <a:stCxn id="2" idx="2"/>
            <a:endCxn id="4" idx="0"/>
          </p:cNvCxnSpPr>
          <p:nvPr/>
        </p:nvCxnSpPr>
        <p:spPr>
          <a:xfrm>
            <a:off x="4572000" y="1123628"/>
            <a:ext cx="2601453" cy="306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B9DE9F09-C5E6-B4DC-88CA-4E31185EEF1A}"/>
              </a:ext>
            </a:extLst>
          </p:cNvPr>
          <p:cNvGrpSpPr/>
          <p:nvPr/>
        </p:nvGrpSpPr>
        <p:grpSpPr>
          <a:xfrm>
            <a:off x="554711" y="3977256"/>
            <a:ext cx="8030061" cy="872034"/>
            <a:chOff x="554711" y="3977256"/>
            <a:chExt cx="8030061" cy="872034"/>
          </a:xfrm>
        </p:grpSpPr>
        <p:sp>
          <p:nvSpPr>
            <p:cNvPr id="19" name="Arrow: Notched Right 18">
              <a:extLst>
                <a:ext uri="{FF2B5EF4-FFF2-40B4-BE49-F238E27FC236}">
                  <a16:creationId xmlns:a16="http://schemas.microsoft.com/office/drawing/2014/main" xmlns="" id="{91FA4F40-6853-09B5-A9C4-2C1A5BBADA9E}"/>
                </a:ext>
              </a:extLst>
            </p:cNvPr>
            <p:cNvSpPr/>
            <p:nvPr/>
          </p:nvSpPr>
          <p:spPr>
            <a:xfrm>
              <a:off x="554711" y="4213860"/>
              <a:ext cx="533400" cy="42672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xmlns="" id="{7B4AAF6D-5815-A595-4684-DDB3839910AE}"/>
                </a:ext>
              </a:extLst>
            </p:cNvPr>
            <p:cNvSpPr txBox="1"/>
            <p:nvPr/>
          </p:nvSpPr>
          <p:spPr>
            <a:xfrm>
              <a:off x="1103608" y="3977256"/>
              <a:ext cx="7481164"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a:ln>
                    <a:noFill/>
                  </a:ln>
                  <a:solidFill>
                    <a:srgbClr val="FF0000"/>
                  </a:solidFill>
                  <a:effectLst/>
                  <a:uLnTx/>
                  <a:uFillTx/>
                  <a:latin typeface="Arial"/>
                  <a:cs typeface="Arial"/>
                  <a:sym typeface="Arial"/>
                </a:rPr>
                <a:t>Nhìn chung, thu nhập bình quân đầu người một tháng phân theo vùng ở nước ta đã có sự chênh lệch khác nhau giữa các vùng </a:t>
              </a:r>
              <a:endParaRPr kumimoji="0" lang="en-US" sz="1800" b="1" i="1" u="none" strike="noStrike" kern="0" cap="none" spc="0" normalizeH="0" baseline="0" noProof="0">
                <a:ln>
                  <a:noFill/>
                </a:ln>
                <a:solidFill>
                  <a:srgbClr val="FF0000"/>
                </a:solidFill>
                <a:effectLst/>
                <a:uLnTx/>
                <a:uFillTx/>
                <a:latin typeface="Arial"/>
                <a:cs typeface="Arial"/>
                <a:sym typeface="Arial"/>
              </a:endParaRPr>
            </a:p>
          </p:txBody>
        </p:sp>
      </p:grpSp>
      <p:sp>
        <p:nvSpPr>
          <p:cNvPr id="22" name="Rectangle: Rounded Corners 21">
            <a:extLst>
              <a:ext uri="{FF2B5EF4-FFF2-40B4-BE49-F238E27FC236}">
                <a16:creationId xmlns:a16="http://schemas.microsoft.com/office/drawing/2014/main" xmlns="" id="{413F6738-429A-3A93-EEDF-763C59333BA5}"/>
              </a:ext>
            </a:extLst>
          </p:cNvPr>
          <p:cNvSpPr/>
          <p:nvPr/>
        </p:nvSpPr>
        <p:spPr>
          <a:xfrm>
            <a:off x="554710" y="2583377"/>
            <a:ext cx="2465847" cy="1354165"/>
          </a:xfrm>
          <a:prstGeom prst="roundRect">
            <a:avLst>
              <a:gd name="adj" fmla="val 7753"/>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800">
                <a:solidFill>
                  <a:srgbClr val="000000"/>
                </a:solidFill>
              </a:rPr>
              <a:t>T</a:t>
            </a:r>
            <a:r>
              <a:rPr lang="vi-VN" sz="1800">
                <a:solidFill>
                  <a:srgbClr val="000000"/>
                </a:solidFill>
              </a:rPr>
              <a:t>hu nhập cao nhất: </a:t>
            </a:r>
            <a:r>
              <a:rPr lang="en-US" sz="1800">
                <a:solidFill>
                  <a:srgbClr val="000000"/>
                </a:solidFill>
              </a:rPr>
              <a:t>ĐB. </a:t>
            </a:r>
            <a:r>
              <a:rPr lang="vi-VN" sz="1800">
                <a:solidFill>
                  <a:srgbClr val="000000"/>
                </a:solidFill>
              </a:rPr>
              <a:t>sông Hồng và Đông Nam Bộ.</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5" name="Rectangle: Rounded Corners 24">
            <a:extLst>
              <a:ext uri="{FF2B5EF4-FFF2-40B4-BE49-F238E27FC236}">
                <a16:creationId xmlns:a16="http://schemas.microsoft.com/office/drawing/2014/main" xmlns="" id="{E52493F2-521A-3384-5E3C-3626A1D9162E}"/>
              </a:ext>
            </a:extLst>
          </p:cNvPr>
          <p:cNvSpPr/>
          <p:nvPr/>
        </p:nvSpPr>
        <p:spPr>
          <a:xfrm>
            <a:off x="3105795" y="2583376"/>
            <a:ext cx="2465846" cy="1354165"/>
          </a:xfrm>
          <a:prstGeom prst="roundRect">
            <a:avLst>
              <a:gd name="adj" fmla="val 7753"/>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1800">
                <a:solidFill>
                  <a:srgbClr val="000000"/>
                </a:solidFill>
              </a:rPr>
              <a:t>T</a:t>
            </a:r>
            <a:r>
              <a:rPr lang="vi-VN" sz="1800">
                <a:solidFill>
                  <a:srgbClr val="000000"/>
                </a:solidFill>
              </a:rPr>
              <a:t>hu nhập thấp nhất: Trung du miền núi Bắc Bộ</a:t>
            </a:r>
            <a:r>
              <a:rPr lang="en-US" sz="1800">
                <a:solidFill>
                  <a:srgbClr val="000000"/>
                </a:solidFill>
              </a:rPr>
              <a:t>,</a:t>
            </a:r>
            <a:r>
              <a:rPr lang="vi-VN" sz="1800">
                <a:solidFill>
                  <a:srgbClr val="000000"/>
                </a:solidFill>
              </a:rPr>
              <a:t> Tây Nguyên. </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401188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anim calcmode="lin" valueType="num">
                                      <p:cBhvr>
                                        <p:cTn id="47" dur="500" fill="hold"/>
                                        <p:tgtEl>
                                          <p:spTgt spid="6"/>
                                        </p:tgtEl>
                                        <p:attrNameLst>
                                          <p:attrName>ppt_x</p:attrName>
                                        </p:attrNameLst>
                                      </p:cBhvr>
                                      <p:tavLst>
                                        <p:tav tm="0">
                                          <p:val>
                                            <p:strVal val="#ppt_x"/>
                                          </p:val>
                                        </p:tav>
                                        <p:tav tm="100000">
                                          <p:val>
                                            <p:strVal val="#ppt_x"/>
                                          </p:val>
                                        </p:tav>
                                      </p:tavLst>
                                    </p:anim>
                                    <p:anim calcmode="lin" valueType="num">
                                      <p:cBhvr>
                                        <p:cTn id="4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0-#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22"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95" name="TextBox 1494">
            <a:extLst>
              <a:ext uri="{FF2B5EF4-FFF2-40B4-BE49-F238E27FC236}">
                <a16:creationId xmlns:a16="http://schemas.microsoft.com/office/drawing/2014/main" xmlns="" id="{1129886B-1B14-F6AC-4D8D-D71E20BA7436}"/>
              </a:ext>
            </a:extLst>
          </p:cNvPr>
          <p:cNvSpPr txBox="1"/>
          <p:nvPr/>
        </p:nvSpPr>
        <p:spPr>
          <a:xfrm>
            <a:off x="1051560" y="478344"/>
            <a:ext cx="7040880" cy="707886"/>
          </a:xfrm>
          <a:prstGeom prst="rect">
            <a:avLst/>
          </a:prstGeom>
          <a:noFill/>
        </p:spPr>
        <p:txBody>
          <a:bodyPr wrap="square" rtlCol="0">
            <a:spAutoFit/>
          </a:bodyPr>
          <a:lstStyle/>
          <a:p>
            <a:pPr algn="ctr"/>
            <a:r>
              <a:rPr lang="en-US" sz="4000" b="1">
                <a:solidFill>
                  <a:schemeClr val="accent3">
                    <a:lumMod val="75000"/>
                  </a:schemeClr>
                </a:solidFill>
                <a:latin typeface="Bahnschrift SemiBold" panose="020B0502040204020203" pitchFamily="34" charset="0"/>
              </a:rPr>
              <a:t>TRÒ CHƠI TÌM KIẾM VIỆC LÀM</a:t>
            </a:r>
          </a:p>
        </p:txBody>
      </p:sp>
      <p:pic>
        <p:nvPicPr>
          <p:cNvPr id="1505" name="Picture 1504">
            <a:hlinkClick r:id="rId3" action="ppaction://hlinksldjump"/>
            <a:extLst>
              <a:ext uri="{FF2B5EF4-FFF2-40B4-BE49-F238E27FC236}">
                <a16:creationId xmlns:a16="http://schemas.microsoft.com/office/drawing/2014/main" xmlns="" id="{DE0795CF-975E-8DA3-7398-C9B0CCEE25AE}"/>
              </a:ext>
            </a:extLst>
          </p:cNvPr>
          <p:cNvPicPr>
            <a:picLocks noChangeAspect="1"/>
          </p:cNvPicPr>
          <p:nvPr/>
        </p:nvPicPr>
        <p:blipFill>
          <a:blip r:embed="rId4"/>
          <a:stretch>
            <a:fillRect/>
          </a:stretch>
        </p:blipFill>
        <p:spPr>
          <a:xfrm>
            <a:off x="508831" y="1243512"/>
            <a:ext cx="768163" cy="3048264"/>
          </a:xfrm>
          <a:prstGeom prst="rect">
            <a:avLst/>
          </a:prstGeom>
          <a:effectLst>
            <a:outerShdw blurRad="63500" sx="102000" sy="102000" algn="ctr" rotWithShape="0">
              <a:prstClr val="black">
                <a:alpha val="40000"/>
              </a:prstClr>
            </a:outerShdw>
          </a:effectLst>
        </p:spPr>
      </p:pic>
      <p:pic>
        <p:nvPicPr>
          <p:cNvPr id="1506" name="Picture 1505">
            <a:hlinkClick r:id="rId5" action="ppaction://hlinksldjump"/>
            <a:extLst>
              <a:ext uri="{FF2B5EF4-FFF2-40B4-BE49-F238E27FC236}">
                <a16:creationId xmlns:a16="http://schemas.microsoft.com/office/drawing/2014/main" xmlns="" id="{B2AB0F03-DAA9-7B9F-0803-92A596CFDF36}"/>
              </a:ext>
            </a:extLst>
          </p:cNvPr>
          <p:cNvPicPr>
            <a:picLocks noChangeAspect="1"/>
          </p:cNvPicPr>
          <p:nvPr/>
        </p:nvPicPr>
        <p:blipFill>
          <a:blip r:embed="rId6"/>
          <a:stretch>
            <a:fillRect/>
          </a:stretch>
        </p:blipFill>
        <p:spPr>
          <a:xfrm>
            <a:off x="1574175" y="1243512"/>
            <a:ext cx="768163" cy="3048264"/>
          </a:xfrm>
          <a:prstGeom prst="rect">
            <a:avLst/>
          </a:prstGeom>
          <a:effectLst>
            <a:outerShdw blurRad="63500" sx="102000" sy="102000" algn="ctr" rotWithShape="0">
              <a:prstClr val="black">
                <a:alpha val="40000"/>
              </a:prstClr>
            </a:outerShdw>
          </a:effectLst>
        </p:spPr>
      </p:pic>
      <p:pic>
        <p:nvPicPr>
          <p:cNvPr id="1507" name="Picture 1506">
            <a:hlinkClick r:id="rId7" action="ppaction://hlinksldjump"/>
            <a:extLst>
              <a:ext uri="{FF2B5EF4-FFF2-40B4-BE49-F238E27FC236}">
                <a16:creationId xmlns:a16="http://schemas.microsoft.com/office/drawing/2014/main" xmlns="" id="{C215675D-9CAE-1DED-0F6E-77118FD4C52D}"/>
              </a:ext>
            </a:extLst>
          </p:cNvPr>
          <p:cNvPicPr>
            <a:picLocks noChangeAspect="1"/>
          </p:cNvPicPr>
          <p:nvPr/>
        </p:nvPicPr>
        <p:blipFill>
          <a:blip r:embed="rId8"/>
          <a:stretch>
            <a:fillRect/>
          </a:stretch>
        </p:blipFill>
        <p:spPr>
          <a:xfrm>
            <a:off x="2789949" y="1243512"/>
            <a:ext cx="768163" cy="3048264"/>
          </a:xfrm>
          <a:prstGeom prst="rect">
            <a:avLst/>
          </a:prstGeom>
          <a:effectLst>
            <a:outerShdw blurRad="63500" sx="102000" sy="102000" algn="ctr" rotWithShape="0">
              <a:prstClr val="black">
                <a:alpha val="40000"/>
              </a:prstClr>
            </a:outerShdw>
          </a:effectLst>
        </p:spPr>
      </p:pic>
      <p:pic>
        <p:nvPicPr>
          <p:cNvPr id="1508" name="Picture 1507">
            <a:hlinkClick r:id="rId9" action="ppaction://hlinksldjump"/>
            <a:extLst>
              <a:ext uri="{FF2B5EF4-FFF2-40B4-BE49-F238E27FC236}">
                <a16:creationId xmlns:a16="http://schemas.microsoft.com/office/drawing/2014/main" xmlns="" id="{F366086B-2FA4-418C-0134-CA5223F3790E}"/>
              </a:ext>
            </a:extLst>
          </p:cNvPr>
          <p:cNvPicPr>
            <a:picLocks noChangeAspect="1"/>
          </p:cNvPicPr>
          <p:nvPr/>
        </p:nvPicPr>
        <p:blipFill>
          <a:blip r:embed="rId10"/>
          <a:stretch>
            <a:fillRect/>
          </a:stretch>
        </p:blipFill>
        <p:spPr>
          <a:xfrm>
            <a:off x="4067151" y="1243512"/>
            <a:ext cx="957155" cy="3048264"/>
          </a:xfrm>
          <a:prstGeom prst="rect">
            <a:avLst/>
          </a:prstGeom>
          <a:effectLst>
            <a:outerShdw blurRad="63500" sx="102000" sy="102000" algn="ctr" rotWithShape="0">
              <a:prstClr val="black">
                <a:alpha val="40000"/>
              </a:prstClr>
            </a:outerShdw>
          </a:effectLst>
        </p:spPr>
      </p:pic>
      <p:pic>
        <p:nvPicPr>
          <p:cNvPr id="1509" name="Picture 1508">
            <a:hlinkClick r:id="rId11" action="ppaction://hlinksldjump"/>
            <a:extLst>
              <a:ext uri="{FF2B5EF4-FFF2-40B4-BE49-F238E27FC236}">
                <a16:creationId xmlns:a16="http://schemas.microsoft.com/office/drawing/2014/main" xmlns="" id="{6BAF1003-C720-A26D-B6C4-452ABDCE7C77}"/>
              </a:ext>
            </a:extLst>
          </p:cNvPr>
          <p:cNvPicPr>
            <a:picLocks noChangeAspect="1"/>
          </p:cNvPicPr>
          <p:nvPr/>
        </p:nvPicPr>
        <p:blipFill>
          <a:blip r:embed="rId12"/>
          <a:stretch>
            <a:fillRect/>
          </a:stretch>
        </p:blipFill>
        <p:spPr>
          <a:xfrm>
            <a:off x="5293076" y="1420311"/>
            <a:ext cx="768163" cy="2871465"/>
          </a:xfrm>
          <a:prstGeom prst="rect">
            <a:avLst/>
          </a:prstGeom>
          <a:effectLst>
            <a:outerShdw blurRad="63500" sx="102000" sy="102000" algn="ctr" rotWithShape="0">
              <a:prstClr val="black">
                <a:alpha val="40000"/>
              </a:prstClr>
            </a:outerShdw>
          </a:effectLst>
        </p:spPr>
      </p:pic>
      <p:pic>
        <p:nvPicPr>
          <p:cNvPr id="1510" name="Picture 1509">
            <a:hlinkClick r:id="rId13" action="ppaction://hlinksldjump"/>
            <a:extLst>
              <a:ext uri="{FF2B5EF4-FFF2-40B4-BE49-F238E27FC236}">
                <a16:creationId xmlns:a16="http://schemas.microsoft.com/office/drawing/2014/main" xmlns="" id="{7FE2ACC0-841B-1AC0-5CB1-B0E55B8BEB3D}"/>
              </a:ext>
            </a:extLst>
          </p:cNvPr>
          <p:cNvPicPr>
            <a:picLocks noChangeAspect="1"/>
          </p:cNvPicPr>
          <p:nvPr/>
        </p:nvPicPr>
        <p:blipFill>
          <a:blip r:embed="rId14"/>
          <a:stretch>
            <a:fillRect/>
          </a:stretch>
        </p:blipFill>
        <p:spPr>
          <a:xfrm>
            <a:off x="6556583" y="1420311"/>
            <a:ext cx="877900" cy="2871465"/>
          </a:xfrm>
          <a:prstGeom prst="rect">
            <a:avLst/>
          </a:prstGeom>
          <a:effectLst>
            <a:outerShdw blurRad="63500" sx="102000" sy="102000" algn="ctr" rotWithShape="0">
              <a:prstClr val="black">
                <a:alpha val="40000"/>
              </a:prstClr>
            </a:outerShdw>
          </a:effectLst>
        </p:spPr>
      </p:pic>
      <p:pic>
        <p:nvPicPr>
          <p:cNvPr id="1511" name="Picture 1510">
            <a:hlinkClick r:id="rId15" action="ppaction://hlinksldjump"/>
            <a:extLst>
              <a:ext uri="{FF2B5EF4-FFF2-40B4-BE49-F238E27FC236}">
                <a16:creationId xmlns:a16="http://schemas.microsoft.com/office/drawing/2014/main" xmlns="" id="{BE9D304B-B23D-5BCF-2CE8-E4A6A16165A3}"/>
              </a:ext>
            </a:extLst>
          </p:cNvPr>
          <p:cNvPicPr>
            <a:picLocks noChangeAspect="1"/>
          </p:cNvPicPr>
          <p:nvPr/>
        </p:nvPicPr>
        <p:blipFill>
          <a:blip r:embed="rId16"/>
          <a:stretch>
            <a:fillRect/>
          </a:stretch>
        </p:blipFill>
        <p:spPr>
          <a:xfrm>
            <a:off x="7752704" y="1420311"/>
            <a:ext cx="975445" cy="2871465"/>
          </a:xfrm>
          <a:prstGeom prst="rect">
            <a:avLst/>
          </a:prstGeom>
          <a:effectLst>
            <a:outerShdw blurRad="63500" sx="102000" sy="102000" algn="ctr" rotWithShape="0">
              <a:prstClr val="black">
                <a:alpha val="40000"/>
              </a:prstClr>
            </a:outerShdw>
          </a:effectLst>
        </p:spPr>
      </p:pic>
      <p:sp>
        <p:nvSpPr>
          <p:cNvPr id="1513" name="Freeform 31">
            <a:hlinkClick r:id="" action="ppaction://noaction"/>
            <a:extLst>
              <a:ext uri="{FF2B5EF4-FFF2-40B4-BE49-F238E27FC236}">
                <a16:creationId xmlns:a16="http://schemas.microsoft.com/office/drawing/2014/main" xmlns="" id="{8EC74E78-C315-2CC9-0299-0D2159FA6CE9}"/>
              </a:ext>
            </a:extLst>
          </p:cNvPr>
          <p:cNvSpPr/>
          <p:nvPr/>
        </p:nvSpPr>
        <p:spPr>
          <a:xfrm>
            <a:off x="3281396" y="4221057"/>
            <a:ext cx="2011680" cy="548640"/>
          </a:xfrm>
          <a:custGeom>
            <a:avLst/>
            <a:gdLst/>
            <a:ahLst/>
            <a:cxnLst/>
            <a:rect l="l" t="t" r="r" b="b"/>
            <a:pathLst>
              <a:path w="3108769" h="878227">
                <a:moveTo>
                  <a:pt x="0" y="0"/>
                </a:moveTo>
                <a:lnTo>
                  <a:pt x="3108769" y="0"/>
                </a:lnTo>
                <a:lnTo>
                  <a:pt x="3108769" y="878227"/>
                </a:lnTo>
                <a:lnTo>
                  <a:pt x="0" y="878227"/>
                </a:lnTo>
                <a:lnTo>
                  <a:pt x="0" y="0"/>
                </a:lnTo>
                <a:close/>
              </a:path>
            </a:pathLst>
          </a:custGeom>
          <a:blipFill>
            <a:blip r:embed="rId1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05"/>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1505"/>
                                        </p:tgtEl>
                                        <p:attrNameLst>
                                          <p:attrName>style.opacity</p:attrName>
                                        </p:attrNameLst>
                                      </p:cBhvr>
                                      <p:to>
                                        <p:strVal val="0.5"/>
                                      </p:to>
                                    </p:set>
                                    <p:animEffect filter="image" prLst="opacity: 0.5">
                                      <p:cBhvr rctx="IE">
                                        <p:cTn id="7" dur="indefinite"/>
                                        <p:tgtEl>
                                          <p:spTgt spid="1505"/>
                                        </p:tgtEl>
                                      </p:cBhvr>
                                    </p:animEffect>
                                  </p:childTnLst>
                                </p:cTn>
                              </p:par>
                            </p:childTnLst>
                          </p:cTn>
                        </p:par>
                      </p:childTnLst>
                    </p:cTn>
                  </p:par>
                </p:childTnLst>
              </p:cTn>
              <p:nextCondLst>
                <p:cond evt="onClick" delay="0">
                  <p:tgtEl>
                    <p:spTgt spid="1505"/>
                  </p:tgtEl>
                </p:cond>
              </p:nextCondLst>
            </p:seq>
            <p:seq concurrent="1" nextAc="seek">
              <p:cTn id="8" restart="whenNotActive" fill="hold" evtFilter="cancelBubble" nodeType="interactiveSeq">
                <p:stCondLst>
                  <p:cond evt="onClick" delay="0">
                    <p:tgtEl>
                      <p:spTgt spid="1506"/>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1506"/>
                                        </p:tgtEl>
                                        <p:attrNameLst>
                                          <p:attrName>style.opacity</p:attrName>
                                        </p:attrNameLst>
                                      </p:cBhvr>
                                      <p:to>
                                        <p:strVal val="0.5"/>
                                      </p:to>
                                    </p:set>
                                    <p:animEffect filter="image" prLst="opacity: 0.5">
                                      <p:cBhvr rctx="IE">
                                        <p:cTn id="13" dur="indefinite"/>
                                        <p:tgtEl>
                                          <p:spTgt spid="1506"/>
                                        </p:tgtEl>
                                      </p:cBhvr>
                                    </p:animEffect>
                                  </p:childTnLst>
                                </p:cTn>
                              </p:par>
                            </p:childTnLst>
                          </p:cTn>
                        </p:par>
                      </p:childTnLst>
                    </p:cTn>
                  </p:par>
                </p:childTnLst>
              </p:cTn>
              <p:nextCondLst>
                <p:cond evt="onClick" delay="0">
                  <p:tgtEl>
                    <p:spTgt spid="1506"/>
                  </p:tgtEl>
                </p:cond>
              </p:nextCondLst>
            </p:seq>
            <p:seq concurrent="1" nextAc="seek">
              <p:cTn id="14" restart="whenNotActive" fill="hold" evtFilter="cancelBubble" nodeType="interactiveSeq">
                <p:stCondLst>
                  <p:cond evt="onClick" delay="0">
                    <p:tgtEl>
                      <p:spTgt spid="150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507"/>
                                        </p:tgtEl>
                                        <p:attrNameLst>
                                          <p:attrName>style.opacity</p:attrName>
                                        </p:attrNameLst>
                                      </p:cBhvr>
                                      <p:to>
                                        <p:strVal val="0.5"/>
                                      </p:to>
                                    </p:set>
                                    <p:animEffect filter="image" prLst="opacity: 0.5">
                                      <p:cBhvr rctx="IE">
                                        <p:cTn id="19" dur="indefinite"/>
                                        <p:tgtEl>
                                          <p:spTgt spid="1507"/>
                                        </p:tgtEl>
                                      </p:cBhvr>
                                    </p:animEffect>
                                  </p:childTnLst>
                                </p:cTn>
                              </p:par>
                            </p:childTnLst>
                          </p:cTn>
                        </p:par>
                      </p:childTnLst>
                    </p:cTn>
                  </p:par>
                </p:childTnLst>
              </p:cTn>
              <p:nextCondLst>
                <p:cond evt="onClick" delay="0">
                  <p:tgtEl>
                    <p:spTgt spid="1507"/>
                  </p:tgtEl>
                </p:cond>
              </p:nextCondLst>
            </p:seq>
            <p:seq concurrent="1" nextAc="seek">
              <p:cTn id="20" restart="whenNotActive" fill="hold" evtFilter="cancelBubble" nodeType="interactiveSeq">
                <p:stCondLst>
                  <p:cond evt="onClick" delay="0">
                    <p:tgtEl>
                      <p:spTgt spid="150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508"/>
                                        </p:tgtEl>
                                        <p:attrNameLst>
                                          <p:attrName>style.opacity</p:attrName>
                                        </p:attrNameLst>
                                      </p:cBhvr>
                                      <p:to>
                                        <p:strVal val="0.5"/>
                                      </p:to>
                                    </p:set>
                                    <p:animEffect filter="image" prLst="opacity: 0.5">
                                      <p:cBhvr rctx="IE">
                                        <p:cTn id="25" dur="indefinite"/>
                                        <p:tgtEl>
                                          <p:spTgt spid="1508"/>
                                        </p:tgtEl>
                                      </p:cBhvr>
                                    </p:animEffect>
                                  </p:childTnLst>
                                </p:cTn>
                              </p:par>
                            </p:childTnLst>
                          </p:cTn>
                        </p:par>
                      </p:childTnLst>
                    </p:cTn>
                  </p:par>
                </p:childTnLst>
              </p:cTn>
              <p:nextCondLst>
                <p:cond evt="onClick" delay="0">
                  <p:tgtEl>
                    <p:spTgt spid="1508"/>
                  </p:tgtEl>
                </p:cond>
              </p:nextCondLst>
            </p:seq>
            <p:seq concurrent="1" nextAc="seek">
              <p:cTn id="26" restart="whenNotActive" fill="hold" evtFilter="cancelBubble" nodeType="interactiveSeq">
                <p:stCondLst>
                  <p:cond evt="onClick" delay="0">
                    <p:tgtEl>
                      <p:spTgt spid="150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509"/>
                                        </p:tgtEl>
                                        <p:attrNameLst>
                                          <p:attrName>style.opacity</p:attrName>
                                        </p:attrNameLst>
                                      </p:cBhvr>
                                      <p:to>
                                        <p:strVal val="0.5"/>
                                      </p:to>
                                    </p:set>
                                    <p:animEffect filter="image" prLst="opacity: 0.5">
                                      <p:cBhvr rctx="IE">
                                        <p:cTn id="31" dur="indefinite"/>
                                        <p:tgtEl>
                                          <p:spTgt spid="1509"/>
                                        </p:tgtEl>
                                      </p:cBhvr>
                                    </p:animEffect>
                                  </p:childTnLst>
                                </p:cTn>
                              </p:par>
                            </p:childTnLst>
                          </p:cTn>
                        </p:par>
                      </p:childTnLst>
                    </p:cTn>
                  </p:par>
                </p:childTnLst>
              </p:cTn>
              <p:nextCondLst>
                <p:cond evt="onClick" delay="0">
                  <p:tgtEl>
                    <p:spTgt spid="1509"/>
                  </p:tgtEl>
                </p:cond>
              </p:nextCondLst>
            </p:seq>
            <p:seq concurrent="1" nextAc="seek">
              <p:cTn id="32" restart="whenNotActive" fill="hold" evtFilter="cancelBubble" nodeType="interactiveSeq">
                <p:stCondLst>
                  <p:cond evt="onClick" delay="0">
                    <p:tgtEl>
                      <p:spTgt spid="1510"/>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p:cTn id="36" dur="indefinite"/>
                                        <p:tgtEl>
                                          <p:spTgt spid="1510"/>
                                        </p:tgtEl>
                                        <p:attrNameLst>
                                          <p:attrName>style.opacity</p:attrName>
                                        </p:attrNameLst>
                                      </p:cBhvr>
                                      <p:to>
                                        <p:strVal val="0.5"/>
                                      </p:to>
                                    </p:set>
                                    <p:animEffect filter="image" prLst="opacity: 0.5">
                                      <p:cBhvr rctx="IE">
                                        <p:cTn id="37" dur="indefinite"/>
                                        <p:tgtEl>
                                          <p:spTgt spid="1510"/>
                                        </p:tgtEl>
                                      </p:cBhvr>
                                    </p:animEffect>
                                  </p:childTnLst>
                                </p:cTn>
                              </p:par>
                            </p:childTnLst>
                          </p:cTn>
                        </p:par>
                      </p:childTnLst>
                    </p:cTn>
                  </p:par>
                </p:childTnLst>
              </p:cTn>
              <p:nextCondLst>
                <p:cond evt="onClick" delay="0">
                  <p:tgtEl>
                    <p:spTgt spid="1510"/>
                  </p:tgtEl>
                </p:cond>
              </p:nextCondLst>
            </p:seq>
            <p:seq concurrent="1" nextAc="seek">
              <p:cTn id="38" restart="whenNotActive" fill="hold" evtFilter="cancelBubble" nodeType="interactiveSeq">
                <p:stCondLst>
                  <p:cond evt="onClick" delay="0">
                    <p:tgtEl>
                      <p:spTgt spid="1511"/>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clickEffect">
                                  <p:stCondLst>
                                    <p:cond delay="0"/>
                                  </p:stCondLst>
                                  <p:childTnLst>
                                    <p:set>
                                      <p:cBhvr>
                                        <p:cTn id="42" dur="indefinite"/>
                                        <p:tgtEl>
                                          <p:spTgt spid="1511"/>
                                        </p:tgtEl>
                                        <p:attrNameLst>
                                          <p:attrName>style.opacity</p:attrName>
                                        </p:attrNameLst>
                                      </p:cBhvr>
                                      <p:to>
                                        <p:strVal val="0.5"/>
                                      </p:to>
                                    </p:set>
                                    <p:animEffect filter="image" prLst="opacity: 0.5">
                                      <p:cBhvr rctx="IE">
                                        <p:cTn id="43" dur="indefinite"/>
                                        <p:tgtEl>
                                          <p:spTgt spid="1511"/>
                                        </p:tgtEl>
                                      </p:cBhvr>
                                    </p:animEffect>
                                  </p:childTnLst>
                                </p:cTn>
                              </p:par>
                            </p:childTnLst>
                          </p:cTn>
                        </p:par>
                      </p:childTnLst>
                    </p:cTn>
                  </p:par>
                </p:childTnLst>
              </p:cTn>
              <p:nextCondLst>
                <p:cond evt="onClick" delay="0">
                  <p:tgtEl>
                    <p:spTgt spid="15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F59D8C8-351C-2E61-221B-9633EA8CB4C4}"/>
              </a:ext>
            </a:extLst>
          </p:cNvPr>
          <p:cNvGrpSpPr/>
          <p:nvPr/>
        </p:nvGrpSpPr>
        <p:grpSpPr>
          <a:xfrm>
            <a:off x="441960" y="388620"/>
            <a:ext cx="3086100" cy="4572265"/>
            <a:chOff x="441960" y="388620"/>
            <a:chExt cx="3086100" cy="4572265"/>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1:</a:t>
              </a:r>
              <a:r>
                <a:rPr lang="vi-VN" sz="2000">
                  <a:solidFill>
                    <a:srgbClr val="000000"/>
                  </a:solidFill>
                  <a:effectLst/>
                  <a:ea typeface="Calibri" panose="020F0502020204030204" pitchFamily="34" charset="0"/>
                </a:rPr>
                <a:t> Đặc điểm nào sau đây đúng với nguồn lao động nước ta? </a:t>
              </a:r>
              <a:endParaRPr lang="en-US" sz="2000">
                <a:solidFill>
                  <a:srgbClr val="000000"/>
                </a:solidFill>
                <a:effectLst/>
                <a:ea typeface="Times New Roman" panose="02020603050405020304" pitchFamily="18" charset="0"/>
              </a:endParaRPr>
            </a:p>
          </p:txBody>
        </p:sp>
        <p:pic>
          <p:nvPicPr>
            <p:cNvPr id="10" name="Picture 9">
              <a:extLst>
                <a:ext uri="{FF2B5EF4-FFF2-40B4-BE49-F238E27FC236}">
                  <a16:creationId xmlns:a16="http://schemas.microsoft.com/office/drawing/2014/main" xmlns="" id="{73B76C66-C11C-1FE8-A8BE-3D6BE1BA5425}"/>
                </a:ext>
              </a:extLst>
            </p:cNvPr>
            <p:cNvPicPr>
              <a:picLocks noChangeAspect="1"/>
            </p:cNvPicPr>
            <p:nvPr/>
          </p:nvPicPr>
          <p:blipFill>
            <a:blip r:embed="rId3"/>
            <a:stretch>
              <a:fillRect/>
            </a:stretch>
          </p:blipFill>
          <p:spPr>
            <a:xfrm>
              <a:off x="989678" y="1912621"/>
              <a:ext cx="768163" cy="3048264"/>
            </a:xfrm>
            <a:prstGeom prst="rect">
              <a:avLst/>
            </a:prstGeom>
            <a:effectLst>
              <a:outerShdw blurRad="63500" sx="102000" sy="102000" algn="ctr" rotWithShape="0">
                <a:prstClr val="black">
                  <a:alpha val="40000"/>
                </a:prstClr>
              </a:outerShdw>
            </a:effectLst>
          </p:spPr>
        </p:pic>
      </p:grpSp>
      <p:grpSp>
        <p:nvGrpSpPr>
          <p:cNvPr id="18" name="Group 17">
            <a:extLst>
              <a:ext uri="{FF2B5EF4-FFF2-40B4-BE49-F238E27FC236}">
                <a16:creationId xmlns:a16="http://schemas.microsoft.com/office/drawing/2014/main" xmlns="" id="{12A7E5A5-32E9-6DAB-6256-77A9F5DA8033}"/>
              </a:ext>
            </a:extLst>
          </p:cNvPr>
          <p:cNvGrpSpPr/>
          <p:nvPr/>
        </p:nvGrpSpPr>
        <p:grpSpPr>
          <a:xfrm>
            <a:off x="3730505" y="1097280"/>
            <a:ext cx="4834375" cy="685800"/>
            <a:chOff x="3730505" y="1097280"/>
            <a:chExt cx="4834375" cy="685800"/>
          </a:xfrm>
        </p:grpSpPr>
        <p:sp>
          <p:nvSpPr>
            <p:cNvPr id="6" name="Rectangle 5">
              <a:extLst>
                <a:ext uri="{FF2B5EF4-FFF2-40B4-BE49-F238E27FC236}">
                  <a16:creationId xmlns:a16="http://schemas.microsoft.com/office/drawing/2014/main" xmlns=""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xmlns=""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Dồi dào, tăng nhanh.</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xmlns="" id="{03FE0AB3-D414-A4BE-B9AD-B6E7EABD41AD}"/>
              </a:ext>
            </a:extLst>
          </p:cNvPr>
          <p:cNvGrpSpPr/>
          <p:nvPr/>
        </p:nvGrpSpPr>
        <p:grpSpPr>
          <a:xfrm>
            <a:off x="3730504" y="1912621"/>
            <a:ext cx="4834376" cy="685800"/>
            <a:chOff x="3730504" y="1912621"/>
            <a:chExt cx="4834376" cy="685800"/>
          </a:xfrm>
        </p:grpSpPr>
        <p:sp>
          <p:nvSpPr>
            <p:cNvPr id="7" name="Rectangle 6">
              <a:extLst>
                <a:ext uri="{FF2B5EF4-FFF2-40B4-BE49-F238E27FC236}">
                  <a16:creationId xmlns:a16="http://schemas.microsoft.com/office/drawing/2014/main" xmlns=""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xmlns=""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Tăng chậm.</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D585F0E4-4142-6FB3-B206-5C1C4431C93B}"/>
              </a:ext>
            </a:extLst>
          </p:cNvPr>
          <p:cNvGrpSpPr/>
          <p:nvPr/>
        </p:nvGrpSpPr>
        <p:grpSpPr>
          <a:xfrm>
            <a:off x="3730504" y="2727962"/>
            <a:ext cx="4834376" cy="685800"/>
            <a:chOff x="3730504" y="2727962"/>
            <a:chExt cx="4834376" cy="685800"/>
          </a:xfrm>
        </p:grpSpPr>
        <p:sp>
          <p:nvSpPr>
            <p:cNvPr id="8" name="Rectangle 7">
              <a:extLst>
                <a:ext uri="{FF2B5EF4-FFF2-40B4-BE49-F238E27FC236}">
                  <a16:creationId xmlns:a16="http://schemas.microsoft.com/office/drawing/2014/main" xmlns=""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xmlns=""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Hầu như không tăng.</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C061F913-A19A-5F1A-88FB-B1CA8D8E622B}"/>
              </a:ext>
            </a:extLst>
          </p:cNvPr>
          <p:cNvGrpSpPr/>
          <p:nvPr/>
        </p:nvGrpSpPr>
        <p:grpSpPr>
          <a:xfrm>
            <a:off x="3730503" y="3543303"/>
            <a:ext cx="4834377" cy="685800"/>
            <a:chOff x="3730503" y="3543303"/>
            <a:chExt cx="4834377" cy="685800"/>
          </a:xfrm>
        </p:grpSpPr>
        <p:sp>
          <p:nvSpPr>
            <p:cNvPr id="9" name="Rectangle 8">
              <a:extLst>
                <a:ext uri="{FF2B5EF4-FFF2-40B4-BE49-F238E27FC236}">
                  <a16:creationId xmlns:a16="http://schemas.microsoft.com/office/drawing/2014/main" xmlns=""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xmlns=""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Dồi dào, tăng chậm.</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xmlns="" id="{66BA0289-D633-9B66-2A86-A03325E43150}"/>
              </a:ext>
            </a:extLst>
          </p:cNvPr>
          <p:cNvSpPr/>
          <p:nvPr/>
        </p:nvSpPr>
        <p:spPr>
          <a:xfrm>
            <a:off x="7485286" y="1012698"/>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4"/>
            <a:stretch>
              <a:fillRect/>
            </a:stretch>
          </a:blipFill>
        </p:spPr>
        <p:txBody>
          <a:bodyPr/>
          <a:lstStyle/>
          <a:p>
            <a:endParaRPr lang="en-US"/>
          </a:p>
        </p:txBody>
      </p:sp>
      <p:sp>
        <p:nvSpPr>
          <p:cNvPr id="24" name="Multiplication Sign 23">
            <a:hlinkClick r:id="rId5" action="ppaction://hlinksldjump"/>
            <a:extLst>
              <a:ext uri="{FF2B5EF4-FFF2-40B4-BE49-F238E27FC236}">
                <a16:creationId xmlns:a16="http://schemas.microsoft.com/office/drawing/2014/main" xmlns="" id="{77F1C332-050F-411E-4AE6-D20F6E065B1A}"/>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grpSp>
        <p:nvGrpSpPr>
          <p:cNvPr id="9" name="Group 8">
            <a:extLst>
              <a:ext uri="{FF2B5EF4-FFF2-40B4-BE49-F238E27FC236}">
                <a16:creationId xmlns:a16="http://schemas.microsoft.com/office/drawing/2014/main" xmlns="" id="{FBE95AAE-D587-670E-FE45-7EC405BC8AEB}"/>
              </a:ext>
            </a:extLst>
          </p:cNvPr>
          <p:cNvGrpSpPr/>
          <p:nvPr/>
        </p:nvGrpSpPr>
        <p:grpSpPr>
          <a:xfrm>
            <a:off x="525374" y="1455475"/>
            <a:ext cx="3566605" cy="3068899"/>
            <a:chOff x="525374" y="1455475"/>
            <a:chExt cx="3566605" cy="3068899"/>
          </a:xfrm>
        </p:grpSpPr>
        <p:grpSp>
          <p:nvGrpSpPr>
            <p:cNvPr id="704" name="Google Shape;704;p44"/>
            <p:cNvGrpSpPr/>
            <p:nvPr/>
          </p:nvGrpSpPr>
          <p:grpSpPr>
            <a:xfrm>
              <a:off x="525374" y="1455475"/>
              <a:ext cx="3566605" cy="3068899"/>
              <a:chOff x="525374" y="1455475"/>
              <a:chExt cx="3566605" cy="3068899"/>
            </a:xfrm>
          </p:grpSpPr>
          <p:grpSp>
            <p:nvGrpSpPr>
              <p:cNvPr id="705" name="Google Shape;705;p44"/>
              <p:cNvGrpSpPr/>
              <p:nvPr/>
            </p:nvGrpSpPr>
            <p:grpSpPr>
              <a:xfrm>
                <a:off x="725172" y="1798544"/>
                <a:ext cx="3125360" cy="1595860"/>
                <a:chOff x="725172" y="1798544"/>
                <a:chExt cx="3125360" cy="1595860"/>
              </a:xfrm>
            </p:grpSpPr>
            <p:sp>
              <p:nvSpPr>
                <p:cNvPr id="706" name="Google Shape;706;p44"/>
                <p:cNvSpPr/>
                <p:nvPr/>
              </p:nvSpPr>
              <p:spPr>
                <a:xfrm>
                  <a:off x="1317322" y="1798544"/>
                  <a:ext cx="2533209" cy="1595860"/>
                </a:xfrm>
                <a:custGeom>
                  <a:avLst/>
                  <a:gdLst/>
                  <a:ahLst/>
                  <a:cxnLst/>
                  <a:rect l="l" t="t" r="r" b="b"/>
                  <a:pathLst>
                    <a:path w="28894" h="18202" extrusionOk="0">
                      <a:moveTo>
                        <a:pt x="535" y="1"/>
                      </a:moveTo>
                      <a:cubicBezTo>
                        <a:pt x="240" y="1"/>
                        <a:pt x="1" y="240"/>
                        <a:pt x="1" y="535"/>
                      </a:cubicBezTo>
                      <a:lnTo>
                        <a:pt x="1" y="17668"/>
                      </a:lnTo>
                      <a:cubicBezTo>
                        <a:pt x="1" y="17964"/>
                        <a:pt x="240" y="18202"/>
                        <a:pt x="535" y="18202"/>
                      </a:cubicBezTo>
                      <a:lnTo>
                        <a:pt x="28359" y="18202"/>
                      </a:lnTo>
                      <a:cubicBezTo>
                        <a:pt x="28655" y="18202"/>
                        <a:pt x="28893" y="17964"/>
                        <a:pt x="28893" y="17668"/>
                      </a:cubicBez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1317322" y="1798544"/>
                  <a:ext cx="2533209" cy="79960"/>
                </a:xfrm>
                <a:custGeom>
                  <a:avLst/>
                  <a:gdLst/>
                  <a:ahLst/>
                  <a:cxnLst/>
                  <a:rect l="l" t="t" r="r" b="b"/>
                  <a:pathLst>
                    <a:path w="28894" h="912" extrusionOk="0">
                      <a:moveTo>
                        <a:pt x="535" y="1"/>
                      </a:moveTo>
                      <a:cubicBezTo>
                        <a:pt x="240" y="1"/>
                        <a:pt x="1" y="240"/>
                        <a:pt x="1" y="535"/>
                      </a:cubicBezTo>
                      <a:lnTo>
                        <a:pt x="1" y="911"/>
                      </a:lnTo>
                      <a:lnTo>
                        <a:pt x="28893" y="911"/>
                      </a:ln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1364754" y="1820200"/>
                  <a:ext cx="40768" cy="40681"/>
                </a:xfrm>
                <a:custGeom>
                  <a:avLst/>
                  <a:gdLst/>
                  <a:ahLst/>
                  <a:cxnLst/>
                  <a:rect l="l" t="t" r="r" b="b"/>
                  <a:pathLst>
                    <a:path w="465" h="464" extrusionOk="0">
                      <a:moveTo>
                        <a:pt x="233" y="0"/>
                      </a:moveTo>
                      <a:cubicBezTo>
                        <a:pt x="104" y="0"/>
                        <a:pt x="1" y="103"/>
                        <a:pt x="1" y="232"/>
                      </a:cubicBezTo>
                      <a:cubicBezTo>
                        <a:pt x="1" y="360"/>
                        <a:pt x="104" y="463"/>
                        <a:pt x="233" y="463"/>
                      </a:cubicBezTo>
                      <a:cubicBezTo>
                        <a:pt x="361" y="463"/>
                        <a:pt x="464" y="360"/>
                        <a:pt x="464" y="232"/>
                      </a:cubicBezTo>
                      <a:cubicBezTo>
                        <a:pt x="464" y="103"/>
                        <a:pt x="361" y="0"/>
                        <a:pt x="233"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1435595" y="1820200"/>
                  <a:ext cx="40680" cy="40681"/>
                </a:xfrm>
                <a:custGeom>
                  <a:avLst/>
                  <a:gdLst/>
                  <a:ahLst/>
                  <a:cxnLst/>
                  <a:rect l="l" t="t" r="r" b="b"/>
                  <a:pathLst>
                    <a:path w="464" h="464" extrusionOk="0">
                      <a:moveTo>
                        <a:pt x="233" y="0"/>
                      </a:moveTo>
                      <a:cubicBezTo>
                        <a:pt x="105" y="0"/>
                        <a:pt x="0" y="103"/>
                        <a:pt x="0" y="232"/>
                      </a:cubicBezTo>
                      <a:cubicBezTo>
                        <a:pt x="0" y="360"/>
                        <a:pt x="105" y="463"/>
                        <a:pt x="233" y="463"/>
                      </a:cubicBezTo>
                      <a:cubicBezTo>
                        <a:pt x="360" y="463"/>
                        <a:pt x="464" y="360"/>
                        <a:pt x="464" y="232"/>
                      </a:cubicBezTo>
                      <a:cubicBezTo>
                        <a:pt x="464" y="103"/>
                        <a:pt x="360" y="0"/>
                        <a:pt x="23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4"/>
                <p:cNvGrpSpPr/>
                <p:nvPr/>
              </p:nvGrpSpPr>
              <p:grpSpPr>
                <a:xfrm>
                  <a:off x="725172" y="1918308"/>
                  <a:ext cx="524283" cy="457751"/>
                  <a:chOff x="725172" y="1918308"/>
                  <a:chExt cx="524283" cy="457751"/>
                </a:xfrm>
              </p:grpSpPr>
              <p:sp>
                <p:nvSpPr>
                  <p:cNvPr id="711" name="Google Shape;711;p44"/>
                  <p:cNvSpPr/>
                  <p:nvPr/>
                </p:nvSpPr>
                <p:spPr>
                  <a:xfrm>
                    <a:off x="725172" y="1918308"/>
                    <a:ext cx="457650" cy="457751"/>
                  </a:xfrm>
                  <a:custGeom>
                    <a:avLst/>
                    <a:gdLst/>
                    <a:ahLst/>
                    <a:cxnLst/>
                    <a:rect l="l" t="t" r="r" b="b"/>
                    <a:pathLst>
                      <a:path w="5220" h="5221" extrusionOk="0">
                        <a:moveTo>
                          <a:pt x="2610" y="0"/>
                        </a:moveTo>
                        <a:cubicBezTo>
                          <a:pt x="1169" y="0"/>
                          <a:pt x="0" y="1169"/>
                          <a:pt x="0" y="2611"/>
                        </a:cubicBezTo>
                        <a:cubicBezTo>
                          <a:pt x="0" y="4052"/>
                          <a:pt x="1169" y="5221"/>
                          <a:pt x="2610" y="5221"/>
                        </a:cubicBezTo>
                        <a:lnTo>
                          <a:pt x="3370" y="5221"/>
                        </a:lnTo>
                        <a:lnTo>
                          <a:pt x="3370" y="5107"/>
                        </a:lnTo>
                        <a:cubicBezTo>
                          <a:pt x="4440" y="4783"/>
                          <a:pt x="5219" y="3787"/>
                          <a:pt x="5219" y="2611"/>
                        </a:cubicBezTo>
                        <a:cubicBezTo>
                          <a:pt x="5219" y="1434"/>
                          <a:pt x="4440" y="439"/>
                          <a:pt x="3370" y="113"/>
                        </a:cubicBezTo>
                        <a:lnTo>
                          <a:pt x="3370" y="0"/>
                        </a:ln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4"/>
                  <p:cNvSpPr/>
                  <p:nvPr/>
                </p:nvSpPr>
                <p:spPr>
                  <a:xfrm>
                    <a:off x="791716" y="1918308"/>
                    <a:ext cx="457738" cy="457751"/>
                  </a:xfrm>
                  <a:custGeom>
                    <a:avLst/>
                    <a:gdLst/>
                    <a:ahLst/>
                    <a:cxnLst/>
                    <a:rect l="l" t="t" r="r" b="b"/>
                    <a:pathLst>
                      <a:path w="5221" h="5221" extrusionOk="0">
                        <a:moveTo>
                          <a:pt x="2611" y="0"/>
                        </a:moveTo>
                        <a:cubicBezTo>
                          <a:pt x="1169" y="0"/>
                          <a:pt x="1" y="1169"/>
                          <a:pt x="1" y="2611"/>
                        </a:cubicBezTo>
                        <a:cubicBezTo>
                          <a:pt x="1" y="4052"/>
                          <a:pt x="1169" y="5221"/>
                          <a:pt x="2611" y="5221"/>
                        </a:cubicBezTo>
                        <a:cubicBezTo>
                          <a:pt x="4052" y="5221"/>
                          <a:pt x="5221" y="4052"/>
                          <a:pt x="5221" y="2611"/>
                        </a:cubicBezTo>
                        <a:cubicBezTo>
                          <a:pt x="5221" y="1169"/>
                          <a:pt x="4052" y="0"/>
                          <a:pt x="2611"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4"/>
                  <p:cNvSpPr/>
                  <p:nvPr/>
                </p:nvSpPr>
                <p:spPr>
                  <a:xfrm>
                    <a:off x="820824" y="1947328"/>
                    <a:ext cx="399611" cy="399710"/>
                  </a:xfrm>
                  <a:custGeom>
                    <a:avLst/>
                    <a:gdLst/>
                    <a:ahLst/>
                    <a:cxnLst/>
                    <a:rect l="l" t="t" r="r" b="b"/>
                    <a:pathLst>
                      <a:path w="4558" h="4559" extrusionOk="0">
                        <a:moveTo>
                          <a:pt x="2279" y="1"/>
                        </a:moveTo>
                        <a:cubicBezTo>
                          <a:pt x="1020" y="1"/>
                          <a:pt x="0" y="1021"/>
                          <a:pt x="0" y="2280"/>
                        </a:cubicBezTo>
                        <a:cubicBezTo>
                          <a:pt x="0" y="3538"/>
                          <a:pt x="1020" y="4558"/>
                          <a:pt x="2279" y="4558"/>
                        </a:cubicBezTo>
                        <a:cubicBezTo>
                          <a:pt x="3537" y="4558"/>
                          <a:pt x="4557" y="3538"/>
                          <a:pt x="4557" y="2280"/>
                        </a:cubicBezTo>
                        <a:cubicBezTo>
                          <a:pt x="4557" y="1021"/>
                          <a:pt x="3537" y="1"/>
                          <a:pt x="22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1015899" y="1957936"/>
                    <a:ext cx="9556" cy="22445"/>
                  </a:xfrm>
                  <a:custGeom>
                    <a:avLst/>
                    <a:gdLst/>
                    <a:ahLst/>
                    <a:cxnLst/>
                    <a:rect l="l" t="t" r="r" b="b"/>
                    <a:pathLst>
                      <a:path w="109" h="256" extrusionOk="0">
                        <a:moveTo>
                          <a:pt x="1" y="0"/>
                        </a:moveTo>
                        <a:lnTo>
                          <a:pt x="1" y="255"/>
                        </a:lnTo>
                        <a:lnTo>
                          <a:pt x="108" y="255"/>
                        </a:lnTo>
                        <a:lnTo>
                          <a:pt x="108"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1187477"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1015899" y="2313982"/>
                    <a:ext cx="9556" cy="22445"/>
                  </a:xfrm>
                  <a:custGeom>
                    <a:avLst/>
                    <a:gdLst/>
                    <a:ahLst/>
                    <a:cxnLst/>
                    <a:rect l="l" t="t" r="r" b="b"/>
                    <a:pathLst>
                      <a:path w="109" h="256" extrusionOk="0">
                        <a:moveTo>
                          <a:pt x="1" y="1"/>
                        </a:moveTo>
                        <a:lnTo>
                          <a:pt x="1" y="256"/>
                        </a:lnTo>
                        <a:lnTo>
                          <a:pt x="108" y="256"/>
                        </a:lnTo>
                        <a:lnTo>
                          <a:pt x="108"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831345"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936641" y="2019396"/>
                    <a:ext cx="91442" cy="134318"/>
                  </a:xfrm>
                  <a:custGeom>
                    <a:avLst/>
                    <a:gdLst/>
                    <a:ahLst/>
                    <a:cxnLst/>
                    <a:rect l="l" t="t" r="r" b="b"/>
                    <a:pathLst>
                      <a:path w="1043" h="1532" extrusionOk="0">
                        <a:moveTo>
                          <a:pt x="181" y="0"/>
                        </a:moveTo>
                        <a:lnTo>
                          <a:pt x="1" y="109"/>
                        </a:lnTo>
                        <a:lnTo>
                          <a:pt x="862" y="1532"/>
                        </a:lnTo>
                        <a:lnTo>
                          <a:pt x="1042" y="1423"/>
                        </a:lnTo>
                        <a:lnTo>
                          <a:pt x="181"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1015022" y="2063935"/>
                    <a:ext cx="78993" cy="88026"/>
                  </a:xfrm>
                  <a:custGeom>
                    <a:avLst/>
                    <a:gdLst/>
                    <a:ahLst/>
                    <a:cxnLst/>
                    <a:rect l="l" t="t" r="r" b="b"/>
                    <a:pathLst>
                      <a:path w="901" h="1004" extrusionOk="0">
                        <a:moveTo>
                          <a:pt x="821" y="1"/>
                        </a:moveTo>
                        <a:lnTo>
                          <a:pt x="1" y="934"/>
                        </a:lnTo>
                        <a:lnTo>
                          <a:pt x="80" y="1004"/>
                        </a:lnTo>
                        <a:lnTo>
                          <a:pt x="900" y="70"/>
                        </a:lnTo>
                        <a:lnTo>
                          <a:pt x="821"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1003624" y="2133899"/>
                    <a:ext cx="29896" cy="29897"/>
                  </a:xfrm>
                  <a:custGeom>
                    <a:avLst/>
                    <a:gdLst/>
                    <a:ahLst/>
                    <a:cxnLst/>
                    <a:rect l="l" t="t" r="r" b="b"/>
                    <a:pathLst>
                      <a:path w="341" h="341" extrusionOk="0">
                        <a:moveTo>
                          <a:pt x="170" y="0"/>
                        </a:moveTo>
                        <a:cubicBezTo>
                          <a:pt x="77" y="0"/>
                          <a:pt x="0" y="77"/>
                          <a:pt x="0" y="170"/>
                        </a:cubicBezTo>
                        <a:cubicBezTo>
                          <a:pt x="0" y="264"/>
                          <a:pt x="77" y="340"/>
                          <a:pt x="170" y="340"/>
                        </a:cubicBezTo>
                        <a:cubicBezTo>
                          <a:pt x="264" y="340"/>
                          <a:pt x="340" y="264"/>
                          <a:pt x="340" y="170"/>
                        </a:cubicBezTo>
                        <a:cubicBezTo>
                          <a:pt x="340" y="77"/>
                          <a:pt x="264" y="0"/>
                          <a:pt x="17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1" name="Google Shape;721;p44"/>
              <p:cNvSpPr/>
              <p:nvPr/>
            </p:nvSpPr>
            <p:spPr>
              <a:xfrm>
                <a:off x="525374" y="4401892"/>
                <a:ext cx="3566605" cy="122482"/>
              </a:xfrm>
              <a:custGeom>
                <a:avLst/>
                <a:gdLst/>
                <a:ahLst/>
                <a:cxnLst/>
                <a:rect l="l" t="t" r="r" b="b"/>
                <a:pathLst>
                  <a:path w="40681" h="1397" extrusionOk="0">
                    <a:moveTo>
                      <a:pt x="20341" y="1"/>
                    </a:moveTo>
                    <a:cubicBezTo>
                      <a:pt x="9107" y="1"/>
                      <a:pt x="0" y="314"/>
                      <a:pt x="0" y="699"/>
                    </a:cubicBezTo>
                    <a:cubicBezTo>
                      <a:pt x="0" y="1085"/>
                      <a:pt x="9107" y="1396"/>
                      <a:pt x="20341" y="1396"/>
                    </a:cubicBezTo>
                    <a:cubicBezTo>
                      <a:pt x="31573" y="1396"/>
                      <a:pt x="40681" y="1085"/>
                      <a:pt x="40681" y="699"/>
                    </a:cubicBezTo>
                    <a:cubicBezTo>
                      <a:pt x="40681" y="314"/>
                      <a:pt x="31573" y="1"/>
                      <a:pt x="20341" y="1"/>
                    </a:cubicBezTo>
                    <a:close/>
                  </a:path>
                </a:pathLst>
              </a:custGeom>
              <a:solidFill>
                <a:srgbClr val="3A0808">
                  <a:alpha val="1635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4"/>
              <p:cNvGrpSpPr/>
              <p:nvPr/>
            </p:nvGrpSpPr>
            <p:grpSpPr>
              <a:xfrm>
                <a:off x="2715110" y="1713588"/>
                <a:ext cx="899432" cy="1440150"/>
                <a:chOff x="2715110" y="1713588"/>
                <a:chExt cx="899432" cy="1440150"/>
              </a:xfrm>
            </p:grpSpPr>
            <p:sp>
              <p:nvSpPr>
                <p:cNvPr id="723" name="Google Shape;723;p44"/>
                <p:cNvSpPr/>
                <p:nvPr/>
              </p:nvSpPr>
              <p:spPr>
                <a:xfrm>
                  <a:off x="2715110" y="1713588"/>
                  <a:ext cx="899432" cy="1440150"/>
                </a:xfrm>
                <a:custGeom>
                  <a:avLst/>
                  <a:gdLst/>
                  <a:ahLst/>
                  <a:cxnLst/>
                  <a:rect l="l" t="t" r="r" b="b"/>
                  <a:pathLst>
                    <a:path w="10259" h="16426" extrusionOk="0">
                      <a:moveTo>
                        <a:pt x="133" y="1"/>
                      </a:moveTo>
                      <a:cubicBezTo>
                        <a:pt x="60" y="1"/>
                        <a:pt x="1" y="60"/>
                        <a:pt x="1" y="134"/>
                      </a:cubicBezTo>
                      <a:lnTo>
                        <a:pt x="1" y="16293"/>
                      </a:lnTo>
                      <a:cubicBezTo>
                        <a:pt x="1" y="16367"/>
                        <a:pt x="60" y="16425"/>
                        <a:pt x="133" y="16425"/>
                      </a:cubicBezTo>
                      <a:lnTo>
                        <a:pt x="10127" y="16425"/>
                      </a:lnTo>
                      <a:cubicBezTo>
                        <a:pt x="10201" y="16425"/>
                        <a:pt x="10259" y="16367"/>
                        <a:pt x="10259" y="16293"/>
                      </a:cubicBezTo>
                      <a:lnTo>
                        <a:pt x="10259" y="134"/>
                      </a:lnTo>
                      <a:cubicBezTo>
                        <a:pt x="10259" y="60"/>
                        <a:pt x="10201"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2851882" y="1814852"/>
                  <a:ext cx="625982" cy="625912"/>
                </a:xfrm>
                <a:custGeom>
                  <a:avLst/>
                  <a:gdLst/>
                  <a:ahLst/>
                  <a:cxnLst/>
                  <a:rect l="l" t="t" r="r" b="b"/>
                  <a:pathLst>
                    <a:path w="7140" h="7139" extrusionOk="0">
                      <a:moveTo>
                        <a:pt x="3571" y="0"/>
                      </a:moveTo>
                      <a:cubicBezTo>
                        <a:pt x="1599" y="0"/>
                        <a:pt x="1" y="1598"/>
                        <a:pt x="1" y="3569"/>
                      </a:cubicBezTo>
                      <a:cubicBezTo>
                        <a:pt x="1" y="4342"/>
                        <a:pt x="246" y="5058"/>
                        <a:pt x="664" y="5641"/>
                      </a:cubicBezTo>
                      <a:cubicBezTo>
                        <a:pt x="1311" y="6548"/>
                        <a:pt x="2371" y="7139"/>
                        <a:pt x="3571" y="7139"/>
                      </a:cubicBezTo>
                      <a:cubicBezTo>
                        <a:pt x="4769" y="7139"/>
                        <a:pt x="5829" y="6548"/>
                        <a:pt x="6477" y="5641"/>
                      </a:cubicBezTo>
                      <a:cubicBezTo>
                        <a:pt x="6894" y="5058"/>
                        <a:pt x="7139" y="4342"/>
                        <a:pt x="7139" y="3569"/>
                      </a:cubicBezTo>
                      <a:cubicBezTo>
                        <a:pt x="7139" y="1598"/>
                        <a:pt x="5541" y="0"/>
                        <a:pt x="3571"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2910010" y="2176509"/>
                  <a:ext cx="509816" cy="264252"/>
                </a:xfrm>
                <a:custGeom>
                  <a:avLst/>
                  <a:gdLst/>
                  <a:ahLst/>
                  <a:cxnLst/>
                  <a:rect l="l" t="t" r="r" b="b"/>
                  <a:pathLst>
                    <a:path w="5815" h="3014" extrusionOk="0">
                      <a:moveTo>
                        <a:pt x="1454" y="0"/>
                      </a:moveTo>
                      <a:cubicBezTo>
                        <a:pt x="651" y="0"/>
                        <a:pt x="1" y="651"/>
                        <a:pt x="1" y="1452"/>
                      </a:cubicBezTo>
                      <a:lnTo>
                        <a:pt x="1" y="1516"/>
                      </a:lnTo>
                      <a:cubicBezTo>
                        <a:pt x="648" y="2423"/>
                        <a:pt x="1708" y="3014"/>
                        <a:pt x="2908" y="3014"/>
                      </a:cubicBezTo>
                      <a:cubicBezTo>
                        <a:pt x="4106" y="3014"/>
                        <a:pt x="5166" y="2423"/>
                        <a:pt x="5814" y="1516"/>
                      </a:cubicBezTo>
                      <a:lnTo>
                        <a:pt x="5814" y="1452"/>
                      </a:lnTo>
                      <a:cubicBezTo>
                        <a:pt x="5814" y="651"/>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p:nvPr/>
              </p:nvSpPr>
              <p:spPr>
                <a:xfrm>
                  <a:off x="3033718" y="1891567"/>
                  <a:ext cx="262404" cy="262411"/>
                </a:xfrm>
                <a:custGeom>
                  <a:avLst/>
                  <a:gdLst/>
                  <a:ahLst/>
                  <a:cxnLst/>
                  <a:rect l="l" t="t" r="r" b="b"/>
                  <a:pathLst>
                    <a:path w="2993" h="2993" extrusionOk="0">
                      <a:moveTo>
                        <a:pt x="1497" y="1"/>
                      </a:moveTo>
                      <a:cubicBezTo>
                        <a:pt x="669" y="1"/>
                        <a:pt x="1" y="671"/>
                        <a:pt x="1" y="1497"/>
                      </a:cubicBezTo>
                      <a:cubicBezTo>
                        <a:pt x="1" y="2324"/>
                        <a:pt x="669" y="2993"/>
                        <a:pt x="1497" y="2993"/>
                      </a:cubicBezTo>
                      <a:cubicBezTo>
                        <a:pt x="2322" y="2993"/>
                        <a:pt x="2992" y="2324"/>
                        <a:pt x="2992" y="1497"/>
                      </a:cubicBezTo>
                      <a:cubicBezTo>
                        <a:pt x="2992" y="671"/>
                        <a:pt x="2322"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2878096" y="2579285"/>
                  <a:ext cx="573553" cy="37613"/>
                </a:xfrm>
                <a:custGeom>
                  <a:avLst/>
                  <a:gdLst/>
                  <a:ahLst/>
                  <a:cxnLst/>
                  <a:rect l="l" t="t" r="r" b="b"/>
                  <a:pathLst>
                    <a:path w="6542" h="429" extrusionOk="0">
                      <a:moveTo>
                        <a:pt x="214" y="1"/>
                      </a:moveTo>
                      <a:cubicBezTo>
                        <a:pt x="97" y="1"/>
                        <a:pt x="0" y="97"/>
                        <a:pt x="0" y="215"/>
                      </a:cubicBezTo>
                      <a:cubicBezTo>
                        <a:pt x="0" y="332"/>
                        <a:pt x="97" y="428"/>
                        <a:pt x="214" y="428"/>
                      </a:cubicBezTo>
                      <a:lnTo>
                        <a:pt x="6327" y="428"/>
                      </a:lnTo>
                      <a:cubicBezTo>
                        <a:pt x="6445" y="428"/>
                        <a:pt x="6541" y="332"/>
                        <a:pt x="6541" y="215"/>
                      </a:cubicBezTo>
                      <a:cubicBezTo>
                        <a:pt x="6541" y="97"/>
                        <a:pt x="6445" y="1"/>
                        <a:pt x="6327"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2782619" y="2654334"/>
                  <a:ext cx="764504" cy="37437"/>
                </a:xfrm>
                <a:custGeom>
                  <a:avLst/>
                  <a:gdLst/>
                  <a:ahLst/>
                  <a:cxnLst/>
                  <a:rect l="l" t="t" r="r" b="b"/>
                  <a:pathLst>
                    <a:path w="8720" h="427" extrusionOk="0">
                      <a:moveTo>
                        <a:pt x="48" y="0"/>
                      </a:moveTo>
                      <a:cubicBezTo>
                        <a:pt x="21" y="0"/>
                        <a:pt x="0" y="21"/>
                        <a:pt x="0" y="48"/>
                      </a:cubicBezTo>
                      <a:lnTo>
                        <a:pt x="0" y="380"/>
                      </a:lnTo>
                      <a:cubicBezTo>
                        <a:pt x="0" y="405"/>
                        <a:pt x="21" y="427"/>
                        <a:pt x="48" y="427"/>
                      </a:cubicBezTo>
                      <a:lnTo>
                        <a:pt x="8673" y="427"/>
                      </a:lnTo>
                      <a:cubicBezTo>
                        <a:pt x="8698" y="427"/>
                        <a:pt x="8720" y="405"/>
                        <a:pt x="8720" y="380"/>
                      </a:cubicBezTo>
                      <a:lnTo>
                        <a:pt x="8720" y="48"/>
                      </a:lnTo>
                      <a:cubicBezTo>
                        <a:pt x="8720" y="21"/>
                        <a:pt x="8698"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p:nvPr/>
              </p:nvSpPr>
              <p:spPr>
                <a:xfrm>
                  <a:off x="2782619" y="2729208"/>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4"/>
                <p:cNvSpPr/>
                <p:nvPr/>
              </p:nvSpPr>
              <p:spPr>
                <a:xfrm>
                  <a:off x="2782619" y="2804257"/>
                  <a:ext cx="764504" cy="37437"/>
                </a:xfrm>
                <a:custGeom>
                  <a:avLst/>
                  <a:gdLst/>
                  <a:ahLst/>
                  <a:cxnLst/>
                  <a:rect l="l" t="t" r="r" b="b"/>
                  <a:pathLst>
                    <a:path w="8720" h="427" extrusionOk="0">
                      <a:moveTo>
                        <a:pt x="214" y="0"/>
                      </a:moveTo>
                      <a:cubicBezTo>
                        <a:pt x="95" y="0"/>
                        <a:pt x="0" y="95"/>
                        <a:pt x="0" y="214"/>
                      </a:cubicBezTo>
                      <a:cubicBezTo>
                        <a:pt x="0" y="332"/>
                        <a:pt x="95" y="427"/>
                        <a:pt x="214" y="427"/>
                      </a:cubicBezTo>
                      <a:lnTo>
                        <a:pt x="8506" y="427"/>
                      </a:lnTo>
                      <a:cubicBezTo>
                        <a:pt x="8625" y="427"/>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4"/>
                <p:cNvSpPr/>
                <p:nvPr/>
              </p:nvSpPr>
              <p:spPr>
                <a:xfrm>
                  <a:off x="2782619" y="2879131"/>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a:off x="2782619" y="2954180"/>
                  <a:ext cx="764504" cy="37437"/>
                </a:xfrm>
                <a:custGeom>
                  <a:avLst/>
                  <a:gdLst/>
                  <a:ahLst/>
                  <a:cxnLst/>
                  <a:rect l="l" t="t" r="r" b="b"/>
                  <a:pathLst>
                    <a:path w="8720" h="427" extrusionOk="0">
                      <a:moveTo>
                        <a:pt x="214" y="0"/>
                      </a:moveTo>
                      <a:cubicBezTo>
                        <a:pt x="95" y="0"/>
                        <a:pt x="0" y="95"/>
                        <a:pt x="0" y="214"/>
                      </a:cubicBezTo>
                      <a:cubicBezTo>
                        <a:pt x="0" y="332"/>
                        <a:pt x="95" y="426"/>
                        <a:pt x="214" y="426"/>
                      </a:cubicBezTo>
                      <a:lnTo>
                        <a:pt x="8506" y="426"/>
                      </a:lnTo>
                      <a:cubicBezTo>
                        <a:pt x="8625" y="426"/>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44"/>
              <p:cNvGrpSpPr/>
              <p:nvPr/>
            </p:nvGrpSpPr>
            <p:grpSpPr>
              <a:xfrm>
                <a:off x="1553341" y="1713588"/>
                <a:ext cx="899520" cy="1440150"/>
                <a:chOff x="1553341" y="1713588"/>
                <a:chExt cx="899520" cy="1440150"/>
              </a:xfrm>
            </p:grpSpPr>
            <p:sp>
              <p:nvSpPr>
                <p:cNvPr id="734" name="Google Shape;734;p44"/>
                <p:cNvSpPr/>
                <p:nvPr/>
              </p:nvSpPr>
              <p:spPr>
                <a:xfrm>
                  <a:off x="1553341" y="1713588"/>
                  <a:ext cx="899520" cy="1440150"/>
                </a:xfrm>
                <a:custGeom>
                  <a:avLst/>
                  <a:gdLst/>
                  <a:ahLst/>
                  <a:cxnLst/>
                  <a:rect l="l" t="t" r="r" b="b"/>
                  <a:pathLst>
                    <a:path w="10260" h="16426" extrusionOk="0">
                      <a:moveTo>
                        <a:pt x="132" y="1"/>
                      </a:moveTo>
                      <a:cubicBezTo>
                        <a:pt x="60" y="1"/>
                        <a:pt x="0" y="60"/>
                        <a:pt x="0" y="134"/>
                      </a:cubicBezTo>
                      <a:lnTo>
                        <a:pt x="0" y="16293"/>
                      </a:lnTo>
                      <a:cubicBezTo>
                        <a:pt x="0" y="16367"/>
                        <a:pt x="60" y="16425"/>
                        <a:pt x="132" y="16425"/>
                      </a:cubicBezTo>
                      <a:lnTo>
                        <a:pt x="10127" y="16425"/>
                      </a:lnTo>
                      <a:cubicBezTo>
                        <a:pt x="10200" y="16425"/>
                        <a:pt x="10260" y="16367"/>
                        <a:pt x="10260" y="16293"/>
                      </a:cubicBezTo>
                      <a:lnTo>
                        <a:pt x="10260" y="134"/>
                      </a:lnTo>
                      <a:cubicBezTo>
                        <a:pt x="10260" y="60"/>
                        <a:pt x="10200"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4"/>
                <p:cNvSpPr/>
                <p:nvPr/>
              </p:nvSpPr>
              <p:spPr>
                <a:xfrm>
                  <a:off x="1690113" y="1814852"/>
                  <a:ext cx="625894" cy="625912"/>
                </a:xfrm>
                <a:custGeom>
                  <a:avLst/>
                  <a:gdLst/>
                  <a:ahLst/>
                  <a:cxnLst/>
                  <a:rect l="l" t="t" r="r" b="b"/>
                  <a:pathLst>
                    <a:path w="7139" h="7139" extrusionOk="0">
                      <a:moveTo>
                        <a:pt x="3570" y="0"/>
                      </a:moveTo>
                      <a:cubicBezTo>
                        <a:pt x="1598" y="0"/>
                        <a:pt x="0" y="1598"/>
                        <a:pt x="0" y="3569"/>
                      </a:cubicBezTo>
                      <a:cubicBezTo>
                        <a:pt x="0" y="4342"/>
                        <a:pt x="245" y="5058"/>
                        <a:pt x="663" y="5641"/>
                      </a:cubicBezTo>
                      <a:cubicBezTo>
                        <a:pt x="1311" y="6548"/>
                        <a:pt x="2372" y="7139"/>
                        <a:pt x="3570" y="7139"/>
                      </a:cubicBezTo>
                      <a:cubicBezTo>
                        <a:pt x="4769" y="7139"/>
                        <a:pt x="5830" y="6548"/>
                        <a:pt x="6477" y="5641"/>
                      </a:cubicBezTo>
                      <a:cubicBezTo>
                        <a:pt x="6894" y="5058"/>
                        <a:pt x="7139" y="4342"/>
                        <a:pt x="7139" y="3569"/>
                      </a:cubicBezTo>
                      <a:cubicBezTo>
                        <a:pt x="7139" y="1598"/>
                        <a:pt x="5541" y="0"/>
                        <a:pt x="3570"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a:off x="1748240" y="2176509"/>
                  <a:ext cx="509816" cy="264252"/>
                </a:xfrm>
                <a:custGeom>
                  <a:avLst/>
                  <a:gdLst/>
                  <a:ahLst/>
                  <a:cxnLst/>
                  <a:rect l="l" t="t" r="r" b="b"/>
                  <a:pathLst>
                    <a:path w="5815" h="3014" extrusionOk="0">
                      <a:moveTo>
                        <a:pt x="1454" y="0"/>
                      </a:moveTo>
                      <a:cubicBezTo>
                        <a:pt x="650" y="0"/>
                        <a:pt x="0" y="651"/>
                        <a:pt x="0" y="1452"/>
                      </a:cubicBezTo>
                      <a:lnTo>
                        <a:pt x="0" y="1516"/>
                      </a:lnTo>
                      <a:cubicBezTo>
                        <a:pt x="648" y="2423"/>
                        <a:pt x="1709" y="3014"/>
                        <a:pt x="2907" y="3014"/>
                      </a:cubicBezTo>
                      <a:cubicBezTo>
                        <a:pt x="4106" y="3014"/>
                        <a:pt x="5167" y="2423"/>
                        <a:pt x="5814" y="1516"/>
                      </a:cubicBezTo>
                      <a:lnTo>
                        <a:pt x="5814" y="1452"/>
                      </a:lnTo>
                      <a:cubicBezTo>
                        <a:pt x="5814" y="651"/>
                        <a:pt x="5162" y="0"/>
                        <a:pt x="4361"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4"/>
                <p:cNvSpPr/>
                <p:nvPr/>
              </p:nvSpPr>
              <p:spPr>
                <a:xfrm>
                  <a:off x="1871949" y="1891567"/>
                  <a:ext cx="262404" cy="262411"/>
                </a:xfrm>
                <a:custGeom>
                  <a:avLst/>
                  <a:gdLst/>
                  <a:ahLst/>
                  <a:cxnLst/>
                  <a:rect l="l" t="t" r="r" b="b"/>
                  <a:pathLst>
                    <a:path w="2993" h="2993" extrusionOk="0">
                      <a:moveTo>
                        <a:pt x="1496" y="1"/>
                      </a:moveTo>
                      <a:cubicBezTo>
                        <a:pt x="670" y="1"/>
                        <a:pt x="0" y="671"/>
                        <a:pt x="0" y="1497"/>
                      </a:cubicBezTo>
                      <a:cubicBezTo>
                        <a:pt x="0" y="2324"/>
                        <a:pt x="670" y="2993"/>
                        <a:pt x="1496" y="2993"/>
                      </a:cubicBezTo>
                      <a:cubicBezTo>
                        <a:pt x="2322" y="2993"/>
                        <a:pt x="2992" y="2324"/>
                        <a:pt x="2992" y="1497"/>
                      </a:cubicBezTo>
                      <a:cubicBezTo>
                        <a:pt x="2992" y="671"/>
                        <a:pt x="2322" y="1"/>
                        <a:pt x="1496"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1716415" y="2579285"/>
                  <a:ext cx="573378" cy="37613"/>
                </a:xfrm>
                <a:custGeom>
                  <a:avLst/>
                  <a:gdLst/>
                  <a:ahLst/>
                  <a:cxnLst/>
                  <a:rect l="l" t="t" r="r" b="b"/>
                  <a:pathLst>
                    <a:path w="6540" h="429" extrusionOk="0">
                      <a:moveTo>
                        <a:pt x="213" y="1"/>
                      </a:moveTo>
                      <a:cubicBezTo>
                        <a:pt x="95" y="1"/>
                        <a:pt x="1" y="97"/>
                        <a:pt x="1" y="215"/>
                      </a:cubicBezTo>
                      <a:cubicBezTo>
                        <a:pt x="1" y="332"/>
                        <a:pt x="95" y="428"/>
                        <a:pt x="213" y="428"/>
                      </a:cubicBezTo>
                      <a:lnTo>
                        <a:pt x="6326" y="428"/>
                      </a:lnTo>
                      <a:cubicBezTo>
                        <a:pt x="6443" y="428"/>
                        <a:pt x="6540" y="332"/>
                        <a:pt x="6540" y="215"/>
                      </a:cubicBezTo>
                      <a:cubicBezTo>
                        <a:pt x="6540" y="97"/>
                        <a:pt x="6443" y="1"/>
                        <a:pt x="6326"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4"/>
                <p:cNvSpPr/>
                <p:nvPr/>
              </p:nvSpPr>
              <p:spPr>
                <a:xfrm>
                  <a:off x="1620762" y="2654334"/>
                  <a:ext cx="764680" cy="37437"/>
                </a:xfrm>
                <a:custGeom>
                  <a:avLst/>
                  <a:gdLst/>
                  <a:ahLst/>
                  <a:cxnLst/>
                  <a:rect l="l" t="t" r="r" b="b"/>
                  <a:pathLst>
                    <a:path w="8722" h="427" extrusionOk="0">
                      <a:moveTo>
                        <a:pt x="49" y="0"/>
                      </a:moveTo>
                      <a:cubicBezTo>
                        <a:pt x="22" y="0"/>
                        <a:pt x="1" y="21"/>
                        <a:pt x="1" y="48"/>
                      </a:cubicBezTo>
                      <a:lnTo>
                        <a:pt x="1" y="380"/>
                      </a:lnTo>
                      <a:cubicBezTo>
                        <a:pt x="1" y="405"/>
                        <a:pt x="22" y="427"/>
                        <a:pt x="49" y="427"/>
                      </a:cubicBezTo>
                      <a:lnTo>
                        <a:pt x="8673" y="427"/>
                      </a:lnTo>
                      <a:cubicBezTo>
                        <a:pt x="8699" y="427"/>
                        <a:pt x="8722" y="405"/>
                        <a:pt x="8722" y="380"/>
                      </a:cubicBezTo>
                      <a:lnTo>
                        <a:pt x="8722" y="48"/>
                      </a:lnTo>
                      <a:cubicBezTo>
                        <a:pt x="8722" y="21"/>
                        <a:pt x="8699"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4"/>
                <p:cNvSpPr/>
                <p:nvPr/>
              </p:nvSpPr>
              <p:spPr>
                <a:xfrm>
                  <a:off x="1620762" y="2729208"/>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4"/>
                <p:cNvSpPr/>
                <p:nvPr/>
              </p:nvSpPr>
              <p:spPr>
                <a:xfrm>
                  <a:off x="1620762" y="2804257"/>
                  <a:ext cx="764592" cy="37437"/>
                </a:xfrm>
                <a:custGeom>
                  <a:avLst/>
                  <a:gdLst/>
                  <a:ahLst/>
                  <a:cxnLst/>
                  <a:rect l="l" t="t" r="r" b="b"/>
                  <a:pathLst>
                    <a:path w="8721" h="427" extrusionOk="0">
                      <a:moveTo>
                        <a:pt x="215" y="0"/>
                      </a:moveTo>
                      <a:cubicBezTo>
                        <a:pt x="97" y="0"/>
                        <a:pt x="1" y="95"/>
                        <a:pt x="1" y="214"/>
                      </a:cubicBezTo>
                      <a:cubicBezTo>
                        <a:pt x="1" y="332"/>
                        <a:pt x="97" y="427"/>
                        <a:pt x="215" y="427"/>
                      </a:cubicBezTo>
                      <a:lnTo>
                        <a:pt x="8508" y="427"/>
                      </a:lnTo>
                      <a:cubicBezTo>
                        <a:pt x="8625" y="427"/>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4"/>
                <p:cNvSpPr/>
                <p:nvPr/>
              </p:nvSpPr>
              <p:spPr>
                <a:xfrm>
                  <a:off x="1620762" y="2879131"/>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4"/>
                <p:cNvSpPr/>
                <p:nvPr/>
              </p:nvSpPr>
              <p:spPr>
                <a:xfrm>
                  <a:off x="1620762" y="2954180"/>
                  <a:ext cx="764592" cy="37437"/>
                </a:xfrm>
                <a:custGeom>
                  <a:avLst/>
                  <a:gdLst/>
                  <a:ahLst/>
                  <a:cxnLst/>
                  <a:rect l="l" t="t" r="r" b="b"/>
                  <a:pathLst>
                    <a:path w="8721" h="427" extrusionOk="0">
                      <a:moveTo>
                        <a:pt x="215" y="0"/>
                      </a:moveTo>
                      <a:cubicBezTo>
                        <a:pt x="97" y="0"/>
                        <a:pt x="1" y="95"/>
                        <a:pt x="1" y="214"/>
                      </a:cubicBezTo>
                      <a:cubicBezTo>
                        <a:pt x="1" y="332"/>
                        <a:pt x="97" y="426"/>
                        <a:pt x="215" y="426"/>
                      </a:cubicBezTo>
                      <a:lnTo>
                        <a:pt x="8508" y="426"/>
                      </a:lnTo>
                      <a:cubicBezTo>
                        <a:pt x="8625" y="426"/>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44"/>
              <p:cNvGrpSpPr/>
              <p:nvPr/>
            </p:nvGrpSpPr>
            <p:grpSpPr>
              <a:xfrm>
                <a:off x="2134270" y="1455475"/>
                <a:ext cx="899520" cy="1440150"/>
                <a:chOff x="2134270" y="1455475"/>
                <a:chExt cx="899520" cy="1440150"/>
              </a:xfrm>
            </p:grpSpPr>
            <p:sp>
              <p:nvSpPr>
                <p:cNvPr id="745" name="Google Shape;745;p44"/>
                <p:cNvSpPr/>
                <p:nvPr/>
              </p:nvSpPr>
              <p:spPr>
                <a:xfrm>
                  <a:off x="2134270" y="1455475"/>
                  <a:ext cx="899520" cy="1440150"/>
                </a:xfrm>
                <a:custGeom>
                  <a:avLst/>
                  <a:gdLst/>
                  <a:ahLst/>
                  <a:cxnLst/>
                  <a:rect l="l" t="t" r="r" b="b"/>
                  <a:pathLst>
                    <a:path w="10260" h="16426" extrusionOk="0">
                      <a:moveTo>
                        <a:pt x="132" y="1"/>
                      </a:moveTo>
                      <a:cubicBezTo>
                        <a:pt x="60" y="1"/>
                        <a:pt x="0" y="60"/>
                        <a:pt x="0" y="132"/>
                      </a:cubicBezTo>
                      <a:lnTo>
                        <a:pt x="0" y="16294"/>
                      </a:lnTo>
                      <a:cubicBezTo>
                        <a:pt x="0" y="16366"/>
                        <a:pt x="60" y="16425"/>
                        <a:pt x="132" y="16425"/>
                      </a:cubicBezTo>
                      <a:lnTo>
                        <a:pt x="10126" y="16425"/>
                      </a:lnTo>
                      <a:cubicBezTo>
                        <a:pt x="10200" y="16425"/>
                        <a:pt x="10260" y="16366"/>
                        <a:pt x="10260" y="16294"/>
                      </a:cubicBezTo>
                      <a:lnTo>
                        <a:pt x="10260" y="132"/>
                      </a:lnTo>
                      <a:cubicBezTo>
                        <a:pt x="10260" y="60"/>
                        <a:pt x="10200" y="1"/>
                        <a:pt x="10126"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2270953" y="1556563"/>
                  <a:ext cx="625982" cy="626087"/>
                </a:xfrm>
                <a:custGeom>
                  <a:avLst/>
                  <a:gdLst/>
                  <a:ahLst/>
                  <a:cxnLst/>
                  <a:rect l="l" t="t" r="r" b="b"/>
                  <a:pathLst>
                    <a:path w="7140" h="7141" extrusionOk="0">
                      <a:moveTo>
                        <a:pt x="3571" y="1"/>
                      </a:moveTo>
                      <a:cubicBezTo>
                        <a:pt x="1599" y="1"/>
                        <a:pt x="1" y="1599"/>
                        <a:pt x="1" y="3571"/>
                      </a:cubicBezTo>
                      <a:cubicBezTo>
                        <a:pt x="1" y="4343"/>
                        <a:pt x="246" y="5058"/>
                        <a:pt x="664" y="5643"/>
                      </a:cubicBezTo>
                      <a:cubicBezTo>
                        <a:pt x="1311" y="6549"/>
                        <a:pt x="2372" y="7141"/>
                        <a:pt x="3571" y="7141"/>
                      </a:cubicBezTo>
                      <a:cubicBezTo>
                        <a:pt x="4769" y="7141"/>
                        <a:pt x="5830" y="6549"/>
                        <a:pt x="6478" y="5643"/>
                      </a:cubicBezTo>
                      <a:cubicBezTo>
                        <a:pt x="6894" y="5058"/>
                        <a:pt x="7139" y="4343"/>
                        <a:pt x="7139" y="3571"/>
                      </a:cubicBezTo>
                      <a:cubicBezTo>
                        <a:pt x="7139" y="1599"/>
                        <a:pt x="5541" y="1"/>
                        <a:pt x="3571"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4"/>
                <p:cNvSpPr/>
                <p:nvPr/>
              </p:nvSpPr>
              <p:spPr>
                <a:xfrm>
                  <a:off x="2329081" y="1918308"/>
                  <a:ext cx="509816" cy="264340"/>
                </a:xfrm>
                <a:custGeom>
                  <a:avLst/>
                  <a:gdLst/>
                  <a:ahLst/>
                  <a:cxnLst/>
                  <a:rect l="l" t="t" r="r" b="b"/>
                  <a:pathLst>
                    <a:path w="5815" h="3015" extrusionOk="0">
                      <a:moveTo>
                        <a:pt x="1454" y="0"/>
                      </a:moveTo>
                      <a:cubicBezTo>
                        <a:pt x="651" y="0"/>
                        <a:pt x="1" y="652"/>
                        <a:pt x="1" y="1454"/>
                      </a:cubicBezTo>
                      <a:lnTo>
                        <a:pt x="1" y="1517"/>
                      </a:lnTo>
                      <a:cubicBezTo>
                        <a:pt x="648" y="2423"/>
                        <a:pt x="1709" y="3015"/>
                        <a:pt x="2908" y="3015"/>
                      </a:cubicBezTo>
                      <a:cubicBezTo>
                        <a:pt x="4106" y="3015"/>
                        <a:pt x="5167" y="2423"/>
                        <a:pt x="5815" y="1517"/>
                      </a:cubicBezTo>
                      <a:lnTo>
                        <a:pt x="5815" y="1454"/>
                      </a:lnTo>
                      <a:cubicBezTo>
                        <a:pt x="5815" y="652"/>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4"/>
                <p:cNvSpPr/>
                <p:nvPr/>
              </p:nvSpPr>
              <p:spPr>
                <a:xfrm>
                  <a:off x="2452789" y="1633454"/>
                  <a:ext cx="262404" cy="262411"/>
                </a:xfrm>
                <a:custGeom>
                  <a:avLst/>
                  <a:gdLst/>
                  <a:ahLst/>
                  <a:cxnLst/>
                  <a:rect l="l" t="t" r="r" b="b"/>
                  <a:pathLst>
                    <a:path w="2993" h="2993" extrusionOk="0">
                      <a:moveTo>
                        <a:pt x="1497" y="1"/>
                      </a:moveTo>
                      <a:cubicBezTo>
                        <a:pt x="670" y="1"/>
                        <a:pt x="1" y="671"/>
                        <a:pt x="1" y="1497"/>
                      </a:cubicBezTo>
                      <a:cubicBezTo>
                        <a:pt x="1" y="2323"/>
                        <a:pt x="670" y="2993"/>
                        <a:pt x="1497" y="2993"/>
                      </a:cubicBezTo>
                      <a:cubicBezTo>
                        <a:pt x="2323" y="2993"/>
                        <a:pt x="2993" y="2323"/>
                        <a:pt x="2993" y="1497"/>
                      </a:cubicBezTo>
                      <a:cubicBezTo>
                        <a:pt x="2993" y="671"/>
                        <a:pt x="2323"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4"/>
                <p:cNvSpPr/>
                <p:nvPr/>
              </p:nvSpPr>
              <p:spPr>
                <a:xfrm>
                  <a:off x="2297168" y="2321171"/>
                  <a:ext cx="573553" cy="37613"/>
                </a:xfrm>
                <a:custGeom>
                  <a:avLst/>
                  <a:gdLst/>
                  <a:ahLst/>
                  <a:cxnLst/>
                  <a:rect l="l" t="t" r="r" b="b"/>
                  <a:pathLst>
                    <a:path w="6542" h="429" extrusionOk="0">
                      <a:moveTo>
                        <a:pt x="215" y="1"/>
                      </a:moveTo>
                      <a:cubicBezTo>
                        <a:pt x="97" y="1"/>
                        <a:pt x="1" y="97"/>
                        <a:pt x="1" y="215"/>
                      </a:cubicBezTo>
                      <a:cubicBezTo>
                        <a:pt x="1" y="332"/>
                        <a:pt x="97" y="429"/>
                        <a:pt x="215" y="429"/>
                      </a:cubicBezTo>
                      <a:lnTo>
                        <a:pt x="6328" y="429"/>
                      </a:lnTo>
                      <a:cubicBezTo>
                        <a:pt x="6445" y="429"/>
                        <a:pt x="6541" y="332"/>
                        <a:pt x="6541" y="215"/>
                      </a:cubicBezTo>
                      <a:cubicBezTo>
                        <a:pt x="6541" y="97"/>
                        <a:pt x="6445" y="1"/>
                        <a:pt x="6328"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4"/>
                <p:cNvSpPr/>
                <p:nvPr/>
              </p:nvSpPr>
              <p:spPr>
                <a:xfrm>
                  <a:off x="2201691" y="2396221"/>
                  <a:ext cx="764504" cy="37437"/>
                </a:xfrm>
                <a:custGeom>
                  <a:avLst/>
                  <a:gdLst/>
                  <a:ahLst/>
                  <a:cxnLst/>
                  <a:rect l="l" t="t" r="r" b="b"/>
                  <a:pathLst>
                    <a:path w="8720" h="427" extrusionOk="0">
                      <a:moveTo>
                        <a:pt x="214" y="0"/>
                      </a:moveTo>
                      <a:cubicBezTo>
                        <a:pt x="97" y="0"/>
                        <a:pt x="0" y="95"/>
                        <a:pt x="0" y="213"/>
                      </a:cubicBezTo>
                      <a:cubicBezTo>
                        <a:pt x="0" y="332"/>
                        <a:pt x="97" y="427"/>
                        <a:pt x="214" y="427"/>
                      </a:cubicBezTo>
                      <a:lnTo>
                        <a:pt x="8507" y="427"/>
                      </a:lnTo>
                      <a:cubicBezTo>
                        <a:pt x="8625" y="427"/>
                        <a:pt x="8720" y="332"/>
                        <a:pt x="8720" y="213"/>
                      </a:cubicBezTo>
                      <a:cubicBezTo>
                        <a:pt x="8720" y="95"/>
                        <a:pt x="8625" y="0"/>
                        <a:pt x="8507"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4"/>
                <p:cNvSpPr/>
                <p:nvPr/>
              </p:nvSpPr>
              <p:spPr>
                <a:xfrm>
                  <a:off x="2201691" y="2471094"/>
                  <a:ext cx="764504" cy="37613"/>
                </a:xfrm>
                <a:custGeom>
                  <a:avLst/>
                  <a:gdLst/>
                  <a:ahLst/>
                  <a:cxnLst/>
                  <a:rect l="l" t="t" r="r" b="b"/>
                  <a:pathLst>
                    <a:path w="8720" h="429" extrusionOk="0">
                      <a:moveTo>
                        <a:pt x="214" y="1"/>
                      </a:moveTo>
                      <a:cubicBezTo>
                        <a:pt x="97" y="1"/>
                        <a:pt x="0" y="97"/>
                        <a:pt x="0" y="215"/>
                      </a:cubicBezTo>
                      <a:cubicBezTo>
                        <a:pt x="0" y="332"/>
                        <a:pt x="97" y="429"/>
                        <a:pt x="214" y="429"/>
                      </a:cubicBezTo>
                      <a:lnTo>
                        <a:pt x="8507" y="429"/>
                      </a:lnTo>
                      <a:cubicBezTo>
                        <a:pt x="8625" y="429"/>
                        <a:pt x="8720" y="332"/>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4"/>
                <p:cNvSpPr/>
                <p:nvPr/>
              </p:nvSpPr>
              <p:spPr>
                <a:xfrm>
                  <a:off x="2201691" y="2545968"/>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4"/>
                <p:cNvSpPr/>
                <p:nvPr/>
              </p:nvSpPr>
              <p:spPr>
                <a:xfrm>
                  <a:off x="2201691" y="2621018"/>
                  <a:ext cx="764504" cy="37613"/>
                </a:xfrm>
                <a:custGeom>
                  <a:avLst/>
                  <a:gdLst/>
                  <a:ahLst/>
                  <a:cxnLst/>
                  <a:rect l="l" t="t" r="r" b="b"/>
                  <a:pathLst>
                    <a:path w="8720" h="429" extrusionOk="0">
                      <a:moveTo>
                        <a:pt x="214" y="1"/>
                      </a:moveTo>
                      <a:cubicBezTo>
                        <a:pt x="97" y="1"/>
                        <a:pt x="0" y="95"/>
                        <a:pt x="0" y="214"/>
                      </a:cubicBezTo>
                      <a:cubicBezTo>
                        <a:pt x="0" y="332"/>
                        <a:pt x="97" y="428"/>
                        <a:pt x="214" y="428"/>
                      </a:cubicBezTo>
                      <a:lnTo>
                        <a:pt x="8507" y="428"/>
                      </a:lnTo>
                      <a:cubicBezTo>
                        <a:pt x="8625" y="428"/>
                        <a:pt x="8720" y="332"/>
                        <a:pt x="8720" y="214"/>
                      </a:cubicBezTo>
                      <a:cubicBezTo>
                        <a:pt x="8720" y="95"/>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2201691" y="2695891"/>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44"/>
              <p:cNvGrpSpPr/>
              <p:nvPr/>
            </p:nvGrpSpPr>
            <p:grpSpPr>
              <a:xfrm>
                <a:off x="615876" y="3160248"/>
                <a:ext cx="899964" cy="1303017"/>
                <a:chOff x="387276" y="2931648"/>
                <a:chExt cx="899964" cy="1303017"/>
              </a:xfrm>
            </p:grpSpPr>
            <p:sp>
              <p:nvSpPr>
                <p:cNvPr id="756" name="Google Shape;756;p44"/>
                <p:cNvSpPr/>
                <p:nvPr/>
              </p:nvSpPr>
              <p:spPr>
                <a:xfrm>
                  <a:off x="709040" y="3575441"/>
                  <a:ext cx="578200" cy="78206"/>
                </a:xfrm>
                <a:custGeom>
                  <a:avLst/>
                  <a:gdLst/>
                  <a:ahLst/>
                  <a:cxnLst/>
                  <a:rect l="l" t="t" r="r" b="b"/>
                  <a:pathLst>
                    <a:path w="6595" h="892" extrusionOk="0">
                      <a:moveTo>
                        <a:pt x="0" y="0"/>
                      </a:moveTo>
                      <a:lnTo>
                        <a:pt x="0" y="891"/>
                      </a:lnTo>
                      <a:lnTo>
                        <a:pt x="6150" y="891"/>
                      </a:lnTo>
                      <a:cubicBezTo>
                        <a:pt x="6395" y="891"/>
                        <a:pt x="6595" y="691"/>
                        <a:pt x="6595" y="446"/>
                      </a:cubicBezTo>
                      <a:cubicBezTo>
                        <a:pt x="6595" y="200"/>
                        <a:pt x="6395" y="0"/>
                        <a:pt x="615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4"/>
                <p:cNvSpPr/>
                <p:nvPr/>
              </p:nvSpPr>
              <p:spPr>
                <a:xfrm>
                  <a:off x="387276" y="2931648"/>
                  <a:ext cx="541553" cy="722004"/>
                </a:xfrm>
                <a:custGeom>
                  <a:avLst/>
                  <a:gdLst/>
                  <a:ahLst/>
                  <a:cxnLst/>
                  <a:rect l="l" t="t" r="r" b="b"/>
                  <a:pathLst>
                    <a:path w="6177" h="8235" extrusionOk="0">
                      <a:moveTo>
                        <a:pt x="528" y="1"/>
                      </a:moveTo>
                      <a:cubicBezTo>
                        <a:pt x="229" y="1"/>
                        <a:pt x="1" y="266"/>
                        <a:pt x="43" y="560"/>
                      </a:cubicBezTo>
                      <a:lnTo>
                        <a:pt x="1106" y="7829"/>
                      </a:lnTo>
                      <a:cubicBezTo>
                        <a:pt x="1140" y="8061"/>
                        <a:pt x="1340" y="8234"/>
                        <a:pt x="1573" y="8234"/>
                      </a:cubicBezTo>
                      <a:lnTo>
                        <a:pt x="6176" y="8234"/>
                      </a:lnTo>
                      <a:lnTo>
                        <a:pt x="5034" y="419"/>
                      </a:lnTo>
                      <a:cubicBezTo>
                        <a:pt x="4999" y="179"/>
                        <a:pt x="4792" y="1"/>
                        <a:pt x="4550" y="1"/>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4"/>
                <p:cNvSpPr/>
                <p:nvPr/>
              </p:nvSpPr>
              <p:spPr>
                <a:xfrm>
                  <a:off x="445842" y="2931648"/>
                  <a:ext cx="541465" cy="722004"/>
                </a:xfrm>
                <a:custGeom>
                  <a:avLst/>
                  <a:gdLst/>
                  <a:ahLst/>
                  <a:cxnLst/>
                  <a:rect l="l" t="t" r="r" b="b"/>
                  <a:pathLst>
                    <a:path w="6176" h="8235" extrusionOk="0">
                      <a:moveTo>
                        <a:pt x="529" y="1"/>
                      </a:moveTo>
                      <a:cubicBezTo>
                        <a:pt x="230" y="1"/>
                        <a:pt x="0" y="266"/>
                        <a:pt x="43" y="560"/>
                      </a:cubicBezTo>
                      <a:lnTo>
                        <a:pt x="815" y="5836"/>
                      </a:lnTo>
                      <a:lnTo>
                        <a:pt x="1105" y="7829"/>
                      </a:lnTo>
                      <a:cubicBezTo>
                        <a:pt x="1139" y="8061"/>
                        <a:pt x="1339" y="8234"/>
                        <a:pt x="1574" y="8234"/>
                      </a:cubicBezTo>
                      <a:lnTo>
                        <a:pt x="6175" y="8234"/>
                      </a:lnTo>
                      <a:lnTo>
                        <a:pt x="5034" y="419"/>
                      </a:lnTo>
                      <a:cubicBezTo>
                        <a:pt x="5005" y="219"/>
                        <a:pt x="4855" y="60"/>
                        <a:pt x="4665" y="15"/>
                      </a:cubicBezTo>
                      <a:cubicBezTo>
                        <a:pt x="4628" y="5"/>
                        <a:pt x="4589" y="1"/>
                        <a:pt x="4549" y="1"/>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4"/>
                <p:cNvSpPr/>
                <p:nvPr/>
              </p:nvSpPr>
              <p:spPr>
                <a:xfrm>
                  <a:off x="517209" y="2932875"/>
                  <a:ext cx="470100" cy="720776"/>
                </a:xfrm>
                <a:custGeom>
                  <a:avLst/>
                  <a:gdLst/>
                  <a:ahLst/>
                  <a:cxnLst/>
                  <a:rect l="l" t="t" r="r" b="b"/>
                  <a:pathLst>
                    <a:path w="5362" h="8221" extrusionOk="0">
                      <a:moveTo>
                        <a:pt x="3851" y="1"/>
                      </a:moveTo>
                      <a:lnTo>
                        <a:pt x="3851" y="1"/>
                      </a:lnTo>
                      <a:cubicBezTo>
                        <a:pt x="3911" y="263"/>
                        <a:pt x="3942" y="531"/>
                        <a:pt x="3949" y="800"/>
                      </a:cubicBezTo>
                      <a:cubicBezTo>
                        <a:pt x="3959" y="1349"/>
                        <a:pt x="3863" y="1899"/>
                        <a:pt x="3678" y="2416"/>
                      </a:cubicBezTo>
                      <a:cubicBezTo>
                        <a:pt x="3469" y="3010"/>
                        <a:pt x="3147" y="3564"/>
                        <a:pt x="2732" y="4037"/>
                      </a:cubicBezTo>
                      <a:cubicBezTo>
                        <a:pt x="2004" y="4866"/>
                        <a:pt x="1043" y="5451"/>
                        <a:pt x="1" y="5822"/>
                      </a:cubicBezTo>
                      <a:lnTo>
                        <a:pt x="291" y="7815"/>
                      </a:lnTo>
                      <a:cubicBezTo>
                        <a:pt x="325" y="8047"/>
                        <a:pt x="525" y="8220"/>
                        <a:pt x="760" y="8220"/>
                      </a:cubicBezTo>
                      <a:lnTo>
                        <a:pt x="5361" y="8220"/>
                      </a:lnTo>
                      <a:lnTo>
                        <a:pt x="4220" y="405"/>
                      </a:lnTo>
                      <a:cubicBezTo>
                        <a:pt x="4191" y="205"/>
                        <a:pt x="4041" y="46"/>
                        <a:pt x="3851" y="1"/>
                      </a:cubicBez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4"/>
                <p:cNvSpPr/>
                <p:nvPr/>
              </p:nvSpPr>
              <p:spPr>
                <a:xfrm>
                  <a:off x="524310" y="3575441"/>
                  <a:ext cx="500873" cy="78206"/>
                </a:xfrm>
                <a:custGeom>
                  <a:avLst/>
                  <a:gdLst/>
                  <a:ahLst/>
                  <a:cxnLst/>
                  <a:rect l="l" t="t" r="r" b="b"/>
                  <a:pathLst>
                    <a:path w="5713" h="892" extrusionOk="0">
                      <a:moveTo>
                        <a:pt x="1" y="0"/>
                      </a:moveTo>
                      <a:lnTo>
                        <a:pt x="1" y="891"/>
                      </a:lnTo>
                      <a:lnTo>
                        <a:pt x="5268" y="891"/>
                      </a:lnTo>
                      <a:cubicBezTo>
                        <a:pt x="5513" y="891"/>
                        <a:pt x="5712" y="691"/>
                        <a:pt x="5712" y="446"/>
                      </a:cubicBezTo>
                      <a:cubicBezTo>
                        <a:pt x="5712" y="200"/>
                        <a:pt x="5513" y="0"/>
                        <a:pt x="5268"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4"/>
                <p:cNvSpPr/>
                <p:nvPr/>
              </p:nvSpPr>
              <p:spPr>
                <a:xfrm>
                  <a:off x="740690" y="3653558"/>
                  <a:ext cx="211115" cy="28845"/>
                </a:xfrm>
                <a:custGeom>
                  <a:avLst/>
                  <a:gdLst/>
                  <a:ahLst/>
                  <a:cxnLst/>
                  <a:rect l="l" t="t" r="r" b="b"/>
                  <a:pathLst>
                    <a:path w="2408" h="329" extrusionOk="0">
                      <a:moveTo>
                        <a:pt x="0" y="0"/>
                      </a:moveTo>
                      <a:cubicBezTo>
                        <a:pt x="0" y="182"/>
                        <a:pt x="148" y="329"/>
                        <a:pt x="330" y="329"/>
                      </a:cubicBezTo>
                      <a:lnTo>
                        <a:pt x="2077" y="329"/>
                      </a:lnTo>
                      <a:cubicBezTo>
                        <a:pt x="2260" y="329"/>
                        <a:pt x="2407" y="182"/>
                        <a:pt x="2407"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a:off x="821175" y="3677406"/>
                  <a:ext cx="50149" cy="361133"/>
                </a:xfrm>
                <a:custGeom>
                  <a:avLst/>
                  <a:gdLst/>
                  <a:ahLst/>
                  <a:cxnLst/>
                  <a:rect l="l" t="t" r="r" b="b"/>
                  <a:pathLst>
                    <a:path w="572" h="4119" extrusionOk="0">
                      <a:moveTo>
                        <a:pt x="0" y="0"/>
                      </a:moveTo>
                      <a:lnTo>
                        <a:pt x="0" y="4118"/>
                      </a:lnTo>
                      <a:lnTo>
                        <a:pt x="571" y="4118"/>
                      </a:lnTo>
                      <a:lnTo>
                        <a:pt x="571" y="0"/>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4"/>
                <p:cNvSpPr/>
                <p:nvPr/>
              </p:nvSpPr>
              <p:spPr>
                <a:xfrm>
                  <a:off x="821175" y="3682316"/>
                  <a:ext cx="50149" cy="16483"/>
                </a:xfrm>
                <a:custGeom>
                  <a:avLst/>
                  <a:gdLst/>
                  <a:ahLst/>
                  <a:cxnLst/>
                  <a:rect l="l" t="t" r="r" b="b"/>
                  <a:pathLst>
                    <a:path w="572" h="188" extrusionOk="0">
                      <a:moveTo>
                        <a:pt x="0" y="1"/>
                      </a:moveTo>
                      <a:lnTo>
                        <a:pt x="0" y="188"/>
                      </a:lnTo>
                      <a:lnTo>
                        <a:pt x="571" y="188"/>
                      </a:lnTo>
                      <a:lnTo>
                        <a:pt x="571" y="1"/>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4"/>
                <p:cNvSpPr/>
                <p:nvPr/>
              </p:nvSpPr>
              <p:spPr>
                <a:xfrm>
                  <a:off x="821175" y="4008026"/>
                  <a:ext cx="50149" cy="16308"/>
                </a:xfrm>
                <a:custGeom>
                  <a:avLst/>
                  <a:gdLst/>
                  <a:ahLst/>
                  <a:cxnLst/>
                  <a:rect l="l" t="t" r="r" b="b"/>
                  <a:pathLst>
                    <a:path w="572" h="186" extrusionOk="0">
                      <a:moveTo>
                        <a:pt x="0" y="0"/>
                      </a:moveTo>
                      <a:lnTo>
                        <a:pt x="0" y="186"/>
                      </a:lnTo>
                      <a:lnTo>
                        <a:pt x="571" y="186"/>
                      </a:lnTo>
                      <a:lnTo>
                        <a:pt x="571"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4"/>
                <p:cNvSpPr/>
                <p:nvPr/>
              </p:nvSpPr>
              <p:spPr>
                <a:xfrm>
                  <a:off x="611897" y="4024246"/>
                  <a:ext cx="468697" cy="131776"/>
                </a:xfrm>
                <a:custGeom>
                  <a:avLst/>
                  <a:gdLst/>
                  <a:ahLst/>
                  <a:cxnLst/>
                  <a:rect l="l" t="t" r="r" b="b"/>
                  <a:pathLst>
                    <a:path w="5346" h="1503" extrusionOk="0">
                      <a:moveTo>
                        <a:pt x="1503" y="1"/>
                      </a:moveTo>
                      <a:cubicBezTo>
                        <a:pt x="675" y="1"/>
                        <a:pt x="0" y="675"/>
                        <a:pt x="0" y="1503"/>
                      </a:cubicBezTo>
                      <a:lnTo>
                        <a:pt x="323" y="1503"/>
                      </a:lnTo>
                      <a:cubicBezTo>
                        <a:pt x="323" y="852"/>
                        <a:pt x="853" y="324"/>
                        <a:pt x="1503" y="324"/>
                      </a:cubicBezTo>
                      <a:lnTo>
                        <a:pt x="3844" y="324"/>
                      </a:lnTo>
                      <a:cubicBezTo>
                        <a:pt x="4494" y="324"/>
                        <a:pt x="5022" y="852"/>
                        <a:pt x="5022" y="1503"/>
                      </a:cubicBezTo>
                      <a:lnTo>
                        <a:pt x="5345" y="1503"/>
                      </a:lnTo>
                      <a:cubicBezTo>
                        <a:pt x="5345" y="675"/>
                        <a:pt x="4672" y="1"/>
                        <a:pt x="3844"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4"/>
                <p:cNvSpPr/>
                <p:nvPr/>
              </p:nvSpPr>
              <p:spPr>
                <a:xfrm>
                  <a:off x="5783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a:off x="10186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44"/>
              <p:cNvGrpSpPr/>
              <p:nvPr/>
            </p:nvGrpSpPr>
            <p:grpSpPr>
              <a:xfrm>
                <a:off x="1678112" y="3166385"/>
                <a:ext cx="815442" cy="538058"/>
                <a:chOff x="1601912" y="2937785"/>
                <a:chExt cx="815442" cy="538058"/>
              </a:xfrm>
            </p:grpSpPr>
            <p:sp>
              <p:nvSpPr>
                <p:cNvPr id="769" name="Google Shape;769;p44"/>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4"/>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4"/>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4"/>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4"/>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44"/>
              <p:cNvGrpSpPr/>
              <p:nvPr/>
            </p:nvGrpSpPr>
            <p:grpSpPr>
              <a:xfrm>
                <a:off x="1184157" y="3687784"/>
                <a:ext cx="1257399" cy="775485"/>
                <a:chOff x="1107957" y="3459184"/>
                <a:chExt cx="1257399" cy="775485"/>
              </a:xfrm>
            </p:grpSpPr>
            <p:sp>
              <p:nvSpPr>
                <p:cNvPr id="775" name="Google Shape;775;p44"/>
                <p:cNvSpPr/>
                <p:nvPr/>
              </p:nvSpPr>
              <p:spPr>
                <a:xfrm>
                  <a:off x="1107957" y="3459184"/>
                  <a:ext cx="1257399" cy="42698"/>
                </a:xfrm>
                <a:custGeom>
                  <a:avLst/>
                  <a:gdLst/>
                  <a:ahLst/>
                  <a:cxnLst/>
                  <a:rect l="l" t="t" r="r" b="b"/>
                  <a:pathLst>
                    <a:path w="14342" h="487" extrusionOk="0">
                      <a:moveTo>
                        <a:pt x="0" y="0"/>
                      </a:moveTo>
                      <a:lnTo>
                        <a:pt x="0" y="486"/>
                      </a:lnTo>
                      <a:lnTo>
                        <a:pt x="14341" y="486"/>
                      </a:lnTo>
                      <a:lnTo>
                        <a:pt x="14341"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4"/>
                <p:cNvSpPr/>
                <p:nvPr/>
              </p:nvSpPr>
              <p:spPr>
                <a:xfrm>
                  <a:off x="1879664"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1855554" y="3501794"/>
                  <a:ext cx="457475" cy="732875"/>
                </a:xfrm>
                <a:custGeom>
                  <a:avLst/>
                  <a:gdLst/>
                  <a:ahLst/>
                  <a:cxnLst/>
                  <a:rect l="l" t="t" r="r" b="b"/>
                  <a:pathLst>
                    <a:path w="5218" h="8359" extrusionOk="0">
                      <a:moveTo>
                        <a:pt x="0" y="0"/>
                      </a:moveTo>
                      <a:lnTo>
                        <a:pt x="112" y="2699"/>
                      </a:lnTo>
                      <a:lnTo>
                        <a:pt x="347" y="8358"/>
                      </a:lnTo>
                      <a:lnTo>
                        <a:pt x="4872" y="8358"/>
                      </a:lnTo>
                      <a:lnTo>
                        <a:pt x="5218"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1855554" y="3501794"/>
                  <a:ext cx="457475" cy="732875"/>
                </a:xfrm>
                <a:custGeom>
                  <a:avLst/>
                  <a:gdLst/>
                  <a:ahLst/>
                  <a:cxnLst/>
                  <a:rect l="l" t="t" r="r" b="b"/>
                  <a:pathLst>
                    <a:path w="5218" h="8359" extrusionOk="0">
                      <a:moveTo>
                        <a:pt x="0" y="0"/>
                      </a:moveTo>
                      <a:lnTo>
                        <a:pt x="112" y="2699"/>
                      </a:lnTo>
                      <a:cubicBezTo>
                        <a:pt x="760" y="2934"/>
                        <a:pt x="1373" y="3260"/>
                        <a:pt x="1931" y="3664"/>
                      </a:cubicBezTo>
                      <a:cubicBezTo>
                        <a:pt x="2370" y="3982"/>
                        <a:pt x="2775" y="4351"/>
                        <a:pt x="3132" y="4760"/>
                      </a:cubicBezTo>
                      <a:cubicBezTo>
                        <a:pt x="4015" y="5773"/>
                        <a:pt x="4601" y="7035"/>
                        <a:pt x="4825" y="8358"/>
                      </a:cubicBezTo>
                      <a:lnTo>
                        <a:pt x="4872" y="8358"/>
                      </a:lnTo>
                      <a:lnTo>
                        <a:pt x="5218"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1573944" y="3501794"/>
                  <a:ext cx="773973" cy="54358"/>
                </a:xfrm>
                <a:custGeom>
                  <a:avLst/>
                  <a:gdLst/>
                  <a:ahLst/>
                  <a:cxnLst/>
                  <a:rect l="l" t="t" r="r" b="b"/>
                  <a:pathLst>
                    <a:path w="8828" h="620" extrusionOk="0">
                      <a:moveTo>
                        <a:pt x="1" y="0"/>
                      </a:moveTo>
                      <a:lnTo>
                        <a:pt x="1" y="619"/>
                      </a:lnTo>
                      <a:lnTo>
                        <a:pt x="8828" y="619"/>
                      </a:lnTo>
                      <a:lnTo>
                        <a:pt x="882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4"/>
                <p:cNvSpPr/>
                <p:nvPr/>
              </p:nvSpPr>
              <p:spPr>
                <a:xfrm>
                  <a:off x="1157405"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4"/>
                <p:cNvSpPr/>
                <p:nvPr/>
              </p:nvSpPr>
              <p:spPr>
                <a:xfrm>
                  <a:off x="1131804" y="3501794"/>
                  <a:ext cx="457387" cy="732875"/>
                </a:xfrm>
                <a:custGeom>
                  <a:avLst/>
                  <a:gdLst/>
                  <a:ahLst/>
                  <a:cxnLst/>
                  <a:rect l="l" t="t" r="r" b="b"/>
                  <a:pathLst>
                    <a:path w="5217" h="8359" extrusionOk="0">
                      <a:moveTo>
                        <a:pt x="0" y="0"/>
                      </a:moveTo>
                      <a:lnTo>
                        <a:pt x="15" y="347"/>
                      </a:lnTo>
                      <a:lnTo>
                        <a:pt x="346" y="8358"/>
                      </a:lnTo>
                      <a:lnTo>
                        <a:pt x="4871" y="8358"/>
                      </a:lnTo>
                      <a:lnTo>
                        <a:pt x="5020" y="4771"/>
                      </a:lnTo>
                      <a:lnTo>
                        <a:pt x="5216"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4"/>
                <p:cNvSpPr/>
                <p:nvPr/>
              </p:nvSpPr>
              <p:spPr>
                <a:xfrm>
                  <a:off x="1131804" y="3501794"/>
                  <a:ext cx="457387" cy="418385"/>
                </a:xfrm>
                <a:custGeom>
                  <a:avLst/>
                  <a:gdLst/>
                  <a:ahLst/>
                  <a:cxnLst/>
                  <a:rect l="l" t="t" r="r" b="b"/>
                  <a:pathLst>
                    <a:path w="5217" h="4772" extrusionOk="0">
                      <a:moveTo>
                        <a:pt x="0" y="0"/>
                      </a:moveTo>
                      <a:lnTo>
                        <a:pt x="15" y="347"/>
                      </a:lnTo>
                      <a:cubicBezTo>
                        <a:pt x="40" y="351"/>
                        <a:pt x="64" y="354"/>
                        <a:pt x="88" y="358"/>
                      </a:cubicBezTo>
                      <a:cubicBezTo>
                        <a:pt x="540" y="424"/>
                        <a:pt x="982" y="486"/>
                        <a:pt x="1414" y="642"/>
                      </a:cubicBezTo>
                      <a:cubicBezTo>
                        <a:pt x="1944" y="832"/>
                        <a:pt x="2440" y="1114"/>
                        <a:pt x="2879" y="1465"/>
                      </a:cubicBezTo>
                      <a:cubicBezTo>
                        <a:pt x="3808" y="2211"/>
                        <a:pt x="4476" y="3253"/>
                        <a:pt x="4885" y="4372"/>
                      </a:cubicBezTo>
                      <a:cubicBezTo>
                        <a:pt x="4933" y="4504"/>
                        <a:pt x="4978" y="4637"/>
                        <a:pt x="5020" y="4771"/>
                      </a:cubicBezTo>
                      <a:lnTo>
                        <a:pt x="5216"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4"/>
              <p:cNvGrpSpPr/>
              <p:nvPr/>
            </p:nvGrpSpPr>
            <p:grpSpPr>
              <a:xfrm>
                <a:off x="1435170" y="3124230"/>
                <a:ext cx="1051982" cy="688774"/>
                <a:chOff x="1360195" y="2897805"/>
                <a:chExt cx="1051982" cy="688774"/>
              </a:xfrm>
            </p:grpSpPr>
            <p:grpSp>
              <p:nvGrpSpPr>
                <p:cNvPr id="784" name="Google Shape;784;p44"/>
                <p:cNvGrpSpPr/>
                <p:nvPr/>
              </p:nvGrpSpPr>
              <p:grpSpPr>
                <a:xfrm>
                  <a:off x="1360195" y="2897805"/>
                  <a:ext cx="1051982" cy="688774"/>
                  <a:chOff x="1360195" y="2897805"/>
                  <a:chExt cx="1051982" cy="688774"/>
                </a:xfrm>
              </p:grpSpPr>
              <p:sp>
                <p:nvSpPr>
                  <p:cNvPr id="786" name="Google Shape;786;p44"/>
                  <p:cNvSpPr/>
                  <p:nvPr/>
                </p:nvSpPr>
                <p:spPr>
                  <a:xfrm>
                    <a:off x="1360195" y="3076486"/>
                    <a:ext cx="1051982" cy="510093"/>
                  </a:xfrm>
                  <a:custGeom>
                    <a:avLst/>
                    <a:gdLst/>
                    <a:ahLst/>
                    <a:cxnLst/>
                    <a:rect l="l" t="t" r="r" b="b"/>
                    <a:pathLst>
                      <a:path w="11999" h="5818" extrusionOk="0">
                        <a:moveTo>
                          <a:pt x="11396" y="0"/>
                        </a:moveTo>
                        <a:lnTo>
                          <a:pt x="1" y="1644"/>
                        </a:lnTo>
                        <a:lnTo>
                          <a:pt x="603" y="5817"/>
                        </a:lnTo>
                        <a:lnTo>
                          <a:pt x="11998" y="4174"/>
                        </a:lnTo>
                        <a:lnTo>
                          <a:pt x="11396"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44"/>
                  <p:cNvGrpSpPr/>
                  <p:nvPr/>
                </p:nvGrpSpPr>
                <p:grpSpPr>
                  <a:xfrm>
                    <a:off x="1698266" y="2897805"/>
                    <a:ext cx="491061" cy="301600"/>
                    <a:chOff x="1698266" y="2897805"/>
                    <a:chExt cx="491061" cy="301600"/>
                  </a:xfrm>
                </p:grpSpPr>
                <p:sp>
                  <p:nvSpPr>
                    <p:cNvPr id="794" name="Google Shape;794;p44"/>
                    <p:cNvSpPr/>
                    <p:nvPr/>
                  </p:nvSpPr>
                  <p:spPr>
                    <a:xfrm>
                      <a:off x="2126554" y="3140663"/>
                      <a:ext cx="62774" cy="58742"/>
                    </a:xfrm>
                    <a:custGeom>
                      <a:avLst/>
                      <a:gdLst/>
                      <a:ahLst/>
                      <a:cxnLst/>
                      <a:rect l="l" t="t" r="r" b="b"/>
                      <a:pathLst>
                        <a:path w="716" h="670" extrusionOk="0">
                          <a:moveTo>
                            <a:pt x="359" y="0"/>
                          </a:moveTo>
                          <a:cubicBezTo>
                            <a:pt x="343" y="0"/>
                            <a:pt x="327" y="1"/>
                            <a:pt x="311" y="4"/>
                          </a:cubicBezTo>
                          <a:cubicBezTo>
                            <a:pt x="128" y="31"/>
                            <a:pt x="0" y="199"/>
                            <a:pt x="27" y="383"/>
                          </a:cubicBezTo>
                          <a:cubicBezTo>
                            <a:pt x="52" y="550"/>
                            <a:pt x="195" y="670"/>
                            <a:pt x="358" y="670"/>
                          </a:cubicBezTo>
                          <a:cubicBezTo>
                            <a:pt x="374" y="670"/>
                            <a:pt x="390" y="669"/>
                            <a:pt x="405" y="667"/>
                          </a:cubicBezTo>
                          <a:cubicBezTo>
                            <a:pt x="590" y="640"/>
                            <a:pt x="716" y="470"/>
                            <a:pt x="690" y="287"/>
                          </a:cubicBezTo>
                          <a:cubicBezTo>
                            <a:pt x="666" y="121"/>
                            <a:pt x="523" y="0"/>
                            <a:pt x="359"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1698266" y="2897805"/>
                      <a:ext cx="474221" cy="276176"/>
                    </a:xfrm>
                    <a:custGeom>
                      <a:avLst/>
                      <a:gdLst/>
                      <a:ahLst/>
                      <a:cxnLst/>
                      <a:rect l="l" t="t" r="r" b="b"/>
                      <a:pathLst>
                        <a:path w="5409" h="3150" extrusionOk="0">
                          <a:moveTo>
                            <a:pt x="1813" y="1"/>
                          </a:moveTo>
                          <a:cubicBezTo>
                            <a:pt x="1625" y="1"/>
                            <a:pt x="1427" y="15"/>
                            <a:pt x="1220" y="45"/>
                          </a:cubicBezTo>
                          <a:cubicBezTo>
                            <a:pt x="732" y="117"/>
                            <a:pt x="331" y="263"/>
                            <a:pt x="1" y="456"/>
                          </a:cubicBezTo>
                          <a:lnTo>
                            <a:pt x="907" y="456"/>
                          </a:lnTo>
                          <a:cubicBezTo>
                            <a:pt x="1024" y="426"/>
                            <a:pt x="1144" y="402"/>
                            <a:pt x="1270" y="384"/>
                          </a:cubicBezTo>
                          <a:cubicBezTo>
                            <a:pt x="1459" y="356"/>
                            <a:pt x="1643" y="342"/>
                            <a:pt x="1821" y="342"/>
                          </a:cubicBezTo>
                          <a:cubicBezTo>
                            <a:pt x="2800" y="342"/>
                            <a:pt x="3624" y="758"/>
                            <a:pt x="4273" y="1585"/>
                          </a:cubicBezTo>
                          <a:cubicBezTo>
                            <a:pt x="4857" y="2327"/>
                            <a:pt x="5077" y="3141"/>
                            <a:pt x="5078" y="3149"/>
                          </a:cubicBezTo>
                          <a:lnTo>
                            <a:pt x="5408" y="3061"/>
                          </a:lnTo>
                          <a:cubicBezTo>
                            <a:pt x="5400" y="3026"/>
                            <a:pt x="5173" y="2182"/>
                            <a:pt x="4548" y="1383"/>
                          </a:cubicBezTo>
                          <a:cubicBezTo>
                            <a:pt x="4036" y="727"/>
                            <a:pt x="3163" y="1"/>
                            <a:pt x="1813"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6" name="Google Shape;796;p44"/>
                <p:cNvGrpSpPr/>
                <p:nvPr/>
              </p:nvGrpSpPr>
              <p:grpSpPr>
                <a:xfrm>
                  <a:off x="1548519" y="2984603"/>
                  <a:ext cx="91969" cy="298181"/>
                  <a:chOff x="1548519" y="2984603"/>
                  <a:chExt cx="91969" cy="298181"/>
                </a:xfrm>
              </p:grpSpPr>
              <p:sp>
                <p:nvSpPr>
                  <p:cNvPr id="797" name="Google Shape;797;p44"/>
                  <p:cNvSpPr/>
                  <p:nvPr/>
                </p:nvSpPr>
                <p:spPr>
                  <a:xfrm>
                    <a:off x="1548519" y="3223954"/>
                    <a:ext cx="62774" cy="58830"/>
                  </a:xfrm>
                  <a:custGeom>
                    <a:avLst/>
                    <a:gdLst/>
                    <a:ahLst/>
                    <a:cxnLst/>
                    <a:rect l="l" t="t" r="r" b="b"/>
                    <a:pathLst>
                      <a:path w="716" h="671" extrusionOk="0">
                        <a:moveTo>
                          <a:pt x="356" y="1"/>
                        </a:moveTo>
                        <a:cubicBezTo>
                          <a:pt x="341" y="1"/>
                          <a:pt x="325" y="2"/>
                          <a:pt x="309" y="4"/>
                        </a:cubicBezTo>
                        <a:cubicBezTo>
                          <a:pt x="126" y="31"/>
                          <a:pt x="0" y="201"/>
                          <a:pt x="26" y="384"/>
                        </a:cubicBezTo>
                        <a:cubicBezTo>
                          <a:pt x="50" y="550"/>
                          <a:pt x="193" y="671"/>
                          <a:pt x="357" y="671"/>
                        </a:cubicBezTo>
                        <a:cubicBezTo>
                          <a:pt x="373" y="671"/>
                          <a:pt x="389" y="670"/>
                          <a:pt x="405" y="667"/>
                        </a:cubicBezTo>
                        <a:cubicBezTo>
                          <a:pt x="588" y="640"/>
                          <a:pt x="716" y="472"/>
                          <a:pt x="689" y="288"/>
                        </a:cubicBezTo>
                        <a:cubicBezTo>
                          <a:pt x="664" y="121"/>
                          <a:pt x="521" y="1"/>
                          <a:pt x="356"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4"/>
                  <p:cNvSpPr/>
                  <p:nvPr/>
                </p:nvSpPr>
                <p:spPr>
                  <a:xfrm>
                    <a:off x="1555445" y="2984603"/>
                    <a:ext cx="85042" cy="270740"/>
                  </a:xfrm>
                  <a:custGeom>
                    <a:avLst/>
                    <a:gdLst/>
                    <a:ahLst/>
                    <a:cxnLst/>
                    <a:rect l="l" t="t" r="r" b="b"/>
                    <a:pathLst>
                      <a:path w="970" h="3088" extrusionOk="0">
                        <a:moveTo>
                          <a:pt x="970" y="0"/>
                        </a:moveTo>
                        <a:lnTo>
                          <a:pt x="970" y="0"/>
                        </a:lnTo>
                        <a:cubicBezTo>
                          <a:pt x="611" y="397"/>
                          <a:pt x="400" y="853"/>
                          <a:pt x="278" y="1264"/>
                        </a:cubicBezTo>
                        <a:cubicBezTo>
                          <a:pt x="1" y="2192"/>
                          <a:pt x="104" y="3052"/>
                          <a:pt x="108" y="3087"/>
                        </a:cubicBezTo>
                        <a:lnTo>
                          <a:pt x="448" y="3045"/>
                        </a:lnTo>
                        <a:cubicBezTo>
                          <a:pt x="447" y="3036"/>
                          <a:pt x="349" y="2212"/>
                          <a:pt x="608" y="1352"/>
                        </a:cubicBezTo>
                        <a:cubicBezTo>
                          <a:pt x="683" y="1102"/>
                          <a:pt x="780" y="877"/>
                          <a:pt x="897" y="674"/>
                        </a:cubicBezTo>
                        <a:lnTo>
                          <a:pt x="970" y="0"/>
                        </a:ln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extBox 7">
              <a:extLst>
                <a:ext uri="{FF2B5EF4-FFF2-40B4-BE49-F238E27FC236}">
                  <a16:creationId xmlns:a16="http://schemas.microsoft.com/office/drawing/2014/main" xmlns="" id="{E88605EA-7D51-68C2-E21F-C7BDDD50A20A}"/>
                </a:ext>
              </a:extLst>
            </p:cNvPr>
            <p:cNvSpPr txBox="1"/>
            <p:nvPr/>
          </p:nvSpPr>
          <p:spPr>
            <a:xfrm rot="21115412">
              <a:off x="1448323" y="3436911"/>
              <a:ext cx="1053282" cy="261610"/>
            </a:xfrm>
            <a:prstGeom prst="rect">
              <a:avLst/>
            </a:prstGeom>
            <a:noFill/>
          </p:spPr>
          <p:txBody>
            <a:bodyPr wrap="square" rtlCol="0">
              <a:spAutoFit/>
            </a:bodyPr>
            <a:lstStyle/>
            <a:p>
              <a:pPr algn="ctr"/>
              <a:r>
                <a:rPr lang="en-US" sz="1100" b="1">
                  <a:solidFill>
                    <a:srgbClr val="FFC900"/>
                  </a:solidFill>
                  <a:latin typeface="Bahnschrift SemiBold" panose="020B0502040204020203" pitchFamily="34" charset="0"/>
                </a:rPr>
                <a:t>TUYỂN DỤNG</a:t>
              </a:r>
            </a:p>
          </p:txBody>
        </p:sp>
      </p:grpSp>
      <p:sp>
        <p:nvSpPr>
          <p:cNvPr id="11" name="TextBox 10">
            <a:extLst>
              <a:ext uri="{FF2B5EF4-FFF2-40B4-BE49-F238E27FC236}">
                <a16:creationId xmlns:a16="http://schemas.microsoft.com/office/drawing/2014/main" xmlns="" id="{C6EBD72B-F521-A7AF-2544-DD6B8F12C604}"/>
              </a:ext>
            </a:extLst>
          </p:cNvPr>
          <p:cNvSpPr txBox="1"/>
          <p:nvPr/>
        </p:nvSpPr>
        <p:spPr>
          <a:xfrm>
            <a:off x="4514324" y="2019544"/>
            <a:ext cx="3876766" cy="2217082"/>
          </a:xfrm>
          <a:prstGeom prst="rect">
            <a:avLst/>
          </a:prstGeom>
          <a:noFill/>
        </p:spPr>
        <p:txBody>
          <a:bodyPr wrap="square">
            <a:spAutoFit/>
          </a:bodyPr>
          <a:lstStyle/>
          <a:p>
            <a:pPr algn="ctr">
              <a:lnSpc>
                <a:spcPct val="150000"/>
              </a:lnSpc>
            </a:pPr>
            <a:r>
              <a:rPr lang="vi-VN" sz="3200" b="1">
                <a:solidFill>
                  <a:schemeClr val="tx1">
                    <a:lumMod val="50000"/>
                    <a:lumOff val="50000"/>
                  </a:schemeClr>
                </a:solidFill>
              </a:rPr>
              <a:t>BÁO CÁO VẤN ĐỀ VIỆC LÀM TẠI </a:t>
            </a:r>
            <a:endParaRPr lang="en-US" sz="3200" b="1">
              <a:solidFill>
                <a:schemeClr val="tx1">
                  <a:lumMod val="50000"/>
                  <a:lumOff val="50000"/>
                </a:schemeClr>
              </a:solidFill>
            </a:endParaRPr>
          </a:p>
          <a:p>
            <a:pPr algn="ctr">
              <a:lnSpc>
                <a:spcPct val="150000"/>
              </a:lnSpc>
            </a:pPr>
            <a:r>
              <a:rPr lang="vi-VN" sz="3200" b="1">
                <a:solidFill>
                  <a:schemeClr val="tx1">
                    <a:lumMod val="50000"/>
                    <a:lumOff val="50000"/>
                  </a:schemeClr>
                </a:solidFill>
              </a:rPr>
              <a:t>ĐỊA PHƯƠNG </a:t>
            </a:r>
          </a:p>
        </p:txBody>
      </p:sp>
      <p:sp>
        <p:nvSpPr>
          <p:cNvPr id="2" name="TextBox 1">
            <a:extLst>
              <a:ext uri="{FF2B5EF4-FFF2-40B4-BE49-F238E27FC236}">
                <a16:creationId xmlns:a16="http://schemas.microsoft.com/office/drawing/2014/main" xmlns="" id="{D2D09655-FAF3-5836-4059-DB44658A706F}"/>
              </a:ext>
            </a:extLst>
          </p:cNvPr>
          <p:cNvSpPr txBox="1"/>
          <p:nvPr/>
        </p:nvSpPr>
        <p:spPr>
          <a:xfrm>
            <a:off x="5782147" y="1057051"/>
            <a:ext cx="1341120" cy="923330"/>
          </a:xfrm>
          <a:prstGeom prst="rect">
            <a:avLst/>
          </a:prstGeom>
          <a:noFill/>
        </p:spPr>
        <p:txBody>
          <a:bodyPr wrap="square" rtlCol="0">
            <a:spAutoFit/>
          </a:bodyPr>
          <a:lstStyle/>
          <a:p>
            <a:pPr algn="ctr"/>
            <a:r>
              <a:rPr lang="en-US" sz="5400" b="1"/>
              <a:t>I</a:t>
            </a:r>
          </a:p>
        </p:txBody>
      </p:sp>
    </p:spTree>
    <p:extLst>
      <p:ext uri="{BB962C8B-B14F-4D97-AF65-F5344CB8AC3E}">
        <p14:creationId xmlns:p14="http://schemas.microsoft.com/office/powerpoint/2010/main" val="2155332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2A7E5A5-32E9-6DAB-6256-77A9F5DA8033}"/>
              </a:ext>
            </a:extLst>
          </p:cNvPr>
          <p:cNvGrpSpPr/>
          <p:nvPr/>
        </p:nvGrpSpPr>
        <p:grpSpPr>
          <a:xfrm>
            <a:off x="4797907" y="1097280"/>
            <a:ext cx="3656417" cy="685800"/>
            <a:chOff x="3730505" y="1097280"/>
            <a:chExt cx="3656417" cy="685800"/>
          </a:xfrm>
        </p:grpSpPr>
        <p:sp>
          <p:nvSpPr>
            <p:cNvPr id="6" name="Rectangle 5">
              <a:extLst>
                <a:ext uri="{FF2B5EF4-FFF2-40B4-BE49-F238E27FC236}">
                  <a16:creationId xmlns:a16="http://schemas.microsoft.com/office/drawing/2014/main" xmlns=""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xmlns="" id="{B2B22EF8-0C6E-4B03-D3CE-7DF0E1A8EEB6}"/>
                </a:ext>
              </a:extLst>
            </p:cNvPr>
            <p:cNvSpPr/>
            <p:nvPr/>
          </p:nvSpPr>
          <p:spPr>
            <a:xfrm>
              <a:off x="4945379" y="1097280"/>
              <a:ext cx="2441543"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ffectLst/>
                  <a:ea typeface="Calibri" panose="020F0502020204030204" pitchFamily="34" charset="0"/>
                </a:rPr>
                <a:t>12 838 nghìn đồng. </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xmlns="" id="{03FE0AB3-D414-A4BE-B9AD-B6E7EABD41AD}"/>
              </a:ext>
            </a:extLst>
          </p:cNvPr>
          <p:cNvGrpSpPr/>
          <p:nvPr/>
        </p:nvGrpSpPr>
        <p:grpSpPr>
          <a:xfrm>
            <a:off x="4797906" y="1912621"/>
            <a:ext cx="3656418" cy="685800"/>
            <a:chOff x="3730504" y="1912621"/>
            <a:chExt cx="3656418" cy="685800"/>
          </a:xfrm>
        </p:grpSpPr>
        <p:sp>
          <p:nvSpPr>
            <p:cNvPr id="7" name="Rectangle 6">
              <a:extLst>
                <a:ext uri="{FF2B5EF4-FFF2-40B4-BE49-F238E27FC236}">
                  <a16:creationId xmlns:a16="http://schemas.microsoft.com/office/drawing/2014/main" xmlns=""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xmlns="" id="{D48C98A7-CC38-99A9-A2A2-FF5EB68F22D9}"/>
                </a:ext>
              </a:extLst>
            </p:cNvPr>
            <p:cNvSpPr/>
            <p:nvPr/>
          </p:nvSpPr>
          <p:spPr>
            <a:xfrm>
              <a:off x="4945380" y="1912621"/>
              <a:ext cx="2441542"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5 026 nghìn đồng.</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D585F0E4-4142-6FB3-B206-5C1C4431C93B}"/>
              </a:ext>
            </a:extLst>
          </p:cNvPr>
          <p:cNvGrpSpPr/>
          <p:nvPr/>
        </p:nvGrpSpPr>
        <p:grpSpPr>
          <a:xfrm>
            <a:off x="4797906" y="2727962"/>
            <a:ext cx="3656418" cy="685800"/>
            <a:chOff x="3730504" y="2727962"/>
            <a:chExt cx="3656418" cy="685800"/>
          </a:xfrm>
        </p:grpSpPr>
        <p:sp>
          <p:nvSpPr>
            <p:cNvPr id="8" name="Rectangle 7">
              <a:extLst>
                <a:ext uri="{FF2B5EF4-FFF2-40B4-BE49-F238E27FC236}">
                  <a16:creationId xmlns:a16="http://schemas.microsoft.com/office/drawing/2014/main" xmlns=""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xmlns="" id="{E1B486A2-870C-0E72-176C-C87528E9C3A9}"/>
                </a:ext>
              </a:extLst>
            </p:cNvPr>
            <p:cNvSpPr/>
            <p:nvPr/>
          </p:nvSpPr>
          <p:spPr>
            <a:xfrm>
              <a:off x="4945380" y="2727962"/>
              <a:ext cx="2441542"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3 493 nghìn đồng. </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C061F913-A19A-5F1A-88FB-B1CA8D8E622B}"/>
              </a:ext>
            </a:extLst>
          </p:cNvPr>
          <p:cNvGrpSpPr/>
          <p:nvPr/>
        </p:nvGrpSpPr>
        <p:grpSpPr>
          <a:xfrm>
            <a:off x="4797905" y="3543303"/>
            <a:ext cx="3656417" cy="685800"/>
            <a:chOff x="3730503" y="3543303"/>
            <a:chExt cx="3656417" cy="685800"/>
          </a:xfrm>
        </p:grpSpPr>
        <p:sp>
          <p:nvSpPr>
            <p:cNvPr id="9" name="Rectangle 8">
              <a:extLst>
                <a:ext uri="{FF2B5EF4-FFF2-40B4-BE49-F238E27FC236}">
                  <a16:creationId xmlns:a16="http://schemas.microsoft.com/office/drawing/2014/main" xmlns=""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xmlns="" id="{24AEDAEA-D7AD-882B-390A-9A4F04043486}"/>
                </a:ext>
              </a:extLst>
            </p:cNvPr>
            <p:cNvSpPr/>
            <p:nvPr/>
          </p:nvSpPr>
          <p:spPr>
            <a:xfrm>
              <a:off x="4945379" y="3543303"/>
              <a:ext cx="2441541"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2 856 nghìn đồng. </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xmlns="" id="{66BA0289-D633-9B66-2A86-A03325E43150}"/>
              </a:ext>
            </a:extLst>
          </p:cNvPr>
          <p:cNvSpPr/>
          <p:nvPr/>
        </p:nvSpPr>
        <p:spPr>
          <a:xfrm>
            <a:off x="7695598" y="1950721"/>
            <a:ext cx="914400" cy="851918"/>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xmlns="" id="{F1599DC1-9B6C-AC2D-39F4-C39B9FEAE6E0}"/>
              </a:ext>
            </a:extLst>
          </p:cNvPr>
          <p:cNvGrpSpPr/>
          <p:nvPr/>
        </p:nvGrpSpPr>
        <p:grpSpPr>
          <a:xfrm>
            <a:off x="579120" y="411349"/>
            <a:ext cx="3904134" cy="4656086"/>
            <a:chOff x="441960" y="388620"/>
            <a:chExt cx="3904134" cy="4656086"/>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441960" y="388620"/>
              <a:ext cx="3904134" cy="178308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2</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Tính đến năm 2021, thu nhập bình quân đầu người một tháng ở vùng Đồng bằng sông Hồng là bao nhiêu? </a:t>
              </a:r>
              <a:endParaRPr lang="en-US" sz="2000">
                <a:solidFill>
                  <a:srgbClr val="000000"/>
                </a:solidFill>
                <a:effectLst/>
                <a:ea typeface="Times New Roman" panose="02020603050405020304" pitchFamily="18" charset="0"/>
              </a:endParaRPr>
            </a:p>
          </p:txBody>
        </p:sp>
        <p:pic>
          <p:nvPicPr>
            <p:cNvPr id="2" name="Picture 1">
              <a:extLst>
                <a:ext uri="{FF2B5EF4-FFF2-40B4-BE49-F238E27FC236}">
                  <a16:creationId xmlns:a16="http://schemas.microsoft.com/office/drawing/2014/main" xmlns="" id="{2AC1F0C7-E04F-C411-05B2-35330FCA334D}"/>
                </a:ext>
              </a:extLst>
            </p:cNvPr>
            <p:cNvPicPr>
              <a:picLocks noChangeAspect="1"/>
            </p:cNvPicPr>
            <p:nvPr/>
          </p:nvPicPr>
          <p:blipFill>
            <a:blip r:embed="rId4"/>
            <a:stretch>
              <a:fillRect/>
            </a:stretch>
          </p:blipFill>
          <p:spPr>
            <a:xfrm>
              <a:off x="1185648" y="1996442"/>
              <a:ext cx="768163" cy="3048264"/>
            </a:xfrm>
            <a:prstGeom prst="rect">
              <a:avLst/>
            </a:prstGeom>
            <a:effectLst>
              <a:outerShdw blurRad="63500" sx="102000" sy="102000" algn="ctr" rotWithShape="0">
                <a:prstClr val="black">
                  <a:alpha val="40000"/>
                </a:prstClr>
              </a:outerShdw>
            </a:effectLst>
          </p:spPr>
        </p:pic>
      </p:grpSp>
      <p:sp>
        <p:nvSpPr>
          <p:cNvPr id="4" name="Multiplication Sign 3">
            <a:hlinkClick r:id="rId5" action="ppaction://hlinksldjump"/>
            <a:extLst>
              <a:ext uri="{FF2B5EF4-FFF2-40B4-BE49-F238E27FC236}">
                <a16:creationId xmlns:a16="http://schemas.microsoft.com/office/drawing/2014/main" xmlns="" id="{10B84C69-8C13-0C3A-6EAA-32632133091A}"/>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18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441960" y="388620"/>
            <a:ext cx="3086100"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3</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Tỉ lệ thất nghiệp ở nước ta năm 2021 là bao nhiêu? </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xmlns="" id="{12A7E5A5-32E9-6DAB-6256-77A9F5DA8033}"/>
              </a:ext>
            </a:extLst>
          </p:cNvPr>
          <p:cNvGrpSpPr/>
          <p:nvPr/>
        </p:nvGrpSpPr>
        <p:grpSpPr>
          <a:xfrm>
            <a:off x="3730505" y="1097280"/>
            <a:ext cx="4834375" cy="685800"/>
            <a:chOff x="3730505" y="1097280"/>
            <a:chExt cx="4834375" cy="685800"/>
          </a:xfrm>
        </p:grpSpPr>
        <p:sp>
          <p:nvSpPr>
            <p:cNvPr id="6" name="Rectangle 5">
              <a:extLst>
                <a:ext uri="{FF2B5EF4-FFF2-40B4-BE49-F238E27FC236}">
                  <a16:creationId xmlns:a16="http://schemas.microsoft.com/office/drawing/2014/main" xmlns=""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xmlns="" id="{B2B22EF8-0C6E-4B03-D3CE-7DF0E1A8EEB6}"/>
                </a:ext>
              </a:extLst>
            </p:cNvPr>
            <p:cNvSpPr/>
            <p:nvPr/>
          </p:nvSpPr>
          <p:spPr>
            <a:xfrm>
              <a:off x="4945380" y="1097280"/>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3,1%</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xmlns="" id="{03FE0AB3-D414-A4BE-B9AD-B6E7EABD41AD}"/>
              </a:ext>
            </a:extLst>
          </p:cNvPr>
          <p:cNvGrpSpPr/>
          <p:nvPr/>
        </p:nvGrpSpPr>
        <p:grpSpPr>
          <a:xfrm>
            <a:off x="3730504" y="1912621"/>
            <a:ext cx="4834376" cy="685800"/>
            <a:chOff x="3730504" y="1912621"/>
            <a:chExt cx="4834376" cy="685800"/>
          </a:xfrm>
        </p:grpSpPr>
        <p:sp>
          <p:nvSpPr>
            <p:cNvPr id="7" name="Rectangle 6">
              <a:extLst>
                <a:ext uri="{FF2B5EF4-FFF2-40B4-BE49-F238E27FC236}">
                  <a16:creationId xmlns:a16="http://schemas.microsoft.com/office/drawing/2014/main" xmlns=""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xmlns="" id="{D48C98A7-CC38-99A9-A2A2-FF5EB68F22D9}"/>
                </a:ext>
              </a:extLst>
            </p:cNvPr>
            <p:cNvSpPr/>
            <p:nvPr/>
          </p:nvSpPr>
          <p:spPr>
            <a:xfrm>
              <a:off x="4945380" y="1912621"/>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3,2% </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D585F0E4-4142-6FB3-B206-5C1C4431C93B}"/>
              </a:ext>
            </a:extLst>
          </p:cNvPr>
          <p:cNvGrpSpPr/>
          <p:nvPr/>
        </p:nvGrpSpPr>
        <p:grpSpPr>
          <a:xfrm>
            <a:off x="3730504" y="2727962"/>
            <a:ext cx="4834376" cy="685800"/>
            <a:chOff x="3730504" y="2727962"/>
            <a:chExt cx="4834376" cy="685800"/>
          </a:xfrm>
        </p:grpSpPr>
        <p:sp>
          <p:nvSpPr>
            <p:cNvPr id="8" name="Rectangle 7">
              <a:extLst>
                <a:ext uri="{FF2B5EF4-FFF2-40B4-BE49-F238E27FC236}">
                  <a16:creationId xmlns:a16="http://schemas.microsoft.com/office/drawing/2014/main" xmlns=""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xmlns="" id="{E1B486A2-870C-0E72-176C-C87528E9C3A9}"/>
                </a:ext>
              </a:extLst>
            </p:cNvPr>
            <p:cNvSpPr/>
            <p:nvPr/>
          </p:nvSpPr>
          <p:spPr>
            <a:xfrm>
              <a:off x="4945380" y="2727962"/>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3,</a:t>
              </a:r>
              <a:r>
                <a:rPr lang="en-US" sz="2000">
                  <a:solidFill>
                    <a:srgbClr val="000000"/>
                  </a:solidFill>
                  <a:effectLst/>
                  <a:ea typeface="Calibri" panose="020F0502020204030204" pitchFamily="34" charset="0"/>
                </a:rPr>
                <a:t>3</a:t>
              </a:r>
              <a:r>
                <a:rPr lang="vi-VN" sz="2000">
                  <a:solidFill>
                    <a:srgbClr val="000000"/>
                  </a:solidFill>
                  <a:effectLst/>
                  <a:ea typeface="Calibri" panose="020F0502020204030204" pitchFamily="34" charset="0"/>
                </a:rPr>
                <a:t>% </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C061F913-A19A-5F1A-88FB-B1CA8D8E622B}"/>
              </a:ext>
            </a:extLst>
          </p:cNvPr>
          <p:cNvGrpSpPr/>
          <p:nvPr/>
        </p:nvGrpSpPr>
        <p:grpSpPr>
          <a:xfrm>
            <a:off x="3730503" y="3543303"/>
            <a:ext cx="4834377" cy="685800"/>
            <a:chOff x="3730503" y="3543303"/>
            <a:chExt cx="4834377" cy="685800"/>
          </a:xfrm>
        </p:grpSpPr>
        <p:sp>
          <p:nvSpPr>
            <p:cNvPr id="9" name="Rectangle 8">
              <a:extLst>
                <a:ext uri="{FF2B5EF4-FFF2-40B4-BE49-F238E27FC236}">
                  <a16:creationId xmlns:a16="http://schemas.microsoft.com/office/drawing/2014/main" xmlns=""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xmlns="" id="{24AEDAEA-D7AD-882B-390A-9A4F04043486}"/>
                </a:ext>
              </a:extLst>
            </p:cNvPr>
            <p:cNvSpPr/>
            <p:nvPr/>
          </p:nvSpPr>
          <p:spPr>
            <a:xfrm>
              <a:off x="4945380" y="3543303"/>
              <a:ext cx="361950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3,</a:t>
              </a:r>
              <a:r>
                <a:rPr lang="en-US" sz="2000">
                  <a:solidFill>
                    <a:srgbClr val="000000"/>
                  </a:solidFill>
                  <a:effectLst/>
                  <a:ea typeface="Calibri" panose="020F0502020204030204" pitchFamily="34" charset="0"/>
                </a:rPr>
                <a:t>4</a:t>
              </a:r>
              <a:r>
                <a:rPr lang="vi-VN" sz="2000">
                  <a:solidFill>
                    <a:srgbClr val="000000"/>
                  </a:solidFill>
                  <a:effectLst/>
                  <a:ea typeface="Calibri" panose="020F0502020204030204" pitchFamily="34" charset="0"/>
                </a:rPr>
                <a:t>% </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xmlns="" id="{66BA0289-D633-9B66-2A86-A03325E43150}"/>
              </a:ext>
            </a:extLst>
          </p:cNvPr>
          <p:cNvSpPr/>
          <p:nvPr/>
        </p:nvSpPr>
        <p:spPr>
          <a:xfrm>
            <a:off x="7636162" y="1807462"/>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xmlns="" id="{68C264F4-F419-8C12-1514-1B9574CC936C}"/>
              </a:ext>
            </a:extLst>
          </p:cNvPr>
          <p:cNvPicPr>
            <a:picLocks noChangeAspect="1"/>
          </p:cNvPicPr>
          <p:nvPr/>
        </p:nvPicPr>
        <p:blipFill>
          <a:blip r:embed="rId4"/>
          <a:stretch>
            <a:fillRect/>
          </a:stretch>
        </p:blipFill>
        <p:spPr>
          <a:xfrm>
            <a:off x="984009" y="1775461"/>
            <a:ext cx="768163" cy="3048264"/>
          </a:xfrm>
          <a:prstGeom prst="rect">
            <a:avLst/>
          </a:prstGeom>
          <a:effectLst>
            <a:outerShdw blurRad="63500" sx="102000" sy="102000" algn="ctr" rotWithShape="0">
              <a:prstClr val="black">
                <a:alpha val="40000"/>
              </a:prstClr>
            </a:outerShdw>
          </a:effectLst>
        </p:spPr>
      </p:pic>
      <p:sp>
        <p:nvSpPr>
          <p:cNvPr id="3" name="Multiplication Sign 2">
            <a:hlinkClick r:id="rId5" action="ppaction://hlinksldjump"/>
            <a:extLst>
              <a:ext uri="{FF2B5EF4-FFF2-40B4-BE49-F238E27FC236}">
                <a16:creationId xmlns:a16="http://schemas.microsoft.com/office/drawing/2014/main" xmlns="" id="{018226D4-41B9-1FEF-A522-7F53544EEC1F}"/>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9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441960" y="388620"/>
            <a:ext cx="3269884"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a typeface="Calibri" panose="020F0502020204030204" pitchFamily="34" charset="0"/>
              </a:rPr>
              <a:t>4</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Tính đến năm 2021, nước ta có khoảng bao nhiêu lao động? </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xmlns="" id="{12A7E5A5-32E9-6DAB-6256-77A9F5DA8033}"/>
              </a:ext>
            </a:extLst>
          </p:cNvPr>
          <p:cNvGrpSpPr/>
          <p:nvPr/>
        </p:nvGrpSpPr>
        <p:grpSpPr>
          <a:xfrm>
            <a:off x="4048216" y="1097280"/>
            <a:ext cx="4258871" cy="685800"/>
            <a:chOff x="3730505" y="1097280"/>
            <a:chExt cx="4258871" cy="685800"/>
          </a:xfrm>
        </p:grpSpPr>
        <p:sp>
          <p:nvSpPr>
            <p:cNvPr id="6" name="Rectangle 5">
              <a:extLst>
                <a:ext uri="{FF2B5EF4-FFF2-40B4-BE49-F238E27FC236}">
                  <a16:creationId xmlns:a16="http://schemas.microsoft.com/office/drawing/2014/main" xmlns=""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xmlns="" id="{B2B22EF8-0C6E-4B03-D3CE-7DF0E1A8EEB6}"/>
                </a:ext>
              </a:extLst>
            </p:cNvPr>
            <p:cNvSpPr/>
            <p:nvPr/>
          </p:nvSpPr>
          <p:spPr>
            <a:xfrm>
              <a:off x="4945380" y="1097280"/>
              <a:ext cx="304399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49 triệu người.</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xmlns="" id="{03FE0AB3-D414-A4BE-B9AD-B6E7EABD41AD}"/>
              </a:ext>
            </a:extLst>
          </p:cNvPr>
          <p:cNvGrpSpPr/>
          <p:nvPr/>
        </p:nvGrpSpPr>
        <p:grpSpPr>
          <a:xfrm>
            <a:off x="4048215" y="1912621"/>
            <a:ext cx="4258872" cy="685800"/>
            <a:chOff x="3730504" y="1912621"/>
            <a:chExt cx="4258872" cy="685800"/>
          </a:xfrm>
        </p:grpSpPr>
        <p:sp>
          <p:nvSpPr>
            <p:cNvPr id="7" name="Rectangle 6">
              <a:extLst>
                <a:ext uri="{FF2B5EF4-FFF2-40B4-BE49-F238E27FC236}">
                  <a16:creationId xmlns:a16="http://schemas.microsoft.com/office/drawing/2014/main" xmlns=""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xmlns="" id="{D48C98A7-CC38-99A9-A2A2-FF5EB68F22D9}"/>
                </a:ext>
              </a:extLst>
            </p:cNvPr>
            <p:cNvSpPr/>
            <p:nvPr/>
          </p:nvSpPr>
          <p:spPr>
            <a:xfrm>
              <a:off x="4945380" y="1912621"/>
              <a:ext cx="304399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ea typeface="Calibri" panose="020F0502020204030204" pitchFamily="34" charset="0"/>
                </a:rPr>
                <a:t>50,6 triệu người. </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D585F0E4-4142-6FB3-B206-5C1C4431C93B}"/>
              </a:ext>
            </a:extLst>
          </p:cNvPr>
          <p:cNvGrpSpPr/>
          <p:nvPr/>
        </p:nvGrpSpPr>
        <p:grpSpPr>
          <a:xfrm>
            <a:off x="4048215" y="2727962"/>
            <a:ext cx="4258872" cy="685800"/>
            <a:chOff x="3730504" y="2727962"/>
            <a:chExt cx="4258872" cy="685800"/>
          </a:xfrm>
        </p:grpSpPr>
        <p:sp>
          <p:nvSpPr>
            <p:cNvPr id="8" name="Rectangle 7">
              <a:extLst>
                <a:ext uri="{FF2B5EF4-FFF2-40B4-BE49-F238E27FC236}">
                  <a16:creationId xmlns:a16="http://schemas.microsoft.com/office/drawing/2014/main" xmlns=""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xmlns="" id="{E1B486A2-870C-0E72-176C-C87528E9C3A9}"/>
                </a:ext>
              </a:extLst>
            </p:cNvPr>
            <p:cNvSpPr/>
            <p:nvPr/>
          </p:nvSpPr>
          <p:spPr>
            <a:xfrm>
              <a:off x="4945380" y="2727962"/>
              <a:ext cx="304399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a typeface="Calibri" panose="020F0502020204030204" pitchFamily="34" charset="0"/>
                </a:rPr>
                <a:t>17,7 triệu người.</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C061F913-A19A-5F1A-88FB-B1CA8D8E622B}"/>
              </a:ext>
            </a:extLst>
          </p:cNvPr>
          <p:cNvGrpSpPr/>
          <p:nvPr/>
        </p:nvGrpSpPr>
        <p:grpSpPr>
          <a:xfrm>
            <a:off x="4048214" y="3543303"/>
            <a:ext cx="4258873" cy="685800"/>
            <a:chOff x="3730503" y="3543303"/>
            <a:chExt cx="4258873" cy="685800"/>
          </a:xfrm>
        </p:grpSpPr>
        <p:sp>
          <p:nvSpPr>
            <p:cNvPr id="9" name="Rectangle 8">
              <a:extLst>
                <a:ext uri="{FF2B5EF4-FFF2-40B4-BE49-F238E27FC236}">
                  <a16:creationId xmlns:a16="http://schemas.microsoft.com/office/drawing/2014/main" xmlns=""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xmlns="" id="{24AEDAEA-D7AD-882B-390A-9A4F04043486}"/>
                </a:ext>
              </a:extLst>
            </p:cNvPr>
            <p:cNvSpPr/>
            <p:nvPr/>
          </p:nvSpPr>
          <p:spPr>
            <a:xfrm>
              <a:off x="4945380" y="3543303"/>
              <a:ext cx="3043996"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a typeface="Calibri" panose="020F0502020204030204" pitchFamily="34" charset="0"/>
                </a:rPr>
                <a:t>31,3 triệu người. </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xmlns="" id="{66BA0289-D633-9B66-2A86-A03325E43150}"/>
              </a:ext>
            </a:extLst>
          </p:cNvPr>
          <p:cNvSpPr/>
          <p:nvPr/>
        </p:nvSpPr>
        <p:spPr>
          <a:xfrm>
            <a:off x="7508069" y="1807462"/>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xmlns="" id="{7C108F26-E734-A17C-AE41-F24505338B29}"/>
              </a:ext>
            </a:extLst>
          </p:cNvPr>
          <p:cNvPicPr>
            <a:picLocks noChangeAspect="1"/>
          </p:cNvPicPr>
          <p:nvPr/>
        </p:nvPicPr>
        <p:blipFill>
          <a:blip r:embed="rId4"/>
          <a:stretch>
            <a:fillRect/>
          </a:stretch>
        </p:blipFill>
        <p:spPr>
          <a:xfrm>
            <a:off x="1027855" y="1943101"/>
            <a:ext cx="957155" cy="3048264"/>
          </a:xfrm>
          <a:prstGeom prst="rect">
            <a:avLst/>
          </a:prstGeom>
          <a:effectLst>
            <a:outerShdw blurRad="63500" sx="102000" sy="102000" algn="ctr" rotWithShape="0">
              <a:prstClr val="black">
                <a:alpha val="40000"/>
              </a:prstClr>
            </a:outerShdw>
          </a:effectLst>
        </p:spPr>
      </p:pic>
      <p:sp>
        <p:nvSpPr>
          <p:cNvPr id="4" name="Multiplication Sign 3">
            <a:hlinkClick r:id="rId5" action="ppaction://hlinksldjump"/>
            <a:extLst>
              <a:ext uri="{FF2B5EF4-FFF2-40B4-BE49-F238E27FC236}">
                <a16:creationId xmlns:a16="http://schemas.microsoft.com/office/drawing/2014/main" xmlns="" id="{975A3A50-69BD-B05C-B910-573E7CC85011}"/>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70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441960" y="388620"/>
            <a:ext cx="2793844" cy="1638300"/>
          </a:xfrm>
          <a:prstGeom prst="wedgeRoundRectCallou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ffectLst/>
                <a:ea typeface="Calibri" panose="020F0502020204030204" pitchFamily="34" charset="0"/>
              </a:rPr>
              <a:t>5</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Đâu </a:t>
            </a:r>
            <a:r>
              <a:rPr lang="vi-VN" sz="2000" b="1" i="1">
                <a:solidFill>
                  <a:srgbClr val="000000"/>
                </a:solidFill>
                <a:effectLst/>
                <a:ea typeface="Calibri" panose="020F0502020204030204" pitchFamily="34" charset="0"/>
              </a:rPr>
              <a:t>không phải </a:t>
            </a:r>
            <a:r>
              <a:rPr lang="vi-VN" sz="2000">
                <a:solidFill>
                  <a:srgbClr val="000000"/>
                </a:solidFill>
                <a:effectLst/>
                <a:ea typeface="Calibri" panose="020F0502020204030204" pitchFamily="34" charset="0"/>
              </a:rPr>
              <a:t>thế mạnh của lao động Việt Nam? </a:t>
            </a:r>
            <a:endParaRPr lang="en-US" sz="2000">
              <a:solidFill>
                <a:srgbClr val="000000"/>
              </a:solidFill>
              <a:effectLst/>
              <a:ea typeface="Times New Roman" panose="02020603050405020304" pitchFamily="18" charset="0"/>
            </a:endParaRPr>
          </a:p>
        </p:txBody>
      </p:sp>
      <p:grpSp>
        <p:nvGrpSpPr>
          <p:cNvPr id="18" name="Group 17">
            <a:extLst>
              <a:ext uri="{FF2B5EF4-FFF2-40B4-BE49-F238E27FC236}">
                <a16:creationId xmlns:a16="http://schemas.microsoft.com/office/drawing/2014/main" xmlns="" id="{12A7E5A5-32E9-6DAB-6256-77A9F5DA8033}"/>
              </a:ext>
            </a:extLst>
          </p:cNvPr>
          <p:cNvGrpSpPr/>
          <p:nvPr/>
        </p:nvGrpSpPr>
        <p:grpSpPr>
          <a:xfrm>
            <a:off x="3730505" y="815338"/>
            <a:ext cx="4971535" cy="914400"/>
            <a:chOff x="3730505" y="1097280"/>
            <a:chExt cx="4971535" cy="685800"/>
          </a:xfrm>
        </p:grpSpPr>
        <p:sp>
          <p:nvSpPr>
            <p:cNvPr id="6" name="Rectangle 5">
              <a:extLst>
                <a:ext uri="{FF2B5EF4-FFF2-40B4-BE49-F238E27FC236}">
                  <a16:creationId xmlns:a16="http://schemas.microsoft.com/office/drawing/2014/main" xmlns="" id="{7F93F96A-895C-C666-A933-911734AB4795}"/>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3" name="Rectangle 12">
              <a:extLst>
                <a:ext uri="{FF2B5EF4-FFF2-40B4-BE49-F238E27FC236}">
                  <a16:creationId xmlns:a16="http://schemas.microsoft.com/office/drawing/2014/main" xmlns="" id="{B2B22EF8-0C6E-4B03-D3CE-7DF0E1A8EEB6}"/>
                </a:ext>
              </a:extLst>
            </p:cNvPr>
            <p:cNvSpPr/>
            <p:nvPr/>
          </p:nvSpPr>
          <p:spPr>
            <a:xfrm>
              <a:off x="4945380" y="1097280"/>
              <a:ext cx="375666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Có nhiều kinh nghiệm trong sản xuất nông lâm ngư nghiệp. </a:t>
              </a:r>
              <a:endParaRPr lang="en-US" sz="2000">
                <a:solidFill>
                  <a:srgbClr val="000000"/>
                </a:solidFill>
                <a:effectLst/>
                <a:ea typeface="Times New Roman" panose="02020603050405020304" pitchFamily="18" charset="0"/>
              </a:endParaRPr>
            </a:p>
          </p:txBody>
        </p:sp>
      </p:grpSp>
      <p:grpSp>
        <p:nvGrpSpPr>
          <p:cNvPr id="19" name="Group 18">
            <a:extLst>
              <a:ext uri="{FF2B5EF4-FFF2-40B4-BE49-F238E27FC236}">
                <a16:creationId xmlns:a16="http://schemas.microsoft.com/office/drawing/2014/main" xmlns="" id="{03FE0AB3-D414-A4BE-B9AD-B6E7EABD41AD}"/>
              </a:ext>
            </a:extLst>
          </p:cNvPr>
          <p:cNvGrpSpPr/>
          <p:nvPr/>
        </p:nvGrpSpPr>
        <p:grpSpPr>
          <a:xfrm>
            <a:off x="3730503" y="1805245"/>
            <a:ext cx="4971536" cy="914400"/>
            <a:chOff x="3730504" y="1912621"/>
            <a:chExt cx="4971536" cy="685800"/>
          </a:xfrm>
        </p:grpSpPr>
        <p:sp>
          <p:nvSpPr>
            <p:cNvPr id="7" name="Rectangle 6">
              <a:extLst>
                <a:ext uri="{FF2B5EF4-FFF2-40B4-BE49-F238E27FC236}">
                  <a16:creationId xmlns:a16="http://schemas.microsoft.com/office/drawing/2014/main" xmlns="" id="{A357E864-2A27-8981-8A1B-34B434D6B261}"/>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14" name="Rectangle 13">
              <a:extLst>
                <a:ext uri="{FF2B5EF4-FFF2-40B4-BE49-F238E27FC236}">
                  <a16:creationId xmlns:a16="http://schemas.microsoft.com/office/drawing/2014/main" xmlns="" id="{D48C98A7-CC38-99A9-A2A2-FF5EB68F22D9}"/>
                </a:ext>
              </a:extLst>
            </p:cNvPr>
            <p:cNvSpPr/>
            <p:nvPr/>
          </p:nvSpPr>
          <p:spPr>
            <a:xfrm>
              <a:off x="4945380" y="1912621"/>
              <a:ext cx="375666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Có khả năng tiếp thu khoa học kĩ thuật. </a:t>
              </a:r>
              <a:endParaRPr lang="en-US" sz="2000">
                <a:solidFill>
                  <a:srgbClr val="00000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D585F0E4-4142-6FB3-B206-5C1C4431C93B}"/>
              </a:ext>
            </a:extLst>
          </p:cNvPr>
          <p:cNvGrpSpPr/>
          <p:nvPr/>
        </p:nvGrpSpPr>
        <p:grpSpPr>
          <a:xfrm>
            <a:off x="3730503" y="2795152"/>
            <a:ext cx="4971534" cy="914400"/>
            <a:chOff x="3730504" y="2727962"/>
            <a:chExt cx="4971534" cy="685800"/>
          </a:xfrm>
        </p:grpSpPr>
        <p:sp>
          <p:nvSpPr>
            <p:cNvPr id="8" name="Rectangle 7">
              <a:extLst>
                <a:ext uri="{FF2B5EF4-FFF2-40B4-BE49-F238E27FC236}">
                  <a16:creationId xmlns:a16="http://schemas.microsoft.com/office/drawing/2014/main" xmlns="" id="{2D54D458-F649-C63C-37E3-9AE852DAC428}"/>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15" name="Rectangle 14">
              <a:extLst>
                <a:ext uri="{FF2B5EF4-FFF2-40B4-BE49-F238E27FC236}">
                  <a16:creationId xmlns:a16="http://schemas.microsoft.com/office/drawing/2014/main" xmlns="" id="{E1B486A2-870C-0E72-176C-C87528E9C3A9}"/>
                </a:ext>
              </a:extLst>
            </p:cNvPr>
            <p:cNvSpPr/>
            <p:nvPr/>
          </p:nvSpPr>
          <p:spPr>
            <a:xfrm>
              <a:off x="4945379" y="2727962"/>
              <a:ext cx="3756659"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Chất lượng nguồn lao động đang được cải thiện. </a:t>
              </a:r>
              <a:endParaRPr lang="en-US" sz="200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C061F913-A19A-5F1A-88FB-B1CA8D8E622B}"/>
              </a:ext>
            </a:extLst>
          </p:cNvPr>
          <p:cNvGrpSpPr/>
          <p:nvPr/>
        </p:nvGrpSpPr>
        <p:grpSpPr>
          <a:xfrm>
            <a:off x="3730502" y="3796558"/>
            <a:ext cx="4971535" cy="914400"/>
            <a:chOff x="3730503" y="3543303"/>
            <a:chExt cx="4971535" cy="685800"/>
          </a:xfrm>
        </p:grpSpPr>
        <p:sp>
          <p:nvSpPr>
            <p:cNvPr id="9" name="Rectangle 8">
              <a:extLst>
                <a:ext uri="{FF2B5EF4-FFF2-40B4-BE49-F238E27FC236}">
                  <a16:creationId xmlns:a16="http://schemas.microsoft.com/office/drawing/2014/main" xmlns="" id="{21DF6880-8AEE-3C74-6EE2-FA21A206F920}"/>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16" name="Rectangle 15">
              <a:extLst>
                <a:ext uri="{FF2B5EF4-FFF2-40B4-BE49-F238E27FC236}">
                  <a16:creationId xmlns:a16="http://schemas.microsoft.com/office/drawing/2014/main" xmlns="" id="{24AEDAEA-D7AD-882B-390A-9A4F04043486}"/>
                </a:ext>
              </a:extLst>
            </p:cNvPr>
            <p:cNvSpPr/>
            <p:nvPr/>
          </p:nvSpPr>
          <p:spPr>
            <a:xfrm>
              <a:off x="4945380" y="3543303"/>
              <a:ext cx="3756658"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Lười biếng, chưa kịp bắt xu thế hiện đại hóa. </a:t>
              </a:r>
              <a:endParaRPr lang="en-US" sz="2000">
                <a:solidFill>
                  <a:srgbClr val="000000"/>
                </a:solidFill>
                <a:effectLst/>
                <a:ea typeface="Times New Roman" panose="02020603050405020304" pitchFamily="18" charset="0"/>
              </a:endParaRPr>
            </a:p>
          </p:txBody>
        </p:sp>
      </p:grpSp>
      <p:sp>
        <p:nvSpPr>
          <p:cNvPr id="17" name="Freeform 26">
            <a:extLst>
              <a:ext uri="{FF2B5EF4-FFF2-40B4-BE49-F238E27FC236}">
                <a16:creationId xmlns:a16="http://schemas.microsoft.com/office/drawing/2014/main" xmlns="" id="{66BA0289-D633-9B66-2A86-A03325E43150}"/>
              </a:ext>
            </a:extLst>
          </p:cNvPr>
          <p:cNvSpPr/>
          <p:nvPr/>
        </p:nvSpPr>
        <p:spPr>
          <a:xfrm>
            <a:off x="7789181" y="3827554"/>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xmlns="" id="{F95DB62D-DA2F-9C27-064F-F29B0A5A086F}"/>
              </a:ext>
            </a:extLst>
          </p:cNvPr>
          <p:cNvPicPr>
            <a:picLocks noChangeAspect="1"/>
          </p:cNvPicPr>
          <p:nvPr/>
        </p:nvPicPr>
        <p:blipFill>
          <a:blip r:embed="rId4"/>
          <a:stretch>
            <a:fillRect/>
          </a:stretch>
        </p:blipFill>
        <p:spPr>
          <a:xfrm>
            <a:off x="926816" y="1912621"/>
            <a:ext cx="768163" cy="2871465"/>
          </a:xfrm>
          <a:prstGeom prst="rect">
            <a:avLst/>
          </a:prstGeom>
          <a:effectLst>
            <a:outerShdw blurRad="63500" sx="102000" sy="102000" algn="ctr" rotWithShape="0">
              <a:prstClr val="black">
                <a:alpha val="40000"/>
              </a:prstClr>
            </a:outerShdw>
          </a:effectLst>
        </p:spPr>
      </p:pic>
      <p:sp>
        <p:nvSpPr>
          <p:cNvPr id="4" name="Multiplication Sign 3">
            <a:hlinkClick r:id="rId5" action="ppaction://hlinksldjump"/>
            <a:extLst>
              <a:ext uri="{FF2B5EF4-FFF2-40B4-BE49-F238E27FC236}">
                <a16:creationId xmlns:a16="http://schemas.microsoft.com/office/drawing/2014/main" xmlns="" id="{06FF0F6C-717A-1698-5DA7-70B73E07BF81}"/>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2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ppt_w/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23" name="Multiplication Sign 22">
            <a:hlinkClick r:id="rId3" action="ppaction://hlinksldjump"/>
            <a:extLst>
              <a:ext uri="{FF2B5EF4-FFF2-40B4-BE49-F238E27FC236}">
                <a16:creationId xmlns:a16="http://schemas.microsoft.com/office/drawing/2014/main" xmlns="" id="{8D6CB2B7-F54F-FFDE-1A7E-67069507052D}"/>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5E63C776-277F-BB6E-4C2B-8D9E1D68A646}"/>
              </a:ext>
            </a:extLst>
          </p:cNvPr>
          <p:cNvGrpSpPr/>
          <p:nvPr/>
        </p:nvGrpSpPr>
        <p:grpSpPr>
          <a:xfrm>
            <a:off x="488692" y="563446"/>
            <a:ext cx="2641965" cy="4317333"/>
            <a:chOff x="294765" y="617577"/>
            <a:chExt cx="2641965" cy="4317333"/>
          </a:xfrm>
        </p:grpSpPr>
        <p:sp>
          <p:nvSpPr>
            <p:cNvPr id="4" name="Speech Bubble: Rectangle with Corners Rounded 3">
              <a:extLst>
                <a:ext uri="{FF2B5EF4-FFF2-40B4-BE49-F238E27FC236}">
                  <a16:creationId xmlns:a16="http://schemas.microsoft.com/office/drawing/2014/main" xmlns="" id="{AF87CF28-EEBA-54AA-BBD5-99307531CAA7}"/>
                </a:ext>
              </a:extLst>
            </p:cNvPr>
            <p:cNvSpPr/>
            <p:nvPr/>
          </p:nvSpPr>
          <p:spPr>
            <a:xfrm>
              <a:off x="294765" y="617577"/>
              <a:ext cx="2641965" cy="1412585"/>
            </a:xfrm>
            <a:prstGeom prst="wedgeRoundRectCallout">
              <a:avLst>
                <a:gd name="adj1" fmla="val -22961"/>
                <a:gd name="adj2" fmla="val 71932"/>
                <a:gd name="adj3" fmla="val 16667"/>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a typeface="Calibri" panose="020F0502020204030204" pitchFamily="34" charset="0"/>
                </a:rPr>
                <a:t>6</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Nguồn lao động nước ta còn có hạn chế về: </a:t>
              </a:r>
              <a:endParaRPr lang="en-US" sz="2000">
                <a:solidFill>
                  <a:srgbClr val="000000"/>
                </a:solidFill>
                <a:effectLst/>
                <a:ea typeface="Times New Roman" panose="02020603050405020304" pitchFamily="18" charset="0"/>
              </a:endParaRPr>
            </a:p>
          </p:txBody>
        </p:sp>
        <p:pic>
          <p:nvPicPr>
            <p:cNvPr id="3" name="Picture 2">
              <a:hlinkClick r:id="rId4" action="ppaction://hlinksldjump"/>
              <a:extLst>
                <a:ext uri="{FF2B5EF4-FFF2-40B4-BE49-F238E27FC236}">
                  <a16:creationId xmlns:a16="http://schemas.microsoft.com/office/drawing/2014/main" xmlns="" id="{5640E2FA-8CC4-29A7-6497-41172BFD68A5}"/>
                </a:ext>
              </a:extLst>
            </p:cNvPr>
            <p:cNvPicPr>
              <a:picLocks noChangeAspect="1"/>
            </p:cNvPicPr>
            <p:nvPr/>
          </p:nvPicPr>
          <p:blipFill>
            <a:blip r:embed="rId5"/>
            <a:stretch>
              <a:fillRect/>
            </a:stretch>
          </p:blipFill>
          <p:spPr>
            <a:xfrm>
              <a:off x="590732" y="1950584"/>
              <a:ext cx="912405" cy="2984326"/>
            </a:xfrm>
            <a:prstGeom prst="rect">
              <a:avLst/>
            </a:prstGeom>
            <a:effectLst>
              <a:outerShdw blurRad="63500" sx="102000" sy="102000" algn="ctr" rotWithShape="0">
                <a:prstClr val="black">
                  <a:alpha val="40000"/>
                </a:prstClr>
              </a:outerShdw>
            </a:effectLst>
          </p:spPr>
        </p:pic>
      </p:grpSp>
      <p:grpSp>
        <p:nvGrpSpPr>
          <p:cNvPr id="2" name="Group 1">
            <a:extLst>
              <a:ext uri="{FF2B5EF4-FFF2-40B4-BE49-F238E27FC236}">
                <a16:creationId xmlns:a16="http://schemas.microsoft.com/office/drawing/2014/main" xmlns="" id="{DD4119D1-AC03-0A6B-A078-EA732E660781}"/>
              </a:ext>
            </a:extLst>
          </p:cNvPr>
          <p:cNvGrpSpPr/>
          <p:nvPr/>
        </p:nvGrpSpPr>
        <p:grpSpPr>
          <a:xfrm>
            <a:off x="3402884" y="714599"/>
            <a:ext cx="4971535" cy="914400"/>
            <a:chOff x="3730505" y="1097280"/>
            <a:chExt cx="4971535" cy="685800"/>
          </a:xfrm>
        </p:grpSpPr>
        <p:sp>
          <p:nvSpPr>
            <p:cNvPr id="10" name="Rectangle 9">
              <a:extLst>
                <a:ext uri="{FF2B5EF4-FFF2-40B4-BE49-F238E27FC236}">
                  <a16:creationId xmlns:a16="http://schemas.microsoft.com/office/drawing/2014/main" xmlns="" id="{F598AC8B-4653-CA24-CD9D-EA8B3E6AAD79}"/>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11" name="Rectangle 10">
              <a:extLst>
                <a:ext uri="{FF2B5EF4-FFF2-40B4-BE49-F238E27FC236}">
                  <a16:creationId xmlns:a16="http://schemas.microsoft.com/office/drawing/2014/main" xmlns="" id="{2907C026-B043-5099-95C9-9C985B3FAA5A}"/>
                </a:ext>
              </a:extLst>
            </p:cNvPr>
            <p:cNvSpPr/>
            <p:nvPr/>
          </p:nvSpPr>
          <p:spPr>
            <a:xfrm>
              <a:off x="4945380" y="1097280"/>
              <a:ext cx="375666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Thể lực, trình độ chuyên môn và tác phong lao động.</a:t>
              </a:r>
              <a:endParaRPr lang="en-US" sz="2000">
                <a:solidFill>
                  <a:srgbClr val="000000"/>
                </a:solidFill>
                <a:effectLst/>
                <a:ea typeface="Times New Roman" panose="02020603050405020304" pitchFamily="18" charset="0"/>
              </a:endParaRPr>
            </a:p>
          </p:txBody>
        </p:sp>
      </p:grpSp>
      <p:grpSp>
        <p:nvGrpSpPr>
          <p:cNvPr id="12" name="Group 11">
            <a:extLst>
              <a:ext uri="{FF2B5EF4-FFF2-40B4-BE49-F238E27FC236}">
                <a16:creationId xmlns:a16="http://schemas.microsoft.com/office/drawing/2014/main" xmlns="" id="{A4A741E8-77D1-589D-67FC-8ACC12C2CAAB}"/>
              </a:ext>
            </a:extLst>
          </p:cNvPr>
          <p:cNvGrpSpPr/>
          <p:nvPr/>
        </p:nvGrpSpPr>
        <p:grpSpPr>
          <a:xfrm>
            <a:off x="3402882" y="1704506"/>
            <a:ext cx="4971536" cy="914400"/>
            <a:chOff x="3730504" y="1912621"/>
            <a:chExt cx="4971536" cy="685800"/>
          </a:xfrm>
        </p:grpSpPr>
        <p:sp>
          <p:nvSpPr>
            <p:cNvPr id="22" name="Rectangle 21">
              <a:extLst>
                <a:ext uri="{FF2B5EF4-FFF2-40B4-BE49-F238E27FC236}">
                  <a16:creationId xmlns:a16="http://schemas.microsoft.com/office/drawing/2014/main" xmlns="" id="{CB1F318D-D254-2031-7759-A91D0AAE0449}"/>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24" name="Rectangle 23">
              <a:extLst>
                <a:ext uri="{FF2B5EF4-FFF2-40B4-BE49-F238E27FC236}">
                  <a16:creationId xmlns:a16="http://schemas.microsoft.com/office/drawing/2014/main" xmlns="" id="{AE398C39-0D85-5099-A419-AA1CC27A9A47}"/>
                </a:ext>
              </a:extLst>
            </p:cNvPr>
            <p:cNvSpPr/>
            <p:nvPr/>
          </p:nvSpPr>
          <p:spPr>
            <a:xfrm>
              <a:off x="4945380" y="1912621"/>
              <a:ext cx="3756660"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Nguồn lao động bổ sung hàng năm lớn.</a:t>
              </a:r>
              <a:endParaRPr lang="en-US" sz="2000">
                <a:solidFill>
                  <a:srgbClr val="000000"/>
                </a:solidFill>
                <a:effectLst/>
                <a:ea typeface="Times New Roman" panose="02020603050405020304" pitchFamily="18" charset="0"/>
              </a:endParaRPr>
            </a:p>
          </p:txBody>
        </p:sp>
      </p:grpSp>
      <p:grpSp>
        <p:nvGrpSpPr>
          <p:cNvPr id="25" name="Group 24">
            <a:extLst>
              <a:ext uri="{FF2B5EF4-FFF2-40B4-BE49-F238E27FC236}">
                <a16:creationId xmlns:a16="http://schemas.microsoft.com/office/drawing/2014/main" xmlns="" id="{BBF4EEE2-3CFC-22B6-D707-AFB8260CCBCC}"/>
              </a:ext>
            </a:extLst>
          </p:cNvPr>
          <p:cNvGrpSpPr/>
          <p:nvPr/>
        </p:nvGrpSpPr>
        <p:grpSpPr>
          <a:xfrm>
            <a:off x="3402882" y="2694413"/>
            <a:ext cx="4971534" cy="914400"/>
            <a:chOff x="3730504" y="2727962"/>
            <a:chExt cx="4971534" cy="685800"/>
          </a:xfrm>
        </p:grpSpPr>
        <p:sp>
          <p:nvSpPr>
            <p:cNvPr id="26" name="Rectangle 25">
              <a:extLst>
                <a:ext uri="{FF2B5EF4-FFF2-40B4-BE49-F238E27FC236}">
                  <a16:creationId xmlns:a16="http://schemas.microsoft.com/office/drawing/2014/main" xmlns="" id="{BAD7F837-9B28-F7C6-1365-871D3C85735E}"/>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27" name="Rectangle 26">
              <a:extLst>
                <a:ext uri="{FF2B5EF4-FFF2-40B4-BE49-F238E27FC236}">
                  <a16:creationId xmlns:a16="http://schemas.microsoft.com/office/drawing/2014/main" xmlns="" id="{2FAC59D4-5995-9F8E-85B6-0CB2D6E7A513}"/>
                </a:ext>
              </a:extLst>
            </p:cNvPr>
            <p:cNvSpPr/>
            <p:nvPr/>
          </p:nvSpPr>
          <p:spPr>
            <a:xfrm>
              <a:off x="4945379" y="2727962"/>
              <a:ext cx="3756659"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Kinh nghiệm sản xuất nông nghiệp.</a:t>
              </a:r>
              <a:endParaRPr lang="en-US" sz="2000">
                <a:solidFill>
                  <a:srgbClr val="000000"/>
                </a:solidFill>
                <a:effectLst/>
                <a:ea typeface="Times New Roman" panose="02020603050405020304" pitchFamily="18" charset="0"/>
              </a:endParaRPr>
            </a:p>
          </p:txBody>
        </p:sp>
      </p:grpSp>
      <p:grpSp>
        <p:nvGrpSpPr>
          <p:cNvPr id="28" name="Group 27">
            <a:extLst>
              <a:ext uri="{FF2B5EF4-FFF2-40B4-BE49-F238E27FC236}">
                <a16:creationId xmlns:a16="http://schemas.microsoft.com/office/drawing/2014/main" xmlns="" id="{BCC7775B-9696-CB8F-A0F0-45C2BBD1872B}"/>
              </a:ext>
            </a:extLst>
          </p:cNvPr>
          <p:cNvGrpSpPr/>
          <p:nvPr/>
        </p:nvGrpSpPr>
        <p:grpSpPr>
          <a:xfrm>
            <a:off x="3402881" y="3695819"/>
            <a:ext cx="4971535" cy="914400"/>
            <a:chOff x="3730503" y="3543303"/>
            <a:chExt cx="4971535" cy="685800"/>
          </a:xfrm>
        </p:grpSpPr>
        <p:sp>
          <p:nvSpPr>
            <p:cNvPr id="29" name="Rectangle 28">
              <a:extLst>
                <a:ext uri="{FF2B5EF4-FFF2-40B4-BE49-F238E27FC236}">
                  <a16:creationId xmlns:a16="http://schemas.microsoft.com/office/drawing/2014/main" xmlns="" id="{B393B24D-0C19-8156-377C-CA87DA824298}"/>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30" name="Rectangle 29">
              <a:extLst>
                <a:ext uri="{FF2B5EF4-FFF2-40B4-BE49-F238E27FC236}">
                  <a16:creationId xmlns:a16="http://schemas.microsoft.com/office/drawing/2014/main" xmlns="" id="{8AB60DA2-B494-6177-76B1-9E9316527E5A}"/>
                </a:ext>
              </a:extLst>
            </p:cNvPr>
            <p:cNvSpPr/>
            <p:nvPr/>
          </p:nvSpPr>
          <p:spPr>
            <a:xfrm>
              <a:off x="4945380" y="3543303"/>
              <a:ext cx="3756658"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Khả năng tiếp thu khoa học – kỹ thuật.</a:t>
              </a:r>
              <a:endParaRPr lang="en-US" sz="2000">
                <a:solidFill>
                  <a:srgbClr val="000000"/>
                </a:solidFill>
                <a:effectLst/>
                <a:ea typeface="Times New Roman" panose="02020603050405020304" pitchFamily="18" charset="0"/>
              </a:endParaRPr>
            </a:p>
          </p:txBody>
        </p:sp>
      </p:grpSp>
      <p:sp>
        <p:nvSpPr>
          <p:cNvPr id="31" name="Freeform 26">
            <a:extLst>
              <a:ext uri="{FF2B5EF4-FFF2-40B4-BE49-F238E27FC236}">
                <a16:creationId xmlns:a16="http://schemas.microsoft.com/office/drawing/2014/main" xmlns="" id="{6C14B653-B664-233A-CA13-907369BE2904}"/>
              </a:ext>
            </a:extLst>
          </p:cNvPr>
          <p:cNvSpPr/>
          <p:nvPr/>
        </p:nvSpPr>
        <p:spPr>
          <a:xfrm>
            <a:off x="7356386" y="731655"/>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95991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ppt_w/2"/>
                                          </p:val>
                                        </p:tav>
                                        <p:tav tm="100000">
                                          <p:val>
                                            <p:strVal val="#ppt_x"/>
                                          </p:val>
                                        </p:tav>
                                      </p:tavLst>
                                    </p:anim>
                                    <p:anim calcmode="lin" valueType="num">
                                      <p:cBhvr>
                                        <p:cTn id="14" dur="500" fill="hold"/>
                                        <p:tgtEl>
                                          <p:spTgt spid="12"/>
                                        </p:tgtEl>
                                        <p:attrNameLst>
                                          <p:attrName>ppt_y</p:attrName>
                                        </p:attrNameLst>
                                      </p:cBhvr>
                                      <p:tavLst>
                                        <p:tav tm="0">
                                          <p:val>
                                            <p:strVal val="#ppt_y"/>
                                          </p:val>
                                        </p:tav>
                                        <p:tav tm="100000">
                                          <p:val>
                                            <p:strVal val="#ppt_y"/>
                                          </p:val>
                                        </p:tav>
                                      </p:tavLst>
                                    </p:anim>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ppt_w/2"/>
                                          </p:val>
                                        </p:tav>
                                        <p:tav tm="100000">
                                          <p:val>
                                            <p:strVal val="#ppt_x"/>
                                          </p:val>
                                        </p:tav>
                                      </p:tavLst>
                                    </p:anim>
                                    <p:anim calcmode="lin" valueType="num">
                                      <p:cBhvr>
                                        <p:cTn id="26" dur="500" fill="hold"/>
                                        <p:tgtEl>
                                          <p:spTgt spid="28"/>
                                        </p:tgtEl>
                                        <p:attrNameLst>
                                          <p:attrName>ppt_y</p:attrName>
                                        </p:attrNameLst>
                                      </p:cBhvr>
                                      <p:tavLst>
                                        <p:tav tm="0">
                                          <p:val>
                                            <p:strVal val="#ppt_y"/>
                                          </p:val>
                                        </p:tav>
                                        <p:tav tm="100000">
                                          <p:val>
                                            <p:strVal val="#ppt_y"/>
                                          </p:val>
                                        </p:tav>
                                      </p:tavLst>
                                    </p:anim>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AB351A98-4661-5331-859C-FB53E7AFCFED}"/>
              </a:ext>
            </a:extLst>
          </p:cNvPr>
          <p:cNvSpPr/>
          <p:nvPr/>
        </p:nvSpPr>
        <p:spPr>
          <a:xfrm>
            <a:off x="508990" y="395204"/>
            <a:ext cx="3505071" cy="2306958"/>
          </a:xfrm>
          <a:prstGeom prst="wedgeRoundRectCallout">
            <a:avLst>
              <a:gd name="adj1" fmla="val -30709"/>
              <a:gd name="adj2" fmla="val 65306"/>
              <a:gd name="adj3" fmla="val 16667"/>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Câu </a:t>
            </a:r>
            <a:r>
              <a:rPr lang="en-US" sz="2000" b="1">
                <a:solidFill>
                  <a:srgbClr val="000000"/>
                </a:solidFill>
                <a:ea typeface="Calibri" panose="020F0502020204030204" pitchFamily="34" charset="0"/>
              </a:rPr>
              <a:t>7</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Chiến lược phát triển dân số hợp lí và sử dụng hiệu quả nguồn lao động nước ta </a:t>
            </a:r>
            <a:r>
              <a:rPr lang="vi-VN" sz="2000" b="1" i="1">
                <a:solidFill>
                  <a:srgbClr val="000000"/>
                </a:solidFill>
                <a:effectLst/>
                <a:ea typeface="Calibri" panose="020F0502020204030204" pitchFamily="34" charset="0"/>
              </a:rPr>
              <a:t>không</a:t>
            </a:r>
            <a:r>
              <a:rPr lang="vi-VN" sz="2000">
                <a:solidFill>
                  <a:srgbClr val="000000"/>
                </a:solidFill>
                <a:effectLst/>
                <a:ea typeface="Calibri" panose="020F0502020204030204" pitchFamily="34" charset="0"/>
              </a:rPr>
              <a:t> có nội dung nào sau đây?</a:t>
            </a:r>
            <a:endParaRPr lang="en-US" sz="2000">
              <a:solidFill>
                <a:srgbClr val="000000"/>
              </a:solidFill>
              <a:effectLst/>
              <a:ea typeface="Times New Roman" panose="02020603050405020304" pitchFamily="18" charset="0"/>
            </a:endParaRPr>
          </a:p>
        </p:txBody>
      </p:sp>
      <p:pic>
        <p:nvPicPr>
          <p:cNvPr id="4" name="Picture 3">
            <a:extLst>
              <a:ext uri="{FF2B5EF4-FFF2-40B4-BE49-F238E27FC236}">
                <a16:creationId xmlns:a16="http://schemas.microsoft.com/office/drawing/2014/main" xmlns="" id="{BDF898F1-38F3-1CB3-25D6-20E721204F22}"/>
              </a:ext>
            </a:extLst>
          </p:cNvPr>
          <p:cNvPicPr>
            <a:picLocks noChangeAspect="1"/>
          </p:cNvPicPr>
          <p:nvPr/>
        </p:nvPicPr>
        <p:blipFill>
          <a:blip r:embed="rId3"/>
          <a:stretch>
            <a:fillRect/>
          </a:stretch>
        </p:blipFill>
        <p:spPr>
          <a:xfrm>
            <a:off x="977990" y="2701802"/>
            <a:ext cx="783680" cy="2306958"/>
          </a:xfrm>
          <a:prstGeom prst="rect">
            <a:avLst/>
          </a:prstGeom>
          <a:effectLst>
            <a:outerShdw blurRad="63500" sx="102000" sy="102000" algn="ctr" rotWithShape="0">
              <a:prstClr val="black">
                <a:alpha val="40000"/>
              </a:prstClr>
            </a:outerShdw>
          </a:effectLst>
        </p:spPr>
      </p:pic>
      <p:sp>
        <p:nvSpPr>
          <p:cNvPr id="20" name="Multiplication Sign 19">
            <a:hlinkClick r:id="rId4" action="ppaction://hlinksldjump"/>
            <a:extLst>
              <a:ext uri="{FF2B5EF4-FFF2-40B4-BE49-F238E27FC236}">
                <a16:creationId xmlns:a16="http://schemas.microsoft.com/office/drawing/2014/main" xmlns="" id="{E4BAA7A8-80DC-0D89-40AB-EC321FB9CFF0}"/>
              </a:ext>
            </a:extLst>
          </p:cNvPr>
          <p:cNvSpPr/>
          <p:nvPr/>
        </p:nvSpPr>
        <p:spPr>
          <a:xfrm>
            <a:off x="8244238" y="-3"/>
            <a:ext cx="914400" cy="914400"/>
          </a:xfrm>
          <a:prstGeom prst="mathMultiply">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74385C3A-1724-7C65-3C11-1F713F2FC3D6}"/>
              </a:ext>
            </a:extLst>
          </p:cNvPr>
          <p:cNvGrpSpPr/>
          <p:nvPr/>
        </p:nvGrpSpPr>
        <p:grpSpPr>
          <a:xfrm>
            <a:off x="4208794" y="580629"/>
            <a:ext cx="4337648" cy="914400"/>
            <a:chOff x="3730505" y="1097280"/>
            <a:chExt cx="4337648" cy="685800"/>
          </a:xfrm>
        </p:grpSpPr>
        <p:sp>
          <p:nvSpPr>
            <p:cNvPr id="10" name="Rectangle 9">
              <a:extLst>
                <a:ext uri="{FF2B5EF4-FFF2-40B4-BE49-F238E27FC236}">
                  <a16:creationId xmlns:a16="http://schemas.microsoft.com/office/drawing/2014/main" xmlns="" id="{1EB79962-CCCC-946D-10DA-1F3BAF864891}"/>
                </a:ext>
              </a:extLst>
            </p:cNvPr>
            <p:cNvSpPr/>
            <p:nvPr/>
          </p:nvSpPr>
          <p:spPr>
            <a:xfrm>
              <a:off x="3730505" y="1097280"/>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A</a:t>
              </a:r>
            </a:p>
          </p:txBody>
        </p:sp>
        <p:sp>
          <p:nvSpPr>
            <p:cNvPr id="21" name="Rectangle 20">
              <a:extLst>
                <a:ext uri="{FF2B5EF4-FFF2-40B4-BE49-F238E27FC236}">
                  <a16:creationId xmlns:a16="http://schemas.microsoft.com/office/drawing/2014/main" xmlns="" id="{263EF470-3E6A-E00A-D4A6-997BFF24E893}"/>
                </a:ext>
              </a:extLst>
            </p:cNvPr>
            <p:cNvSpPr/>
            <p:nvPr/>
          </p:nvSpPr>
          <p:spPr>
            <a:xfrm>
              <a:off x="4945381" y="1097280"/>
              <a:ext cx="3122772"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Xây dựng chính sách chuyển cư phù hợp.</a:t>
              </a:r>
              <a:endParaRPr lang="en-US" sz="2000">
                <a:solidFill>
                  <a:srgbClr val="000000"/>
                </a:solidFill>
                <a:effectLst/>
                <a:ea typeface="Times New Roman" panose="02020603050405020304" pitchFamily="18" charset="0"/>
              </a:endParaRPr>
            </a:p>
          </p:txBody>
        </p:sp>
      </p:grpSp>
      <p:grpSp>
        <p:nvGrpSpPr>
          <p:cNvPr id="22" name="Group 21">
            <a:extLst>
              <a:ext uri="{FF2B5EF4-FFF2-40B4-BE49-F238E27FC236}">
                <a16:creationId xmlns:a16="http://schemas.microsoft.com/office/drawing/2014/main" xmlns="" id="{7E0554DC-907E-FEE6-69BF-EA34DD0D7206}"/>
              </a:ext>
            </a:extLst>
          </p:cNvPr>
          <p:cNvGrpSpPr/>
          <p:nvPr/>
        </p:nvGrpSpPr>
        <p:grpSpPr>
          <a:xfrm>
            <a:off x="4208792" y="1570536"/>
            <a:ext cx="4337649" cy="914400"/>
            <a:chOff x="3730504" y="1912621"/>
            <a:chExt cx="4337649" cy="685800"/>
          </a:xfrm>
        </p:grpSpPr>
        <p:sp>
          <p:nvSpPr>
            <p:cNvPr id="23" name="Rectangle 22">
              <a:extLst>
                <a:ext uri="{FF2B5EF4-FFF2-40B4-BE49-F238E27FC236}">
                  <a16:creationId xmlns:a16="http://schemas.microsoft.com/office/drawing/2014/main" xmlns="" id="{72BC5A4F-4C6A-F354-EC73-7A5EDC75BC12}"/>
                </a:ext>
              </a:extLst>
            </p:cNvPr>
            <p:cNvSpPr/>
            <p:nvPr/>
          </p:nvSpPr>
          <p:spPr>
            <a:xfrm>
              <a:off x="3730504" y="1912621"/>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a:t>
              </a:r>
            </a:p>
          </p:txBody>
        </p:sp>
        <p:sp>
          <p:nvSpPr>
            <p:cNvPr id="24" name="Rectangle 23">
              <a:extLst>
                <a:ext uri="{FF2B5EF4-FFF2-40B4-BE49-F238E27FC236}">
                  <a16:creationId xmlns:a16="http://schemas.microsoft.com/office/drawing/2014/main" xmlns="" id="{B8B2A392-06BC-0AC7-94C9-ACB425A9C7AE}"/>
                </a:ext>
              </a:extLst>
            </p:cNvPr>
            <p:cNvSpPr/>
            <p:nvPr/>
          </p:nvSpPr>
          <p:spPr>
            <a:xfrm>
              <a:off x="4945380" y="1912621"/>
              <a:ext cx="3122773"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Đẩy mạnh phát triển nông nghiệp ở nông thôn.</a:t>
              </a:r>
              <a:endParaRPr lang="en-US" sz="2000">
                <a:solidFill>
                  <a:srgbClr val="000000"/>
                </a:solidFill>
                <a:effectLst/>
                <a:ea typeface="Times New Roman" panose="02020603050405020304" pitchFamily="18" charset="0"/>
              </a:endParaRPr>
            </a:p>
          </p:txBody>
        </p:sp>
      </p:grpSp>
      <p:grpSp>
        <p:nvGrpSpPr>
          <p:cNvPr id="25" name="Group 24">
            <a:extLst>
              <a:ext uri="{FF2B5EF4-FFF2-40B4-BE49-F238E27FC236}">
                <a16:creationId xmlns:a16="http://schemas.microsoft.com/office/drawing/2014/main" xmlns="" id="{31BC20AE-EA99-9D19-9BB2-4FA73720F6AD}"/>
              </a:ext>
            </a:extLst>
          </p:cNvPr>
          <p:cNvGrpSpPr/>
          <p:nvPr/>
        </p:nvGrpSpPr>
        <p:grpSpPr>
          <a:xfrm>
            <a:off x="4208792" y="2574524"/>
            <a:ext cx="4337649" cy="914400"/>
            <a:chOff x="3730504" y="2727962"/>
            <a:chExt cx="4337649" cy="685800"/>
          </a:xfrm>
        </p:grpSpPr>
        <p:sp>
          <p:nvSpPr>
            <p:cNvPr id="26" name="Rectangle 25">
              <a:extLst>
                <a:ext uri="{FF2B5EF4-FFF2-40B4-BE49-F238E27FC236}">
                  <a16:creationId xmlns:a16="http://schemas.microsoft.com/office/drawing/2014/main" xmlns="" id="{B9141BA3-714A-F068-43D9-1223DAE97965}"/>
                </a:ext>
              </a:extLst>
            </p:cNvPr>
            <p:cNvSpPr/>
            <p:nvPr/>
          </p:nvSpPr>
          <p:spPr>
            <a:xfrm>
              <a:off x="3730504" y="2727962"/>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a:t>
              </a:r>
            </a:p>
          </p:txBody>
        </p:sp>
        <p:sp>
          <p:nvSpPr>
            <p:cNvPr id="27" name="Rectangle 26">
              <a:extLst>
                <a:ext uri="{FF2B5EF4-FFF2-40B4-BE49-F238E27FC236}">
                  <a16:creationId xmlns:a16="http://schemas.microsoft.com/office/drawing/2014/main" xmlns="" id="{5824E1BA-33C8-DA4B-2290-EA156CACCB07}"/>
                </a:ext>
              </a:extLst>
            </p:cNvPr>
            <p:cNvSpPr/>
            <p:nvPr/>
          </p:nvSpPr>
          <p:spPr>
            <a:xfrm>
              <a:off x="4945380" y="2727962"/>
              <a:ext cx="3122773"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Kiềm chế tốc độ tăng </a:t>
              </a:r>
              <a:r>
                <a:rPr lang="en-US" sz="2000">
                  <a:solidFill>
                    <a:srgbClr val="000000"/>
                  </a:solidFill>
                  <a:ea typeface="Calibri" panose="020F0502020204030204" pitchFamily="34" charset="0"/>
                </a:rPr>
                <a:t> </a:t>
              </a:r>
              <a:r>
                <a:rPr lang="vi-VN" sz="2000">
                  <a:solidFill>
                    <a:srgbClr val="000000"/>
                  </a:solidFill>
                  <a:ea typeface="Calibri" panose="020F0502020204030204" pitchFamily="34" charset="0"/>
                </a:rPr>
                <a:t>dân số.</a:t>
              </a:r>
              <a:endParaRPr lang="en-US" sz="2000">
                <a:solidFill>
                  <a:srgbClr val="000000"/>
                </a:solidFill>
                <a:effectLst/>
                <a:ea typeface="Times New Roman" panose="02020603050405020304" pitchFamily="18" charset="0"/>
              </a:endParaRPr>
            </a:p>
          </p:txBody>
        </p:sp>
      </p:grpSp>
      <p:grpSp>
        <p:nvGrpSpPr>
          <p:cNvPr id="28" name="Group 27">
            <a:extLst>
              <a:ext uri="{FF2B5EF4-FFF2-40B4-BE49-F238E27FC236}">
                <a16:creationId xmlns:a16="http://schemas.microsoft.com/office/drawing/2014/main" xmlns="" id="{CB949A34-6621-4737-FF4D-BAAB09F4B505}"/>
              </a:ext>
            </a:extLst>
          </p:cNvPr>
          <p:cNvGrpSpPr/>
          <p:nvPr/>
        </p:nvGrpSpPr>
        <p:grpSpPr>
          <a:xfrm>
            <a:off x="4208792" y="3595080"/>
            <a:ext cx="4337650" cy="914400"/>
            <a:chOff x="3730503" y="3543303"/>
            <a:chExt cx="4337650" cy="685800"/>
          </a:xfrm>
        </p:grpSpPr>
        <p:sp>
          <p:nvSpPr>
            <p:cNvPr id="29" name="Rectangle 28">
              <a:extLst>
                <a:ext uri="{FF2B5EF4-FFF2-40B4-BE49-F238E27FC236}">
                  <a16:creationId xmlns:a16="http://schemas.microsoft.com/office/drawing/2014/main" xmlns="" id="{09E50DE9-C052-F6C4-FDB4-3286C8996363}"/>
                </a:ext>
              </a:extLst>
            </p:cNvPr>
            <p:cNvSpPr/>
            <p:nvPr/>
          </p:nvSpPr>
          <p:spPr>
            <a:xfrm>
              <a:off x="3730503" y="3543303"/>
              <a:ext cx="1016755" cy="685800"/>
            </a:xfrm>
            <a:prstGeom prst="rect">
              <a:avLst/>
            </a:prstGeom>
            <a:solidFill>
              <a:srgbClr val="F7E6D1"/>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D</a:t>
              </a:r>
            </a:p>
          </p:txBody>
        </p:sp>
        <p:sp>
          <p:nvSpPr>
            <p:cNvPr id="30" name="Rectangle 29">
              <a:extLst>
                <a:ext uri="{FF2B5EF4-FFF2-40B4-BE49-F238E27FC236}">
                  <a16:creationId xmlns:a16="http://schemas.microsoft.com/office/drawing/2014/main" xmlns="" id="{115C8765-AABC-1AA3-E31A-0FFAF85A384B}"/>
                </a:ext>
              </a:extLst>
            </p:cNvPr>
            <p:cNvSpPr/>
            <p:nvPr/>
          </p:nvSpPr>
          <p:spPr>
            <a:xfrm>
              <a:off x="4945380" y="3543303"/>
              <a:ext cx="3122773" cy="685800"/>
            </a:xfrm>
            <a:prstGeom prst="rect">
              <a:avLst/>
            </a:prstGeom>
            <a:solidFill>
              <a:schemeClr val="bg2"/>
            </a:solidFill>
            <a:ln w="12700">
              <a:solidFill>
                <a:srgbClr val="3A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rPr>
                <a:t>Tăng cường xuất khẩu lao động.</a:t>
              </a:r>
              <a:endParaRPr lang="en-US" sz="2000">
                <a:solidFill>
                  <a:srgbClr val="000000"/>
                </a:solidFill>
                <a:effectLst/>
                <a:ea typeface="Times New Roman" panose="02020603050405020304" pitchFamily="18" charset="0"/>
              </a:endParaRPr>
            </a:p>
          </p:txBody>
        </p:sp>
      </p:grpSp>
      <p:sp>
        <p:nvSpPr>
          <p:cNvPr id="31" name="Freeform 26">
            <a:extLst>
              <a:ext uri="{FF2B5EF4-FFF2-40B4-BE49-F238E27FC236}">
                <a16:creationId xmlns:a16="http://schemas.microsoft.com/office/drawing/2014/main" xmlns="" id="{F0A7717F-8A2D-2524-2BA4-6F803152879F}"/>
              </a:ext>
            </a:extLst>
          </p:cNvPr>
          <p:cNvSpPr/>
          <p:nvPr/>
        </p:nvSpPr>
        <p:spPr>
          <a:xfrm>
            <a:off x="7672669" y="1584617"/>
            <a:ext cx="1216152" cy="1216152"/>
          </a:xfrm>
          <a:custGeom>
            <a:avLst/>
            <a:gdLst/>
            <a:ahLst/>
            <a:cxnLst/>
            <a:rect l="l" t="t" r="r" b="b"/>
            <a:pathLst>
              <a:path w="2126096" h="2126096">
                <a:moveTo>
                  <a:pt x="0" y="0"/>
                </a:moveTo>
                <a:lnTo>
                  <a:pt x="2126096" y="0"/>
                </a:lnTo>
                <a:lnTo>
                  <a:pt x="2126096" y="2126096"/>
                </a:lnTo>
                <a:lnTo>
                  <a:pt x="0" y="212609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7187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ppt_w/2"/>
                                          </p:val>
                                        </p:tav>
                                        <p:tav tm="100000">
                                          <p:val>
                                            <p:strVal val="#ppt_x"/>
                                          </p:val>
                                        </p:tav>
                                      </p:tavLst>
                                    </p:anim>
                                    <p:anim calcmode="lin" valueType="num">
                                      <p:cBhvr>
                                        <p:cTn id="14" dur="500" fill="hold"/>
                                        <p:tgtEl>
                                          <p:spTgt spid="22"/>
                                        </p:tgtEl>
                                        <p:attrNameLst>
                                          <p:attrName>ppt_y</p:attrName>
                                        </p:attrNameLst>
                                      </p:cBhvr>
                                      <p:tavLst>
                                        <p:tav tm="0">
                                          <p:val>
                                            <p:strVal val="#ppt_y"/>
                                          </p:val>
                                        </p:tav>
                                        <p:tav tm="100000">
                                          <p:val>
                                            <p:strVal val="#ppt_y"/>
                                          </p:val>
                                        </p:tav>
                                      </p:tavLst>
                                    </p:anim>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ppt_w/2"/>
                                          </p:val>
                                        </p:tav>
                                        <p:tav tm="100000">
                                          <p:val>
                                            <p:strVal val="#ppt_x"/>
                                          </p:val>
                                        </p:tav>
                                      </p:tavLst>
                                    </p:anim>
                                    <p:anim calcmode="lin" valueType="num">
                                      <p:cBhvr>
                                        <p:cTn id="26" dur="500" fill="hold"/>
                                        <p:tgtEl>
                                          <p:spTgt spid="28"/>
                                        </p:tgtEl>
                                        <p:attrNameLst>
                                          <p:attrName>ppt_y</p:attrName>
                                        </p:attrNameLst>
                                      </p:cBhvr>
                                      <p:tavLst>
                                        <p:tav tm="0">
                                          <p:val>
                                            <p:strVal val="#ppt_y"/>
                                          </p:val>
                                        </p:tav>
                                        <p:tav tm="100000">
                                          <p:val>
                                            <p:strVal val="#ppt_y"/>
                                          </p:val>
                                        </p:tav>
                                      </p:tavLst>
                                    </p:anim>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1241" name="Google Shape;1241;p52"/>
          <p:cNvGrpSpPr/>
          <p:nvPr/>
        </p:nvGrpSpPr>
        <p:grpSpPr>
          <a:xfrm>
            <a:off x="5278801" y="672708"/>
            <a:ext cx="3488676" cy="3796871"/>
            <a:chOff x="5278801" y="672708"/>
            <a:chExt cx="3488676" cy="3796871"/>
          </a:xfrm>
        </p:grpSpPr>
        <p:grpSp>
          <p:nvGrpSpPr>
            <p:cNvPr id="1242" name="Google Shape;1242;p52"/>
            <p:cNvGrpSpPr/>
            <p:nvPr/>
          </p:nvGrpSpPr>
          <p:grpSpPr>
            <a:xfrm rot="-2878847">
              <a:off x="7846265" y="885150"/>
              <a:ext cx="837784" cy="597430"/>
              <a:chOff x="9864220" y="3213947"/>
              <a:chExt cx="1339373" cy="955117"/>
            </a:xfrm>
          </p:grpSpPr>
          <p:sp>
            <p:nvSpPr>
              <p:cNvPr id="1243" name="Google Shape;1243;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52"/>
            <p:cNvGrpSpPr/>
            <p:nvPr/>
          </p:nvGrpSpPr>
          <p:grpSpPr>
            <a:xfrm rot="-2036186">
              <a:off x="6829394" y="2077831"/>
              <a:ext cx="838019" cy="597597"/>
              <a:chOff x="9864220" y="3213947"/>
              <a:chExt cx="1339373" cy="955117"/>
            </a:xfrm>
          </p:grpSpPr>
          <p:sp>
            <p:nvSpPr>
              <p:cNvPr id="1252" name="Google Shape;1252;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52"/>
            <p:cNvGrpSpPr/>
            <p:nvPr/>
          </p:nvGrpSpPr>
          <p:grpSpPr>
            <a:xfrm rot="-1232977">
              <a:off x="6179649" y="2872190"/>
              <a:ext cx="837923" cy="597529"/>
              <a:chOff x="9864220" y="3213947"/>
              <a:chExt cx="1339373" cy="955117"/>
            </a:xfrm>
          </p:grpSpPr>
          <p:sp>
            <p:nvSpPr>
              <p:cNvPr id="1261" name="Google Shape;1261;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9" name="Google Shape;1269;p52"/>
            <p:cNvSpPr/>
            <p:nvPr/>
          </p:nvSpPr>
          <p:spPr>
            <a:xfrm>
              <a:off x="5278801" y="4091609"/>
              <a:ext cx="3394478" cy="377970"/>
            </a:xfrm>
            <a:custGeom>
              <a:avLst/>
              <a:gdLst/>
              <a:ahLst/>
              <a:cxnLst/>
              <a:rect l="l" t="t" r="r" b="b"/>
              <a:pathLst>
                <a:path w="53429" h="3440" extrusionOk="0">
                  <a:moveTo>
                    <a:pt x="26715" y="1"/>
                  </a:moveTo>
                  <a:cubicBezTo>
                    <a:pt x="11961" y="1"/>
                    <a:pt x="0" y="770"/>
                    <a:pt x="0" y="1719"/>
                  </a:cubicBezTo>
                  <a:cubicBezTo>
                    <a:pt x="0" y="2668"/>
                    <a:pt x="11961" y="3439"/>
                    <a:pt x="26715" y="3439"/>
                  </a:cubicBezTo>
                  <a:cubicBezTo>
                    <a:pt x="41468" y="3439"/>
                    <a:pt x="53429" y="2668"/>
                    <a:pt x="53429" y="1719"/>
                  </a:cubicBezTo>
                  <a:cubicBezTo>
                    <a:pt x="53429" y="770"/>
                    <a:pt x="41468" y="1"/>
                    <a:pt x="26715" y="1"/>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 name="Google Shape;1270;p52"/>
            <p:cNvGrpSpPr/>
            <p:nvPr/>
          </p:nvGrpSpPr>
          <p:grpSpPr>
            <a:xfrm>
              <a:off x="5819004" y="3340575"/>
              <a:ext cx="1559207" cy="1028766"/>
              <a:chOff x="1601912" y="2937785"/>
              <a:chExt cx="815442" cy="538058"/>
            </a:xfrm>
          </p:grpSpPr>
          <p:sp>
            <p:nvSpPr>
              <p:cNvPr id="1271" name="Google Shape;1271;p52"/>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2"/>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2"/>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2"/>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2"/>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276;p52"/>
            <p:cNvGrpSpPr/>
            <p:nvPr/>
          </p:nvGrpSpPr>
          <p:grpSpPr>
            <a:xfrm rot="3460747">
              <a:off x="6352929" y="2109835"/>
              <a:ext cx="837953" cy="597550"/>
              <a:chOff x="9864220" y="3213947"/>
              <a:chExt cx="1339373" cy="955117"/>
            </a:xfrm>
          </p:grpSpPr>
          <p:sp>
            <p:nvSpPr>
              <p:cNvPr id="1277" name="Google Shape;1277;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52"/>
            <p:cNvGrpSpPr/>
            <p:nvPr/>
          </p:nvGrpSpPr>
          <p:grpSpPr>
            <a:xfrm>
              <a:off x="7680137" y="1894811"/>
              <a:ext cx="837912" cy="597521"/>
              <a:chOff x="9864220" y="3213947"/>
              <a:chExt cx="1339373" cy="955117"/>
            </a:xfrm>
          </p:grpSpPr>
          <p:sp>
            <p:nvSpPr>
              <p:cNvPr id="1286" name="Google Shape;1286;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52"/>
            <p:cNvGrpSpPr/>
            <p:nvPr/>
          </p:nvGrpSpPr>
          <p:grpSpPr>
            <a:xfrm>
              <a:off x="7767519" y="3340581"/>
              <a:ext cx="663126" cy="1028776"/>
              <a:chOff x="2184344" y="3508444"/>
              <a:chExt cx="663126" cy="1028776"/>
            </a:xfrm>
          </p:grpSpPr>
          <p:sp>
            <p:nvSpPr>
              <p:cNvPr id="1295" name="Google Shape;1295;p52"/>
              <p:cNvSpPr/>
              <p:nvPr/>
            </p:nvSpPr>
            <p:spPr>
              <a:xfrm>
                <a:off x="2184344" y="3530513"/>
                <a:ext cx="328401" cy="614819"/>
              </a:xfrm>
              <a:custGeom>
                <a:avLst/>
                <a:gdLst/>
                <a:ahLst/>
                <a:cxnLst/>
                <a:rect l="l" t="t" r="r" b="b"/>
                <a:pathLst>
                  <a:path w="3378" h="6324" extrusionOk="0">
                    <a:moveTo>
                      <a:pt x="451" y="0"/>
                    </a:moveTo>
                    <a:cubicBezTo>
                      <a:pt x="431" y="44"/>
                      <a:pt x="459" y="112"/>
                      <a:pt x="465" y="160"/>
                    </a:cubicBezTo>
                    <a:cubicBezTo>
                      <a:pt x="472" y="231"/>
                      <a:pt x="475" y="303"/>
                      <a:pt x="471" y="375"/>
                    </a:cubicBezTo>
                    <a:cubicBezTo>
                      <a:pt x="465" y="517"/>
                      <a:pt x="437" y="660"/>
                      <a:pt x="387" y="793"/>
                    </a:cubicBezTo>
                    <a:cubicBezTo>
                      <a:pt x="313" y="992"/>
                      <a:pt x="194" y="1172"/>
                      <a:pt x="136" y="1374"/>
                    </a:cubicBezTo>
                    <a:cubicBezTo>
                      <a:pt x="80" y="1577"/>
                      <a:pt x="98" y="1825"/>
                      <a:pt x="261" y="1959"/>
                    </a:cubicBezTo>
                    <a:cubicBezTo>
                      <a:pt x="325" y="2013"/>
                      <a:pt x="406" y="2043"/>
                      <a:pt x="475" y="2090"/>
                    </a:cubicBezTo>
                    <a:cubicBezTo>
                      <a:pt x="771" y="2285"/>
                      <a:pt x="503" y="2693"/>
                      <a:pt x="359" y="2904"/>
                    </a:cubicBezTo>
                    <a:cubicBezTo>
                      <a:pt x="203" y="3134"/>
                      <a:pt x="23" y="3372"/>
                      <a:pt x="13" y="3649"/>
                    </a:cubicBezTo>
                    <a:cubicBezTo>
                      <a:pt x="0" y="4016"/>
                      <a:pt x="294" y="4328"/>
                      <a:pt x="614" y="4508"/>
                    </a:cubicBezTo>
                    <a:cubicBezTo>
                      <a:pt x="935" y="4689"/>
                      <a:pt x="1299" y="4788"/>
                      <a:pt x="1604" y="4992"/>
                    </a:cubicBezTo>
                    <a:cubicBezTo>
                      <a:pt x="2042" y="5287"/>
                      <a:pt x="2325" y="5797"/>
                      <a:pt x="2342" y="6324"/>
                    </a:cubicBezTo>
                    <a:cubicBezTo>
                      <a:pt x="2712" y="6317"/>
                      <a:pt x="3008" y="6236"/>
                      <a:pt x="3378" y="6229"/>
                    </a:cubicBezTo>
                    <a:cubicBezTo>
                      <a:pt x="3346" y="6116"/>
                      <a:pt x="3315" y="6004"/>
                      <a:pt x="3284" y="5890"/>
                    </a:cubicBezTo>
                    <a:cubicBezTo>
                      <a:pt x="3175" y="5327"/>
                      <a:pt x="3065" y="4763"/>
                      <a:pt x="2906" y="4210"/>
                    </a:cubicBezTo>
                    <a:cubicBezTo>
                      <a:pt x="2625" y="3234"/>
                      <a:pt x="2192" y="2301"/>
                      <a:pt x="1631" y="1454"/>
                    </a:cubicBezTo>
                    <a:cubicBezTo>
                      <a:pt x="1457" y="1191"/>
                      <a:pt x="1271" y="936"/>
                      <a:pt x="1073" y="691"/>
                    </a:cubicBezTo>
                    <a:cubicBezTo>
                      <a:pt x="974" y="570"/>
                      <a:pt x="872" y="449"/>
                      <a:pt x="767" y="332"/>
                    </a:cubicBezTo>
                    <a:cubicBezTo>
                      <a:pt x="673" y="225"/>
                      <a:pt x="568" y="75"/>
                      <a:pt x="451" y="0"/>
                    </a:cubicBez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2"/>
              <p:cNvSpPr/>
              <p:nvPr/>
            </p:nvSpPr>
            <p:spPr>
              <a:xfrm>
                <a:off x="2487862" y="3508444"/>
                <a:ext cx="266862" cy="646707"/>
              </a:xfrm>
              <a:custGeom>
                <a:avLst/>
                <a:gdLst/>
                <a:ahLst/>
                <a:cxnLst/>
                <a:rect l="l" t="t" r="r" b="b"/>
                <a:pathLst>
                  <a:path w="2745" h="6652" extrusionOk="0">
                    <a:moveTo>
                      <a:pt x="2015" y="0"/>
                    </a:moveTo>
                    <a:lnTo>
                      <a:pt x="2015" y="0"/>
                    </a:lnTo>
                    <a:cubicBezTo>
                      <a:pt x="1040" y="2074"/>
                      <a:pt x="360" y="4287"/>
                      <a:pt x="1" y="6551"/>
                    </a:cubicBezTo>
                    <a:lnTo>
                      <a:pt x="598" y="6652"/>
                    </a:lnTo>
                    <a:cubicBezTo>
                      <a:pt x="615" y="6137"/>
                      <a:pt x="876" y="5637"/>
                      <a:pt x="1287" y="5327"/>
                    </a:cubicBezTo>
                    <a:cubicBezTo>
                      <a:pt x="1495" y="5171"/>
                      <a:pt x="1736" y="5063"/>
                      <a:pt x="1941" y="4902"/>
                    </a:cubicBezTo>
                    <a:cubicBezTo>
                      <a:pt x="2145" y="4740"/>
                      <a:pt x="2315" y="4501"/>
                      <a:pt x="2297" y="4242"/>
                    </a:cubicBezTo>
                    <a:cubicBezTo>
                      <a:pt x="2264" y="3821"/>
                      <a:pt x="1762" y="3538"/>
                      <a:pt x="1764" y="3116"/>
                    </a:cubicBezTo>
                    <a:cubicBezTo>
                      <a:pt x="1767" y="2858"/>
                      <a:pt x="1961" y="2645"/>
                      <a:pt x="2155" y="2475"/>
                    </a:cubicBezTo>
                    <a:cubicBezTo>
                      <a:pt x="2351" y="2305"/>
                      <a:pt x="2568" y="2134"/>
                      <a:pt x="2644" y="1887"/>
                    </a:cubicBezTo>
                    <a:cubicBezTo>
                      <a:pt x="2745" y="1559"/>
                      <a:pt x="2563" y="1216"/>
                      <a:pt x="2374" y="928"/>
                    </a:cubicBezTo>
                    <a:cubicBezTo>
                      <a:pt x="2185" y="641"/>
                      <a:pt x="1977" y="342"/>
                      <a:pt x="2015" y="0"/>
                    </a:cubicBez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2"/>
              <p:cNvSpPr/>
              <p:nvPr/>
            </p:nvSpPr>
            <p:spPr>
              <a:xfrm>
                <a:off x="2551638" y="3726311"/>
                <a:ext cx="295833" cy="392866"/>
              </a:xfrm>
              <a:custGeom>
                <a:avLst/>
                <a:gdLst/>
                <a:ahLst/>
                <a:cxnLst/>
                <a:rect l="l" t="t" r="r" b="b"/>
                <a:pathLst>
                  <a:path w="3043" h="4041" extrusionOk="0">
                    <a:moveTo>
                      <a:pt x="2756" y="0"/>
                    </a:moveTo>
                    <a:lnTo>
                      <a:pt x="2756" y="0"/>
                    </a:lnTo>
                    <a:cubicBezTo>
                      <a:pt x="1757" y="856"/>
                      <a:pt x="930" y="1910"/>
                      <a:pt x="335" y="3083"/>
                    </a:cubicBezTo>
                    <a:cubicBezTo>
                      <a:pt x="193" y="3361"/>
                      <a:pt x="64" y="3648"/>
                      <a:pt x="1" y="3953"/>
                    </a:cubicBezTo>
                    <a:lnTo>
                      <a:pt x="732" y="4041"/>
                    </a:lnTo>
                    <a:cubicBezTo>
                      <a:pt x="743" y="3864"/>
                      <a:pt x="873" y="3718"/>
                      <a:pt x="1019" y="3617"/>
                    </a:cubicBezTo>
                    <a:cubicBezTo>
                      <a:pt x="1165" y="3517"/>
                      <a:pt x="1331" y="3449"/>
                      <a:pt x="1471" y="3340"/>
                    </a:cubicBezTo>
                    <a:cubicBezTo>
                      <a:pt x="1611" y="3232"/>
                      <a:pt x="1726" y="3068"/>
                      <a:pt x="1708" y="2892"/>
                    </a:cubicBezTo>
                    <a:cubicBezTo>
                      <a:pt x="1693" y="2754"/>
                      <a:pt x="1600" y="2631"/>
                      <a:pt x="1607" y="2492"/>
                    </a:cubicBezTo>
                    <a:cubicBezTo>
                      <a:pt x="1614" y="2312"/>
                      <a:pt x="1791" y="2184"/>
                      <a:pt x="1965" y="2135"/>
                    </a:cubicBezTo>
                    <a:cubicBezTo>
                      <a:pt x="2140" y="2089"/>
                      <a:pt x="2327" y="2093"/>
                      <a:pt x="2497" y="2035"/>
                    </a:cubicBezTo>
                    <a:cubicBezTo>
                      <a:pt x="2821" y="1924"/>
                      <a:pt x="3042" y="1567"/>
                      <a:pt x="2997" y="1227"/>
                    </a:cubicBezTo>
                    <a:cubicBezTo>
                      <a:pt x="2968" y="1019"/>
                      <a:pt x="2855" y="833"/>
                      <a:pt x="2779" y="637"/>
                    </a:cubicBezTo>
                    <a:cubicBezTo>
                      <a:pt x="2702" y="440"/>
                      <a:pt x="2636" y="173"/>
                      <a:pt x="2756" y="0"/>
                    </a:cubicBez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2"/>
              <p:cNvSpPr/>
              <p:nvPr/>
            </p:nvSpPr>
            <p:spPr>
              <a:xfrm>
                <a:off x="2292743" y="3567650"/>
                <a:ext cx="274445" cy="553668"/>
              </a:xfrm>
              <a:custGeom>
                <a:avLst/>
                <a:gdLst/>
                <a:ahLst/>
                <a:cxnLst/>
                <a:rect l="l" t="t" r="r" b="b"/>
                <a:pathLst>
                  <a:path w="2823" h="5695" extrusionOk="0">
                    <a:moveTo>
                      <a:pt x="1090" y="1"/>
                    </a:moveTo>
                    <a:lnTo>
                      <a:pt x="1090" y="1"/>
                    </a:lnTo>
                    <a:cubicBezTo>
                      <a:pt x="1261" y="526"/>
                      <a:pt x="1088" y="1147"/>
                      <a:pt x="668" y="1506"/>
                    </a:cubicBezTo>
                    <a:cubicBezTo>
                      <a:pt x="550" y="1607"/>
                      <a:pt x="414" y="1689"/>
                      <a:pt x="296" y="1791"/>
                    </a:cubicBezTo>
                    <a:cubicBezTo>
                      <a:pt x="177" y="1893"/>
                      <a:pt x="73" y="2022"/>
                      <a:pt x="43" y="2175"/>
                    </a:cubicBezTo>
                    <a:cubicBezTo>
                      <a:pt x="0" y="2400"/>
                      <a:pt x="129" y="2627"/>
                      <a:pt x="299" y="2781"/>
                    </a:cubicBezTo>
                    <a:cubicBezTo>
                      <a:pt x="469" y="2934"/>
                      <a:pt x="677" y="3036"/>
                      <a:pt x="864" y="3170"/>
                    </a:cubicBezTo>
                    <a:cubicBezTo>
                      <a:pt x="1051" y="3303"/>
                      <a:pt x="1224" y="3483"/>
                      <a:pt x="1261" y="3709"/>
                    </a:cubicBezTo>
                    <a:cubicBezTo>
                      <a:pt x="1332" y="4136"/>
                      <a:pt x="904" y="4531"/>
                      <a:pt x="983" y="4955"/>
                    </a:cubicBezTo>
                    <a:cubicBezTo>
                      <a:pt x="1026" y="5176"/>
                      <a:pt x="1200" y="5351"/>
                      <a:pt x="1401" y="5449"/>
                    </a:cubicBezTo>
                    <a:cubicBezTo>
                      <a:pt x="1602" y="5547"/>
                      <a:pt x="1828" y="5579"/>
                      <a:pt x="2050" y="5606"/>
                    </a:cubicBezTo>
                    <a:cubicBezTo>
                      <a:pt x="2186" y="5623"/>
                      <a:pt x="2324" y="5640"/>
                      <a:pt x="2458" y="5671"/>
                    </a:cubicBezTo>
                    <a:cubicBezTo>
                      <a:pt x="2504" y="5681"/>
                      <a:pt x="2544" y="5695"/>
                      <a:pt x="2581" y="5695"/>
                    </a:cubicBezTo>
                    <a:cubicBezTo>
                      <a:pt x="2616" y="5695"/>
                      <a:pt x="2648" y="5682"/>
                      <a:pt x="2679" y="5639"/>
                    </a:cubicBezTo>
                    <a:cubicBezTo>
                      <a:pt x="2787" y="5490"/>
                      <a:pt x="2768" y="5137"/>
                      <a:pt x="2783" y="4959"/>
                    </a:cubicBezTo>
                    <a:cubicBezTo>
                      <a:pt x="2822" y="4462"/>
                      <a:pt x="2807" y="3960"/>
                      <a:pt x="2734" y="3468"/>
                    </a:cubicBezTo>
                    <a:cubicBezTo>
                      <a:pt x="2695" y="3195"/>
                      <a:pt x="2637" y="2924"/>
                      <a:pt x="2563" y="2658"/>
                    </a:cubicBezTo>
                    <a:cubicBezTo>
                      <a:pt x="2288" y="1674"/>
                      <a:pt x="1778" y="756"/>
                      <a:pt x="1090" y="1"/>
                    </a:cubicBez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2"/>
              <p:cNvSpPr/>
              <p:nvPr/>
            </p:nvSpPr>
            <p:spPr>
              <a:xfrm>
                <a:off x="2357200" y="4079022"/>
                <a:ext cx="340358" cy="458198"/>
              </a:xfrm>
              <a:custGeom>
                <a:avLst/>
                <a:gdLst/>
                <a:ahLst/>
                <a:cxnLst/>
                <a:rect l="l" t="t" r="r" b="b"/>
                <a:pathLst>
                  <a:path w="3501" h="4713" extrusionOk="0">
                    <a:moveTo>
                      <a:pt x="339" y="1"/>
                    </a:moveTo>
                    <a:cubicBezTo>
                      <a:pt x="126" y="491"/>
                      <a:pt x="0" y="1096"/>
                      <a:pt x="0" y="1750"/>
                    </a:cubicBezTo>
                    <a:cubicBezTo>
                      <a:pt x="0" y="3386"/>
                      <a:pt x="785" y="4712"/>
                      <a:pt x="1751" y="4712"/>
                    </a:cubicBezTo>
                    <a:cubicBezTo>
                      <a:pt x="2717" y="4712"/>
                      <a:pt x="3501" y="3386"/>
                      <a:pt x="3501" y="1750"/>
                    </a:cubicBezTo>
                    <a:cubicBezTo>
                      <a:pt x="3501" y="1096"/>
                      <a:pt x="3375" y="491"/>
                      <a:pt x="3162"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2"/>
              <p:cNvSpPr/>
              <p:nvPr/>
            </p:nvSpPr>
            <p:spPr>
              <a:xfrm>
                <a:off x="2411837" y="4079022"/>
                <a:ext cx="285722" cy="458198"/>
              </a:xfrm>
              <a:custGeom>
                <a:avLst/>
                <a:gdLst/>
                <a:ahLst/>
                <a:cxnLst/>
                <a:rect l="l" t="t" r="r" b="b"/>
                <a:pathLst>
                  <a:path w="2939" h="4713" extrusionOk="0">
                    <a:moveTo>
                      <a:pt x="2065" y="1"/>
                    </a:moveTo>
                    <a:cubicBezTo>
                      <a:pt x="2138" y="326"/>
                      <a:pt x="2179" y="682"/>
                      <a:pt x="2179" y="1052"/>
                    </a:cubicBezTo>
                    <a:cubicBezTo>
                      <a:pt x="2179" y="2688"/>
                      <a:pt x="1395" y="4014"/>
                      <a:pt x="428" y="4014"/>
                    </a:cubicBezTo>
                    <a:cubicBezTo>
                      <a:pt x="281" y="4014"/>
                      <a:pt x="138" y="3983"/>
                      <a:pt x="1" y="3925"/>
                    </a:cubicBezTo>
                    <a:lnTo>
                      <a:pt x="1" y="3925"/>
                    </a:lnTo>
                    <a:cubicBezTo>
                      <a:pt x="312" y="4413"/>
                      <a:pt x="730" y="4712"/>
                      <a:pt x="1189" y="4712"/>
                    </a:cubicBezTo>
                    <a:cubicBezTo>
                      <a:pt x="2155" y="4712"/>
                      <a:pt x="2939" y="3386"/>
                      <a:pt x="2939" y="1750"/>
                    </a:cubicBezTo>
                    <a:cubicBezTo>
                      <a:pt x="2939" y="1096"/>
                      <a:pt x="2813" y="491"/>
                      <a:pt x="2600" y="1"/>
                    </a:cubicBezTo>
                    <a:close/>
                  </a:path>
                </a:pathLst>
              </a:custGeom>
              <a:solidFill>
                <a:srgbClr val="FFFFFF">
                  <a:alpha val="1698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52"/>
            <p:cNvGrpSpPr/>
            <p:nvPr/>
          </p:nvGrpSpPr>
          <p:grpSpPr>
            <a:xfrm>
              <a:off x="5476092" y="3996026"/>
              <a:ext cx="716300" cy="373334"/>
              <a:chOff x="-4550631" y="5664971"/>
              <a:chExt cx="1208741" cy="629994"/>
            </a:xfrm>
          </p:grpSpPr>
          <p:sp>
            <p:nvSpPr>
              <p:cNvPr id="1302" name="Google Shape;1302;p52"/>
              <p:cNvSpPr/>
              <p:nvPr/>
            </p:nvSpPr>
            <p:spPr>
              <a:xfrm>
                <a:off x="-4550631" y="5664971"/>
                <a:ext cx="1208741" cy="629994"/>
              </a:xfrm>
              <a:custGeom>
                <a:avLst/>
                <a:gdLst/>
                <a:ahLst/>
                <a:cxnLst/>
                <a:rect l="l" t="t" r="r" b="b"/>
                <a:pathLst>
                  <a:path w="7878" h="4106" extrusionOk="0">
                    <a:moveTo>
                      <a:pt x="7690" y="0"/>
                    </a:moveTo>
                    <a:lnTo>
                      <a:pt x="1371" y="248"/>
                    </a:lnTo>
                    <a:lnTo>
                      <a:pt x="1" y="3856"/>
                    </a:lnTo>
                    <a:lnTo>
                      <a:pt x="188" y="4106"/>
                    </a:lnTo>
                    <a:lnTo>
                      <a:pt x="6694" y="4106"/>
                    </a:lnTo>
                    <a:lnTo>
                      <a:pt x="7877" y="248"/>
                    </a:lnTo>
                    <a:lnTo>
                      <a:pt x="7690" y="0"/>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2"/>
              <p:cNvSpPr/>
              <p:nvPr/>
            </p:nvSpPr>
            <p:spPr>
              <a:xfrm>
                <a:off x="-4550631" y="5664971"/>
                <a:ext cx="1180049" cy="591789"/>
              </a:xfrm>
              <a:custGeom>
                <a:avLst/>
                <a:gdLst/>
                <a:ahLst/>
                <a:cxnLst/>
                <a:rect l="l" t="t" r="r" b="b"/>
                <a:pathLst>
                  <a:path w="7691" h="3857" extrusionOk="0">
                    <a:moveTo>
                      <a:pt x="1182" y="0"/>
                    </a:moveTo>
                    <a:lnTo>
                      <a:pt x="1" y="3856"/>
                    </a:lnTo>
                    <a:lnTo>
                      <a:pt x="6507" y="3856"/>
                    </a:lnTo>
                    <a:lnTo>
                      <a:pt x="7690" y="0"/>
                    </a:ln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52"/>
              <p:cNvGrpSpPr/>
              <p:nvPr/>
            </p:nvGrpSpPr>
            <p:grpSpPr>
              <a:xfrm>
                <a:off x="-4374029" y="5874101"/>
                <a:ext cx="904797" cy="149597"/>
                <a:chOff x="-4374029" y="5874101"/>
                <a:chExt cx="904797" cy="149597"/>
              </a:xfrm>
            </p:grpSpPr>
            <p:sp>
              <p:nvSpPr>
                <p:cNvPr id="1305" name="Google Shape;1305;p52"/>
                <p:cNvSpPr/>
                <p:nvPr/>
              </p:nvSpPr>
              <p:spPr>
                <a:xfrm>
                  <a:off x="-4374029" y="5876402"/>
                  <a:ext cx="158035" cy="144994"/>
                </a:xfrm>
                <a:custGeom>
                  <a:avLst/>
                  <a:gdLst/>
                  <a:ahLst/>
                  <a:cxnLst/>
                  <a:rect l="l" t="t" r="r" b="b"/>
                  <a:pathLst>
                    <a:path w="1030" h="945" extrusionOk="0">
                      <a:moveTo>
                        <a:pt x="0" y="1"/>
                      </a:moveTo>
                      <a:lnTo>
                        <a:pt x="118" y="944"/>
                      </a:lnTo>
                      <a:lnTo>
                        <a:pt x="333" y="944"/>
                      </a:lnTo>
                      <a:lnTo>
                        <a:pt x="1030" y="1"/>
                      </a:lnTo>
                      <a:lnTo>
                        <a:pt x="813" y="1"/>
                      </a:lnTo>
                      <a:lnTo>
                        <a:pt x="316" y="675"/>
                      </a:lnTo>
                      <a:lnTo>
                        <a:pt x="235"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2"/>
                <p:cNvSpPr/>
                <p:nvPr/>
              </p:nvSpPr>
              <p:spPr>
                <a:xfrm>
                  <a:off x="-4272149" y="5876402"/>
                  <a:ext cx="162332" cy="144994"/>
                </a:xfrm>
                <a:custGeom>
                  <a:avLst/>
                  <a:gdLst/>
                  <a:ahLst/>
                  <a:cxnLst/>
                  <a:rect l="l" t="t" r="r" b="b"/>
                  <a:pathLst>
                    <a:path w="1058" h="945" extrusionOk="0">
                      <a:moveTo>
                        <a:pt x="750" y="215"/>
                      </a:moveTo>
                      <a:lnTo>
                        <a:pt x="788" y="576"/>
                      </a:lnTo>
                      <a:lnTo>
                        <a:pt x="489" y="576"/>
                      </a:lnTo>
                      <a:lnTo>
                        <a:pt x="750" y="215"/>
                      </a:lnTo>
                      <a:close/>
                      <a:moveTo>
                        <a:pt x="709" y="1"/>
                      </a:moveTo>
                      <a:lnTo>
                        <a:pt x="0" y="944"/>
                      </a:lnTo>
                      <a:lnTo>
                        <a:pt x="223" y="944"/>
                      </a:lnTo>
                      <a:lnTo>
                        <a:pt x="369" y="742"/>
                      </a:lnTo>
                      <a:lnTo>
                        <a:pt x="807" y="742"/>
                      </a:lnTo>
                      <a:lnTo>
                        <a:pt x="828" y="944"/>
                      </a:lnTo>
                      <a:lnTo>
                        <a:pt x="1057" y="944"/>
                      </a:lnTo>
                      <a:lnTo>
                        <a:pt x="924"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2"/>
                <p:cNvSpPr/>
                <p:nvPr/>
              </p:nvSpPr>
              <p:spPr>
                <a:xfrm>
                  <a:off x="-4097388" y="5874101"/>
                  <a:ext cx="166628" cy="149597"/>
                </a:xfrm>
                <a:custGeom>
                  <a:avLst/>
                  <a:gdLst/>
                  <a:ahLst/>
                  <a:cxnLst/>
                  <a:rect l="l" t="t" r="r" b="b"/>
                  <a:pathLst>
                    <a:path w="1086" h="975" extrusionOk="0">
                      <a:moveTo>
                        <a:pt x="748" y="0"/>
                      </a:moveTo>
                      <a:cubicBezTo>
                        <a:pt x="455" y="0"/>
                        <a:pt x="175" y="203"/>
                        <a:pt x="88" y="487"/>
                      </a:cubicBezTo>
                      <a:cubicBezTo>
                        <a:pt x="0" y="771"/>
                        <a:pt x="156" y="975"/>
                        <a:pt x="448" y="975"/>
                      </a:cubicBezTo>
                      <a:cubicBezTo>
                        <a:pt x="612" y="975"/>
                        <a:pt x="767" y="915"/>
                        <a:pt x="889" y="806"/>
                      </a:cubicBezTo>
                      <a:lnTo>
                        <a:pt x="788" y="677"/>
                      </a:lnTo>
                      <a:cubicBezTo>
                        <a:pt x="703" y="751"/>
                        <a:pt x="612" y="789"/>
                        <a:pt x="517" y="789"/>
                      </a:cubicBezTo>
                      <a:cubicBezTo>
                        <a:pt x="342" y="789"/>
                        <a:pt x="254" y="665"/>
                        <a:pt x="308" y="487"/>
                      </a:cubicBezTo>
                      <a:cubicBezTo>
                        <a:pt x="363" y="309"/>
                        <a:pt x="526" y="186"/>
                        <a:pt x="703" y="186"/>
                      </a:cubicBezTo>
                      <a:cubicBezTo>
                        <a:pt x="797" y="186"/>
                        <a:pt x="865" y="224"/>
                        <a:pt x="906" y="296"/>
                      </a:cubicBezTo>
                      <a:lnTo>
                        <a:pt x="1086" y="167"/>
                      </a:lnTo>
                      <a:cubicBezTo>
                        <a:pt x="1029" y="60"/>
                        <a:pt x="911" y="0"/>
                        <a:pt x="748"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2"/>
                <p:cNvSpPr/>
                <p:nvPr/>
              </p:nvSpPr>
              <p:spPr>
                <a:xfrm>
                  <a:off x="-3967583" y="5876402"/>
                  <a:ext cx="162178" cy="144994"/>
                </a:xfrm>
                <a:custGeom>
                  <a:avLst/>
                  <a:gdLst/>
                  <a:ahLst/>
                  <a:cxnLst/>
                  <a:rect l="l" t="t" r="r" b="b"/>
                  <a:pathLst>
                    <a:path w="1057" h="945" extrusionOk="0">
                      <a:moveTo>
                        <a:pt x="750" y="215"/>
                      </a:moveTo>
                      <a:lnTo>
                        <a:pt x="789" y="576"/>
                      </a:lnTo>
                      <a:lnTo>
                        <a:pt x="490" y="576"/>
                      </a:lnTo>
                      <a:lnTo>
                        <a:pt x="750" y="215"/>
                      </a:lnTo>
                      <a:close/>
                      <a:moveTo>
                        <a:pt x="710" y="1"/>
                      </a:moveTo>
                      <a:lnTo>
                        <a:pt x="0" y="944"/>
                      </a:lnTo>
                      <a:lnTo>
                        <a:pt x="224" y="944"/>
                      </a:lnTo>
                      <a:lnTo>
                        <a:pt x="370" y="742"/>
                      </a:lnTo>
                      <a:lnTo>
                        <a:pt x="806" y="742"/>
                      </a:lnTo>
                      <a:lnTo>
                        <a:pt x="829" y="944"/>
                      </a:lnTo>
                      <a:lnTo>
                        <a:pt x="1057" y="944"/>
                      </a:lnTo>
                      <a:lnTo>
                        <a:pt x="925"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2"/>
                <p:cNvSpPr/>
                <p:nvPr/>
              </p:nvSpPr>
              <p:spPr>
                <a:xfrm>
                  <a:off x="-3790521" y="5876402"/>
                  <a:ext cx="177061" cy="144994"/>
                </a:xfrm>
                <a:custGeom>
                  <a:avLst/>
                  <a:gdLst/>
                  <a:ahLst/>
                  <a:cxnLst/>
                  <a:rect l="l" t="t" r="r" b="b"/>
                  <a:pathLst>
                    <a:path w="1154" h="945" extrusionOk="0">
                      <a:moveTo>
                        <a:pt x="290" y="1"/>
                      </a:moveTo>
                      <a:lnTo>
                        <a:pt x="1" y="944"/>
                      </a:lnTo>
                      <a:lnTo>
                        <a:pt x="216" y="944"/>
                      </a:lnTo>
                      <a:lnTo>
                        <a:pt x="392" y="372"/>
                      </a:lnTo>
                      <a:lnTo>
                        <a:pt x="686" y="944"/>
                      </a:lnTo>
                      <a:lnTo>
                        <a:pt x="865" y="944"/>
                      </a:lnTo>
                      <a:lnTo>
                        <a:pt x="1154" y="1"/>
                      </a:lnTo>
                      <a:lnTo>
                        <a:pt x="939" y="1"/>
                      </a:lnTo>
                      <a:lnTo>
                        <a:pt x="764" y="573"/>
                      </a:lnTo>
                      <a:lnTo>
                        <a:pt x="471"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2"/>
                <p:cNvSpPr/>
                <p:nvPr/>
              </p:nvSpPr>
              <p:spPr>
                <a:xfrm>
                  <a:off x="-3603792" y="5876402"/>
                  <a:ext cx="134560" cy="144994"/>
                </a:xfrm>
                <a:custGeom>
                  <a:avLst/>
                  <a:gdLst/>
                  <a:ahLst/>
                  <a:cxnLst/>
                  <a:rect l="l" t="t" r="r" b="b"/>
                  <a:pathLst>
                    <a:path w="877" h="945" extrusionOk="0">
                      <a:moveTo>
                        <a:pt x="54" y="1"/>
                      </a:moveTo>
                      <a:lnTo>
                        <a:pt x="1" y="179"/>
                      </a:lnTo>
                      <a:lnTo>
                        <a:pt x="301" y="179"/>
                      </a:lnTo>
                      <a:lnTo>
                        <a:pt x="67" y="944"/>
                      </a:lnTo>
                      <a:lnTo>
                        <a:pt x="285" y="944"/>
                      </a:lnTo>
                      <a:lnTo>
                        <a:pt x="519" y="179"/>
                      </a:lnTo>
                      <a:lnTo>
                        <a:pt x="821" y="179"/>
                      </a:lnTo>
                      <a:lnTo>
                        <a:pt x="876"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1" name="Google Shape;1311;p52"/>
            <p:cNvGrpSpPr/>
            <p:nvPr/>
          </p:nvGrpSpPr>
          <p:grpSpPr>
            <a:xfrm rot="-805255">
              <a:off x="7436092" y="1208216"/>
              <a:ext cx="837890" cy="597506"/>
              <a:chOff x="9864220" y="3213947"/>
              <a:chExt cx="1339373" cy="955117"/>
            </a:xfrm>
          </p:grpSpPr>
          <p:sp>
            <p:nvSpPr>
              <p:cNvPr id="1312" name="Google Shape;1312;p52"/>
              <p:cNvSpPr/>
              <p:nvPr/>
            </p:nvSpPr>
            <p:spPr>
              <a:xfrm>
                <a:off x="9864220" y="3257731"/>
                <a:ext cx="1265596" cy="911332"/>
              </a:xfrm>
              <a:custGeom>
                <a:avLst/>
                <a:gdLst/>
                <a:ahLst/>
                <a:cxnLst/>
                <a:rect l="l" t="t" r="r" b="b"/>
                <a:pathLst>
                  <a:path w="15233" h="10969" extrusionOk="0">
                    <a:moveTo>
                      <a:pt x="1930" y="1"/>
                    </a:moveTo>
                    <a:lnTo>
                      <a:pt x="1" y="7584"/>
                    </a:lnTo>
                    <a:lnTo>
                      <a:pt x="13303" y="10968"/>
                    </a:lnTo>
                    <a:lnTo>
                      <a:pt x="14801" y="5082"/>
                    </a:lnTo>
                    <a:lnTo>
                      <a:pt x="15233" y="3385"/>
                    </a:lnTo>
                    <a:lnTo>
                      <a:pt x="1930" y="1"/>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2"/>
              <p:cNvSpPr/>
              <p:nvPr/>
            </p:nvSpPr>
            <p:spPr>
              <a:xfrm>
                <a:off x="9938081" y="3213947"/>
                <a:ext cx="1265513" cy="911332"/>
              </a:xfrm>
              <a:custGeom>
                <a:avLst/>
                <a:gdLst/>
                <a:ahLst/>
                <a:cxnLst/>
                <a:rect l="l" t="t" r="r" b="b"/>
                <a:pathLst>
                  <a:path w="15232" h="10969" extrusionOk="0">
                    <a:moveTo>
                      <a:pt x="1929" y="1"/>
                    </a:moveTo>
                    <a:lnTo>
                      <a:pt x="0" y="7584"/>
                    </a:lnTo>
                    <a:lnTo>
                      <a:pt x="13302" y="10968"/>
                    </a:lnTo>
                    <a:lnTo>
                      <a:pt x="15232" y="3385"/>
                    </a:lnTo>
                    <a:lnTo>
                      <a:pt x="1929"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2"/>
              <p:cNvSpPr/>
              <p:nvPr/>
            </p:nvSpPr>
            <p:spPr>
              <a:xfrm>
                <a:off x="9938081" y="3623795"/>
                <a:ext cx="1105246" cy="501486"/>
              </a:xfrm>
              <a:custGeom>
                <a:avLst/>
                <a:gdLst/>
                <a:ahLst/>
                <a:cxnLst/>
                <a:rect l="l" t="t" r="r" b="b"/>
                <a:pathLst>
                  <a:path w="13303" h="6036" extrusionOk="0">
                    <a:moveTo>
                      <a:pt x="7756" y="0"/>
                    </a:moveTo>
                    <a:lnTo>
                      <a:pt x="0" y="2651"/>
                    </a:lnTo>
                    <a:lnTo>
                      <a:pt x="13302" y="6035"/>
                    </a:lnTo>
                    <a:lnTo>
                      <a:pt x="7756" y="0"/>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2"/>
              <p:cNvSpPr/>
              <p:nvPr/>
            </p:nvSpPr>
            <p:spPr>
              <a:xfrm>
                <a:off x="10062455" y="3354939"/>
                <a:ext cx="1105246" cy="414997"/>
              </a:xfrm>
              <a:custGeom>
                <a:avLst/>
                <a:gdLst/>
                <a:ahLst/>
                <a:cxnLst/>
                <a:rect l="l" t="t" r="r" b="b"/>
                <a:pathLst>
                  <a:path w="13303" h="4995" extrusionOk="0">
                    <a:moveTo>
                      <a:pt x="0" y="1"/>
                    </a:moveTo>
                    <a:lnTo>
                      <a:pt x="5812" y="4994"/>
                    </a:lnTo>
                    <a:lnTo>
                      <a:pt x="13303" y="3385"/>
                    </a:lnTo>
                    <a:lnTo>
                      <a:pt x="0" y="1"/>
                    </a:ln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2"/>
              <p:cNvSpPr/>
              <p:nvPr/>
            </p:nvSpPr>
            <p:spPr>
              <a:xfrm>
                <a:off x="10062455" y="3213947"/>
                <a:ext cx="1141138" cy="523004"/>
              </a:xfrm>
              <a:custGeom>
                <a:avLst/>
                <a:gdLst/>
                <a:ahLst/>
                <a:cxnLst/>
                <a:rect l="l" t="t" r="r" b="b"/>
                <a:pathLst>
                  <a:path w="13735" h="6295" extrusionOk="0">
                    <a:moveTo>
                      <a:pt x="432" y="1"/>
                    </a:moveTo>
                    <a:lnTo>
                      <a:pt x="0" y="1698"/>
                    </a:lnTo>
                    <a:lnTo>
                      <a:pt x="5912" y="6295"/>
                    </a:lnTo>
                    <a:lnTo>
                      <a:pt x="13303" y="5082"/>
                    </a:lnTo>
                    <a:lnTo>
                      <a:pt x="13735" y="3385"/>
                    </a:lnTo>
                    <a:lnTo>
                      <a:pt x="4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2"/>
              <p:cNvSpPr/>
              <p:nvPr/>
            </p:nvSpPr>
            <p:spPr>
              <a:xfrm>
                <a:off x="10136398" y="3773178"/>
                <a:ext cx="7810" cy="166"/>
              </a:xfrm>
              <a:custGeom>
                <a:avLst/>
                <a:gdLst/>
                <a:ahLst/>
                <a:cxnLst/>
                <a:rect l="l" t="t" r="r" b="b"/>
                <a:pathLst>
                  <a:path w="94" h="2" extrusionOk="0">
                    <a:moveTo>
                      <a:pt x="44" y="1"/>
                    </a:moveTo>
                    <a:cubicBezTo>
                      <a:pt x="16" y="1"/>
                      <a:pt x="0" y="2"/>
                      <a:pt x="0" y="2"/>
                    </a:cubicBezTo>
                    <a:lnTo>
                      <a:pt x="94" y="2"/>
                    </a:lnTo>
                    <a:cubicBezTo>
                      <a:pt x="74" y="1"/>
                      <a:pt x="57" y="1"/>
                      <a:pt x="44"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a:off x="10234602" y="3863905"/>
                <a:ext cx="249" cy="7810"/>
              </a:xfrm>
              <a:custGeom>
                <a:avLst/>
                <a:gdLst/>
                <a:ahLst/>
                <a:cxnLst/>
                <a:rect l="l" t="t" r="r" b="b"/>
                <a:pathLst>
                  <a:path w="3" h="94" extrusionOk="0">
                    <a:moveTo>
                      <a:pt x="2" y="0"/>
                    </a:moveTo>
                    <a:cubicBezTo>
                      <a:pt x="1" y="57"/>
                      <a:pt x="2" y="94"/>
                      <a:pt x="2" y="94"/>
                    </a:cubicBezTo>
                    <a:cubicBezTo>
                      <a:pt x="2" y="94"/>
                      <a:pt x="2" y="57"/>
                      <a:pt x="2" y="0"/>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a:off x="10234602" y="3674725"/>
                <a:ext cx="249" cy="7976"/>
              </a:xfrm>
              <a:custGeom>
                <a:avLst/>
                <a:gdLst/>
                <a:ahLst/>
                <a:cxnLst/>
                <a:rect l="l" t="t" r="r" b="b"/>
                <a:pathLst>
                  <a:path w="3" h="96" extrusionOk="0">
                    <a:moveTo>
                      <a:pt x="2" y="1"/>
                    </a:moveTo>
                    <a:cubicBezTo>
                      <a:pt x="2" y="1"/>
                      <a:pt x="1" y="38"/>
                      <a:pt x="2" y="96"/>
                    </a:cubicBezTo>
                    <a:cubicBezTo>
                      <a:pt x="2" y="38"/>
                      <a:pt x="2" y="1"/>
                      <a:pt x="2" y="1"/>
                    </a:cubicBezTo>
                    <a:close/>
                  </a:path>
                </a:pathLst>
              </a:custGeom>
              <a:solidFill>
                <a:srgbClr val="FFFFFF"/>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xmlns="" id="{4E6B4276-6F06-F5C7-30F9-3B1FBBC075F2}"/>
              </a:ext>
            </a:extLst>
          </p:cNvPr>
          <p:cNvSpPr txBox="1"/>
          <p:nvPr/>
        </p:nvSpPr>
        <p:spPr>
          <a:xfrm>
            <a:off x="556920" y="1456111"/>
            <a:ext cx="5271547"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Hãy tìm hiểu mức thu nhập bình quân đầu người 1 tháng của gia đình mình. </a:t>
            </a:r>
            <a:endParaRPr lang="en-US" sz="2000"/>
          </a:p>
          <a:p>
            <a:pPr marL="342900" indent="-342900" algn="just">
              <a:lnSpc>
                <a:spcPct val="150000"/>
              </a:lnSpc>
              <a:buFont typeface="Arial" panose="020B0604020202020204" pitchFamily="34" charset="0"/>
              <a:buChar char="•"/>
            </a:pPr>
            <a:r>
              <a:rPr lang="vi-VN" sz="2000"/>
              <a:t>So sánh với mức thu nhập trung bình của cả nước và của vùng nơi em sinh sống. </a:t>
            </a:r>
            <a:endParaRPr lang="en-US" sz="2000"/>
          </a:p>
        </p:txBody>
      </p:sp>
      <p:sp>
        <p:nvSpPr>
          <p:cNvPr id="8" name="Rectangle: Rounded Corners 7">
            <a:extLst>
              <a:ext uri="{FF2B5EF4-FFF2-40B4-BE49-F238E27FC236}">
                <a16:creationId xmlns:a16="http://schemas.microsoft.com/office/drawing/2014/main" xmlns="" id="{AD72BD94-A42A-9AF6-E76A-311C0B68EA03}"/>
              </a:ext>
            </a:extLst>
          </p:cNvPr>
          <p:cNvSpPr/>
          <p:nvPr/>
        </p:nvSpPr>
        <p:spPr>
          <a:xfrm>
            <a:off x="2095500" y="746554"/>
            <a:ext cx="1805940" cy="670091"/>
          </a:xfrm>
          <a:prstGeom prst="roundRect">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Nhiệm vụ</a:t>
            </a:r>
          </a:p>
        </p:txBody>
      </p:sp>
      <p:sp>
        <p:nvSpPr>
          <p:cNvPr id="9" name="Freeform 18">
            <a:extLst>
              <a:ext uri="{FF2B5EF4-FFF2-40B4-BE49-F238E27FC236}">
                <a16:creationId xmlns:a16="http://schemas.microsoft.com/office/drawing/2014/main" xmlns="" id="{46FF96E5-160C-99CC-2E68-F66581E0655F}"/>
              </a:ext>
            </a:extLst>
          </p:cNvPr>
          <p:cNvSpPr/>
          <p:nvPr/>
        </p:nvSpPr>
        <p:spPr>
          <a:xfrm>
            <a:off x="1218413" y="3420696"/>
            <a:ext cx="3367564" cy="1292303"/>
          </a:xfrm>
          <a:custGeom>
            <a:avLst/>
            <a:gdLst/>
            <a:ahLst/>
            <a:cxnLst/>
            <a:rect l="l" t="t" r="r" b="b"/>
            <a:pathLst>
              <a:path w="3367564" h="1292303">
                <a:moveTo>
                  <a:pt x="0" y="0"/>
                </a:moveTo>
                <a:lnTo>
                  <a:pt x="3367564" y="0"/>
                </a:lnTo>
                <a:lnTo>
                  <a:pt x="3367564" y="1292303"/>
                </a:lnTo>
                <a:lnTo>
                  <a:pt x="0" y="1292303"/>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C6A1A9-796F-090E-BA8D-015E8E9938AE}"/>
              </a:ext>
            </a:extLst>
          </p:cNvPr>
          <p:cNvSpPr txBox="1"/>
          <p:nvPr/>
        </p:nvSpPr>
        <p:spPr>
          <a:xfrm>
            <a:off x="2052401" y="642271"/>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accent5"/>
                </a:solidFill>
                <a:effectLst/>
                <a:uLnTx/>
                <a:uFillTx/>
                <a:latin typeface="+mj-lt"/>
                <a:cs typeface="Arial"/>
                <a:sym typeface="Arial"/>
              </a:rPr>
              <a:t>HƯỚNG DẪN VỀ NHÀ</a:t>
            </a:r>
            <a:endParaRPr kumimoji="0" lang="en-US" sz="3600" b="1" i="0" u="none" strike="noStrike" kern="0" cap="none" spc="0" normalizeH="0" baseline="0" noProof="0">
              <a:ln>
                <a:noFill/>
              </a:ln>
              <a:solidFill>
                <a:schemeClr val="accent5"/>
              </a:solidFill>
              <a:effectLst/>
              <a:uLnTx/>
              <a:uFillTx/>
              <a:latin typeface="+mj-lt"/>
              <a:cs typeface="Arial"/>
              <a:sym typeface="Arial"/>
            </a:endParaRPr>
          </a:p>
        </p:txBody>
      </p:sp>
      <p:grpSp>
        <p:nvGrpSpPr>
          <p:cNvPr id="7" name="Group 6">
            <a:extLst>
              <a:ext uri="{FF2B5EF4-FFF2-40B4-BE49-F238E27FC236}">
                <a16:creationId xmlns:a16="http://schemas.microsoft.com/office/drawing/2014/main" xmlns="" id="{9F0CA06C-B43F-C547-8393-53FBCFC89571}"/>
              </a:ext>
            </a:extLst>
          </p:cNvPr>
          <p:cNvGrpSpPr/>
          <p:nvPr/>
        </p:nvGrpSpPr>
        <p:grpSpPr>
          <a:xfrm>
            <a:off x="784735" y="1199376"/>
            <a:ext cx="4617844" cy="1203432"/>
            <a:chOff x="784735" y="1368318"/>
            <a:chExt cx="4617844" cy="1203432"/>
          </a:xfrm>
        </p:grpSpPr>
        <p:sp>
          <p:nvSpPr>
            <p:cNvPr id="6" name="Rectangle: Rounded Corners 5">
              <a:extLst>
                <a:ext uri="{FF2B5EF4-FFF2-40B4-BE49-F238E27FC236}">
                  <a16:creationId xmlns:a16="http://schemas.microsoft.com/office/drawing/2014/main" xmlns="" id="{DDD4D0D3-D7B3-6B04-D5FE-33AE77CAEA9C}"/>
                </a:ext>
              </a:extLst>
            </p:cNvPr>
            <p:cNvSpPr/>
            <p:nvPr/>
          </p:nvSpPr>
          <p:spPr>
            <a:xfrm>
              <a:off x="1215327" y="1592580"/>
              <a:ext cx="4187252" cy="979170"/>
            </a:xfrm>
            <a:prstGeom prst="round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0">
                  <a:solidFill>
                    <a:srgbClr val="000000"/>
                  </a:solidFill>
                  <a:effectLst/>
                  <a:ea typeface="Times New Roman" panose="02020603050405020304" pitchFamily="18" charset="0"/>
                </a:rPr>
                <a:t>Ôn lại kiến thức đã học</a:t>
              </a:r>
              <a:endParaRPr lang="en-US" sz="1600">
                <a:solidFill>
                  <a:srgbClr val="000000"/>
                </a:solidFill>
              </a:endParaRPr>
            </a:p>
          </p:txBody>
        </p:sp>
        <p:sp>
          <p:nvSpPr>
            <p:cNvPr id="5" name="Freeform 14">
              <a:extLst>
                <a:ext uri="{FF2B5EF4-FFF2-40B4-BE49-F238E27FC236}">
                  <a16:creationId xmlns:a16="http://schemas.microsoft.com/office/drawing/2014/main" xmlns="" id="{EFA1D7B1-7010-8BC8-922E-D46C146B4E16}"/>
                </a:ext>
              </a:extLst>
            </p:cNvPr>
            <p:cNvSpPr/>
            <p:nvPr/>
          </p:nvSpPr>
          <p:spPr>
            <a:xfrm>
              <a:off x="784735" y="1368318"/>
              <a:ext cx="861185" cy="818622"/>
            </a:xfrm>
            <a:custGeom>
              <a:avLst/>
              <a:gdLst/>
              <a:ahLst/>
              <a:cxnLst/>
              <a:rect l="l" t="t" r="r" b="b"/>
              <a:pathLst>
                <a:path w="2532239" h="2752434">
                  <a:moveTo>
                    <a:pt x="0" y="0"/>
                  </a:moveTo>
                  <a:lnTo>
                    <a:pt x="2532239" y="0"/>
                  </a:lnTo>
                  <a:lnTo>
                    <a:pt x="2532239" y="2752434"/>
                  </a:lnTo>
                  <a:lnTo>
                    <a:pt x="0" y="2752434"/>
                  </a:lnTo>
                  <a:lnTo>
                    <a:pt x="0" y="0"/>
                  </a:lnTo>
                  <a:close/>
                </a:path>
              </a:pathLst>
            </a:custGeom>
            <a:blipFill>
              <a:blip r:embed="rId2"/>
              <a:stretch>
                <a:fillRect/>
              </a:stretch>
            </a:blipFill>
          </p:spPr>
          <p:txBody>
            <a:bodyPr/>
            <a:lstStyle/>
            <a:p>
              <a:endParaRPr lang="en-US"/>
            </a:p>
          </p:txBody>
        </p:sp>
      </p:grpSp>
      <p:grpSp>
        <p:nvGrpSpPr>
          <p:cNvPr id="10" name="Group 9">
            <a:extLst>
              <a:ext uri="{FF2B5EF4-FFF2-40B4-BE49-F238E27FC236}">
                <a16:creationId xmlns:a16="http://schemas.microsoft.com/office/drawing/2014/main" xmlns="" id="{6C27515A-ADC4-AF40-B9E8-82237451BE47}"/>
              </a:ext>
            </a:extLst>
          </p:cNvPr>
          <p:cNvGrpSpPr/>
          <p:nvPr/>
        </p:nvGrpSpPr>
        <p:grpSpPr>
          <a:xfrm>
            <a:off x="784735" y="3727218"/>
            <a:ext cx="4617844" cy="1088393"/>
            <a:chOff x="784735" y="3322320"/>
            <a:chExt cx="4617844" cy="1088393"/>
          </a:xfrm>
        </p:grpSpPr>
        <p:sp>
          <p:nvSpPr>
            <p:cNvPr id="9" name="Rectangle: Rounded Corners 8">
              <a:extLst>
                <a:ext uri="{FF2B5EF4-FFF2-40B4-BE49-F238E27FC236}">
                  <a16:creationId xmlns:a16="http://schemas.microsoft.com/office/drawing/2014/main" xmlns="" id="{9EB06D10-18E4-CB07-61BF-2A076D38C52E}"/>
                </a:ext>
              </a:extLst>
            </p:cNvPr>
            <p:cNvSpPr/>
            <p:nvPr/>
          </p:nvSpPr>
          <p:spPr>
            <a:xfrm>
              <a:off x="1215326" y="3322320"/>
              <a:ext cx="4187253" cy="979170"/>
            </a:xfrm>
            <a:prstGeom prst="roundRect">
              <a:avLst>
                <a:gd name="adj" fmla="val 10785"/>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0">
                  <a:solidFill>
                    <a:srgbClr val="000000"/>
                  </a:solidFill>
                  <a:effectLst/>
                  <a:ea typeface="Times New Roman" panose="02020603050405020304" pitchFamily="18" charset="0"/>
                </a:rPr>
                <a:t>Đọc và tìm hiểu trước nội dung </a:t>
              </a:r>
              <a:r>
                <a:rPr lang="vi-VN" sz="2000" b="1" i="1" kern="0">
                  <a:solidFill>
                    <a:srgbClr val="000000"/>
                  </a:solidFill>
                  <a:effectLst/>
                  <a:ea typeface="Times New Roman" panose="02020603050405020304" pitchFamily="18" charset="0"/>
                </a:rPr>
                <a:t>Bài 4: Nông nghiệp.</a:t>
              </a:r>
              <a:endParaRPr lang="en-US" sz="1600" b="1" i="1">
                <a:solidFill>
                  <a:srgbClr val="000000"/>
                </a:solidFill>
              </a:endParaRPr>
            </a:p>
          </p:txBody>
        </p:sp>
        <p:sp>
          <p:nvSpPr>
            <p:cNvPr id="8" name="Freeform 17">
              <a:extLst>
                <a:ext uri="{FF2B5EF4-FFF2-40B4-BE49-F238E27FC236}">
                  <a16:creationId xmlns:a16="http://schemas.microsoft.com/office/drawing/2014/main" xmlns="" id="{253EF77B-5DFF-53FC-9EBE-57A5E39D4F00}"/>
                </a:ext>
              </a:extLst>
            </p:cNvPr>
            <p:cNvSpPr/>
            <p:nvPr/>
          </p:nvSpPr>
          <p:spPr>
            <a:xfrm>
              <a:off x="784735" y="3764381"/>
              <a:ext cx="873772" cy="646332"/>
            </a:xfrm>
            <a:custGeom>
              <a:avLst/>
              <a:gdLst/>
              <a:ahLst/>
              <a:cxnLst/>
              <a:rect l="l" t="t" r="r" b="b"/>
              <a:pathLst>
                <a:path w="2296181" h="1647510">
                  <a:moveTo>
                    <a:pt x="0" y="0"/>
                  </a:moveTo>
                  <a:lnTo>
                    <a:pt x="2296180" y="0"/>
                  </a:lnTo>
                  <a:lnTo>
                    <a:pt x="2296180" y="1647510"/>
                  </a:lnTo>
                  <a:lnTo>
                    <a:pt x="0" y="1647510"/>
                  </a:lnTo>
                  <a:lnTo>
                    <a:pt x="0" y="0"/>
                  </a:lnTo>
                  <a:close/>
                </a:path>
              </a:pathLst>
            </a:custGeom>
            <a:blipFill>
              <a:blip r:embed="rId3"/>
              <a:stretch>
                <a:fillRect/>
              </a:stretch>
            </a:blipFill>
          </p:spPr>
          <p:txBody>
            <a:bodyPr/>
            <a:lstStyle/>
            <a:p>
              <a:endParaRPr lang="en-US"/>
            </a:p>
          </p:txBody>
        </p:sp>
      </p:grpSp>
      <p:grpSp>
        <p:nvGrpSpPr>
          <p:cNvPr id="13" name="Group 12">
            <a:extLst>
              <a:ext uri="{FF2B5EF4-FFF2-40B4-BE49-F238E27FC236}">
                <a16:creationId xmlns:a16="http://schemas.microsoft.com/office/drawing/2014/main" xmlns="" id="{085B06B4-760D-CCE1-05DF-C1F6CD455EA5}"/>
              </a:ext>
            </a:extLst>
          </p:cNvPr>
          <p:cNvGrpSpPr/>
          <p:nvPr/>
        </p:nvGrpSpPr>
        <p:grpSpPr>
          <a:xfrm>
            <a:off x="1215327" y="2555643"/>
            <a:ext cx="4804401" cy="979170"/>
            <a:chOff x="1215327" y="2555643"/>
            <a:chExt cx="4804401" cy="979170"/>
          </a:xfrm>
        </p:grpSpPr>
        <p:sp>
          <p:nvSpPr>
            <p:cNvPr id="3" name="Rectangle: Rounded Corners 2">
              <a:extLst>
                <a:ext uri="{FF2B5EF4-FFF2-40B4-BE49-F238E27FC236}">
                  <a16:creationId xmlns:a16="http://schemas.microsoft.com/office/drawing/2014/main" xmlns="" id="{25C77E8D-B51C-CF3C-FBF6-2C67D79F41F6}"/>
                </a:ext>
              </a:extLst>
            </p:cNvPr>
            <p:cNvSpPr/>
            <p:nvPr/>
          </p:nvSpPr>
          <p:spPr>
            <a:xfrm>
              <a:off x="1215327" y="2555643"/>
              <a:ext cx="4187252" cy="979170"/>
            </a:xfrm>
            <a:prstGeom prst="round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0">
                  <a:solidFill>
                    <a:srgbClr val="000000"/>
                  </a:solidFill>
                  <a:effectLst/>
                  <a:ea typeface="Times New Roman" panose="02020603050405020304" pitchFamily="18" charset="0"/>
                </a:rPr>
                <a:t>Làm bài tập Bài 3 – SBT Lịch sử và Địa lí 9, phần Địa lí. </a:t>
              </a:r>
              <a:endParaRPr lang="en-US" sz="1600">
                <a:solidFill>
                  <a:srgbClr val="000000"/>
                </a:solidFill>
              </a:endParaRPr>
            </a:p>
          </p:txBody>
        </p:sp>
        <p:sp>
          <p:nvSpPr>
            <p:cNvPr id="12" name="Freeform 15">
              <a:extLst>
                <a:ext uri="{FF2B5EF4-FFF2-40B4-BE49-F238E27FC236}">
                  <a16:creationId xmlns:a16="http://schemas.microsoft.com/office/drawing/2014/main" xmlns="" id="{631A88AD-F30F-E58A-6A07-6EE5D912218F}"/>
                </a:ext>
              </a:extLst>
            </p:cNvPr>
            <p:cNvSpPr/>
            <p:nvPr/>
          </p:nvSpPr>
          <p:spPr>
            <a:xfrm>
              <a:off x="5145956" y="2789544"/>
              <a:ext cx="873772" cy="694838"/>
            </a:xfrm>
            <a:custGeom>
              <a:avLst/>
              <a:gdLst/>
              <a:ahLst/>
              <a:cxnLst/>
              <a:rect l="l" t="t" r="r" b="b"/>
              <a:pathLst>
                <a:path w="2712513" h="2312417">
                  <a:moveTo>
                    <a:pt x="0" y="0"/>
                  </a:moveTo>
                  <a:lnTo>
                    <a:pt x="2712513" y="0"/>
                  </a:lnTo>
                  <a:lnTo>
                    <a:pt x="2712513" y="2312417"/>
                  </a:lnTo>
                  <a:lnTo>
                    <a:pt x="0" y="2312417"/>
                  </a:lnTo>
                  <a:lnTo>
                    <a:pt x="0"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188135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grpSp>
        <p:nvGrpSpPr>
          <p:cNvPr id="2100" name="Google Shape;2100;p74"/>
          <p:cNvGrpSpPr/>
          <p:nvPr/>
        </p:nvGrpSpPr>
        <p:grpSpPr>
          <a:xfrm>
            <a:off x="6425421" y="665002"/>
            <a:ext cx="1988176" cy="4116487"/>
            <a:chOff x="6105381" y="665002"/>
            <a:chExt cx="1988176" cy="4116487"/>
          </a:xfrm>
        </p:grpSpPr>
        <p:sp>
          <p:nvSpPr>
            <p:cNvPr id="2101" name="Google Shape;2101;p74"/>
            <p:cNvSpPr/>
            <p:nvPr/>
          </p:nvSpPr>
          <p:spPr>
            <a:xfrm>
              <a:off x="6584421" y="4428113"/>
              <a:ext cx="1509137" cy="353377"/>
            </a:xfrm>
            <a:custGeom>
              <a:avLst/>
              <a:gdLst/>
              <a:ahLst/>
              <a:cxnLst/>
              <a:rect l="l" t="t" r="r" b="b"/>
              <a:pathLst>
                <a:path w="36741" h="2793" extrusionOk="0">
                  <a:moveTo>
                    <a:pt x="18371" y="0"/>
                  </a:moveTo>
                  <a:cubicBezTo>
                    <a:pt x="8225" y="0"/>
                    <a:pt x="0" y="625"/>
                    <a:pt x="0" y="1396"/>
                  </a:cubicBezTo>
                  <a:cubicBezTo>
                    <a:pt x="0" y="2168"/>
                    <a:pt x="8225" y="2793"/>
                    <a:pt x="18371" y="2793"/>
                  </a:cubicBezTo>
                  <a:cubicBezTo>
                    <a:pt x="28516" y="2793"/>
                    <a:pt x="36741" y="2168"/>
                    <a:pt x="36741" y="1396"/>
                  </a:cubicBezTo>
                  <a:cubicBezTo>
                    <a:pt x="36741" y="625"/>
                    <a:pt x="28516" y="0"/>
                    <a:pt x="18371"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2" name="Google Shape;2102;p74"/>
            <p:cNvGrpSpPr/>
            <p:nvPr/>
          </p:nvGrpSpPr>
          <p:grpSpPr>
            <a:xfrm>
              <a:off x="6475536" y="665002"/>
              <a:ext cx="1509120" cy="3998760"/>
              <a:chOff x="-2587064" y="447115"/>
              <a:chExt cx="1509120" cy="3998760"/>
            </a:xfrm>
          </p:grpSpPr>
          <p:sp>
            <p:nvSpPr>
              <p:cNvPr id="2103" name="Google Shape;2103;p74"/>
              <p:cNvSpPr/>
              <p:nvPr/>
            </p:nvSpPr>
            <p:spPr>
              <a:xfrm>
                <a:off x="-2375524" y="2477239"/>
                <a:ext cx="117411" cy="107922"/>
              </a:xfrm>
              <a:custGeom>
                <a:avLst/>
                <a:gdLst/>
                <a:ahLst/>
                <a:cxnLst/>
                <a:rect l="l" t="t" r="r" b="b"/>
                <a:pathLst>
                  <a:path w="928" h="853" extrusionOk="0">
                    <a:moveTo>
                      <a:pt x="744" y="1"/>
                    </a:moveTo>
                    <a:cubicBezTo>
                      <a:pt x="744" y="1"/>
                      <a:pt x="1" y="596"/>
                      <a:pt x="66" y="814"/>
                    </a:cubicBezTo>
                    <a:cubicBezTo>
                      <a:pt x="74" y="841"/>
                      <a:pt x="93" y="853"/>
                      <a:pt x="121" y="853"/>
                    </a:cubicBezTo>
                    <a:cubicBezTo>
                      <a:pt x="316" y="853"/>
                      <a:pt x="927" y="256"/>
                      <a:pt x="927" y="256"/>
                    </a:cubicBezTo>
                    <a:lnTo>
                      <a:pt x="744" y="1"/>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4" name="Google Shape;2104;p74"/>
              <p:cNvGrpSpPr/>
              <p:nvPr/>
            </p:nvGrpSpPr>
            <p:grpSpPr>
              <a:xfrm>
                <a:off x="-2587064" y="447115"/>
                <a:ext cx="1509120" cy="3998760"/>
                <a:chOff x="-2587064" y="447115"/>
                <a:chExt cx="1509120" cy="3998760"/>
              </a:xfrm>
            </p:grpSpPr>
            <p:sp>
              <p:nvSpPr>
                <p:cNvPr id="2105" name="Google Shape;2105;p74"/>
                <p:cNvSpPr/>
                <p:nvPr/>
              </p:nvSpPr>
              <p:spPr>
                <a:xfrm>
                  <a:off x="-2359583" y="2466358"/>
                  <a:ext cx="207746" cy="267210"/>
                </a:xfrm>
                <a:custGeom>
                  <a:avLst/>
                  <a:gdLst/>
                  <a:ahLst/>
                  <a:cxnLst/>
                  <a:rect l="l" t="t" r="r" b="b"/>
                  <a:pathLst>
                    <a:path w="1642" h="2112" extrusionOk="0">
                      <a:moveTo>
                        <a:pt x="801" y="0"/>
                      </a:moveTo>
                      <a:cubicBezTo>
                        <a:pt x="559" y="58"/>
                        <a:pt x="402" y="271"/>
                        <a:pt x="294" y="575"/>
                      </a:cubicBezTo>
                      <a:cubicBezTo>
                        <a:pt x="294" y="575"/>
                        <a:pt x="1" y="1889"/>
                        <a:pt x="118" y="1979"/>
                      </a:cubicBezTo>
                      <a:cubicBezTo>
                        <a:pt x="128" y="1987"/>
                        <a:pt x="138" y="1990"/>
                        <a:pt x="148" y="1990"/>
                      </a:cubicBezTo>
                      <a:cubicBezTo>
                        <a:pt x="309" y="1990"/>
                        <a:pt x="528" y="1125"/>
                        <a:pt x="528" y="1125"/>
                      </a:cubicBezTo>
                      <a:cubicBezTo>
                        <a:pt x="528" y="1125"/>
                        <a:pt x="675" y="2111"/>
                        <a:pt x="838" y="2111"/>
                      </a:cubicBezTo>
                      <a:cubicBezTo>
                        <a:pt x="839" y="2111"/>
                        <a:pt x="841" y="2111"/>
                        <a:pt x="842" y="2111"/>
                      </a:cubicBezTo>
                      <a:cubicBezTo>
                        <a:pt x="1005" y="2094"/>
                        <a:pt x="831" y="1144"/>
                        <a:pt x="831" y="1144"/>
                      </a:cubicBezTo>
                      <a:lnTo>
                        <a:pt x="831" y="1144"/>
                      </a:lnTo>
                      <a:cubicBezTo>
                        <a:pt x="831" y="1144"/>
                        <a:pt x="1059" y="1853"/>
                        <a:pt x="1183" y="1853"/>
                      </a:cubicBezTo>
                      <a:cubicBezTo>
                        <a:pt x="1187" y="1853"/>
                        <a:pt x="1191" y="1852"/>
                        <a:pt x="1195" y="1850"/>
                      </a:cubicBezTo>
                      <a:cubicBezTo>
                        <a:pt x="1317" y="1801"/>
                        <a:pt x="1128" y="995"/>
                        <a:pt x="1128" y="995"/>
                      </a:cubicBezTo>
                      <a:lnTo>
                        <a:pt x="1128" y="995"/>
                      </a:lnTo>
                      <a:cubicBezTo>
                        <a:pt x="1129" y="995"/>
                        <a:pt x="1383" y="1630"/>
                        <a:pt x="1495" y="1630"/>
                      </a:cubicBezTo>
                      <a:cubicBezTo>
                        <a:pt x="1498" y="1630"/>
                        <a:pt x="1502" y="1630"/>
                        <a:pt x="1505" y="1628"/>
                      </a:cubicBezTo>
                      <a:cubicBezTo>
                        <a:pt x="1641" y="1569"/>
                        <a:pt x="1356" y="220"/>
                        <a:pt x="1356" y="220"/>
                      </a:cubicBezTo>
                      <a:lnTo>
                        <a:pt x="801" y="0"/>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4"/>
                <p:cNvSpPr/>
                <p:nvPr/>
              </p:nvSpPr>
              <p:spPr>
                <a:xfrm>
                  <a:off x="-2587064" y="2509122"/>
                  <a:ext cx="580853" cy="446236"/>
                </a:xfrm>
                <a:custGeom>
                  <a:avLst/>
                  <a:gdLst/>
                  <a:ahLst/>
                  <a:cxnLst/>
                  <a:rect l="l" t="t" r="r" b="b"/>
                  <a:pathLst>
                    <a:path w="4591" h="3527" extrusionOk="0">
                      <a:moveTo>
                        <a:pt x="4227" y="1"/>
                      </a:moveTo>
                      <a:lnTo>
                        <a:pt x="1" y="509"/>
                      </a:lnTo>
                      <a:lnTo>
                        <a:pt x="364" y="3527"/>
                      </a:lnTo>
                      <a:lnTo>
                        <a:pt x="4591" y="3018"/>
                      </a:lnTo>
                      <a:lnTo>
                        <a:pt x="4227" y="1"/>
                      </a:lnTo>
                      <a:close/>
                    </a:path>
                  </a:pathLst>
                </a:custGeom>
                <a:solidFill>
                  <a:schemeClr val="accen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4"/>
                <p:cNvSpPr/>
                <p:nvPr/>
              </p:nvSpPr>
              <p:spPr>
                <a:xfrm>
                  <a:off x="-2533799" y="2549987"/>
                  <a:ext cx="474450" cy="364378"/>
                </a:xfrm>
                <a:custGeom>
                  <a:avLst/>
                  <a:gdLst/>
                  <a:ahLst/>
                  <a:cxnLst/>
                  <a:rect l="l" t="t" r="r" b="b"/>
                  <a:pathLst>
                    <a:path w="3750" h="2880" extrusionOk="0">
                      <a:moveTo>
                        <a:pt x="3452" y="1"/>
                      </a:moveTo>
                      <a:lnTo>
                        <a:pt x="1" y="416"/>
                      </a:lnTo>
                      <a:lnTo>
                        <a:pt x="297" y="2880"/>
                      </a:lnTo>
                      <a:lnTo>
                        <a:pt x="3749" y="2464"/>
                      </a:lnTo>
                      <a:lnTo>
                        <a:pt x="3452" y="1"/>
                      </a:lnTo>
                      <a:close/>
                    </a:path>
                  </a:pathLst>
                </a:custGeom>
                <a:solidFill>
                  <a:schemeClr val="l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4"/>
                <p:cNvSpPr/>
                <p:nvPr/>
              </p:nvSpPr>
              <p:spPr>
                <a:xfrm>
                  <a:off x="-2542149" y="2625519"/>
                  <a:ext cx="54530" cy="266072"/>
                </a:xfrm>
                <a:custGeom>
                  <a:avLst/>
                  <a:gdLst/>
                  <a:ahLst/>
                  <a:cxnLst/>
                  <a:rect l="l" t="t" r="r" b="b"/>
                  <a:pathLst>
                    <a:path w="431" h="2103" extrusionOk="0">
                      <a:moveTo>
                        <a:pt x="180" y="0"/>
                      </a:moveTo>
                      <a:lnTo>
                        <a:pt x="0" y="22"/>
                      </a:lnTo>
                      <a:lnTo>
                        <a:pt x="251" y="2103"/>
                      </a:lnTo>
                      <a:lnTo>
                        <a:pt x="431" y="2080"/>
                      </a:lnTo>
                      <a:lnTo>
                        <a:pt x="180" y="0"/>
                      </a:ln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4"/>
                <p:cNvSpPr/>
                <p:nvPr/>
              </p:nvSpPr>
              <p:spPr>
                <a:xfrm>
                  <a:off x="-2296703" y="1255824"/>
                  <a:ext cx="312757" cy="1238378"/>
                </a:xfrm>
                <a:custGeom>
                  <a:avLst/>
                  <a:gdLst/>
                  <a:ahLst/>
                  <a:cxnLst/>
                  <a:rect l="l" t="t" r="r" b="b"/>
                  <a:pathLst>
                    <a:path w="2472" h="9788" extrusionOk="0">
                      <a:moveTo>
                        <a:pt x="2215" y="0"/>
                      </a:moveTo>
                      <a:cubicBezTo>
                        <a:pt x="2215" y="0"/>
                        <a:pt x="106" y="2484"/>
                        <a:pt x="1" y="9788"/>
                      </a:cubicBezTo>
                      <a:lnTo>
                        <a:pt x="859" y="9788"/>
                      </a:lnTo>
                      <a:cubicBezTo>
                        <a:pt x="859" y="9788"/>
                        <a:pt x="1021" y="5318"/>
                        <a:pt x="2472" y="2597"/>
                      </a:cubicBezTo>
                      <a:lnTo>
                        <a:pt x="2215" y="0"/>
                      </a:ln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4"/>
                <p:cNvSpPr/>
                <p:nvPr/>
              </p:nvSpPr>
              <p:spPr>
                <a:xfrm>
                  <a:off x="-2247234" y="1163086"/>
                  <a:ext cx="308329" cy="744570"/>
                </a:xfrm>
                <a:custGeom>
                  <a:avLst/>
                  <a:gdLst/>
                  <a:ahLst/>
                  <a:cxnLst/>
                  <a:rect l="l" t="t" r="r" b="b"/>
                  <a:pathLst>
                    <a:path w="2437" h="5885" extrusionOk="0">
                      <a:moveTo>
                        <a:pt x="2436" y="1"/>
                      </a:moveTo>
                      <a:cubicBezTo>
                        <a:pt x="2436" y="1"/>
                        <a:pt x="705" y="1350"/>
                        <a:pt x="1" y="5510"/>
                      </a:cubicBezTo>
                      <a:lnTo>
                        <a:pt x="1219" y="5884"/>
                      </a:lnTo>
                      <a:cubicBezTo>
                        <a:pt x="1219" y="5884"/>
                        <a:pt x="1634" y="4054"/>
                        <a:pt x="2282" y="3292"/>
                      </a:cubicBezTo>
                      <a:lnTo>
                        <a:pt x="2436" y="1"/>
                      </a:ln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4"/>
                <p:cNvSpPr/>
                <p:nvPr/>
              </p:nvSpPr>
              <p:spPr>
                <a:xfrm>
                  <a:off x="-2258494" y="1814659"/>
                  <a:ext cx="174851" cy="118549"/>
                </a:xfrm>
                <a:custGeom>
                  <a:avLst/>
                  <a:gdLst/>
                  <a:ahLst/>
                  <a:cxnLst/>
                  <a:rect l="l" t="t" r="r" b="b"/>
                  <a:pathLst>
                    <a:path w="1382" h="937" extrusionOk="0">
                      <a:moveTo>
                        <a:pt x="63" y="0"/>
                      </a:moveTo>
                      <a:lnTo>
                        <a:pt x="1" y="584"/>
                      </a:lnTo>
                      <a:lnTo>
                        <a:pt x="1280" y="937"/>
                      </a:lnTo>
                      <a:lnTo>
                        <a:pt x="1382" y="532"/>
                      </a:lnTo>
                      <a:lnTo>
                        <a:pt x="63" y="0"/>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4"/>
                <p:cNvSpPr/>
                <p:nvPr/>
              </p:nvSpPr>
              <p:spPr>
                <a:xfrm>
                  <a:off x="-1735338" y="2288219"/>
                  <a:ext cx="471793" cy="2023561"/>
                </a:xfrm>
                <a:custGeom>
                  <a:avLst/>
                  <a:gdLst/>
                  <a:ahLst/>
                  <a:cxnLst/>
                  <a:rect l="l" t="t" r="r" b="b"/>
                  <a:pathLst>
                    <a:path w="3729" h="15994" extrusionOk="0">
                      <a:moveTo>
                        <a:pt x="2719" y="0"/>
                      </a:moveTo>
                      <a:lnTo>
                        <a:pt x="130" y="41"/>
                      </a:lnTo>
                      <a:lnTo>
                        <a:pt x="1" y="2481"/>
                      </a:lnTo>
                      <a:cubicBezTo>
                        <a:pt x="1" y="2481"/>
                        <a:pt x="1" y="2481"/>
                        <a:pt x="1" y="2481"/>
                      </a:cubicBezTo>
                      <a:cubicBezTo>
                        <a:pt x="101" y="2481"/>
                        <a:pt x="1395" y="10394"/>
                        <a:pt x="2562" y="15826"/>
                      </a:cubicBezTo>
                      <a:cubicBezTo>
                        <a:pt x="2744" y="15939"/>
                        <a:pt x="2927" y="15993"/>
                        <a:pt x="3112" y="15993"/>
                      </a:cubicBezTo>
                      <a:cubicBezTo>
                        <a:pt x="3316" y="15993"/>
                        <a:pt x="3521" y="15926"/>
                        <a:pt x="3728" y="15797"/>
                      </a:cubicBezTo>
                      <a:cubicBezTo>
                        <a:pt x="3728" y="15797"/>
                        <a:pt x="3025" y="10165"/>
                        <a:pt x="271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4"/>
                <p:cNvSpPr/>
                <p:nvPr/>
              </p:nvSpPr>
              <p:spPr>
                <a:xfrm>
                  <a:off x="-1676380" y="4286587"/>
                  <a:ext cx="435735" cy="149041"/>
                </a:xfrm>
                <a:custGeom>
                  <a:avLst/>
                  <a:gdLst/>
                  <a:ahLst/>
                  <a:cxnLst/>
                  <a:rect l="l" t="t" r="r" b="b"/>
                  <a:pathLst>
                    <a:path w="3444" h="1178" extrusionOk="0">
                      <a:moveTo>
                        <a:pt x="3282" y="1"/>
                      </a:moveTo>
                      <a:lnTo>
                        <a:pt x="2102" y="31"/>
                      </a:lnTo>
                      <a:cubicBezTo>
                        <a:pt x="1318" y="606"/>
                        <a:pt x="1" y="419"/>
                        <a:pt x="14" y="1130"/>
                      </a:cubicBezTo>
                      <a:cubicBezTo>
                        <a:pt x="327" y="1163"/>
                        <a:pt x="612" y="1177"/>
                        <a:pt x="868" y="1177"/>
                      </a:cubicBezTo>
                      <a:cubicBezTo>
                        <a:pt x="2024" y="1177"/>
                        <a:pt x="2605" y="899"/>
                        <a:pt x="2605" y="899"/>
                      </a:cubicBezTo>
                      <a:lnTo>
                        <a:pt x="2609" y="1127"/>
                      </a:lnTo>
                      <a:lnTo>
                        <a:pt x="3211" y="1052"/>
                      </a:lnTo>
                      <a:cubicBezTo>
                        <a:pt x="3211" y="1052"/>
                        <a:pt x="3443" y="471"/>
                        <a:pt x="3282"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4"/>
                <p:cNvSpPr/>
                <p:nvPr/>
              </p:nvSpPr>
              <p:spPr>
                <a:xfrm>
                  <a:off x="-2261151" y="4297088"/>
                  <a:ext cx="435608" cy="148788"/>
                </a:xfrm>
                <a:custGeom>
                  <a:avLst/>
                  <a:gdLst/>
                  <a:ahLst/>
                  <a:cxnLst/>
                  <a:rect l="l" t="t" r="r" b="b"/>
                  <a:pathLst>
                    <a:path w="3443" h="1176" extrusionOk="0">
                      <a:moveTo>
                        <a:pt x="3281" y="0"/>
                      </a:moveTo>
                      <a:lnTo>
                        <a:pt x="2100" y="28"/>
                      </a:lnTo>
                      <a:cubicBezTo>
                        <a:pt x="1318" y="604"/>
                        <a:pt x="0" y="418"/>
                        <a:pt x="13" y="1129"/>
                      </a:cubicBezTo>
                      <a:cubicBezTo>
                        <a:pt x="325" y="1162"/>
                        <a:pt x="609" y="1176"/>
                        <a:pt x="865" y="1176"/>
                      </a:cubicBezTo>
                      <a:cubicBezTo>
                        <a:pt x="2023" y="1176"/>
                        <a:pt x="2604" y="898"/>
                        <a:pt x="2604" y="898"/>
                      </a:cubicBezTo>
                      <a:lnTo>
                        <a:pt x="2609" y="1126"/>
                      </a:lnTo>
                      <a:lnTo>
                        <a:pt x="3209" y="1050"/>
                      </a:lnTo>
                      <a:cubicBezTo>
                        <a:pt x="3209" y="1050"/>
                        <a:pt x="3443" y="470"/>
                        <a:pt x="3281"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4"/>
                <p:cNvSpPr/>
                <p:nvPr/>
              </p:nvSpPr>
              <p:spPr>
                <a:xfrm>
                  <a:off x="-2140325" y="2293407"/>
                  <a:ext cx="426878" cy="2028495"/>
                </a:xfrm>
                <a:custGeom>
                  <a:avLst/>
                  <a:gdLst/>
                  <a:ahLst/>
                  <a:cxnLst/>
                  <a:rect l="l" t="t" r="r" b="b"/>
                  <a:pathLst>
                    <a:path w="3374" h="16033" extrusionOk="0">
                      <a:moveTo>
                        <a:pt x="3331" y="0"/>
                      </a:moveTo>
                      <a:lnTo>
                        <a:pt x="890" y="40"/>
                      </a:lnTo>
                      <a:cubicBezTo>
                        <a:pt x="890" y="40"/>
                        <a:pt x="0" y="3555"/>
                        <a:pt x="104" y="7956"/>
                      </a:cubicBezTo>
                      <a:cubicBezTo>
                        <a:pt x="158" y="10210"/>
                        <a:pt x="870" y="12923"/>
                        <a:pt x="1161" y="15865"/>
                      </a:cubicBezTo>
                      <a:cubicBezTo>
                        <a:pt x="1346" y="15978"/>
                        <a:pt x="1531" y="16033"/>
                        <a:pt x="1717" y="16033"/>
                      </a:cubicBezTo>
                      <a:cubicBezTo>
                        <a:pt x="1920" y="16033"/>
                        <a:pt x="2124" y="15967"/>
                        <a:pt x="2326" y="15837"/>
                      </a:cubicBezTo>
                      <a:cubicBezTo>
                        <a:pt x="2326" y="15837"/>
                        <a:pt x="2178" y="10237"/>
                        <a:pt x="2122" y="8096"/>
                      </a:cubicBezTo>
                      <a:cubicBezTo>
                        <a:pt x="2249" y="6225"/>
                        <a:pt x="3202" y="2440"/>
                        <a:pt x="3202" y="2440"/>
                      </a:cubicBezTo>
                      <a:cubicBezTo>
                        <a:pt x="3336" y="1601"/>
                        <a:pt x="3373" y="789"/>
                        <a:pt x="3331"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4"/>
                <p:cNvSpPr/>
                <p:nvPr/>
              </p:nvSpPr>
              <p:spPr>
                <a:xfrm>
                  <a:off x="-1744194" y="2361727"/>
                  <a:ext cx="16321" cy="217235"/>
                </a:xfrm>
                <a:custGeom>
                  <a:avLst/>
                  <a:gdLst/>
                  <a:ahLst/>
                  <a:cxnLst/>
                  <a:rect l="l" t="t" r="r" b="b"/>
                  <a:pathLst>
                    <a:path w="129" h="1717" extrusionOk="0">
                      <a:moveTo>
                        <a:pt x="66" y="0"/>
                      </a:moveTo>
                      <a:cubicBezTo>
                        <a:pt x="44" y="0"/>
                        <a:pt x="21" y="15"/>
                        <a:pt x="20" y="44"/>
                      </a:cubicBezTo>
                      <a:cubicBezTo>
                        <a:pt x="0" y="586"/>
                        <a:pt x="6" y="1130"/>
                        <a:pt x="37" y="1673"/>
                      </a:cubicBezTo>
                      <a:cubicBezTo>
                        <a:pt x="38" y="1702"/>
                        <a:pt x="62" y="1717"/>
                        <a:pt x="84" y="1717"/>
                      </a:cubicBezTo>
                      <a:cubicBezTo>
                        <a:pt x="107" y="1717"/>
                        <a:pt x="128" y="1702"/>
                        <a:pt x="126" y="1673"/>
                      </a:cubicBezTo>
                      <a:cubicBezTo>
                        <a:pt x="96" y="1130"/>
                        <a:pt x="91" y="586"/>
                        <a:pt x="111" y="44"/>
                      </a:cubicBezTo>
                      <a:cubicBezTo>
                        <a:pt x="111" y="15"/>
                        <a:pt x="89" y="0"/>
                        <a:pt x="66" y="0"/>
                      </a:cubicBez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4"/>
                <p:cNvSpPr/>
                <p:nvPr/>
              </p:nvSpPr>
              <p:spPr>
                <a:xfrm>
                  <a:off x="-1783162" y="2358690"/>
                  <a:ext cx="55289" cy="203697"/>
                </a:xfrm>
                <a:custGeom>
                  <a:avLst/>
                  <a:gdLst/>
                  <a:ahLst/>
                  <a:cxnLst/>
                  <a:rect l="l" t="t" r="r" b="b"/>
                  <a:pathLst>
                    <a:path w="437" h="1610" extrusionOk="0">
                      <a:moveTo>
                        <a:pt x="53" y="0"/>
                      </a:moveTo>
                      <a:cubicBezTo>
                        <a:pt x="30" y="0"/>
                        <a:pt x="7" y="15"/>
                        <a:pt x="6" y="44"/>
                      </a:cubicBezTo>
                      <a:cubicBezTo>
                        <a:pt x="1" y="363"/>
                        <a:pt x="2" y="683"/>
                        <a:pt x="35" y="1001"/>
                      </a:cubicBezTo>
                      <a:cubicBezTo>
                        <a:pt x="57" y="1221"/>
                        <a:pt x="81" y="1601"/>
                        <a:pt x="379" y="1609"/>
                      </a:cubicBezTo>
                      <a:cubicBezTo>
                        <a:pt x="380" y="1609"/>
                        <a:pt x="381" y="1609"/>
                        <a:pt x="382" y="1609"/>
                      </a:cubicBezTo>
                      <a:cubicBezTo>
                        <a:pt x="437" y="1609"/>
                        <a:pt x="436" y="1521"/>
                        <a:pt x="379" y="1520"/>
                      </a:cubicBezTo>
                      <a:cubicBezTo>
                        <a:pt x="249" y="1516"/>
                        <a:pt x="189" y="1384"/>
                        <a:pt x="165" y="1273"/>
                      </a:cubicBezTo>
                      <a:cubicBezTo>
                        <a:pt x="135" y="1142"/>
                        <a:pt x="124" y="1003"/>
                        <a:pt x="113" y="868"/>
                      </a:cubicBezTo>
                      <a:cubicBezTo>
                        <a:pt x="91" y="593"/>
                        <a:pt x="93" y="319"/>
                        <a:pt x="97" y="44"/>
                      </a:cubicBezTo>
                      <a:cubicBezTo>
                        <a:pt x="98" y="15"/>
                        <a:pt x="75" y="0"/>
                        <a:pt x="53" y="0"/>
                      </a:cubicBezTo>
                      <a:close/>
                    </a:path>
                  </a:pathLst>
                </a:custGeom>
                <a:solidFill>
                  <a:schemeClr val="accent4"/>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4"/>
                <p:cNvSpPr/>
                <p:nvPr/>
              </p:nvSpPr>
              <p:spPr>
                <a:xfrm>
                  <a:off x="-2053280" y="1113870"/>
                  <a:ext cx="677262" cy="1237998"/>
                </a:xfrm>
                <a:custGeom>
                  <a:avLst/>
                  <a:gdLst/>
                  <a:ahLst/>
                  <a:cxnLst/>
                  <a:rect l="l" t="t" r="r" b="b"/>
                  <a:pathLst>
                    <a:path w="5353" h="9785" extrusionOk="0">
                      <a:moveTo>
                        <a:pt x="2095" y="0"/>
                      </a:moveTo>
                      <a:lnTo>
                        <a:pt x="903" y="390"/>
                      </a:lnTo>
                      <a:cubicBezTo>
                        <a:pt x="903" y="390"/>
                        <a:pt x="291" y="5495"/>
                        <a:pt x="1" y="9434"/>
                      </a:cubicBezTo>
                      <a:cubicBezTo>
                        <a:pt x="1242" y="9696"/>
                        <a:pt x="2248" y="9784"/>
                        <a:pt x="3038" y="9784"/>
                      </a:cubicBezTo>
                      <a:cubicBezTo>
                        <a:pt x="4636" y="9784"/>
                        <a:pt x="5353" y="9425"/>
                        <a:pt x="5353" y="9425"/>
                      </a:cubicBezTo>
                      <a:cubicBezTo>
                        <a:pt x="5129" y="4789"/>
                        <a:pt x="4449" y="390"/>
                        <a:pt x="4449" y="390"/>
                      </a:cubicBezTo>
                      <a:lnTo>
                        <a:pt x="3266" y="0"/>
                      </a:lnTo>
                      <a:close/>
                    </a:path>
                  </a:pathLst>
                </a:custGeom>
                <a:solidFill>
                  <a:schemeClr val="accent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4"/>
                <p:cNvSpPr/>
                <p:nvPr/>
              </p:nvSpPr>
              <p:spPr>
                <a:xfrm>
                  <a:off x="-2068842" y="1113870"/>
                  <a:ext cx="280621" cy="1346679"/>
                </a:xfrm>
                <a:custGeom>
                  <a:avLst/>
                  <a:gdLst/>
                  <a:ahLst/>
                  <a:cxnLst/>
                  <a:rect l="l" t="t" r="r" b="b"/>
                  <a:pathLst>
                    <a:path w="2218" h="10644" extrusionOk="0">
                      <a:moveTo>
                        <a:pt x="2218" y="0"/>
                      </a:moveTo>
                      <a:cubicBezTo>
                        <a:pt x="1837" y="34"/>
                        <a:pt x="1436" y="186"/>
                        <a:pt x="1026" y="390"/>
                      </a:cubicBezTo>
                      <a:cubicBezTo>
                        <a:pt x="1026" y="390"/>
                        <a:pt x="1" y="8907"/>
                        <a:pt x="39" y="10185"/>
                      </a:cubicBezTo>
                      <a:cubicBezTo>
                        <a:pt x="39" y="10185"/>
                        <a:pt x="604" y="10435"/>
                        <a:pt x="1893" y="10644"/>
                      </a:cubicBezTo>
                      <a:cubicBezTo>
                        <a:pt x="1846" y="6863"/>
                        <a:pt x="1899" y="2383"/>
                        <a:pt x="2218"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4"/>
                <p:cNvSpPr/>
                <p:nvPr/>
              </p:nvSpPr>
              <p:spPr>
                <a:xfrm>
                  <a:off x="-1897156" y="1113870"/>
                  <a:ext cx="108934" cy="539734"/>
                </a:xfrm>
                <a:custGeom>
                  <a:avLst/>
                  <a:gdLst/>
                  <a:ahLst/>
                  <a:cxnLst/>
                  <a:rect l="l" t="t" r="r" b="b"/>
                  <a:pathLst>
                    <a:path w="861" h="4266" extrusionOk="0">
                      <a:moveTo>
                        <a:pt x="861" y="0"/>
                      </a:moveTo>
                      <a:lnTo>
                        <a:pt x="861" y="0"/>
                      </a:lnTo>
                      <a:cubicBezTo>
                        <a:pt x="577" y="479"/>
                        <a:pt x="1" y="823"/>
                        <a:pt x="1" y="823"/>
                      </a:cubicBezTo>
                      <a:cubicBezTo>
                        <a:pt x="1" y="1676"/>
                        <a:pt x="570" y="4266"/>
                        <a:pt x="570" y="4266"/>
                      </a:cubicBezTo>
                      <a:cubicBezTo>
                        <a:pt x="692" y="2716"/>
                        <a:pt x="861" y="1"/>
                        <a:pt x="861" y="0"/>
                      </a:cubicBez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4"/>
                <p:cNvSpPr/>
                <p:nvPr/>
              </p:nvSpPr>
              <p:spPr>
                <a:xfrm>
                  <a:off x="-2019500" y="2226352"/>
                  <a:ext cx="142082" cy="136642"/>
                </a:xfrm>
                <a:custGeom>
                  <a:avLst/>
                  <a:gdLst/>
                  <a:ahLst/>
                  <a:cxnLst/>
                  <a:rect l="l" t="t" r="r" b="b"/>
                  <a:pathLst>
                    <a:path w="1123" h="1080" extrusionOk="0">
                      <a:moveTo>
                        <a:pt x="1060" y="0"/>
                      </a:moveTo>
                      <a:cubicBezTo>
                        <a:pt x="1046" y="0"/>
                        <a:pt x="1032" y="7"/>
                        <a:pt x="1023" y="22"/>
                      </a:cubicBezTo>
                      <a:cubicBezTo>
                        <a:pt x="784" y="421"/>
                        <a:pt x="445" y="757"/>
                        <a:pt x="43" y="995"/>
                      </a:cubicBezTo>
                      <a:cubicBezTo>
                        <a:pt x="1" y="1019"/>
                        <a:pt x="27" y="1079"/>
                        <a:pt x="67" y="1079"/>
                      </a:cubicBezTo>
                      <a:cubicBezTo>
                        <a:pt x="74" y="1079"/>
                        <a:pt x="82" y="1077"/>
                        <a:pt x="89" y="1073"/>
                      </a:cubicBezTo>
                      <a:cubicBezTo>
                        <a:pt x="504" y="828"/>
                        <a:pt x="853" y="481"/>
                        <a:pt x="1101" y="67"/>
                      </a:cubicBezTo>
                      <a:cubicBezTo>
                        <a:pt x="1122" y="33"/>
                        <a:pt x="1092" y="0"/>
                        <a:pt x="1060"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4"/>
                <p:cNvSpPr/>
                <p:nvPr/>
              </p:nvSpPr>
              <p:spPr>
                <a:xfrm>
                  <a:off x="-1640069" y="1113870"/>
                  <a:ext cx="287706" cy="1338202"/>
                </a:xfrm>
                <a:custGeom>
                  <a:avLst/>
                  <a:gdLst/>
                  <a:ahLst/>
                  <a:cxnLst/>
                  <a:rect l="l" t="t" r="r" b="b"/>
                  <a:pathLst>
                    <a:path w="2274" h="10577" extrusionOk="0">
                      <a:moveTo>
                        <a:pt x="0" y="0"/>
                      </a:moveTo>
                      <a:lnTo>
                        <a:pt x="0" y="0"/>
                      </a:lnTo>
                      <a:cubicBezTo>
                        <a:pt x="319" y="2383"/>
                        <a:pt x="356" y="6796"/>
                        <a:pt x="309" y="10577"/>
                      </a:cubicBezTo>
                      <a:cubicBezTo>
                        <a:pt x="1598" y="10369"/>
                        <a:pt x="2073" y="10046"/>
                        <a:pt x="2073" y="10046"/>
                      </a:cubicBezTo>
                      <a:cubicBezTo>
                        <a:pt x="2274" y="8135"/>
                        <a:pt x="1190" y="390"/>
                        <a:pt x="1190" y="390"/>
                      </a:cubicBezTo>
                      <a:cubicBezTo>
                        <a:pt x="819" y="199"/>
                        <a:pt x="421" y="71"/>
                        <a:pt x="0" y="0"/>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4"/>
                <p:cNvSpPr/>
                <p:nvPr/>
              </p:nvSpPr>
              <p:spPr>
                <a:xfrm>
                  <a:off x="-1640069" y="1113870"/>
                  <a:ext cx="108934" cy="539734"/>
                </a:xfrm>
                <a:custGeom>
                  <a:avLst/>
                  <a:gdLst/>
                  <a:ahLst/>
                  <a:cxnLst/>
                  <a:rect l="l" t="t" r="r" b="b"/>
                  <a:pathLst>
                    <a:path w="861" h="4266" extrusionOk="0">
                      <a:moveTo>
                        <a:pt x="0" y="0"/>
                      </a:moveTo>
                      <a:cubicBezTo>
                        <a:pt x="0" y="1"/>
                        <a:pt x="169" y="2716"/>
                        <a:pt x="291" y="4266"/>
                      </a:cubicBezTo>
                      <a:cubicBezTo>
                        <a:pt x="291" y="4266"/>
                        <a:pt x="860" y="1676"/>
                        <a:pt x="860" y="823"/>
                      </a:cubicBezTo>
                      <a:cubicBezTo>
                        <a:pt x="860" y="823"/>
                        <a:pt x="283" y="479"/>
                        <a:pt x="0" y="0"/>
                      </a:cubicBez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4"/>
                <p:cNvSpPr/>
                <p:nvPr/>
              </p:nvSpPr>
              <p:spPr>
                <a:xfrm>
                  <a:off x="-1569978" y="2226352"/>
                  <a:ext cx="141955" cy="136642"/>
                </a:xfrm>
                <a:custGeom>
                  <a:avLst/>
                  <a:gdLst/>
                  <a:ahLst/>
                  <a:cxnLst/>
                  <a:rect l="l" t="t" r="r" b="b"/>
                  <a:pathLst>
                    <a:path w="1122" h="1080" extrusionOk="0">
                      <a:moveTo>
                        <a:pt x="63" y="0"/>
                      </a:moveTo>
                      <a:cubicBezTo>
                        <a:pt x="32" y="0"/>
                        <a:pt x="1" y="33"/>
                        <a:pt x="21" y="67"/>
                      </a:cubicBezTo>
                      <a:cubicBezTo>
                        <a:pt x="269" y="481"/>
                        <a:pt x="619" y="828"/>
                        <a:pt x="1034" y="1073"/>
                      </a:cubicBezTo>
                      <a:cubicBezTo>
                        <a:pt x="1042" y="1077"/>
                        <a:pt x="1049" y="1079"/>
                        <a:pt x="1056" y="1079"/>
                      </a:cubicBezTo>
                      <a:cubicBezTo>
                        <a:pt x="1095" y="1079"/>
                        <a:pt x="1122" y="1019"/>
                        <a:pt x="1080" y="995"/>
                      </a:cubicBezTo>
                      <a:cubicBezTo>
                        <a:pt x="677" y="757"/>
                        <a:pt x="339" y="421"/>
                        <a:pt x="99" y="22"/>
                      </a:cubicBezTo>
                      <a:cubicBezTo>
                        <a:pt x="90" y="7"/>
                        <a:pt x="77" y="0"/>
                        <a:pt x="63" y="0"/>
                      </a:cubicBezTo>
                      <a:close/>
                    </a:path>
                  </a:pathLst>
                </a:custGeom>
                <a:solidFill>
                  <a:srgbClr val="3A0808">
                    <a:alpha val="16350"/>
                  </a:srgbClr>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4"/>
                <p:cNvSpPr/>
                <p:nvPr/>
              </p:nvSpPr>
              <p:spPr>
                <a:xfrm>
                  <a:off x="-1455984" y="1217995"/>
                  <a:ext cx="375764" cy="1233570"/>
                </a:xfrm>
                <a:custGeom>
                  <a:avLst/>
                  <a:gdLst/>
                  <a:ahLst/>
                  <a:cxnLst/>
                  <a:rect l="l" t="t" r="r" b="b"/>
                  <a:pathLst>
                    <a:path w="2970" h="9750" extrusionOk="0">
                      <a:moveTo>
                        <a:pt x="0" y="0"/>
                      </a:moveTo>
                      <a:lnTo>
                        <a:pt x="186" y="3237"/>
                      </a:lnTo>
                      <a:cubicBezTo>
                        <a:pt x="635" y="3864"/>
                        <a:pt x="1366" y="4821"/>
                        <a:pt x="1693" y="5585"/>
                      </a:cubicBezTo>
                      <a:lnTo>
                        <a:pt x="541" y="9356"/>
                      </a:lnTo>
                      <a:lnTo>
                        <a:pt x="1259" y="9750"/>
                      </a:lnTo>
                      <a:cubicBezTo>
                        <a:pt x="1259" y="9750"/>
                        <a:pt x="2873" y="6231"/>
                        <a:pt x="2913" y="5323"/>
                      </a:cubicBezTo>
                      <a:cubicBezTo>
                        <a:pt x="2969" y="4059"/>
                        <a:pt x="0" y="1"/>
                        <a:pt x="0" y="0"/>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4"/>
                <p:cNvSpPr/>
                <p:nvPr/>
              </p:nvSpPr>
              <p:spPr>
                <a:xfrm>
                  <a:off x="-1418028" y="2384753"/>
                  <a:ext cx="211162" cy="177255"/>
                </a:xfrm>
                <a:custGeom>
                  <a:avLst/>
                  <a:gdLst/>
                  <a:ahLst/>
                  <a:cxnLst/>
                  <a:rect l="l" t="t" r="r" b="b"/>
                  <a:pathLst>
                    <a:path w="1669" h="1401" extrusionOk="0">
                      <a:moveTo>
                        <a:pt x="815" y="1"/>
                      </a:moveTo>
                      <a:cubicBezTo>
                        <a:pt x="574" y="1"/>
                        <a:pt x="319" y="50"/>
                        <a:pt x="247" y="118"/>
                      </a:cubicBezTo>
                      <a:cubicBezTo>
                        <a:pt x="247" y="118"/>
                        <a:pt x="0" y="1280"/>
                        <a:pt x="644" y="1381"/>
                      </a:cubicBezTo>
                      <a:cubicBezTo>
                        <a:pt x="729" y="1394"/>
                        <a:pt x="810" y="1400"/>
                        <a:pt x="885" y="1400"/>
                      </a:cubicBezTo>
                      <a:cubicBezTo>
                        <a:pt x="1382" y="1400"/>
                        <a:pt x="1668" y="1136"/>
                        <a:pt x="1627" y="889"/>
                      </a:cubicBezTo>
                      <a:cubicBezTo>
                        <a:pt x="1610" y="787"/>
                        <a:pt x="1582" y="753"/>
                        <a:pt x="1552" y="753"/>
                      </a:cubicBezTo>
                      <a:cubicBezTo>
                        <a:pt x="1497" y="753"/>
                        <a:pt x="1435" y="864"/>
                        <a:pt x="1414" y="889"/>
                      </a:cubicBezTo>
                      <a:cubicBezTo>
                        <a:pt x="1413" y="890"/>
                        <a:pt x="1412" y="891"/>
                        <a:pt x="1411" y="891"/>
                      </a:cubicBezTo>
                      <a:cubicBezTo>
                        <a:pt x="1383" y="891"/>
                        <a:pt x="1411" y="287"/>
                        <a:pt x="1264" y="114"/>
                      </a:cubicBezTo>
                      <a:cubicBezTo>
                        <a:pt x="1197" y="33"/>
                        <a:pt x="1011" y="1"/>
                        <a:pt x="815" y="1"/>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4"/>
                <p:cNvSpPr/>
                <p:nvPr/>
              </p:nvSpPr>
              <p:spPr>
                <a:xfrm>
                  <a:off x="-1489511" y="1163086"/>
                  <a:ext cx="402334" cy="755071"/>
                </a:xfrm>
                <a:custGeom>
                  <a:avLst/>
                  <a:gdLst/>
                  <a:ahLst/>
                  <a:cxnLst/>
                  <a:rect l="l" t="t" r="r" b="b"/>
                  <a:pathLst>
                    <a:path w="3180" h="5968" extrusionOk="0">
                      <a:moveTo>
                        <a:pt x="0" y="1"/>
                      </a:moveTo>
                      <a:lnTo>
                        <a:pt x="145" y="3666"/>
                      </a:lnTo>
                      <a:cubicBezTo>
                        <a:pt x="921" y="4150"/>
                        <a:pt x="1850" y="5968"/>
                        <a:pt x="1850" y="5968"/>
                      </a:cubicBezTo>
                      <a:lnTo>
                        <a:pt x="3179" y="5412"/>
                      </a:lnTo>
                      <a:cubicBezTo>
                        <a:pt x="2329" y="2931"/>
                        <a:pt x="0" y="1"/>
                        <a:pt x="0" y="1"/>
                      </a:cubicBezTo>
                      <a:close/>
                    </a:path>
                  </a:pathLst>
                </a:custGeom>
                <a:solidFill>
                  <a:schemeClr val="accent5"/>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4"/>
                <p:cNvSpPr/>
                <p:nvPr/>
              </p:nvSpPr>
              <p:spPr>
                <a:xfrm>
                  <a:off x="-1276833" y="1782396"/>
                  <a:ext cx="198889" cy="153848"/>
                </a:xfrm>
                <a:custGeom>
                  <a:avLst/>
                  <a:gdLst/>
                  <a:ahLst/>
                  <a:cxnLst/>
                  <a:rect l="l" t="t" r="r" b="b"/>
                  <a:pathLst>
                    <a:path w="1572" h="1216" extrusionOk="0">
                      <a:moveTo>
                        <a:pt x="1424" y="0"/>
                      </a:moveTo>
                      <a:lnTo>
                        <a:pt x="1" y="829"/>
                      </a:lnTo>
                      <a:lnTo>
                        <a:pt x="161" y="1216"/>
                      </a:lnTo>
                      <a:lnTo>
                        <a:pt x="1572" y="568"/>
                      </a:lnTo>
                      <a:lnTo>
                        <a:pt x="1424" y="0"/>
                      </a:lnTo>
                      <a:close/>
                    </a:path>
                  </a:pathLst>
                </a:custGeom>
                <a:solidFill>
                  <a:schemeClr val="accent6"/>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4"/>
                <p:cNvSpPr/>
                <p:nvPr/>
              </p:nvSpPr>
              <p:spPr>
                <a:xfrm>
                  <a:off x="-2004444" y="447115"/>
                  <a:ext cx="510382" cy="531511"/>
                </a:xfrm>
                <a:custGeom>
                  <a:avLst/>
                  <a:gdLst/>
                  <a:ahLst/>
                  <a:cxnLst/>
                  <a:rect l="l" t="t" r="r" b="b"/>
                  <a:pathLst>
                    <a:path w="4034" h="4201" extrusionOk="0">
                      <a:moveTo>
                        <a:pt x="1993" y="0"/>
                      </a:moveTo>
                      <a:cubicBezTo>
                        <a:pt x="1858" y="0"/>
                        <a:pt x="1722" y="7"/>
                        <a:pt x="1588" y="19"/>
                      </a:cubicBezTo>
                      <a:cubicBezTo>
                        <a:pt x="1281" y="46"/>
                        <a:pt x="971" y="101"/>
                        <a:pt x="697" y="241"/>
                      </a:cubicBezTo>
                      <a:cubicBezTo>
                        <a:pt x="424" y="383"/>
                        <a:pt x="189" y="619"/>
                        <a:pt x="106" y="917"/>
                      </a:cubicBezTo>
                      <a:cubicBezTo>
                        <a:pt x="0" y="1309"/>
                        <a:pt x="173" y="1801"/>
                        <a:pt x="390" y="2145"/>
                      </a:cubicBezTo>
                      <a:cubicBezTo>
                        <a:pt x="854" y="2885"/>
                        <a:pt x="1806" y="3117"/>
                        <a:pt x="2262" y="3861"/>
                      </a:cubicBezTo>
                      <a:cubicBezTo>
                        <a:pt x="2361" y="4020"/>
                        <a:pt x="2483" y="4201"/>
                        <a:pt x="2693" y="4201"/>
                      </a:cubicBezTo>
                      <a:cubicBezTo>
                        <a:pt x="2695" y="4201"/>
                        <a:pt x="2698" y="4201"/>
                        <a:pt x="2700" y="4201"/>
                      </a:cubicBezTo>
                      <a:cubicBezTo>
                        <a:pt x="2897" y="4196"/>
                        <a:pt x="3022" y="4021"/>
                        <a:pt x="3124" y="3875"/>
                      </a:cubicBezTo>
                      <a:cubicBezTo>
                        <a:pt x="3410" y="3461"/>
                        <a:pt x="3635" y="3005"/>
                        <a:pt x="3797" y="2529"/>
                      </a:cubicBezTo>
                      <a:cubicBezTo>
                        <a:pt x="3909" y="2200"/>
                        <a:pt x="4033" y="1792"/>
                        <a:pt x="4033" y="1444"/>
                      </a:cubicBezTo>
                      <a:cubicBezTo>
                        <a:pt x="4033" y="1254"/>
                        <a:pt x="4004" y="1054"/>
                        <a:pt x="3885" y="907"/>
                      </a:cubicBezTo>
                      <a:cubicBezTo>
                        <a:pt x="3802" y="805"/>
                        <a:pt x="3663" y="731"/>
                        <a:pt x="3533" y="731"/>
                      </a:cubicBezTo>
                      <a:cubicBezTo>
                        <a:pt x="3476" y="731"/>
                        <a:pt x="3421" y="745"/>
                        <a:pt x="3373" y="778"/>
                      </a:cubicBezTo>
                      <a:cubicBezTo>
                        <a:pt x="3471" y="669"/>
                        <a:pt x="3448" y="490"/>
                        <a:pt x="3359" y="376"/>
                      </a:cubicBezTo>
                      <a:cubicBezTo>
                        <a:pt x="3270" y="262"/>
                        <a:pt x="3131" y="199"/>
                        <a:pt x="2993" y="152"/>
                      </a:cubicBezTo>
                      <a:cubicBezTo>
                        <a:pt x="2672" y="42"/>
                        <a:pt x="2333" y="0"/>
                        <a:pt x="1993"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4"/>
                <p:cNvSpPr/>
                <p:nvPr/>
              </p:nvSpPr>
              <p:spPr>
                <a:xfrm>
                  <a:off x="-1979013" y="528593"/>
                  <a:ext cx="389429" cy="697378"/>
                </a:xfrm>
                <a:custGeom>
                  <a:avLst/>
                  <a:gdLst/>
                  <a:ahLst/>
                  <a:cxnLst/>
                  <a:rect l="l" t="t" r="r" b="b"/>
                  <a:pathLst>
                    <a:path w="3078" h="5512" extrusionOk="0">
                      <a:moveTo>
                        <a:pt x="1633" y="0"/>
                      </a:moveTo>
                      <a:cubicBezTo>
                        <a:pt x="1006" y="0"/>
                        <a:pt x="378" y="295"/>
                        <a:pt x="296" y="729"/>
                      </a:cubicBezTo>
                      <a:cubicBezTo>
                        <a:pt x="0" y="2314"/>
                        <a:pt x="226" y="2965"/>
                        <a:pt x="666" y="3339"/>
                      </a:cubicBezTo>
                      <a:cubicBezTo>
                        <a:pt x="1175" y="3772"/>
                        <a:pt x="1508" y="3717"/>
                        <a:pt x="1508" y="4626"/>
                      </a:cubicBezTo>
                      <a:cubicBezTo>
                        <a:pt x="1604" y="4869"/>
                        <a:pt x="1850" y="5505"/>
                        <a:pt x="2090" y="5512"/>
                      </a:cubicBezTo>
                      <a:cubicBezTo>
                        <a:pt x="2091" y="5512"/>
                        <a:pt x="2093" y="5512"/>
                        <a:pt x="2095" y="5512"/>
                      </a:cubicBezTo>
                      <a:cubicBezTo>
                        <a:pt x="2331" y="5512"/>
                        <a:pt x="2560" y="4901"/>
                        <a:pt x="2679" y="4626"/>
                      </a:cubicBezTo>
                      <a:cubicBezTo>
                        <a:pt x="2664" y="3421"/>
                        <a:pt x="3077" y="2507"/>
                        <a:pt x="3077" y="2507"/>
                      </a:cubicBezTo>
                      <a:cubicBezTo>
                        <a:pt x="3077" y="2507"/>
                        <a:pt x="3047" y="997"/>
                        <a:pt x="2829" y="597"/>
                      </a:cubicBezTo>
                      <a:cubicBezTo>
                        <a:pt x="2599" y="175"/>
                        <a:pt x="2117" y="0"/>
                        <a:pt x="1633" y="0"/>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4"/>
                <p:cNvSpPr/>
                <p:nvPr/>
              </p:nvSpPr>
              <p:spPr>
                <a:xfrm>
                  <a:off x="-1974585" y="513917"/>
                  <a:ext cx="408660" cy="284037"/>
                </a:xfrm>
                <a:custGeom>
                  <a:avLst/>
                  <a:gdLst/>
                  <a:ahLst/>
                  <a:cxnLst/>
                  <a:rect l="l" t="t" r="r" b="b"/>
                  <a:pathLst>
                    <a:path w="3230" h="2245" extrusionOk="0">
                      <a:moveTo>
                        <a:pt x="1590" y="0"/>
                      </a:moveTo>
                      <a:cubicBezTo>
                        <a:pt x="1091" y="0"/>
                        <a:pt x="624" y="122"/>
                        <a:pt x="427" y="390"/>
                      </a:cubicBezTo>
                      <a:cubicBezTo>
                        <a:pt x="1" y="970"/>
                        <a:pt x="141" y="1318"/>
                        <a:pt x="141" y="1318"/>
                      </a:cubicBezTo>
                      <a:cubicBezTo>
                        <a:pt x="281" y="1346"/>
                        <a:pt x="420" y="1358"/>
                        <a:pt x="555" y="1358"/>
                      </a:cubicBezTo>
                      <a:cubicBezTo>
                        <a:pt x="1338" y="1358"/>
                        <a:pt x="2005" y="963"/>
                        <a:pt x="2005" y="963"/>
                      </a:cubicBezTo>
                      <a:lnTo>
                        <a:pt x="2005" y="963"/>
                      </a:lnTo>
                      <a:lnTo>
                        <a:pt x="1634" y="1283"/>
                      </a:lnTo>
                      <a:cubicBezTo>
                        <a:pt x="1634" y="1283"/>
                        <a:pt x="1697" y="1293"/>
                        <a:pt x="1794" y="1293"/>
                      </a:cubicBezTo>
                      <a:cubicBezTo>
                        <a:pt x="2006" y="1293"/>
                        <a:pt x="2377" y="1244"/>
                        <a:pt x="2596" y="929"/>
                      </a:cubicBezTo>
                      <a:lnTo>
                        <a:pt x="2596" y="929"/>
                      </a:lnTo>
                      <a:cubicBezTo>
                        <a:pt x="2596" y="929"/>
                        <a:pt x="2555" y="1970"/>
                        <a:pt x="2967" y="2245"/>
                      </a:cubicBezTo>
                      <a:lnTo>
                        <a:pt x="3229" y="2045"/>
                      </a:lnTo>
                      <a:cubicBezTo>
                        <a:pt x="3229" y="2045"/>
                        <a:pt x="3180" y="1440"/>
                        <a:pt x="3157" y="956"/>
                      </a:cubicBezTo>
                      <a:cubicBezTo>
                        <a:pt x="3136" y="471"/>
                        <a:pt x="2841" y="178"/>
                        <a:pt x="2167" y="53"/>
                      </a:cubicBezTo>
                      <a:cubicBezTo>
                        <a:pt x="1979" y="19"/>
                        <a:pt x="1782" y="0"/>
                        <a:pt x="1590"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4"/>
                <p:cNvSpPr/>
                <p:nvPr/>
              </p:nvSpPr>
              <p:spPr>
                <a:xfrm>
                  <a:off x="-1794928" y="777962"/>
                  <a:ext cx="30238" cy="30365"/>
                </a:xfrm>
                <a:custGeom>
                  <a:avLst/>
                  <a:gdLst/>
                  <a:ahLst/>
                  <a:cxnLst/>
                  <a:rect l="l" t="t" r="r" b="b"/>
                  <a:pathLst>
                    <a:path w="239" h="240" extrusionOk="0">
                      <a:moveTo>
                        <a:pt x="119" y="0"/>
                      </a:moveTo>
                      <a:cubicBezTo>
                        <a:pt x="54" y="0"/>
                        <a:pt x="0" y="54"/>
                        <a:pt x="0" y="119"/>
                      </a:cubicBezTo>
                      <a:cubicBezTo>
                        <a:pt x="0" y="186"/>
                        <a:pt x="54" y="240"/>
                        <a:pt x="119" y="240"/>
                      </a:cubicBezTo>
                      <a:cubicBezTo>
                        <a:pt x="184" y="240"/>
                        <a:pt x="238" y="186"/>
                        <a:pt x="238" y="119"/>
                      </a:cubicBezTo>
                      <a:cubicBezTo>
                        <a:pt x="238" y="54"/>
                        <a:pt x="184" y="0"/>
                        <a:pt x="119"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4"/>
                <p:cNvSpPr/>
                <p:nvPr/>
              </p:nvSpPr>
              <p:spPr>
                <a:xfrm>
                  <a:off x="-1791006" y="783529"/>
                  <a:ext cx="11260" cy="11007"/>
                </a:xfrm>
                <a:custGeom>
                  <a:avLst/>
                  <a:gdLst/>
                  <a:ahLst/>
                  <a:cxnLst/>
                  <a:rect l="l" t="t" r="r" b="b"/>
                  <a:pathLst>
                    <a:path w="89" h="87" extrusionOk="0">
                      <a:moveTo>
                        <a:pt x="44" y="0"/>
                      </a:moveTo>
                      <a:cubicBezTo>
                        <a:pt x="20" y="0"/>
                        <a:pt x="0" y="19"/>
                        <a:pt x="0" y="43"/>
                      </a:cubicBezTo>
                      <a:cubicBezTo>
                        <a:pt x="0" y="67"/>
                        <a:pt x="20" y="87"/>
                        <a:pt x="44" y="87"/>
                      </a:cubicBezTo>
                      <a:cubicBezTo>
                        <a:pt x="68" y="87"/>
                        <a:pt x="88" y="67"/>
                        <a:pt x="88" y="43"/>
                      </a:cubicBezTo>
                      <a:cubicBezTo>
                        <a:pt x="88" y="19"/>
                        <a:pt x="68" y="0"/>
                        <a:pt x="44" y="0"/>
                      </a:cubicBez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4"/>
                <p:cNvSpPr/>
                <p:nvPr/>
              </p:nvSpPr>
              <p:spPr>
                <a:xfrm>
                  <a:off x="-1911705" y="777962"/>
                  <a:ext cx="30238" cy="30365"/>
                </a:xfrm>
                <a:custGeom>
                  <a:avLst/>
                  <a:gdLst/>
                  <a:ahLst/>
                  <a:cxnLst/>
                  <a:rect l="l" t="t" r="r" b="b"/>
                  <a:pathLst>
                    <a:path w="239" h="240" extrusionOk="0">
                      <a:moveTo>
                        <a:pt x="120" y="0"/>
                      </a:moveTo>
                      <a:cubicBezTo>
                        <a:pt x="55" y="0"/>
                        <a:pt x="1" y="54"/>
                        <a:pt x="1" y="119"/>
                      </a:cubicBezTo>
                      <a:cubicBezTo>
                        <a:pt x="1" y="186"/>
                        <a:pt x="55" y="240"/>
                        <a:pt x="120" y="240"/>
                      </a:cubicBezTo>
                      <a:cubicBezTo>
                        <a:pt x="187" y="240"/>
                        <a:pt x="239" y="186"/>
                        <a:pt x="239" y="119"/>
                      </a:cubicBezTo>
                      <a:cubicBezTo>
                        <a:pt x="239" y="54"/>
                        <a:pt x="187" y="0"/>
                        <a:pt x="120" y="0"/>
                      </a:cubicBezTo>
                      <a:close/>
                    </a:path>
                  </a:pathLst>
                </a:cu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4"/>
                <p:cNvSpPr/>
                <p:nvPr/>
              </p:nvSpPr>
              <p:spPr>
                <a:xfrm>
                  <a:off x="-1907530" y="783529"/>
                  <a:ext cx="11007" cy="11007"/>
                </a:xfrm>
                <a:custGeom>
                  <a:avLst/>
                  <a:gdLst/>
                  <a:ahLst/>
                  <a:cxnLst/>
                  <a:rect l="l" t="t" r="r" b="b"/>
                  <a:pathLst>
                    <a:path w="87" h="87" extrusionOk="0">
                      <a:moveTo>
                        <a:pt x="43" y="0"/>
                      </a:moveTo>
                      <a:cubicBezTo>
                        <a:pt x="19" y="0"/>
                        <a:pt x="1" y="19"/>
                        <a:pt x="1" y="43"/>
                      </a:cubicBezTo>
                      <a:cubicBezTo>
                        <a:pt x="1" y="67"/>
                        <a:pt x="19" y="87"/>
                        <a:pt x="43" y="87"/>
                      </a:cubicBezTo>
                      <a:cubicBezTo>
                        <a:pt x="67" y="87"/>
                        <a:pt x="87" y="67"/>
                        <a:pt x="87" y="43"/>
                      </a:cubicBezTo>
                      <a:cubicBezTo>
                        <a:pt x="87" y="19"/>
                        <a:pt x="67" y="0"/>
                        <a:pt x="43" y="0"/>
                      </a:cubicBezTo>
                      <a:close/>
                    </a:path>
                  </a:pathLst>
                </a:custGeom>
                <a:solidFill>
                  <a:schemeClr val="dk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4"/>
                <p:cNvSpPr/>
                <p:nvPr/>
              </p:nvSpPr>
              <p:spPr>
                <a:xfrm>
                  <a:off x="-1936756" y="724824"/>
                  <a:ext cx="69333" cy="28214"/>
                </a:xfrm>
                <a:custGeom>
                  <a:avLst/>
                  <a:gdLst/>
                  <a:ahLst/>
                  <a:cxnLst/>
                  <a:rect l="l" t="t" r="r" b="b"/>
                  <a:pathLst>
                    <a:path w="548" h="223" extrusionOk="0">
                      <a:moveTo>
                        <a:pt x="289" y="0"/>
                      </a:moveTo>
                      <a:cubicBezTo>
                        <a:pt x="198" y="0"/>
                        <a:pt x="107" y="32"/>
                        <a:pt x="32" y="97"/>
                      </a:cubicBezTo>
                      <a:cubicBezTo>
                        <a:pt x="5" y="120"/>
                        <a:pt x="1" y="165"/>
                        <a:pt x="20" y="195"/>
                      </a:cubicBezTo>
                      <a:cubicBezTo>
                        <a:pt x="33" y="213"/>
                        <a:pt x="51" y="222"/>
                        <a:pt x="69" y="222"/>
                      </a:cubicBezTo>
                      <a:cubicBezTo>
                        <a:pt x="82" y="222"/>
                        <a:pt x="96" y="217"/>
                        <a:pt x="107" y="208"/>
                      </a:cubicBezTo>
                      <a:cubicBezTo>
                        <a:pt x="159" y="163"/>
                        <a:pt x="224" y="141"/>
                        <a:pt x="289" y="141"/>
                      </a:cubicBezTo>
                      <a:cubicBezTo>
                        <a:pt x="296" y="141"/>
                        <a:pt x="304" y="141"/>
                        <a:pt x="311" y="141"/>
                      </a:cubicBezTo>
                      <a:cubicBezTo>
                        <a:pt x="348" y="143"/>
                        <a:pt x="383" y="153"/>
                        <a:pt x="417" y="170"/>
                      </a:cubicBezTo>
                      <a:cubicBezTo>
                        <a:pt x="438" y="181"/>
                        <a:pt x="460" y="198"/>
                        <a:pt x="483" y="198"/>
                      </a:cubicBezTo>
                      <a:cubicBezTo>
                        <a:pt x="491" y="198"/>
                        <a:pt x="499" y="196"/>
                        <a:pt x="508" y="191"/>
                      </a:cubicBezTo>
                      <a:cubicBezTo>
                        <a:pt x="516" y="187"/>
                        <a:pt x="523" y="180"/>
                        <a:pt x="529" y="171"/>
                      </a:cubicBezTo>
                      <a:cubicBezTo>
                        <a:pt x="547" y="144"/>
                        <a:pt x="546" y="93"/>
                        <a:pt x="518" y="73"/>
                      </a:cubicBezTo>
                      <a:cubicBezTo>
                        <a:pt x="448" y="25"/>
                        <a:pt x="368" y="0"/>
                        <a:pt x="289"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4"/>
                <p:cNvSpPr/>
                <p:nvPr/>
              </p:nvSpPr>
              <p:spPr>
                <a:xfrm>
                  <a:off x="-1816816" y="724824"/>
                  <a:ext cx="79328" cy="28214"/>
                </a:xfrm>
                <a:custGeom>
                  <a:avLst/>
                  <a:gdLst/>
                  <a:ahLst/>
                  <a:cxnLst/>
                  <a:rect l="l" t="t" r="r" b="b"/>
                  <a:pathLst>
                    <a:path w="627" h="223" extrusionOk="0">
                      <a:moveTo>
                        <a:pt x="296" y="0"/>
                      </a:moveTo>
                      <a:cubicBezTo>
                        <a:pt x="205" y="0"/>
                        <a:pt x="114" y="25"/>
                        <a:pt x="34" y="73"/>
                      </a:cubicBezTo>
                      <a:cubicBezTo>
                        <a:pt x="2" y="93"/>
                        <a:pt x="0" y="144"/>
                        <a:pt x="22" y="171"/>
                      </a:cubicBezTo>
                      <a:cubicBezTo>
                        <a:pt x="27" y="180"/>
                        <a:pt x="34" y="187"/>
                        <a:pt x="44" y="191"/>
                      </a:cubicBezTo>
                      <a:cubicBezTo>
                        <a:pt x="54" y="196"/>
                        <a:pt x="64" y="198"/>
                        <a:pt x="73" y="198"/>
                      </a:cubicBezTo>
                      <a:cubicBezTo>
                        <a:pt x="100" y="198"/>
                        <a:pt x="124" y="182"/>
                        <a:pt x="149" y="171"/>
                      </a:cubicBezTo>
                      <a:cubicBezTo>
                        <a:pt x="187" y="154"/>
                        <a:pt x="230" y="144"/>
                        <a:pt x="271" y="141"/>
                      </a:cubicBezTo>
                      <a:cubicBezTo>
                        <a:pt x="278" y="141"/>
                        <a:pt x="285" y="141"/>
                        <a:pt x="291" y="141"/>
                      </a:cubicBezTo>
                      <a:cubicBezTo>
                        <a:pt x="367" y="141"/>
                        <a:pt x="444" y="162"/>
                        <a:pt x="505" y="208"/>
                      </a:cubicBezTo>
                      <a:cubicBezTo>
                        <a:pt x="517" y="217"/>
                        <a:pt x="532" y="222"/>
                        <a:pt x="548" y="222"/>
                      </a:cubicBezTo>
                      <a:cubicBezTo>
                        <a:pt x="569" y="222"/>
                        <a:pt x="589" y="213"/>
                        <a:pt x="602" y="195"/>
                      </a:cubicBezTo>
                      <a:cubicBezTo>
                        <a:pt x="626" y="165"/>
                        <a:pt x="621" y="120"/>
                        <a:pt x="590" y="97"/>
                      </a:cubicBezTo>
                      <a:cubicBezTo>
                        <a:pt x="503" y="32"/>
                        <a:pt x="400" y="0"/>
                        <a:pt x="296" y="0"/>
                      </a:cubicBezTo>
                      <a:close/>
                    </a:path>
                  </a:pathLst>
                </a:custGeom>
                <a:solidFill>
                  <a:srgbClr val="001433"/>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4"/>
                <p:cNvSpPr/>
                <p:nvPr/>
              </p:nvSpPr>
              <p:spPr>
                <a:xfrm>
                  <a:off x="-1868309" y="813387"/>
                  <a:ext cx="25557" cy="20749"/>
                </a:xfrm>
                <a:custGeom>
                  <a:avLst/>
                  <a:gdLst/>
                  <a:ahLst/>
                  <a:cxnLst/>
                  <a:rect l="l" t="t" r="r" b="b"/>
                  <a:pathLst>
                    <a:path w="202" h="164" extrusionOk="0">
                      <a:moveTo>
                        <a:pt x="100" y="0"/>
                      </a:moveTo>
                      <a:cubicBezTo>
                        <a:pt x="89" y="0"/>
                        <a:pt x="78" y="2"/>
                        <a:pt x="69" y="5"/>
                      </a:cubicBezTo>
                      <a:cubicBezTo>
                        <a:pt x="35" y="15"/>
                        <a:pt x="1" y="51"/>
                        <a:pt x="29" y="153"/>
                      </a:cubicBezTo>
                      <a:cubicBezTo>
                        <a:pt x="32" y="158"/>
                        <a:pt x="38" y="164"/>
                        <a:pt x="45" y="164"/>
                      </a:cubicBezTo>
                      <a:cubicBezTo>
                        <a:pt x="46" y="164"/>
                        <a:pt x="48" y="162"/>
                        <a:pt x="49" y="162"/>
                      </a:cubicBezTo>
                      <a:cubicBezTo>
                        <a:pt x="57" y="160"/>
                        <a:pt x="62" y="151"/>
                        <a:pt x="59" y="143"/>
                      </a:cubicBezTo>
                      <a:cubicBezTo>
                        <a:pt x="42" y="80"/>
                        <a:pt x="48" y="45"/>
                        <a:pt x="79" y="35"/>
                      </a:cubicBezTo>
                      <a:cubicBezTo>
                        <a:pt x="86" y="33"/>
                        <a:pt x="93" y="31"/>
                        <a:pt x="101" y="31"/>
                      </a:cubicBezTo>
                      <a:cubicBezTo>
                        <a:pt x="122" y="31"/>
                        <a:pt x="147" y="40"/>
                        <a:pt x="176" y="58"/>
                      </a:cubicBezTo>
                      <a:cubicBezTo>
                        <a:pt x="179" y="60"/>
                        <a:pt x="182" y="61"/>
                        <a:pt x="185" y="61"/>
                      </a:cubicBezTo>
                      <a:cubicBezTo>
                        <a:pt x="189" y="61"/>
                        <a:pt x="194" y="58"/>
                        <a:pt x="198" y="53"/>
                      </a:cubicBezTo>
                      <a:cubicBezTo>
                        <a:pt x="202" y="46"/>
                        <a:pt x="199" y="36"/>
                        <a:pt x="192" y="32"/>
                      </a:cubicBezTo>
                      <a:cubicBezTo>
                        <a:pt x="158" y="11"/>
                        <a:pt x="127" y="0"/>
                        <a:pt x="100" y="0"/>
                      </a:cubicBezTo>
                      <a:close/>
                    </a:path>
                  </a:pathLst>
                </a:custGeom>
                <a:solidFill>
                  <a:srgbClr val="C78C5C"/>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4"/>
                <p:cNvSpPr/>
                <p:nvPr/>
              </p:nvSpPr>
              <p:spPr>
                <a:xfrm>
                  <a:off x="-1628303" y="768853"/>
                  <a:ext cx="111211" cy="104759"/>
                </a:xfrm>
                <a:custGeom>
                  <a:avLst/>
                  <a:gdLst/>
                  <a:ahLst/>
                  <a:cxnLst/>
                  <a:rect l="l" t="t" r="r" b="b"/>
                  <a:pathLst>
                    <a:path w="879" h="828" extrusionOk="0">
                      <a:moveTo>
                        <a:pt x="531" y="1"/>
                      </a:moveTo>
                      <a:cubicBezTo>
                        <a:pt x="405" y="1"/>
                        <a:pt x="268" y="66"/>
                        <a:pt x="168" y="186"/>
                      </a:cubicBezTo>
                      <a:cubicBezTo>
                        <a:pt x="8" y="376"/>
                        <a:pt x="1" y="632"/>
                        <a:pt x="152" y="758"/>
                      </a:cubicBezTo>
                      <a:cubicBezTo>
                        <a:pt x="208" y="805"/>
                        <a:pt x="278" y="828"/>
                        <a:pt x="351" y="828"/>
                      </a:cubicBezTo>
                      <a:cubicBezTo>
                        <a:pt x="476" y="828"/>
                        <a:pt x="613" y="763"/>
                        <a:pt x="713" y="643"/>
                      </a:cubicBezTo>
                      <a:cubicBezTo>
                        <a:pt x="873" y="454"/>
                        <a:pt x="879" y="197"/>
                        <a:pt x="729" y="70"/>
                      </a:cubicBezTo>
                      <a:cubicBezTo>
                        <a:pt x="673" y="23"/>
                        <a:pt x="604" y="1"/>
                        <a:pt x="531" y="1"/>
                      </a:cubicBezTo>
                      <a:close/>
                    </a:path>
                  </a:pathLst>
                </a:custGeom>
                <a:solidFill>
                  <a:srgbClr val="E6B387"/>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4"/>
                <p:cNvSpPr/>
                <p:nvPr/>
              </p:nvSpPr>
              <p:spPr>
                <a:xfrm>
                  <a:off x="-1597685" y="786186"/>
                  <a:ext cx="64146" cy="65790"/>
                </a:xfrm>
                <a:custGeom>
                  <a:avLst/>
                  <a:gdLst/>
                  <a:ahLst/>
                  <a:cxnLst/>
                  <a:rect l="l" t="t" r="r" b="b"/>
                  <a:pathLst>
                    <a:path w="507" h="520" extrusionOk="0">
                      <a:moveTo>
                        <a:pt x="273" y="1"/>
                      </a:moveTo>
                      <a:cubicBezTo>
                        <a:pt x="230" y="1"/>
                        <a:pt x="185" y="11"/>
                        <a:pt x="141" y="30"/>
                      </a:cubicBezTo>
                      <a:cubicBezTo>
                        <a:pt x="100" y="50"/>
                        <a:pt x="69" y="74"/>
                        <a:pt x="49" y="103"/>
                      </a:cubicBezTo>
                      <a:cubicBezTo>
                        <a:pt x="22" y="141"/>
                        <a:pt x="14" y="189"/>
                        <a:pt x="29" y="229"/>
                      </a:cubicBezTo>
                      <a:cubicBezTo>
                        <a:pt x="42" y="264"/>
                        <a:pt x="70" y="287"/>
                        <a:pt x="96" y="307"/>
                      </a:cubicBezTo>
                      <a:cubicBezTo>
                        <a:pt x="113" y="322"/>
                        <a:pt x="130" y="335"/>
                        <a:pt x="140" y="352"/>
                      </a:cubicBezTo>
                      <a:cubicBezTo>
                        <a:pt x="155" y="377"/>
                        <a:pt x="151" y="413"/>
                        <a:pt x="131" y="434"/>
                      </a:cubicBezTo>
                      <a:cubicBezTo>
                        <a:pt x="118" y="449"/>
                        <a:pt x="98" y="456"/>
                        <a:pt x="78" y="456"/>
                      </a:cubicBezTo>
                      <a:cubicBezTo>
                        <a:pt x="68" y="456"/>
                        <a:pt x="59" y="455"/>
                        <a:pt x="50" y="451"/>
                      </a:cubicBezTo>
                      <a:cubicBezTo>
                        <a:pt x="46" y="449"/>
                        <a:pt x="41" y="448"/>
                        <a:pt x="37" y="448"/>
                      </a:cubicBezTo>
                      <a:cubicBezTo>
                        <a:pt x="25" y="448"/>
                        <a:pt x="14" y="454"/>
                        <a:pt x="9" y="465"/>
                      </a:cubicBezTo>
                      <a:cubicBezTo>
                        <a:pt x="1" y="481"/>
                        <a:pt x="8" y="501"/>
                        <a:pt x="24" y="508"/>
                      </a:cubicBezTo>
                      <a:cubicBezTo>
                        <a:pt x="41" y="515"/>
                        <a:pt x="59" y="519"/>
                        <a:pt x="79" y="519"/>
                      </a:cubicBezTo>
                      <a:cubicBezTo>
                        <a:pt x="116" y="519"/>
                        <a:pt x="152" y="504"/>
                        <a:pt x="178" y="477"/>
                      </a:cubicBezTo>
                      <a:cubicBezTo>
                        <a:pt x="215" y="434"/>
                        <a:pt x="222" y="369"/>
                        <a:pt x="194" y="321"/>
                      </a:cubicBezTo>
                      <a:cubicBezTo>
                        <a:pt x="178" y="294"/>
                        <a:pt x="155" y="275"/>
                        <a:pt x="134" y="258"/>
                      </a:cubicBezTo>
                      <a:cubicBezTo>
                        <a:pt x="114" y="241"/>
                        <a:pt x="94" y="226"/>
                        <a:pt x="87" y="206"/>
                      </a:cubicBezTo>
                      <a:cubicBezTo>
                        <a:pt x="80" y="186"/>
                        <a:pt x="84" y="161"/>
                        <a:pt x="100" y="139"/>
                      </a:cubicBezTo>
                      <a:cubicBezTo>
                        <a:pt x="106" y="130"/>
                        <a:pt x="114" y="122"/>
                        <a:pt x="123" y="115"/>
                      </a:cubicBezTo>
                      <a:cubicBezTo>
                        <a:pt x="125" y="115"/>
                        <a:pt x="127" y="115"/>
                        <a:pt x="129" y="115"/>
                      </a:cubicBezTo>
                      <a:cubicBezTo>
                        <a:pt x="159" y="115"/>
                        <a:pt x="195" y="125"/>
                        <a:pt x="212" y="145"/>
                      </a:cubicBezTo>
                      <a:cubicBezTo>
                        <a:pt x="235" y="169"/>
                        <a:pt x="245" y="205"/>
                        <a:pt x="240" y="237"/>
                      </a:cubicBezTo>
                      <a:cubicBezTo>
                        <a:pt x="237" y="254"/>
                        <a:pt x="249" y="270"/>
                        <a:pt x="266" y="273"/>
                      </a:cubicBezTo>
                      <a:lnTo>
                        <a:pt x="270" y="273"/>
                      </a:lnTo>
                      <a:cubicBezTo>
                        <a:pt x="286" y="273"/>
                        <a:pt x="298" y="263"/>
                        <a:pt x="301" y="247"/>
                      </a:cubicBezTo>
                      <a:cubicBezTo>
                        <a:pt x="310" y="196"/>
                        <a:pt x="294" y="142"/>
                        <a:pt x="259" y="104"/>
                      </a:cubicBezTo>
                      <a:cubicBezTo>
                        <a:pt x="246" y="90"/>
                        <a:pt x="229" y="80"/>
                        <a:pt x="212" y="71"/>
                      </a:cubicBezTo>
                      <a:cubicBezTo>
                        <a:pt x="233" y="66"/>
                        <a:pt x="254" y="63"/>
                        <a:pt x="274" y="63"/>
                      </a:cubicBezTo>
                      <a:cubicBezTo>
                        <a:pt x="303" y="63"/>
                        <a:pt x="330" y="69"/>
                        <a:pt x="354" y="81"/>
                      </a:cubicBezTo>
                      <a:cubicBezTo>
                        <a:pt x="402" y="107"/>
                        <a:pt x="439" y="173"/>
                        <a:pt x="415" y="227"/>
                      </a:cubicBezTo>
                      <a:cubicBezTo>
                        <a:pt x="407" y="243"/>
                        <a:pt x="413" y="261"/>
                        <a:pt x="429" y="268"/>
                      </a:cubicBezTo>
                      <a:cubicBezTo>
                        <a:pt x="433" y="271"/>
                        <a:pt x="438" y="272"/>
                        <a:pt x="443" y="272"/>
                      </a:cubicBezTo>
                      <a:cubicBezTo>
                        <a:pt x="454" y="272"/>
                        <a:pt x="465" y="265"/>
                        <a:pt x="471" y="254"/>
                      </a:cubicBezTo>
                      <a:cubicBezTo>
                        <a:pt x="507" y="175"/>
                        <a:pt x="467" y="71"/>
                        <a:pt x="383" y="26"/>
                      </a:cubicBezTo>
                      <a:cubicBezTo>
                        <a:pt x="351" y="9"/>
                        <a:pt x="313" y="1"/>
                        <a:pt x="273" y="1"/>
                      </a:cubicBezTo>
                      <a:close/>
                    </a:path>
                  </a:pathLst>
                </a:custGeom>
                <a:solidFill>
                  <a:srgbClr val="C78C5C"/>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4"/>
                <p:cNvSpPr/>
                <p:nvPr/>
              </p:nvSpPr>
              <p:spPr>
                <a:xfrm>
                  <a:off x="-1833550" y="877250"/>
                  <a:ext cx="54600" cy="11100"/>
                </a:xfrm>
                <a:prstGeom prst="roundRect">
                  <a:avLst>
                    <a:gd name="adj" fmla="val 16667"/>
                  </a:avLst>
                </a:prstGeom>
                <a:solidFill>
                  <a:schemeClr val="dk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2" name="Google Shape;2142;p74"/>
            <p:cNvGrpSpPr/>
            <p:nvPr/>
          </p:nvGrpSpPr>
          <p:grpSpPr>
            <a:xfrm>
              <a:off x="6105381" y="845405"/>
              <a:ext cx="662079" cy="821115"/>
              <a:chOff x="-2908169" y="434843"/>
              <a:chExt cx="662079" cy="821115"/>
            </a:xfrm>
          </p:grpSpPr>
          <p:sp>
            <p:nvSpPr>
              <p:cNvPr id="2143" name="Google Shape;2143;p74"/>
              <p:cNvSpPr/>
              <p:nvPr/>
            </p:nvSpPr>
            <p:spPr>
              <a:xfrm>
                <a:off x="-2908169" y="434843"/>
                <a:ext cx="662079" cy="821115"/>
              </a:xfrm>
              <a:custGeom>
                <a:avLst/>
                <a:gdLst/>
                <a:ahLst/>
                <a:cxnLst/>
                <a:rect l="l" t="t" r="r" b="b"/>
                <a:pathLst>
                  <a:path w="5233" h="6490" extrusionOk="0">
                    <a:moveTo>
                      <a:pt x="0" y="1"/>
                    </a:moveTo>
                    <a:lnTo>
                      <a:pt x="0" y="6489"/>
                    </a:lnTo>
                    <a:lnTo>
                      <a:pt x="5232" y="6489"/>
                    </a:lnTo>
                    <a:lnTo>
                      <a:pt x="5232" y="1"/>
                    </a:lnTo>
                    <a:close/>
                  </a:path>
                </a:pathLst>
              </a:custGeom>
              <a:solidFill>
                <a:schemeClr val="accent2"/>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4"/>
              <p:cNvSpPr/>
              <p:nvPr/>
            </p:nvSpPr>
            <p:spPr>
              <a:xfrm>
                <a:off x="-2831245" y="513917"/>
                <a:ext cx="313390" cy="33275"/>
              </a:xfrm>
              <a:custGeom>
                <a:avLst/>
                <a:gdLst/>
                <a:ahLst/>
                <a:cxnLst/>
                <a:rect l="l" t="t" r="r" b="b"/>
                <a:pathLst>
                  <a:path w="2477" h="263" extrusionOk="0">
                    <a:moveTo>
                      <a:pt x="132" y="1"/>
                    </a:moveTo>
                    <a:cubicBezTo>
                      <a:pt x="60" y="1"/>
                      <a:pt x="0" y="59"/>
                      <a:pt x="0" y="131"/>
                    </a:cubicBezTo>
                    <a:cubicBezTo>
                      <a:pt x="0" y="203"/>
                      <a:pt x="60" y="263"/>
                      <a:pt x="132" y="263"/>
                    </a:cubicBezTo>
                    <a:lnTo>
                      <a:pt x="2345" y="263"/>
                    </a:lnTo>
                    <a:cubicBezTo>
                      <a:pt x="2417" y="263"/>
                      <a:pt x="2476" y="203"/>
                      <a:pt x="2476" y="131"/>
                    </a:cubicBezTo>
                    <a:cubicBezTo>
                      <a:pt x="2476" y="59"/>
                      <a:pt x="2417" y="1"/>
                      <a:pt x="234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4"/>
              <p:cNvSpPr/>
              <p:nvPr/>
            </p:nvSpPr>
            <p:spPr>
              <a:xfrm>
                <a:off x="-2831245" y="613994"/>
                <a:ext cx="507978" cy="33275"/>
              </a:xfrm>
              <a:custGeom>
                <a:avLst/>
                <a:gdLst/>
                <a:ahLst/>
                <a:cxnLst/>
                <a:rect l="l" t="t" r="r" b="b"/>
                <a:pathLst>
                  <a:path w="4015" h="263" extrusionOk="0">
                    <a:moveTo>
                      <a:pt x="132" y="0"/>
                    </a:moveTo>
                    <a:cubicBezTo>
                      <a:pt x="60" y="0"/>
                      <a:pt x="0" y="58"/>
                      <a:pt x="0" y="131"/>
                    </a:cubicBezTo>
                    <a:cubicBezTo>
                      <a:pt x="0" y="203"/>
                      <a:pt x="60" y="262"/>
                      <a:pt x="132" y="262"/>
                    </a:cubicBezTo>
                    <a:lnTo>
                      <a:pt x="3885" y="262"/>
                    </a:lnTo>
                    <a:cubicBezTo>
                      <a:pt x="3957" y="262"/>
                      <a:pt x="4015" y="203"/>
                      <a:pt x="4015" y="131"/>
                    </a:cubicBezTo>
                    <a:cubicBezTo>
                      <a:pt x="4015" y="58"/>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4"/>
              <p:cNvSpPr/>
              <p:nvPr/>
            </p:nvSpPr>
            <p:spPr>
              <a:xfrm>
                <a:off x="-2831245" y="697243"/>
                <a:ext cx="507978" cy="33401"/>
              </a:xfrm>
              <a:custGeom>
                <a:avLst/>
                <a:gdLst/>
                <a:ahLst/>
                <a:cxnLst/>
                <a:rect l="l" t="t" r="r" b="b"/>
                <a:pathLst>
                  <a:path w="4015" h="264" extrusionOk="0">
                    <a:moveTo>
                      <a:pt x="132" y="1"/>
                    </a:moveTo>
                    <a:cubicBezTo>
                      <a:pt x="60" y="1"/>
                      <a:pt x="0" y="59"/>
                      <a:pt x="0" y="131"/>
                    </a:cubicBezTo>
                    <a:cubicBezTo>
                      <a:pt x="0" y="204"/>
                      <a:pt x="60" y="263"/>
                      <a:pt x="132" y="263"/>
                    </a:cubicBezTo>
                    <a:lnTo>
                      <a:pt x="3885" y="263"/>
                    </a:lnTo>
                    <a:cubicBezTo>
                      <a:pt x="3957" y="263"/>
                      <a:pt x="4015" y="204"/>
                      <a:pt x="4015" y="131"/>
                    </a:cubicBezTo>
                    <a:cubicBezTo>
                      <a:pt x="4015" y="59"/>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4"/>
              <p:cNvSpPr/>
              <p:nvPr/>
            </p:nvSpPr>
            <p:spPr>
              <a:xfrm>
                <a:off x="-2831245" y="780619"/>
                <a:ext cx="507978" cy="33275"/>
              </a:xfrm>
              <a:custGeom>
                <a:avLst/>
                <a:gdLst/>
                <a:ahLst/>
                <a:cxnLst/>
                <a:rect l="l" t="t" r="r" b="b"/>
                <a:pathLst>
                  <a:path w="4015" h="263" extrusionOk="0">
                    <a:moveTo>
                      <a:pt x="132" y="1"/>
                    </a:moveTo>
                    <a:cubicBezTo>
                      <a:pt x="60" y="1"/>
                      <a:pt x="0" y="59"/>
                      <a:pt x="0" y="131"/>
                    </a:cubicBezTo>
                    <a:cubicBezTo>
                      <a:pt x="0" y="203"/>
                      <a:pt x="60" y="263"/>
                      <a:pt x="132" y="263"/>
                    </a:cubicBezTo>
                    <a:lnTo>
                      <a:pt x="3885" y="263"/>
                    </a:lnTo>
                    <a:cubicBezTo>
                      <a:pt x="3957" y="263"/>
                      <a:pt x="4015" y="203"/>
                      <a:pt x="4015" y="131"/>
                    </a:cubicBezTo>
                    <a:cubicBezTo>
                      <a:pt x="4015" y="59"/>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4"/>
              <p:cNvSpPr/>
              <p:nvPr/>
            </p:nvSpPr>
            <p:spPr>
              <a:xfrm>
                <a:off x="-2831245" y="863995"/>
                <a:ext cx="507978" cy="33275"/>
              </a:xfrm>
              <a:custGeom>
                <a:avLst/>
                <a:gdLst/>
                <a:ahLst/>
                <a:cxnLst/>
                <a:rect l="l" t="t" r="r" b="b"/>
                <a:pathLst>
                  <a:path w="4015" h="263" extrusionOk="0">
                    <a:moveTo>
                      <a:pt x="132" y="0"/>
                    </a:moveTo>
                    <a:cubicBezTo>
                      <a:pt x="60" y="0"/>
                      <a:pt x="0" y="59"/>
                      <a:pt x="0" y="131"/>
                    </a:cubicBezTo>
                    <a:cubicBezTo>
                      <a:pt x="0" y="203"/>
                      <a:pt x="60" y="263"/>
                      <a:pt x="132" y="263"/>
                    </a:cubicBezTo>
                    <a:lnTo>
                      <a:pt x="3885" y="263"/>
                    </a:lnTo>
                    <a:cubicBezTo>
                      <a:pt x="3957" y="263"/>
                      <a:pt x="4015" y="203"/>
                      <a:pt x="4015" y="131"/>
                    </a:cubicBezTo>
                    <a:cubicBezTo>
                      <a:pt x="4015" y="59"/>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4"/>
              <p:cNvSpPr/>
              <p:nvPr/>
            </p:nvSpPr>
            <p:spPr>
              <a:xfrm>
                <a:off x="-2831245" y="947371"/>
                <a:ext cx="507978" cy="33275"/>
              </a:xfrm>
              <a:custGeom>
                <a:avLst/>
                <a:gdLst/>
                <a:ahLst/>
                <a:cxnLst/>
                <a:rect l="l" t="t" r="r" b="b"/>
                <a:pathLst>
                  <a:path w="4015" h="263" extrusionOk="0">
                    <a:moveTo>
                      <a:pt x="132" y="0"/>
                    </a:moveTo>
                    <a:cubicBezTo>
                      <a:pt x="60" y="0"/>
                      <a:pt x="0" y="58"/>
                      <a:pt x="0" y="131"/>
                    </a:cubicBezTo>
                    <a:cubicBezTo>
                      <a:pt x="0" y="203"/>
                      <a:pt x="60" y="262"/>
                      <a:pt x="132" y="262"/>
                    </a:cubicBezTo>
                    <a:lnTo>
                      <a:pt x="3885" y="262"/>
                    </a:lnTo>
                    <a:cubicBezTo>
                      <a:pt x="3957" y="262"/>
                      <a:pt x="4015" y="203"/>
                      <a:pt x="4015" y="131"/>
                    </a:cubicBezTo>
                    <a:cubicBezTo>
                      <a:pt x="4015" y="58"/>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4"/>
              <p:cNvSpPr/>
              <p:nvPr/>
            </p:nvSpPr>
            <p:spPr>
              <a:xfrm>
                <a:off x="-2831245" y="1030494"/>
                <a:ext cx="507978" cy="33401"/>
              </a:xfrm>
              <a:custGeom>
                <a:avLst/>
                <a:gdLst/>
                <a:ahLst/>
                <a:cxnLst/>
                <a:rect l="l" t="t" r="r" b="b"/>
                <a:pathLst>
                  <a:path w="4015" h="264" extrusionOk="0">
                    <a:moveTo>
                      <a:pt x="132" y="1"/>
                    </a:moveTo>
                    <a:cubicBezTo>
                      <a:pt x="60" y="1"/>
                      <a:pt x="0" y="60"/>
                      <a:pt x="0" y="132"/>
                    </a:cubicBezTo>
                    <a:cubicBezTo>
                      <a:pt x="0" y="205"/>
                      <a:pt x="60" y="264"/>
                      <a:pt x="132" y="264"/>
                    </a:cubicBezTo>
                    <a:lnTo>
                      <a:pt x="3885" y="264"/>
                    </a:lnTo>
                    <a:cubicBezTo>
                      <a:pt x="3957" y="264"/>
                      <a:pt x="4015" y="205"/>
                      <a:pt x="4015" y="132"/>
                    </a:cubicBezTo>
                    <a:cubicBezTo>
                      <a:pt x="4015" y="60"/>
                      <a:pt x="3957" y="1"/>
                      <a:pt x="3885" y="1"/>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4"/>
              <p:cNvSpPr/>
              <p:nvPr/>
            </p:nvSpPr>
            <p:spPr>
              <a:xfrm>
                <a:off x="-2831245" y="1113870"/>
                <a:ext cx="507978" cy="33401"/>
              </a:xfrm>
              <a:custGeom>
                <a:avLst/>
                <a:gdLst/>
                <a:ahLst/>
                <a:cxnLst/>
                <a:rect l="l" t="t" r="r" b="b"/>
                <a:pathLst>
                  <a:path w="4015" h="264" extrusionOk="0">
                    <a:moveTo>
                      <a:pt x="132" y="0"/>
                    </a:moveTo>
                    <a:cubicBezTo>
                      <a:pt x="60" y="0"/>
                      <a:pt x="0" y="60"/>
                      <a:pt x="0" y="132"/>
                    </a:cubicBezTo>
                    <a:cubicBezTo>
                      <a:pt x="0" y="204"/>
                      <a:pt x="60" y="264"/>
                      <a:pt x="132" y="264"/>
                    </a:cubicBezTo>
                    <a:lnTo>
                      <a:pt x="3885" y="264"/>
                    </a:lnTo>
                    <a:cubicBezTo>
                      <a:pt x="3957" y="264"/>
                      <a:pt x="4015" y="204"/>
                      <a:pt x="4015" y="132"/>
                    </a:cubicBezTo>
                    <a:cubicBezTo>
                      <a:pt x="4015" y="60"/>
                      <a:pt x="3957" y="0"/>
                      <a:pt x="3885" y="0"/>
                    </a:cubicBezTo>
                    <a:close/>
                  </a:path>
                </a:pathLst>
              </a:custGeom>
              <a:solidFill>
                <a:schemeClr val="lt1"/>
              </a:solidFill>
              <a:ln>
                <a:noFill/>
              </a:ln>
              <a:effectLst>
                <a:outerShdw blurRad="57150"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 name="TextBox 18">
            <a:extLst>
              <a:ext uri="{FF2B5EF4-FFF2-40B4-BE49-F238E27FC236}">
                <a16:creationId xmlns:a16="http://schemas.microsoft.com/office/drawing/2014/main" xmlns="" id="{5C61A734-6B2D-42C5-8361-2D960F4E19C2}"/>
              </a:ext>
            </a:extLst>
          </p:cNvPr>
          <p:cNvSpPr txBox="1"/>
          <p:nvPr/>
        </p:nvSpPr>
        <p:spPr>
          <a:xfrm>
            <a:off x="596057" y="305570"/>
            <a:ext cx="5603066" cy="3013838"/>
          </a:xfrm>
          <a:prstGeom prst="rect">
            <a:avLst/>
          </a:prstGeom>
          <a:noFill/>
        </p:spPr>
        <p:txBody>
          <a:bodyPr wrap="square">
            <a:spAutoFit/>
          </a:bodyPr>
          <a:lstStyle/>
          <a:p>
            <a:pPr lvl="0" algn="ctr">
              <a:lnSpc>
                <a:spcPct val="150000"/>
              </a:lnSpc>
            </a:pPr>
            <a:r>
              <a:rPr lang="en-US" sz="4400" b="1">
                <a:solidFill>
                  <a:schemeClr val="accent1"/>
                </a:solidFill>
                <a:effectLst/>
                <a:latin typeface="+mj-lt"/>
                <a:ea typeface="Calibri" panose="020F0502020204030204" pitchFamily="34" charset="0"/>
                <a:cs typeface="Times New Roman" panose="02020603050405020304" pitchFamily="18" charset="0"/>
              </a:rPr>
              <a:t>BÀI HỌC KẾT THÚC</a:t>
            </a:r>
          </a:p>
          <a:p>
            <a:pPr lvl="0" algn="ctr">
              <a:lnSpc>
                <a:spcPct val="150000"/>
              </a:lnSpc>
            </a:pPr>
            <a:r>
              <a:rPr lang="en-US" sz="4400" b="1">
                <a:solidFill>
                  <a:schemeClr val="accent5">
                    <a:lumMod val="75000"/>
                  </a:schemeClr>
                </a:solidFill>
                <a:effectLst/>
                <a:latin typeface="+mj-lt"/>
                <a:ea typeface="Calibri" panose="020F0502020204030204" pitchFamily="34" charset="0"/>
                <a:cs typeface="Times New Roman" panose="02020603050405020304" pitchFamily="18" charset="0"/>
              </a:rPr>
              <a:t>CẢM ƠN CÁC EM </a:t>
            </a:r>
          </a:p>
          <a:p>
            <a:pPr lvl="0" algn="ctr">
              <a:lnSpc>
                <a:spcPct val="150000"/>
              </a:lnSpc>
            </a:pPr>
            <a:r>
              <a:rPr lang="en-US" sz="4400" b="1">
                <a:solidFill>
                  <a:schemeClr val="accent3">
                    <a:lumMod val="75000"/>
                  </a:schemeClr>
                </a:solidFill>
                <a:effectLst/>
                <a:latin typeface="+mj-lt"/>
                <a:ea typeface="Calibri" panose="020F0502020204030204" pitchFamily="34" charset="0"/>
                <a:cs typeface="Times New Roman" panose="02020603050405020304" pitchFamily="18" charset="0"/>
              </a:rPr>
              <a:t>ĐÃ LẮNG NGHE</a:t>
            </a:r>
            <a:r>
              <a:rPr lang="en-US" sz="4400" b="1">
                <a:solidFill>
                  <a:schemeClr val="accent3">
                    <a:lumMod val="75000"/>
                  </a:schemeClr>
                </a:solidFill>
                <a:latin typeface="+mj-lt"/>
                <a:ea typeface="Calibri" panose="020F0502020204030204" pitchFamily="34" charset="0"/>
                <a:cs typeface="Times New Roman" panose="02020603050405020304" pitchFamily="18" charset="0"/>
              </a:rPr>
              <a:t>!</a:t>
            </a:r>
            <a:endParaRPr lang="en-US" sz="3600" b="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
            <a:extLst>
              <a:ext uri="{FF2B5EF4-FFF2-40B4-BE49-F238E27FC236}">
                <a16:creationId xmlns:a16="http://schemas.microsoft.com/office/drawing/2014/main" xmlns="" id="{C4EE979E-AB6C-473C-FFBB-8E603904D37D}"/>
              </a:ext>
            </a:extLst>
          </p:cNvPr>
          <p:cNvSpPr/>
          <p:nvPr/>
        </p:nvSpPr>
        <p:spPr>
          <a:xfrm>
            <a:off x="871926" y="405890"/>
            <a:ext cx="2372810" cy="648182"/>
          </a:xfrm>
          <a:prstGeom prst="accentBorderCallout1">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2"/>
                </a:solidFill>
              </a:rPr>
              <a:t>Tư liệu 1</a:t>
            </a:r>
          </a:p>
        </p:txBody>
      </p:sp>
      <p:sp>
        <p:nvSpPr>
          <p:cNvPr id="7" name="Hộp Văn bản 5">
            <a:extLst>
              <a:ext uri="{FF2B5EF4-FFF2-40B4-BE49-F238E27FC236}">
                <a16:creationId xmlns:a16="http://schemas.microsoft.com/office/drawing/2014/main" xmlns="" id="{63D92E12-DDFA-7134-E2D4-4189364094F5}"/>
              </a:ext>
            </a:extLst>
          </p:cNvPr>
          <p:cNvSpPr txBox="1"/>
          <p:nvPr/>
        </p:nvSpPr>
        <p:spPr>
          <a:xfrm>
            <a:off x="516889" y="1340146"/>
            <a:ext cx="8110221" cy="32669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N</a:t>
            </a:r>
            <a:r>
              <a:rPr lang="vi-VN" sz="2000"/>
              <a:t>guồn lao động dồi dào với hơn 50,6 triệu người, </a:t>
            </a:r>
            <a:r>
              <a:rPr lang="en-US" sz="2000"/>
              <a:t>(</a:t>
            </a:r>
            <a:r>
              <a:rPr lang="vi-VN" sz="2000"/>
              <a:t>51,3% </a:t>
            </a:r>
            <a:r>
              <a:rPr lang="en-US" sz="2000"/>
              <a:t>-</a:t>
            </a:r>
            <a:r>
              <a:rPr lang="vi-VN" sz="2000"/>
              <a:t> 2021). </a:t>
            </a:r>
            <a:endParaRPr lang="en-US" sz="2000"/>
          </a:p>
          <a:p>
            <a:pPr marL="285750" indent="-285750" algn="just">
              <a:lnSpc>
                <a:spcPct val="150000"/>
              </a:lnSpc>
              <a:buFont typeface="Arial" panose="020B0604020202020204" pitchFamily="34" charset="0"/>
              <a:buChar char="•"/>
            </a:pPr>
            <a:r>
              <a:rPr lang="vi-VN" sz="2000"/>
              <a:t>Cơ cấu lao động đang chuyển dịch theo hướng tích cực. </a:t>
            </a:r>
            <a:endParaRPr lang="en-US" sz="2000"/>
          </a:p>
          <a:p>
            <a:pPr marL="285750" indent="-285750" algn="just">
              <a:lnSpc>
                <a:spcPct val="150000"/>
              </a:lnSpc>
              <a:buFont typeface="Arial" panose="020B0604020202020204" pitchFamily="34" charset="0"/>
              <a:buChar char="•"/>
            </a:pPr>
            <a:r>
              <a:rPr lang="vi-VN" sz="2000"/>
              <a:t>Tỉ trọng lao động ở thành thị ngày càng tăng, tuy nhiên phần lớn lao động vẫn tập trung ở nông thôn (chiếm 63,3% </a:t>
            </a:r>
            <a:r>
              <a:rPr lang="en-US" sz="2000"/>
              <a:t>- </a:t>
            </a:r>
            <a:r>
              <a:rPr lang="vi-VN" sz="2000"/>
              <a:t>2021). </a:t>
            </a:r>
            <a:endParaRPr lang="en-US" sz="2000"/>
          </a:p>
          <a:p>
            <a:pPr marL="285750" indent="-285750" algn="just">
              <a:lnSpc>
                <a:spcPct val="150000"/>
              </a:lnSpc>
              <a:buFont typeface="Arial" panose="020B0604020202020204" pitchFamily="34" charset="0"/>
              <a:buChar char="•"/>
            </a:pPr>
            <a:r>
              <a:rPr lang="vi-VN" sz="2000"/>
              <a:t>Chất lượng lao động ngày càng được nâng cao nhưng tỉ lệ lao động đã qua đào tạo vẫn còn thấp. </a:t>
            </a:r>
            <a:endParaRPr lang="en-US" sz="2000"/>
          </a:p>
          <a:p>
            <a:pPr marL="285750" indent="-285750" algn="just">
              <a:lnSpc>
                <a:spcPct val="150000"/>
              </a:lnSpc>
              <a:buFont typeface="Arial" panose="020B0604020202020204" pitchFamily="34" charset="0"/>
              <a:buChar char="•"/>
            </a:pPr>
            <a:r>
              <a:rPr lang="vi-VN" sz="2000"/>
              <a:t>2021, chỉ có 26,2% lao động đã qua đào tạo có bằng cấp. </a:t>
            </a:r>
            <a:endParaRPr lang="en-US" sz="2000" b="0" i="0" u="none" strike="noStrike" cap="none">
              <a:solidFill>
                <a:srgbClr val="000000"/>
              </a:solidFill>
              <a:effectLst/>
              <a:sym typeface="Arial"/>
            </a:endParaRPr>
          </a:p>
        </p:txBody>
      </p:sp>
    </p:spTree>
    <p:extLst>
      <p:ext uri="{BB962C8B-B14F-4D97-AF65-F5344CB8AC3E}">
        <p14:creationId xmlns:p14="http://schemas.microsoft.com/office/powerpoint/2010/main" val="181446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
            <a:extLst>
              <a:ext uri="{FF2B5EF4-FFF2-40B4-BE49-F238E27FC236}">
                <a16:creationId xmlns:a16="http://schemas.microsoft.com/office/drawing/2014/main" xmlns="" id="{C4EE979E-AB6C-473C-FFBB-8E603904D37D}"/>
              </a:ext>
            </a:extLst>
          </p:cNvPr>
          <p:cNvSpPr/>
          <p:nvPr/>
        </p:nvSpPr>
        <p:spPr>
          <a:xfrm>
            <a:off x="864177" y="460134"/>
            <a:ext cx="2372810" cy="648182"/>
          </a:xfrm>
          <a:prstGeom prst="accentBorderCallout1">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2"/>
                </a:solidFill>
              </a:rPr>
              <a:t>Tư liệu 2</a:t>
            </a:r>
          </a:p>
        </p:txBody>
      </p:sp>
      <p:sp>
        <p:nvSpPr>
          <p:cNvPr id="7" name="Hộp Văn bản 5">
            <a:extLst>
              <a:ext uri="{FF2B5EF4-FFF2-40B4-BE49-F238E27FC236}">
                <a16:creationId xmlns:a16="http://schemas.microsoft.com/office/drawing/2014/main" xmlns="" id="{63D92E12-DDFA-7134-E2D4-4189364094F5}"/>
              </a:ext>
            </a:extLst>
          </p:cNvPr>
          <p:cNvSpPr txBox="1"/>
          <p:nvPr/>
        </p:nvSpPr>
        <p:spPr>
          <a:xfrm>
            <a:off x="379132" y="1552781"/>
            <a:ext cx="8385735" cy="32669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Năm 2010, tính chung trên cả nước, tỉ lệ thất nghiệp và thiếu việc làm lần lượt là 2,9% và 3,6%</a:t>
            </a:r>
            <a:r>
              <a:rPr lang="en-US" sz="2000"/>
              <a:t>.</a:t>
            </a:r>
          </a:p>
          <a:p>
            <a:pPr marL="285750" indent="-285750" algn="just">
              <a:lnSpc>
                <a:spcPct val="150000"/>
              </a:lnSpc>
              <a:buFont typeface="Arial" panose="020B0604020202020204" pitchFamily="34" charset="0"/>
              <a:buChar char="•"/>
            </a:pPr>
            <a:r>
              <a:rPr lang="en-US" sz="2000"/>
              <a:t>N</a:t>
            </a:r>
            <a:r>
              <a:rPr lang="vi-VN" sz="2000"/>
              <a:t>ăm 2020</a:t>
            </a:r>
            <a:r>
              <a:rPr lang="en-US" sz="2000"/>
              <a:t>,</a:t>
            </a:r>
            <a:r>
              <a:rPr lang="vi-VN" sz="2000"/>
              <a:t> tỉ lệ tương ứng là 2,5% và 2,5%</a:t>
            </a:r>
            <a:r>
              <a:rPr lang="en-US" sz="2000"/>
              <a:t>.</a:t>
            </a:r>
          </a:p>
          <a:p>
            <a:pPr marL="285750" indent="-285750" algn="just">
              <a:lnSpc>
                <a:spcPct val="150000"/>
              </a:lnSpc>
              <a:buFont typeface="Arial" panose="020B0604020202020204" pitchFamily="34" charset="0"/>
              <a:buChar char="•"/>
            </a:pPr>
            <a:r>
              <a:rPr lang="en-US" sz="2000"/>
              <a:t>T</a:t>
            </a:r>
            <a:r>
              <a:rPr lang="vi-VN" sz="2000"/>
              <a:t>ình trạng thất nghiệp diễn ra chủ yếu ở khu vực </a:t>
            </a:r>
            <a:r>
              <a:rPr lang="en-US" sz="2000"/>
              <a:t>thành thị</a:t>
            </a:r>
            <a:r>
              <a:rPr lang="vi-VN" sz="2000"/>
              <a:t> (</a:t>
            </a:r>
            <a:r>
              <a:rPr lang="en-US" sz="2000"/>
              <a:t>3</a:t>
            </a:r>
            <a:r>
              <a:rPr lang="vi-VN" sz="2000"/>
              <a:t>,9%).</a:t>
            </a:r>
            <a:endParaRPr lang="en-US" sz="2000"/>
          </a:p>
          <a:p>
            <a:pPr marL="285750" indent="-285750" algn="just">
              <a:lnSpc>
                <a:spcPct val="150000"/>
              </a:lnSpc>
              <a:buFont typeface="Arial" panose="020B0604020202020204" pitchFamily="34" charset="0"/>
              <a:buChar char="•"/>
            </a:pPr>
            <a:r>
              <a:rPr lang="en-US" sz="2000"/>
              <a:t>Tình trạng thiếu việc làm diễn ra chủ yếu ở khu vực nông thôn (2,9%).</a:t>
            </a:r>
            <a:r>
              <a:rPr lang="vi-VN" sz="2000"/>
              <a:t> </a:t>
            </a:r>
            <a:endParaRPr lang="en-US" sz="2000"/>
          </a:p>
          <a:p>
            <a:pPr marL="285750" lvl="0" indent="-285750" algn="just">
              <a:lnSpc>
                <a:spcPct val="150000"/>
              </a:lnSpc>
              <a:buFont typeface="Arial" panose="020B0604020202020204" pitchFamily="34" charset="0"/>
              <a:buChar char="•"/>
              <a:defRPr/>
            </a:pPr>
            <a:r>
              <a:rPr lang="vi-VN" sz="2000"/>
              <a:t>Năm 2021, do ảnh hưởng của dịch bệnh, </a:t>
            </a:r>
            <a:r>
              <a:rPr lang="en-US" sz="2000"/>
              <a:t>tỉ lệ </a:t>
            </a:r>
            <a:r>
              <a:rPr lang="vi-VN" sz="2000"/>
              <a:t>thất nghiệp ở khu vực đô thị</a:t>
            </a:r>
            <a:r>
              <a:rPr lang="en-US" sz="2000"/>
              <a:t> (4,3%)</a:t>
            </a:r>
            <a:r>
              <a:rPr lang="vi-VN" sz="2000"/>
              <a:t> cao hơn so với khu vực nông thôn</a:t>
            </a:r>
            <a:r>
              <a:rPr lang="en-US" sz="2000"/>
              <a:t> (2,5%)</a:t>
            </a:r>
            <a:r>
              <a:rPr lang="vi-VN" sz="2000"/>
              <a:t>. </a:t>
            </a:r>
            <a:endParaRPr lang="en-US" sz="2000"/>
          </a:p>
        </p:txBody>
      </p:sp>
      <p:grpSp>
        <p:nvGrpSpPr>
          <p:cNvPr id="2" name="Group 1">
            <a:extLst>
              <a:ext uri="{FF2B5EF4-FFF2-40B4-BE49-F238E27FC236}">
                <a16:creationId xmlns:a16="http://schemas.microsoft.com/office/drawing/2014/main" xmlns="" id="{74DE29B9-E90A-B57B-C80A-0C1316D2C16F}"/>
              </a:ext>
            </a:extLst>
          </p:cNvPr>
          <p:cNvGrpSpPr/>
          <p:nvPr/>
        </p:nvGrpSpPr>
        <p:grpSpPr>
          <a:xfrm>
            <a:off x="3628173" y="169645"/>
            <a:ext cx="2148417" cy="1298920"/>
            <a:chOff x="190801" y="2761276"/>
            <a:chExt cx="2148417" cy="1298920"/>
          </a:xfrm>
        </p:grpSpPr>
        <p:sp>
          <p:nvSpPr>
            <p:cNvPr id="3" name="Rectangle: Rounded Corners 2">
              <a:extLst>
                <a:ext uri="{FF2B5EF4-FFF2-40B4-BE49-F238E27FC236}">
                  <a16:creationId xmlns:a16="http://schemas.microsoft.com/office/drawing/2014/main" xmlns="" id="{C021F847-C0C5-55FC-C12A-29270257EE33}"/>
                </a:ext>
              </a:extLst>
            </p:cNvPr>
            <p:cNvSpPr/>
            <p:nvPr/>
          </p:nvSpPr>
          <p:spPr>
            <a:xfrm>
              <a:off x="190801" y="3580983"/>
              <a:ext cx="2148417" cy="479213"/>
            </a:xfrm>
            <a:prstGeom prst="roundRect">
              <a:avLst/>
            </a:prstGeom>
            <a:solidFill>
              <a:schemeClr val="bg2"/>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Thành thị - 3,9%</a:t>
              </a:r>
            </a:p>
          </p:txBody>
        </p:sp>
        <p:pic>
          <p:nvPicPr>
            <p:cNvPr id="4" name="Picture 3">
              <a:extLst>
                <a:ext uri="{FF2B5EF4-FFF2-40B4-BE49-F238E27FC236}">
                  <a16:creationId xmlns:a16="http://schemas.microsoft.com/office/drawing/2014/main" xmlns="" id="{37D79983-A66B-E617-AD87-DAE9E8C21560}"/>
                </a:ext>
              </a:extLst>
            </p:cNvPr>
            <p:cNvPicPr>
              <a:picLocks noChangeAspect="1"/>
            </p:cNvPicPr>
            <p:nvPr/>
          </p:nvPicPr>
          <p:blipFill>
            <a:blip r:embed="rId2"/>
            <a:stretch>
              <a:fillRect/>
            </a:stretch>
          </p:blipFill>
          <p:spPr>
            <a:xfrm>
              <a:off x="790721" y="2761276"/>
              <a:ext cx="924707" cy="872033"/>
            </a:xfrm>
            <a:prstGeom prst="rect">
              <a:avLst/>
            </a:prstGeom>
          </p:spPr>
        </p:pic>
      </p:grpSp>
      <p:grpSp>
        <p:nvGrpSpPr>
          <p:cNvPr id="6" name="Group 5">
            <a:extLst>
              <a:ext uri="{FF2B5EF4-FFF2-40B4-BE49-F238E27FC236}">
                <a16:creationId xmlns:a16="http://schemas.microsoft.com/office/drawing/2014/main" xmlns="" id="{9F616599-9512-B5AA-FD0A-5B768ED397EA}"/>
              </a:ext>
            </a:extLst>
          </p:cNvPr>
          <p:cNvGrpSpPr/>
          <p:nvPr/>
        </p:nvGrpSpPr>
        <p:grpSpPr>
          <a:xfrm>
            <a:off x="6323492" y="323734"/>
            <a:ext cx="2206769" cy="1144831"/>
            <a:chOff x="2888013" y="2896067"/>
            <a:chExt cx="2206769" cy="1144831"/>
          </a:xfrm>
        </p:grpSpPr>
        <p:sp>
          <p:nvSpPr>
            <p:cNvPr id="8" name="Rectangle: Rounded Corners 7">
              <a:extLst>
                <a:ext uri="{FF2B5EF4-FFF2-40B4-BE49-F238E27FC236}">
                  <a16:creationId xmlns:a16="http://schemas.microsoft.com/office/drawing/2014/main" xmlns="" id="{38E63E2A-A321-6083-AED3-2CAA2330753C}"/>
                </a:ext>
              </a:extLst>
            </p:cNvPr>
            <p:cNvSpPr/>
            <p:nvPr/>
          </p:nvSpPr>
          <p:spPr>
            <a:xfrm>
              <a:off x="2888013" y="3561685"/>
              <a:ext cx="2206769" cy="479213"/>
            </a:xfrm>
            <a:prstGeom prst="roundRect">
              <a:avLst/>
            </a:prstGeom>
            <a:solidFill>
              <a:schemeClr val="bg2"/>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Nông thôn - 2,9%</a:t>
              </a:r>
            </a:p>
          </p:txBody>
        </p:sp>
        <p:pic>
          <p:nvPicPr>
            <p:cNvPr id="9" name="Picture 8">
              <a:extLst>
                <a:ext uri="{FF2B5EF4-FFF2-40B4-BE49-F238E27FC236}">
                  <a16:creationId xmlns:a16="http://schemas.microsoft.com/office/drawing/2014/main" xmlns="" id="{8F9A3AE3-D341-DDC1-1404-54D9592AFF60}"/>
                </a:ext>
              </a:extLst>
            </p:cNvPr>
            <p:cNvPicPr>
              <a:picLocks noChangeAspect="1"/>
            </p:cNvPicPr>
            <p:nvPr/>
          </p:nvPicPr>
          <p:blipFill>
            <a:blip r:embed="rId3"/>
            <a:stretch>
              <a:fillRect/>
            </a:stretch>
          </p:blipFill>
          <p:spPr>
            <a:xfrm>
              <a:off x="3209404" y="2896067"/>
              <a:ext cx="1563986" cy="717944"/>
            </a:xfrm>
            <a:prstGeom prst="rect">
              <a:avLst/>
            </a:prstGeom>
          </p:spPr>
        </p:pic>
      </p:grpSp>
    </p:spTree>
    <p:extLst>
      <p:ext uri="{BB962C8B-B14F-4D97-AF65-F5344CB8AC3E}">
        <p14:creationId xmlns:p14="http://schemas.microsoft.com/office/powerpoint/2010/main" val="202302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grpSp>
        <p:nvGrpSpPr>
          <p:cNvPr id="3" name="Group 2">
            <a:extLst>
              <a:ext uri="{FF2B5EF4-FFF2-40B4-BE49-F238E27FC236}">
                <a16:creationId xmlns:a16="http://schemas.microsoft.com/office/drawing/2014/main" xmlns="" id="{FFD2EAA3-8867-6FC8-D07A-9DF86DD540C1}"/>
              </a:ext>
            </a:extLst>
          </p:cNvPr>
          <p:cNvGrpSpPr/>
          <p:nvPr/>
        </p:nvGrpSpPr>
        <p:grpSpPr>
          <a:xfrm>
            <a:off x="617472" y="1215941"/>
            <a:ext cx="8195924" cy="3566160"/>
            <a:chOff x="508830" y="1273211"/>
            <a:chExt cx="8195924" cy="3566160"/>
          </a:xfrm>
        </p:grpSpPr>
        <p:sp>
          <p:nvSpPr>
            <p:cNvPr id="2" name="Rectangle 1">
              <a:extLst>
                <a:ext uri="{FF2B5EF4-FFF2-40B4-BE49-F238E27FC236}">
                  <a16:creationId xmlns:a16="http://schemas.microsoft.com/office/drawing/2014/main" xmlns="" id="{07A66E58-9EAE-8CAC-7626-043D7FD9BD2B}"/>
                </a:ext>
              </a:extLst>
            </p:cNvPr>
            <p:cNvSpPr/>
            <p:nvPr/>
          </p:nvSpPr>
          <p:spPr>
            <a:xfrm>
              <a:off x="508830" y="1273211"/>
              <a:ext cx="8046720" cy="3566160"/>
            </a:xfrm>
            <a:prstGeom prst="rect">
              <a:avLst/>
            </a:prstGeom>
            <a:solidFill>
              <a:srgbClr val="FAD8D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accent5">
                      <a:lumMod val="75000"/>
                    </a:schemeClr>
                  </a:solidFill>
                </a:rPr>
                <a:t>VẤN ĐỀ VIỆC LÀM Ở……………………….</a:t>
              </a:r>
            </a:p>
            <a:p>
              <a:pPr algn="just">
                <a:lnSpc>
                  <a:spcPct val="150000"/>
                </a:lnSpc>
              </a:pPr>
              <a:r>
                <a:rPr lang="vi-VN" sz="2000">
                  <a:solidFill>
                    <a:srgbClr val="000000"/>
                  </a:solidFill>
                </a:rPr>
                <a:t>Họ và tên: ……………………………………………………</a:t>
              </a:r>
            </a:p>
            <a:p>
              <a:pPr algn="just">
                <a:lnSpc>
                  <a:spcPct val="150000"/>
                </a:lnSpc>
              </a:pPr>
              <a:r>
                <a:rPr lang="vi-VN" sz="2000">
                  <a:solidFill>
                    <a:srgbClr val="000000"/>
                  </a:solidFill>
                </a:rPr>
                <a:t>1. Khái quát về đặc điểm lao động </a:t>
              </a:r>
            </a:p>
            <a:p>
              <a:pPr algn="just">
                <a:lnSpc>
                  <a:spcPct val="150000"/>
                </a:lnSpc>
              </a:pPr>
              <a:r>
                <a:rPr lang="vi-VN" sz="2000">
                  <a:solidFill>
                    <a:srgbClr val="000000"/>
                  </a:solidFill>
                </a:rPr>
                <a:t>2. Vấn đề việc làm </a:t>
              </a:r>
            </a:p>
            <a:p>
              <a:pPr algn="just">
                <a:lnSpc>
                  <a:spcPct val="150000"/>
                </a:lnSpc>
              </a:pPr>
              <a:r>
                <a:rPr lang="vi-VN" sz="2000">
                  <a:solidFill>
                    <a:srgbClr val="000000"/>
                  </a:solidFill>
                </a:rPr>
                <a:t>a) Tỉ lệ thất nghiệp của lực lượng lao động </a:t>
              </a:r>
            </a:p>
            <a:p>
              <a:pPr algn="just">
                <a:lnSpc>
                  <a:spcPct val="150000"/>
                </a:lnSpc>
              </a:pPr>
              <a:r>
                <a:rPr lang="vi-VN" sz="2000">
                  <a:solidFill>
                    <a:srgbClr val="000000"/>
                  </a:solidFill>
                </a:rPr>
                <a:t>b) Tỉ lệ thiếu việc làm của lực lượng lao động </a:t>
              </a:r>
            </a:p>
            <a:p>
              <a:pPr algn="just">
                <a:lnSpc>
                  <a:spcPct val="150000"/>
                </a:lnSpc>
              </a:pPr>
              <a:r>
                <a:rPr lang="vi-VN" sz="2000">
                  <a:solidFill>
                    <a:srgbClr val="000000"/>
                  </a:solidFill>
                </a:rPr>
                <a:t>3. Đề xuất giải pháp giải quyết tình trạng thất nghiệp và thiếu việc làm</a:t>
              </a:r>
            </a:p>
            <a:p>
              <a:pPr algn="just">
                <a:lnSpc>
                  <a:spcPct val="150000"/>
                </a:lnSpc>
              </a:pPr>
              <a:r>
                <a:rPr lang="vi-VN" sz="2000">
                  <a:solidFill>
                    <a:srgbClr val="000000"/>
                  </a:solidFill>
                </a:rPr>
                <a:t>4. Ý nghĩa của việc đẩy mạnh giải quyết vấn đề việc làm</a:t>
              </a:r>
            </a:p>
          </p:txBody>
        </p:sp>
        <p:grpSp>
          <p:nvGrpSpPr>
            <p:cNvPr id="938" name="Google Shape;938;p47"/>
            <p:cNvGrpSpPr/>
            <p:nvPr/>
          </p:nvGrpSpPr>
          <p:grpSpPr>
            <a:xfrm>
              <a:off x="7230533" y="1407674"/>
              <a:ext cx="1474221" cy="1699593"/>
              <a:chOff x="7704871" y="4493868"/>
              <a:chExt cx="1667157" cy="1999174"/>
            </a:xfrm>
          </p:grpSpPr>
          <p:grpSp>
            <p:nvGrpSpPr>
              <p:cNvPr id="939" name="Google Shape;939;p47"/>
              <p:cNvGrpSpPr/>
              <p:nvPr/>
            </p:nvGrpSpPr>
            <p:grpSpPr>
              <a:xfrm>
                <a:off x="7704871" y="4493868"/>
                <a:ext cx="1667157" cy="1999174"/>
                <a:chOff x="10863240" y="1181936"/>
                <a:chExt cx="1952403" cy="2341228"/>
              </a:xfrm>
            </p:grpSpPr>
            <p:sp>
              <p:nvSpPr>
                <p:cNvPr id="940" name="Google Shape;940;p47"/>
                <p:cNvSpPr/>
                <p:nvPr/>
              </p:nvSpPr>
              <p:spPr>
                <a:xfrm>
                  <a:off x="10863240" y="1394008"/>
                  <a:ext cx="1911313" cy="2129155"/>
                </a:xfrm>
                <a:custGeom>
                  <a:avLst/>
                  <a:gdLst/>
                  <a:ahLst/>
                  <a:cxnLst/>
                  <a:rect l="l" t="t" r="r" b="b"/>
                  <a:pathLst>
                    <a:path w="23005" h="25627" extrusionOk="0">
                      <a:moveTo>
                        <a:pt x="14194" y="1"/>
                      </a:moveTo>
                      <a:lnTo>
                        <a:pt x="1" y="6558"/>
                      </a:lnTo>
                      <a:lnTo>
                        <a:pt x="8811" y="25627"/>
                      </a:lnTo>
                      <a:lnTo>
                        <a:pt x="23004" y="19069"/>
                      </a:lnTo>
                      <a:lnTo>
                        <a:pt x="14194" y="1"/>
                      </a:ln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7"/>
                <p:cNvSpPr/>
                <p:nvPr/>
              </p:nvSpPr>
              <p:spPr>
                <a:xfrm>
                  <a:off x="10904330" y="1181936"/>
                  <a:ext cx="1911313" cy="2129155"/>
                </a:xfrm>
                <a:custGeom>
                  <a:avLst/>
                  <a:gdLst/>
                  <a:ahLst/>
                  <a:cxnLst/>
                  <a:rect l="l" t="t" r="r" b="b"/>
                  <a:pathLst>
                    <a:path w="23005" h="25627" extrusionOk="0">
                      <a:moveTo>
                        <a:pt x="14194" y="1"/>
                      </a:moveTo>
                      <a:lnTo>
                        <a:pt x="1" y="6558"/>
                      </a:lnTo>
                      <a:lnTo>
                        <a:pt x="8811" y="25627"/>
                      </a:lnTo>
                      <a:lnTo>
                        <a:pt x="23004" y="19069"/>
                      </a:lnTo>
                      <a:lnTo>
                        <a:pt x="14194" y="1"/>
                      </a:lnTo>
                      <a:close/>
                    </a:path>
                  </a:pathLst>
                </a:custGeom>
                <a:solidFill>
                  <a:schemeClr val="l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47"/>
                <p:cNvGrpSpPr/>
                <p:nvPr/>
              </p:nvGrpSpPr>
              <p:grpSpPr>
                <a:xfrm>
                  <a:off x="11052529" y="1394003"/>
                  <a:ext cx="1627670" cy="1705027"/>
                  <a:chOff x="11052529" y="1394003"/>
                  <a:chExt cx="1627670" cy="1705027"/>
                </a:xfrm>
              </p:grpSpPr>
              <p:sp>
                <p:nvSpPr>
                  <p:cNvPr id="943" name="Google Shape;943;p47"/>
                  <p:cNvSpPr/>
                  <p:nvPr/>
                </p:nvSpPr>
                <p:spPr>
                  <a:xfrm>
                    <a:off x="11313990" y="2169998"/>
                    <a:ext cx="137086" cy="120387"/>
                  </a:xfrm>
                  <a:custGeom>
                    <a:avLst/>
                    <a:gdLst/>
                    <a:ahLst/>
                    <a:cxnLst/>
                    <a:rect l="l" t="t" r="r" b="b"/>
                    <a:pathLst>
                      <a:path w="1650" h="1449" extrusionOk="0">
                        <a:moveTo>
                          <a:pt x="824" y="168"/>
                        </a:moveTo>
                        <a:cubicBezTo>
                          <a:pt x="1035" y="168"/>
                          <a:pt x="1236" y="288"/>
                          <a:pt x="1329" y="491"/>
                        </a:cubicBezTo>
                        <a:cubicBezTo>
                          <a:pt x="1458" y="769"/>
                          <a:pt x="1336" y="1100"/>
                          <a:pt x="1058" y="1229"/>
                        </a:cubicBezTo>
                        <a:cubicBezTo>
                          <a:pt x="983" y="1264"/>
                          <a:pt x="903" y="1281"/>
                          <a:pt x="825" y="1281"/>
                        </a:cubicBezTo>
                        <a:cubicBezTo>
                          <a:pt x="615" y="1281"/>
                          <a:pt x="413" y="1161"/>
                          <a:pt x="319" y="957"/>
                        </a:cubicBezTo>
                        <a:cubicBezTo>
                          <a:pt x="190" y="680"/>
                          <a:pt x="312" y="348"/>
                          <a:pt x="591" y="219"/>
                        </a:cubicBezTo>
                        <a:cubicBezTo>
                          <a:pt x="666" y="184"/>
                          <a:pt x="746" y="168"/>
                          <a:pt x="824" y="168"/>
                        </a:cubicBezTo>
                        <a:close/>
                        <a:moveTo>
                          <a:pt x="823" y="1"/>
                        </a:moveTo>
                        <a:cubicBezTo>
                          <a:pt x="721" y="1"/>
                          <a:pt x="618" y="22"/>
                          <a:pt x="520" y="68"/>
                        </a:cubicBezTo>
                        <a:cubicBezTo>
                          <a:pt x="159" y="235"/>
                          <a:pt x="0" y="665"/>
                          <a:pt x="167" y="1028"/>
                        </a:cubicBezTo>
                        <a:cubicBezTo>
                          <a:pt x="289" y="1292"/>
                          <a:pt x="551" y="1448"/>
                          <a:pt x="824" y="1448"/>
                        </a:cubicBezTo>
                        <a:cubicBezTo>
                          <a:pt x="926" y="1448"/>
                          <a:pt x="1029" y="1427"/>
                          <a:pt x="1128" y="1381"/>
                        </a:cubicBezTo>
                        <a:cubicBezTo>
                          <a:pt x="1490" y="1214"/>
                          <a:pt x="1649" y="783"/>
                          <a:pt x="1482" y="420"/>
                        </a:cubicBezTo>
                        <a:cubicBezTo>
                          <a:pt x="1359" y="157"/>
                          <a:pt x="1096" y="1"/>
                          <a:pt x="823" y="1"/>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11344814" y="2152883"/>
                    <a:ext cx="89978" cy="97373"/>
                  </a:xfrm>
                  <a:custGeom>
                    <a:avLst/>
                    <a:gdLst/>
                    <a:ahLst/>
                    <a:cxnLst/>
                    <a:rect l="l" t="t" r="r" b="b"/>
                    <a:pathLst>
                      <a:path w="1083" h="1172" extrusionOk="0">
                        <a:moveTo>
                          <a:pt x="989" y="0"/>
                        </a:moveTo>
                        <a:cubicBezTo>
                          <a:pt x="957" y="0"/>
                          <a:pt x="926" y="18"/>
                          <a:pt x="911" y="48"/>
                        </a:cubicBezTo>
                        <a:lnTo>
                          <a:pt x="482" y="982"/>
                        </a:lnTo>
                        <a:lnTo>
                          <a:pt x="125" y="847"/>
                        </a:lnTo>
                        <a:cubicBezTo>
                          <a:pt x="115" y="843"/>
                          <a:pt x="105" y="842"/>
                          <a:pt x="96" y="842"/>
                        </a:cubicBezTo>
                        <a:cubicBezTo>
                          <a:pt x="62" y="842"/>
                          <a:pt x="30" y="863"/>
                          <a:pt x="17" y="895"/>
                        </a:cubicBezTo>
                        <a:cubicBezTo>
                          <a:pt x="0" y="939"/>
                          <a:pt x="23" y="988"/>
                          <a:pt x="65" y="1003"/>
                        </a:cubicBezTo>
                        <a:lnTo>
                          <a:pt x="496" y="1166"/>
                        </a:lnTo>
                        <a:cubicBezTo>
                          <a:pt x="506" y="1170"/>
                          <a:pt x="516" y="1172"/>
                          <a:pt x="526" y="1172"/>
                        </a:cubicBezTo>
                        <a:cubicBezTo>
                          <a:pt x="538" y="1172"/>
                          <a:pt x="550" y="1169"/>
                          <a:pt x="561" y="1163"/>
                        </a:cubicBezTo>
                        <a:cubicBezTo>
                          <a:pt x="578" y="1156"/>
                          <a:pt x="594" y="1142"/>
                          <a:pt x="602" y="1122"/>
                        </a:cubicBezTo>
                        <a:lnTo>
                          <a:pt x="1064" y="119"/>
                        </a:lnTo>
                        <a:cubicBezTo>
                          <a:pt x="1083" y="77"/>
                          <a:pt x="1064" y="27"/>
                          <a:pt x="1023" y="7"/>
                        </a:cubicBezTo>
                        <a:cubicBezTo>
                          <a:pt x="1012" y="2"/>
                          <a:pt x="1000" y="0"/>
                          <a:pt x="989" y="0"/>
                        </a:cubicBez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11482980" y="1768707"/>
                    <a:ext cx="795598" cy="380435"/>
                  </a:xfrm>
                  <a:custGeom>
                    <a:avLst/>
                    <a:gdLst/>
                    <a:ahLst/>
                    <a:cxnLst/>
                    <a:rect l="l" t="t" r="r" b="b"/>
                    <a:pathLst>
                      <a:path w="9576" h="4579" extrusionOk="0">
                        <a:moveTo>
                          <a:pt x="9485" y="0"/>
                        </a:moveTo>
                        <a:lnTo>
                          <a:pt x="0" y="4382"/>
                        </a:lnTo>
                        <a:lnTo>
                          <a:pt x="91" y="4579"/>
                        </a:lnTo>
                        <a:lnTo>
                          <a:pt x="9576" y="197"/>
                        </a:lnTo>
                        <a:lnTo>
                          <a:pt x="9485"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11751004" y="1802439"/>
                    <a:ext cx="543276" cy="263870"/>
                  </a:xfrm>
                  <a:custGeom>
                    <a:avLst/>
                    <a:gdLst/>
                    <a:ahLst/>
                    <a:cxnLst/>
                    <a:rect l="l" t="t" r="r" b="b"/>
                    <a:pathLst>
                      <a:path w="6539" h="3176" extrusionOk="0">
                        <a:moveTo>
                          <a:pt x="6447" y="1"/>
                        </a:moveTo>
                        <a:lnTo>
                          <a:pt x="0" y="2979"/>
                        </a:lnTo>
                        <a:lnTo>
                          <a:pt x="92" y="3175"/>
                        </a:lnTo>
                        <a:lnTo>
                          <a:pt x="6538" y="198"/>
                        </a:lnTo>
                        <a:lnTo>
                          <a:pt x="6447"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11514136" y="1975750"/>
                    <a:ext cx="493842" cy="240939"/>
                  </a:xfrm>
                  <a:custGeom>
                    <a:avLst/>
                    <a:gdLst/>
                    <a:ahLst/>
                    <a:cxnLst/>
                    <a:rect l="l" t="t" r="r" b="b"/>
                    <a:pathLst>
                      <a:path w="5944" h="2900" extrusionOk="0">
                        <a:moveTo>
                          <a:pt x="5853" y="0"/>
                        </a:moveTo>
                        <a:lnTo>
                          <a:pt x="1" y="2703"/>
                        </a:lnTo>
                        <a:lnTo>
                          <a:pt x="93" y="2900"/>
                        </a:lnTo>
                        <a:lnTo>
                          <a:pt x="5944" y="197"/>
                        </a:lnTo>
                        <a:lnTo>
                          <a:pt x="5853"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11498599" y="2063402"/>
                    <a:ext cx="230803" cy="119556"/>
                  </a:xfrm>
                  <a:custGeom>
                    <a:avLst/>
                    <a:gdLst/>
                    <a:ahLst/>
                    <a:cxnLst/>
                    <a:rect l="l" t="t" r="r" b="b"/>
                    <a:pathLst>
                      <a:path w="2778" h="1439" extrusionOk="0">
                        <a:moveTo>
                          <a:pt x="2687" y="0"/>
                        </a:moveTo>
                        <a:lnTo>
                          <a:pt x="1" y="1241"/>
                        </a:lnTo>
                        <a:lnTo>
                          <a:pt x="92" y="1438"/>
                        </a:lnTo>
                        <a:lnTo>
                          <a:pt x="2778" y="197"/>
                        </a:lnTo>
                        <a:lnTo>
                          <a:pt x="2687"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12024262" y="1836253"/>
                    <a:ext cx="285638" cy="144813"/>
                  </a:xfrm>
                  <a:custGeom>
                    <a:avLst/>
                    <a:gdLst/>
                    <a:ahLst/>
                    <a:cxnLst/>
                    <a:rect l="l" t="t" r="r" b="b"/>
                    <a:pathLst>
                      <a:path w="3438" h="1743" extrusionOk="0">
                        <a:moveTo>
                          <a:pt x="3347" y="0"/>
                        </a:moveTo>
                        <a:lnTo>
                          <a:pt x="1" y="1546"/>
                        </a:lnTo>
                        <a:lnTo>
                          <a:pt x="91" y="1743"/>
                        </a:lnTo>
                        <a:lnTo>
                          <a:pt x="3437" y="197"/>
                        </a:lnTo>
                        <a:lnTo>
                          <a:pt x="3347"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11571878" y="1960878"/>
                    <a:ext cx="795598" cy="380601"/>
                  </a:xfrm>
                  <a:custGeom>
                    <a:avLst/>
                    <a:gdLst/>
                    <a:ahLst/>
                    <a:cxnLst/>
                    <a:rect l="l" t="t" r="r" b="b"/>
                    <a:pathLst>
                      <a:path w="9576" h="4581" extrusionOk="0">
                        <a:moveTo>
                          <a:pt x="9485" y="1"/>
                        </a:moveTo>
                        <a:lnTo>
                          <a:pt x="0" y="4384"/>
                        </a:lnTo>
                        <a:lnTo>
                          <a:pt x="91" y="4581"/>
                        </a:lnTo>
                        <a:lnTo>
                          <a:pt x="9575" y="197"/>
                        </a:lnTo>
                        <a:lnTo>
                          <a:pt x="9485"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11839819" y="1994776"/>
                    <a:ext cx="543276" cy="263870"/>
                  </a:xfrm>
                  <a:custGeom>
                    <a:avLst/>
                    <a:gdLst/>
                    <a:ahLst/>
                    <a:cxnLst/>
                    <a:rect l="l" t="t" r="r" b="b"/>
                    <a:pathLst>
                      <a:path w="6539" h="3176" extrusionOk="0">
                        <a:moveTo>
                          <a:pt x="6448" y="1"/>
                        </a:moveTo>
                        <a:lnTo>
                          <a:pt x="1" y="2978"/>
                        </a:lnTo>
                        <a:lnTo>
                          <a:pt x="91" y="3175"/>
                        </a:lnTo>
                        <a:lnTo>
                          <a:pt x="6539" y="197"/>
                        </a:lnTo>
                        <a:lnTo>
                          <a:pt x="6448"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11603034" y="2168004"/>
                    <a:ext cx="493842" cy="241022"/>
                  </a:xfrm>
                  <a:custGeom>
                    <a:avLst/>
                    <a:gdLst/>
                    <a:ahLst/>
                    <a:cxnLst/>
                    <a:rect l="l" t="t" r="r" b="b"/>
                    <a:pathLst>
                      <a:path w="5944" h="2901" extrusionOk="0">
                        <a:moveTo>
                          <a:pt x="5853" y="1"/>
                        </a:moveTo>
                        <a:lnTo>
                          <a:pt x="0" y="2704"/>
                        </a:lnTo>
                        <a:lnTo>
                          <a:pt x="91" y="2901"/>
                        </a:lnTo>
                        <a:lnTo>
                          <a:pt x="5943" y="198"/>
                        </a:lnTo>
                        <a:lnTo>
                          <a:pt x="5853"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11587415" y="2255739"/>
                    <a:ext cx="230886" cy="119556"/>
                  </a:xfrm>
                  <a:custGeom>
                    <a:avLst/>
                    <a:gdLst/>
                    <a:ahLst/>
                    <a:cxnLst/>
                    <a:rect l="l" t="t" r="r" b="b"/>
                    <a:pathLst>
                      <a:path w="2779" h="1439" extrusionOk="0">
                        <a:moveTo>
                          <a:pt x="2687" y="0"/>
                        </a:moveTo>
                        <a:lnTo>
                          <a:pt x="0" y="1241"/>
                        </a:lnTo>
                        <a:lnTo>
                          <a:pt x="92" y="1438"/>
                        </a:lnTo>
                        <a:lnTo>
                          <a:pt x="2778" y="197"/>
                        </a:lnTo>
                        <a:lnTo>
                          <a:pt x="2687"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12113161" y="2028590"/>
                    <a:ext cx="285555" cy="144813"/>
                  </a:xfrm>
                  <a:custGeom>
                    <a:avLst/>
                    <a:gdLst/>
                    <a:ahLst/>
                    <a:cxnLst/>
                    <a:rect l="l" t="t" r="r" b="b"/>
                    <a:pathLst>
                      <a:path w="3437" h="1743" extrusionOk="0">
                        <a:moveTo>
                          <a:pt x="3345" y="0"/>
                        </a:moveTo>
                        <a:lnTo>
                          <a:pt x="0" y="1546"/>
                        </a:lnTo>
                        <a:lnTo>
                          <a:pt x="91" y="1743"/>
                        </a:lnTo>
                        <a:lnTo>
                          <a:pt x="3437" y="197"/>
                        </a:lnTo>
                        <a:lnTo>
                          <a:pt x="3345"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11491537" y="2554589"/>
                    <a:ext cx="137086" cy="120303"/>
                  </a:xfrm>
                  <a:custGeom>
                    <a:avLst/>
                    <a:gdLst/>
                    <a:ahLst/>
                    <a:cxnLst/>
                    <a:rect l="l" t="t" r="r" b="b"/>
                    <a:pathLst>
                      <a:path w="1650" h="1448" extrusionOk="0">
                        <a:moveTo>
                          <a:pt x="825" y="167"/>
                        </a:moveTo>
                        <a:cubicBezTo>
                          <a:pt x="1035" y="167"/>
                          <a:pt x="1237" y="287"/>
                          <a:pt x="1331" y="490"/>
                        </a:cubicBezTo>
                        <a:cubicBezTo>
                          <a:pt x="1460" y="769"/>
                          <a:pt x="1338" y="1101"/>
                          <a:pt x="1059" y="1230"/>
                        </a:cubicBezTo>
                        <a:cubicBezTo>
                          <a:pt x="984" y="1264"/>
                          <a:pt x="905" y="1280"/>
                          <a:pt x="828" y="1280"/>
                        </a:cubicBezTo>
                        <a:cubicBezTo>
                          <a:pt x="617" y="1280"/>
                          <a:pt x="415" y="1161"/>
                          <a:pt x="321" y="958"/>
                        </a:cubicBezTo>
                        <a:cubicBezTo>
                          <a:pt x="192" y="679"/>
                          <a:pt x="314" y="347"/>
                          <a:pt x="593" y="218"/>
                        </a:cubicBezTo>
                        <a:cubicBezTo>
                          <a:pt x="668" y="183"/>
                          <a:pt x="747" y="167"/>
                          <a:pt x="825" y="167"/>
                        </a:cubicBezTo>
                        <a:close/>
                        <a:moveTo>
                          <a:pt x="825" y="0"/>
                        </a:moveTo>
                        <a:cubicBezTo>
                          <a:pt x="723" y="0"/>
                          <a:pt x="620" y="22"/>
                          <a:pt x="522" y="67"/>
                        </a:cubicBezTo>
                        <a:cubicBezTo>
                          <a:pt x="160" y="234"/>
                          <a:pt x="1" y="665"/>
                          <a:pt x="169" y="1027"/>
                        </a:cubicBezTo>
                        <a:cubicBezTo>
                          <a:pt x="291" y="1292"/>
                          <a:pt x="554" y="1448"/>
                          <a:pt x="828" y="1448"/>
                        </a:cubicBezTo>
                        <a:cubicBezTo>
                          <a:pt x="929" y="1448"/>
                          <a:pt x="1032" y="1427"/>
                          <a:pt x="1130" y="1381"/>
                        </a:cubicBezTo>
                        <a:cubicBezTo>
                          <a:pt x="1491" y="1214"/>
                          <a:pt x="1650" y="782"/>
                          <a:pt x="1483" y="421"/>
                        </a:cubicBezTo>
                        <a:cubicBezTo>
                          <a:pt x="1361" y="156"/>
                          <a:pt x="1098" y="0"/>
                          <a:pt x="825"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11522527" y="2537391"/>
                    <a:ext cx="89978" cy="97373"/>
                  </a:xfrm>
                  <a:custGeom>
                    <a:avLst/>
                    <a:gdLst/>
                    <a:ahLst/>
                    <a:cxnLst/>
                    <a:rect l="l" t="t" r="r" b="b"/>
                    <a:pathLst>
                      <a:path w="1083" h="1172" extrusionOk="0">
                        <a:moveTo>
                          <a:pt x="987" y="1"/>
                        </a:moveTo>
                        <a:cubicBezTo>
                          <a:pt x="956" y="1"/>
                          <a:pt x="926" y="19"/>
                          <a:pt x="911" y="50"/>
                        </a:cubicBezTo>
                        <a:lnTo>
                          <a:pt x="482" y="982"/>
                        </a:lnTo>
                        <a:lnTo>
                          <a:pt x="125" y="848"/>
                        </a:lnTo>
                        <a:cubicBezTo>
                          <a:pt x="115" y="844"/>
                          <a:pt x="105" y="842"/>
                          <a:pt x="96" y="842"/>
                        </a:cubicBezTo>
                        <a:cubicBezTo>
                          <a:pt x="61" y="842"/>
                          <a:pt x="29" y="863"/>
                          <a:pt x="16" y="896"/>
                        </a:cubicBezTo>
                        <a:cubicBezTo>
                          <a:pt x="0" y="940"/>
                          <a:pt x="22" y="988"/>
                          <a:pt x="66" y="1003"/>
                        </a:cubicBezTo>
                        <a:lnTo>
                          <a:pt x="496" y="1166"/>
                        </a:lnTo>
                        <a:cubicBezTo>
                          <a:pt x="506" y="1170"/>
                          <a:pt x="516" y="1172"/>
                          <a:pt x="527" y="1172"/>
                        </a:cubicBezTo>
                        <a:cubicBezTo>
                          <a:pt x="538" y="1172"/>
                          <a:pt x="550" y="1169"/>
                          <a:pt x="560" y="1165"/>
                        </a:cubicBezTo>
                        <a:cubicBezTo>
                          <a:pt x="578" y="1156"/>
                          <a:pt x="593" y="1142"/>
                          <a:pt x="601" y="1124"/>
                        </a:cubicBezTo>
                        <a:lnTo>
                          <a:pt x="1063" y="119"/>
                        </a:lnTo>
                        <a:cubicBezTo>
                          <a:pt x="1083" y="77"/>
                          <a:pt x="1064" y="27"/>
                          <a:pt x="1022" y="9"/>
                        </a:cubicBezTo>
                        <a:cubicBezTo>
                          <a:pt x="1011" y="3"/>
                          <a:pt x="999" y="1"/>
                          <a:pt x="987" y="1"/>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11660693" y="2153215"/>
                    <a:ext cx="795598" cy="380518"/>
                  </a:xfrm>
                  <a:custGeom>
                    <a:avLst/>
                    <a:gdLst/>
                    <a:ahLst/>
                    <a:cxnLst/>
                    <a:rect l="l" t="t" r="r" b="b"/>
                    <a:pathLst>
                      <a:path w="9576" h="4580" extrusionOk="0">
                        <a:moveTo>
                          <a:pt x="9485" y="0"/>
                        </a:moveTo>
                        <a:lnTo>
                          <a:pt x="1" y="4382"/>
                        </a:lnTo>
                        <a:lnTo>
                          <a:pt x="91" y="4579"/>
                        </a:lnTo>
                        <a:lnTo>
                          <a:pt x="9576" y="197"/>
                        </a:lnTo>
                        <a:lnTo>
                          <a:pt x="9485"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7"/>
                  <p:cNvSpPr/>
                  <p:nvPr/>
                </p:nvSpPr>
                <p:spPr>
                  <a:xfrm>
                    <a:off x="11928717" y="2186947"/>
                    <a:ext cx="543276" cy="264036"/>
                  </a:xfrm>
                  <a:custGeom>
                    <a:avLst/>
                    <a:gdLst/>
                    <a:ahLst/>
                    <a:cxnLst/>
                    <a:rect l="l" t="t" r="r" b="b"/>
                    <a:pathLst>
                      <a:path w="6539" h="3178" extrusionOk="0">
                        <a:moveTo>
                          <a:pt x="6446" y="1"/>
                        </a:moveTo>
                        <a:lnTo>
                          <a:pt x="0" y="2980"/>
                        </a:lnTo>
                        <a:lnTo>
                          <a:pt x="91" y="3177"/>
                        </a:lnTo>
                        <a:lnTo>
                          <a:pt x="6538" y="198"/>
                        </a:lnTo>
                        <a:lnTo>
                          <a:pt x="6446"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7"/>
                  <p:cNvSpPr/>
                  <p:nvPr/>
                </p:nvSpPr>
                <p:spPr>
                  <a:xfrm>
                    <a:off x="11691932" y="2360258"/>
                    <a:ext cx="493759" cy="241105"/>
                  </a:xfrm>
                  <a:custGeom>
                    <a:avLst/>
                    <a:gdLst/>
                    <a:ahLst/>
                    <a:cxnLst/>
                    <a:rect l="l" t="t" r="r" b="b"/>
                    <a:pathLst>
                      <a:path w="5943" h="2902" extrusionOk="0">
                        <a:moveTo>
                          <a:pt x="5852" y="0"/>
                        </a:moveTo>
                        <a:lnTo>
                          <a:pt x="0" y="2705"/>
                        </a:lnTo>
                        <a:lnTo>
                          <a:pt x="91" y="2902"/>
                        </a:lnTo>
                        <a:lnTo>
                          <a:pt x="5943" y="197"/>
                        </a:lnTo>
                        <a:lnTo>
                          <a:pt x="5852"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7"/>
                  <p:cNvSpPr/>
                  <p:nvPr/>
                </p:nvSpPr>
                <p:spPr>
                  <a:xfrm>
                    <a:off x="11676230" y="2448076"/>
                    <a:ext cx="230886" cy="119473"/>
                  </a:xfrm>
                  <a:custGeom>
                    <a:avLst/>
                    <a:gdLst/>
                    <a:ahLst/>
                    <a:cxnLst/>
                    <a:rect l="l" t="t" r="r" b="b"/>
                    <a:pathLst>
                      <a:path w="2779" h="1438" extrusionOk="0">
                        <a:moveTo>
                          <a:pt x="2687" y="0"/>
                        </a:moveTo>
                        <a:lnTo>
                          <a:pt x="1" y="1241"/>
                        </a:lnTo>
                        <a:lnTo>
                          <a:pt x="91" y="1438"/>
                        </a:lnTo>
                        <a:lnTo>
                          <a:pt x="2779" y="197"/>
                        </a:lnTo>
                        <a:lnTo>
                          <a:pt x="2687" y="0"/>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7"/>
                  <p:cNvSpPr/>
                  <p:nvPr/>
                </p:nvSpPr>
                <p:spPr>
                  <a:xfrm>
                    <a:off x="12201976" y="2220761"/>
                    <a:ext cx="285555" cy="144896"/>
                  </a:xfrm>
                  <a:custGeom>
                    <a:avLst/>
                    <a:gdLst/>
                    <a:ahLst/>
                    <a:cxnLst/>
                    <a:rect l="l" t="t" r="r" b="b"/>
                    <a:pathLst>
                      <a:path w="3437" h="1744" extrusionOk="0">
                        <a:moveTo>
                          <a:pt x="3346" y="1"/>
                        </a:moveTo>
                        <a:lnTo>
                          <a:pt x="1" y="1546"/>
                        </a:lnTo>
                        <a:lnTo>
                          <a:pt x="91" y="1743"/>
                        </a:lnTo>
                        <a:lnTo>
                          <a:pt x="3436" y="197"/>
                        </a:lnTo>
                        <a:lnTo>
                          <a:pt x="3346" y="1"/>
                        </a:lnTo>
                        <a:close/>
                      </a:path>
                    </a:pathLst>
                  </a:custGeom>
                  <a:solidFill>
                    <a:srgbClr val="FF94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7"/>
                  <p:cNvSpPr/>
                  <p:nvPr/>
                </p:nvSpPr>
                <p:spPr>
                  <a:xfrm>
                    <a:off x="11816972" y="2336828"/>
                    <a:ext cx="725975" cy="351439"/>
                  </a:xfrm>
                  <a:custGeom>
                    <a:avLst/>
                    <a:gdLst/>
                    <a:ahLst/>
                    <a:cxnLst/>
                    <a:rect l="l" t="t" r="r" b="b"/>
                    <a:pathLst>
                      <a:path w="8738" h="4230" extrusionOk="0">
                        <a:moveTo>
                          <a:pt x="8625" y="0"/>
                        </a:moveTo>
                        <a:lnTo>
                          <a:pt x="1" y="3985"/>
                        </a:lnTo>
                        <a:lnTo>
                          <a:pt x="113" y="4229"/>
                        </a:lnTo>
                        <a:lnTo>
                          <a:pt x="8737" y="245"/>
                        </a:lnTo>
                        <a:lnTo>
                          <a:pt x="8625"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7"/>
                  <p:cNvSpPr/>
                  <p:nvPr/>
                </p:nvSpPr>
                <p:spPr>
                  <a:xfrm>
                    <a:off x="11593812" y="2386346"/>
                    <a:ext cx="972065" cy="465096"/>
                  </a:xfrm>
                  <a:custGeom>
                    <a:avLst/>
                    <a:gdLst/>
                    <a:ahLst/>
                    <a:cxnLst/>
                    <a:rect l="l" t="t" r="r" b="b"/>
                    <a:pathLst>
                      <a:path w="11700" h="5598" extrusionOk="0">
                        <a:moveTo>
                          <a:pt x="11586" y="1"/>
                        </a:moveTo>
                        <a:lnTo>
                          <a:pt x="1" y="5353"/>
                        </a:lnTo>
                        <a:lnTo>
                          <a:pt x="113" y="5598"/>
                        </a:lnTo>
                        <a:lnTo>
                          <a:pt x="11700" y="244"/>
                        </a:lnTo>
                        <a:lnTo>
                          <a:pt x="11586" y="1"/>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7"/>
                  <p:cNvSpPr/>
                  <p:nvPr/>
                </p:nvSpPr>
                <p:spPr>
                  <a:xfrm>
                    <a:off x="11616660" y="2617898"/>
                    <a:ext cx="578005" cy="282979"/>
                  </a:xfrm>
                  <a:custGeom>
                    <a:avLst/>
                    <a:gdLst/>
                    <a:ahLst/>
                    <a:cxnLst/>
                    <a:rect l="l" t="t" r="r" b="b"/>
                    <a:pathLst>
                      <a:path w="6957" h="3406" extrusionOk="0">
                        <a:moveTo>
                          <a:pt x="6845" y="0"/>
                        </a:moveTo>
                        <a:lnTo>
                          <a:pt x="1" y="3162"/>
                        </a:lnTo>
                        <a:lnTo>
                          <a:pt x="114" y="3406"/>
                        </a:lnTo>
                        <a:lnTo>
                          <a:pt x="6957" y="244"/>
                        </a:lnTo>
                        <a:lnTo>
                          <a:pt x="6845"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7"/>
                  <p:cNvSpPr/>
                  <p:nvPr/>
                </p:nvSpPr>
                <p:spPr>
                  <a:xfrm>
                    <a:off x="11639673" y="2485381"/>
                    <a:ext cx="971899" cy="465096"/>
                  </a:xfrm>
                  <a:custGeom>
                    <a:avLst/>
                    <a:gdLst/>
                    <a:ahLst/>
                    <a:cxnLst/>
                    <a:rect l="l" t="t" r="r" b="b"/>
                    <a:pathLst>
                      <a:path w="11698" h="5598" extrusionOk="0">
                        <a:moveTo>
                          <a:pt x="11585" y="0"/>
                        </a:moveTo>
                        <a:lnTo>
                          <a:pt x="0" y="5354"/>
                        </a:lnTo>
                        <a:lnTo>
                          <a:pt x="112" y="5597"/>
                        </a:lnTo>
                        <a:lnTo>
                          <a:pt x="11697" y="244"/>
                        </a:lnTo>
                        <a:lnTo>
                          <a:pt x="11585"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7"/>
                  <p:cNvSpPr/>
                  <p:nvPr/>
                </p:nvSpPr>
                <p:spPr>
                  <a:xfrm>
                    <a:off x="12195080" y="2534898"/>
                    <a:ext cx="439423" cy="219005"/>
                  </a:xfrm>
                  <a:custGeom>
                    <a:avLst/>
                    <a:gdLst/>
                    <a:ahLst/>
                    <a:cxnLst/>
                    <a:rect l="l" t="t" r="r" b="b"/>
                    <a:pathLst>
                      <a:path w="5289" h="2636" extrusionOk="0">
                        <a:moveTo>
                          <a:pt x="5175" y="1"/>
                        </a:moveTo>
                        <a:lnTo>
                          <a:pt x="0" y="2392"/>
                        </a:lnTo>
                        <a:lnTo>
                          <a:pt x="112" y="2636"/>
                        </a:lnTo>
                        <a:lnTo>
                          <a:pt x="5289" y="244"/>
                        </a:lnTo>
                        <a:lnTo>
                          <a:pt x="5175" y="1"/>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7"/>
                  <p:cNvSpPr/>
                  <p:nvPr/>
                </p:nvSpPr>
                <p:spPr>
                  <a:xfrm>
                    <a:off x="11685286" y="2584499"/>
                    <a:ext cx="972065" cy="464930"/>
                  </a:xfrm>
                  <a:custGeom>
                    <a:avLst/>
                    <a:gdLst/>
                    <a:ahLst/>
                    <a:cxnLst/>
                    <a:rect l="l" t="t" r="r" b="b"/>
                    <a:pathLst>
                      <a:path w="11700" h="5596" extrusionOk="0">
                        <a:moveTo>
                          <a:pt x="11586" y="0"/>
                        </a:moveTo>
                        <a:lnTo>
                          <a:pt x="1" y="5352"/>
                        </a:lnTo>
                        <a:lnTo>
                          <a:pt x="114" y="5596"/>
                        </a:lnTo>
                        <a:lnTo>
                          <a:pt x="11699" y="244"/>
                        </a:lnTo>
                        <a:lnTo>
                          <a:pt x="11586"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7"/>
                  <p:cNvSpPr/>
                  <p:nvPr/>
                </p:nvSpPr>
                <p:spPr>
                  <a:xfrm>
                    <a:off x="11708216" y="2755234"/>
                    <a:ext cx="709275" cy="343795"/>
                  </a:xfrm>
                  <a:custGeom>
                    <a:avLst/>
                    <a:gdLst/>
                    <a:ahLst/>
                    <a:cxnLst/>
                    <a:rect l="l" t="t" r="r" b="b"/>
                    <a:pathLst>
                      <a:path w="8537" h="4138" extrusionOk="0">
                        <a:moveTo>
                          <a:pt x="8424" y="1"/>
                        </a:moveTo>
                        <a:lnTo>
                          <a:pt x="1" y="3894"/>
                        </a:lnTo>
                        <a:lnTo>
                          <a:pt x="113" y="4137"/>
                        </a:lnTo>
                        <a:lnTo>
                          <a:pt x="8536" y="246"/>
                        </a:lnTo>
                        <a:lnTo>
                          <a:pt x="8424" y="1"/>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7"/>
                  <p:cNvSpPr/>
                  <p:nvPr/>
                </p:nvSpPr>
                <p:spPr>
                  <a:xfrm>
                    <a:off x="12450808" y="2633933"/>
                    <a:ext cx="229391" cy="121965"/>
                  </a:xfrm>
                  <a:custGeom>
                    <a:avLst/>
                    <a:gdLst/>
                    <a:ahLst/>
                    <a:cxnLst/>
                    <a:rect l="l" t="t" r="r" b="b"/>
                    <a:pathLst>
                      <a:path w="2761" h="1468" extrusionOk="0">
                        <a:moveTo>
                          <a:pt x="2648" y="0"/>
                        </a:moveTo>
                        <a:lnTo>
                          <a:pt x="1" y="1224"/>
                        </a:lnTo>
                        <a:lnTo>
                          <a:pt x="114" y="1468"/>
                        </a:lnTo>
                        <a:lnTo>
                          <a:pt x="2760" y="244"/>
                        </a:lnTo>
                        <a:lnTo>
                          <a:pt x="2648"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7"/>
                  <p:cNvSpPr/>
                  <p:nvPr/>
                </p:nvSpPr>
                <p:spPr>
                  <a:xfrm>
                    <a:off x="11662438" y="2766866"/>
                    <a:ext cx="470081" cy="233046"/>
                  </a:xfrm>
                  <a:custGeom>
                    <a:avLst/>
                    <a:gdLst/>
                    <a:ahLst/>
                    <a:cxnLst/>
                    <a:rect l="l" t="t" r="r" b="b"/>
                    <a:pathLst>
                      <a:path w="5658" h="2805" extrusionOk="0">
                        <a:moveTo>
                          <a:pt x="5544" y="1"/>
                        </a:moveTo>
                        <a:lnTo>
                          <a:pt x="1" y="2561"/>
                        </a:lnTo>
                        <a:lnTo>
                          <a:pt x="114" y="2804"/>
                        </a:lnTo>
                        <a:lnTo>
                          <a:pt x="5658" y="244"/>
                        </a:lnTo>
                        <a:lnTo>
                          <a:pt x="5544" y="1"/>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7"/>
                  <p:cNvSpPr/>
                  <p:nvPr/>
                </p:nvSpPr>
                <p:spPr>
                  <a:xfrm>
                    <a:off x="12227981" y="2435946"/>
                    <a:ext cx="360744" cy="182449"/>
                  </a:xfrm>
                  <a:custGeom>
                    <a:avLst/>
                    <a:gdLst/>
                    <a:ahLst/>
                    <a:cxnLst/>
                    <a:rect l="l" t="t" r="r" b="b"/>
                    <a:pathLst>
                      <a:path w="4342" h="2196" extrusionOk="0">
                        <a:moveTo>
                          <a:pt x="4228" y="0"/>
                        </a:moveTo>
                        <a:lnTo>
                          <a:pt x="1" y="1952"/>
                        </a:lnTo>
                        <a:lnTo>
                          <a:pt x="114" y="2196"/>
                        </a:lnTo>
                        <a:lnTo>
                          <a:pt x="4341" y="244"/>
                        </a:lnTo>
                        <a:lnTo>
                          <a:pt x="4228" y="0"/>
                        </a:lnTo>
                        <a:close/>
                      </a:path>
                    </a:pathLst>
                  </a:custGeom>
                  <a:solidFill>
                    <a:srgbClr val="FA3C37"/>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7"/>
                  <p:cNvSpPr/>
                  <p:nvPr/>
                </p:nvSpPr>
                <p:spPr>
                  <a:xfrm>
                    <a:off x="11455812" y="1400151"/>
                    <a:ext cx="513616" cy="261294"/>
                  </a:xfrm>
                  <a:custGeom>
                    <a:avLst/>
                    <a:gdLst/>
                    <a:ahLst/>
                    <a:cxnLst/>
                    <a:rect l="l" t="t" r="r" b="b"/>
                    <a:pathLst>
                      <a:path w="6182" h="3145" extrusionOk="0">
                        <a:moveTo>
                          <a:pt x="6012" y="1"/>
                        </a:moveTo>
                        <a:lnTo>
                          <a:pt x="0" y="2779"/>
                        </a:lnTo>
                        <a:lnTo>
                          <a:pt x="169" y="3144"/>
                        </a:lnTo>
                        <a:lnTo>
                          <a:pt x="6181" y="366"/>
                        </a:lnTo>
                        <a:lnTo>
                          <a:pt x="6012" y="1"/>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7"/>
                  <p:cNvSpPr/>
                  <p:nvPr/>
                </p:nvSpPr>
                <p:spPr>
                  <a:xfrm>
                    <a:off x="11511560" y="1467282"/>
                    <a:ext cx="630015" cy="315049"/>
                  </a:xfrm>
                  <a:custGeom>
                    <a:avLst/>
                    <a:gdLst/>
                    <a:ahLst/>
                    <a:cxnLst/>
                    <a:rect l="l" t="t" r="r" b="b"/>
                    <a:pathLst>
                      <a:path w="7583" h="3792" extrusionOk="0">
                        <a:moveTo>
                          <a:pt x="7413" y="0"/>
                        </a:moveTo>
                        <a:lnTo>
                          <a:pt x="1" y="3426"/>
                        </a:lnTo>
                        <a:lnTo>
                          <a:pt x="169" y="3791"/>
                        </a:lnTo>
                        <a:lnTo>
                          <a:pt x="7583" y="366"/>
                        </a:lnTo>
                        <a:lnTo>
                          <a:pt x="7413"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7"/>
                  <p:cNvSpPr/>
                  <p:nvPr/>
                </p:nvSpPr>
                <p:spPr>
                  <a:xfrm>
                    <a:off x="11485057" y="1552857"/>
                    <a:ext cx="320698" cy="172147"/>
                  </a:xfrm>
                  <a:custGeom>
                    <a:avLst/>
                    <a:gdLst/>
                    <a:ahLst/>
                    <a:cxnLst/>
                    <a:rect l="l" t="t" r="r" b="b"/>
                    <a:pathLst>
                      <a:path w="3860" h="2072" extrusionOk="0">
                        <a:moveTo>
                          <a:pt x="3691" y="0"/>
                        </a:moveTo>
                        <a:lnTo>
                          <a:pt x="1" y="1706"/>
                        </a:lnTo>
                        <a:lnTo>
                          <a:pt x="170" y="2071"/>
                        </a:lnTo>
                        <a:lnTo>
                          <a:pt x="3860" y="367"/>
                        </a:lnTo>
                        <a:lnTo>
                          <a:pt x="3691"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7"/>
                  <p:cNvSpPr/>
                  <p:nvPr/>
                </p:nvSpPr>
                <p:spPr>
                  <a:xfrm>
                    <a:off x="11828935" y="1394003"/>
                    <a:ext cx="320615" cy="172230"/>
                  </a:xfrm>
                  <a:custGeom>
                    <a:avLst/>
                    <a:gdLst/>
                    <a:ahLst/>
                    <a:cxnLst/>
                    <a:rect l="l" t="t" r="r" b="b"/>
                    <a:pathLst>
                      <a:path w="3859" h="2073" extrusionOk="0">
                        <a:moveTo>
                          <a:pt x="3690" y="1"/>
                        </a:moveTo>
                        <a:lnTo>
                          <a:pt x="0" y="1707"/>
                        </a:lnTo>
                        <a:lnTo>
                          <a:pt x="169" y="2072"/>
                        </a:lnTo>
                        <a:lnTo>
                          <a:pt x="3859" y="366"/>
                        </a:lnTo>
                        <a:lnTo>
                          <a:pt x="3690" y="1"/>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7"/>
                  <p:cNvSpPr/>
                  <p:nvPr/>
                </p:nvSpPr>
                <p:spPr>
                  <a:xfrm>
                    <a:off x="11538063" y="1730406"/>
                    <a:ext cx="184360" cy="109087"/>
                  </a:xfrm>
                  <a:custGeom>
                    <a:avLst/>
                    <a:gdLst/>
                    <a:ahLst/>
                    <a:cxnLst/>
                    <a:rect l="l" t="t" r="r" b="b"/>
                    <a:pathLst>
                      <a:path w="2219" h="1313" extrusionOk="0">
                        <a:moveTo>
                          <a:pt x="2049" y="1"/>
                        </a:moveTo>
                        <a:lnTo>
                          <a:pt x="0" y="947"/>
                        </a:lnTo>
                        <a:lnTo>
                          <a:pt x="169" y="1313"/>
                        </a:lnTo>
                        <a:lnTo>
                          <a:pt x="2219" y="366"/>
                        </a:lnTo>
                        <a:lnTo>
                          <a:pt x="2049" y="1"/>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7"/>
                  <p:cNvSpPr/>
                  <p:nvPr/>
                </p:nvSpPr>
                <p:spPr>
                  <a:xfrm>
                    <a:off x="12044535" y="1565735"/>
                    <a:ext cx="184360" cy="109253"/>
                  </a:xfrm>
                  <a:custGeom>
                    <a:avLst/>
                    <a:gdLst/>
                    <a:ahLst/>
                    <a:cxnLst/>
                    <a:rect l="l" t="t" r="r" b="b"/>
                    <a:pathLst>
                      <a:path w="2219" h="1315" extrusionOk="0">
                        <a:moveTo>
                          <a:pt x="2050" y="1"/>
                        </a:moveTo>
                        <a:lnTo>
                          <a:pt x="0" y="949"/>
                        </a:lnTo>
                        <a:lnTo>
                          <a:pt x="170" y="1314"/>
                        </a:lnTo>
                        <a:lnTo>
                          <a:pt x="2219" y="368"/>
                        </a:lnTo>
                        <a:lnTo>
                          <a:pt x="2050" y="1"/>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7"/>
                  <p:cNvSpPr/>
                  <p:nvPr/>
                </p:nvSpPr>
                <p:spPr>
                  <a:xfrm>
                    <a:off x="11564401" y="1668758"/>
                    <a:ext cx="441750" cy="228061"/>
                  </a:xfrm>
                  <a:custGeom>
                    <a:avLst/>
                    <a:gdLst/>
                    <a:ahLst/>
                    <a:cxnLst/>
                    <a:rect l="l" t="t" r="r" b="b"/>
                    <a:pathLst>
                      <a:path w="5317" h="2745" extrusionOk="0">
                        <a:moveTo>
                          <a:pt x="5147" y="0"/>
                        </a:moveTo>
                        <a:lnTo>
                          <a:pt x="1" y="2378"/>
                        </a:lnTo>
                        <a:lnTo>
                          <a:pt x="171" y="2745"/>
                        </a:lnTo>
                        <a:lnTo>
                          <a:pt x="5316" y="366"/>
                        </a:lnTo>
                        <a:lnTo>
                          <a:pt x="5147"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7"/>
                  <p:cNvSpPr/>
                  <p:nvPr/>
                </p:nvSpPr>
                <p:spPr>
                  <a:xfrm>
                    <a:off x="11742862" y="1508574"/>
                    <a:ext cx="459695" cy="236287"/>
                  </a:xfrm>
                  <a:custGeom>
                    <a:avLst/>
                    <a:gdLst/>
                    <a:ahLst/>
                    <a:cxnLst/>
                    <a:rect l="l" t="t" r="r" b="b"/>
                    <a:pathLst>
                      <a:path w="5533" h="2844" extrusionOk="0">
                        <a:moveTo>
                          <a:pt x="5362" y="0"/>
                        </a:moveTo>
                        <a:lnTo>
                          <a:pt x="0" y="2478"/>
                        </a:lnTo>
                        <a:lnTo>
                          <a:pt x="169" y="2844"/>
                        </a:lnTo>
                        <a:lnTo>
                          <a:pt x="5532" y="366"/>
                        </a:lnTo>
                        <a:lnTo>
                          <a:pt x="5362" y="0"/>
                        </a:lnTo>
                        <a:close/>
                      </a:path>
                    </a:pathLst>
                  </a:custGeom>
                  <a:solidFill>
                    <a:srgbClr val="FFC9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7"/>
                  <p:cNvSpPr/>
                  <p:nvPr/>
                </p:nvSpPr>
                <p:spPr>
                  <a:xfrm>
                    <a:off x="11052529" y="1600963"/>
                    <a:ext cx="483956" cy="531645"/>
                  </a:xfrm>
                  <a:custGeom>
                    <a:avLst/>
                    <a:gdLst/>
                    <a:ahLst/>
                    <a:cxnLst/>
                    <a:rect l="l" t="t" r="r" b="b"/>
                    <a:pathLst>
                      <a:path w="5825" h="6399" extrusionOk="0">
                        <a:moveTo>
                          <a:pt x="3647" y="0"/>
                        </a:moveTo>
                        <a:lnTo>
                          <a:pt x="1" y="1685"/>
                        </a:lnTo>
                        <a:lnTo>
                          <a:pt x="2178" y="6398"/>
                        </a:lnTo>
                        <a:lnTo>
                          <a:pt x="5825" y="4714"/>
                        </a:lnTo>
                        <a:lnTo>
                          <a:pt x="3647" y="0"/>
                        </a:lnTo>
                        <a:close/>
                      </a:path>
                    </a:pathLst>
                  </a:custGeom>
                  <a:solidFill>
                    <a:schemeClr val="accent5"/>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7"/>
                  <p:cNvSpPr/>
                  <p:nvPr/>
                </p:nvSpPr>
                <p:spPr>
                  <a:xfrm>
                    <a:off x="11402805" y="2362252"/>
                    <a:ext cx="137086" cy="120387"/>
                  </a:xfrm>
                  <a:custGeom>
                    <a:avLst/>
                    <a:gdLst/>
                    <a:ahLst/>
                    <a:cxnLst/>
                    <a:rect l="l" t="t" r="r" b="b"/>
                    <a:pathLst>
                      <a:path w="1650" h="1449" extrusionOk="0">
                        <a:moveTo>
                          <a:pt x="824" y="168"/>
                        </a:moveTo>
                        <a:cubicBezTo>
                          <a:pt x="1034" y="168"/>
                          <a:pt x="1236" y="288"/>
                          <a:pt x="1330" y="491"/>
                        </a:cubicBezTo>
                        <a:cubicBezTo>
                          <a:pt x="1458" y="770"/>
                          <a:pt x="1337" y="1101"/>
                          <a:pt x="1058" y="1230"/>
                        </a:cubicBezTo>
                        <a:cubicBezTo>
                          <a:pt x="982" y="1265"/>
                          <a:pt x="903" y="1281"/>
                          <a:pt x="825" y="1281"/>
                        </a:cubicBezTo>
                        <a:cubicBezTo>
                          <a:pt x="615" y="1281"/>
                          <a:pt x="414" y="1162"/>
                          <a:pt x="319" y="958"/>
                        </a:cubicBezTo>
                        <a:cubicBezTo>
                          <a:pt x="191" y="679"/>
                          <a:pt x="312" y="347"/>
                          <a:pt x="591" y="220"/>
                        </a:cubicBezTo>
                        <a:cubicBezTo>
                          <a:pt x="667" y="185"/>
                          <a:pt x="746" y="168"/>
                          <a:pt x="824" y="168"/>
                        </a:cubicBezTo>
                        <a:close/>
                        <a:moveTo>
                          <a:pt x="823" y="0"/>
                        </a:moveTo>
                        <a:cubicBezTo>
                          <a:pt x="722" y="0"/>
                          <a:pt x="619" y="22"/>
                          <a:pt x="521" y="67"/>
                        </a:cubicBezTo>
                        <a:cubicBezTo>
                          <a:pt x="159" y="236"/>
                          <a:pt x="1" y="666"/>
                          <a:pt x="168" y="1027"/>
                        </a:cubicBezTo>
                        <a:cubicBezTo>
                          <a:pt x="290" y="1292"/>
                          <a:pt x="552" y="1448"/>
                          <a:pt x="826" y="1448"/>
                        </a:cubicBezTo>
                        <a:cubicBezTo>
                          <a:pt x="927" y="1448"/>
                          <a:pt x="1030" y="1427"/>
                          <a:pt x="1128" y="1382"/>
                        </a:cubicBezTo>
                        <a:cubicBezTo>
                          <a:pt x="1491" y="1214"/>
                          <a:pt x="1650" y="784"/>
                          <a:pt x="1481" y="421"/>
                        </a:cubicBezTo>
                        <a:cubicBezTo>
                          <a:pt x="1359" y="156"/>
                          <a:pt x="1097" y="0"/>
                          <a:pt x="823" y="0"/>
                        </a:cubicBezTo>
                        <a:close/>
                      </a:path>
                    </a:pathLst>
                  </a:custGeom>
                  <a:solidFill>
                    <a:schemeClr val="lt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7"/>
                  <p:cNvSpPr/>
                  <p:nvPr/>
                </p:nvSpPr>
                <p:spPr>
                  <a:xfrm>
                    <a:off x="11433629" y="2345137"/>
                    <a:ext cx="90061" cy="97373"/>
                  </a:xfrm>
                  <a:custGeom>
                    <a:avLst/>
                    <a:gdLst/>
                    <a:ahLst/>
                    <a:cxnLst/>
                    <a:rect l="l" t="t" r="r" b="b"/>
                    <a:pathLst>
                      <a:path w="1084" h="1172" extrusionOk="0">
                        <a:moveTo>
                          <a:pt x="988" y="0"/>
                        </a:moveTo>
                        <a:cubicBezTo>
                          <a:pt x="956" y="0"/>
                          <a:pt x="926" y="18"/>
                          <a:pt x="912" y="49"/>
                        </a:cubicBezTo>
                        <a:lnTo>
                          <a:pt x="483" y="983"/>
                        </a:lnTo>
                        <a:lnTo>
                          <a:pt x="126" y="847"/>
                        </a:lnTo>
                        <a:cubicBezTo>
                          <a:pt x="116" y="843"/>
                          <a:pt x="106" y="842"/>
                          <a:pt x="96" y="842"/>
                        </a:cubicBezTo>
                        <a:cubicBezTo>
                          <a:pt x="62" y="842"/>
                          <a:pt x="30" y="862"/>
                          <a:pt x="18" y="896"/>
                        </a:cubicBezTo>
                        <a:cubicBezTo>
                          <a:pt x="1" y="939"/>
                          <a:pt x="24" y="987"/>
                          <a:pt x="66" y="1004"/>
                        </a:cubicBezTo>
                        <a:lnTo>
                          <a:pt x="497" y="1167"/>
                        </a:lnTo>
                        <a:cubicBezTo>
                          <a:pt x="506" y="1170"/>
                          <a:pt x="516" y="1171"/>
                          <a:pt x="525" y="1171"/>
                        </a:cubicBezTo>
                        <a:cubicBezTo>
                          <a:pt x="538" y="1171"/>
                          <a:pt x="551" y="1169"/>
                          <a:pt x="562" y="1164"/>
                        </a:cubicBezTo>
                        <a:cubicBezTo>
                          <a:pt x="579" y="1156"/>
                          <a:pt x="593" y="1141"/>
                          <a:pt x="603" y="1123"/>
                        </a:cubicBezTo>
                        <a:lnTo>
                          <a:pt x="1063" y="119"/>
                        </a:lnTo>
                        <a:cubicBezTo>
                          <a:pt x="1083" y="77"/>
                          <a:pt x="1065" y="28"/>
                          <a:pt x="1024" y="8"/>
                        </a:cubicBezTo>
                        <a:cubicBezTo>
                          <a:pt x="1012" y="3"/>
                          <a:pt x="1000" y="0"/>
                          <a:pt x="988" y="0"/>
                        </a:cubicBezTo>
                        <a:close/>
                      </a:path>
                    </a:pathLst>
                  </a:custGeom>
                  <a:solidFill>
                    <a:schemeClr val="accent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7"/>
                  <p:cNvSpPr/>
                  <p:nvPr/>
                </p:nvSpPr>
                <p:spPr>
                  <a:xfrm>
                    <a:off x="11149985" y="2422653"/>
                    <a:ext cx="4237" cy="83"/>
                  </a:xfrm>
                  <a:custGeom>
                    <a:avLst/>
                    <a:gdLst/>
                    <a:ahLst/>
                    <a:cxnLst/>
                    <a:rect l="l" t="t" r="r" b="b"/>
                    <a:pathLst>
                      <a:path w="51" h="1" extrusionOk="0">
                        <a:moveTo>
                          <a:pt x="50" y="0"/>
                        </a:moveTo>
                        <a:cubicBezTo>
                          <a:pt x="50" y="0"/>
                          <a:pt x="32" y="0"/>
                          <a:pt x="1" y="0"/>
                        </a:cubicBezTo>
                        <a:cubicBezTo>
                          <a:pt x="32" y="0"/>
                          <a:pt x="50" y="0"/>
                          <a:pt x="50"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7"/>
                  <p:cNvSpPr/>
                  <p:nvPr/>
                </p:nvSpPr>
                <p:spPr>
                  <a:xfrm>
                    <a:off x="11100800" y="2369314"/>
                    <a:ext cx="249" cy="4320"/>
                  </a:xfrm>
                  <a:custGeom>
                    <a:avLst/>
                    <a:gdLst/>
                    <a:ahLst/>
                    <a:cxnLst/>
                    <a:rect l="l" t="t" r="r" b="b"/>
                    <a:pathLst>
                      <a:path w="3" h="52" extrusionOk="0">
                        <a:moveTo>
                          <a:pt x="1" y="0"/>
                        </a:moveTo>
                        <a:cubicBezTo>
                          <a:pt x="1" y="0"/>
                          <a:pt x="1" y="19"/>
                          <a:pt x="1" y="51"/>
                        </a:cubicBezTo>
                        <a:cubicBezTo>
                          <a:pt x="2" y="19"/>
                          <a:pt x="1" y="0"/>
                          <a:pt x="1" y="0"/>
                        </a:cubicBezTo>
                        <a:close/>
                      </a:path>
                    </a:pathLst>
                  </a:custGeom>
                  <a:solidFill>
                    <a:srgbClr val="FFFFFF"/>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5" name="Google Shape;985;p47"/>
              <p:cNvGrpSpPr/>
              <p:nvPr/>
            </p:nvGrpSpPr>
            <p:grpSpPr>
              <a:xfrm>
                <a:off x="7959532" y="4908822"/>
                <a:ext cx="278793" cy="366930"/>
                <a:chOff x="7959532" y="4908822"/>
                <a:chExt cx="278793" cy="366930"/>
              </a:xfrm>
            </p:grpSpPr>
            <p:grpSp>
              <p:nvGrpSpPr>
                <p:cNvPr id="986" name="Google Shape;986;p47"/>
                <p:cNvGrpSpPr/>
                <p:nvPr/>
              </p:nvGrpSpPr>
              <p:grpSpPr>
                <a:xfrm>
                  <a:off x="7959532" y="4908822"/>
                  <a:ext cx="278793" cy="366930"/>
                  <a:chOff x="7947632" y="4892572"/>
                  <a:chExt cx="278793" cy="366930"/>
                </a:xfrm>
              </p:grpSpPr>
              <p:sp>
                <p:nvSpPr>
                  <p:cNvPr id="987" name="Google Shape;987;p47"/>
                  <p:cNvSpPr/>
                  <p:nvPr/>
                </p:nvSpPr>
                <p:spPr>
                  <a:xfrm rot="-1458591">
                    <a:off x="8020110" y="5109752"/>
                    <a:ext cx="190929" cy="115600"/>
                  </a:xfrm>
                  <a:prstGeom prst="round2SameRect">
                    <a:avLst>
                      <a:gd name="adj1" fmla="val 32633"/>
                      <a:gd name="adj2" fmla="val 0"/>
                    </a:avLst>
                  </a:prstGeom>
                  <a:solidFill>
                    <a:schemeClr val="accent3"/>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p47"/>
                  <p:cNvGrpSpPr/>
                  <p:nvPr/>
                </p:nvGrpSpPr>
                <p:grpSpPr>
                  <a:xfrm>
                    <a:off x="8060418" y="5101517"/>
                    <a:ext cx="66546" cy="71015"/>
                    <a:chOff x="11293469" y="1912524"/>
                    <a:chExt cx="77931" cy="83166"/>
                  </a:xfrm>
                </p:grpSpPr>
                <p:sp>
                  <p:nvSpPr>
                    <p:cNvPr id="989" name="Google Shape;989;p47"/>
                    <p:cNvSpPr/>
                    <p:nvPr/>
                  </p:nvSpPr>
                  <p:spPr>
                    <a:xfrm>
                      <a:off x="11293469" y="1938778"/>
                      <a:ext cx="45529" cy="56912"/>
                    </a:xfrm>
                    <a:custGeom>
                      <a:avLst/>
                      <a:gdLst/>
                      <a:ahLst/>
                      <a:cxnLst/>
                      <a:rect l="l" t="t" r="r" b="b"/>
                      <a:pathLst>
                        <a:path w="548" h="685" extrusionOk="0">
                          <a:moveTo>
                            <a:pt x="1" y="0"/>
                          </a:moveTo>
                          <a:lnTo>
                            <a:pt x="19" y="214"/>
                          </a:lnTo>
                          <a:lnTo>
                            <a:pt x="410" y="684"/>
                          </a:lnTo>
                          <a:lnTo>
                            <a:pt x="547" y="289"/>
                          </a:lnTo>
                          <a:lnTo>
                            <a:pt x="1"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7"/>
                    <p:cNvSpPr/>
                    <p:nvPr/>
                  </p:nvSpPr>
                  <p:spPr>
                    <a:xfrm>
                      <a:off x="11338915" y="1912524"/>
                      <a:ext cx="32485" cy="62893"/>
                    </a:xfrm>
                    <a:custGeom>
                      <a:avLst/>
                      <a:gdLst/>
                      <a:ahLst/>
                      <a:cxnLst/>
                      <a:rect l="l" t="t" r="r" b="b"/>
                      <a:pathLst>
                        <a:path w="391" h="757" extrusionOk="0">
                          <a:moveTo>
                            <a:pt x="134" y="0"/>
                          </a:moveTo>
                          <a:lnTo>
                            <a:pt x="0" y="605"/>
                          </a:lnTo>
                          <a:lnTo>
                            <a:pt x="390" y="757"/>
                          </a:lnTo>
                          <a:lnTo>
                            <a:pt x="390" y="757"/>
                          </a:lnTo>
                          <a:lnTo>
                            <a:pt x="285" y="153"/>
                          </a:lnTo>
                          <a:lnTo>
                            <a:pt x="134" y="0"/>
                          </a:lnTo>
                          <a:close/>
                        </a:path>
                      </a:pathLst>
                    </a:custGeom>
                    <a:solidFill>
                      <a:schemeClr val="accent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47"/>
                  <p:cNvGrpSpPr/>
                  <p:nvPr/>
                </p:nvGrpSpPr>
                <p:grpSpPr>
                  <a:xfrm>
                    <a:off x="7947632" y="4892572"/>
                    <a:ext cx="178992" cy="247311"/>
                    <a:chOff x="11166685" y="1676817"/>
                    <a:chExt cx="209617" cy="289626"/>
                  </a:xfrm>
                </p:grpSpPr>
                <p:sp>
                  <p:nvSpPr>
                    <p:cNvPr id="992" name="Google Shape;992;p47"/>
                    <p:cNvSpPr/>
                    <p:nvPr/>
                  </p:nvSpPr>
                  <p:spPr>
                    <a:xfrm>
                      <a:off x="11166685" y="1676817"/>
                      <a:ext cx="187517" cy="203635"/>
                    </a:xfrm>
                    <a:custGeom>
                      <a:avLst/>
                      <a:gdLst/>
                      <a:ahLst/>
                      <a:cxnLst/>
                      <a:rect l="l" t="t" r="r" b="b"/>
                      <a:pathLst>
                        <a:path w="2257" h="2451" extrusionOk="0">
                          <a:moveTo>
                            <a:pt x="1400" y="0"/>
                          </a:moveTo>
                          <a:cubicBezTo>
                            <a:pt x="1366" y="0"/>
                            <a:pt x="1332" y="4"/>
                            <a:pt x="1299" y="8"/>
                          </a:cubicBezTo>
                          <a:cubicBezTo>
                            <a:pt x="780" y="76"/>
                            <a:pt x="313" y="436"/>
                            <a:pt x="110" y="925"/>
                          </a:cubicBezTo>
                          <a:cubicBezTo>
                            <a:pt x="62" y="932"/>
                            <a:pt x="22" y="977"/>
                            <a:pt x="19" y="1027"/>
                          </a:cubicBezTo>
                          <a:cubicBezTo>
                            <a:pt x="17" y="1076"/>
                            <a:pt x="51" y="1126"/>
                            <a:pt x="97" y="1142"/>
                          </a:cubicBezTo>
                          <a:cubicBezTo>
                            <a:pt x="28" y="1198"/>
                            <a:pt x="1" y="1297"/>
                            <a:pt x="9" y="1390"/>
                          </a:cubicBezTo>
                          <a:cubicBezTo>
                            <a:pt x="18" y="1480"/>
                            <a:pt x="58" y="1567"/>
                            <a:pt x="102" y="1647"/>
                          </a:cubicBezTo>
                          <a:cubicBezTo>
                            <a:pt x="215" y="1849"/>
                            <a:pt x="368" y="2026"/>
                            <a:pt x="549" y="2167"/>
                          </a:cubicBezTo>
                          <a:cubicBezTo>
                            <a:pt x="629" y="2230"/>
                            <a:pt x="715" y="2286"/>
                            <a:pt x="806" y="2334"/>
                          </a:cubicBezTo>
                          <a:cubicBezTo>
                            <a:pt x="850" y="2357"/>
                            <a:pt x="895" y="2380"/>
                            <a:pt x="942" y="2398"/>
                          </a:cubicBezTo>
                          <a:cubicBezTo>
                            <a:pt x="976" y="2413"/>
                            <a:pt x="1040" y="2451"/>
                            <a:pt x="1079" y="2451"/>
                          </a:cubicBezTo>
                          <a:cubicBezTo>
                            <a:pt x="1081" y="2451"/>
                            <a:pt x="1082" y="2451"/>
                            <a:pt x="1083" y="2451"/>
                          </a:cubicBezTo>
                          <a:cubicBezTo>
                            <a:pt x="1120" y="2448"/>
                            <a:pt x="1174" y="2400"/>
                            <a:pt x="1205" y="2380"/>
                          </a:cubicBezTo>
                          <a:cubicBezTo>
                            <a:pt x="1246" y="2353"/>
                            <a:pt x="1287" y="2325"/>
                            <a:pt x="1328" y="2295"/>
                          </a:cubicBezTo>
                          <a:cubicBezTo>
                            <a:pt x="1411" y="2235"/>
                            <a:pt x="1488" y="2170"/>
                            <a:pt x="1562" y="2101"/>
                          </a:cubicBezTo>
                          <a:cubicBezTo>
                            <a:pt x="1854" y="1824"/>
                            <a:pt x="2081" y="1476"/>
                            <a:pt x="2211" y="1092"/>
                          </a:cubicBezTo>
                          <a:cubicBezTo>
                            <a:pt x="2235" y="1018"/>
                            <a:pt x="2256" y="942"/>
                            <a:pt x="2252" y="865"/>
                          </a:cubicBezTo>
                          <a:cubicBezTo>
                            <a:pt x="2246" y="787"/>
                            <a:pt x="2211" y="708"/>
                            <a:pt x="2143" y="668"/>
                          </a:cubicBezTo>
                          <a:cubicBezTo>
                            <a:pt x="2238" y="537"/>
                            <a:pt x="2224" y="334"/>
                            <a:pt x="2110" y="212"/>
                          </a:cubicBezTo>
                          <a:cubicBezTo>
                            <a:pt x="2042" y="140"/>
                            <a:pt x="1944" y="102"/>
                            <a:pt x="1847" y="102"/>
                          </a:cubicBezTo>
                          <a:cubicBezTo>
                            <a:pt x="1782" y="102"/>
                            <a:pt x="1718" y="119"/>
                            <a:pt x="1664" y="154"/>
                          </a:cubicBezTo>
                          <a:cubicBezTo>
                            <a:pt x="1641" y="85"/>
                            <a:pt x="1578" y="35"/>
                            <a:pt x="1510" y="15"/>
                          </a:cubicBezTo>
                          <a:cubicBezTo>
                            <a:pt x="1474" y="4"/>
                            <a:pt x="1437" y="0"/>
                            <a:pt x="1400"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7"/>
                    <p:cNvSpPr/>
                    <p:nvPr/>
                  </p:nvSpPr>
                  <p:spPr>
                    <a:xfrm>
                      <a:off x="11210137" y="1715534"/>
                      <a:ext cx="166165" cy="250909"/>
                    </a:xfrm>
                    <a:custGeom>
                      <a:avLst/>
                      <a:gdLst/>
                      <a:ahLst/>
                      <a:cxnLst/>
                      <a:rect l="l" t="t" r="r" b="b"/>
                      <a:pathLst>
                        <a:path w="2000" h="3020" extrusionOk="0">
                          <a:moveTo>
                            <a:pt x="1005" y="1"/>
                          </a:moveTo>
                          <a:cubicBezTo>
                            <a:pt x="585" y="1"/>
                            <a:pt x="44" y="282"/>
                            <a:pt x="13" y="744"/>
                          </a:cubicBezTo>
                          <a:cubicBezTo>
                            <a:pt x="1" y="925"/>
                            <a:pt x="158" y="1353"/>
                            <a:pt x="264" y="1621"/>
                          </a:cubicBezTo>
                          <a:cubicBezTo>
                            <a:pt x="270" y="1636"/>
                            <a:pt x="277" y="1650"/>
                            <a:pt x="281" y="1664"/>
                          </a:cubicBezTo>
                          <a:cubicBezTo>
                            <a:pt x="328" y="1779"/>
                            <a:pt x="362" y="1856"/>
                            <a:pt x="362" y="1856"/>
                          </a:cubicBezTo>
                          <a:cubicBezTo>
                            <a:pt x="362" y="1856"/>
                            <a:pt x="363" y="1857"/>
                            <a:pt x="368" y="1861"/>
                          </a:cubicBezTo>
                          <a:cubicBezTo>
                            <a:pt x="380" y="1873"/>
                            <a:pt x="414" y="1902"/>
                            <a:pt x="460" y="1951"/>
                          </a:cubicBezTo>
                          <a:cubicBezTo>
                            <a:pt x="611" y="2105"/>
                            <a:pt x="906" y="2442"/>
                            <a:pt x="1118" y="2918"/>
                          </a:cubicBezTo>
                          <a:cubicBezTo>
                            <a:pt x="1198" y="2989"/>
                            <a:pt x="1287" y="3020"/>
                            <a:pt x="1374" y="3020"/>
                          </a:cubicBezTo>
                          <a:cubicBezTo>
                            <a:pt x="1582" y="3020"/>
                            <a:pt x="1773" y="2843"/>
                            <a:pt x="1760" y="2621"/>
                          </a:cubicBezTo>
                          <a:cubicBezTo>
                            <a:pt x="1596" y="2264"/>
                            <a:pt x="1650" y="2133"/>
                            <a:pt x="1754" y="1955"/>
                          </a:cubicBezTo>
                          <a:cubicBezTo>
                            <a:pt x="1797" y="1884"/>
                            <a:pt x="1848" y="1805"/>
                            <a:pt x="1896" y="1700"/>
                          </a:cubicBezTo>
                          <a:cubicBezTo>
                            <a:pt x="1975" y="1530"/>
                            <a:pt x="2000" y="1332"/>
                            <a:pt x="1917" y="1062"/>
                          </a:cubicBezTo>
                          <a:cubicBezTo>
                            <a:pt x="1848" y="829"/>
                            <a:pt x="1699" y="542"/>
                            <a:pt x="1437" y="174"/>
                          </a:cubicBezTo>
                          <a:cubicBezTo>
                            <a:pt x="1353" y="56"/>
                            <a:pt x="1191" y="1"/>
                            <a:pt x="1005" y="1"/>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7"/>
                    <p:cNvSpPr/>
                    <p:nvPr/>
                  </p:nvSpPr>
                  <p:spPr>
                    <a:xfrm>
                      <a:off x="11190529" y="1707392"/>
                      <a:ext cx="141157" cy="141822"/>
                    </a:xfrm>
                    <a:custGeom>
                      <a:avLst/>
                      <a:gdLst/>
                      <a:ahLst/>
                      <a:cxnLst/>
                      <a:rect l="l" t="t" r="r" b="b"/>
                      <a:pathLst>
                        <a:path w="1699" h="1707" extrusionOk="0">
                          <a:moveTo>
                            <a:pt x="1250" y="0"/>
                          </a:moveTo>
                          <a:cubicBezTo>
                            <a:pt x="1146" y="0"/>
                            <a:pt x="1042" y="17"/>
                            <a:pt x="939" y="41"/>
                          </a:cubicBezTo>
                          <a:cubicBezTo>
                            <a:pt x="710" y="94"/>
                            <a:pt x="485" y="180"/>
                            <a:pt x="305" y="333"/>
                          </a:cubicBezTo>
                          <a:cubicBezTo>
                            <a:pt x="126" y="486"/>
                            <a:pt x="0" y="713"/>
                            <a:pt x="7" y="946"/>
                          </a:cubicBezTo>
                          <a:cubicBezTo>
                            <a:pt x="14" y="1186"/>
                            <a:pt x="150" y="1400"/>
                            <a:pt x="283" y="1598"/>
                          </a:cubicBezTo>
                          <a:cubicBezTo>
                            <a:pt x="318" y="1649"/>
                            <a:pt x="366" y="1706"/>
                            <a:pt x="426" y="1706"/>
                          </a:cubicBezTo>
                          <a:cubicBezTo>
                            <a:pt x="429" y="1706"/>
                            <a:pt x="433" y="1706"/>
                            <a:pt x="436" y="1706"/>
                          </a:cubicBezTo>
                          <a:cubicBezTo>
                            <a:pt x="476" y="1700"/>
                            <a:pt x="507" y="1670"/>
                            <a:pt x="533" y="1639"/>
                          </a:cubicBezTo>
                          <a:cubicBezTo>
                            <a:pt x="614" y="1537"/>
                            <a:pt x="659" y="1410"/>
                            <a:pt x="660" y="1279"/>
                          </a:cubicBezTo>
                          <a:cubicBezTo>
                            <a:pt x="660" y="1150"/>
                            <a:pt x="608" y="1006"/>
                            <a:pt x="529" y="904"/>
                          </a:cubicBezTo>
                          <a:cubicBezTo>
                            <a:pt x="570" y="903"/>
                            <a:pt x="608" y="871"/>
                            <a:pt x="618" y="832"/>
                          </a:cubicBezTo>
                          <a:cubicBezTo>
                            <a:pt x="629" y="792"/>
                            <a:pt x="611" y="747"/>
                            <a:pt x="575" y="724"/>
                          </a:cubicBezTo>
                          <a:cubicBezTo>
                            <a:pt x="928" y="703"/>
                            <a:pt x="1274" y="571"/>
                            <a:pt x="1553" y="354"/>
                          </a:cubicBezTo>
                          <a:cubicBezTo>
                            <a:pt x="1612" y="308"/>
                            <a:pt x="1672" y="255"/>
                            <a:pt x="1699" y="184"/>
                          </a:cubicBezTo>
                          <a:cubicBezTo>
                            <a:pt x="1604" y="84"/>
                            <a:pt x="1485" y="21"/>
                            <a:pt x="1349" y="6"/>
                          </a:cubicBezTo>
                          <a:cubicBezTo>
                            <a:pt x="1316" y="2"/>
                            <a:pt x="1283" y="0"/>
                            <a:pt x="1250"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11322215" y="1772446"/>
                      <a:ext cx="26420" cy="15287"/>
                    </a:xfrm>
                    <a:custGeom>
                      <a:avLst/>
                      <a:gdLst/>
                      <a:ahLst/>
                      <a:cxnLst/>
                      <a:rect l="l" t="t" r="r" b="b"/>
                      <a:pathLst>
                        <a:path w="318" h="184" extrusionOk="0">
                          <a:moveTo>
                            <a:pt x="216" y="1"/>
                          </a:moveTo>
                          <a:cubicBezTo>
                            <a:pt x="132" y="1"/>
                            <a:pt x="55" y="46"/>
                            <a:pt x="10" y="121"/>
                          </a:cubicBezTo>
                          <a:cubicBezTo>
                            <a:pt x="0" y="139"/>
                            <a:pt x="13" y="168"/>
                            <a:pt x="30" y="178"/>
                          </a:cubicBezTo>
                          <a:cubicBezTo>
                            <a:pt x="34" y="180"/>
                            <a:pt x="40" y="183"/>
                            <a:pt x="46" y="183"/>
                          </a:cubicBezTo>
                          <a:cubicBezTo>
                            <a:pt x="46" y="183"/>
                            <a:pt x="47" y="183"/>
                            <a:pt x="48" y="183"/>
                          </a:cubicBezTo>
                          <a:cubicBezTo>
                            <a:pt x="69" y="183"/>
                            <a:pt x="79" y="163"/>
                            <a:pt x="91" y="148"/>
                          </a:cubicBezTo>
                          <a:cubicBezTo>
                            <a:pt x="105" y="131"/>
                            <a:pt x="122" y="117"/>
                            <a:pt x="141" y="105"/>
                          </a:cubicBezTo>
                          <a:cubicBezTo>
                            <a:pt x="165" y="92"/>
                            <a:pt x="193" y="84"/>
                            <a:pt x="222" y="84"/>
                          </a:cubicBezTo>
                          <a:cubicBezTo>
                            <a:pt x="238" y="84"/>
                            <a:pt x="255" y="87"/>
                            <a:pt x="271" y="91"/>
                          </a:cubicBezTo>
                          <a:cubicBezTo>
                            <a:pt x="274" y="92"/>
                            <a:pt x="277" y="93"/>
                            <a:pt x="280" y="93"/>
                          </a:cubicBezTo>
                          <a:cubicBezTo>
                            <a:pt x="297" y="93"/>
                            <a:pt x="311" y="80"/>
                            <a:pt x="315" y="61"/>
                          </a:cubicBezTo>
                          <a:cubicBezTo>
                            <a:pt x="318" y="40"/>
                            <a:pt x="303" y="16"/>
                            <a:pt x="284" y="10"/>
                          </a:cubicBezTo>
                          <a:cubicBezTo>
                            <a:pt x="261" y="4"/>
                            <a:pt x="238" y="1"/>
                            <a:pt x="216" y="1"/>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11276104" y="1792053"/>
                      <a:ext cx="28913" cy="18195"/>
                    </a:xfrm>
                    <a:custGeom>
                      <a:avLst/>
                      <a:gdLst/>
                      <a:ahLst/>
                      <a:cxnLst/>
                      <a:rect l="l" t="t" r="r" b="b"/>
                      <a:pathLst>
                        <a:path w="348" h="219" extrusionOk="0">
                          <a:moveTo>
                            <a:pt x="276" y="0"/>
                          </a:moveTo>
                          <a:cubicBezTo>
                            <a:pt x="167" y="0"/>
                            <a:pt x="64" y="60"/>
                            <a:pt x="11" y="157"/>
                          </a:cubicBezTo>
                          <a:cubicBezTo>
                            <a:pt x="0" y="177"/>
                            <a:pt x="9" y="204"/>
                            <a:pt x="30" y="214"/>
                          </a:cubicBezTo>
                          <a:cubicBezTo>
                            <a:pt x="36" y="217"/>
                            <a:pt x="42" y="219"/>
                            <a:pt x="49" y="219"/>
                          </a:cubicBezTo>
                          <a:cubicBezTo>
                            <a:pt x="64" y="219"/>
                            <a:pt x="79" y="210"/>
                            <a:pt x="86" y="197"/>
                          </a:cubicBezTo>
                          <a:cubicBezTo>
                            <a:pt x="111" y="151"/>
                            <a:pt x="152" y="119"/>
                            <a:pt x="198" y="100"/>
                          </a:cubicBezTo>
                          <a:cubicBezTo>
                            <a:pt x="221" y="92"/>
                            <a:pt x="247" y="86"/>
                            <a:pt x="272" y="85"/>
                          </a:cubicBezTo>
                          <a:cubicBezTo>
                            <a:pt x="280" y="85"/>
                            <a:pt x="289" y="85"/>
                            <a:pt x="297" y="85"/>
                          </a:cubicBezTo>
                          <a:cubicBezTo>
                            <a:pt x="311" y="85"/>
                            <a:pt x="324" y="83"/>
                            <a:pt x="334" y="71"/>
                          </a:cubicBezTo>
                          <a:cubicBezTo>
                            <a:pt x="339" y="65"/>
                            <a:pt x="341" y="59"/>
                            <a:pt x="343" y="54"/>
                          </a:cubicBezTo>
                          <a:cubicBezTo>
                            <a:pt x="347" y="34"/>
                            <a:pt x="333" y="5"/>
                            <a:pt x="310" y="3"/>
                          </a:cubicBezTo>
                          <a:cubicBezTo>
                            <a:pt x="299" y="1"/>
                            <a:pt x="287" y="0"/>
                            <a:pt x="276" y="0"/>
                          </a:cubicBezTo>
                          <a:close/>
                        </a:path>
                      </a:pathLst>
                    </a:custGeom>
                    <a:solidFill>
                      <a:srgbClr val="000000"/>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7"/>
                    <p:cNvSpPr/>
                    <p:nvPr/>
                  </p:nvSpPr>
                  <p:spPr>
                    <a:xfrm>
                      <a:off x="11326785" y="1813156"/>
                      <a:ext cx="10468" cy="6896"/>
                    </a:xfrm>
                    <a:custGeom>
                      <a:avLst/>
                      <a:gdLst/>
                      <a:ahLst/>
                      <a:cxnLst/>
                      <a:rect l="l" t="t" r="r" b="b"/>
                      <a:pathLst>
                        <a:path w="126" h="83" extrusionOk="0">
                          <a:moveTo>
                            <a:pt x="72" y="0"/>
                          </a:moveTo>
                          <a:cubicBezTo>
                            <a:pt x="70" y="0"/>
                            <a:pt x="68" y="0"/>
                            <a:pt x="66" y="1"/>
                          </a:cubicBezTo>
                          <a:cubicBezTo>
                            <a:pt x="43" y="4"/>
                            <a:pt x="23" y="19"/>
                            <a:pt x="3" y="47"/>
                          </a:cubicBezTo>
                          <a:cubicBezTo>
                            <a:pt x="1" y="52"/>
                            <a:pt x="2" y="57"/>
                            <a:pt x="6" y="60"/>
                          </a:cubicBezTo>
                          <a:cubicBezTo>
                            <a:pt x="8" y="61"/>
                            <a:pt x="10" y="62"/>
                            <a:pt x="12" y="62"/>
                          </a:cubicBezTo>
                          <a:cubicBezTo>
                            <a:pt x="15" y="62"/>
                            <a:pt x="19" y="60"/>
                            <a:pt x="20" y="57"/>
                          </a:cubicBezTo>
                          <a:cubicBezTo>
                            <a:pt x="35" y="35"/>
                            <a:pt x="52" y="22"/>
                            <a:pt x="67" y="19"/>
                          </a:cubicBezTo>
                          <a:cubicBezTo>
                            <a:pt x="68" y="19"/>
                            <a:pt x="69" y="19"/>
                            <a:pt x="69" y="19"/>
                          </a:cubicBezTo>
                          <a:cubicBezTo>
                            <a:pt x="88" y="19"/>
                            <a:pt x="100" y="37"/>
                            <a:pt x="105" y="74"/>
                          </a:cubicBezTo>
                          <a:cubicBezTo>
                            <a:pt x="105" y="80"/>
                            <a:pt x="111" y="83"/>
                            <a:pt x="117" y="83"/>
                          </a:cubicBezTo>
                          <a:cubicBezTo>
                            <a:pt x="117" y="83"/>
                            <a:pt x="118" y="81"/>
                            <a:pt x="118" y="81"/>
                          </a:cubicBezTo>
                          <a:cubicBezTo>
                            <a:pt x="122" y="80"/>
                            <a:pt x="125" y="76"/>
                            <a:pt x="124" y="72"/>
                          </a:cubicBezTo>
                          <a:cubicBezTo>
                            <a:pt x="115" y="15"/>
                            <a:pt x="92" y="0"/>
                            <a:pt x="72" y="0"/>
                          </a:cubicBezTo>
                          <a:close/>
                        </a:path>
                      </a:pathLst>
                    </a:custGeom>
                    <a:solidFill>
                      <a:srgbClr val="DA6B5A"/>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7"/>
                    <p:cNvSpPr/>
                    <p:nvPr/>
                  </p:nvSpPr>
                  <p:spPr>
                    <a:xfrm>
                      <a:off x="11293469" y="1810664"/>
                      <a:ext cx="13044" cy="11465"/>
                    </a:xfrm>
                    <a:custGeom>
                      <a:avLst/>
                      <a:gdLst/>
                      <a:ahLst/>
                      <a:cxnLst/>
                      <a:rect l="l" t="t" r="r" b="b"/>
                      <a:pathLst>
                        <a:path w="157" h="138" extrusionOk="0">
                          <a:moveTo>
                            <a:pt x="79" y="0"/>
                          </a:moveTo>
                          <a:cubicBezTo>
                            <a:pt x="69" y="0"/>
                            <a:pt x="60" y="2"/>
                            <a:pt x="50" y="7"/>
                          </a:cubicBezTo>
                          <a:cubicBezTo>
                            <a:pt x="15" y="22"/>
                            <a:pt x="1" y="63"/>
                            <a:pt x="16" y="97"/>
                          </a:cubicBezTo>
                          <a:cubicBezTo>
                            <a:pt x="28" y="123"/>
                            <a:pt x="52" y="138"/>
                            <a:pt x="78" y="138"/>
                          </a:cubicBezTo>
                          <a:cubicBezTo>
                            <a:pt x="88" y="138"/>
                            <a:pt x="98" y="136"/>
                            <a:pt x="107" y="131"/>
                          </a:cubicBezTo>
                          <a:cubicBezTo>
                            <a:pt x="142" y="116"/>
                            <a:pt x="157" y="75"/>
                            <a:pt x="141" y="41"/>
                          </a:cubicBezTo>
                          <a:cubicBezTo>
                            <a:pt x="130" y="15"/>
                            <a:pt x="105" y="0"/>
                            <a:pt x="79"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7"/>
                    <p:cNvSpPr/>
                    <p:nvPr/>
                  </p:nvSpPr>
                  <p:spPr>
                    <a:xfrm>
                      <a:off x="11298786" y="1811910"/>
                      <a:ext cx="4902" cy="4320"/>
                    </a:xfrm>
                    <a:custGeom>
                      <a:avLst/>
                      <a:gdLst/>
                      <a:ahLst/>
                      <a:cxnLst/>
                      <a:rect l="l" t="t" r="r" b="b"/>
                      <a:pathLst>
                        <a:path w="59" h="52" extrusionOk="0">
                          <a:moveTo>
                            <a:pt x="29" y="1"/>
                          </a:moveTo>
                          <a:cubicBezTo>
                            <a:pt x="26" y="1"/>
                            <a:pt x="22" y="1"/>
                            <a:pt x="19" y="3"/>
                          </a:cubicBezTo>
                          <a:cubicBezTo>
                            <a:pt x="6" y="10"/>
                            <a:pt x="0" y="24"/>
                            <a:pt x="6" y="37"/>
                          </a:cubicBezTo>
                          <a:cubicBezTo>
                            <a:pt x="11" y="46"/>
                            <a:pt x="20" y="52"/>
                            <a:pt x="30" y="52"/>
                          </a:cubicBezTo>
                          <a:cubicBezTo>
                            <a:pt x="33" y="52"/>
                            <a:pt x="37" y="51"/>
                            <a:pt x="40" y="50"/>
                          </a:cubicBezTo>
                          <a:cubicBezTo>
                            <a:pt x="53" y="44"/>
                            <a:pt x="59" y="28"/>
                            <a:pt x="53" y="16"/>
                          </a:cubicBezTo>
                          <a:cubicBezTo>
                            <a:pt x="49" y="6"/>
                            <a:pt x="39" y="1"/>
                            <a:pt x="29" y="1"/>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7"/>
                    <p:cNvSpPr/>
                    <p:nvPr/>
                  </p:nvSpPr>
                  <p:spPr>
                    <a:xfrm>
                      <a:off x="11333514" y="1792136"/>
                      <a:ext cx="13127" cy="11465"/>
                    </a:xfrm>
                    <a:custGeom>
                      <a:avLst/>
                      <a:gdLst/>
                      <a:ahLst/>
                      <a:cxnLst/>
                      <a:rect l="l" t="t" r="r" b="b"/>
                      <a:pathLst>
                        <a:path w="158" h="138" extrusionOk="0">
                          <a:moveTo>
                            <a:pt x="80" y="0"/>
                          </a:moveTo>
                          <a:cubicBezTo>
                            <a:pt x="70" y="0"/>
                            <a:pt x="60" y="2"/>
                            <a:pt x="50" y="7"/>
                          </a:cubicBezTo>
                          <a:cubicBezTo>
                            <a:pt x="16" y="23"/>
                            <a:pt x="0" y="64"/>
                            <a:pt x="17" y="98"/>
                          </a:cubicBezTo>
                          <a:cubicBezTo>
                            <a:pt x="29" y="123"/>
                            <a:pt x="54" y="138"/>
                            <a:pt x="80" y="138"/>
                          </a:cubicBezTo>
                          <a:cubicBezTo>
                            <a:pt x="90" y="138"/>
                            <a:pt x="99" y="136"/>
                            <a:pt x="108" y="132"/>
                          </a:cubicBezTo>
                          <a:cubicBezTo>
                            <a:pt x="142" y="115"/>
                            <a:pt x="158" y="75"/>
                            <a:pt x="142" y="40"/>
                          </a:cubicBezTo>
                          <a:cubicBezTo>
                            <a:pt x="131" y="15"/>
                            <a:pt x="106" y="0"/>
                            <a:pt x="80" y="0"/>
                          </a:cubicBezTo>
                          <a:close/>
                        </a:path>
                      </a:pathLst>
                    </a:cu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7"/>
                    <p:cNvSpPr/>
                    <p:nvPr/>
                  </p:nvSpPr>
                  <p:spPr>
                    <a:xfrm>
                      <a:off x="11338915" y="1793466"/>
                      <a:ext cx="4902" cy="4237"/>
                    </a:xfrm>
                    <a:custGeom>
                      <a:avLst/>
                      <a:gdLst/>
                      <a:ahLst/>
                      <a:cxnLst/>
                      <a:rect l="l" t="t" r="r" b="b"/>
                      <a:pathLst>
                        <a:path w="59" h="51" extrusionOk="0">
                          <a:moveTo>
                            <a:pt x="29" y="0"/>
                          </a:moveTo>
                          <a:cubicBezTo>
                            <a:pt x="26" y="0"/>
                            <a:pt x="22" y="1"/>
                            <a:pt x="19" y="3"/>
                          </a:cubicBezTo>
                          <a:cubicBezTo>
                            <a:pt x="6" y="8"/>
                            <a:pt x="0" y="24"/>
                            <a:pt x="6" y="37"/>
                          </a:cubicBezTo>
                          <a:cubicBezTo>
                            <a:pt x="10" y="45"/>
                            <a:pt x="20" y="50"/>
                            <a:pt x="30" y="50"/>
                          </a:cubicBezTo>
                          <a:cubicBezTo>
                            <a:pt x="33" y="50"/>
                            <a:pt x="37" y="49"/>
                            <a:pt x="40" y="48"/>
                          </a:cubicBezTo>
                          <a:cubicBezTo>
                            <a:pt x="53" y="42"/>
                            <a:pt x="59" y="28"/>
                            <a:pt x="51" y="15"/>
                          </a:cubicBezTo>
                          <a:cubicBezTo>
                            <a:pt x="47" y="6"/>
                            <a:pt x="39" y="0"/>
                            <a:pt x="29" y="0"/>
                          </a:cubicBez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7"/>
                    <p:cNvSpPr/>
                    <p:nvPr/>
                  </p:nvSpPr>
                  <p:spPr>
                    <a:xfrm>
                      <a:off x="11330816" y="1835023"/>
                      <a:ext cx="12900" cy="4200"/>
                    </a:xfrm>
                    <a:prstGeom prst="ellipse">
                      <a:avLst/>
                    </a:prstGeom>
                    <a:solidFill>
                      <a:schemeClr val="dk1"/>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47"/>
                <p:cNvSpPr/>
                <p:nvPr/>
              </p:nvSpPr>
              <p:spPr>
                <a:xfrm>
                  <a:off x="8000471" y="5043509"/>
                  <a:ext cx="42070" cy="32209"/>
                </a:xfrm>
                <a:custGeom>
                  <a:avLst/>
                  <a:gdLst/>
                  <a:ahLst/>
                  <a:cxnLst/>
                  <a:rect l="l" t="t" r="r" b="b"/>
                  <a:pathLst>
                    <a:path w="593" h="454" extrusionOk="0">
                      <a:moveTo>
                        <a:pt x="250" y="0"/>
                      </a:moveTo>
                      <a:cubicBezTo>
                        <a:pt x="162" y="0"/>
                        <a:pt x="84" y="40"/>
                        <a:pt x="50" y="111"/>
                      </a:cubicBezTo>
                      <a:cubicBezTo>
                        <a:pt x="1" y="219"/>
                        <a:pt x="69" y="358"/>
                        <a:pt x="205" y="422"/>
                      </a:cubicBezTo>
                      <a:cubicBezTo>
                        <a:pt x="250" y="443"/>
                        <a:pt x="298" y="453"/>
                        <a:pt x="343" y="453"/>
                      </a:cubicBezTo>
                      <a:cubicBezTo>
                        <a:pt x="431" y="453"/>
                        <a:pt x="508" y="414"/>
                        <a:pt x="542" y="342"/>
                      </a:cubicBezTo>
                      <a:cubicBezTo>
                        <a:pt x="593" y="235"/>
                        <a:pt x="523" y="96"/>
                        <a:pt x="389" y="32"/>
                      </a:cubicBezTo>
                      <a:cubicBezTo>
                        <a:pt x="343" y="10"/>
                        <a:pt x="295" y="0"/>
                        <a:pt x="250" y="0"/>
                      </a:cubicBezTo>
                      <a:close/>
                    </a:path>
                  </a:pathLst>
                </a:custGeom>
                <a:solidFill>
                  <a:srgbClr val="FFA484"/>
                </a:solidFill>
                <a:ln>
                  <a:noFill/>
                </a:ln>
                <a:effectLst>
                  <a:outerShdw blurRad="57150"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 name="TextBox 11">
            <a:extLst>
              <a:ext uri="{FF2B5EF4-FFF2-40B4-BE49-F238E27FC236}">
                <a16:creationId xmlns:a16="http://schemas.microsoft.com/office/drawing/2014/main" xmlns="" id="{90F48FFE-9ECD-180E-9486-E3D9D978966C}"/>
              </a:ext>
            </a:extLst>
          </p:cNvPr>
          <p:cNvSpPr txBox="1"/>
          <p:nvPr/>
        </p:nvSpPr>
        <p:spPr>
          <a:xfrm>
            <a:off x="1180170" y="361399"/>
            <a:ext cx="6783659" cy="461665"/>
          </a:xfrm>
          <a:prstGeom prst="rect">
            <a:avLst/>
          </a:prstGeom>
          <a:noFill/>
        </p:spPr>
        <p:txBody>
          <a:bodyPr wrap="square">
            <a:spAutoFit/>
          </a:bodyPr>
          <a:lstStyle/>
          <a:p>
            <a:pPr algn="ctr">
              <a:spcBef>
                <a:spcPts val="100"/>
              </a:spcBef>
              <a:spcAft>
                <a:spcPts val="100"/>
              </a:spcAft>
            </a:pPr>
            <a:r>
              <a:rPr lang="en-US" sz="2400" b="1" smtClean="0">
                <a:solidFill>
                  <a:srgbClr val="C00000"/>
                </a:solidFill>
                <a:effectLst/>
                <a:latin typeface="+mn-lt"/>
                <a:ea typeface="Times New Roman" panose="02020603050405020304" pitchFamily="18" charset="0"/>
              </a:rPr>
              <a:t>Viết </a:t>
            </a:r>
            <a:r>
              <a:rPr lang="en-US" sz="2400" b="1">
                <a:solidFill>
                  <a:srgbClr val="C00000"/>
                </a:solidFill>
                <a:effectLst/>
                <a:latin typeface="+mn-lt"/>
                <a:ea typeface="Times New Roman" panose="02020603050405020304" pitchFamily="18" charset="0"/>
              </a:rPr>
              <a:t>báo cáo</a:t>
            </a:r>
            <a:endParaRPr lang="en-US" sz="2400">
              <a:solidFill>
                <a:srgbClr val="C00000"/>
              </a:solidFill>
              <a:effectLst/>
              <a:latin typeface="+mn-lt"/>
              <a:ea typeface="Times New Roman" panose="02020603050405020304" pitchFamily="18" charset="0"/>
            </a:endParaRPr>
          </a:p>
        </p:txBody>
      </p:sp>
      <p:grpSp>
        <p:nvGrpSpPr>
          <p:cNvPr id="14" name="Group 13">
            <a:extLst>
              <a:ext uri="{FF2B5EF4-FFF2-40B4-BE49-F238E27FC236}">
                <a16:creationId xmlns:a16="http://schemas.microsoft.com/office/drawing/2014/main" xmlns="" id="{5407A9AC-9A9E-8443-2221-1A85E27EE2CF}"/>
              </a:ext>
            </a:extLst>
          </p:cNvPr>
          <p:cNvGrpSpPr/>
          <p:nvPr/>
        </p:nvGrpSpPr>
        <p:grpSpPr>
          <a:xfrm>
            <a:off x="513018" y="705535"/>
            <a:ext cx="7966323" cy="531394"/>
            <a:chOff x="230718" y="156170"/>
            <a:chExt cx="7966323" cy="531394"/>
          </a:xfrm>
        </p:grpSpPr>
        <p:sp>
          <p:nvSpPr>
            <p:cNvPr id="15" name="Rectangle 14">
              <a:extLst>
                <a:ext uri="{FF2B5EF4-FFF2-40B4-BE49-F238E27FC236}">
                  <a16:creationId xmlns:a16="http://schemas.microsoft.com/office/drawing/2014/main" xmlns="" id="{0D516218-95A6-CD3C-46F9-EA9A2E93BEE0}"/>
                </a:ext>
              </a:extLst>
            </p:cNvPr>
            <p:cNvSpPr/>
            <p:nvPr/>
          </p:nvSpPr>
          <p:spPr>
            <a:xfrm>
              <a:off x="669228" y="156170"/>
              <a:ext cx="7527813" cy="496996"/>
            </a:xfrm>
            <a:prstGeom prst="rect">
              <a:avLst/>
            </a:prstGeom>
          </p:spPr>
          <p:txBody>
            <a:bodyPr wrap="square">
              <a:spAutoFit/>
            </a:bodyPr>
            <a:lstStyle/>
            <a:p>
              <a:pPr algn="just">
                <a:lnSpc>
                  <a:spcPct val="150000"/>
                </a:lnSpc>
              </a:pPr>
              <a:r>
                <a:rPr lang="en-US" sz="2000"/>
                <a:t>Chọn </a:t>
              </a:r>
              <a:r>
                <a:rPr lang="en-US" sz="2000" dirty="0" err="1"/>
                <a:t>lọc</a:t>
              </a:r>
              <a:r>
                <a:rPr lang="en-US" sz="2000" dirty="0"/>
                <a:t> </a:t>
              </a:r>
              <a:r>
                <a:rPr lang="en-US" sz="2000" dirty="0" err="1"/>
                <a:t>các</a:t>
              </a:r>
              <a:r>
                <a:rPr lang="en-US" sz="2000" dirty="0"/>
                <a:t> </a:t>
              </a:r>
              <a:r>
                <a:rPr lang="en-US" sz="2000" dirty="0" err="1"/>
                <a:t>thông</a:t>
              </a:r>
              <a:r>
                <a:rPr lang="en-US" sz="2000" dirty="0"/>
                <a:t> tin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nội</a:t>
              </a:r>
              <a:r>
                <a:rPr lang="en-US" sz="2000" dirty="0"/>
                <a:t> dung </a:t>
              </a:r>
              <a:r>
                <a:rPr lang="en-US" sz="2000" dirty="0" err="1"/>
                <a:t>báo</a:t>
              </a:r>
              <a:r>
                <a:rPr lang="en-US" sz="2000" dirty="0"/>
                <a:t> </a:t>
              </a:r>
              <a:r>
                <a:rPr lang="en-US" sz="2000" dirty="0" err="1"/>
                <a:t>cáo</a:t>
              </a:r>
              <a:r>
                <a:rPr lang="en-US" sz="2000" dirty="0"/>
                <a:t> </a:t>
              </a:r>
              <a:r>
                <a:rPr lang="en-US" sz="2000" dirty="0" err="1"/>
                <a:t>theo</a:t>
              </a:r>
              <a:r>
                <a:rPr lang="en-US" sz="2000" dirty="0"/>
                <a:t> </a:t>
              </a:r>
              <a:r>
                <a:rPr lang="en-US" sz="2000" err="1"/>
                <a:t>mẫu</a:t>
              </a:r>
              <a:r>
                <a:rPr lang="en-US" sz="2000"/>
                <a:t>:</a:t>
              </a:r>
              <a:endParaRPr lang="en-US" sz="2000" dirty="0"/>
            </a:p>
          </p:txBody>
        </p:sp>
        <p:pic>
          <p:nvPicPr>
            <p:cNvPr id="16" name="Picture 10" descr="https://lh5.googleusercontent.com/hl1BGups3EED96ATAnaMaM26PJ6ckBurR5VDQJ_y7eQIyq_avgEqDkIKTUniEtiiSlLCmypghKZc8L5pHod5nYOq2GuOwm2tcugYF5GcRcLTtdRRgYWXgWUf5LvFPWyacO910Egd1ktsFinbpWKigA=s2048">
              <a:extLst>
                <a:ext uri="{FF2B5EF4-FFF2-40B4-BE49-F238E27FC236}">
                  <a16:creationId xmlns:a16="http://schemas.microsoft.com/office/drawing/2014/main" xmlns="" id="{BC277699-4101-86AF-3808-42B9C6153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4016">
              <a:off x="230718" y="209386"/>
              <a:ext cx="514454" cy="47817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grpSp>
        <p:nvGrpSpPr>
          <p:cNvPr id="9" name="Group 8">
            <a:extLst>
              <a:ext uri="{FF2B5EF4-FFF2-40B4-BE49-F238E27FC236}">
                <a16:creationId xmlns:a16="http://schemas.microsoft.com/office/drawing/2014/main" xmlns="" id="{FBE95AAE-D587-670E-FE45-7EC405BC8AEB}"/>
              </a:ext>
            </a:extLst>
          </p:cNvPr>
          <p:cNvGrpSpPr/>
          <p:nvPr/>
        </p:nvGrpSpPr>
        <p:grpSpPr>
          <a:xfrm>
            <a:off x="525374" y="1455475"/>
            <a:ext cx="3566605" cy="3068899"/>
            <a:chOff x="525374" y="1455475"/>
            <a:chExt cx="3566605" cy="3068899"/>
          </a:xfrm>
        </p:grpSpPr>
        <p:grpSp>
          <p:nvGrpSpPr>
            <p:cNvPr id="704" name="Google Shape;704;p44"/>
            <p:cNvGrpSpPr/>
            <p:nvPr/>
          </p:nvGrpSpPr>
          <p:grpSpPr>
            <a:xfrm>
              <a:off x="525374" y="1455475"/>
              <a:ext cx="3566605" cy="3068899"/>
              <a:chOff x="525374" y="1455475"/>
              <a:chExt cx="3566605" cy="3068899"/>
            </a:xfrm>
          </p:grpSpPr>
          <p:grpSp>
            <p:nvGrpSpPr>
              <p:cNvPr id="705" name="Google Shape;705;p44"/>
              <p:cNvGrpSpPr/>
              <p:nvPr/>
            </p:nvGrpSpPr>
            <p:grpSpPr>
              <a:xfrm>
                <a:off x="725172" y="1798544"/>
                <a:ext cx="3125360" cy="1595860"/>
                <a:chOff x="725172" y="1798544"/>
                <a:chExt cx="3125360" cy="1595860"/>
              </a:xfrm>
            </p:grpSpPr>
            <p:sp>
              <p:nvSpPr>
                <p:cNvPr id="706" name="Google Shape;706;p44"/>
                <p:cNvSpPr/>
                <p:nvPr/>
              </p:nvSpPr>
              <p:spPr>
                <a:xfrm>
                  <a:off x="1317322" y="1798544"/>
                  <a:ext cx="2533209" cy="1595860"/>
                </a:xfrm>
                <a:custGeom>
                  <a:avLst/>
                  <a:gdLst/>
                  <a:ahLst/>
                  <a:cxnLst/>
                  <a:rect l="l" t="t" r="r" b="b"/>
                  <a:pathLst>
                    <a:path w="28894" h="18202" extrusionOk="0">
                      <a:moveTo>
                        <a:pt x="535" y="1"/>
                      </a:moveTo>
                      <a:cubicBezTo>
                        <a:pt x="240" y="1"/>
                        <a:pt x="1" y="240"/>
                        <a:pt x="1" y="535"/>
                      </a:cubicBezTo>
                      <a:lnTo>
                        <a:pt x="1" y="17668"/>
                      </a:lnTo>
                      <a:cubicBezTo>
                        <a:pt x="1" y="17964"/>
                        <a:pt x="240" y="18202"/>
                        <a:pt x="535" y="18202"/>
                      </a:cubicBezTo>
                      <a:lnTo>
                        <a:pt x="28359" y="18202"/>
                      </a:lnTo>
                      <a:cubicBezTo>
                        <a:pt x="28655" y="18202"/>
                        <a:pt x="28893" y="17964"/>
                        <a:pt x="28893" y="17668"/>
                      </a:cubicBez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1317322" y="1798544"/>
                  <a:ext cx="2533209" cy="79960"/>
                </a:xfrm>
                <a:custGeom>
                  <a:avLst/>
                  <a:gdLst/>
                  <a:ahLst/>
                  <a:cxnLst/>
                  <a:rect l="l" t="t" r="r" b="b"/>
                  <a:pathLst>
                    <a:path w="28894" h="912" extrusionOk="0">
                      <a:moveTo>
                        <a:pt x="535" y="1"/>
                      </a:moveTo>
                      <a:cubicBezTo>
                        <a:pt x="240" y="1"/>
                        <a:pt x="1" y="240"/>
                        <a:pt x="1" y="535"/>
                      </a:cubicBezTo>
                      <a:lnTo>
                        <a:pt x="1" y="911"/>
                      </a:lnTo>
                      <a:lnTo>
                        <a:pt x="28893" y="911"/>
                      </a:lnTo>
                      <a:lnTo>
                        <a:pt x="28893" y="535"/>
                      </a:lnTo>
                      <a:cubicBezTo>
                        <a:pt x="28893" y="240"/>
                        <a:pt x="28655" y="1"/>
                        <a:pt x="2835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1364754" y="1820200"/>
                  <a:ext cx="40768" cy="40681"/>
                </a:xfrm>
                <a:custGeom>
                  <a:avLst/>
                  <a:gdLst/>
                  <a:ahLst/>
                  <a:cxnLst/>
                  <a:rect l="l" t="t" r="r" b="b"/>
                  <a:pathLst>
                    <a:path w="465" h="464" extrusionOk="0">
                      <a:moveTo>
                        <a:pt x="233" y="0"/>
                      </a:moveTo>
                      <a:cubicBezTo>
                        <a:pt x="104" y="0"/>
                        <a:pt x="1" y="103"/>
                        <a:pt x="1" y="232"/>
                      </a:cubicBezTo>
                      <a:cubicBezTo>
                        <a:pt x="1" y="360"/>
                        <a:pt x="104" y="463"/>
                        <a:pt x="233" y="463"/>
                      </a:cubicBezTo>
                      <a:cubicBezTo>
                        <a:pt x="361" y="463"/>
                        <a:pt x="464" y="360"/>
                        <a:pt x="464" y="232"/>
                      </a:cubicBezTo>
                      <a:cubicBezTo>
                        <a:pt x="464" y="103"/>
                        <a:pt x="361" y="0"/>
                        <a:pt x="233"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1435595" y="1820200"/>
                  <a:ext cx="40680" cy="40681"/>
                </a:xfrm>
                <a:custGeom>
                  <a:avLst/>
                  <a:gdLst/>
                  <a:ahLst/>
                  <a:cxnLst/>
                  <a:rect l="l" t="t" r="r" b="b"/>
                  <a:pathLst>
                    <a:path w="464" h="464" extrusionOk="0">
                      <a:moveTo>
                        <a:pt x="233" y="0"/>
                      </a:moveTo>
                      <a:cubicBezTo>
                        <a:pt x="105" y="0"/>
                        <a:pt x="0" y="103"/>
                        <a:pt x="0" y="232"/>
                      </a:cubicBezTo>
                      <a:cubicBezTo>
                        <a:pt x="0" y="360"/>
                        <a:pt x="105" y="463"/>
                        <a:pt x="233" y="463"/>
                      </a:cubicBezTo>
                      <a:cubicBezTo>
                        <a:pt x="360" y="463"/>
                        <a:pt x="464" y="360"/>
                        <a:pt x="464" y="232"/>
                      </a:cubicBezTo>
                      <a:cubicBezTo>
                        <a:pt x="464" y="103"/>
                        <a:pt x="360" y="0"/>
                        <a:pt x="23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4"/>
                <p:cNvGrpSpPr/>
                <p:nvPr/>
              </p:nvGrpSpPr>
              <p:grpSpPr>
                <a:xfrm>
                  <a:off x="725172" y="1918308"/>
                  <a:ext cx="524283" cy="457751"/>
                  <a:chOff x="725172" y="1918308"/>
                  <a:chExt cx="524283" cy="457751"/>
                </a:xfrm>
              </p:grpSpPr>
              <p:sp>
                <p:nvSpPr>
                  <p:cNvPr id="711" name="Google Shape;711;p44"/>
                  <p:cNvSpPr/>
                  <p:nvPr/>
                </p:nvSpPr>
                <p:spPr>
                  <a:xfrm>
                    <a:off x="725172" y="1918308"/>
                    <a:ext cx="457650" cy="457751"/>
                  </a:xfrm>
                  <a:custGeom>
                    <a:avLst/>
                    <a:gdLst/>
                    <a:ahLst/>
                    <a:cxnLst/>
                    <a:rect l="l" t="t" r="r" b="b"/>
                    <a:pathLst>
                      <a:path w="5220" h="5221" extrusionOk="0">
                        <a:moveTo>
                          <a:pt x="2610" y="0"/>
                        </a:moveTo>
                        <a:cubicBezTo>
                          <a:pt x="1169" y="0"/>
                          <a:pt x="0" y="1169"/>
                          <a:pt x="0" y="2611"/>
                        </a:cubicBezTo>
                        <a:cubicBezTo>
                          <a:pt x="0" y="4052"/>
                          <a:pt x="1169" y="5221"/>
                          <a:pt x="2610" y="5221"/>
                        </a:cubicBezTo>
                        <a:lnTo>
                          <a:pt x="3370" y="5221"/>
                        </a:lnTo>
                        <a:lnTo>
                          <a:pt x="3370" y="5107"/>
                        </a:lnTo>
                        <a:cubicBezTo>
                          <a:pt x="4440" y="4783"/>
                          <a:pt x="5219" y="3787"/>
                          <a:pt x="5219" y="2611"/>
                        </a:cubicBezTo>
                        <a:cubicBezTo>
                          <a:pt x="5219" y="1434"/>
                          <a:pt x="4440" y="439"/>
                          <a:pt x="3370" y="113"/>
                        </a:cubicBezTo>
                        <a:lnTo>
                          <a:pt x="3370" y="0"/>
                        </a:ln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4"/>
                  <p:cNvSpPr/>
                  <p:nvPr/>
                </p:nvSpPr>
                <p:spPr>
                  <a:xfrm>
                    <a:off x="791716" y="1918308"/>
                    <a:ext cx="457738" cy="457751"/>
                  </a:xfrm>
                  <a:custGeom>
                    <a:avLst/>
                    <a:gdLst/>
                    <a:ahLst/>
                    <a:cxnLst/>
                    <a:rect l="l" t="t" r="r" b="b"/>
                    <a:pathLst>
                      <a:path w="5221" h="5221" extrusionOk="0">
                        <a:moveTo>
                          <a:pt x="2611" y="0"/>
                        </a:moveTo>
                        <a:cubicBezTo>
                          <a:pt x="1169" y="0"/>
                          <a:pt x="1" y="1169"/>
                          <a:pt x="1" y="2611"/>
                        </a:cubicBezTo>
                        <a:cubicBezTo>
                          <a:pt x="1" y="4052"/>
                          <a:pt x="1169" y="5221"/>
                          <a:pt x="2611" y="5221"/>
                        </a:cubicBezTo>
                        <a:cubicBezTo>
                          <a:pt x="4052" y="5221"/>
                          <a:pt x="5221" y="4052"/>
                          <a:pt x="5221" y="2611"/>
                        </a:cubicBezTo>
                        <a:cubicBezTo>
                          <a:pt x="5221" y="1169"/>
                          <a:pt x="4052" y="0"/>
                          <a:pt x="2611"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4"/>
                  <p:cNvSpPr/>
                  <p:nvPr/>
                </p:nvSpPr>
                <p:spPr>
                  <a:xfrm>
                    <a:off x="820824" y="1947328"/>
                    <a:ext cx="399611" cy="399710"/>
                  </a:xfrm>
                  <a:custGeom>
                    <a:avLst/>
                    <a:gdLst/>
                    <a:ahLst/>
                    <a:cxnLst/>
                    <a:rect l="l" t="t" r="r" b="b"/>
                    <a:pathLst>
                      <a:path w="4558" h="4559" extrusionOk="0">
                        <a:moveTo>
                          <a:pt x="2279" y="1"/>
                        </a:moveTo>
                        <a:cubicBezTo>
                          <a:pt x="1020" y="1"/>
                          <a:pt x="0" y="1021"/>
                          <a:pt x="0" y="2280"/>
                        </a:cubicBezTo>
                        <a:cubicBezTo>
                          <a:pt x="0" y="3538"/>
                          <a:pt x="1020" y="4558"/>
                          <a:pt x="2279" y="4558"/>
                        </a:cubicBezTo>
                        <a:cubicBezTo>
                          <a:pt x="3537" y="4558"/>
                          <a:pt x="4557" y="3538"/>
                          <a:pt x="4557" y="2280"/>
                        </a:cubicBezTo>
                        <a:cubicBezTo>
                          <a:pt x="4557" y="1021"/>
                          <a:pt x="3537" y="1"/>
                          <a:pt x="22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1015899" y="1957936"/>
                    <a:ext cx="9556" cy="22445"/>
                  </a:xfrm>
                  <a:custGeom>
                    <a:avLst/>
                    <a:gdLst/>
                    <a:ahLst/>
                    <a:cxnLst/>
                    <a:rect l="l" t="t" r="r" b="b"/>
                    <a:pathLst>
                      <a:path w="109" h="256" extrusionOk="0">
                        <a:moveTo>
                          <a:pt x="1" y="0"/>
                        </a:moveTo>
                        <a:lnTo>
                          <a:pt x="1" y="255"/>
                        </a:lnTo>
                        <a:lnTo>
                          <a:pt x="108" y="255"/>
                        </a:lnTo>
                        <a:lnTo>
                          <a:pt x="108"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1187477"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1015899" y="2313982"/>
                    <a:ext cx="9556" cy="22445"/>
                  </a:xfrm>
                  <a:custGeom>
                    <a:avLst/>
                    <a:gdLst/>
                    <a:ahLst/>
                    <a:cxnLst/>
                    <a:rect l="l" t="t" r="r" b="b"/>
                    <a:pathLst>
                      <a:path w="109" h="256" extrusionOk="0">
                        <a:moveTo>
                          <a:pt x="1" y="1"/>
                        </a:moveTo>
                        <a:lnTo>
                          <a:pt x="1" y="256"/>
                        </a:lnTo>
                        <a:lnTo>
                          <a:pt x="108" y="256"/>
                        </a:lnTo>
                        <a:lnTo>
                          <a:pt x="108"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831345" y="2142491"/>
                    <a:ext cx="22444" cy="9469"/>
                  </a:xfrm>
                  <a:custGeom>
                    <a:avLst/>
                    <a:gdLst/>
                    <a:ahLst/>
                    <a:cxnLst/>
                    <a:rect l="l" t="t" r="r" b="b"/>
                    <a:pathLst>
                      <a:path w="256" h="108" extrusionOk="0">
                        <a:moveTo>
                          <a:pt x="0" y="0"/>
                        </a:moveTo>
                        <a:lnTo>
                          <a:pt x="0" y="108"/>
                        </a:lnTo>
                        <a:lnTo>
                          <a:pt x="255" y="108"/>
                        </a:lnTo>
                        <a:lnTo>
                          <a:pt x="255"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936641" y="2019396"/>
                    <a:ext cx="91442" cy="134318"/>
                  </a:xfrm>
                  <a:custGeom>
                    <a:avLst/>
                    <a:gdLst/>
                    <a:ahLst/>
                    <a:cxnLst/>
                    <a:rect l="l" t="t" r="r" b="b"/>
                    <a:pathLst>
                      <a:path w="1043" h="1532" extrusionOk="0">
                        <a:moveTo>
                          <a:pt x="181" y="0"/>
                        </a:moveTo>
                        <a:lnTo>
                          <a:pt x="1" y="109"/>
                        </a:lnTo>
                        <a:lnTo>
                          <a:pt x="862" y="1532"/>
                        </a:lnTo>
                        <a:lnTo>
                          <a:pt x="1042" y="1423"/>
                        </a:lnTo>
                        <a:lnTo>
                          <a:pt x="181"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1015022" y="2063935"/>
                    <a:ext cx="78993" cy="88026"/>
                  </a:xfrm>
                  <a:custGeom>
                    <a:avLst/>
                    <a:gdLst/>
                    <a:ahLst/>
                    <a:cxnLst/>
                    <a:rect l="l" t="t" r="r" b="b"/>
                    <a:pathLst>
                      <a:path w="901" h="1004" extrusionOk="0">
                        <a:moveTo>
                          <a:pt x="821" y="1"/>
                        </a:moveTo>
                        <a:lnTo>
                          <a:pt x="1" y="934"/>
                        </a:lnTo>
                        <a:lnTo>
                          <a:pt x="80" y="1004"/>
                        </a:lnTo>
                        <a:lnTo>
                          <a:pt x="900" y="70"/>
                        </a:lnTo>
                        <a:lnTo>
                          <a:pt x="821" y="1"/>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1003624" y="2133899"/>
                    <a:ext cx="29896" cy="29897"/>
                  </a:xfrm>
                  <a:custGeom>
                    <a:avLst/>
                    <a:gdLst/>
                    <a:ahLst/>
                    <a:cxnLst/>
                    <a:rect l="l" t="t" r="r" b="b"/>
                    <a:pathLst>
                      <a:path w="341" h="341" extrusionOk="0">
                        <a:moveTo>
                          <a:pt x="170" y="0"/>
                        </a:moveTo>
                        <a:cubicBezTo>
                          <a:pt x="77" y="0"/>
                          <a:pt x="0" y="77"/>
                          <a:pt x="0" y="170"/>
                        </a:cubicBezTo>
                        <a:cubicBezTo>
                          <a:pt x="0" y="264"/>
                          <a:pt x="77" y="340"/>
                          <a:pt x="170" y="340"/>
                        </a:cubicBezTo>
                        <a:cubicBezTo>
                          <a:pt x="264" y="340"/>
                          <a:pt x="340" y="264"/>
                          <a:pt x="340" y="170"/>
                        </a:cubicBezTo>
                        <a:cubicBezTo>
                          <a:pt x="340" y="77"/>
                          <a:pt x="264" y="0"/>
                          <a:pt x="17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1" name="Google Shape;721;p44"/>
              <p:cNvSpPr/>
              <p:nvPr/>
            </p:nvSpPr>
            <p:spPr>
              <a:xfrm>
                <a:off x="525374" y="4401892"/>
                <a:ext cx="3566605" cy="122482"/>
              </a:xfrm>
              <a:custGeom>
                <a:avLst/>
                <a:gdLst/>
                <a:ahLst/>
                <a:cxnLst/>
                <a:rect l="l" t="t" r="r" b="b"/>
                <a:pathLst>
                  <a:path w="40681" h="1397" extrusionOk="0">
                    <a:moveTo>
                      <a:pt x="20341" y="1"/>
                    </a:moveTo>
                    <a:cubicBezTo>
                      <a:pt x="9107" y="1"/>
                      <a:pt x="0" y="314"/>
                      <a:pt x="0" y="699"/>
                    </a:cubicBezTo>
                    <a:cubicBezTo>
                      <a:pt x="0" y="1085"/>
                      <a:pt x="9107" y="1396"/>
                      <a:pt x="20341" y="1396"/>
                    </a:cubicBezTo>
                    <a:cubicBezTo>
                      <a:pt x="31573" y="1396"/>
                      <a:pt x="40681" y="1085"/>
                      <a:pt x="40681" y="699"/>
                    </a:cubicBezTo>
                    <a:cubicBezTo>
                      <a:pt x="40681" y="314"/>
                      <a:pt x="31573" y="1"/>
                      <a:pt x="20341" y="1"/>
                    </a:cubicBezTo>
                    <a:close/>
                  </a:path>
                </a:pathLst>
              </a:custGeom>
              <a:solidFill>
                <a:srgbClr val="3A0808">
                  <a:alpha val="1635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44"/>
              <p:cNvGrpSpPr/>
              <p:nvPr/>
            </p:nvGrpSpPr>
            <p:grpSpPr>
              <a:xfrm>
                <a:off x="2715110" y="1713588"/>
                <a:ext cx="899432" cy="1440150"/>
                <a:chOff x="2715110" y="1713588"/>
                <a:chExt cx="899432" cy="1440150"/>
              </a:xfrm>
            </p:grpSpPr>
            <p:sp>
              <p:nvSpPr>
                <p:cNvPr id="723" name="Google Shape;723;p44"/>
                <p:cNvSpPr/>
                <p:nvPr/>
              </p:nvSpPr>
              <p:spPr>
                <a:xfrm>
                  <a:off x="2715110" y="1713588"/>
                  <a:ext cx="899432" cy="1440150"/>
                </a:xfrm>
                <a:custGeom>
                  <a:avLst/>
                  <a:gdLst/>
                  <a:ahLst/>
                  <a:cxnLst/>
                  <a:rect l="l" t="t" r="r" b="b"/>
                  <a:pathLst>
                    <a:path w="10259" h="16426" extrusionOk="0">
                      <a:moveTo>
                        <a:pt x="133" y="1"/>
                      </a:moveTo>
                      <a:cubicBezTo>
                        <a:pt x="60" y="1"/>
                        <a:pt x="1" y="60"/>
                        <a:pt x="1" y="134"/>
                      </a:cubicBezTo>
                      <a:lnTo>
                        <a:pt x="1" y="16293"/>
                      </a:lnTo>
                      <a:cubicBezTo>
                        <a:pt x="1" y="16367"/>
                        <a:pt x="60" y="16425"/>
                        <a:pt x="133" y="16425"/>
                      </a:cubicBezTo>
                      <a:lnTo>
                        <a:pt x="10127" y="16425"/>
                      </a:lnTo>
                      <a:cubicBezTo>
                        <a:pt x="10201" y="16425"/>
                        <a:pt x="10259" y="16367"/>
                        <a:pt x="10259" y="16293"/>
                      </a:cubicBezTo>
                      <a:lnTo>
                        <a:pt x="10259" y="134"/>
                      </a:lnTo>
                      <a:cubicBezTo>
                        <a:pt x="10259" y="60"/>
                        <a:pt x="10201"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2851882" y="1814852"/>
                  <a:ext cx="625982" cy="625912"/>
                </a:xfrm>
                <a:custGeom>
                  <a:avLst/>
                  <a:gdLst/>
                  <a:ahLst/>
                  <a:cxnLst/>
                  <a:rect l="l" t="t" r="r" b="b"/>
                  <a:pathLst>
                    <a:path w="7140" h="7139" extrusionOk="0">
                      <a:moveTo>
                        <a:pt x="3571" y="0"/>
                      </a:moveTo>
                      <a:cubicBezTo>
                        <a:pt x="1599" y="0"/>
                        <a:pt x="1" y="1598"/>
                        <a:pt x="1" y="3569"/>
                      </a:cubicBezTo>
                      <a:cubicBezTo>
                        <a:pt x="1" y="4342"/>
                        <a:pt x="246" y="5058"/>
                        <a:pt x="664" y="5641"/>
                      </a:cubicBezTo>
                      <a:cubicBezTo>
                        <a:pt x="1311" y="6548"/>
                        <a:pt x="2371" y="7139"/>
                        <a:pt x="3571" y="7139"/>
                      </a:cubicBezTo>
                      <a:cubicBezTo>
                        <a:pt x="4769" y="7139"/>
                        <a:pt x="5829" y="6548"/>
                        <a:pt x="6477" y="5641"/>
                      </a:cubicBezTo>
                      <a:cubicBezTo>
                        <a:pt x="6894" y="5058"/>
                        <a:pt x="7139" y="4342"/>
                        <a:pt x="7139" y="3569"/>
                      </a:cubicBezTo>
                      <a:cubicBezTo>
                        <a:pt x="7139" y="1598"/>
                        <a:pt x="5541" y="0"/>
                        <a:pt x="3571"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2910010" y="2176509"/>
                  <a:ext cx="509816" cy="264252"/>
                </a:xfrm>
                <a:custGeom>
                  <a:avLst/>
                  <a:gdLst/>
                  <a:ahLst/>
                  <a:cxnLst/>
                  <a:rect l="l" t="t" r="r" b="b"/>
                  <a:pathLst>
                    <a:path w="5815" h="3014" extrusionOk="0">
                      <a:moveTo>
                        <a:pt x="1454" y="0"/>
                      </a:moveTo>
                      <a:cubicBezTo>
                        <a:pt x="651" y="0"/>
                        <a:pt x="1" y="651"/>
                        <a:pt x="1" y="1452"/>
                      </a:cubicBezTo>
                      <a:lnTo>
                        <a:pt x="1" y="1516"/>
                      </a:lnTo>
                      <a:cubicBezTo>
                        <a:pt x="648" y="2423"/>
                        <a:pt x="1708" y="3014"/>
                        <a:pt x="2908" y="3014"/>
                      </a:cubicBezTo>
                      <a:cubicBezTo>
                        <a:pt x="4106" y="3014"/>
                        <a:pt x="5166" y="2423"/>
                        <a:pt x="5814" y="1516"/>
                      </a:cubicBezTo>
                      <a:lnTo>
                        <a:pt x="5814" y="1452"/>
                      </a:lnTo>
                      <a:cubicBezTo>
                        <a:pt x="5814" y="651"/>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p:nvPr/>
              </p:nvSpPr>
              <p:spPr>
                <a:xfrm>
                  <a:off x="3033718" y="1891567"/>
                  <a:ext cx="262404" cy="262411"/>
                </a:xfrm>
                <a:custGeom>
                  <a:avLst/>
                  <a:gdLst/>
                  <a:ahLst/>
                  <a:cxnLst/>
                  <a:rect l="l" t="t" r="r" b="b"/>
                  <a:pathLst>
                    <a:path w="2993" h="2993" extrusionOk="0">
                      <a:moveTo>
                        <a:pt x="1497" y="1"/>
                      </a:moveTo>
                      <a:cubicBezTo>
                        <a:pt x="669" y="1"/>
                        <a:pt x="1" y="671"/>
                        <a:pt x="1" y="1497"/>
                      </a:cubicBezTo>
                      <a:cubicBezTo>
                        <a:pt x="1" y="2324"/>
                        <a:pt x="669" y="2993"/>
                        <a:pt x="1497" y="2993"/>
                      </a:cubicBezTo>
                      <a:cubicBezTo>
                        <a:pt x="2322" y="2993"/>
                        <a:pt x="2992" y="2324"/>
                        <a:pt x="2992" y="1497"/>
                      </a:cubicBezTo>
                      <a:cubicBezTo>
                        <a:pt x="2992" y="671"/>
                        <a:pt x="2322"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2878096" y="2579285"/>
                  <a:ext cx="573553" cy="37613"/>
                </a:xfrm>
                <a:custGeom>
                  <a:avLst/>
                  <a:gdLst/>
                  <a:ahLst/>
                  <a:cxnLst/>
                  <a:rect l="l" t="t" r="r" b="b"/>
                  <a:pathLst>
                    <a:path w="6542" h="429" extrusionOk="0">
                      <a:moveTo>
                        <a:pt x="214" y="1"/>
                      </a:moveTo>
                      <a:cubicBezTo>
                        <a:pt x="97" y="1"/>
                        <a:pt x="0" y="97"/>
                        <a:pt x="0" y="215"/>
                      </a:cubicBezTo>
                      <a:cubicBezTo>
                        <a:pt x="0" y="332"/>
                        <a:pt x="97" y="428"/>
                        <a:pt x="214" y="428"/>
                      </a:cubicBezTo>
                      <a:lnTo>
                        <a:pt x="6327" y="428"/>
                      </a:lnTo>
                      <a:cubicBezTo>
                        <a:pt x="6445" y="428"/>
                        <a:pt x="6541" y="332"/>
                        <a:pt x="6541" y="215"/>
                      </a:cubicBezTo>
                      <a:cubicBezTo>
                        <a:pt x="6541" y="97"/>
                        <a:pt x="6445" y="1"/>
                        <a:pt x="6327"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2782619" y="2654334"/>
                  <a:ext cx="764504" cy="37437"/>
                </a:xfrm>
                <a:custGeom>
                  <a:avLst/>
                  <a:gdLst/>
                  <a:ahLst/>
                  <a:cxnLst/>
                  <a:rect l="l" t="t" r="r" b="b"/>
                  <a:pathLst>
                    <a:path w="8720" h="427" extrusionOk="0">
                      <a:moveTo>
                        <a:pt x="48" y="0"/>
                      </a:moveTo>
                      <a:cubicBezTo>
                        <a:pt x="21" y="0"/>
                        <a:pt x="0" y="21"/>
                        <a:pt x="0" y="48"/>
                      </a:cubicBezTo>
                      <a:lnTo>
                        <a:pt x="0" y="380"/>
                      </a:lnTo>
                      <a:cubicBezTo>
                        <a:pt x="0" y="405"/>
                        <a:pt x="21" y="427"/>
                        <a:pt x="48" y="427"/>
                      </a:cubicBezTo>
                      <a:lnTo>
                        <a:pt x="8673" y="427"/>
                      </a:lnTo>
                      <a:cubicBezTo>
                        <a:pt x="8698" y="427"/>
                        <a:pt x="8720" y="405"/>
                        <a:pt x="8720" y="380"/>
                      </a:cubicBezTo>
                      <a:lnTo>
                        <a:pt x="8720" y="48"/>
                      </a:lnTo>
                      <a:cubicBezTo>
                        <a:pt x="8720" y="21"/>
                        <a:pt x="8698"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p:nvPr/>
              </p:nvSpPr>
              <p:spPr>
                <a:xfrm>
                  <a:off x="2782619" y="2729208"/>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4"/>
                <p:cNvSpPr/>
                <p:nvPr/>
              </p:nvSpPr>
              <p:spPr>
                <a:xfrm>
                  <a:off x="2782619" y="2804257"/>
                  <a:ext cx="764504" cy="37437"/>
                </a:xfrm>
                <a:custGeom>
                  <a:avLst/>
                  <a:gdLst/>
                  <a:ahLst/>
                  <a:cxnLst/>
                  <a:rect l="l" t="t" r="r" b="b"/>
                  <a:pathLst>
                    <a:path w="8720" h="427" extrusionOk="0">
                      <a:moveTo>
                        <a:pt x="214" y="0"/>
                      </a:moveTo>
                      <a:cubicBezTo>
                        <a:pt x="95" y="0"/>
                        <a:pt x="0" y="95"/>
                        <a:pt x="0" y="214"/>
                      </a:cubicBezTo>
                      <a:cubicBezTo>
                        <a:pt x="0" y="332"/>
                        <a:pt x="95" y="427"/>
                        <a:pt x="214" y="427"/>
                      </a:cubicBezTo>
                      <a:lnTo>
                        <a:pt x="8506" y="427"/>
                      </a:lnTo>
                      <a:cubicBezTo>
                        <a:pt x="8625" y="427"/>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4"/>
                <p:cNvSpPr/>
                <p:nvPr/>
              </p:nvSpPr>
              <p:spPr>
                <a:xfrm>
                  <a:off x="2782619" y="2879131"/>
                  <a:ext cx="764504" cy="37613"/>
                </a:xfrm>
                <a:custGeom>
                  <a:avLst/>
                  <a:gdLst/>
                  <a:ahLst/>
                  <a:cxnLst/>
                  <a:rect l="l" t="t" r="r" b="b"/>
                  <a:pathLst>
                    <a:path w="8720" h="429" extrusionOk="0">
                      <a:moveTo>
                        <a:pt x="214" y="0"/>
                      </a:moveTo>
                      <a:cubicBezTo>
                        <a:pt x="95" y="0"/>
                        <a:pt x="0" y="97"/>
                        <a:pt x="0" y="214"/>
                      </a:cubicBezTo>
                      <a:cubicBezTo>
                        <a:pt x="0" y="332"/>
                        <a:pt x="95" y="428"/>
                        <a:pt x="214" y="428"/>
                      </a:cubicBezTo>
                      <a:lnTo>
                        <a:pt x="8506" y="428"/>
                      </a:lnTo>
                      <a:cubicBezTo>
                        <a:pt x="8625" y="428"/>
                        <a:pt x="8720" y="332"/>
                        <a:pt x="8720" y="214"/>
                      </a:cubicBezTo>
                      <a:cubicBezTo>
                        <a:pt x="8720" y="97"/>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a:off x="2782619" y="2954180"/>
                  <a:ext cx="764504" cy="37437"/>
                </a:xfrm>
                <a:custGeom>
                  <a:avLst/>
                  <a:gdLst/>
                  <a:ahLst/>
                  <a:cxnLst/>
                  <a:rect l="l" t="t" r="r" b="b"/>
                  <a:pathLst>
                    <a:path w="8720" h="427" extrusionOk="0">
                      <a:moveTo>
                        <a:pt x="214" y="0"/>
                      </a:moveTo>
                      <a:cubicBezTo>
                        <a:pt x="95" y="0"/>
                        <a:pt x="0" y="95"/>
                        <a:pt x="0" y="214"/>
                      </a:cubicBezTo>
                      <a:cubicBezTo>
                        <a:pt x="0" y="332"/>
                        <a:pt x="95" y="426"/>
                        <a:pt x="214" y="426"/>
                      </a:cubicBezTo>
                      <a:lnTo>
                        <a:pt x="8506" y="426"/>
                      </a:lnTo>
                      <a:cubicBezTo>
                        <a:pt x="8625" y="426"/>
                        <a:pt x="8720" y="332"/>
                        <a:pt x="8720" y="214"/>
                      </a:cubicBezTo>
                      <a:cubicBezTo>
                        <a:pt x="8720" y="95"/>
                        <a:pt x="8625" y="0"/>
                        <a:pt x="8506"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44"/>
              <p:cNvGrpSpPr/>
              <p:nvPr/>
            </p:nvGrpSpPr>
            <p:grpSpPr>
              <a:xfrm>
                <a:off x="1553341" y="1713588"/>
                <a:ext cx="899520" cy="1440150"/>
                <a:chOff x="1553341" y="1713588"/>
                <a:chExt cx="899520" cy="1440150"/>
              </a:xfrm>
            </p:grpSpPr>
            <p:sp>
              <p:nvSpPr>
                <p:cNvPr id="734" name="Google Shape;734;p44"/>
                <p:cNvSpPr/>
                <p:nvPr/>
              </p:nvSpPr>
              <p:spPr>
                <a:xfrm>
                  <a:off x="1553341" y="1713588"/>
                  <a:ext cx="899520" cy="1440150"/>
                </a:xfrm>
                <a:custGeom>
                  <a:avLst/>
                  <a:gdLst/>
                  <a:ahLst/>
                  <a:cxnLst/>
                  <a:rect l="l" t="t" r="r" b="b"/>
                  <a:pathLst>
                    <a:path w="10260" h="16426" extrusionOk="0">
                      <a:moveTo>
                        <a:pt x="132" y="1"/>
                      </a:moveTo>
                      <a:cubicBezTo>
                        <a:pt x="60" y="1"/>
                        <a:pt x="0" y="60"/>
                        <a:pt x="0" y="134"/>
                      </a:cubicBezTo>
                      <a:lnTo>
                        <a:pt x="0" y="16293"/>
                      </a:lnTo>
                      <a:cubicBezTo>
                        <a:pt x="0" y="16367"/>
                        <a:pt x="60" y="16425"/>
                        <a:pt x="132" y="16425"/>
                      </a:cubicBezTo>
                      <a:lnTo>
                        <a:pt x="10127" y="16425"/>
                      </a:lnTo>
                      <a:cubicBezTo>
                        <a:pt x="10200" y="16425"/>
                        <a:pt x="10260" y="16367"/>
                        <a:pt x="10260" y="16293"/>
                      </a:cubicBezTo>
                      <a:lnTo>
                        <a:pt x="10260" y="134"/>
                      </a:lnTo>
                      <a:cubicBezTo>
                        <a:pt x="10260" y="60"/>
                        <a:pt x="10200" y="1"/>
                        <a:pt x="10127" y="1"/>
                      </a:cubicBez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4"/>
                <p:cNvSpPr/>
                <p:nvPr/>
              </p:nvSpPr>
              <p:spPr>
                <a:xfrm>
                  <a:off x="1690113" y="1814852"/>
                  <a:ext cx="625894" cy="625912"/>
                </a:xfrm>
                <a:custGeom>
                  <a:avLst/>
                  <a:gdLst/>
                  <a:ahLst/>
                  <a:cxnLst/>
                  <a:rect l="l" t="t" r="r" b="b"/>
                  <a:pathLst>
                    <a:path w="7139" h="7139" extrusionOk="0">
                      <a:moveTo>
                        <a:pt x="3570" y="0"/>
                      </a:moveTo>
                      <a:cubicBezTo>
                        <a:pt x="1598" y="0"/>
                        <a:pt x="0" y="1598"/>
                        <a:pt x="0" y="3569"/>
                      </a:cubicBezTo>
                      <a:cubicBezTo>
                        <a:pt x="0" y="4342"/>
                        <a:pt x="245" y="5058"/>
                        <a:pt x="663" y="5641"/>
                      </a:cubicBezTo>
                      <a:cubicBezTo>
                        <a:pt x="1311" y="6548"/>
                        <a:pt x="2372" y="7139"/>
                        <a:pt x="3570" y="7139"/>
                      </a:cubicBezTo>
                      <a:cubicBezTo>
                        <a:pt x="4769" y="7139"/>
                        <a:pt x="5830" y="6548"/>
                        <a:pt x="6477" y="5641"/>
                      </a:cubicBezTo>
                      <a:cubicBezTo>
                        <a:pt x="6894" y="5058"/>
                        <a:pt x="7139" y="4342"/>
                        <a:pt x="7139" y="3569"/>
                      </a:cubicBezTo>
                      <a:cubicBezTo>
                        <a:pt x="7139" y="1598"/>
                        <a:pt x="5541" y="0"/>
                        <a:pt x="3570"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a:off x="1748240" y="2176509"/>
                  <a:ext cx="509816" cy="264252"/>
                </a:xfrm>
                <a:custGeom>
                  <a:avLst/>
                  <a:gdLst/>
                  <a:ahLst/>
                  <a:cxnLst/>
                  <a:rect l="l" t="t" r="r" b="b"/>
                  <a:pathLst>
                    <a:path w="5815" h="3014" extrusionOk="0">
                      <a:moveTo>
                        <a:pt x="1454" y="0"/>
                      </a:moveTo>
                      <a:cubicBezTo>
                        <a:pt x="650" y="0"/>
                        <a:pt x="0" y="651"/>
                        <a:pt x="0" y="1452"/>
                      </a:cubicBezTo>
                      <a:lnTo>
                        <a:pt x="0" y="1516"/>
                      </a:lnTo>
                      <a:cubicBezTo>
                        <a:pt x="648" y="2423"/>
                        <a:pt x="1709" y="3014"/>
                        <a:pt x="2907" y="3014"/>
                      </a:cubicBezTo>
                      <a:cubicBezTo>
                        <a:pt x="4106" y="3014"/>
                        <a:pt x="5167" y="2423"/>
                        <a:pt x="5814" y="1516"/>
                      </a:cubicBezTo>
                      <a:lnTo>
                        <a:pt x="5814" y="1452"/>
                      </a:lnTo>
                      <a:cubicBezTo>
                        <a:pt x="5814" y="651"/>
                        <a:pt x="5162" y="0"/>
                        <a:pt x="4361"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4"/>
                <p:cNvSpPr/>
                <p:nvPr/>
              </p:nvSpPr>
              <p:spPr>
                <a:xfrm>
                  <a:off x="1871949" y="1891567"/>
                  <a:ext cx="262404" cy="262411"/>
                </a:xfrm>
                <a:custGeom>
                  <a:avLst/>
                  <a:gdLst/>
                  <a:ahLst/>
                  <a:cxnLst/>
                  <a:rect l="l" t="t" r="r" b="b"/>
                  <a:pathLst>
                    <a:path w="2993" h="2993" extrusionOk="0">
                      <a:moveTo>
                        <a:pt x="1496" y="1"/>
                      </a:moveTo>
                      <a:cubicBezTo>
                        <a:pt x="670" y="1"/>
                        <a:pt x="0" y="671"/>
                        <a:pt x="0" y="1497"/>
                      </a:cubicBezTo>
                      <a:cubicBezTo>
                        <a:pt x="0" y="2324"/>
                        <a:pt x="670" y="2993"/>
                        <a:pt x="1496" y="2993"/>
                      </a:cubicBezTo>
                      <a:cubicBezTo>
                        <a:pt x="2322" y="2993"/>
                        <a:pt x="2992" y="2324"/>
                        <a:pt x="2992" y="1497"/>
                      </a:cubicBezTo>
                      <a:cubicBezTo>
                        <a:pt x="2992" y="671"/>
                        <a:pt x="2322" y="1"/>
                        <a:pt x="1496"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1716415" y="2579285"/>
                  <a:ext cx="573378" cy="37613"/>
                </a:xfrm>
                <a:custGeom>
                  <a:avLst/>
                  <a:gdLst/>
                  <a:ahLst/>
                  <a:cxnLst/>
                  <a:rect l="l" t="t" r="r" b="b"/>
                  <a:pathLst>
                    <a:path w="6540" h="429" extrusionOk="0">
                      <a:moveTo>
                        <a:pt x="213" y="1"/>
                      </a:moveTo>
                      <a:cubicBezTo>
                        <a:pt x="95" y="1"/>
                        <a:pt x="1" y="97"/>
                        <a:pt x="1" y="215"/>
                      </a:cubicBezTo>
                      <a:cubicBezTo>
                        <a:pt x="1" y="332"/>
                        <a:pt x="95" y="428"/>
                        <a:pt x="213" y="428"/>
                      </a:cubicBezTo>
                      <a:lnTo>
                        <a:pt x="6326" y="428"/>
                      </a:lnTo>
                      <a:cubicBezTo>
                        <a:pt x="6443" y="428"/>
                        <a:pt x="6540" y="332"/>
                        <a:pt x="6540" y="215"/>
                      </a:cubicBezTo>
                      <a:cubicBezTo>
                        <a:pt x="6540" y="97"/>
                        <a:pt x="6443" y="1"/>
                        <a:pt x="6326" y="1"/>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4"/>
                <p:cNvSpPr/>
                <p:nvPr/>
              </p:nvSpPr>
              <p:spPr>
                <a:xfrm>
                  <a:off x="1620762" y="2654334"/>
                  <a:ext cx="764680" cy="37437"/>
                </a:xfrm>
                <a:custGeom>
                  <a:avLst/>
                  <a:gdLst/>
                  <a:ahLst/>
                  <a:cxnLst/>
                  <a:rect l="l" t="t" r="r" b="b"/>
                  <a:pathLst>
                    <a:path w="8722" h="427" extrusionOk="0">
                      <a:moveTo>
                        <a:pt x="49" y="0"/>
                      </a:moveTo>
                      <a:cubicBezTo>
                        <a:pt x="22" y="0"/>
                        <a:pt x="1" y="21"/>
                        <a:pt x="1" y="48"/>
                      </a:cubicBezTo>
                      <a:lnTo>
                        <a:pt x="1" y="380"/>
                      </a:lnTo>
                      <a:cubicBezTo>
                        <a:pt x="1" y="405"/>
                        <a:pt x="22" y="427"/>
                        <a:pt x="49" y="427"/>
                      </a:cubicBezTo>
                      <a:lnTo>
                        <a:pt x="8673" y="427"/>
                      </a:lnTo>
                      <a:cubicBezTo>
                        <a:pt x="8699" y="427"/>
                        <a:pt x="8722" y="405"/>
                        <a:pt x="8722" y="380"/>
                      </a:cubicBezTo>
                      <a:lnTo>
                        <a:pt x="8722" y="48"/>
                      </a:lnTo>
                      <a:cubicBezTo>
                        <a:pt x="8722" y="21"/>
                        <a:pt x="8699" y="0"/>
                        <a:pt x="8673"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4"/>
                <p:cNvSpPr/>
                <p:nvPr/>
              </p:nvSpPr>
              <p:spPr>
                <a:xfrm>
                  <a:off x="1620762" y="2729208"/>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4"/>
                <p:cNvSpPr/>
                <p:nvPr/>
              </p:nvSpPr>
              <p:spPr>
                <a:xfrm>
                  <a:off x="1620762" y="2804257"/>
                  <a:ext cx="764592" cy="37437"/>
                </a:xfrm>
                <a:custGeom>
                  <a:avLst/>
                  <a:gdLst/>
                  <a:ahLst/>
                  <a:cxnLst/>
                  <a:rect l="l" t="t" r="r" b="b"/>
                  <a:pathLst>
                    <a:path w="8721" h="427" extrusionOk="0">
                      <a:moveTo>
                        <a:pt x="215" y="0"/>
                      </a:moveTo>
                      <a:cubicBezTo>
                        <a:pt x="97" y="0"/>
                        <a:pt x="1" y="95"/>
                        <a:pt x="1" y="214"/>
                      </a:cubicBezTo>
                      <a:cubicBezTo>
                        <a:pt x="1" y="332"/>
                        <a:pt x="97" y="427"/>
                        <a:pt x="215" y="427"/>
                      </a:cubicBezTo>
                      <a:lnTo>
                        <a:pt x="8508" y="427"/>
                      </a:lnTo>
                      <a:cubicBezTo>
                        <a:pt x="8625" y="427"/>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4"/>
                <p:cNvSpPr/>
                <p:nvPr/>
              </p:nvSpPr>
              <p:spPr>
                <a:xfrm>
                  <a:off x="1620762" y="2879131"/>
                  <a:ext cx="764592" cy="37613"/>
                </a:xfrm>
                <a:custGeom>
                  <a:avLst/>
                  <a:gdLst/>
                  <a:ahLst/>
                  <a:cxnLst/>
                  <a:rect l="l" t="t" r="r" b="b"/>
                  <a:pathLst>
                    <a:path w="8721" h="429" extrusionOk="0">
                      <a:moveTo>
                        <a:pt x="215" y="0"/>
                      </a:moveTo>
                      <a:cubicBezTo>
                        <a:pt x="97" y="0"/>
                        <a:pt x="1" y="97"/>
                        <a:pt x="1" y="214"/>
                      </a:cubicBezTo>
                      <a:cubicBezTo>
                        <a:pt x="1" y="332"/>
                        <a:pt x="97" y="428"/>
                        <a:pt x="215" y="428"/>
                      </a:cubicBezTo>
                      <a:lnTo>
                        <a:pt x="8508" y="428"/>
                      </a:lnTo>
                      <a:cubicBezTo>
                        <a:pt x="8625" y="428"/>
                        <a:pt x="8720" y="332"/>
                        <a:pt x="8720" y="214"/>
                      </a:cubicBezTo>
                      <a:cubicBezTo>
                        <a:pt x="8720" y="97"/>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4"/>
                <p:cNvSpPr/>
                <p:nvPr/>
              </p:nvSpPr>
              <p:spPr>
                <a:xfrm>
                  <a:off x="1620762" y="2954180"/>
                  <a:ext cx="764592" cy="37437"/>
                </a:xfrm>
                <a:custGeom>
                  <a:avLst/>
                  <a:gdLst/>
                  <a:ahLst/>
                  <a:cxnLst/>
                  <a:rect l="l" t="t" r="r" b="b"/>
                  <a:pathLst>
                    <a:path w="8721" h="427" extrusionOk="0">
                      <a:moveTo>
                        <a:pt x="215" y="0"/>
                      </a:moveTo>
                      <a:cubicBezTo>
                        <a:pt x="97" y="0"/>
                        <a:pt x="1" y="95"/>
                        <a:pt x="1" y="214"/>
                      </a:cubicBezTo>
                      <a:cubicBezTo>
                        <a:pt x="1" y="332"/>
                        <a:pt x="97" y="426"/>
                        <a:pt x="215" y="426"/>
                      </a:cubicBezTo>
                      <a:lnTo>
                        <a:pt x="8508" y="426"/>
                      </a:lnTo>
                      <a:cubicBezTo>
                        <a:pt x="8625" y="426"/>
                        <a:pt x="8720" y="332"/>
                        <a:pt x="8720" y="214"/>
                      </a:cubicBezTo>
                      <a:cubicBezTo>
                        <a:pt x="8720" y="95"/>
                        <a:pt x="8625" y="0"/>
                        <a:pt x="8508" y="0"/>
                      </a:cubicBez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44"/>
              <p:cNvGrpSpPr/>
              <p:nvPr/>
            </p:nvGrpSpPr>
            <p:grpSpPr>
              <a:xfrm>
                <a:off x="2134270" y="1455475"/>
                <a:ext cx="899520" cy="1440150"/>
                <a:chOff x="2134270" y="1455475"/>
                <a:chExt cx="899520" cy="1440150"/>
              </a:xfrm>
            </p:grpSpPr>
            <p:sp>
              <p:nvSpPr>
                <p:cNvPr id="745" name="Google Shape;745;p44"/>
                <p:cNvSpPr/>
                <p:nvPr/>
              </p:nvSpPr>
              <p:spPr>
                <a:xfrm>
                  <a:off x="2134270" y="1455475"/>
                  <a:ext cx="899520" cy="1440150"/>
                </a:xfrm>
                <a:custGeom>
                  <a:avLst/>
                  <a:gdLst/>
                  <a:ahLst/>
                  <a:cxnLst/>
                  <a:rect l="l" t="t" r="r" b="b"/>
                  <a:pathLst>
                    <a:path w="10260" h="16426" extrusionOk="0">
                      <a:moveTo>
                        <a:pt x="132" y="1"/>
                      </a:moveTo>
                      <a:cubicBezTo>
                        <a:pt x="60" y="1"/>
                        <a:pt x="0" y="60"/>
                        <a:pt x="0" y="132"/>
                      </a:cubicBezTo>
                      <a:lnTo>
                        <a:pt x="0" y="16294"/>
                      </a:lnTo>
                      <a:cubicBezTo>
                        <a:pt x="0" y="16366"/>
                        <a:pt x="60" y="16425"/>
                        <a:pt x="132" y="16425"/>
                      </a:cubicBezTo>
                      <a:lnTo>
                        <a:pt x="10126" y="16425"/>
                      </a:lnTo>
                      <a:cubicBezTo>
                        <a:pt x="10200" y="16425"/>
                        <a:pt x="10260" y="16366"/>
                        <a:pt x="10260" y="16294"/>
                      </a:cubicBezTo>
                      <a:lnTo>
                        <a:pt x="10260" y="132"/>
                      </a:lnTo>
                      <a:cubicBezTo>
                        <a:pt x="10260" y="60"/>
                        <a:pt x="10200" y="1"/>
                        <a:pt x="10126"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2270953" y="1556563"/>
                  <a:ext cx="625982" cy="626087"/>
                </a:xfrm>
                <a:custGeom>
                  <a:avLst/>
                  <a:gdLst/>
                  <a:ahLst/>
                  <a:cxnLst/>
                  <a:rect l="l" t="t" r="r" b="b"/>
                  <a:pathLst>
                    <a:path w="7140" h="7141" extrusionOk="0">
                      <a:moveTo>
                        <a:pt x="3571" y="1"/>
                      </a:moveTo>
                      <a:cubicBezTo>
                        <a:pt x="1599" y="1"/>
                        <a:pt x="1" y="1599"/>
                        <a:pt x="1" y="3571"/>
                      </a:cubicBezTo>
                      <a:cubicBezTo>
                        <a:pt x="1" y="4343"/>
                        <a:pt x="246" y="5058"/>
                        <a:pt x="664" y="5643"/>
                      </a:cubicBezTo>
                      <a:cubicBezTo>
                        <a:pt x="1311" y="6549"/>
                        <a:pt x="2372" y="7141"/>
                        <a:pt x="3571" y="7141"/>
                      </a:cubicBezTo>
                      <a:cubicBezTo>
                        <a:pt x="4769" y="7141"/>
                        <a:pt x="5830" y="6549"/>
                        <a:pt x="6478" y="5643"/>
                      </a:cubicBezTo>
                      <a:cubicBezTo>
                        <a:pt x="6894" y="5058"/>
                        <a:pt x="7139" y="4343"/>
                        <a:pt x="7139" y="3571"/>
                      </a:cubicBezTo>
                      <a:cubicBezTo>
                        <a:pt x="7139" y="1599"/>
                        <a:pt x="5541" y="1"/>
                        <a:pt x="3571"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4"/>
                <p:cNvSpPr/>
                <p:nvPr/>
              </p:nvSpPr>
              <p:spPr>
                <a:xfrm>
                  <a:off x="2329081" y="1918308"/>
                  <a:ext cx="509816" cy="264340"/>
                </a:xfrm>
                <a:custGeom>
                  <a:avLst/>
                  <a:gdLst/>
                  <a:ahLst/>
                  <a:cxnLst/>
                  <a:rect l="l" t="t" r="r" b="b"/>
                  <a:pathLst>
                    <a:path w="5815" h="3015" extrusionOk="0">
                      <a:moveTo>
                        <a:pt x="1454" y="0"/>
                      </a:moveTo>
                      <a:cubicBezTo>
                        <a:pt x="651" y="0"/>
                        <a:pt x="1" y="652"/>
                        <a:pt x="1" y="1454"/>
                      </a:cubicBezTo>
                      <a:lnTo>
                        <a:pt x="1" y="1517"/>
                      </a:lnTo>
                      <a:cubicBezTo>
                        <a:pt x="648" y="2423"/>
                        <a:pt x="1709" y="3015"/>
                        <a:pt x="2908" y="3015"/>
                      </a:cubicBezTo>
                      <a:cubicBezTo>
                        <a:pt x="4106" y="3015"/>
                        <a:pt x="5167" y="2423"/>
                        <a:pt x="5815" y="1517"/>
                      </a:cubicBezTo>
                      <a:lnTo>
                        <a:pt x="5815" y="1454"/>
                      </a:lnTo>
                      <a:cubicBezTo>
                        <a:pt x="5815" y="652"/>
                        <a:pt x="5163" y="0"/>
                        <a:pt x="4360" y="0"/>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4"/>
                <p:cNvSpPr/>
                <p:nvPr/>
              </p:nvSpPr>
              <p:spPr>
                <a:xfrm>
                  <a:off x="2452789" y="1633454"/>
                  <a:ext cx="262404" cy="262411"/>
                </a:xfrm>
                <a:custGeom>
                  <a:avLst/>
                  <a:gdLst/>
                  <a:ahLst/>
                  <a:cxnLst/>
                  <a:rect l="l" t="t" r="r" b="b"/>
                  <a:pathLst>
                    <a:path w="2993" h="2993" extrusionOk="0">
                      <a:moveTo>
                        <a:pt x="1497" y="1"/>
                      </a:moveTo>
                      <a:cubicBezTo>
                        <a:pt x="670" y="1"/>
                        <a:pt x="1" y="671"/>
                        <a:pt x="1" y="1497"/>
                      </a:cubicBezTo>
                      <a:cubicBezTo>
                        <a:pt x="1" y="2323"/>
                        <a:pt x="670" y="2993"/>
                        <a:pt x="1497" y="2993"/>
                      </a:cubicBezTo>
                      <a:cubicBezTo>
                        <a:pt x="2323" y="2993"/>
                        <a:pt x="2993" y="2323"/>
                        <a:pt x="2993" y="1497"/>
                      </a:cubicBezTo>
                      <a:cubicBezTo>
                        <a:pt x="2993" y="671"/>
                        <a:pt x="2323" y="1"/>
                        <a:pt x="1497" y="1"/>
                      </a:cubicBezTo>
                      <a:close/>
                    </a:path>
                  </a:pathLst>
                </a:custGeom>
                <a:solidFill>
                  <a:schemeClr val="accen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4"/>
                <p:cNvSpPr/>
                <p:nvPr/>
              </p:nvSpPr>
              <p:spPr>
                <a:xfrm>
                  <a:off x="2297168" y="2321171"/>
                  <a:ext cx="573553" cy="37613"/>
                </a:xfrm>
                <a:custGeom>
                  <a:avLst/>
                  <a:gdLst/>
                  <a:ahLst/>
                  <a:cxnLst/>
                  <a:rect l="l" t="t" r="r" b="b"/>
                  <a:pathLst>
                    <a:path w="6542" h="429" extrusionOk="0">
                      <a:moveTo>
                        <a:pt x="215" y="1"/>
                      </a:moveTo>
                      <a:cubicBezTo>
                        <a:pt x="97" y="1"/>
                        <a:pt x="1" y="97"/>
                        <a:pt x="1" y="215"/>
                      </a:cubicBezTo>
                      <a:cubicBezTo>
                        <a:pt x="1" y="332"/>
                        <a:pt x="97" y="429"/>
                        <a:pt x="215" y="429"/>
                      </a:cubicBezTo>
                      <a:lnTo>
                        <a:pt x="6328" y="429"/>
                      </a:lnTo>
                      <a:cubicBezTo>
                        <a:pt x="6445" y="429"/>
                        <a:pt x="6541" y="332"/>
                        <a:pt x="6541" y="215"/>
                      </a:cubicBezTo>
                      <a:cubicBezTo>
                        <a:pt x="6541" y="97"/>
                        <a:pt x="6445" y="1"/>
                        <a:pt x="6328"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4"/>
                <p:cNvSpPr/>
                <p:nvPr/>
              </p:nvSpPr>
              <p:spPr>
                <a:xfrm>
                  <a:off x="2201691" y="2396221"/>
                  <a:ext cx="764504" cy="37437"/>
                </a:xfrm>
                <a:custGeom>
                  <a:avLst/>
                  <a:gdLst/>
                  <a:ahLst/>
                  <a:cxnLst/>
                  <a:rect l="l" t="t" r="r" b="b"/>
                  <a:pathLst>
                    <a:path w="8720" h="427" extrusionOk="0">
                      <a:moveTo>
                        <a:pt x="214" y="0"/>
                      </a:moveTo>
                      <a:cubicBezTo>
                        <a:pt x="97" y="0"/>
                        <a:pt x="0" y="95"/>
                        <a:pt x="0" y="213"/>
                      </a:cubicBezTo>
                      <a:cubicBezTo>
                        <a:pt x="0" y="332"/>
                        <a:pt x="97" y="427"/>
                        <a:pt x="214" y="427"/>
                      </a:cubicBezTo>
                      <a:lnTo>
                        <a:pt x="8507" y="427"/>
                      </a:lnTo>
                      <a:cubicBezTo>
                        <a:pt x="8625" y="427"/>
                        <a:pt x="8720" y="332"/>
                        <a:pt x="8720" y="213"/>
                      </a:cubicBezTo>
                      <a:cubicBezTo>
                        <a:pt x="8720" y="95"/>
                        <a:pt x="8625" y="0"/>
                        <a:pt x="8507"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4"/>
                <p:cNvSpPr/>
                <p:nvPr/>
              </p:nvSpPr>
              <p:spPr>
                <a:xfrm>
                  <a:off x="2201691" y="2471094"/>
                  <a:ext cx="764504" cy="37613"/>
                </a:xfrm>
                <a:custGeom>
                  <a:avLst/>
                  <a:gdLst/>
                  <a:ahLst/>
                  <a:cxnLst/>
                  <a:rect l="l" t="t" r="r" b="b"/>
                  <a:pathLst>
                    <a:path w="8720" h="429" extrusionOk="0">
                      <a:moveTo>
                        <a:pt x="214" y="1"/>
                      </a:moveTo>
                      <a:cubicBezTo>
                        <a:pt x="97" y="1"/>
                        <a:pt x="0" y="97"/>
                        <a:pt x="0" y="215"/>
                      </a:cubicBezTo>
                      <a:cubicBezTo>
                        <a:pt x="0" y="332"/>
                        <a:pt x="97" y="429"/>
                        <a:pt x="214" y="429"/>
                      </a:cubicBezTo>
                      <a:lnTo>
                        <a:pt x="8507" y="429"/>
                      </a:lnTo>
                      <a:cubicBezTo>
                        <a:pt x="8625" y="429"/>
                        <a:pt x="8720" y="332"/>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4"/>
                <p:cNvSpPr/>
                <p:nvPr/>
              </p:nvSpPr>
              <p:spPr>
                <a:xfrm>
                  <a:off x="2201691" y="2545968"/>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4"/>
                <p:cNvSpPr/>
                <p:nvPr/>
              </p:nvSpPr>
              <p:spPr>
                <a:xfrm>
                  <a:off x="2201691" y="2621018"/>
                  <a:ext cx="764504" cy="37613"/>
                </a:xfrm>
                <a:custGeom>
                  <a:avLst/>
                  <a:gdLst/>
                  <a:ahLst/>
                  <a:cxnLst/>
                  <a:rect l="l" t="t" r="r" b="b"/>
                  <a:pathLst>
                    <a:path w="8720" h="429" extrusionOk="0">
                      <a:moveTo>
                        <a:pt x="214" y="1"/>
                      </a:moveTo>
                      <a:cubicBezTo>
                        <a:pt x="97" y="1"/>
                        <a:pt x="0" y="95"/>
                        <a:pt x="0" y="214"/>
                      </a:cubicBezTo>
                      <a:cubicBezTo>
                        <a:pt x="0" y="332"/>
                        <a:pt x="97" y="428"/>
                        <a:pt x="214" y="428"/>
                      </a:cubicBezTo>
                      <a:lnTo>
                        <a:pt x="8507" y="428"/>
                      </a:lnTo>
                      <a:cubicBezTo>
                        <a:pt x="8625" y="428"/>
                        <a:pt x="8720" y="332"/>
                        <a:pt x="8720" y="214"/>
                      </a:cubicBezTo>
                      <a:cubicBezTo>
                        <a:pt x="8720" y="95"/>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2201691" y="2695891"/>
                  <a:ext cx="764504" cy="37613"/>
                </a:xfrm>
                <a:custGeom>
                  <a:avLst/>
                  <a:gdLst/>
                  <a:ahLst/>
                  <a:cxnLst/>
                  <a:rect l="l" t="t" r="r" b="b"/>
                  <a:pathLst>
                    <a:path w="8720" h="429" extrusionOk="0">
                      <a:moveTo>
                        <a:pt x="214" y="1"/>
                      </a:moveTo>
                      <a:cubicBezTo>
                        <a:pt x="97" y="1"/>
                        <a:pt x="0" y="97"/>
                        <a:pt x="0" y="215"/>
                      </a:cubicBezTo>
                      <a:cubicBezTo>
                        <a:pt x="0" y="334"/>
                        <a:pt x="97" y="429"/>
                        <a:pt x="214" y="429"/>
                      </a:cubicBezTo>
                      <a:lnTo>
                        <a:pt x="8507" y="429"/>
                      </a:lnTo>
                      <a:cubicBezTo>
                        <a:pt x="8625" y="429"/>
                        <a:pt x="8720" y="334"/>
                        <a:pt x="8720" y="215"/>
                      </a:cubicBezTo>
                      <a:cubicBezTo>
                        <a:pt x="8720" y="97"/>
                        <a:pt x="8625" y="1"/>
                        <a:pt x="8507"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44"/>
              <p:cNvGrpSpPr/>
              <p:nvPr/>
            </p:nvGrpSpPr>
            <p:grpSpPr>
              <a:xfrm>
                <a:off x="615876" y="3160248"/>
                <a:ext cx="899964" cy="1303017"/>
                <a:chOff x="387276" y="2931648"/>
                <a:chExt cx="899964" cy="1303017"/>
              </a:xfrm>
            </p:grpSpPr>
            <p:sp>
              <p:nvSpPr>
                <p:cNvPr id="756" name="Google Shape;756;p44"/>
                <p:cNvSpPr/>
                <p:nvPr/>
              </p:nvSpPr>
              <p:spPr>
                <a:xfrm>
                  <a:off x="709040" y="3575441"/>
                  <a:ext cx="578200" cy="78206"/>
                </a:xfrm>
                <a:custGeom>
                  <a:avLst/>
                  <a:gdLst/>
                  <a:ahLst/>
                  <a:cxnLst/>
                  <a:rect l="l" t="t" r="r" b="b"/>
                  <a:pathLst>
                    <a:path w="6595" h="892" extrusionOk="0">
                      <a:moveTo>
                        <a:pt x="0" y="0"/>
                      </a:moveTo>
                      <a:lnTo>
                        <a:pt x="0" y="891"/>
                      </a:lnTo>
                      <a:lnTo>
                        <a:pt x="6150" y="891"/>
                      </a:lnTo>
                      <a:cubicBezTo>
                        <a:pt x="6395" y="891"/>
                        <a:pt x="6595" y="691"/>
                        <a:pt x="6595" y="446"/>
                      </a:cubicBezTo>
                      <a:cubicBezTo>
                        <a:pt x="6595" y="200"/>
                        <a:pt x="6395" y="0"/>
                        <a:pt x="6150" y="0"/>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4"/>
                <p:cNvSpPr/>
                <p:nvPr/>
              </p:nvSpPr>
              <p:spPr>
                <a:xfrm>
                  <a:off x="387276" y="2931648"/>
                  <a:ext cx="541553" cy="722004"/>
                </a:xfrm>
                <a:custGeom>
                  <a:avLst/>
                  <a:gdLst/>
                  <a:ahLst/>
                  <a:cxnLst/>
                  <a:rect l="l" t="t" r="r" b="b"/>
                  <a:pathLst>
                    <a:path w="6177" h="8235" extrusionOk="0">
                      <a:moveTo>
                        <a:pt x="528" y="1"/>
                      </a:moveTo>
                      <a:cubicBezTo>
                        <a:pt x="229" y="1"/>
                        <a:pt x="1" y="266"/>
                        <a:pt x="43" y="560"/>
                      </a:cubicBezTo>
                      <a:lnTo>
                        <a:pt x="1106" y="7829"/>
                      </a:lnTo>
                      <a:cubicBezTo>
                        <a:pt x="1140" y="8061"/>
                        <a:pt x="1340" y="8234"/>
                        <a:pt x="1573" y="8234"/>
                      </a:cubicBezTo>
                      <a:lnTo>
                        <a:pt x="6176" y="8234"/>
                      </a:lnTo>
                      <a:lnTo>
                        <a:pt x="5034" y="419"/>
                      </a:lnTo>
                      <a:cubicBezTo>
                        <a:pt x="4999" y="179"/>
                        <a:pt x="4792" y="1"/>
                        <a:pt x="4550" y="1"/>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4"/>
                <p:cNvSpPr/>
                <p:nvPr/>
              </p:nvSpPr>
              <p:spPr>
                <a:xfrm>
                  <a:off x="445842" y="2931648"/>
                  <a:ext cx="541465" cy="722004"/>
                </a:xfrm>
                <a:custGeom>
                  <a:avLst/>
                  <a:gdLst/>
                  <a:ahLst/>
                  <a:cxnLst/>
                  <a:rect l="l" t="t" r="r" b="b"/>
                  <a:pathLst>
                    <a:path w="6176" h="8235" extrusionOk="0">
                      <a:moveTo>
                        <a:pt x="529" y="1"/>
                      </a:moveTo>
                      <a:cubicBezTo>
                        <a:pt x="230" y="1"/>
                        <a:pt x="0" y="266"/>
                        <a:pt x="43" y="560"/>
                      </a:cubicBezTo>
                      <a:lnTo>
                        <a:pt x="815" y="5836"/>
                      </a:lnTo>
                      <a:lnTo>
                        <a:pt x="1105" y="7829"/>
                      </a:lnTo>
                      <a:cubicBezTo>
                        <a:pt x="1139" y="8061"/>
                        <a:pt x="1339" y="8234"/>
                        <a:pt x="1574" y="8234"/>
                      </a:cubicBezTo>
                      <a:lnTo>
                        <a:pt x="6175" y="8234"/>
                      </a:lnTo>
                      <a:lnTo>
                        <a:pt x="5034" y="419"/>
                      </a:lnTo>
                      <a:cubicBezTo>
                        <a:pt x="5005" y="219"/>
                        <a:pt x="4855" y="60"/>
                        <a:pt x="4665" y="15"/>
                      </a:cubicBezTo>
                      <a:cubicBezTo>
                        <a:pt x="4628" y="5"/>
                        <a:pt x="4589" y="1"/>
                        <a:pt x="4549" y="1"/>
                      </a:cubicBez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4"/>
                <p:cNvSpPr/>
                <p:nvPr/>
              </p:nvSpPr>
              <p:spPr>
                <a:xfrm>
                  <a:off x="517209" y="2932875"/>
                  <a:ext cx="470100" cy="720776"/>
                </a:xfrm>
                <a:custGeom>
                  <a:avLst/>
                  <a:gdLst/>
                  <a:ahLst/>
                  <a:cxnLst/>
                  <a:rect l="l" t="t" r="r" b="b"/>
                  <a:pathLst>
                    <a:path w="5362" h="8221" extrusionOk="0">
                      <a:moveTo>
                        <a:pt x="3851" y="1"/>
                      </a:moveTo>
                      <a:lnTo>
                        <a:pt x="3851" y="1"/>
                      </a:lnTo>
                      <a:cubicBezTo>
                        <a:pt x="3911" y="263"/>
                        <a:pt x="3942" y="531"/>
                        <a:pt x="3949" y="800"/>
                      </a:cubicBezTo>
                      <a:cubicBezTo>
                        <a:pt x="3959" y="1349"/>
                        <a:pt x="3863" y="1899"/>
                        <a:pt x="3678" y="2416"/>
                      </a:cubicBezTo>
                      <a:cubicBezTo>
                        <a:pt x="3469" y="3010"/>
                        <a:pt x="3147" y="3564"/>
                        <a:pt x="2732" y="4037"/>
                      </a:cubicBezTo>
                      <a:cubicBezTo>
                        <a:pt x="2004" y="4866"/>
                        <a:pt x="1043" y="5451"/>
                        <a:pt x="1" y="5822"/>
                      </a:cubicBezTo>
                      <a:lnTo>
                        <a:pt x="291" y="7815"/>
                      </a:lnTo>
                      <a:cubicBezTo>
                        <a:pt x="325" y="8047"/>
                        <a:pt x="525" y="8220"/>
                        <a:pt x="760" y="8220"/>
                      </a:cubicBezTo>
                      <a:lnTo>
                        <a:pt x="5361" y="8220"/>
                      </a:lnTo>
                      <a:lnTo>
                        <a:pt x="4220" y="405"/>
                      </a:lnTo>
                      <a:cubicBezTo>
                        <a:pt x="4191" y="205"/>
                        <a:pt x="4041" y="46"/>
                        <a:pt x="3851" y="1"/>
                      </a:cubicBez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4"/>
                <p:cNvSpPr/>
                <p:nvPr/>
              </p:nvSpPr>
              <p:spPr>
                <a:xfrm>
                  <a:off x="524310" y="3575441"/>
                  <a:ext cx="500873" cy="78206"/>
                </a:xfrm>
                <a:custGeom>
                  <a:avLst/>
                  <a:gdLst/>
                  <a:ahLst/>
                  <a:cxnLst/>
                  <a:rect l="l" t="t" r="r" b="b"/>
                  <a:pathLst>
                    <a:path w="5713" h="892" extrusionOk="0">
                      <a:moveTo>
                        <a:pt x="1" y="0"/>
                      </a:moveTo>
                      <a:lnTo>
                        <a:pt x="1" y="891"/>
                      </a:lnTo>
                      <a:lnTo>
                        <a:pt x="5268" y="891"/>
                      </a:lnTo>
                      <a:cubicBezTo>
                        <a:pt x="5513" y="891"/>
                        <a:pt x="5712" y="691"/>
                        <a:pt x="5712" y="446"/>
                      </a:cubicBezTo>
                      <a:cubicBezTo>
                        <a:pt x="5712" y="200"/>
                        <a:pt x="5513" y="0"/>
                        <a:pt x="5268"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4"/>
                <p:cNvSpPr/>
                <p:nvPr/>
              </p:nvSpPr>
              <p:spPr>
                <a:xfrm>
                  <a:off x="740690" y="3653558"/>
                  <a:ext cx="211115" cy="28845"/>
                </a:xfrm>
                <a:custGeom>
                  <a:avLst/>
                  <a:gdLst/>
                  <a:ahLst/>
                  <a:cxnLst/>
                  <a:rect l="l" t="t" r="r" b="b"/>
                  <a:pathLst>
                    <a:path w="2408" h="329" extrusionOk="0">
                      <a:moveTo>
                        <a:pt x="0" y="0"/>
                      </a:moveTo>
                      <a:cubicBezTo>
                        <a:pt x="0" y="182"/>
                        <a:pt x="148" y="329"/>
                        <a:pt x="330" y="329"/>
                      </a:cubicBezTo>
                      <a:lnTo>
                        <a:pt x="2077" y="329"/>
                      </a:lnTo>
                      <a:cubicBezTo>
                        <a:pt x="2260" y="329"/>
                        <a:pt x="2407" y="182"/>
                        <a:pt x="2407"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a:off x="821175" y="3677406"/>
                  <a:ext cx="50149" cy="361133"/>
                </a:xfrm>
                <a:custGeom>
                  <a:avLst/>
                  <a:gdLst/>
                  <a:ahLst/>
                  <a:cxnLst/>
                  <a:rect l="l" t="t" r="r" b="b"/>
                  <a:pathLst>
                    <a:path w="572" h="4119" extrusionOk="0">
                      <a:moveTo>
                        <a:pt x="0" y="0"/>
                      </a:moveTo>
                      <a:lnTo>
                        <a:pt x="0" y="4118"/>
                      </a:lnTo>
                      <a:lnTo>
                        <a:pt x="571" y="4118"/>
                      </a:lnTo>
                      <a:lnTo>
                        <a:pt x="571" y="0"/>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4"/>
                <p:cNvSpPr/>
                <p:nvPr/>
              </p:nvSpPr>
              <p:spPr>
                <a:xfrm>
                  <a:off x="821175" y="3682316"/>
                  <a:ext cx="50149" cy="16483"/>
                </a:xfrm>
                <a:custGeom>
                  <a:avLst/>
                  <a:gdLst/>
                  <a:ahLst/>
                  <a:cxnLst/>
                  <a:rect l="l" t="t" r="r" b="b"/>
                  <a:pathLst>
                    <a:path w="572" h="188" extrusionOk="0">
                      <a:moveTo>
                        <a:pt x="0" y="1"/>
                      </a:moveTo>
                      <a:lnTo>
                        <a:pt x="0" y="188"/>
                      </a:lnTo>
                      <a:lnTo>
                        <a:pt x="571" y="188"/>
                      </a:lnTo>
                      <a:lnTo>
                        <a:pt x="571" y="1"/>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4"/>
                <p:cNvSpPr/>
                <p:nvPr/>
              </p:nvSpPr>
              <p:spPr>
                <a:xfrm>
                  <a:off x="821175" y="4008026"/>
                  <a:ext cx="50149" cy="16308"/>
                </a:xfrm>
                <a:custGeom>
                  <a:avLst/>
                  <a:gdLst/>
                  <a:ahLst/>
                  <a:cxnLst/>
                  <a:rect l="l" t="t" r="r" b="b"/>
                  <a:pathLst>
                    <a:path w="572" h="186" extrusionOk="0">
                      <a:moveTo>
                        <a:pt x="0" y="0"/>
                      </a:moveTo>
                      <a:lnTo>
                        <a:pt x="0" y="186"/>
                      </a:lnTo>
                      <a:lnTo>
                        <a:pt x="571" y="186"/>
                      </a:lnTo>
                      <a:lnTo>
                        <a:pt x="571"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4"/>
                <p:cNvSpPr/>
                <p:nvPr/>
              </p:nvSpPr>
              <p:spPr>
                <a:xfrm>
                  <a:off x="611897" y="4024246"/>
                  <a:ext cx="468697" cy="131776"/>
                </a:xfrm>
                <a:custGeom>
                  <a:avLst/>
                  <a:gdLst/>
                  <a:ahLst/>
                  <a:cxnLst/>
                  <a:rect l="l" t="t" r="r" b="b"/>
                  <a:pathLst>
                    <a:path w="5346" h="1503" extrusionOk="0">
                      <a:moveTo>
                        <a:pt x="1503" y="1"/>
                      </a:moveTo>
                      <a:cubicBezTo>
                        <a:pt x="675" y="1"/>
                        <a:pt x="0" y="675"/>
                        <a:pt x="0" y="1503"/>
                      </a:cubicBezTo>
                      <a:lnTo>
                        <a:pt x="323" y="1503"/>
                      </a:lnTo>
                      <a:cubicBezTo>
                        <a:pt x="323" y="852"/>
                        <a:pt x="853" y="324"/>
                        <a:pt x="1503" y="324"/>
                      </a:cubicBezTo>
                      <a:lnTo>
                        <a:pt x="3844" y="324"/>
                      </a:lnTo>
                      <a:cubicBezTo>
                        <a:pt x="4494" y="324"/>
                        <a:pt x="5022" y="852"/>
                        <a:pt x="5022" y="1503"/>
                      </a:cubicBezTo>
                      <a:lnTo>
                        <a:pt x="5345" y="1503"/>
                      </a:lnTo>
                      <a:cubicBezTo>
                        <a:pt x="5345" y="675"/>
                        <a:pt x="4672" y="1"/>
                        <a:pt x="3844"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4"/>
                <p:cNvSpPr/>
                <p:nvPr/>
              </p:nvSpPr>
              <p:spPr>
                <a:xfrm>
                  <a:off x="5783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a:off x="1018617" y="4139011"/>
                  <a:ext cx="95651" cy="95653"/>
                </a:xfrm>
                <a:custGeom>
                  <a:avLst/>
                  <a:gdLst/>
                  <a:ahLst/>
                  <a:cxnLst/>
                  <a:rect l="l" t="t" r="r" b="b"/>
                  <a:pathLst>
                    <a:path w="1091" h="1091" extrusionOk="0">
                      <a:moveTo>
                        <a:pt x="545" y="1"/>
                      </a:moveTo>
                      <a:cubicBezTo>
                        <a:pt x="244" y="1"/>
                        <a:pt x="1" y="245"/>
                        <a:pt x="1" y="545"/>
                      </a:cubicBezTo>
                      <a:cubicBezTo>
                        <a:pt x="1" y="847"/>
                        <a:pt x="244" y="1090"/>
                        <a:pt x="545" y="1090"/>
                      </a:cubicBezTo>
                      <a:cubicBezTo>
                        <a:pt x="847" y="1090"/>
                        <a:pt x="1090" y="847"/>
                        <a:pt x="1090" y="545"/>
                      </a:cubicBezTo>
                      <a:cubicBezTo>
                        <a:pt x="1090" y="245"/>
                        <a:pt x="847" y="1"/>
                        <a:pt x="545"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44"/>
              <p:cNvGrpSpPr/>
              <p:nvPr/>
            </p:nvGrpSpPr>
            <p:grpSpPr>
              <a:xfrm>
                <a:off x="1678112" y="3166385"/>
                <a:ext cx="815442" cy="538058"/>
                <a:chOff x="1601912" y="2937785"/>
                <a:chExt cx="815442" cy="538058"/>
              </a:xfrm>
            </p:grpSpPr>
            <p:sp>
              <p:nvSpPr>
                <p:cNvPr id="769" name="Google Shape;769;p44"/>
                <p:cNvSpPr/>
                <p:nvPr/>
              </p:nvSpPr>
              <p:spPr>
                <a:xfrm>
                  <a:off x="1601912" y="2937785"/>
                  <a:ext cx="794488" cy="455910"/>
                </a:xfrm>
                <a:custGeom>
                  <a:avLst/>
                  <a:gdLst/>
                  <a:ahLst/>
                  <a:cxnLst/>
                  <a:rect l="l" t="t" r="r" b="b"/>
                  <a:pathLst>
                    <a:path w="9062" h="5200" extrusionOk="0">
                      <a:moveTo>
                        <a:pt x="882" y="0"/>
                      </a:moveTo>
                      <a:cubicBezTo>
                        <a:pt x="662" y="0"/>
                        <a:pt x="465" y="179"/>
                        <a:pt x="444" y="400"/>
                      </a:cubicBezTo>
                      <a:lnTo>
                        <a:pt x="22" y="4800"/>
                      </a:lnTo>
                      <a:cubicBezTo>
                        <a:pt x="0" y="5021"/>
                        <a:pt x="162" y="5199"/>
                        <a:pt x="383" y="5199"/>
                      </a:cubicBezTo>
                      <a:lnTo>
                        <a:pt x="8180" y="5199"/>
                      </a:lnTo>
                      <a:cubicBezTo>
                        <a:pt x="8400" y="5199"/>
                        <a:pt x="8597" y="5021"/>
                        <a:pt x="8618" y="4800"/>
                      </a:cubicBezTo>
                      <a:lnTo>
                        <a:pt x="9040" y="400"/>
                      </a:lnTo>
                      <a:cubicBezTo>
                        <a:pt x="9061" y="179"/>
                        <a:pt x="8900" y="0"/>
                        <a:pt x="8679" y="0"/>
                      </a:cubicBez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4"/>
                <p:cNvSpPr/>
                <p:nvPr/>
              </p:nvSpPr>
              <p:spPr>
                <a:xfrm>
                  <a:off x="1622867" y="2937785"/>
                  <a:ext cx="794488" cy="455910"/>
                </a:xfrm>
                <a:custGeom>
                  <a:avLst/>
                  <a:gdLst/>
                  <a:ahLst/>
                  <a:cxnLst/>
                  <a:rect l="l" t="t" r="r" b="b"/>
                  <a:pathLst>
                    <a:path w="9062" h="5200" extrusionOk="0">
                      <a:moveTo>
                        <a:pt x="882" y="0"/>
                      </a:moveTo>
                      <a:cubicBezTo>
                        <a:pt x="661" y="0"/>
                        <a:pt x="465" y="179"/>
                        <a:pt x="444" y="400"/>
                      </a:cubicBezTo>
                      <a:lnTo>
                        <a:pt x="22" y="4800"/>
                      </a:lnTo>
                      <a:cubicBezTo>
                        <a:pt x="1" y="5021"/>
                        <a:pt x="162" y="5199"/>
                        <a:pt x="382" y="5199"/>
                      </a:cubicBezTo>
                      <a:lnTo>
                        <a:pt x="8179" y="5199"/>
                      </a:lnTo>
                      <a:cubicBezTo>
                        <a:pt x="8400" y="5199"/>
                        <a:pt x="8596" y="5021"/>
                        <a:pt x="8617" y="4800"/>
                      </a:cubicBezTo>
                      <a:lnTo>
                        <a:pt x="9040" y="400"/>
                      </a:lnTo>
                      <a:cubicBezTo>
                        <a:pt x="9062" y="179"/>
                        <a:pt x="8900" y="0"/>
                        <a:pt x="8679" y="0"/>
                      </a:cubicBezTo>
                      <a:close/>
                    </a:path>
                  </a:pathLst>
                </a:custGeom>
                <a:solidFill>
                  <a:schemeClr val="dk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4"/>
                <p:cNvSpPr/>
                <p:nvPr/>
              </p:nvSpPr>
              <p:spPr>
                <a:xfrm>
                  <a:off x="1915260" y="3179416"/>
                  <a:ext cx="73733" cy="214278"/>
                </a:xfrm>
                <a:custGeom>
                  <a:avLst/>
                  <a:gdLst/>
                  <a:ahLst/>
                  <a:cxnLst/>
                  <a:rect l="l" t="t" r="r" b="b"/>
                  <a:pathLst>
                    <a:path w="841" h="2444" extrusionOk="0">
                      <a:moveTo>
                        <a:pt x="380" y="1"/>
                      </a:moveTo>
                      <a:lnTo>
                        <a:pt x="1" y="2443"/>
                      </a:lnTo>
                      <a:lnTo>
                        <a:pt x="841" y="2443"/>
                      </a:lnTo>
                      <a:lnTo>
                        <a:pt x="3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4"/>
                <p:cNvSpPr/>
                <p:nvPr/>
              </p:nvSpPr>
              <p:spPr>
                <a:xfrm>
                  <a:off x="1948576" y="3179416"/>
                  <a:ext cx="216902" cy="276439"/>
                </a:xfrm>
                <a:custGeom>
                  <a:avLst/>
                  <a:gdLst/>
                  <a:ahLst/>
                  <a:cxnLst/>
                  <a:rect l="l" t="t" r="r" b="b"/>
                  <a:pathLst>
                    <a:path w="2474" h="3153" extrusionOk="0">
                      <a:moveTo>
                        <a:pt x="0" y="1"/>
                      </a:moveTo>
                      <a:lnTo>
                        <a:pt x="594" y="3153"/>
                      </a:lnTo>
                      <a:lnTo>
                        <a:pt x="2474" y="3153"/>
                      </a:lnTo>
                      <a:lnTo>
                        <a:pt x="1880"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4"/>
                <p:cNvSpPr/>
                <p:nvPr/>
              </p:nvSpPr>
              <p:spPr>
                <a:xfrm>
                  <a:off x="1776384" y="3455765"/>
                  <a:ext cx="389091" cy="20078"/>
                </a:xfrm>
                <a:custGeom>
                  <a:avLst/>
                  <a:gdLst/>
                  <a:ahLst/>
                  <a:cxnLst/>
                  <a:rect l="l" t="t" r="r" b="b"/>
                  <a:pathLst>
                    <a:path w="4438" h="229" extrusionOk="0">
                      <a:moveTo>
                        <a:pt x="1" y="1"/>
                      </a:moveTo>
                      <a:lnTo>
                        <a:pt x="1" y="229"/>
                      </a:lnTo>
                      <a:lnTo>
                        <a:pt x="4438" y="229"/>
                      </a:lnTo>
                      <a:lnTo>
                        <a:pt x="4438" y="1"/>
                      </a:lnTo>
                      <a:close/>
                    </a:path>
                  </a:pathLst>
                </a:custGeom>
                <a:solidFill>
                  <a:schemeClr val="accent4"/>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44"/>
              <p:cNvGrpSpPr/>
              <p:nvPr/>
            </p:nvGrpSpPr>
            <p:grpSpPr>
              <a:xfrm>
                <a:off x="1184157" y="3687784"/>
                <a:ext cx="1257399" cy="775485"/>
                <a:chOff x="1107957" y="3459184"/>
                <a:chExt cx="1257399" cy="775485"/>
              </a:xfrm>
            </p:grpSpPr>
            <p:sp>
              <p:nvSpPr>
                <p:cNvPr id="775" name="Google Shape;775;p44"/>
                <p:cNvSpPr/>
                <p:nvPr/>
              </p:nvSpPr>
              <p:spPr>
                <a:xfrm>
                  <a:off x="1107957" y="3459184"/>
                  <a:ext cx="1257399" cy="42698"/>
                </a:xfrm>
                <a:custGeom>
                  <a:avLst/>
                  <a:gdLst/>
                  <a:ahLst/>
                  <a:cxnLst/>
                  <a:rect l="l" t="t" r="r" b="b"/>
                  <a:pathLst>
                    <a:path w="14342" h="487" extrusionOk="0">
                      <a:moveTo>
                        <a:pt x="0" y="0"/>
                      </a:moveTo>
                      <a:lnTo>
                        <a:pt x="0" y="486"/>
                      </a:lnTo>
                      <a:lnTo>
                        <a:pt x="14341" y="486"/>
                      </a:lnTo>
                      <a:lnTo>
                        <a:pt x="14341"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4"/>
                <p:cNvSpPr/>
                <p:nvPr/>
              </p:nvSpPr>
              <p:spPr>
                <a:xfrm>
                  <a:off x="1879664"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1855554" y="3501794"/>
                  <a:ext cx="457475" cy="732875"/>
                </a:xfrm>
                <a:custGeom>
                  <a:avLst/>
                  <a:gdLst/>
                  <a:ahLst/>
                  <a:cxnLst/>
                  <a:rect l="l" t="t" r="r" b="b"/>
                  <a:pathLst>
                    <a:path w="5218" h="8359" extrusionOk="0">
                      <a:moveTo>
                        <a:pt x="0" y="0"/>
                      </a:moveTo>
                      <a:lnTo>
                        <a:pt x="112" y="2699"/>
                      </a:lnTo>
                      <a:lnTo>
                        <a:pt x="347" y="8358"/>
                      </a:lnTo>
                      <a:lnTo>
                        <a:pt x="4872" y="8358"/>
                      </a:lnTo>
                      <a:lnTo>
                        <a:pt x="5218"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1855554" y="3501794"/>
                  <a:ext cx="457475" cy="732875"/>
                </a:xfrm>
                <a:custGeom>
                  <a:avLst/>
                  <a:gdLst/>
                  <a:ahLst/>
                  <a:cxnLst/>
                  <a:rect l="l" t="t" r="r" b="b"/>
                  <a:pathLst>
                    <a:path w="5218" h="8359" extrusionOk="0">
                      <a:moveTo>
                        <a:pt x="0" y="0"/>
                      </a:moveTo>
                      <a:lnTo>
                        <a:pt x="112" y="2699"/>
                      </a:lnTo>
                      <a:cubicBezTo>
                        <a:pt x="760" y="2934"/>
                        <a:pt x="1373" y="3260"/>
                        <a:pt x="1931" y="3664"/>
                      </a:cubicBezTo>
                      <a:cubicBezTo>
                        <a:pt x="2370" y="3982"/>
                        <a:pt x="2775" y="4351"/>
                        <a:pt x="3132" y="4760"/>
                      </a:cubicBezTo>
                      <a:cubicBezTo>
                        <a:pt x="4015" y="5773"/>
                        <a:pt x="4601" y="7035"/>
                        <a:pt x="4825" y="8358"/>
                      </a:cubicBezTo>
                      <a:lnTo>
                        <a:pt x="4872" y="8358"/>
                      </a:lnTo>
                      <a:lnTo>
                        <a:pt x="5218"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1573944" y="3501794"/>
                  <a:ext cx="773973" cy="54358"/>
                </a:xfrm>
                <a:custGeom>
                  <a:avLst/>
                  <a:gdLst/>
                  <a:ahLst/>
                  <a:cxnLst/>
                  <a:rect l="l" t="t" r="r" b="b"/>
                  <a:pathLst>
                    <a:path w="8828" h="620" extrusionOk="0">
                      <a:moveTo>
                        <a:pt x="1" y="0"/>
                      </a:moveTo>
                      <a:lnTo>
                        <a:pt x="1" y="619"/>
                      </a:lnTo>
                      <a:lnTo>
                        <a:pt x="8828" y="619"/>
                      </a:lnTo>
                      <a:lnTo>
                        <a:pt x="882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4"/>
                <p:cNvSpPr/>
                <p:nvPr/>
              </p:nvSpPr>
              <p:spPr>
                <a:xfrm>
                  <a:off x="1157405" y="3501794"/>
                  <a:ext cx="457475" cy="732875"/>
                </a:xfrm>
                <a:custGeom>
                  <a:avLst/>
                  <a:gdLst/>
                  <a:ahLst/>
                  <a:cxnLst/>
                  <a:rect l="l" t="t" r="r" b="b"/>
                  <a:pathLst>
                    <a:path w="5218" h="8359" extrusionOk="0">
                      <a:moveTo>
                        <a:pt x="0" y="0"/>
                      </a:moveTo>
                      <a:lnTo>
                        <a:pt x="347" y="8358"/>
                      </a:lnTo>
                      <a:lnTo>
                        <a:pt x="4872" y="8358"/>
                      </a:lnTo>
                      <a:lnTo>
                        <a:pt x="5218" y="0"/>
                      </a:lnTo>
                      <a:close/>
                    </a:path>
                  </a:pathLst>
                </a:custGeom>
                <a:solidFill>
                  <a:schemeClr val="accent1"/>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4"/>
                <p:cNvSpPr/>
                <p:nvPr/>
              </p:nvSpPr>
              <p:spPr>
                <a:xfrm>
                  <a:off x="1131804" y="3501794"/>
                  <a:ext cx="457387" cy="732875"/>
                </a:xfrm>
                <a:custGeom>
                  <a:avLst/>
                  <a:gdLst/>
                  <a:ahLst/>
                  <a:cxnLst/>
                  <a:rect l="l" t="t" r="r" b="b"/>
                  <a:pathLst>
                    <a:path w="5217" h="8359" extrusionOk="0">
                      <a:moveTo>
                        <a:pt x="0" y="0"/>
                      </a:moveTo>
                      <a:lnTo>
                        <a:pt x="15" y="347"/>
                      </a:lnTo>
                      <a:lnTo>
                        <a:pt x="346" y="8358"/>
                      </a:lnTo>
                      <a:lnTo>
                        <a:pt x="4871" y="8358"/>
                      </a:lnTo>
                      <a:lnTo>
                        <a:pt x="5020" y="4771"/>
                      </a:lnTo>
                      <a:lnTo>
                        <a:pt x="5216" y="0"/>
                      </a:lnTo>
                      <a:close/>
                    </a:path>
                  </a:pathLst>
                </a:custGeom>
                <a:solidFill>
                  <a:schemeClr val="lt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4"/>
                <p:cNvSpPr/>
                <p:nvPr/>
              </p:nvSpPr>
              <p:spPr>
                <a:xfrm>
                  <a:off x="1131804" y="3501794"/>
                  <a:ext cx="457387" cy="418385"/>
                </a:xfrm>
                <a:custGeom>
                  <a:avLst/>
                  <a:gdLst/>
                  <a:ahLst/>
                  <a:cxnLst/>
                  <a:rect l="l" t="t" r="r" b="b"/>
                  <a:pathLst>
                    <a:path w="5217" h="4772" extrusionOk="0">
                      <a:moveTo>
                        <a:pt x="0" y="0"/>
                      </a:moveTo>
                      <a:lnTo>
                        <a:pt x="15" y="347"/>
                      </a:lnTo>
                      <a:cubicBezTo>
                        <a:pt x="40" y="351"/>
                        <a:pt x="64" y="354"/>
                        <a:pt x="88" y="358"/>
                      </a:cubicBezTo>
                      <a:cubicBezTo>
                        <a:pt x="540" y="424"/>
                        <a:pt x="982" y="486"/>
                        <a:pt x="1414" y="642"/>
                      </a:cubicBezTo>
                      <a:cubicBezTo>
                        <a:pt x="1944" y="832"/>
                        <a:pt x="2440" y="1114"/>
                        <a:pt x="2879" y="1465"/>
                      </a:cubicBezTo>
                      <a:cubicBezTo>
                        <a:pt x="3808" y="2211"/>
                        <a:pt x="4476" y="3253"/>
                        <a:pt x="4885" y="4372"/>
                      </a:cubicBezTo>
                      <a:cubicBezTo>
                        <a:pt x="4933" y="4504"/>
                        <a:pt x="4978" y="4637"/>
                        <a:pt x="5020" y="4771"/>
                      </a:cubicBezTo>
                      <a:lnTo>
                        <a:pt x="5216" y="0"/>
                      </a:lnTo>
                      <a:close/>
                    </a:path>
                  </a:pathLst>
                </a:custGeom>
                <a:solidFill>
                  <a:srgbClr val="FFFFFF">
                    <a:alpha val="16980"/>
                  </a:srgbClr>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4"/>
              <p:cNvGrpSpPr/>
              <p:nvPr/>
            </p:nvGrpSpPr>
            <p:grpSpPr>
              <a:xfrm>
                <a:off x="1435170" y="3124230"/>
                <a:ext cx="1051982" cy="688774"/>
                <a:chOff x="1360195" y="2897805"/>
                <a:chExt cx="1051982" cy="688774"/>
              </a:xfrm>
            </p:grpSpPr>
            <p:grpSp>
              <p:nvGrpSpPr>
                <p:cNvPr id="784" name="Google Shape;784;p44"/>
                <p:cNvGrpSpPr/>
                <p:nvPr/>
              </p:nvGrpSpPr>
              <p:grpSpPr>
                <a:xfrm>
                  <a:off x="1360195" y="2897805"/>
                  <a:ext cx="1051982" cy="688774"/>
                  <a:chOff x="1360195" y="2897805"/>
                  <a:chExt cx="1051982" cy="688774"/>
                </a:xfrm>
              </p:grpSpPr>
              <p:sp>
                <p:nvSpPr>
                  <p:cNvPr id="786" name="Google Shape;786;p44"/>
                  <p:cNvSpPr/>
                  <p:nvPr/>
                </p:nvSpPr>
                <p:spPr>
                  <a:xfrm>
                    <a:off x="1360195" y="3076486"/>
                    <a:ext cx="1051982" cy="510093"/>
                  </a:xfrm>
                  <a:custGeom>
                    <a:avLst/>
                    <a:gdLst/>
                    <a:ahLst/>
                    <a:cxnLst/>
                    <a:rect l="l" t="t" r="r" b="b"/>
                    <a:pathLst>
                      <a:path w="11999" h="5818" extrusionOk="0">
                        <a:moveTo>
                          <a:pt x="11396" y="0"/>
                        </a:moveTo>
                        <a:lnTo>
                          <a:pt x="1" y="1644"/>
                        </a:lnTo>
                        <a:lnTo>
                          <a:pt x="603" y="5817"/>
                        </a:lnTo>
                        <a:lnTo>
                          <a:pt x="11998" y="4174"/>
                        </a:lnTo>
                        <a:lnTo>
                          <a:pt x="11396" y="0"/>
                        </a:lnTo>
                        <a:close/>
                      </a:path>
                    </a:pathLst>
                  </a:custGeom>
                  <a:solidFill>
                    <a:schemeClr val="accent3"/>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44"/>
                  <p:cNvGrpSpPr/>
                  <p:nvPr/>
                </p:nvGrpSpPr>
                <p:grpSpPr>
                  <a:xfrm>
                    <a:off x="1698266" y="2897805"/>
                    <a:ext cx="491061" cy="301600"/>
                    <a:chOff x="1698266" y="2897805"/>
                    <a:chExt cx="491061" cy="301600"/>
                  </a:xfrm>
                </p:grpSpPr>
                <p:sp>
                  <p:nvSpPr>
                    <p:cNvPr id="794" name="Google Shape;794;p44"/>
                    <p:cNvSpPr/>
                    <p:nvPr/>
                  </p:nvSpPr>
                  <p:spPr>
                    <a:xfrm>
                      <a:off x="2126554" y="3140663"/>
                      <a:ext cx="62774" cy="58742"/>
                    </a:xfrm>
                    <a:custGeom>
                      <a:avLst/>
                      <a:gdLst/>
                      <a:ahLst/>
                      <a:cxnLst/>
                      <a:rect l="l" t="t" r="r" b="b"/>
                      <a:pathLst>
                        <a:path w="716" h="670" extrusionOk="0">
                          <a:moveTo>
                            <a:pt x="359" y="0"/>
                          </a:moveTo>
                          <a:cubicBezTo>
                            <a:pt x="343" y="0"/>
                            <a:pt x="327" y="1"/>
                            <a:pt x="311" y="4"/>
                          </a:cubicBezTo>
                          <a:cubicBezTo>
                            <a:pt x="128" y="31"/>
                            <a:pt x="0" y="199"/>
                            <a:pt x="27" y="383"/>
                          </a:cubicBezTo>
                          <a:cubicBezTo>
                            <a:pt x="52" y="550"/>
                            <a:pt x="195" y="670"/>
                            <a:pt x="358" y="670"/>
                          </a:cubicBezTo>
                          <a:cubicBezTo>
                            <a:pt x="374" y="670"/>
                            <a:pt x="390" y="669"/>
                            <a:pt x="405" y="667"/>
                          </a:cubicBezTo>
                          <a:cubicBezTo>
                            <a:pt x="590" y="640"/>
                            <a:pt x="716" y="470"/>
                            <a:pt x="690" y="287"/>
                          </a:cubicBezTo>
                          <a:cubicBezTo>
                            <a:pt x="666" y="121"/>
                            <a:pt x="523" y="0"/>
                            <a:pt x="359" y="0"/>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1698266" y="2897805"/>
                      <a:ext cx="474221" cy="276176"/>
                    </a:xfrm>
                    <a:custGeom>
                      <a:avLst/>
                      <a:gdLst/>
                      <a:ahLst/>
                      <a:cxnLst/>
                      <a:rect l="l" t="t" r="r" b="b"/>
                      <a:pathLst>
                        <a:path w="5409" h="3150" extrusionOk="0">
                          <a:moveTo>
                            <a:pt x="1813" y="1"/>
                          </a:moveTo>
                          <a:cubicBezTo>
                            <a:pt x="1625" y="1"/>
                            <a:pt x="1427" y="15"/>
                            <a:pt x="1220" y="45"/>
                          </a:cubicBezTo>
                          <a:cubicBezTo>
                            <a:pt x="732" y="117"/>
                            <a:pt x="331" y="263"/>
                            <a:pt x="1" y="456"/>
                          </a:cubicBezTo>
                          <a:lnTo>
                            <a:pt x="907" y="456"/>
                          </a:lnTo>
                          <a:cubicBezTo>
                            <a:pt x="1024" y="426"/>
                            <a:pt x="1144" y="402"/>
                            <a:pt x="1270" y="384"/>
                          </a:cubicBezTo>
                          <a:cubicBezTo>
                            <a:pt x="1459" y="356"/>
                            <a:pt x="1643" y="342"/>
                            <a:pt x="1821" y="342"/>
                          </a:cubicBezTo>
                          <a:cubicBezTo>
                            <a:pt x="2800" y="342"/>
                            <a:pt x="3624" y="758"/>
                            <a:pt x="4273" y="1585"/>
                          </a:cubicBezTo>
                          <a:cubicBezTo>
                            <a:pt x="4857" y="2327"/>
                            <a:pt x="5077" y="3141"/>
                            <a:pt x="5078" y="3149"/>
                          </a:cubicBezTo>
                          <a:lnTo>
                            <a:pt x="5408" y="3061"/>
                          </a:lnTo>
                          <a:cubicBezTo>
                            <a:pt x="5400" y="3026"/>
                            <a:pt x="5173" y="2182"/>
                            <a:pt x="4548" y="1383"/>
                          </a:cubicBezTo>
                          <a:cubicBezTo>
                            <a:pt x="4036" y="727"/>
                            <a:pt x="3163" y="1"/>
                            <a:pt x="1813"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6" name="Google Shape;796;p44"/>
                <p:cNvGrpSpPr/>
                <p:nvPr/>
              </p:nvGrpSpPr>
              <p:grpSpPr>
                <a:xfrm>
                  <a:off x="1548519" y="2984603"/>
                  <a:ext cx="91969" cy="298181"/>
                  <a:chOff x="1548519" y="2984603"/>
                  <a:chExt cx="91969" cy="298181"/>
                </a:xfrm>
              </p:grpSpPr>
              <p:sp>
                <p:nvSpPr>
                  <p:cNvPr id="797" name="Google Shape;797;p44"/>
                  <p:cNvSpPr/>
                  <p:nvPr/>
                </p:nvSpPr>
                <p:spPr>
                  <a:xfrm>
                    <a:off x="1548519" y="3223954"/>
                    <a:ext cx="62774" cy="58830"/>
                  </a:xfrm>
                  <a:custGeom>
                    <a:avLst/>
                    <a:gdLst/>
                    <a:ahLst/>
                    <a:cxnLst/>
                    <a:rect l="l" t="t" r="r" b="b"/>
                    <a:pathLst>
                      <a:path w="716" h="671" extrusionOk="0">
                        <a:moveTo>
                          <a:pt x="356" y="1"/>
                        </a:moveTo>
                        <a:cubicBezTo>
                          <a:pt x="341" y="1"/>
                          <a:pt x="325" y="2"/>
                          <a:pt x="309" y="4"/>
                        </a:cubicBezTo>
                        <a:cubicBezTo>
                          <a:pt x="126" y="31"/>
                          <a:pt x="0" y="201"/>
                          <a:pt x="26" y="384"/>
                        </a:cubicBezTo>
                        <a:cubicBezTo>
                          <a:pt x="50" y="550"/>
                          <a:pt x="193" y="671"/>
                          <a:pt x="357" y="671"/>
                        </a:cubicBezTo>
                        <a:cubicBezTo>
                          <a:pt x="373" y="671"/>
                          <a:pt x="389" y="670"/>
                          <a:pt x="405" y="667"/>
                        </a:cubicBezTo>
                        <a:cubicBezTo>
                          <a:pt x="588" y="640"/>
                          <a:pt x="716" y="472"/>
                          <a:pt x="689" y="288"/>
                        </a:cubicBezTo>
                        <a:cubicBezTo>
                          <a:pt x="664" y="121"/>
                          <a:pt x="521" y="1"/>
                          <a:pt x="356" y="1"/>
                        </a:cubicBez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4"/>
                  <p:cNvSpPr/>
                  <p:nvPr/>
                </p:nvSpPr>
                <p:spPr>
                  <a:xfrm>
                    <a:off x="1555445" y="2984603"/>
                    <a:ext cx="85042" cy="270740"/>
                  </a:xfrm>
                  <a:custGeom>
                    <a:avLst/>
                    <a:gdLst/>
                    <a:ahLst/>
                    <a:cxnLst/>
                    <a:rect l="l" t="t" r="r" b="b"/>
                    <a:pathLst>
                      <a:path w="970" h="3088" extrusionOk="0">
                        <a:moveTo>
                          <a:pt x="970" y="0"/>
                        </a:moveTo>
                        <a:lnTo>
                          <a:pt x="970" y="0"/>
                        </a:lnTo>
                        <a:cubicBezTo>
                          <a:pt x="611" y="397"/>
                          <a:pt x="400" y="853"/>
                          <a:pt x="278" y="1264"/>
                        </a:cubicBezTo>
                        <a:cubicBezTo>
                          <a:pt x="1" y="2192"/>
                          <a:pt x="104" y="3052"/>
                          <a:pt x="108" y="3087"/>
                        </a:cubicBezTo>
                        <a:lnTo>
                          <a:pt x="448" y="3045"/>
                        </a:lnTo>
                        <a:cubicBezTo>
                          <a:pt x="447" y="3036"/>
                          <a:pt x="349" y="2212"/>
                          <a:pt x="608" y="1352"/>
                        </a:cubicBezTo>
                        <a:cubicBezTo>
                          <a:pt x="683" y="1102"/>
                          <a:pt x="780" y="877"/>
                          <a:pt x="897" y="674"/>
                        </a:cubicBezTo>
                        <a:lnTo>
                          <a:pt x="970" y="0"/>
                        </a:ln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extBox 7">
              <a:extLst>
                <a:ext uri="{FF2B5EF4-FFF2-40B4-BE49-F238E27FC236}">
                  <a16:creationId xmlns:a16="http://schemas.microsoft.com/office/drawing/2014/main" xmlns="" id="{E88605EA-7D51-68C2-E21F-C7BDDD50A20A}"/>
                </a:ext>
              </a:extLst>
            </p:cNvPr>
            <p:cNvSpPr txBox="1"/>
            <p:nvPr/>
          </p:nvSpPr>
          <p:spPr>
            <a:xfrm rot="21115412">
              <a:off x="1448323" y="3436911"/>
              <a:ext cx="1053282" cy="261610"/>
            </a:xfrm>
            <a:prstGeom prst="rect">
              <a:avLst/>
            </a:prstGeom>
            <a:noFill/>
          </p:spPr>
          <p:txBody>
            <a:bodyPr wrap="square" rtlCol="0">
              <a:spAutoFit/>
            </a:bodyPr>
            <a:lstStyle/>
            <a:p>
              <a:pPr algn="ctr"/>
              <a:r>
                <a:rPr lang="en-US" sz="1100" b="1">
                  <a:solidFill>
                    <a:srgbClr val="FFC900"/>
                  </a:solidFill>
                  <a:latin typeface="Bahnschrift SemiBold" panose="020B0502040204020203" pitchFamily="34" charset="0"/>
                </a:rPr>
                <a:t>TUYỂN DỤNG</a:t>
              </a:r>
            </a:p>
          </p:txBody>
        </p:sp>
      </p:grpSp>
      <p:sp>
        <p:nvSpPr>
          <p:cNvPr id="11" name="TextBox 10">
            <a:extLst>
              <a:ext uri="{FF2B5EF4-FFF2-40B4-BE49-F238E27FC236}">
                <a16:creationId xmlns:a16="http://schemas.microsoft.com/office/drawing/2014/main" xmlns="" id="{C6EBD72B-F521-A7AF-2544-DD6B8F12C604}"/>
              </a:ext>
            </a:extLst>
          </p:cNvPr>
          <p:cNvSpPr txBox="1"/>
          <p:nvPr/>
        </p:nvSpPr>
        <p:spPr>
          <a:xfrm>
            <a:off x="3577121" y="440386"/>
            <a:ext cx="5066182" cy="1478418"/>
          </a:xfrm>
          <a:prstGeom prst="rect">
            <a:avLst/>
          </a:prstGeom>
          <a:noFill/>
        </p:spPr>
        <p:txBody>
          <a:bodyPr wrap="square">
            <a:spAutoFit/>
          </a:bodyPr>
          <a:lstStyle/>
          <a:p>
            <a:pPr algn="ctr">
              <a:lnSpc>
                <a:spcPct val="150000"/>
              </a:lnSpc>
            </a:pPr>
            <a:r>
              <a:rPr lang="en-US" sz="3200" b="1">
                <a:solidFill>
                  <a:schemeClr val="tx1">
                    <a:lumMod val="50000"/>
                    <a:lumOff val="50000"/>
                  </a:schemeClr>
                </a:solidFill>
              </a:rPr>
              <a:t>VẤN ĐỀ VIỆC LÀM Ở THÀNH PHỐ HẢI PHÒNG</a:t>
            </a:r>
          </a:p>
        </p:txBody>
      </p:sp>
      <p:pic>
        <p:nvPicPr>
          <p:cNvPr id="13" name="Picture 12">
            <a:extLst>
              <a:ext uri="{FF2B5EF4-FFF2-40B4-BE49-F238E27FC236}">
                <a16:creationId xmlns:a16="http://schemas.microsoft.com/office/drawing/2014/main" xmlns="" id="{95778094-B0DD-5DCC-E75E-CFC96856D69A}"/>
              </a:ext>
            </a:extLst>
          </p:cNvPr>
          <p:cNvPicPr>
            <a:picLocks noChangeAspect="1"/>
          </p:cNvPicPr>
          <p:nvPr/>
        </p:nvPicPr>
        <p:blipFill>
          <a:blip r:embed="rId3"/>
          <a:srcRect l="74" r="74"/>
          <a:stretch/>
        </p:blipFill>
        <p:spPr>
          <a:xfrm>
            <a:off x="4495308" y="2133899"/>
            <a:ext cx="3679402" cy="2454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79D74963-3D65-14B4-E111-75E26F7700A6}"/>
              </a:ext>
            </a:extLst>
          </p:cNvPr>
          <p:cNvSpPr txBox="1"/>
          <p:nvPr/>
        </p:nvSpPr>
        <p:spPr>
          <a:xfrm>
            <a:off x="1913366" y="371267"/>
            <a:ext cx="1341120" cy="923330"/>
          </a:xfrm>
          <a:prstGeom prst="rect">
            <a:avLst/>
          </a:prstGeom>
          <a:noFill/>
        </p:spPr>
        <p:txBody>
          <a:bodyPr wrap="square" rtlCol="0">
            <a:spAutoFit/>
          </a:bodyPr>
          <a:lstStyle/>
          <a:p>
            <a:pPr algn="ctr"/>
            <a:r>
              <a:rPr lang="en-US" sz="5400" b="1"/>
              <a:t>II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8" name="TextBox 7">
            <a:extLst>
              <a:ext uri="{FF2B5EF4-FFF2-40B4-BE49-F238E27FC236}">
                <a16:creationId xmlns:a16="http://schemas.microsoft.com/office/drawing/2014/main" xmlns="" id="{F3D527BB-982D-25FC-E0DC-7F558383ED00}"/>
              </a:ext>
            </a:extLst>
          </p:cNvPr>
          <p:cNvSpPr txBox="1"/>
          <p:nvPr/>
        </p:nvSpPr>
        <p:spPr>
          <a:xfrm>
            <a:off x="1180170" y="435027"/>
            <a:ext cx="67836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00"/>
              </a:spcBef>
              <a:spcAft>
                <a:spcPts val="10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rPr>
              <a:t>1. </a:t>
            </a:r>
            <a:r>
              <a:rPr kumimoji="0" lang="vi-VN" sz="2400" b="1" i="0" u="none" strike="noStrike" kern="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a:sym typeface="Arial"/>
              </a:rPr>
              <a:t>Khái quát đặc điểm lao động</a:t>
            </a:r>
            <a:endParaRPr kumimoji="0" lang="en-US" sz="2400" b="0"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endParaRPr>
          </a:p>
        </p:txBody>
      </p:sp>
      <p:grpSp>
        <p:nvGrpSpPr>
          <p:cNvPr id="13" name="Group 12">
            <a:extLst>
              <a:ext uri="{FF2B5EF4-FFF2-40B4-BE49-F238E27FC236}">
                <a16:creationId xmlns:a16="http://schemas.microsoft.com/office/drawing/2014/main" xmlns="" id="{C7BED30F-2B2F-FB64-4810-74294BBF94A2}"/>
              </a:ext>
            </a:extLst>
          </p:cNvPr>
          <p:cNvGrpSpPr/>
          <p:nvPr/>
        </p:nvGrpSpPr>
        <p:grpSpPr>
          <a:xfrm>
            <a:off x="605294" y="898281"/>
            <a:ext cx="6547174" cy="747802"/>
            <a:chOff x="605294" y="1301979"/>
            <a:chExt cx="6547174" cy="747802"/>
          </a:xfrm>
        </p:grpSpPr>
        <p:sp>
          <p:nvSpPr>
            <p:cNvPr id="9" name="Freeform 4">
              <a:extLst>
                <a:ext uri="{FF2B5EF4-FFF2-40B4-BE49-F238E27FC236}">
                  <a16:creationId xmlns:a16="http://schemas.microsoft.com/office/drawing/2014/main" xmlns="" id="{00E7EAA7-E6CE-5157-5E3F-AA76445A0A72}"/>
                </a:ext>
              </a:extLst>
            </p:cNvPr>
            <p:cNvSpPr/>
            <p:nvPr/>
          </p:nvSpPr>
          <p:spPr>
            <a:xfrm>
              <a:off x="605294" y="1301979"/>
              <a:ext cx="574876" cy="747802"/>
            </a:xfrm>
            <a:custGeom>
              <a:avLst/>
              <a:gdLst/>
              <a:ahLst/>
              <a:cxnLst/>
              <a:rect l="l" t="t" r="r" b="b"/>
              <a:pathLst>
                <a:path w="1282382" h="1538089">
                  <a:moveTo>
                    <a:pt x="0" y="0"/>
                  </a:moveTo>
                  <a:lnTo>
                    <a:pt x="1282381" y="0"/>
                  </a:lnTo>
                  <a:lnTo>
                    <a:pt x="1282381" y="1538089"/>
                  </a:lnTo>
                  <a:lnTo>
                    <a:pt x="0" y="15380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xmlns="" id="{BC4BB64F-BF23-C9FB-F788-1659BF0EE271}"/>
                </a:ext>
              </a:extLst>
            </p:cNvPr>
            <p:cNvSpPr txBox="1"/>
            <p:nvPr/>
          </p:nvSpPr>
          <p:spPr>
            <a:xfrm>
              <a:off x="1234440" y="1475825"/>
              <a:ext cx="591802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N</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guồn lao động dồi dào</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(50,6 triệu người – 2021)</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grpSp>
      <p:grpSp>
        <p:nvGrpSpPr>
          <p:cNvPr id="14" name="Group 13">
            <a:extLst>
              <a:ext uri="{FF2B5EF4-FFF2-40B4-BE49-F238E27FC236}">
                <a16:creationId xmlns:a16="http://schemas.microsoft.com/office/drawing/2014/main" xmlns="" id="{1B506830-1ED5-6AA9-DFD8-CCD54140C438}"/>
              </a:ext>
            </a:extLst>
          </p:cNvPr>
          <p:cNvGrpSpPr/>
          <p:nvPr/>
        </p:nvGrpSpPr>
        <p:grpSpPr>
          <a:xfrm>
            <a:off x="605294" y="1766305"/>
            <a:ext cx="8073038" cy="747802"/>
            <a:chOff x="605294" y="1301979"/>
            <a:chExt cx="8073038" cy="747802"/>
          </a:xfrm>
        </p:grpSpPr>
        <p:sp>
          <p:nvSpPr>
            <p:cNvPr id="15" name="Freeform 4">
              <a:extLst>
                <a:ext uri="{FF2B5EF4-FFF2-40B4-BE49-F238E27FC236}">
                  <a16:creationId xmlns:a16="http://schemas.microsoft.com/office/drawing/2014/main" xmlns="" id="{3F19080D-92F4-1857-55B5-730FEF217209}"/>
                </a:ext>
              </a:extLst>
            </p:cNvPr>
            <p:cNvSpPr/>
            <p:nvPr/>
          </p:nvSpPr>
          <p:spPr>
            <a:xfrm>
              <a:off x="605294" y="1301979"/>
              <a:ext cx="574876" cy="747802"/>
            </a:xfrm>
            <a:custGeom>
              <a:avLst/>
              <a:gdLst/>
              <a:ahLst/>
              <a:cxnLst/>
              <a:rect l="l" t="t" r="r" b="b"/>
              <a:pathLst>
                <a:path w="1282382" h="1538089">
                  <a:moveTo>
                    <a:pt x="0" y="0"/>
                  </a:moveTo>
                  <a:lnTo>
                    <a:pt x="1282381" y="0"/>
                  </a:lnTo>
                  <a:lnTo>
                    <a:pt x="1282381" y="1538089"/>
                  </a:lnTo>
                  <a:lnTo>
                    <a:pt x="0" y="1538089"/>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xmlns="" id="{E238B80E-9D72-A19C-9053-9EE59459E015}"/>
                </a:ext>
              </a:extLst>
            </p:cNvPr>
            <p:cNvSpPr txBox="1"/>
            <p:nvPr/>
          </p:nvSpPr>
          <p:spPr>
            <a:xfrm>
              <a:off x="1234439" y="1475825"/>
              <a:ext cx="7443893"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Số lao động có việc làm trong độ tuổi lao động ở:</a:t>
              </a:r>
            </a:p>
          </p:txBody>
        </p:sp>
      </p:grpSp>
      <p:grpSp>
        <p:nvGrpSpPr>
          <p:cNvPr id="1312" name="Group 1311">
            <a:extLst>
              <a:ext uri="{FF2B5EF4-FFF2-40B4-BE49-F238E27FC236}">
                <a16:creationId xmlns:a16="http://schemas.microsoft.com/office/drawing/2014/main" xmlns="" id="{A2BF9556-C448-2534-DF6F-8ECD2F3E5585}"/>
              </a:ext>
            </a:extLst>
          </p:cNvPr>
          <p:cNvGrpSpPr/>
          <p:nvPr/>
        </p:nvGrpSpPr>
        <p:grpSpPr>
          <a:xfrm>
            <a:off x="605294" y="3712053"/>
            <a:ext cx="7933412" cy="958660"/>
            <a:chOff x="605294" y="1213292"/>
            <a:chExt cx="7933412" cy="958660"/>
          </a:xfrm>
        </p:grpSpPr>
        <p:sp>
          <p:nvSpPr>
            <p:cNvPr id="1313" name="Freeform 4">
              <a:extLst>
                <a:ext uri="{FF2B5EF4-FFF2-40B4-BE49-F238E27FC236}">
                  <a16:creationId xmlns:a16="http://schemas.microsoft.com/office/drawing/2014/main" xmlns="" id="{CD16B29D-F84A-D5F1-8E1B-D72B10E229F9}"/>
                </a:ext>
              </a:extLst>
            </p:cNvPr>
            <p:cNvSpPr/>
            <p:nvPr/>
          </p:nvSpPr>
          <p:spPr>
            <a:xfrm>
              <a:off x="605294" y="1301979"/>
              <a:ext cx="574876" cy="747802"/>
            </a:xfrm>
            <a:custGeom>
              <a:avLst/>
              <a:gdLst/>
              <a:ahLst/>
              <a:cxnLst/>
              <a:rect l="l" t="t" r="r" b="b"/>
              <a:pathLst>
                <a:path w="1282382" h="1538089">
                  <a:moveTo>
                    <a:pt x="0" y="0"/>
                  </a:moveTo>
                  <a:lnTo>
                    <a:pt x="1282381" y="0"/>
                  </a:lnTo>
                  <a:lnTo>
                    <a:pt x="1282381" y="1538089"/>
                  </a:lnTo>
                  <a:lnTo>
                    <a:pt x="0" y="1538089"/>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TextBox 1313">
              <a:extLst>
                <a:ext uri="{FF2B5EF4-FFF2-40B4-BE49-F238E27FC236}">
                  <a16:creationId xmlns:a16="http://schemas.microsoft.com/office/drawing/2014/main" xmlns="" id="{AA3FC7D7-D2FA-96AF-0027-6FF59215C647}"/>
                </a:ext>
              </a:extLst>
            </p:cNvPr>
            <p:cNvSpPr txBox="1"/>
            <p:nvPr/>
          </p:nvSpPr>
          <p:spPr>
            <a:xfrm>
              <a:off x="1234440" y="1213292"/>
              <a:ext cx="7304266"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Lực lượng lao động có việc làm là 49,1 triệu người (chiếm khoảng 49,8% dân số, 97% lực lượng lao động).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roup 19">
            <a:extLst>
              <a:ext uri="{FF2B5EF4-FFF2-40B4-BE49-F238E27FC236}">
                <a16:creationId xmlns:a16="http://schemas.microsoft.com/office/drawing/2014/main" xmlns="" id="{5BF08106-E103-2D40-C608-38E00282A931}"/>
              </a:ext>
            </a:extLst>
          </p:cNvPr>
          <p:cNvGrpSpPr/>
          <p:nvPr/>
        </p:nvGrpSpPr>
        <p:grpSpPr>
          <a:xfrm>
            <a:off x="773162" y="2299149"/>
            <a:ext cx="7905170" cy="1365743"/>
            <a:chOff x="784191" y="2335958"/>
            <a:chExt cx="7905170" cy="1365743"/>
          </a:xfrm>
        </p:grpSpPr>
        <p:grpSp>
          <p:nvGrpSpPr>
            <p:cNvPr id="17" name="Group 16">
              <a:extLst>
                <a:ext uri="{FF2B5EF4-FFF2-40B4-BE49-F238E27FC236}">
                  <a16:creationId xmlns:a16="http://schemas.microsoft.com/office/drawing/2014/main" xmlns="" id="{AEA5FB8D-45B8-1AAD-9E9E-1211A0E12CCC}"/>
                </a:ext>
              </a:extLst>
            </p:cNvPr>
            <p:cNvGrpSpPr/>
            <p:nvPr/>
          </p:nvGrpSpPr>
          <p:grpSpPr>
            <a:xfrm>
              <a:off x="784191" y="2335958"/>
              <a:ext cx="3351926" cy="1365743"/>
              <a:chOff x="784191" y="2335958"/>
              <a:chExt cx="3351926" cy="1365743"/>
            </a:xfrm>
          </p:grpSpPr>
          <p:grpSp>
            <p:nvGrpSpPr>
              <p:cNvPr id="2" name="Group 1">
                <a:extLst>
                  <a:ext uri="{FF2B5EF4-FFF2-40B4-BE49-F238E27FC236}">
                    <a16:creationId xmlns:a16="http://schemas.microsoft.com/office/drawing/2014/main" xmlns="" id="{812D66E8-6A01-EBBE-8AC7-B830EDE3811C}"/>
                  </a:ext>
                </a:extLst>
              </p:cNvPr>
              <p:cNvGrpSpPr/>
              <p:nvPr/>
            </p:nvGrpSpPr>
            <p:grpSpPr>
              <a:xfrm>
                <a:off x="2806850" y="2335958"/>
                <a:ext cx="1329267" cy="1365743"/>
                <a:chOff x="529317" y="2675155"/>
                <a:chExt cx="1329267" cy="1365743"/>
              </a:xfrm>
            </p:grpSpPr>
            <p:sp>
              <p:nvSpPr>
                <p:cNvPr id="3" name="Rectangle: Rounded Corners 2">
                  <a:extLst>
                    <a:ext uri="{FF2B5EF4-FFF2-40B4-BE49-F238E27FC236}">
                      <a16:creationId xmlns:a16="http://schemas.microsoft.com/office/drawing/2014/main" xmlns="" id="{B397F570-D08B-C71E-91A3-60C7C2995671}"/>
                    </a:ext>
                  </a:extLst>
                </p:cNvPr>
                <p:cNvSpPr/>
                <p:nvPr/>
              </p:nvSpPr>
              <p:spPr>
                <a:xfrm>
                  <a:off x="529317" y="3561685"/>
                  <a:ext cx="1329267" cy="479213"/>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Thành thị</a:t>
                  </a:r>
                </a:p>
              </p:txBody>
            </p:sp>
            <p:pic>
              <p:nvPicPr>
                <p:cNvPr id="4" name="Picture 3">
                  <a:extLst>
                    <a:ext uri="{FF2B5EF4-FFF2-40B4-BE49-F238E27FC236}">
                      <a16:creationId xmlns:a16="http://schemas.microsoft.com/office/drawing/2014/main" xmlns="" id="{1D58952E-0370-A963-ED4A-150478637B0C}"/>
                    </a:ext>
                  </a:extLst>
                </p:cNvPr>
                <p:cNvPicPr>
                  <a:picLocks noChangeAspect="1"/>
                </p:cNvPicPr>
                <p:nvPr/>
              </p:nvPicPr>
              <p:blipFill>
                <a:blip r:embed="rId6"/>
                <a:stretch>
                  <a:fillRect/>
                </a:stretch>
              </p:blipFill>
              <p:spPr>
                <a:xfrm>
                  <a:off x="683179" y="2675155"/>
                  <a:ext cx="1021544" cy="963354"/>
                </a:xfrm>
                <a:prstGeom prst="rect">
                  <a:avLst/>
                </a:prstGeom>
              </p:spPr>
            </p:pic>
          </p:grpSp>
          <p:sp>
            <p:nvSpPr>
              <p:cNvPr id="10" name="TextBox 9">
                <a:extLst>
                  <a:ext uri="{FF2B5EF4-FFF2-40B4-BE49-F238E27FC236}">
                    <a16:creationId xmlns:a16="http://schemas.microsoft.com/office/drawing/2014/main" xmlns="" id="{BC51FA1B-E36B-C446-30DA-D4BB97024340}"/>
                  </a:ext>
                </a:extLst>
              </p:cNvPr>
              <p:cNvSpPr txBox="1"/>
              <p:nvPr/>
            </p:nvSpPr>
            <p:spPr>
              <a:xfrm>
                <a:off x="784191" y="2690012"/>
                <a:ext cx="19933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outerShdw blurRad="50800" dist="38100" dir="2700000" algn="tl" rotWithShape="0">
                        <a:prstClr val="black">
                          <a:alpha val="40000"/>
                        </a:prstClr>
                      </a:outerShdw>
                    </a:effectLst>
                    <a:uLnTx/>
                    <a:uFillTx/>
                    <a:latin typeface="Arial"/>
                    <a:cs typeface="Arial"/>
                    <a:sym typeface="Arial"/>
                  </a:rPr>
                  <a:t>17,7 triệu người</a:t>
                </a:r>
              </a:p>
            </p:txBody>
          </p:sp>
        </p:grpSp>
        <p:grpSp>
          <p:nvGrpSpPr>
            <p:cNvPr id="26" name="Group 25">
              <a:extLst>
                <a:ext uri="{FF2B5EF4-FFF2-40B4-BE49-F238E27FC236}">
                  <a16:creationId xmlns:a16="http://schemas.microsoft.com/office/drawing/2014/main" xmlns="" id="{976069CE-16F3-1615-7C27-F27A93F5B32A}"/>
                </a:ext>
              </a:extLst>
            </p:cNvPr>
            <p:cNvGrpSpPr/>
            <p:nvPr/>
          </p:nvGrpSpPr>
          <p:grpSpPr>
            <a:xfrm>
              <a:off x="5285547" y="2580493"/>
              <a:ext cx="3403814" cy="1121208"/>
              <a:chOff x="5285547" y="2580493"/>
              <a:chExt cx="3403814" cy="1121208"/>
            </a:xfrm>
          </p:grpSpPr>
          <p:grpSp>
            <p:nvGrpSpPr>
              <p:cNvPr id="5" name="Group 4">
                <a:extLst>
                  <a:ext uri="{FF2B5EF4-FFF2-40B4-BE49-F238E27FC236}">
                    <a16:creationId xmlns:a16="http://schemas.microsoft.com/office/drawing/2014/main" xmlns="" id="{039909AE-9C7D-9C90-9BF4-A45EA712F570}"/>
                  </a:ext>
                </a:extLst>
              </p:cNvPr>
              <p:cNvGrpSpPr/>
              <p:nvPr/>
            </p:nvGrpSpPr>
            <p:grpSpPr>
              <a:xfrm>
                <a:off x="5285547" y="2580493"/>
                <a:ext cx="1563986" cy="1121208"/>
                <a:chOff x="3008014" y="2919690"/>
                <a:chExt cx="1563986" cy="1121208"/>
              </a:xfrm>
            </p:grpSpPr>
            <p:sp>
              <p:nvSpPr>
                <p:cNvPr id="6" name="Rectangle: Rounded Corners 5">
                  <a:extLst>
                    <a:ext uri="{FF2B5EF4-FFF2-40B4-BE49-F238E27FC236}">
                      <a16:creationId xmlns:a16="http://schemas.microsoft.com/office/drawing/2014/main" xmlns="" id="{05B8CCB2-C370-CA91-E72A-31C888C275B3}"/>
                    </a:ext>
                  </a:extLst>
                </p:cNvPr>
                <p:cNvSpPr/>
                <p:nvPr/>
              </p:nvSpPr>
              <p:spPr>
                <a:xfrm>
                  <a:off x="3066694" y="3561685"/>
                  <a:ext cx="1446626" cy="479213"/>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Nông thôn</a:t>
                  </a:r>
                </a:p>
              </p:txBody>
            </p:sp>
            <p:pic>
              <p:nvPicPr>
                <p:cNvPr id="7" name="Picture 6">
                  <a:extLst>
                    <a:ext uri="{FF2B5EF4-FFF2-40B4-BE49-F238E27FC236}">
                      <a16:creationId xmlns:a16="http://schemas.microsoft.com/office/drawing/2014/main" xmlns="" id="{40ACEA83-595E-4D70-A894-B7C0798096D1}"/>
                    </a:ext>
                  </a:extLst>
                </p:cNvPr>
                <p:cNvPicPr>
                  <a:picLocks noChangeAspect="1"/>
                </p:cNvPicPr>
                <p:nvPr/>
              </p:nvPicPr>
              <p:blipFill>
                <a:blip r:embed="rId7"/>
                <a:stretch>
                  <a:fillRect/>
                </a:stretch>
              </p:blipFill>
              <p:spPr>
                <a:xfrm>
                  <a:off x="3008014" y="2919690"/>
                  <a:ext cx="1563986" cy="717944"/>
                </a:xfrm>
                <a:prstGeom prst="rect">
                  <a:avLst/>
                </a:prstGeom>
              </p:spPr>
            </p:pic>
          </p:grpSp>
          <p:sp>
            <p:nvSpPr>
              <p:cNvPr id="18" name="TextBox 17">
                <a:extLst>
                  <a:ext uri="{FF2B5EF4-FFF2-40B4-BE49-F238E27FC236}">
                    <a16:creationId xmlns:a16="http://schemas.microsoft.com/office/drawing/2014/main" xmlns="" id="{51F2905D-31CB-49C8-4934-7495AEF0AA9E}"/>
                  </a:ext>
                </a:extLst>
              </p:cNvPr>
              <p:cNvSpPr txBox="1"/>
              <p:nvPr/>
            </p:nvSpPr>
            <p:spPr>
              <a:xfrm>
                <a:off x="6696042" y="2690011"/>
                <a:ext cx="19933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outerShdw blurRad="50800" dist="38100" dir="2700000" algn="tl" rotWithShape="0">
                        <a:prstClr val="black">
                          <a:alpha val="40000"/>
                        </a:prstClr>
                      </a:outerShdw>
                    </a:effectLst>
                    <a:uLnTx/>
                    <a:uFillTx/>
                    <a:latin typeface="Arial"/>
                    <a:cs typeface="Arial"/>
                    <a:sym typeface="Arial"/>
                  </a:rPr>
                  <a:t>31,3 triệu người</a:t>
                </a:r>
              </a:p>
            </p:txBody>
          </p:sp>
        </p:grpSp>
        <p:sp>
          <p:nvSpPr>
            <p:cNvPr id="19" name="Multiplication Sign 18">
              <a:extLst>
                <a:ext uri="{FF2B5EF4-FFF2-40B4-BE49-F238E27FC236}">
                  <a16:creationId xmlns:a16="http://schemas.microsoft.com/office/drawing/2014/main" xmlns="" id="{89289E94-AC49-3688-489B-8F0A802338F8}"/>
                </a:ext>
              </a:extLst>
            </p:cNvPr>
            <p:cNvSpPr/>
            <p:nvPr/>
          </p:nvSpPr>
          <p:spPr>
            <a:xfrm>
              <a:off x="4165457" y="2590845"/>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9F4"/>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12"/>
                                        </p:tgtEl>
                                        <p:attrNameLst>
                                          <p:attrName>style.visibility</p:attrName>
                                        </p:attrNameLst>
                                      </p:cBhvr>
                                      <p:to>
                                        <p:strVal val="visible"/>
                                      </p:to>
                                    </p:set>
                                    <p:animEffect transition="in" filter="wipe(left)">
                                      <p:cBhvr>
                                        <p:cTn id="22" dur="500"/>
                                        <p:tgtEl>
                                          <p:spTgt spid="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10">
            <a:extLst>
              <a:ext uri="{FF2B5EF4-FFF2-40B4-BE49-F238E27FC236}">
                <a16:creationId xmlns:a16="http://schemas.microsoft.com/office/drawing/2014/main" xmlns="" id="{E7C9F51E-48AA-1785-8E4E-522F2824F74D}"/>
              </a:ext>
            </a:extLst>
          </p:cNvPr>
          <p:cNvSpPr/>
          <p:nvPr/>
        </p:nvSpPr>
        <p:spPr>
          <a:xfrm>
            <a:off x="285545" y="496262"/>
            <a:ext cx="7564347"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FFFFFF"/>
                </a:solidFill>
                <a:cs typeface="Arial" panose="020B0604020202020204" pitchFamily="34" charset="0"/>
              </a:rPr>
              <a:t>Khái quát lực lượng lao động ở thành phố Hải Phòng</a:t>
            </a:r>
            <a:endParaRPr lang="en-US" sz="2200" b="1" dirty="0">
              <a:solidFill>
                <a:srgbClr val="FFFFF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5066527-6C4E-F0A9-E33A-74A44016CA78}"/>
              </a:ext>
            </a:extLst>
          </p:cNvPr>
          <p:cNvSpPr txBox="1"/>
          <p:nvPr/>
        </p:nvSpPr>
        <p:spPr>
          <a:xfrm>
            <a:off x="378535" y="1282214"/>
            <a:ext cx="4286455" cy="3365024"/>
          </a:xfrm>
          <a:prstGeom prst="rect">
            <a:avLst/>
          </a:prstGeom>
          <a:noFill/>
        </p:spPr>
        <p:txBody>
          <a:bodyPr wrap="square">
            <a:spAutoFit/>
          </a:bodyPr>
          <a:lstStyle/>
          <a:p>
            <a:pPr marL="285750" indent="-285750" algn="just">
              <a:lnSpc>
                <a:spcPct val="150000"/>
              </a:lnSpc>
              <a:buFontTx/>
              <a:buChar char="-"/>
            </a:pPr>
            <a:r>
              <a:rPr lang="en-US" sz="1800"/>
              <a:t>N</a:t>
            </a:r>
            <a:r>
              <a:rPr lang="vi-VN" sz="1800"/>
              <a:t>ăm 2019, Hải Phòng có nguồn nhân lực trẻ lên tới 1,3 triệu người.</a:t>
            </a:r>
          </a:p>
          <a:p>
            <a:pPr marL="285750" indent="-285750" algn="just">
              <a:lnSpc>
                <a:spcPct val="150000"/>
              </a:lnSpc>
              <a:buFontTx/>
              <a:buChar char="-"/>
            </a:pPr>
            <a:r>
              <a:rPr lang="vi-VN" sz="1800"/>
              <a:t>Phần lớn người lao động nhập cư từ các địa phương lân cận như Quảng Ninh, Hải Dương, Thái Bình…</a:t>
            </a:r>
          </a:p>
          <a:p>
            <a:pPr marL="285750" indent="-285750" algn="just">
              <a:lnSpc>
                <a:spcPct val="150000"/>
              </a:lnSpc>
              <a:buFontTx/>
              <a:buChar char="-"/>
            </a:pPr>
            <a:r>
              <a:rPr lang="vi-VN" sz="1800"/>
              <a:t>Lao động trẻ chiếm khoảng 50% lao động trẻ ở khu vực nông thôn. </a:t>
            </a:r>
          </a:p>
          <a:p>
            <a:pPr marL="285750" indent="-285750" algn="just">
              <a:lnSpc>
                <a:spcPct val="150000"/>
              </a:lnSpc>
              <a:buFontTx/>
              <a:buChar char="-"/>
            </a:pPr>
            <a:r>
              <a:rPr lang="vi-VN" sz="1800"/>
              <a:t>Lao động đã qua đào tạo</a:t>
            </a:r>
            <a:r>
              <a:rPr lang="en-US" sz="1800"/>
              <a:t>: </a:t>
            </a:r>
            <a:r>
              <a:rPr lang="vi-VN" sz="1800"/>
              <a:t>82,5%. </a:t>
            </a:r>
            <a:endParaRPr lang="en-US" sz="1800"/>
          </a:p>
        </p:txBody>
      </p:sp>
      <p:pic>
        <p:nvPicPr>
          <p:cNvPr id="12" name="Picture 11" descr="A person wearing a mask and looking at a machine&#10;&#10;Description automatically generated">
            <a:extLst>
              <a:ext uri="{FF2B5EF4-FFF2-40B4-BE49-F238E27FC236}">
                <a16:creationId xmlns:a16="http://schemas.microsoft.com/office/drawing/2014/main" xmlns="" id="{01161540-A63C-CF64-89CE-7DDA50F9DD11}"/>
              </a:ext>
            </a:extLst>
          </p:cNvPr>
          <p:cNvPicPr>
            <a:picLocks noChangeAspect="1"/>
          </p:cNvPicPr>
          <p:nvPr/>
        </p:nvPicPr>
        <p:blipFill>
          <a:blip r:embed="rId2"/>
          <a:stretch>
            <a:fillRect/>
          </a:stretch>
        </p:blipFill>
        <p:spPr>
          <a:xfrm>
            <a:off x="4786555" y="1282214"/>
            <a:ext cx="2877358" cy="1918239"/>
          </a:xfrm>
          <a:prstGeom prst="rect">
            <a:avLst/>
          </a:prstGeom>
        </p:spPr>
      </p:pic>
      <p:pic>
        <p:nvPicPr>
          <p:cNvPr id="14" name="Picture 13" descr="A person wearing a face mask&#10;&#10;Description automatically generated">
            <a:extLst>
              <a:ext uri="{FF2B5EF4-FFF2-40B4-BE49-F238E27FC236}">
                <a16:creationId xmlns:a16="http://schemas.microsoft.com/office/drawing/2014/main" xmlns="" id="{C114B04B-D8DB-8472-8E57-B837B5995AAB}"/>
              </a:ext>
            </a:extLst>
          </p:cNvPr>
          <p:cNvPicPr>
            <a:picLocks noChangeAspect="1"/>
          </p:cNvPicPr>
          <p:nvPr/>
        </p:nvPicPr>
        <p:blipFill>
          <a:blip r:embed="rId3"/>
          <a:stretch>
            <a:fillRect/>
          </a:stretch>
        </p:blipFill>
        <p:spPr>
          <a:xfrm>
            <a:off x="5770880" y="2928023"/>
            <a:ext cx="2877358" cy="1917040"/>
          </a:xfrm>
          <a:prstGeom prst="rect">
            <a:avLst/>
          </a:prstGeom>
        </p:spPr>
      </p:pic>
    </p:spTree>
    <p:extLst>
      <p:ext uri="{BB962C8B-B14F-4D97-AF65-F5344CB8AC3E}">
        <p14:creationId xmlns:p14="http://schemas.microsoft.com/office/powerpoint/2010/main" val="250567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5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7B0BEF9-6129-5C77-01E7-63F8FEBBD7BD}"/>
              </a:ext>
            </a:extLst>
          </p:cNvPr>
          <p:cNvSpPr txBox="1"/>
          <p:nvPr/>
        </p:nvSpPr>
        <p:spPr>
          <a:xfrm>
            <a:off x="1180170" y="435027"/>
            <a:ext cx="6783659" cy="461665"/>
          </a:xfrm>
          <a:prstGeom prst="rect">
            <a:avLst/>
          </a:prstGeom>
          <a:noFill/>
        </p:spPr>
        <p:txBody>
          <a:bodyPr wrap="square">
            <a:spAutoFit/>
          </a:bodyPr>
          <a:lstStyle/>
          <a:p>
            <a:pPr algn="ctr">
              <a:spcBef>
                <a:spcPts val="100"/>
              </a:spcBef>
              <a:spcAft>
                <a:spcPts val="100"/>
              </a:spcAft>
            </a:pPr>
            <a:r>
              <a:rPr lang="en-US" sz="2400" b="1">
                <a:solidFill>
                  <a:srgbClr val="C00000"/>
                </a:solidFill>
                <a:effectLst/>
                <a:latin typeface="+mn-lt"/>
                <a:ea typeface="Times New Roman" panose="02020603050405020304" pitchFamily="18" charset="0"/>
              </a:rPr>
              <a:t>2. Vấn đề việc làm</a:t>
            </a:r>
            <a:endParaRPr lang="en-US" sz="2400">
              <a:solidFill>
                <a:srgbClr val="C00000"/>
              </a:solidFill>
              <a:effectLst/>
              <a:latin typeface="+mn-lt"/>
              <a:ea typeface="Times New Roman" panose="02020603050405020304" pitchFamily="18" charset="0"/>
            </a:endParaRPr>
          </a:p>
        </p:txBody>
      </p:sp>
      <p:sp>
        <p:nvSpPr>
          <p:cNvPr id="6" name="Pentagon 10">
            <a:extLst>
              <a:ext uri="{FF2B5EF4-FFF2-40B4-BE49-F238E27FC236}">
                <a16:creationId xmlns:a16="http://schemas.microsoft.com/office/drawing/2014/main" xmlns="" id="{E5A60AD0-16DB-C294-6A9B-1B3A2A45147E}"/>
              </a:ext>
            </a:extLst>
          </p:cNvPr>
          <p:cNvSpPr/>
          <p:nvPr/>
        </p:nvSpPr>
        <p:spPr>
          <a:xfrm>
            <a:off x="277796" y="984459"/>
            <a:ext cx="6150007" cy="545976"/>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FFFFFF"/>
                </a:solidFill>
                <a:cs typeface="Arial" panose="020B0604020202020204" pitchFamily="34" charset="0"/>
              </a:rPr>
              <a:t>a) Tỉ lệ thất nghiệp của lực lượng lao động</a:t>
            </a:r>
            <a:endParaRPr lang="en-US" sz="2200" b="1" dirty="0">
              <a:solidFill>
                <a:srgbClr val="FFFF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2520B91-BAA2-7705-90FC-F7D57A1F6000}"/>
              </a:ext>
            </a:extLst>
          </p:cNvPr>
          <p:cNvSpPr txBox="1"/>
          <p:nvPr/>
        </p:nvSpPr>
        <p:spPr>
          <a:xfrm>
            <a:off x="530974" y="1605620"/>
            <a:ext cx="7127125" cy="400110"/>
          </a:xfrm>
          <a:prstGeom prst="rect">
            <a:avLst/>
          </a:prstGeom>
          <a:noFill/>
        </p:spPr>
        <p:txBody>
          <a:bodyPr wrap="square">
            <a:spAutoFit/>
          </a:bodyPr>
          <a:lstStyle/>
          <a:p>
            <a:pPr marL="342900" indent="-342900" algn="just">
              <a:buFontTx/>
              <a:buChar char="-"/>
            </a:pPr>
            <a:r>
              <a:rPr lang="vi-VN" sz="2000">
                <a:latin typeface="+mn-lt"/>
                <a:ea typeface="Times New Roman" panose="02020603050405020304" pitchFamily="18" charset="0"/>
              </a:rPr>
              <a:t>Năm 2023, Hải Phòng tiếp nhận 5.990 người thất nghiệp. </a:t>
            </a:r>
            <a:endParaRPr lang="en-US" sz="2000">
              <a:latin typeface="+mn-lt"/>
              <a:ea typeface="Times New Roman" panose="02020603050405020304" pitchFamily="18" charset="0"/>
            </a:endParaRPr>
          </a:p>
        </p:txBody>
      </p:sp>
      <p:sp>
        <p:nvSpPr>
          <p:cNvPr id="22" name="TextBox 21">
            <a:extLst>
              <a:ext uri="{FF2B5EF4-FFF2-40B4-BE49-F238E27FC236}">
                <a16:creationId xmlns:a16="http://schemas.microsoft.com/office/drawing/2014/main" xmlns="" id="{0DB4E221-4BC4-7DF9-6260-A26F553905ED}"/>
              </a:ext>
            </a:extLst>
          </p:cNvPr>
          <p:cNvSpPr txBox="1"/>
          <p:nvPr/>
        </p:nvSpPr>
        <p:spPr>
          <a:xfrm>
            <a:off x="530974" y="2005730"/>
            <a:ext cx="3653568" cy="2343655"/>
          </a:xfrm>
          <a:prstGeom prst="rect">
            <a:avLst/>
          </a:prstGeom>
          <a:noFill/>
        </p:spPr>
        <p:txBody>
          <a:bodyPr wrap="square">
            <a:spAutoFit/>
          </a:bodyPr>
          <a:lstStyle/>
          <a:p>
            <a:pPr marL="342900" indent="-342900" algn="just">
              <a:lnSpc>
                <a:spcPct val="150000"/>
              </a:lnSpc>
              <a:buFontTx/>
              <a:buChar char="-"/>
            </a:pPr>
            <a:r>
              <a:rPr lang="en-US" sz="2000">
                <a:latin typeface="+mn-lt"/>
                <a:ea typeface="Times New Roman" panose="02020603050405020304" pitchFamily="18" charset="0"/>
              </a:rPr>
              <a:t>Nguyên nhân</a:t>
            </a:r>
            <a:r>
              <a:rPr lang="en-US" sz="2000" kern="0">
                <a:solidFill>
                  <a:srgbClr val="000000"/>
                </a:solidFill>
                <a:effectLst/>
                <a:latin typeface="+mn-lt"/>
                <a:ea typeface="Times New Roman" panose="02020603050405020304" pitchFamily="18" charset="0"/>
              </a:rPr>
              <a:t>: </a:t>
            </a:r>
            <a:r>
              <a:rPr lang="vi-VN" sz="2000">
                <a:latin typeface="+mn-lt"/>
                <a:ea typeface="Times New Roman" panose="02020603050405020304" pitchFamily="18" charset="0"/>
              </a:rPr>
              <a:t>mức lương không hấp dẫn, người lao động không đủ sống</a:t>
            </a:r>
            <a:r>
              <a:rPr lang="en-US" sz="2000">
                <a:latin typeface="+mn-lt"/>
                <a:ea typeface="Times New Roman" panose="02020603050405020304" pitchFamily="18" charset="0"/>
              </a:rPr>
              <a:t>,…</a:t>
            </a:r>
            <a:endParaRPr lang="vi-VN" sz="2000">
              <a:latin typeface="+mn-lt"/>
              <a:ea typeface="Times New Roman" panose="02020603050405020304" pitchFamily="18" charset="0"/>
            </a:endParaRPr>
          </a:p>
          <a:p>
            <a:pPr marL="342900" indent="-342900" algn="just">
              <a:lnSpc>
                <a:spcPct val="150000"/>
              </a:lnSpc>
              <a:buFontTx/>
              <a:buChar char="-"/>
            </a:pPr>
            <a:r>
              <a:rPr lang="vi-VN" sz="2000">
                <a:latin typeface="+mn-lt"/>
                <a:ea typeface="Times New Roman" panose="02020603050405020304" pitchFamily="18" charset="0"/>
              </a:rPr>
              <a:t>Số lao động thất nghiệp tập trung ở lĩnh vực da giày.</a:t>
            </a:r>
            <a:r>
              <a:rPr lang="en-US" sz="2000" kern="0">
                <a:solidFill>
                  <a:srgbClr val="000000"/>
                </a:solidFill>
                <a:effectLst/>
                <a:latin typeface="+mn-lt"/>
                <a:ea typeface="Times New Roman" panose="02020603050405020304" pitchFamily="18" charset="0"/>
              </a:rPr>
              <a:t> </a:t>
            </a:r>
            <a:endParaRPr lang="en-US" sz="2000">
              <a:latin typeface="+mn-lt"/>
            </a:endParaRPr>
          </a:p>
        </p:txBody>
      </p:sp>
      <p:grpSp>
        <p:nvGrpSpPr>
          <p:cNvPr id="28" name="Group 27">
            <a:extLst>
              <a:ext uri="{FF2B5EF4-FFF2-40B4-BE49-F238E27FC236}">
                <a16:creationId xmlns:a16="http://schemas.microsoft.com/office/drawing/2014/main" xmlns="" id="{76DA63D8-FB22-82A9-5550-9C47F9037533}"/>
              </a:ext>
            </a:extLst>
          </p:cNvPr>
          <p:cNvGrpSpPr/>
          <p:nvPr/>
        </p:nvGrpSpPr>
        <p:grpSpPr>
          <a:xfrm>
            <a:off x="4340884" y="2028171"/>
            <a:ext cx="4347557" cy="2680302"/>
            <a:chOff x="4472620" y="2028171"/>
            <a:chExt cx="4347557" cy="2680302"/>
          </a:xfrm>
        </p:grpSpPr>
        <p:pic>
          <p:nvPicPr>
            <p:cNvPr id="3" name="Picture 2" descr="Several people working in a factory&#10;&#10;Description automatically generated">
              <a:extLst>
                <a:ext uri="{FF2B5EF4-FFF2-40B4-BE49-F238E27FC236}">
                  <a16:creationId xmlns:a16="http://schemas.microsoft.com/office/drawing/2014/main" xmlns="" id="{4DCBECCF-5049-3851-E93E-01A113FCA819}"/>
                </a:ext>
              </a:extLst>
            </p:cNvPr>
            <p:cNvPicPr>
              <a:picLocks noChangeAspect="1"/>
            </p:cNvPicPr>
            <p:nvPr/>
          </p:nvPicPr>
          <p:blipFill>
            <a:blip r:embed="rId2"/>
            <a:stretch>
              <a:fillRect/>
            </a:stretch>
          </p:blipFill>
          <p:spPr>
            <a:xfrm>
              <a:off x="4472620" y="2028171"/>
              <a:ext cx="2392374" cy="1503876"/>
            </a:xfrm>
            <a:prstGeom prst="rect">
              <a:avLst/>
            </a:prstGeom>
          </p:spPr>
        </p:pic>
        <p:pic>
          <p:nvPicPr>
            <p:cNvPr id="7" name="Picture 6" descr="A group of people working in a factory&#10;&#10;Description automatically generated">
              <a:extLst>
                <a:ext uri="{FF2B5EF4-FFF2-40B4-BE49-F238E27FC236}">
                  <a16:creationId xmlns:a16="http://schemas.microsoft.com/office/drawing/2014/main" xmlns="" id="{31D28F52-6F0E-788A-71FC-5661CAA71033}"/>
                </a:ext>
              </a:extLst>
            </p:cNvPr>
            <p:cNvPicPr>
              <a:picLocks noChangeAspect="1"/>
            </p:cNvPicPr>
            <p:nvPr/>
          </p:nvPicPr>
          <p:blipFill>
            <a:blip r:embed="rId3"/>
            <a:stretch>
              <a:fillRect/>
            </a:stretch>
          </p:blipFill>
          <p:spPr>
            <a:xfrm>
              <a:off x="6427803" y="3167101"/>
              <a:ext cx="2392374" cy="1541372"/>
            </a:xfrm>
            <a:prstGeom prst="rect">
              <a:avLst/>
            </a:prstGeom>
          </p:spPr>
        </p:pic>
        <p:pic>
          <p:nvPicPr>
            <p:cNvPr id="25" name="Picture 24" descr="A group of people working in a factory&#10;&#10;Description automatically generated">
              <a:extLst>
                <a:ext uri="{FF2B5EF4-FFF2-40B4-BE49-F238E27FC236}">
                  <a16:creationId xmlns:a16="http://schemas.microsoft.com/office/drawing/2014/main" xmlns="" id="{15D4ACE7-ED58-30B7-0E21-89D44DA6A88D}"/>
                </a:ext>
              </a:extLst>
            </p:cNvPr>
            <p:cNvPicPr>
              <a:picLocks noChangeAspect="1"/>
            </p:cNvPicPr>
            <p:nvPr/>
          </p:nvPicPr>
          <p:blipFill>
            <a:blip r:embed="rId4"/>
            <a:stretch>
              <a:fillRect/>
            </a:stretch>
          </p:blipFill>
          <p:spPr>
            <a:xfrm>
              <a:off x="6920158" y="2028171"/>
              <a:ext cx="1651822" cy="1062590"/>
            </a:xfrm>
            <a:prstGeom prst="rect">
              <a:avLst/>
            </a:prstGeom>
          </p:spPr>
        </p:pic>
        <p:sp>
          <p:nvSpPr>
            <p:cNvPr id="27" name="TextBox 26">
              <a:extLst>
                <a:ext uri="{FF2B5EF4-FFF2-40B4-BE49-F238E27FC236}">
                  <a16:creationId xmlns:a16="http://schemas.microsoft.com/office/drawing/2014/main" xmlns="" id="{9430E230-A04C-CD94-5EFB-4287305B1F48}"/>
                </a:ext>
              </a:extLst>
            </p:cNvPr>
            <p:cNvSpPr txBox="1"/>
            <p:nvPr/>
          </p:nvSpPr>
          <p:spPr>
            <a:xfrm>
              <a:off x="4757860" y="3554488"/>
              <a:ext cx="1384703" cy="1021883"/>
            </a:xfrm>
            <a:prstGeom prst="rect">
              <a:avLst/>
            </a:prstGeom>
            <a:noFill/>
          </p:spPr>
          <p:txBody>
            <a:bodyPr wrap="square">
              <a:spAutoFit/>
            </a:bodyPr>
            <a:lstStyle/>
            <a:p>
              <a:pPr algn="ctr">
                <a:lnSpc>
                  <a:spcPct val="150000"/>
                </a:lnSpc>
              </a:pPr>
              <a:r>
                <a:rPr lang="en-US"/>
                <a:t>Nhà máy giày Sao Vàng – Hải Phòng</a:t>
              </a:r>
            </a:p>
          </p:txBody>
        </p:sp>
      </p:grpSp>
    </p:spTree>
    <p:extLst>
      <p:ext uri="{BB962C8B-B14F-4D97-AF65-F5344CB8AC3E}">
        <p14:creationId xmlns:p14="http://schemas.microsoft.com/office/powerpoint/2010/main" val="257940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2" grpId="0"/>
    </p:bldLst>
  </p:timing>
</p:sld>
</file>

<file path=ppt/theme/theme1.xml><?xml version="1.0" encoding="utf-8"?>
<a:theme xmlns:a="http://schemas.openxmlformats.org/drawingml/2006/main" name="Competition in the Job Market by Slidesgo">
  <a:themeElements>
    <a:clrScheme name="Simple Light">
      <a:dk1>
        <a:srgbClr val="3A0808"/>
      </a:dk1>
      <a:lt1>
        <a:srgbClr val="FFF9F4"/>
      </a:lt1>
      <a:dk2>
        <a:srgbClr val="FFFFFF"/>
      </a:dk2>
      <a:lt2>
        <a:srgbClr val="F7E6D1"/>
      </a:lt2>
      <a:accent1>
        <a:srgbClr val="FF9400"/>
      </a:accent1>
      <a:accent2>
        <a:srgbClr val="FFC900"/>
      </a:accent2>
      <a:accent3>
        <a:srgbClr val="FA3C37"/>
      </a:accent3>
      <a:accent4>
        <a:srgbClr val="981212"/>
      </a:accent4>
      <a:accent5>
        <a:srgbClr val="135D96"/>
      </a:accent5>
      <a:accent6>
        <a:srgbClr val="C7E0FB"/>
      </a:accent6>
      <a:hlink>
        <a:srgbClr val="3A0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TotalTime>
  <Words>1679</Words>
  <Application>Microsoft Office PowerPoint</Application>
  <PresentationFormat>On-screen Show (16:9)</PresentationFormat>
  <Paragraphs>174</Paragraphs>
  <Slides>28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Noticia Text</vt:lpstr>
      <vt:lpstr>Raleway</vt:lpstr>
      <vt:lpstr>Arial</vt:lpstr>
      <vt:lpstr>Calibri</vt:lpstr>
      <vt:lpstr>Times New Roman</vt:lpstr>
      <vt:lpstr>Bahnschrift SemiBold</vt:lpstr>
      <vt:lpstr>Competition in the Job Market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cp:lastModifiedBy>
  <cp:revision>1</cp:revision>
  <dcterms:modified xsi:type="dcterms:W3CDTF">2025-09-25T02:07:13Z</dcterms:modified>
</cp:coreProperties>
</file>