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6" r:id="rId2"/>
    <p:sldId id="337" r:id="rId3"/>
    <p:sldId id="291" r:id="rId4"/>
    <p:sldId id="317" r:id="rId5"/>
    <p:sldId id="318" r:id="rId6"/>
    <p:sldId id="338" r:id="rId7"/>
    <p:sldId id="339" r:id="rId8"/>
    <p:sldId id="340" r:id="rId9"/>
    <p:sldId id="319" r:id="rId10"/>
    <p:sldId id="290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87273" autoAdjust="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ADF7C-C816-4381-9126-B6783029B1D9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EC72E-F64D-44E4-A995-5295D74DB1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3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/>
              <a:t>1</a:t>
            </a:fld>
            <a:endParaRPr lang="zh-CN" sz="1200"/>
          </a:p>
        </p:txBody>
      </p:sp>
    </p:spTree>
    <p:extLst>
      <p:ext uri="{BB962C8B-B14F-4D97-AF65-F5344CB8AC3E}">
        <p14:creationId xmlns:p14="http://schemas.microsoft.com/office/powerpoint/2010/main" val="295001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C301-6B08-D8C2-EDD5-4635A47F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47B68-6735-8DF8-17AF-6D6AFA90E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27CFD-C769-7309-529C-6BE9575D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CA2A-AA3D-F3CA-8041-68019045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666DE-B8FA-C22A-E729-C6121943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1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3ABA-C311-89F6-98DB-EA5F310D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07019-DDD2-49EC-6836-0579E0BCA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573AB-AD1C-7FF4-DD7E-2FDBB798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90CF8-E078-23D5-B813-5585D233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8540-9500-2906-A75B-C754E919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5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69BE6-AF04-A19A-D309-63F5333CB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0F966-0E0A-8B1C-C8F6-178352D36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EEC06-B889-3A06-648D-1401F54B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DDDB-A86A-6B38-ED9C-14A13729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F6A4F-4CFA-9D77-67B2-CBA89440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6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57A6-40C5-65D1-273A-82229BB4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6E69-7DAE-23DC-C79C-3EB359AB4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912AE-DDBC-B308-0671-AC72956B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8A014-E87C-ECBD-47BA-9D2420E9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3A266-DC34-80CC-B50B-28D2768E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6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565C-AF7D-DC1E-805D-3BF1130F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67AB-F8C2-7E2F-A40F-E07734D32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EA3B-8E96-E0AF-FE1F-90CBB853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EE27-E396-680E-7680-E0F239F4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275A9-BB22-90FD-4ED0-FA1FC086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DA23-EC3B-E495-D762-9F54B929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4F78B-31F0-835D-3C0D-9C90CB30E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46F38-D525-2E0D-6794-68BC4FF69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4346D-DB5D-A727-57B5-20B62642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F1507-278F-2A24-811F-D2E79AC3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2BC5D-9D6B-2E45-6A99-9B168041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3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14ED-F8FF-BB8D-CC4D-D4A2CCA1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B3124-3437-F9BF-CA02-8548D5851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967D1-AFA8-96DB-E5BC-E7CBF9A34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5600B-F6F7-0B7A-AC21-2AC00F3C0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83CB0-1AB2-1ABD-A833-5A81AB493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6B754-A780-3BEA-47E8-4A3D7C04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82DDB-5CE6-30BE-B007-9564EC21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62EA0-E200-6EEB-8A9B-FFC7A3E0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1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510A9-59B8-45F1-399F-C925F7D6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B9EE9-9FBD-8B43-BD41-61F1A6BE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FE921-4324-3D06-B094-B1EE7A15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3E33D-FF83-A0DE-85F7-2920D33F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0D33F-4699-5DF2-535E-20E48423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C3A5C-0823-042E-0164-1778FEF5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34FB7-C414-DB7B-4F76-BCEF11C5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1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4BF0-190E-D007-46FB-F4CE94D1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435FF-ACC8-2883-2C1C-349A42D8F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96958-73C4-0625-2EBC-388E577F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B77DE-ADE6-923D-D101-DD99BFA1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56C26-AAA4-FC94-C01F-7428DC05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17564-ABD7-499B-D148-C47CA1D7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0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FEA5-34D1-1EFD-E445-1424CB0B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932583-8E84-28F0-F5C4-796D0ECA2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1F690-58EA-C283-D703-03D7C00AB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09AC5-87CA-30C0-EBAA-2EE5D21C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A4A45-BC40-4293-2BCF-FBA220C6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43D4B-DC89-5222-00C8-17A14788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2E1E5-FB21-B51B-24B3-B1F00807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D5F72-7159-E73F-5F6D-C23B0788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A502-3BD8-BB8F-7150-E18B9AA53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6D3B-5B32-4930-B73C-CD7FB958718C}" type="datetimeFigureOut">
              <a:rPr lang="en-US" smtClean="0"/>
              <a:t>25/08/2025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AE9C9-92A6-7EC8-01F8-F4DD1BA9B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BD72A-11F2-7482-FD44-5B286267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85" y="-323281"/>
            <a:ext cx="11663844" cy="74616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04" y="3228328"/>
            <a:ext cx="2970555" cy="2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909">
            <a:off x="8796420" y="4246439"/>
            <a:ext cx="2343898" cy="129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91" y="4063898"/>
            <a:ext cx="2240946" cy="175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54" y="2896488"/>
            <a:ext cx="2180623" cy="144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0295" r="4653" b="15918"/>
          <a:stretch/>
        </p:blipFill>
        <p:spPr bwMode="auto">
          <a:xfrm>
            <a:off x="5149769" y="964455"/>
            <a:ext cx="2702448" cy="19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575091">
            <a:off x="1374710" y="1524441"/>
            <a:ext cx="2223686" cy="80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316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94" y="3089932"/>
            <a:ext cx="1755395" cy="175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7405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D8B6-1997-4571-56D1-D4DAECA8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A5139-F617-43A3-41EE-C0ABC1420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0B354-3888-CBA7-A647-F4FDFA9E0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239298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- Đỗ Trung Quân (2)">
            <a:hlinkClick r:id="" action="ppaction://media"/>
            <a:extLst>
              <a:ext uri="{FF2B5EF4-FFF2-40B4-BE49-F238E27FC236}">
                <a16:creationId xmlns:a16="http://schemas.microsoft.com/office/drawing/2014/main" id="{20E3F84F-E0CA-6EBD-51AC-0B6B818FC6D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1233" cy="6857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2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4366-1591-7AB5-3778-F68D6622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5A640-2202-9EE9-1112-6EC1CED0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B25EA-AED7-F44C-4698-A5F5219A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3517" y="0"/>
            <a:ext cx="1303551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185447"/>
      </p:ext>
    </p:extLst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E3C801DA-E0DC-6607-CC05-F446815A4E46}"/>
              </a:ext>
            </a:extLst>
          </p:cNvPr>
          <p:cNvSpPr/>
          <p:nvPr/>
        </p:nvSpPr>
        <p:spPr>
          <a:xfrm>
            <a:off x="525076" y="2688617"/>
            <a:ext cx="7019282" cy="328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4" name="Cloud 183">
            <a:extLst>
              <a:ext uri="{FF2B5EF4-FFF2-40B4-BE49-F238E27FC236}">
                <a16:creationId xmlns:a16="http://schemas.microsoft.com/office/drawing/2014/main" id="{30F4DB18-ECA5-30AF-A1C9-19B596788D5D}"/>
              </a:ext>
            </a:extLst>
          </p:cNvPr>
          <p:cNvSpPr/>
          <p:nvPr/>
        </p:nvSpPr>
        <p:spPr>
          <a:xfrm rot="342878">
            <a:off x="3883432" y="145532"/>
            <a:ext cx="3772238" cy="187502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oogle Shape;184;p23">
            <a:extLst>
              <a:ext uri="{FF2B5EF4-FFF2-40B4-BE49-F238E27FC236}">
                <a16:creationId xmlns:a16="http://schemas.microsoft.com/office/drawing/2014/main" id="{70DD90B6-3923-9A2B-AA40-E5C513781E6D}"/>
              </a:ext>
            </a:extLst>
          </p:cNvPr>
          <p:cNvGrpSpPr/>
          <p:nvPr/>
        </p:nvGrpSpPr>
        <p:grpSpPr>
          <a:xfrm>
            <a:off x="7754453" y="2484140"/>
            <a:ext cx="4209122" cy="4019109"/>
            <a:chOff x="4078565" y="847364"/>
            <a:chExt cx="4209122" cy="4019109"/>
          </a:xfrm>
        </p:grpSpPr>
        <p:sp>
          <p:nvSpPr>
            <p:cNvPr id="5" name="Google Shape;185;p23">
              <a:extLst>
                <a:ext uri="{FF2B5EF4-FFF2-40B4-BE49-F238E27FC236}">
                  <a16:creationId xmlns:a16="http://schemas.microsoft.com/office/drawing/2014/main" id="{80FB404C-1606-AF8E-3245-5EA2F9DD1881}"/>
                </a:ext>
              </a:extLst>
            </p:cNvPr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6;p23">
              <a:extLst>
                <a:ext uri="{FF2B5EF4-FFF2-40B4-BE49-F238E27FC236}">
                  <a16:creationId xmlns:a16="http://schemas.microsoft.com/office/drawing/2014/main" id="{5A7825BB-BFD0-6D95-75BF-2D5956D3B3F2}"/>
                </a:ext>
              </a:extLst>
            </p:cNvPr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;p23">
              <a:extLst>
                <a:ext uri="{FF2B5EF4-FFF2-40B4-BE49-F238E27FC236}">
                  <a16:creationId xmlns:a16="http://schemas.microsoft.com/office/drawing/2014/main" id="{0F9039C3-B60F-2C55-5DF6-C95CD11890CB}"/>
                </a:ext>
              </a:extLst>
            </p:cNvPr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88;p23">
              <a:extLst>
                <a:ext uri="{FF2B5EF4-FFF2-40B4-BE49-F238E27FC236}">
                  <a16:creationId xmlns:a16="http://schemas.microsoft.com/office/drawing/2014/main" id="{8EEB7644-FB61-9756-510B-DB5083FD7858}"/>
                </a:ext>
              </a:extLst>
            </p:cNvPr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78" name="Google Shape;189;p23">
                <a:extLst>
                  <a:ext uri="{FF2B5EF4-FFF2-40B4-BE49-F238E27FC236}">
                    <a16:creationId xmlns:a16="http://schemas.microsoft.com/office/drawing/2014/main" id="{B42B294F-2B1C-1FFB-314A-CE965516D2E4}"/>
                  </a:ext>
                </a:extLst>
              </p:cNvPr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0;p23">
                <a:extLst>
                  <a:ext uri="{FF2B5EF4-FFF2-40B4-BE49-F238E27FC236}">
                    <a16:creationId xmlns:a16="http://schemas.microsoft.com/office/drawing/2014/main" id="{D3C845A1-2349-ECC3-87F6-4B52BF2F5758}"/>
                  </a:ext>
                </a:extLst>
              </p:cNvPr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;p23">
                <a:extLst>
                  <a:ext uri="{FF2B5EF4-FFF2-40B4-BE49-F238E27FC236}">
                    <a16:creationId xmlns:a16="http://schemas.microsoft.com/office/drawing/2014/main" id="{0B9A16C3-F6B8-FEC1-A6EE-3453167F62A9}"/>
                  </a:ext>
                </a:extLst>
              </p:cNvPr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2;p23">
                <a:extLst>
                  <a:ext uri="{FF2B5EF4-FFF2-40B4-BE49-F238E27FC236}">
                    <a16:creationId xmlns:a16="http://schemas.microsoft.com/office/drawing/2014/main" id="{FB2F7F88-C529-AD74-5368-7E950AD58899}"/>
                  </a:ext>
                </a:extLst>
              </p:cNvPr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;p23">
                <a:extLst>
                  <a:ext uri="{FF2B5EF4-FFF2-40B4-BE49-F238E27FC236}">
                    <a16:creationId xmlns:a16="http://schemas.microsoft.com/office/drawing/2014/main" id="{E5FA2F4A-248B-DAAC-1DEB-F44CE7C112FE}"/>
                  </a:ext>
                </a:extLst>
              </p:cNvPr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;p23">
                <a:extLst>
                  <a:ext uri="{FF2B5EF4-FFF2-40B4-BE49-F238E27FC236}">
                    <a16:creationId xmlns:a16="http://schemas.microsoft.com/office/drawing/2014/main" id="{34F07A7B-27E6-A23A-7129-4496329F1D54}"/>
                  </a:ext>
                </a:extLst>
              </p:cNvPr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;p23">
                <a:extLst>
                  <a:ext uri="{FF2B5EF4-FFF2-40B4-BE49-F238E27FC236}">
                    <a16:creationId xmlns:a16="http://schemas.microsoft.com/office/drawing/2014/main" id="{B98931A7-0744-B7CF-CC66-0F587C67E137}"/>
                  </a:ext>
                </a:extLst>
              </p:cNvPr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6;p23">
                <a:extLst>
                  <a:ext uri="{FF2B5EF4-FFF2-40B4-BE49-F238E27FC236}">
                    <a16:creationId xmlns:a16="http://schemas.microsoft.com/office/drawing/2014/main" id="{51AC7FA7-B0AD-03A1-4A26-2262E5B6D253}"/>
                  </a:ext>
                </a:extLst>
              </p:cNvPr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7;p23">
                <a:extLst>
                  <a:ext uri="{FF2B5EF4-FFF2-40B4-BE49-F238E27FC236}">
                    <a16:creationId xmlns:a16="http://schemas.microsoft.com/office/drawing/2014/main" id="{BC84E7A6-F41E-F36A-46C9-681A7C008E6A}"/>
                  </a:ext>
                </a:extLst>
              </p:cNvPr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8;p23">
                <a:extLst>
                  <a:ext uri="{FF2B5EF4-FFF2-40B4-BE49-F238E27FC236}">
                    <a16:creationId xmlns:a16="http://schemas.microsoft.com/office/drawing/2014/main" id="{A60E8E03-C59C-3EE3-52D0-A0000249FEB8}"/>
                  </a:ext>
                </a:extLst>
              </p:cNvPr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9;p23">
                <a:extLst>
                  <a:ext uri="{FF2B5EF4-FFF2-40B4-BE49-F238E27FC236}">
                    <a16:creationId xmlns:a16="http://schemas.microsoft.com/office/drawing/2014/main" id="{0E98F6E0-6780-3F58-F7A9-B8DCD27BF33D}"/>
                  </a:ext>
                </a:extLst>
              </p:cNvPr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0;p23">
                <a:extLst>
                  <a:ext uri="{FF2B5EF4-FFF2-40B4-BE49-F238E27FC236}">
                    <a16:creationId xmlns:a16="http://schemas.microsoft.com/office/drawing/2014/main" id="{ED7A7E99-617C-BA23-EC7F-5B801D3C0CEF}"/>
                  </a:ext>
                </a:extLst>
              </p:cNvPr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1;p23">
                <a:extLst>
                  <a:ext uri="{FF2B5EF4-FFF2-40B4-BE49-F238E27FC236}">
                    <a16:creationId xmlns:a16="http://schemas.microsoft.com/office/drawing/2014/main" id="{2DA561AB-7D12-112C-6016-28E76DCF31A6}"/>
                  </a:ext>
                </a:extLst>
              </p:cNvPr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2;p23">
                <a:extLst>
                  <a:ext uri="{FF2B5EF4-FFF2-40B4-BE49-F238E27FC236}">
                    <a16:creationId xmlns:a16="http://schemas.microsoft.com/office/drawing/2014/main" id="{92BF7F0F-2712-0756-BFC0-7C162AA63B11}"/>
                  </a:ext>
                </a:extLst>
              </p:cNvPr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3;p23">
                <a:extLst>
                  <a:ext uri="{FF2B5EF4-FFF2-40B4-BE49-F238E27FC236}">
                    <a16:creationId xmlns:a16="http://schemas.microsoft.com/office/drawing/2014/main" id="{404232D0-6BCF-43E9-4B79-79ED85647DCB}"/>
                  </a:ext>
                </a:extLst>
              </p:cNvPr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4;p23">
                <a:extLst>
                  <a:ext uri="{FF2B5EF4-FFF2-40B4-BE49-F238E27FC236}">
                    <a16:creationId xmlns:a16="http://schemas.microsoft.com/office/drawing/2014/main" id="{DAA8ADBE-759F-0ED3-83EF-F354E6978241}"/>
                  </a:ext>
                </a:extLst>
              </p:cNvPr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5;p23">
                <a:extLst>
                  <a:ext uri="{FF2B5EF4-FFF2-40B4-BE49-F238E27FC236}">
                    <a16:creationId xmlns:a16="http://schemas.microsoft.com/office/drawing/2014/main" id="{879F685B-FE04-E836-BC5B-970D3453F402}"/>
                  </a:ext>
                </a:extLst>
              </p:cNvPr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6;p23">
                <a:extLst>
                  <a:ext uri="{FF2B5EF4-FFF2-40B4-BE49-F238E27FC236}">
                    <a16:creationId xmlns:a16="http://schemas.microsoft.com/office/drawing/2014/main" id="{3B2A1DEF-0863-9286-97F4-513B5B6DAC4F}"/>
                  </a:ext>
                </a:extLst>
              </p:cNvPr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7;p23">
                <a:extLst>
                  <a:ext uri="{FF2B5EF4-FFF2-40B4-BE49-F238E27FC236}">
                    <a16:creationId xmlns:a16="http://schemas.microsoft.com/office/drawing/2014/main" id="{5BF16A85-F875-5B71-C3D8-350B09FBEBED}"/>
                  </a:ext>
                </a:extLst>
              </p:cNvPr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8;p23">
                <a:extLst>
                  <a:ext uri="{FF2B5EF4-FFF2-40B4-BE49-F238E27FC236}">
                    <a16:creationId xmlns:a16="http://schemas.microsoft.com/office/drawing/2014/main" id="{83D627EF-66B6-6C77-C446-83A9B63288D6}"/>
                  </a:ext>
                </a:extLst>
              </p:cNvPr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9;p23">
                <a:extLst>
                  <a:ext uri="{FF2B5EF4-FFF2-40B4-BE49-F238E27FC236}">
                    <a16:creationId xmlns:a16="http://schemas.microsoft.com/office/drawing/2014/main" id="{1E620886-4BF9-C734-34FF-462C677A55FA}"/>
                  </a:ext>
                </a:extLst>
              </p:cNvPr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0;p23">
                <a:extLst>
                  <a:ext uri="{FF2B5EF4-FFF2-40B4-BE49-F238E27FC236}">
                    <a16:creationId xmlns:a16="http://schemas.microsoft.com/office/drawing/2014/main" id="{899B0209-B360-0100-81A6-41ADF5832903}"/>
                  </a:ext>
                </a:extLst>
              </p:cNvPr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1;p23">
                <a:extLst>
                  <a:ext uri="{FF2B5EF4-FFF2-40B4-BE49-F238E27FC236}">
                    <a16:creationId xmlns:a16="http://schemas.microsoft.com/office/drawing/2014/main" id="{AECD655C-7728-FB1F-65AB-8EB6E2CC21CB}"/>
                  </a:ext>
                </a:extLst>
              </p:cNvPr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2;p23">
                <a:extLst>
                  <a:ext uri="{FF2B5EF4-FFF2-40B4-BE49-F238E27FC236}">
                    <a16:creationId xmlns:a16="http://schemas.microsoft.com/office/drawing/2014/main" id="{FC234BB1-3F86-D54B-1A02-048255C0E4E6}"/>
                  </a:ext>
                </a:extLst>
              </p:cNvPr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;p23">
                <a:extLst>
                  <a:ext uri="{FF2B5EF4-FFF2-40B4-BE49-F238E27FC236}">
                    <a16:creationId xmlns:a16="http://schemas.microsoft.com/office/drawing/2014/main" id="{39311FAB-E452-5AC2-2FE8-3BE46EBC8538}"/>
                  </a:ext>
                </a:extLst>
              </p:cNvPr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4;p23">
                <a:extLst>
                  <a:ext uri="{FF2B5EF4-FFF2-40B4-BE49-F238E27FC236}">
                    <a16:creationId xmlns:a16="http://schemas.microsoft.com/office/drawing/2014/main" id="{D32958E2-5D7A-6FBF-3E53-996B41C34C0A}"/>
                  </a:ext>
                </a:extLst>
              </p:cNvPr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5;p23">
                <a:extLst>
                  <a:ext uri="{FF2B5EF4-FFF2-40B4-BE49-F238E27FC236}">
                    <a16:creationId xmlns:a16="http://schemas.microsoft.com/office/drawing/2014/main" id="{8CD55246-0085-C9A9-1448-D55CBEF69CEE}"/>
                  </a:ext>
                </a:extLst>
              </p:cNvPr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6;p23">
                <a:extLst>
                  <a:ext uri="{FF2B5EF4-FFF2-40B4-BE49-F238E27FC236}">
                    <a16:creationId xmlns:a16="http://schemas.microsoft.com/office/drawing/2014/main" id="{2B16EFF8-1B74-1A15-3063-803677D3C42A}"/>
                  </a:ext>
                </a:extLst>
              </p:cNvPr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7;p23">
                <a:extLst>
                  <a:ext uri="{FF2B5EF4-FFF2-40B4-BE49-F238E27FC236}">
                    <a16:creationId xmlns:a16="http://schemas.microsoft.com/office/drawing/2014/main" id="{E4A0488B-5939-6F5E-EDB4-0C21E3D1B686}"/>
                  </a:ext>
                </a:extLst>
              </p:cNvPr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8;p23">
                <a:extLst>
                  <a:ext uri="{FF2B5EF4-FFF2-40B4-BE49-F238E27FC236}">
                    <a16:creationId xmlns:a16="http://schemas.microsoft.com/office/drawing/2014/main" id="{DBEEBCFE-0057-50B7-F46F-415340F973B2}"/>
                  </a:ext>
                </a:extLst>
              </p:cNvPr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9;p23">
                <a:extLst>
                  <a:ext uri="{FF2B5EF4-FFF2-40B4-BE49-F238E27FC236}">
                    <a16:creationId xmlns:a16="http://schemas.microsoft.com/office/drawing/2014/main" id="{7497CA8E-CD35-6065-96C5-B40278B3CE99}"/>
                  </a:ext>
                </a:extLst>
              </p:cNvPr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0;p23">
                <a:extLst>
                  <a:ext uri="{FF2B5EF4-FFF2-40B4-BE49-F238E27FC236}">
                    <a16:creationId xmlns:a16="http://schemas.microsoft.com/office/drawing/2014/main" id="{6CB45663-767F-1CCF-0C90-0920D7EF72A6}"/>
                  </a:ext>
                </a:extLst>
              </p:cNvPr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1;p23">
                <a:extLst>
                  <a:ext uri="{FF2B5EF4-FFF2-40B4-BE49-F238E27FC236}">
                    <a16:creationId xmlns:a16="http://schemas.microsoft.com/office/drawing/2014/main" id="{0ED702D3-5E3C-9B8A-B4CE-C12AB765773C}"/>
                  </a:ext>
                </a:extLst>
              </p:cNvPr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2;p23">
                <a:extLst>
                  <a:ext uri="{FF2B5EF4-FFF2-40B4-BE49-F238E27FC236}">
                    <a16:creationId xmlns:a16="http://schemas.microsoft.com/office/drawing/2014/main" id="{D9397FBD-2C4B-CEFC-474D-CE82AB671838}"/>
                  </a:ext>
                </a:extLst>
              </p:cNvPr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3;p23">
                <a:extLst>
                  <a:ext uri="{FF2B5EF4-FFF2-40B4-BE49-F238E27FC236}">
                    <a16:creationId xmlns:a16="http://schemas.microsoft.com/office/drawing/2014/main" id="{C1C6EEC8-C27D-485A-F0AF-82EDA1A3DA38}"/>
                  </a:ext>
                </a:extLst>
              </p:cNvPr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4;p23">
                <a:extLst>
                  <a:ext uri="{FF2B5EF4-FFF2-40B4-BE49-F238E27FC236}">
                    <a16:creationId xmlns:a16="http://schemas.microsoft.com/office/drawing/2014/main" id="{30302931-E935-FFB1-372B-4EEE8484136E}"/>
                  </a:ext>
                </a:extLst>
              </p:cNvPr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5;p23">
                <a:extLst>
                  <a:ext uri="{FF2B5EF4-FFF2-40B4-BE49-F238E27FC236}">
                    <a16:creationId xmlns:a16="http://schemas.microsoft.com/office/drawing/2014/main" id="{69E617E1-4738-4CBA-8D93-222D28C43A76}"/>
                  </a:ext>
                </a:extLst>
              </p:cNvPr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6;p23">
                <a:extLst>
                  <a:ext uri="{FF2B5EF4-FFF2-40B4-BE49-F238E27FC236}">
                    <a16:creationId xmlns:a16="http://schemas.microsoft.com/office/drawing/2014/main" id="{A7619CDA-3884-50D3-E7F5-46B4E0BCA060}"/>
                  </a:ext>
                </a:extLst>
              </p:cNvPr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27;p23">
                <a:extLst>
                  <a:ext uri="{FF2B5EF4-FFF2-40B4-BE49-F238E27FC236}">
                    <a16:creationId xmlns:a16="http://schemas.microsoft.com/office/drawing/2014/main" id="{7FDBA8FF-9686-B2EC-04AC-933E746AD884}"/>
                  </a:ext>
                </a:extLst>
              </p:cNvPr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28;p23">
                <a:extLst>
                  <a:ext uri="{FF2B5EF4-FFF2-40B4-BE49-F238E27FC236}">
                    <a16:creationId xmlns:a16="http://schemas.microsoft.com/office/drawing/2014/main" id="{C7BAE033-B8EB-B0D8-DA6D-8E8F5BC8A48C}"/>
                  </a:ext>
                </a:extLst>
              </p:cNvPr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29;p23">
                <a:extLst>
                  <a:ext uri="{FF2B5EF4-FFF2-40B4-BE49-F238E27FC236}">
                    <a16:creationId xmlns:a16="http://schemas.microsoft.com/office/drawing/2014/main" id="{376F8781-41E2-C80A-CC76-904417BCBFC5}"/>
                  </a:ext>
                </a:extLst>
              </p:cNvPr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30;p23">
                <a:extLst>
                  <a:ext uri="{FF2B5EF4-FFF2-40B4-BE49-F238E27FC236}">
                    <a16:creationId xmlns:a16="http://schemas.microsoft.com/office/drawing/2014/main" id="{EA836377-4AB7-6D07-67BD-295E16F66E2A}"/>
                  </a:ext>
                </a:extLst>
              </p:cNvPr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31;p23">
                <a:extLst>
                  <a:ext uri="{FF2B5EF4-FFF2-40B4-BE49-F238E27FC236}">
                    <a16:creationId xmlns:a16="http://schemas.microsoft.com/office/drawing/2014/main" id="{178A2F68-DFF2-6737-5526-4BD85D4B26CD}"/>
                  </a:ext>
                </a:extLst>
              </p:cNvPr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32;p23">
                <a:extLst>
                  <a:ext uri="{FF2B5EF4-FFF2-40B4-BE49-F238E27FC236}">
                    <a16:creationId xmlns:a16="http://schemas.microsoft.com/office/drawing/2014/main" id="{FA37C1B4-8BC2-9CCF-7B56-94BB97CFD1A4}"/>
                  </a:ext>
                </a:extLst>
              </p:cNvPr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33;p23">
                <a:extLst>
                  <a:ext uri="{FF2B5EF4-FFF2-40B4-BE49-F238E27FC236}">
                    <a16:creationId xmlns:a16="http://schemas.microsoft.com/office/drawing/2014/main" id="{A0F30E78-5018-0C13-E579-32889A1E6797}"/>
                  </a:ext>
                </a:extLst>
              </p:cNvPr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34;p23">
                <a:extLst>
                  <a:ext uri="{FF2B5EF4-FFF2-40B4-BE49-F238E27FC236}">
                    <a16:creationId xmlns:a16="http://schemas.microsoft.com/office/drawing/2014/main" id="{FE4E1C87-42D0-E9A5-483B-A3F588608CF4}"/>
                  </a:ext>
                </a:extLst>
              </p:cNvPr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5;p23">
                <a:extLst>
                  <a:ext uri="{FF2B5EF4-FFF2-40B4-BE49-F238E27FC236}">
                    <a16:creationId xmlns:a16="http://schemas.microsoft.com/office/drawing/2014/main" id="{2832E060-503A-1B70-7BF1-46B93A264E54}"/>
                  </a:ext>
                </a:extLst>
              </p:cNvPr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" name="Google Shape;236;p23">
                <a:extLst>
                  <a:ext uri="{FF2B5EF4-FFF2-40B4-BE49-F238E27FC236}">
                    <a16:creationId xmlns:a16="http://schemas.microsoft.com/office/drawing/2014/main" id="{F81B3720-8FCA-3A8A-9A08-C7AE2513F50B}"/>
                  </a:ext>
                </a:extLst>
              </p:cNvPr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172" name="Google Shape;237;p23">
                  <a:extLst>
                    <a:ext uri="{FF2B5EF4-FFF2-40B4-BE49-F238E27FC236}">
                      <a16:creationId xmlns:a16="http://schemas.microsoft.com/office/drawing/2014/main" id="{73699C41-12F9-CD09-3128-D4079A510CE9}"/>
                    </a:ext>
                  </a:extLst>
                </p:cNvPr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238;p23">
                  <a:extLst>
                    <a:ext uri="{FF2B5EF4-FFF2-40B4-BE49-F238E27FC236}">
                      <a16:creationId xmlns:a16="http://schemas.microsoft.com/office/drawing/2014/main" id="{5CECED49-5E22-C342-F40E-0BC3E802A8A5}"/>
                    </a:ext>
                  </a:extLst>
                </p:cNvPr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239;p23">
                  <a:extLst>
                    <a:ext uri="{FF2B5EF4-FFF2-40B4-BE49-F238E27FC236}">
                      <a16:creationId xmlns:a16="http://schemas.microsoft.com/office/drawing/2014/main" id="{8F46D323-235C-753F-B202-F321AF875534}"/>
                    </a:ext>
                  </a:extLst>
                </p:cNvPr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240;p23">
                  <a:extLst>
                    <a:ext uri="{FF2B5EF4-FFF2-40B4-BE49-F238E27FC236}">
                      <a16:creationId xmlns:a16="http://schemas.microsoft.com/office/drawing/2014/main" id="{4395211B-153F-F77E-3DBC-FC8CFA88E460}"/>
                    </a:ext>
                  </a:extLst>
                </p:cNvPr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241;p23">
                  <a:extLst>
                    <a:ext uri="{FF2B5EF4-FFF2-40B4-BE49-F238E27FC236}">
                      <a16:creationId xmlns:a16="http://schemas.microsoft.com/office/drawing/2014/main" id="{DF4F3A2F-A82A-6517-9FA3-244B48F8D671}"/>
                    </a:ext>
                  </a:extLst>
                </p:cNvPr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242;p23">
                  <a:extLst>
                    <a:ext uri="{FF2B5EF4-FFF2-40B4-BE49-F238E27FC236}">
                      <a16:creationId xmlns:a16="http://schemas.microsoft.com/office/drawing/2014/main" id="{8A2F7964-45A5-F5FD-C1F7-CDE30A93D39F}"/>
                    </a:ext>
                  </a:extLst>
                </p:cNvPr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243;p23">
                  <a:extLst>
                    <a:ext uri="{FF2B5EF4-FFF2-40B4-BE49-F238E27FC236}">
                      <a16:creationId xmlns:a16="http://schemas.microsoft.com/office/drawing/2014/main" id="{BA769875-AD1D-0DBF-3AB7-BCCCA2DBA182}"/>
                    </a:ext>
                  </a:extLst>
                </p:cNvPr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244;p23">
                  <a:extLst>
                    <a:ext uri="{FF2B5EF4-FFF2-40B4-BE49-F238E27FC236}">
                      <a16:creationId xmlns:a16="http://schemas.microsoft.com/office/drawing/2014/main" id="{8A484AE3-9EEA-D95D-E241-606328F61578}"/>
                    </a:ext>
                  </a:extLst>
                </p:cNvPr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245;p23">
                  <a:extLst>
                    <a:ext uri="{FF2B5EF4-FFF2-40B4-BE49-F238E27FC236}">
                      <a16:creationId xmlns:a16="http://schemas.microsoft.com/office/drawing/2014/main" id="{8F616528-9851-A5BE-4C1A-F5188C22102F}"/>
                    </a:ext>
                  </a:extLst>
                </p:cNvPr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246;p23">
                  <a:extLst>
                    <a:ext uri="{FF2B5EF4-FFF2-40B4-BE49-F238E27FC236}">
                      <a16:creationId xmlns:a16="http://schemas.microsoft.com/office/drawing/2014/main" id="{52A4F852-EDCD-1667-FF77-59C20610DBA1}"/>
                    </a:ext>
                  </a:extLst>
                </p:cNvPr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247;p23">
                  <a:extLst>
                    <a:ext uri="{FF2B5EF4-FFF2-40B4-BE49-F238E27FC236}">
                      <a16:creationId xmlns:a16="http://schemas.microsoft.com/office/drawing/2014/main" id="{FDE4BAC8-9865-774C-D42D-035421102602}"/>
                    </a:ext>
                  </a:extLst>
                </p:cNvPr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" name="Google Shape;248;p23">
                <a:extLst>
                  <a:ext uri="{FF2B5EF4-FFF2-40B4-BE49-F238E27FC236}">
                    <a16:creationId xmlns:a16="http://schemas.microsoft.com/office/drawing/2014/main" id="{6A70A6A8-A0E9-C0CF-99F7-3864A1210BB5}"/>
                  </a:ext>
                </a:extLst>
              </p:cNvPr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49;p23">
                <a:extLst>
                  <a:ext uri="{FF2B5EF4-FFF2-40B4-BE49-F238E27FC236}">
                    <a16:creationId xmlns:a16="http://schemas.microsoft.com/office/drawing/2014/main" id="{FF5E85AD-4A79-0F80-4263-0A3882C985C6}"/>
                  </a:ext>
                </a:extLst>
              </p:cNvPr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50;p23">
                <a:extLst>
                  <a:ext uri="{FF2B5EF4-FFF2-40B4-BE49-F238E27FC236}">
                    <a16:creationId xmlns:a16="http://schemas.microsoft.com/office/drawing/2014/main" id="{7720C5E1-D733-AEFB-FAD8-4059CA1F17F2}"/>
                  </a:ext>
                </a:extLst>
              </p:cNvPr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51;p23">
                <a:extLst>
                  <a:ext uri="{FF2B5EF4-FFF2-40B4-BE49-F238E27FC236}">
                    <a16:creationId xmlns:a16="http://schemas.microsoft.com/office/drawing/2014/main" id="{AECAFFCE-DB0C-1923-1A12-E82837E162EB}"/>
                  </a:ext>
                </a:extLst>
              </p:cNvPr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52;p23">
                <a:extLst>
                  <a:ext uri="{FF2B5EF4-FFF2-40B4-BE49-F238E27FC236}">
                    <a16:creationId xmlns:a16="http://schemas.microsoft.com/office/drawing/2014/main" id="{0BD60304-010D-4CCD-1F6E-F899A21CD21E}"/>
                  </a:ext>
                </a:extLst>
              </p:cNvPr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53;p23">
                <a:extLst>
                  <a:ext uri="{FF2B5EF4-FFF2-40B4-BE49-F238E27FC236}">
                    <a16:creationId xmlns:a16="http://schemas.microsoft.com/office/drawing/2014/main" id="{5B360057-074F-8EF6-ED0F-18E3C0CC5B63}"/>
                  </a:ext>
                </a:extLst>
              </p:cNvPr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4;p23">
                <a:extLst>
                  <a:ext uri="{FF2B5EF4-FFF2-40B4-BE49-F238E27FC236}">
                    <a16:creationId xmlns:a16="http://schemas.microsoft.com/office/drawing/2014/main" id="{2918BB26-4DAE-5F28-C1C5-C418BC67D431}"/>
                  </a:ext>
                </a:extLst>
              </p:cNvPr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5;p23">
                <a:extLst>
                  <a:ext uri="{FF2B5EF4-FFF2-40B4-BE49-F238E27FC236}">
                    <a16:creationId xmlns:a16="http://schemas.microsoft.com/office/drawing/2014/main" id="{C0F73D26-C7E0-1434-BAE5-829B5DC13E36}"/>
                  </a:ext>
                </a:extLst>
              </p:cNvPr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6;p23">
                <a:extLst>
                  <a:ext uri="{FF2B5EF4-FFF2-40B4-BE49-F238E27FC236}">
                    <a16:creationId xmlns:a16="http://schemas.microsoft.com/office/drawing/2014/main" id="{87429CC8-0A6A-373F-7385-8D1DFF97A884}"/>
                  </a:ext>
                </a:extLst>
              </p:cNvPr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7;p23">
                <a:extLst>
                  <a:ext uri="{FF2B5EF4-FFF2-40B4-BE49-F238E27FC236}">
                    <a16:creationId xmlns:a16="http://schemas.microsoft.com/office/drawing/2014/main" id="{FB0C5392-DF02-CE67-B370-DCD35D08A69D}"/>
                  </a:ext>
                </a:extLst>
              </p:cNvPr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8;p23">
                <a:extLst>
                  <a:ext uri="{FF2B5EF4-FFF2-40B4-BE49-F238E27FC236}">
                    <a16:creationId xmlns:a16="http://schemas.microsoft.com/office/drawing/2014/main" id="{87D0EAC0-F25A-29E9-3C8A-9A0F418162F4}"/>
                  </a:ext>
                </a:extLst>
              </p:cNvPr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59;p23">
                <a:extLst>
                  <a:ext uri="{FF2B5EF4-FFF2-40B4-BE49-F238E27FC236}">
                    <a16:creationId xmlns:a16="http://schemas.microsoft.com/office/drawing/2014/main" id="{0CCC357F-BCDE-6986-B4FB-F139CDDCD468}"/>
                  </a:ext>
                </a:extLst>
              </p:cNvPr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0;p23">
                <a:extLst>
                  <a:ext uri="{FF2B5EF4-FFF2-40B4-BE49-F238E27FC236}">
                    <a16:creationId xmlns:a16="http://schemas.microsoft.com/office/drawing/2014/main" id="{A6184F5F-E379-87A7-79B0-3DD6491213EE}"/>
                  </a:ext>
                </a:extLst>
              </p:cNvPr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61;p23">
                <a:extLst>
                  <a:ext uri="{FF2B5EF4-FFF2-40B4-BE49-F238E27FC236}">
                    <a16:creationId xmlns:a16="http://schemas.microsoft.com/office/drawing/2014/main" id="{A90A15BB-5C75-B4B5-6F6D-73C82A3BC145}"/>
                  </a:ext>
                </a:extLst>
              </p:cNvPr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2;p23">
                <a:extLst>
                  <a:ext uri="{FF2B5EF4-FFF2-40B4-BE49-F238E27FC236}">
                    <a16:creationId xmlns:a16="http://schemas.microsoft.com/office/drawing/2014/main" id="{254DBBD0-75C9-331A-E912-DEE77DD980F7}"/>
                  </a:ext>
                </a:extLst>
              </p:cNvPr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3;p23">
                <a:extLst>
                  <a:ext uri="{FF2B5EF4-FFF2-40B4-BE49-F238E27FC236}">
                    <a16:creationId xmlns:a16="http://schemas.microsoft.com/office/drawing/2014/main" id="{E1428912-60CC-3233-9BEA-D52CE0DA90EF}"/>
                  </a:ext>
                </a:extLst>
              </p:cNvPr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4;p23">
                <a:extLst>
                  <a:ext uri="{FF2B5EF4-FFF2-40B4-BE49-F238E27FC236}">
                    <a16:creationId xmlns:a16="http://schemas.microsoft.com/office/drawing/2014/main" id="{7DD269F7-8534-42F9-84F8-147AAB36617C}"/>
                  </a:ext>
                </a:extLst>
              </p:cNvPr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5;p23">
                <a:extLst>
                  <a:ext uri="{FF2B5EF4-FFF2-40B4-BE49-F238E27FC236}">
                    <a16:creationId xmlns:a16="http://schemas.microsoft.com/office/drawing/2014/main" id="{E7E2491C-DA77-9232-96CA-7F1BCD1A56A8}"/>
                  </a:ext>
                </a:extLst>
              </p:cNvPr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6;p23">
                <a:extLst>
                  <a:ext uri="{FF2B5EF4-FFF2-40B4-BE49-F238E27FC236}">
                    <a16:creationId xmlns:a16="http://schemas.microsoft.com/office/drawing/2014/main" id="{7685B545-BF0D-7F3F-B772-7EFA05E052EA}"/>
                  </a:ext>
                </a:extLst>
              </p:cNvPr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7;p23">
                <a:extLst>
                  <a:ext uri="{FF2B5EF4-FFF2-40B4-BE49-F238E27FC236}">
                    <a16:creationId xmlns:a16="http://schemas.microsoft.com/office/drawing/2014/main" id="{EC87ECF6-08B0-8F3E-3BDE-693DD899AB8D}"/>
                  </a:ext>
                </a:extLst>
              </p:cNvPr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8;p23">
                <a:extLst>
                  <a:ext uri="{FF2B5EF4-FFF2-40B4-BE49-F238E27FC236}">
                    <a16:creationId xmlns:a16="http://schemas.microsoft.com/office/drawing/2014/main" id="{173D49DA-ECA2-BB91-C75A-9FE440E686C3}"/>
                  </a:ext>
                </a:extLst>
              </p:cNvPr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9;p23">
                <a:extLst>
                  <a:ext uri="{FF2B5EF4-FFF2-40B4-BE49-F238E27FC236}">
                    <a16:creationId xmlns:a16="http://schemas.microsoft.com/office/drawing/2014/main" id="{71FFBD03-C8B1-1D20-6FA0-39BD62CFDB00}"/>
                  </a:ext>
                </a:extLst>
              </p:cNvPr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0;p23">
                <a:extLst>
                  <a:ext uri="{FF2B5EF4-FFF2-40B4-BE49-F238E27FC236}">
                    <a16:creationId xmlns:a16="http://schemas.microsoft.com/office/drawing/2014/main" id="{E8BFA728-E695-2225-BF46-E3041E7BD8BF}"/>
                  </a:ext>
                </a:extLst>
              </p:cNvPr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1;p23">
                <a:extLst>
                  <a:ext uri="{FF2B5EF4-FFF2-40B4-BE49-F238E27FC236}">
                    <a16:creationId xmlns:a16="http://schemas.microsoft.com/office/drawing/2014/main" id="{6B0326E2-3E9D-5FE1-8667-E9CA15D31792}"/>
                  </a:ext>
                </a:extLst>
              </p:cNvPr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;p23">
                <a:extLst>
                  <a:ext uri="{FF2B5EF4-FFF2-40B4-BE49-F238E27FC236}">
                    <a16:creationId xmlns:a16="http://schemas.microsoft.com/office/drawing/2014/main" id="{54851B7F-8421-8F38-86DD-FB5CF1CC837A}"/>
                  </a:ext>
                </a:extLst>
              </p:cNvPr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3;p23">
                <a:extLst>
                  <a:ext uri="{FF2B5EF4-FFF2-40B4-BE49-F238E27FC236}">
                    <a16:creationId xmlns:a16="http://schemas.microsoft.com/office/drawing/2014/main" id="{1F0209EE-19FF-5E9D-E0E5-456A3E96D95D}"/>
                  </a:ext>
                </a:extLst>
              </p:cNvPr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4;p23">
                <a:extLst>
                  <a:ext uri="{FF2B5EF4-FFF2-40B4-BE49-F238E27FC236}">
                    <a16:creationId xmlns:a16="http://schemas.microsoft.com/office/drawing/2014/main" id="{DF5983A5-F1C7-F842-FD93-94CD78883B66}"/>
                  </a:ext>
                </a:extLst>
              </p:cNvPr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5;p23">
                <a:extLst>
                  <a:ext uri="{FF2B5EF4-FFF2-40B4-BE49-F238E27FC236}">
                    <a16:creationId xmlns:a16="http://schemas.microsoft.com/office/drawing/2014/main" id="{6767458C-A4F2-83A8-0A36-D657831C98F2}"/>
                  </a:ext>
                </a:extLst>
              </p:cNvPr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6;p23">
                <a:extLst>
                  <a:ext uri="{FF2B5EF4-FFF2-40B4-BE49-F238E27FC236}">
                    <a16:creationId xmlns:a16="http://schemas.microsoft.com/office/drawing/2014/main" id="{E89E3A49-CC4C-0031-0F5A-256966B6A378}"/>
                  </a:ext>
                </a:extLst>
              </p:cNvPr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7;p23">
                <a:extLst>
                  <a:ext uri="{FF2B5EF4-FFF2-40B4-BE49-F238E27FC236}">
                    <a16:creationId xmlns:a16="http://schemas.microsoft.com/office/drawing/2014/main" id="{0BED6A76-DBD2-0E5F-2D0F-DADC1ABC9E4C}"/>
                  </a:ext>
                </a:extLst>
              </p:cNvPr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8;p23">
                <a:extLst>
                  <a:ext uri="{FF2B5EF4-FFF2-40B4-BE49-F238E27FC236}">
                    <a16:creationId xmlns:a16="http://schemas.microsoft.com/office/drawing/2014/main" id="{6B420203-1470-E473-9A95-89FCD3A6B88E}"/>
                  </a:ext>
                </a:extLst>
              </p:cNvPr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9;p23">
                <a:extLst>
                  <a:ext uri="{FF2B5EF4-FFF2-40B4-BE49-F238E27FC236}">
                    <a16:creationId xmlns:a16="http://schemas.microsoft.com/office/drawing/2014/main" id="{E5ADC8B1-490F-363C-1A60-371657FCB099}"/>
                  </a:ext>
                </a:extLst>
              </p:cNvPr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0;p23">
                <a:extLst>
                  <a:ext uri="{FF2B5EF4-FFF2-40B4-BE49-F238E27FC236}">
                    <a16:creationId xmlns:a16="http://schemas.microsoft.com/office/drawing/2014/main" id="{A0E136F0-CF50-483F-676D-038BDA5FE283}"/>
                  </a:ext>
                </a:extLst>
              </p:cNvPr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1;p23">
                <a:extLst>
                  <a:ext uri="{FF2B5EF4-FFF2-40B4-BE49-F238E27FC236}">
                    <a16:creationId xmlns:a16="http://schemas.microsoft.com/office/drawing/2014/main" id="{13FF9B51-B6AE-2F45-D2F4-B57B5E73A960}"/>
                  </a:ext>
                </a:extLst>
              </p:cNvPr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82;p23">
                <a:extLst>
                  <a:ext uri="{FF2B5EF4-FFF2-40B4-BE49-F238E27FC236}">
                    <a16:creationId xmlns:a16="http://schemas.microsoft.com/office/drawing/2014/main" id="{8726B493-9F77-86D2-023E-F693FEF0A0B7}"/>
                  </a:ext>
                </a:extLst>
              </p:cNvPr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83;p23">
                <a:extLst>
                  <a:ext uri="{FF2B5EF4-FFF2-40B4-BE49-F238E27FC236}">
                    <a16:creationId xmlns:a16="http://schemas.microsoft.com/office/drawing/2014/main" id="{F5FCD401-7B56-E43E-9906-100BD27B9CFE}"/>
                  </a:ext>
                </a:extLst>
              </p:cNvPr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84;p23">
                <a:extLst>
                  <a:ext uri="{FF2B5EF4-FFF2-40B4-BE49-F238E27FC236}">
                    <a16:creationId xmlns:a16="http://schemas.microsoft.com/office/drawing/2014/main" id="{208D931F-C6E2-590B-3AAC-BA8A2F9522F4}"/>
                  </a:ext>
                </a:extLst>
              </p:cNvPr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85;p23">
                <a:extLst>
                  <a:ext uri="{FF2B5EF4-FFF2-40B4-BE49-F238E27FC236}">
                    <a16:creationId xmlns:a16="http://schemas.microsoft.com/office/drawing/2014/main" id="{68B0A1BE-A295-F6A8-9227-1138A19ACA77}"/>
                  </a:ext>
                </a:extLst>
              </p:cNvPr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86;p23">
                <a:extLst>
                  <a:ext uri="{FF2B5EF4-FFF2-40B4-BE49-F238E27FC236}">
                    <a16:creationId xmlns:a16="http://schemas.microsoft.com/office/drawing/2014/main" id="{D053A435-F25B-6B03-84B9-1784A3045541}"/>
                  </a:ext>
                </a:extLst>
              </p:cNvPr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87;p23">
                <a:extLst>
                  <a:ext uri="{FF2B5EF4-FFF2-40B4-BE49-F238E27FC236}">
                    <a16:creationId xmlns:a16="http://schemas.microsoft.com/office/drawing/2014/main" id="{0D0766EF-605A-FCA7-F88B-21D8BD62099C}"/>
                  </a:ext>
                </a:extLst>
              </p:cNvPr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88;p23">
                <a:extLst>
                  <a:ext uri="{FF2B5EF4-FFF2-40B4-BE49-F238E27FC236}">
                    <a16:creationId xmlns:a16="http://schemas.microsoft.com/office/drawing/2014/main" id="{E42AD942-38C7-A6DF-6302-24BE3F70D049}"/>
                  </a:ext>
                </a:extLst>
              </p:cNvPr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89;p23">
                <a:extLst>
                  <a:ext uri="{FF2B5EF4-FFF2-40B4-BE49-F238E27FC236}">
                    <a16:creationId xmlns:a16="http://schemas.microsoft.com/office/drawing/2014/main" id="{ACD0394E-0684-C69B-C600-3A564C0C2FF6}"/>
                  </a:ext>
                </a:extLst>
              </p:cNvPr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90;p23">
                <a:extLst>
                  <a:ext uri="{FF2B5EF4-FFF2-40B4-BE49-F238E27FC236}">
                    <a16:creationId xmlns:a16="http://schemas.microsoft.com/office/drawing/2014/main" id="{9B528B25-03BF-FEC2-1FFD-E712DFFB4C2D}"/>
                  </a:ext>
                </a:extLst>
              </p:cNvPr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91;p23">
                <a:extLst>
                  <a:ext uri="{FF2B5EF4-FFF2-40B4-BE49-F238E27FC236}">
                    <a16:creationId xmlns:a16="http://schemas.microsoft.com/office/drawing/2014/main" id="{316AF880-3BA5-BFDE-CC2C-060717EEF2AC}"/>
                  </a:ext>
                </a:extLst>
              </p:cNvPr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2;p23">
                <a:extLst>
                  <a:ext uri="{FF2B5EF4-FFF2-40B4-BE49-F238E27FC236}">
                    <a16:creationId xmlns:a16="http://schemas.microsoft.com/office/drawing/2014/main" id="{B4A05AAE-C351-15DD-6E10-3D07D51F7A26}"/>
                  </a:ext>
                </a:extLst>
              </p:cNvPr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3;p23">
                <a:extLst>
                  <a:ext uri="{FF2B5EF4-FFF2-40B4-BE49-F238E27FC236}">
                    <a16:creationId xmlns:a16="http://schemas.microsoft.com/office/drawing/2014/main" id="{FAC2EF76-860A-BAFA-79CD-B6F5BDFDC5B0}"/>
                  </a:ext>
                </a:extLst>
              </p:cNvPr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94;p23">
              <a:extLst>
                <a:ext uri="{FF2B5EF4-FFF2-40B4-BE49-F238E27FC236}">
                  <a16:creationId xmlns:a16="http://schemas.microsoft.com/office/drawing/2014/main" id="{BEC149C8-9A0A-5079-B5CA-A5C8AE046CD1}"/>
                </a:ext>
              </a:extLst>
            </p:cNvPr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42" name="Google Shape;295;p23">
                <a:extLst>
                  <a:ext uri="{FF2B5EF4-FFF2-40B4-BE49-F238E27FC236}">
                    <a16:creationId xmlns:a16="http://schemas.microsoft.com/office/drawing/2014/main" id="{C6EF2499-EF07-CC58-C731-248C25DDA018}"/>
                  </a:ext>
                </a:extLst>
              </p:cNvPr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96;p23">
                <a:extLst>
                  <a:ext uri="{FF2B5EF4-FFF2-40B4-BE49-F238E27FC236}">
                    <a16:creationId xmlns:a16="http://schemas.microsoft.com/office/drawing/2014/main" id="{B4F58AF5-58F0-C23F-28F1-73C2FFCB6D24}"/>
                  </a:ext>
                </a:extLst>
              </p:cNvPr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40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240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44" name="Google Shape;297;p23">
                <a:extLst>
                  <a:ext uri="{FF2B5EF4-FFF2-40B4-BE49-F238E27FC236}">
                    <a16:creationId xmlns:a16="http://schemas.microsoft.com/office/drawing/2014/main" id="{95BFF316-B810-2E9C-C40B-88971260461A}"/>
                  </a:ext>
                </a:extLst>
              </p:cNvPr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8;p23">
                <a:extLst>
                  <a:ext uri="{FF2B5EF4-FFF2-40B4-BE49-F238E27FC236}">
                    <a16:creationId xmlns:a16="http://schemas.microsoft.com/office/drawing/2014/main" id="{1FCEA621-04D2-1638-F8F1-50FAED920A15}"/>
                  </a:ext>
                </a:extLst>
              </p:cNvPr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99;p23">
                <a:extLst>
                  <a:ext uri="{FF2B5EF4-FFF2-40B4-BE49-F238E27FC236}">
                    <a16:creationId xmlns:a16="http://schemas.microsoft.com/office/drawing/2014/main" id="{E98085D1-12D9-799A-8FBD-A9DDCDF1268D}"/>
                  </a:ext>
                </a:extLst>
              </p:cNvPr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00;p23">
                <a:extLst>
                  <a:ext uri="{FF2B5EF4-FFF2-40B4-BE49-F238E27FC236}">
                    <a16:creationId xmlns:a16="http://schemas.microsoft.com/office/drawing/2014/main" id="{B0486882-A9B6-9634-20E5-E63B0FB72746}"/>
                  </a:ext>
                </a:extLst>
              </p:cNvPr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01;p23">
                <a:extLst>
                  <a:ext uri="{FF2B5EF4-FFF2-40B4-BE49-F238E27FC236}">
                    <a16:creationId xmlns:a16="http://schemas.microsoft.com/office/drawing/2014/main" id="{7634BE41-ADDC-4614-4C6A-8775199283F6}"/>
                  </a:ext>
                </a:extLst>
              </p:cNvPr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02;p23">
                <a:extLst>
                  <a:ext uri="{FF2B5EF4-FFF2-40B4-BE49-F238E27FC236}">
                    <a16:creationId xmlns:a16="http://schemas.microsoft.com/office/drawing/2014/main" id="{71221DEA-5731-A1E9-6ECB-9AB7285A8FE2}"/>
                  </a:ext>
                </a:extLst>
              </p:cNvPr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3;p23">
                <a:extLst>
                  <a:ext uri="{FF2B5EF4-FFF2-40B4-BE49-F238E27FC236}">
                    <a16:creationId xmlns:a16="http://schemas.microsoft.com/office/drawing/2014/main" id="{675AAD53-9ECE-2FBC-5874-E925FAA31A88}"/>
                  </a:ext>
                </a:extLst>
              </p:cNvPr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04;p23">
                <a:extLst>
                  <a:ext uri="{FF2B5EF4-FFF2-40B4-BE49-F238E27FC236}">
                    <a16:creationId xmlns:a16="http://schemas.microsoft.com/office/drawing/2014/main" id="{B1A2450E-4A3D-919D-A13A-F409335472E6}"/>
                  </a:ext>
                </a:extLst>
              </p:cNvPr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05;p23">
                <a:extLst>
                  <a:ext uri="{FF2B5EF4-FFF2-40B4-BE49-F238E27FC236}">
                    <a16:creationId xmlns:a16="http://schemas.microsoft.com/office/drawing/2014/main" id="{A04A6803-574B-762C-2E6F-380F0E759FA3}"/>
                  </a:ext>
                </a:extLst>
              </p:cNvPr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06;p23">
                <a:extLst>
                  <a:ext uri="{FF2B5EF4-FFF2-40B4-BE49-F238E27FC236}">
                    <a16:creationId xmlns:a16="http://schemas.microsoft.com/office/drawing/2014/main" id="{520076AA-B890-EAC2-CA0F-361E09783926}"/>
                  </a:ext>
                </a:extLst>
              </p:cNvPr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07;p23">
                <a:extLst>
                  <a:ext uri="{FF2B5EF4-FFF2-40B4-BE49-F238E27FC236}">
                    <a16:creationId xmlns:a16="http://schemas.microsoft.com/office/drawing/2014/main" id="{FD153687-34A5-FDEE-4122-ADD4EA48E55D}"/>
                  </a:ext>
                </a:extLst>
              </p:cNvPr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08;p23">
                <a:extLst>
                  <a:ext uri="{FF2B5EF4-FFF2-40B4-BE49-F238E27FC236}">
                    <a16:creationId xmlns:a16="http://schemas.microsoft.com/office/drawing/2014/main" id="{83BEB6A1-E91B-8575-108D-62F2AFD8C889}"/>
                  </a:ext>
                </a:extLst>
              </p:cNvPr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309;p23">
                <a:extLst>
                  <a:ext uri="{FF2B5EF4-FFF2-40B4-BE49-F238E27FC236}">
                    <a16:creationId xmlns:a16="http://schemas.microsoft.com/office/drawing/2014/main" id="{5A2837BC-68BE-6EE2-6A10-6040C2911CD8}"/>
                  </a:ext>
                </a:extLst>
              </p:cNvPr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74" name="Google Shape;310;p23">
                  <a:extLst>
                    <a:ext uri="{FF2B5EF4-FFF2-40B4-BE49-F238E27FC236}">
                      <a16:creationId xmlns:a16="http://schemas.microsoft.com/office/drawing/2014/main" id="{70AF31BE-044A-C5D0-8137-5DFDA1595970}"/>
                    </a:ext>
                  </a:extLst>
                </p:cNvPr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11;p23">
                  <a:extLst>
                    <a:ext uri="{FF2B5EF4-FFF2-40B4-BE49-F238E27FC236}">
                      <a16:creationId xmlns:a16="http://schemas.microsoft.com/office/drawing/2014/main" id="{4044171F-79D8-7ABE-558D-99C077E304B9}"/>
                    </a:ext>
                  </a:extLst>
                </p:cNvPr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12;p23">
                  <a:extLst>
                    <a:ext uri="{FF2B5EF4-FFF2-40B4-BE49-F238E27FC236}">
                      <a16:creationId xmlns:a16="http://schemas.microsoft.com/office/drawing/2014/main" id="{A643562B-F229-D356-43C9-6FAC6CF65D31}"/>
                    </a:ext>
                  </a:extLst>
                </p:cNvPr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13;p23">
                  <a:extLst>
                    <a:ext uri="{FF2B5EF4-FFF2-40B4-BE49-F238E27FC236}">
                      <a16:creationId xmlns:a16="http://schemas.microsoft.com/office/drawing/2014/main" id="{A5994C15-459D-4541-1485-DB4785384C34}"/>
                    </a:ext>
                  </a:extLst>
                </p:cNvPr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314;p23">
                <a:extLst>
                  <a:ext uri="{FF2B5EF4-FFF2-40B4-BE49-F238E27FC236}">
                    <a16:creationId xmlns:a16="http://schemas.microsoft.com/office/drawing/2014/main" id="{E1783126-581D-CE39-5C68-93F17447ED09}"/>
                  </a:ext>
                </a:extLst>
              </p:cNvPr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15;p23">
                <a:extLst>
                  <a:ext uri="{FF2B5EF4-FFF2-40B4-BE49-F238E27FC236}">
                    <a16:creationId xmlns:a16="http://schemas.microsoft.com/office/drawing/2014/main" id="{A5459543-0955-60EB-B011-B79DDDBAEE68}"/>
                  </a:ext>
                </a:extLst>
              </p:cNvPr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16;p23">
                <a:extLst>
                  <a:ext uri="{FF2B5EF4-FFF2-40B4-BE49-F238E27FC236}">
                    <a16:creationId xmlns:a16="http://schemas.microsoft.com/office/drawing/2014/main" id="{BF791402-8B35-66B8-11FE-B7DA46905774}"/>
                  </a:ext>
                </a:extLst>
              </p:cNvPr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17;p23">
                <a:extLst>
                  <a:ext uri="{FF2B5EF4-FFF2-40B4-BE49-F238E27FC236}">
                    <a16:creationId xmlns:a16="http://schemas.microsoft.com/office/drawing/2014/main" id="{7B16D5E5-A033-A929-9AF2-BE20F49329BA}"/>
                  </a:ext>
                </a:extLst>
              </p:cNvPr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18;p23">
                <a:extLst>
                  <a:ext uri="{FF2B5EF4-FFF2-40B4-BE49-F238E27FC236}">
                    <a16:creationId xmlns:a16="http://schemas.microsoft.com/office/drawing/2014/main" id="{42A7A2F5-C4B5-442A-2113-19ABD8403C04}"/>
                  </a:ext>
                </a:extLst>
              </p:cNvPr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19;p23">
                <a:extLst>
                  <a:ext uri="{FF2B5EF4-FFF2-40B4-BE49-F238E27FC236}">
                    <a16:creationId xmlns:a16="http://schemas.microsoft.com/office/drawing/2014/main" id="{B296B229-A6F5-8E4C-1075-B80B472F7F41}"/>
                  </a:ext>
                </a:extLst>
              </p:cNvPr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0;p23">
                <a:extLst>
                  <a:ext uri="{FF2B5EF4-FFF2-40B4-BE49-F238E27FC236}">
                    <a16:creationId xmlns:a16="http://schemas.microsoft.com/office/drawing/2014/main" id="{AAD0174C-C389-7C0C-DABE-92EFD558CD27}"/>
                  </a:ext>
                </a:extLst>
              </p:cNvPr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1;p23">
                <a:extLst>
                  <a:ext uri="{FF2B5EF4-FFF2-40B4-BE49-F238E27FC236}">
                    <a16:creationId xmlns:a16="http://schemas.microsoft.com/office/drawing/2014/main" id="{8E2C92CB-4F25-9923-9D34-38D6B40770F5}"/>
                  </a:ext>
                </a:extLst>
              </p:cNvPr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2;p23">
                <a:extLst>
                  <a:ext uri="{FF2B5EF4-FFF2-40B4-BE49-F238E27FC236}">
                    <a16:creationId xmlns:a16="http://schemas.microsoft.com/office/drawing/2014/main" id="{06AE1BF1-9292-A2D5-5CAB-0D385A67B6EA}"/>
                  </a:ext>
                </a:extLst>
              </p:cNvPr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;p23">
                <a:extLst>
                  <a:ext uri="{FF2B5EF4-FFF2-40B4-BE49-F238E27FC236}">
                    <a16:creationId xmlns:a16="http://schemas.microsoft.com/office/drawing/2014/main" id="{436D08C0-84AE-58D8-8D4C-D4B3F212A8B0}"/>
                  </a:ext>
                </a:extLst>
              </p:cNvPr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4;p23">
                <a:extLst>
                  <a:ext uri="{FF2B5EF4-FFF2-40B4-BE49-F238E27FC236}">
                    <a16:creationId xmlns:a16="http://schemas.microsoft.com/office/drawing/2014/main" id="{7FCDE0E9-64E7-3C80-B0FD-38D9BA41FA27}"/>
                  </a:ext>
                </a:extLst>
              </p:cNvPr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5;p23">
                <a:extLst>
                  <a:ext uri="{FF2B5EF4-FFF2-40B4-BE49-F238E27FC236}">
                    <a16:creationId xmlns:a16="http://schemas.microsoft.com/office/drawing/2014/main" id="{D2138515-11C8-49EC-E8DC-84EB8D6EC60A}"/>
                  </a:ext>
                </a:extLst>
              </p:cNvPr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6;p23">
                <a:extLst>
                  <a:ext uri="{FF2B5EF4-FFF2-40B4-BE49-F238E27FC236}">
                    <a16:creationId xmlns:a16="http://schemas.microsoft.com/office/drawing/2014/main" id="{191883B5-C45F-1475-BBC8-1105CE6121F6}"/>
                  </a:ext>
                </a:extLst>
              </p:cNvPr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7;p23">
                <a:extLst>
                  <a:ext uri="{FF2B5EF4-FFF2-40B4-BE49-F238E27FC236}">
                    <a16:creationId xmlns:a16="http://schemas.microsoft.com/office/drawing/2014/main" id="{0BB781F6-FDE7-3AAF-BEC3-6D2F2B5FF6A7}"/>
                  </a:ext>
                </a:extLst>
              </p:cNvPr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8;p23">
                <a:extLst>
                  <a:ext uri="{FF2B5EF4-FFF2-40B4-BE49-F238E27FC236}">
                    <a16:creationId xmlns:a16="http://schemas.microsoft.com/office/drawing/2014/main" id="{0A20E0EE-59A9-56AD-FE9B-6C91A008D079}"/>
                  </a:ext>
                </a:extLst>
              </p:cNvPr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9;p23">
                <a:extLst>
                  <a:ext uri="{FF2B5EF4-FFF2-40B4-BE49-F238E27FC236}">
                    <a16:creationId xmlns:a16="http://schemas.microsoft.com/office/drawing/2014/main" id="{1E119CD5-EFC8-031D-84D5-20F57184552B}"/>
                  </a:ext>
                </a:extLst>
              </p:cNvPr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30;p23">
                <a:extLst>
                  <a:ext uri="{FF2B5EF4-FFF2-40B4-BE49-F238E27FC236}">
                    <a16:creationId xmlns:a16="http://schemas.microsoft.com/office/drawing/2014/main" id="{3538809C-15B2-D8C6-C84D-DF37AE0EEADE}"/>
                  </a:ext>
                </a:extLst>
              </p:cNvPr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331;p23">
              <a:extLst>
                <a:ext uri="{FF2B5EF4-FFF2-40B4-BE49-F238E27FC236}">
                  <a16:creationId xmlns:a16="http://schemas.microsoft.com/office/drawing/2014/main" id="{9C099F0E-9A40-AE76-BCB6-69F216B4E995}"/>
                </a:ext>
              </a:extLst>
            </p:cNvPr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11" name="Google Shape;332;p23">
                <a:extLst>
                  <a:ext uri="{FF2B5EF4-FFF2-40B4-BE49-F238E27FC236}">
                    <a16:creationId xmlns:a16="http://schemas.microsoft.com/office/drawing/2014/main" id="{E90A8D26-01FD-F3C3-246A-D129FF2FAC78}"/>
                  </a:ext>
                </a:extLst>
              </p:cNvPr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33;p23">
                <a:extLst>
                  <a:ext uri="{FF2B5EF4-FFF2-40B4-BE49-F238E27FC236}">
                    <a16:creationId xmlns:a16="http://schemas.microsoft.com/office/drawing/2014/main" id="{14E25953-DB28-CB59-824D-A367347418BE}"/>
                  </a:ext>
                </a:extLst>
              </p:cNvPr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34;p23">
                <a:extLst>
                  <a:ext uri="{FF2B5EF4-FFF2-40B4-BE49-F238E27FC236}">
                    <a16:creationId xmlns:a16="http://schemas.microsoft.com/office/drawing/2014/main" id="{F67EB2E2-450A-D1C9-CEF1-192EC837561C}"/>
                  </a:ext>
                </a:extLst>
              </p:cNvPr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5;p23">
                <a:extLst>
                  <a:ext uri="{FF2B5EF4-FFF2-40B4-BE49-F238E27FC236}">
                    <a16:creationId xmlns:a16="http://schemas.microsoft.com/office/drawing/2014/main" id="{A15E1213-51D0-B49B-22A9-67C9383EA8F2}"/>
                  </a:ext>
                </a:extLst>
              </p:cNvPr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6;p23">
                <a:extLst>
                  <a:ext uri="{FF2B5EF4-FFF2-40B4-BE49-F238E27FC236}">
                    <a16:creationId xmlns:a16="http://schemas.microsoft.com/office/drawing/2014/main" id="{F3CF2A4D-5BCB-B816-5492-BDB43737C245}"/>
                  </a:ext>
                </a:extLst>
              </p:cNvPr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37;p23">
                <a:extLst>
                  <a:ext uri="{FF2B5EF4-FFF2-40B4-BE49-F238E27FC236}">
                    <a16:creationId xmlns:a16="http://schemas.microsoft.com/office/drawing/2014/main" id="{ACAB35CA-45F9-9E27-EC8A-713F4B80C214}"/>
                  </a:ext>
                </a:extLst>
              </p:cNvPr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38;p23">
                <a:extLst>
                  <a:ext uri="{FF2B5EF4-FFF2-40B4-BE49-F238E27FC236}">
                    <a16:creationId xmlns:a16="http://schemas.microsoft.com/office/drawing/2014/main" id="{6A737A69-D3C4-2B17-EA0D-4E40C852C5A6}"/>
                  </a:ext>
                </a:extLst>
              </p:cNvPr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39;p23">
                <a:extLst>
                  <a:ext uri="{FF2B5EF4-FFF2-40B4-BE49-F238E27FC236}">
                    <a16:creationId xmlns:a16="http://schemas.microsoft.com/office/drawing/2014/main" id="{2CDECEDB-A6B4-879E-6845-49B9E947E259}"/>
                  </a:ext>
                </a:extLst>
              </p:cNvPr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40;p23">
                <a:extLst>
                  <a:ext uri="{FF2B5EF4-FFF2-40B4-BE49-F238E27FC236}">
                    <a16:creationId xmlns:a16="http://schemas.microsoft.com/office/drawing/2014/main" id="{A75761F9-0FF7-BA1D-F9D6-D2078CE6CD7C}"/>
                  </a:ext>
                </a:extLst>
              </p:cNvPr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41;p23">
                <a:extLst>
                  <a:ext uri="{FF2B5EF4-FFF2-40B4-BE49-F238E27FC236}">
                    <a16:creationId xmlns:a16="http://schemas.microsoft.com/office/drawing/2014/main" id="{B5C058C9-10E4-F8B2-8A9A-DA3A0568AF84}"/>
                  </a:ext>
                </a:extLst>
              </p:cNvPr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2;p23">
                <a:extLst>
                  <a:ext uri="{FF2B5EF4-FFF2-40B4-BE49-F238E27FC236}">
                    <a16:creationId xmlns:a16="http://schemas.microsoft.com/office/drawing/2014/main" id="{773DAE98-A6F4-74A0-04C8-7D5A1BC6CD65}"/>
                  </a:ext>
                </a:extLst>
              </p:cNvPr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3;p23">
                <a:extLst>
                  <a:ext uri="{FF2B5EF4-FFF2-40B4-BE49-F238E27FC236}">
                    <a16:creationId xmlns:a16="http://schemas.microsoft.com/office/drawing/2014/main" id="{7136B01C-38B9-6CEE-6B0A-831F70F992BD}"/>
                  </a:ext>
                </a:extLst>
              </p:cNvPr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4;p23">
                <a:extLst>
                  <a:ext uri="{FF2B5EF4-FFF2-40B4-BE49-F238E27FC236}">
                    <a16:creationId xmlns:a16="http://schemas.microsoft.com/office/drawing/2014/main" id="{12E94CA5-2BC2-28E8-D6F5-16CFD83AEAF6}"/>
                  </a:ext>
                </a:extLst>
              </p:cNvPr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5;p23">
                <a:extLst>
                  <a:ext uri="{FF2B5EF4-FFF2-40B4-BE49-F238E27FC236}">
                    <a16:creationId xmlns:a16="http://schemas.microsoft.com/office/drawing/2014/main" id="{8A05573E-7F22-9D18-354A-1A8BDF7167C2}"/>
                  </a:ext>
                </a:extLst>
              </p:cNvPr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6;p23">
                <a:extLst>
                  <a:ext uri="{FF2B5EF4-FFF2-40B4-BE49-F238E27FC236}">
                    <a16:creationId xmlns:a16="http://schemas.microsoft.com/office/drawing/2014/main" id="{BB318F6E-DFBA-818C-E6E8-86167DF34673}"/>
                  </a:ext>
                </a:extLst>
              </p:cNvPr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7;p23">
                <a:extLst>
                  <a:ext uri="{FF2B5EF4-FFF2-40B4-BE49-F238E27FC236}">
                    <a16:creationId xmlns:a16="http://schemas.microsoft.com/office/drawing/2014/main" id="{7D674736-D032-9236-7BC8-2FFB92461D5A}"/>
                  </a:ext>
                </a:extLst>
              </p:cNvPr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8;p23">
                <a:extLst>
                  <a:ext uri="{FF2B5EF4-FFF2-40B4-BE49-F238E27FC236}">
                    <a16:creationId xmlns:a16="http://schemas.microsoft.com/office/drawing/2014/main" id="{BD2AC656-7B90-3CF8-11D0-C7B67A5C999D}"/>
                  </a:ext>
                </a:extLst>
              </p:cNvPr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9;p23">
                <a:extLst>
                  <a:ext uri="{FF2B5EF4-FFF2-40B4-BE49-F238E27FC236}">
                    <a16:creationId xmlns:a16="http://schemas.microsoft.com/office/drawing/2014/main" id="{3BE6DD7A-18B8-6104-4BF7-8420E843C76F}"/>
                  </a:ext>
                </a:extLst>
              </p:cNvPr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0;p23">
                <a:extLst>
                  <a:ext uri="{FF2B5EF4-FFF2-40B4-BE49-F238E27FC236}">
                    <a16:creationId xmlns:a16="http://schemas.microsoft.com/office/drawing/2014/main" id="{7D9666AA-1598-1E0A-B0E6-C7F4EDFCE9BB}"/>
                  </a:ext>
                </a:extLst>
              </p:cNvPr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1;p23">
                <a:extLst>
                  <a:ext uri="{FF2B5EF4-FFF2-40B4-BE49-F238E27FC236}">
                    <a16:creationId xmlns:a16="http://schemas.microsoft.com/office/drawing/2014/main" id="{5C5F76B6-E436-B14B-22AC-F5E31ED49F96}"/>
                  </a:ext>
                </a:extLst>
              </p:cNvPr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2;p23">
                <a:extLst>
                  <a:ext uri="{FF2B5EF4-FFF2-40B4-BE49-F238E27FC236}">
                    <a16:creationId xmlns:a16="http://schemas.microsoft.com/office/drawing/2014/main" id="{A4AC5C2F-4EAF-FF36-F1A7-C6FADD5BB744}"/>
                  </a:ext>
                </a:extLst>
              </p:cNvPr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3;p23">
                <a:extLst>
                  <a:ext uri="{FF2B5EF4-FFF2-40B4-BE49-F238E27FC236}">
                    <a16:creationId xmlns:a16="http://schemas.microsoft.com/office/drawing/2014/main" id="{6CE1402D-ECAB-34CB-6C2E-E9BD2F5B2019}"/>
                  </a:ext>
                </a:extLst>
              </p:cNvPr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4;p23">
                <a:extLst>
                  <a:ext uri="{FF2B5EF4-FFF2-40B4-BE49-F238E27FC236}">
                    <a16:creationId xmlns:a16="http://schemas.microsoft.com/office/drawing/2014/main" id="{56118CEC-5AB5-2C15-F60B-92EEF0F05768}"/>
                  </a:ext>
                </a:extLst>
              </p:cNvPr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55;p23">
                <a:extLst>
                  <a:ext uri="{FF2B5EF4-FFF2-40B4-BE49-F238E27FC236}">
                    <a16:creationId xmlns:a16="http://schemas.microsoft.com/office/drawing/2014/main" id="{E823BACF-4E3E-868A-E5D4-61F559C8C3C0}"/>
                  </a:ext>
                </a:extLst>
              </p:cNvPr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6;p23">
                <a:extLst>
                  <a:ext uri="{FF2B5EF4-FFF2-40B4-BE49-F238E27FC236}">
                    <a16:creationId xmlns:a16="http://schemas.microsoft.com/office/drawing/2014/main" id="{0182DED3-3A18-F430-D948-9EC4E09EAC38}"/>
                  </a:ext>
                </a:extLst>
              </p:cNvPr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57;p23">
                <a:extLst>
                  <a:ext uri="{FF2B5EF4-FFF2-40B4-BE49-F238E27FC236}">
                    <a16:creationId xmlns:a16="http://schemas.microsoft.com/office/drawing/2014/main" id="{5009BC61-6131-F220-DB9D-C4E0713D2D61}"/>
                  </a:ext>
                </a:extLst>
              </p:cNvPr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58;p23">
                <a:extLst>
                  <a:ext uri="{FF2B5EF4-FFF2-40B4-BE49-F238E27FC236}">
                    <a16:creationId xmlns:a16="http://schemas.microsoft.com/office/drawing/2014/main" id="{E345554C-01EF-D758-7225-8A5DA5F07E06}"/>
                  </a:ext>
                </a:extLst>
              </p:cNvPr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59;p23">
                <a:extLst>
                  <a:ext uri="{FF2B5EF4-FFF2-40B4-BE49-F238E27FC236}">
                    <a16:creationId xmlns:a16="http://schemas.microsoft.com/office/drawing/2014/main" id="{9DB75DB0-960F-6EB3-4B8F-44DE8E0FF5C5}"/>
                  </a:ext>
                </a:extLst>
              </p:cNvPr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60;p23">
                <a:extLst>
                  <a:ext uri="{FF2B5EF4-FFF2-40B4-BE49-F238E27FC236}">
                    <a16:creationId xmlns:a16="http://schemas.microsoft.com/office/drawing/2014/main" id="{7300F63E-8E37-AA1A-34C2-1531C42DCC4E}"/>
                  </a:ext>
                </a:extLst>
              </p:cNvPr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61;p23">
                <a:extLst>
                  <a:ext uri="{FF2B5EF4-FFF2-40B4-BE49-F238E27FC236}">
                    <a16:creationId xmlns:a16="http://schemas.microsoft.com/office/drawing/2014/main" id="{D353149F-CBA6-CAF5-D974-0A323836D22F}"/>
                  </a:ext>
                </a:extLst>
              </p:cNvPr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2;p23">
                <a:extLst>
                  <a:ext uri="{FF2B5EF4-FFF2-40B4-BE49-F238E27FC236}">
                    <a16:creationId xmlns:a16="http://schemas.microsoft.com/office/drawing/2014/main" id="{D4F0693F-A91B-C88F-88B5-871DA489ABBF}"/>
                  </a:ext>
                </a:extLst>
              </p:cNvPr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A82A6C90-DB93-6F72-C398-9006BF304EFB}"/>
              </a:ext>
            </a:extLst>
          </p:cNvPr>
          <p:cNvSpPr txBox="1"/>
          <p:nvPr/>
        </p:nvSpPr>
        <p:spPr>
          <a:xfrm>
            <a:off x="3736319" y="667512"/>
            <a:ext cx="400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Khám phá</a:t>
            </a:r>
            <a:endParaRPr lang="vi-VN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68175E4-C75A-E9EC-017C-1FFC04A19431}"/>
              </a:ext>
            </a:extLst>
          </p:cNvPr>
          <p:cNvSpPr txBox="1"/>
          <p:nvPr/>
        </p:nvSpPr>
        <p:spPr>
          <a:xfrm>
            <a:off x="850541" y="2892601"/>
            <a:ext cx="629547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521208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F4734-2BF7-42C8-01AC-24CB5033B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050" b="10847"/>
          <a:stretch/>
        </p:blipFill>
        <p:spPr>
          <a:xfrm>
            <a:off x="792502" y="299433"/>
            <a:ext cx="4998698" cy="2713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FE1B6E-A8AB-44B9-5788-32A762F413F6}"/>
              </a:ext>
            </a:extLst>
          </p:cNvPr>
          <p:cNvSpPr txBox="1"/>
          <p:nvPr/>
        </p:nvSpPr>
        <p:spPr>
          <a:xfrm>
            <a:off x="1558208" y="3063004"/>
            <a:ext cx="353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Hon, Tam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D4191FA9-356B-B1DC-11B0-A34F89A1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28" y="299433"/>
            <a:ext cx="5077772" cy="26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043D8-F459-8517-9ACF-A603A552A40B}"/>
              </a:ext>
            </a:extLst>
          </p:cNvPr>
          <p:cNvSpPr txBox="1"/>
          <p:nvPr/>
        </p:nvSpPr>
        <p:spPr>
          <a:xfrm>
            <a:off x="7562960" y="3009803"/>
            <a:ext cx="307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244B1-9E47-BD8B-94D7-13F5E1FE2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694" y="3490599"/>
            <a:ext cx="5040706" cy="2741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D82975-A7FC-C772-0173-FB3D4EFA32F5}"/>
              </a:ext>
            </a:extLst>
          </p:cNvPr>
          <p:cNvSpPr txBox="1"/>
          <p:nvPr/>
        </p:nvSpPr>
        <p:spPr>
          <a:xfrm>
            <a:off x="7440306" y="6362202"/>
            <a:ext cx="3915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Cao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777;p29">
            <a:extLst>
              <a:ext uri="{FF2B5EF4-FFF2-40B4-BE49-F238E27FC236}">
                <a16:creationId xmlns:a16="http://schemas.microsoft.com/office/drawing/2014/main" id="{BE5DEF4D-AD3D-0579-5E27-E8E9A7607486}"/>
              </a:ext>
            </a:extLst>
          </p:cNvPr>
          <p:cNvGrpSpPr/>
          <p:nvPr/>
        </p:nvGrpSpPr>
        <p:grpSpPr>
          <a:xfrm>
            <a:off x="374117" y="4091546"/>
            <a:ext cx="3078801" cy="2763652"/>
            <a:chOff x="755856" y="1978199"/>
            <a:chExt cx="3078801" cy="2763652"/>
          </a:xfrm>
        </p:grpSpPr>
        <p:sp>
          <p:nvSpPr>
            <p:cNvPr id="12" name="Google Shape;778;p29">
              <a:extLst>
                <a:ext uri="{FF2B5EF4-FFF2-40B4-BE49-F238E27FC236}">
                  <a16:creationId xmlns:a16="http://schemas.microsoft.com/office/drawing/2014/main" id="{BAA25F0C-6968-B16E-DF6A-EB12BD86EAC9}"/>
                </a:ext>
              </a:extLst>
            </p:cNvPr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79;p29">
              <a:extLst>
                <a:ext uri="{FF2B5EF4-FFF2-40B4-BE49-F238E27FC236}">
                  <a16:creationId xmlns:a16="http://schemas.microsoft.com/office/drawing/2014/main" id="{1691FDBB-5A20-761D-D9D2-C186593C1AF4}"/>
                </a:ext>
              </a:extLst>
            </p:cNvPr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80;p29">
              <a:extLst>
                <a:ext uri="{FF2B5EF4-FFF2-40B4-BE49-F238E27FC236}">
                  <a16:creationId xmlns:a16="http://schemas.microsoft.com/office/drawing/2014/main" id="{872321C7-58BC-DC65-F326-F433B6BC4A7A}"/>
                </a:ext>
              </a:extLst>
            </p:cNvPr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81;p29">
              <a:extLst>
                <a:ext uri="{FF2B5EF4-FFF2-40B4-BE49-F238E27FC236}">
                  <a16:creationId xmlns:a16="http://schemas.microsoft.com/office/drawing/2014/main" id="{09F3DF5D-635C-53D5-973A-72237FCB9DA2}"/>
                </a:ext>
              </a:extLst>
            </p:cNvPr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2;p29">
              <a:extLst>
                <a:ext uri="{FF2B5EF4-FFF2-40B4-BE49-F238E27FC236}">
                  <a16:creationId xmlns:a16="http://schemas.microsoft.com/office/drawing/2014/main" id="{B223DA0D-B488-EB82-4004-62D6D7CBC0DC}"/>
                </a:ext>
              </a:extLst>
            </p:cNvPr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83;p29">
              <a:extLst>
                <a:ext uri="{FF2B5EF4-FFF2-40B4-BE49-F238E27FC236}">
                  <a16:creationId xmlns:a16="http://schemas.microsoft.com/office/drawing/2014/main" id="{AC9B1AC6-2CCC-0F30-B77C-97D3543DF093}"/>
                </a:ext>
              </a:extLst>
            </p:cNvPr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4;p29">
              <a:extLst>
                <a:ext uri="{FF2B5EF4-FFF2-40B4-BE49-F238E27FC236}">
                  <a16:creationId xmlns:a16="http://schemas.microsoft.com/office/drawing/2014/main" id="{3470CD14-2523-A8E9-DEC3-6882FF004BB1}"/>
                </a:ext>
              </a:extLst>
            </p:cNvPr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85;p29">
              <a:extLst>
                <a:ext uri="{FF2B5EF4-FFF2-40B4-BE49-F238E27FC236}">
                  <a16:creationId xmlns:a16="http://schemas.microsoft.com/office/drawing/2014/main" id="{6899ACE2-F096-870D-009A-DD6919C25AC7}"/>
                </a:ext>
              </a:extLst>
            </p:cNvPr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86;p29">
              <a:extLst>
                <a:ext uri="{FF2B5EF4-FFF2-40B4-BE49-F238E27FC236}">
                  <a16:creationId xmlns:a16="http://schemas.microsoft.com/office/drawing/2014/main" id="{74DCF88A-9B1C-A32A-278A-1739792455C4}"/>
                </a:ext>
              </a:extLst>
            </p:cNvPr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87;p29">
              <a:extLst>
                <a:ext uri="{FF2B5EF4-FFF2-40B4-BE49-F238E27FC236}">
                  <a16:creationId xmlns:a16="http://schemas.microsoft.com/office/drawing/2014/main" id="{D10E8B1B-A9B6-DFBD-EC4B-2F78218CEEBF}"/>
                </a:ext>
              </a:extLst>
            </p:cNvPr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88;p29">
              <a:extLst>
                <a:ext uri="{FF2B5EF4-FFF2-40B4-BE49-F238E27FC236}">
                  <a16:creationId xmlns:a16="http://schemas.microsoft.com/office/drawing/2014/main" id="{22F7E113-FBB7-3F0E-1369-207B524C417F}"/>
                </a:ext>
              </a:extLst>
            </p:cNvPr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89;p29">
              <a:extLst>
                <a:ext uri="{FF2B5EF4-FFF2-40B4-BE49-F238E27FC236}">
                  <a16:creationId xmlns:a16="http://schemas.microsoft.com/office/drawing/2014/main" id="{A1F00EBA-69F0-634C-1EE5-F706965226B0}"/>
                </a:ext>
              </a:extLst>
            </p:cNvPr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0;p29">
              <a:extLst>
                <a:ext uri="{FF2B5EF4-FFF2-40B4-BE49-F238E27FC236}">
                  <a16:creationId xmlns:a16="http://schemas.microsoft.com/office/drawing/2014/main" id="{B96EF83B-8424-CB14-1EAE-4DEE8233F43F}"/>
                </a:ext>
              </a:extLst>
            </p:cNvPr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1;p29">
              <a:extLst>
                <a:ext uri="{FF2B5EF4-FFF2-40B4-BE49-F238E27FC236}">
                  <a16:creationId xmlns:a16="http://schemas.microsoft.com/office/drawing/2014/main" id="{FAB90AEC-6531-677F-22B0-ABCF944D8ED5}"/>
                </a:ext>
              </a:extLst>
            </p:cNvPr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2;p29">
              <a:extLst>
                <a:ext uri="{FF2B5EF4-FFF2-40B4-BE49-F238E27FC236}">
                  <a16:creationId xmlns:a16="http://schemas.microsoft.com/office/drawing/2014/main" id="{C7B12DE3-192D-7AAA-89F6-4588A477942A}"/>
                </a:ext>
              </a:extLst>
            </p:cNvPr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;p29">
              <a:extLst>
                <a:ext uri="{FF2B5EF4-FFF2-40B4-BE49-F238E27FC236}">
                  <a16:creationId xmlns:a16="http://schemas.microsoft.com/office/drawing/2014/main" id="{BFDB5DE4-9C73-C187-C9FB-589E98AA3EB4}"/>
                </a:ext>
              </a:extLst>
            </p:cNvPr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4;p29">
              <a:extLst>
                <a:ext uri="{FF2B5EF4-FFF2-40B4-BE49-F238E27FC236}">
                  <a16:creationId xmlns:a16="http://schemas.microsoft.com/office/drawing/2014/main" id="{F548A721-B3AD-96FC-D638-3C5A4D4379C3}"/>
                </a:ext>
              </a:extLst>
            </p:cNvPr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5;p29">
              <a:extLst>
                <a:ext uri="{FF2B5EF4-FFF2-40B4-BE49-F238E27FC236}">
                  <a16:creationId xmlns:a16="http://schemas.microsoft.com/office/drawing/2014/main" id="{0BAE23E9-46AE-90C4-3069-393F9C7A2F8B}"/>
                </a:ext>
              </a:extLst>
            </p:cNvPr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6;p29">
              <a:extLst>
                <a:ext uri="{FF2B5EF4-FFF2-40B4-BE49-F238E27FC236}">
                  <a16:creationId xmlns:a16="http://schemas.microsoft.com/office/drawing/2014/main" id="{2B1D3D7D-8EAF-BFF5-4DD9-765D6B54F382}"/>
                </a:ext>
              </a:extLst>
            </p:cNvPr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7;p29">
              <a:extLst>
                <a:ext uri="{FF2B5EF4-FFF2-40B4-BE49-F238E27FC236}">
                  <a16:creationId xmlns:a16="http://schemas.microsoft.com/office/drawing/2014/main" id="{0ED22812-C7DC-D4E3-2960-A17780B91A17}"/>
                </a:ext>
              </a:extLst>
            </p:cNvPr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8;p29">
              <a:extLst>
                <a:ext uri="{FF2B5EF4-FFF2-40B4-BE49-F238E27FC236}">
                  <a16:creationId xmlns:a16="http://schemas.microsoft.com/office/drawing/2014/main" id="{FF25E9DE-71AC-B913-CF22-5918C400E267}"/>
                </a:ext>
              </a:extLst>
            </p:cNvPr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9;p29">
              <a:extLst>
                <a:ext uri="{FF2B5EF4-FFF2-40B4-BE49-F238E27FC236}">
                  <a16:creationId xmlns:a16="http://schemas.microsoft.com/office/drawing/2014/main" id="{CCE8FE8D-8F54-EDCA-F24D-C891408F6685}"/>
                </a:ext>
              </a:extLst>
            </p:cNvPr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00;p29">
              <a:extLst>
                <a:ext uri="{FF2B5EF4-FFF2-40B4-BE49-F238E27FC236}">
                  <a16:creationId xmlns:a16="http://schemas.microsoft.com/office/drawing/2014/main" id="{DCCD735C-EF75-A931-B27D-236F57B7A13C}"/>
                </a:ext>
              </a:extLst>
            </p:cNvPr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01;p29">
              <a:extLst>
                <a:ext uri="{FF2B5EF4-FFF2-40B4-BE49-F238E27FC236}">
                  <a16:creationId xmlns:a16="http://schemas.microsoft.com/office/drawing/2014/main" id="{87602DCC-592F-5D98-DF00-3E5EDA99DC41}"/>
                </a:ext>
              </a:extLst>
            </p:cNvPr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02;p29">
              <a:extLst>
                <a:ext uri="{FF2B5EF4-FFF2-40B4-BE49-F238E27FC236}">
                  <a16:creationId xmlns:a16="http://schemas.microsoft.com/office/drawing/2014/main" id="{ACF6D3AF-85FA-8F74-9FF0-141767BF5E7D}"/>
                </a:ext>
              </a:extLst>
            </p:cNvPr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03;p29">
              <a:extLst>
                <a:ext uri="{FF2B5EF4-FFF2-40B4-BE49-F238E27FC236}">
                  <a16:creationId xmlns:a16="http://schemas.microsoft.com/office/drawing/2014/main" id="{F4E3AE42-CA81-EFE2-A689-C8E326F136CD}"/>
                </a:ext>
              </a:extLst>
            </p:cNvPr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04;p29">
              <a:extLst>
                <a:ext uri="{FF2B5EF4-FFF2-40B4-BE49-F238E27FC236}">
                  <a16:creationId xmlns:a16="http://schemas.microsoft.com/office/drawing/2014/main" id="{4E4E7130-C7CF-44A6-1D88-4E9D32E60417}"/>
                </a:ext>
              </a:extLst>
            </p:cNvPr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5;p29">
              <a:extLst>
                <a:ext uri="{FF2B5EF4-FFF2-40B4-BE49-F238E27FC236}">
                  <a16:creationId xmlns:a16="http://schemas.microsoft.com/office/drawing/2014/main" id="{082A8BD3-941A-C79B-E88E-FBB0B3995CB8}"/>
                </a:ext>
              </a:extLst>
            </p:cNvPr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6;p29">
              <a:extLst>
                <a:ext uri="{FF2B5EF4-FFF2-40B4-BE49-F238E27FC236}">
                  <a16:creationId xmlns:a16="http://schemas.microsoft.com/office/drawing/2014/main" id="{C60CFAAA-117F-8502-0AFA-472C70C5B789}"/>
                </a:ext>
              </a:extLst>
            </p:cNvPr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7;p29">
              <a:extLst>
                <a:ext uri="{FF2B5EF4-FFF2-40B4-BE49-F238E27FC236}">
                  <a16:creationId xmlns:a16="http://schemas.microsoft.com/office/drawing/2014/main" id="{64F8F46C-D1D1-9A71-26FC-9F53BBEA2EFB}"/>
                </a:ext>
              </a:extLst>
            </p:cNvPr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8;p29">
              <a:extLst>
                <a:ext uri="{FF2B5EF4-FFF2-40B4-BE49-F238E27FC236}">
                  <a16:creationId xmlns:a16="http://schemas.microsoft.com/office/drawing/2014/main" id="{2657EFB1-CBD0-0A2B-5B56-822D115DED4B}"/>
                </a:ext>
              </a:extLst>
            </p:cNvPr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9;p29">
              <a:extLst>
                <a:ext uri="{FF2B5EF4-FFF2-40B4-BE49-F238E27FC236}">
                  <a16:creationId xmlns:a16="http://schemas.microsoft.com/office/drawing/2014/main" id="{C0F10E0B-49B7-CB17-D642-7517FD468A42}"/>
                </a:ext>
              </a:extLst>
            </p:cNvPr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10;p29">
              <a:extLst>
                <a:ext uri="{FF2B5EF4-FFF2-40B4-BE49-F238E27FC236}">
                  <a16:creationId xmlns:a16="http://schemas.microsoft.com/office/drawing/2014/main" id="{B42C1AC2-E320-C7D2-935B-5B4CA5E8C4ED}"/>
                </a:ext>
              </a:extLst>
            </p:cNvPr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11;p29">
              <a:extLst>
                <a:ext uri="{FF2B5EF4-FFF2-40B4-BE49-F238E27FC236}">
                  <a16:creationId xmlns:a16="http://schemas.microsoft.com/office/drawing/2014/main" id="{F6446628-D47A-6DEB-EDCF-0B2A05EC9569}"/>
                </a:ext>
              </a:extLst>
            </p:cNvPr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12;p29">
              <a:extLst>
                <a:ext uri="{FF2B5EF4-FFF2-40B4-BE49-F238E27FC236}">
                  <a16:creationId xmlns:a16="http://schemas.microsoft.com/office/drawing/2014/main" id="{6B58BA93-F13D-5A4F-E5EB-CD1AC88F8E95}"/>
                </a:ext>
              </a:extLst>
            </p:cNvPr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13;p29">
              <a:extLst>
                <a:ext uri="{FF2B5EF4-FFF2-40B4-BE49-F238E27FC236}">
                  <a16:creationId xmlns:a16="http://schemas.microsoft.com/office/drawing/2014/main" id="{C44CE7FC-9A39-1087-1D7F-AE8EE3A5C85D}"/>
                </a:ext>
              </a:extLst>
            </p:cNvPr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14;p29">
              <a:extLst>
                <a:ext uri="{FF2B5EF4-FFF2-40B4-BE49-F238E27FC236}">
                  <a16:creationId xmlns:a16="http://schemas.microsoft.com/office/drawing/2014/main" id="{E0C00941-0345-13D8-B70C-E856B9977677}"/>
                </a:ext>
              </a:extLst>
            </p:cNvPr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15;p29">
              <a:extLst>
                <a:ext uri="{FF2B5EF4-FFF2-40B4-BE49-F238E27FC236}">
                  <a16:creationId xmlns:a16="http://schemas.microsoft.com/office/drawing/2014/main" id="{2859267D-9033-8323-80E6-CA65960EC7C4}"/>
                </a:ext>
              </a:extLst>
            </p:cNvPr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16;p29">
              <a:extLst>
                <a:ext uri="{FF2B5EF4-FFF2-40B4-BE49-F238E27FC236}">
                  <a16:creationId xmlns:a16="http://schemas.microsoft.com/office/drawing/2014/main" id="{76C0EDA2-CB71-AB11-5E14-166C28B42342}"/>
                </a:ext>
              </a:extLst>
            </p:cNvPr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17;p29">
              <a:extLst>
                <a:ext uri="{FF2B5EF4-FFF2-40B4-BE49-F238E27FC236}">
                  <a16:creationId xmlns:a16="http://schemas.microsoft.com/office/drawing/2014/main" id="{76214713-F76D-4701-935E-99612C81815C}"/>
                </a:ext>
              </a:extLst>
            </p:cNvPr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18;p29">
              <a:extLst>
                <a:ext uri="{FF2B5EF4-FFF2-40B4-BE49-F238E27FC236}">
                  <a16:creationId xmlns:a16="http://schemas.microsoft.com/office/drawing/2014/main" id="{193BD063-DE73-7F3A-BE6F-B9E159B63370}"/>
                </a:ext>
              </a:extLst>
            </p:cNvPr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9;p29">
              <a:extLst>
                <a:ext uri="{FF2B5EF4-FFF2-40B4-BE49-F238E27FC236}">
                  <a16:creationId xmlns:a16="http://schemas.microsoft.com/office/drawing/2014/main" id="{48C6C417-CE5B-15A9-4B76-B9B6E1993F4D}"/>
                </a:ext>
              </a:extLst>
            </p:cNvPr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20;p29">
              <a:extLst>
                <a:ext uri="{FF2B5EF4-FFF2-40B4-BE49-F238E27FC236}">
                  <a16:creationId xmlns:a16="http://schemas.microsoft.com/office/drawing/2014/main" id="{3D39BE87-011F-B844-4FDB-7070FEE30054}"/>
                </a:ext>
              </a:extLst>
            </p:cNvPr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21;p29">
              <a:extLst>
                <a:ext uri="{FF2B5EF4-FFF2-40B4-BE49-F238E27FC236}">
                  <a16:creationId xmlns:a16="http://schemas.microsoft.com/office/drawing/2014/main" id="{175172C5-AC92-071C-7EF2-A5243818C3F2}"/>
                </a:ext>
              </a:extLst>
            </p:cNvPr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22;p29">
              <a:extLst>
                <a:ext uri="{FF2B5EF4-FFF2-40B4-BE49-F238E27FC236}">
                  <a16:creationId xmlns:a16="http://schemas.microsoft.com/office/drawing/2014/main" id="{46999DC0-1BE2-F871-C292-16AABC52FA27}"/>
                </a:ext>
              </a:extLst>
            </p:cNvPr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23;p29">
              <a:extLst>
                <a:ext uri="{FF2B5EF4-FFF2-40B4-BE49-F238E27FC236}">
                  <a16:creationId xmlns:a16="http://schemas.microsoft.com/office/drawing/2014/main" id="{676D89C1-0701-B511-2AB3-4198F159F848}"/>
                </a:ext>
              </a:extLst>
            </p:cNvPr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24;p29">
              <a:extLst>
                <a:ext uri="{FF2B5EF4-FFF2-40B4-BE49-F238E27FC236}">
                  <a16:creationId xmlns:a16="http://schemas.microsoft.com/office/drawing/2014/main" id="{B574E92A-3592-E9CC-062A-D306C7C5B513}"/>
                </a:ext>
              </a:extLst>
            </p:cNvPr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25;p29">
              <a:extLst>
                <a:ext uri="{FF2B5EF4-FFF2-40B4-BE49-F238E27FC236}">
                  <a16:creationId xmlns:a16="http://schemas.microsoft.com/office/drawing/2014/main" id="{D43B2AFB-FA0B-18FA-DBA8-9877398B1FF7}"/>
                </a:ext>
              </a:extLst>
            </p:cNvPr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26;p29">
              <a:extLst>
                <a:ext uri="{FF2B5EF4-FFF2-40B4-BE49-F238E27FC236}">
                  <a16:creationId xmlns:a16="http://schemas.microsoft.com/office/drawing/2014/main" id="{9CBEE594-F964-8377-CE32-C1421D111BA2}"/>
                </a:ext>
              </a:extLst>
            </p:cNvPr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27;p29">
              <a:extLst>
                <a:ext uri="{FF2B5EF4-FFF2-40B4-BE49-F238E27FC236}">
                  <a16:creationId xmlns:a16="http://schemas.microsoft.com/office/drawing/2014/main" id="{321F6AFD-D8F9-24F5-1B4D-B8FBC501C0E0}"/>
                </a:ext>
              </a:extLst>
            </p:cNvPr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28;p29">
              <a:extLst>
                <a:ext uri="{FF2B5EF4-FFF2-40B4-BE49-F238E27FC236}">
                  <a16:creationId xmlns:a16="http://schemas.microsoft.com/office/drawing/2014/main" id="{CDBF8AC6-76B8-AB81-286A-13302256369A}"/>
                </a:ext>
              </a:extLst>
            </p:cNvPr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29;p29">
              <a:extLst>
                <a:ext uri="{FF2B5EF4-FFF2-40B4-BE49-F238E27FC236}">
                  <a16:creationId xmlns:a16="http://schemas.microsoft.com/office/drawing/2014/main" id="{446C4500-029D-4304-7C66-964D853DE81B}"/>
                </a:ext>
              </a:extLst>
            </p:cNvPr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0;p29">
              <a:extLst>
                <a:ext uri="{FF2B5EF4-FFF2-40B4-BE49-F238E27FC236}">
                  <a16:creationId xmlns:a16="http://schemas.microsoft.com/office/drawing/2014/main" id="{AC0F1206-F8A5-5107-558D-AA63EA331547}"/>
                </a:ext>
              </a:extLst>
            </p:cNvPr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31;p29">
              <a:extLst>
                <a:ext uri="{FF2B5EF4-FFF2-40B4-BE49-F238E27FC236}">
                  <a16:creationId xmlns:a16="http://schemas.microsoft.com/office/drawing/2014/main" id="{357C7854-28F6-9607-6BA3-2B7DE4271B69}"/>
                </a:ext>
              </a:extLst>
            </p:cNvPr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2;p29">
              <a:extLst>
                <a:ext uri="{FF2B5EF4-FFF2-40B4-BE49-F238E27FC236}">
                  <a16:creationId xmlns:a16="http://schemas.microsoft.com/office/drawing/2014/main" id="{21FD852B-AE21-729E-21C0-70967D1A2FF2}"/>
                </a:ext>
              </a:extLst>
            </p:cNvPr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33;p29">
              <a:extLst>
                <a:ext uri="{FF2B5EF4-FFF2-40B4-BE49-F238E27FC236}">
                  <a16:creationId xmlns:a16="http://schemas.microsoft.com/office/drawing/2014/main" id="{91510596-3D8B-32F6-0274-6A8A8A46A16F}"/>
                </a:ext>
              </a:extLst>
            </p:cNvPr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774;p29">
            <a:extLst>
              <a:ext uri="{FF2B5EF4-FFF2-40B4-BE49-F238E27FC236}">
                <a16:creationId xmlns:a16="http://schemas.microsoft.com/office/drawing/2014/main" id="{4800AD30-9ABA-3790-5626-B9B3D42BB6CB}"/>
              </a:ext>
            </a:extLst>
          </p:cNvPr>
          <p:cNvSpPr/>
          <p:nvPr/>
        </p:nvSpPr>
        <p:spPr>
          <a:xfrm rot="20181362" flipH="1">
            <a:off x="3100399" y="3731910"/>
            <a:ext cx="3028619" cy="2569344"/>
          </a:xfrm>
          <a:custGeom>
            <a:avLst/>
            <a:gdLst/>
            <a:ahLst/>
            <a:cxnLst/>
            <a:rect l="l" t="t" r="r" b="b"/>
            <a:pathLst>
              <a:path w="49322" h="43333" extrusionOk="0">
                <a:moveTo>
                  <a:pt x="19367" y="0"/>
                </a:moveTo>
                <a:cubicBezTo>
                  <a:pt x="18773" y="0"/>
                  <a:pt x="18179" y="19"/>
                  <a:pt x="17583" y="55"/>
                </a:cubicBezTo>
                <a:cubicBezTo>
                  <a:pt x="17130" y="82"/>
                  <a:pt x="16663" y="48"/>
                  <a:pt x="16220" y="136"/>
                </a:cubicBezTo>
                <a:cubicBezTo>
                  <a:pt x="15125" y="356"/>
                  <a:pt x="14019" y="525"/>
                  <a:pt x="12940" y="859"/>
                </a:cubicBezTo>
                <a:cubicBezTo>
                  <a:pt x="10638" y="1580"/>
                  <a:pt x="8531" y="2672"/>
                  <a:pt x="6523" y="3977"/>
                </a:cubicBezTo>
                <a:cubicBezTo>
                  <a:pt x="6289" y="4129"/>
                  <a:pt x="6046" y="4292"/>
                  <a:pt x="5867" y="4501"/>
                </a:cubicBezTo>
                <a:cubicBezTo>
                  <a:pt x="5390" y="5063"/>
                  <a:pt x="4920" y="5631"/>
                  <a:pt x="4501" y="6232"/>
                </a:cubicBezTo>
                <a:cubicBezTo>
                  <a:pt x="3541" y="7611"/>
                  <a:pt x="2506" y="8954"/>
                  <a:pt x="2077" y="10628"/>
                </a:cubicBezTo>
                <a:cubicBezTo>
                  <a:pt x="2060" y="10695"/>
                  <a:pt x="2023" y="10759"/>
                  <a:pt x="1989" y="10820"/>
                </a:cubicBezTo>
                <a:cubicBezTo>
                  <a:pt x="1424" y="11882"/>
                  <a:pt x="1160" y="13052"/>
                  <a:pt x="782" y="14178"/>
                </a:cubicBezTo>
                <a:cubicBezTo>
                  <a:pt x="684" y="14479"/>
                  <a:pt x="623" y="14793"/>
                  <a:pt x="576" y="15105"/>
                </a:cubicBezTo>
                <a:cubicBezTo>
                  <a:pt x="447" y="15936"/>
                  <a:pt x="315" y="16764"/>
                  <a:pt x="220" y="17600"/>
                </a:cubicBezTo>
                <a:cubicBezTo>
                  <a:pt x="130" y="18367"/>
                  <a:pt x="0" y="19142"/>
                  <a:pt x="31" y="19909"/>
                </a:cubicBezTo>
                <a:cubicBezTo>
                  <a:pt x="163" y="23148"/>
                  <a:pt x="569" y="26339"/>
                  <a:pt x="1776" y="29390"/>
                </a:cubicBezTo>
                <a:cubicBezTo>
                  <a:pt x="2435" y="31057"/>
                  <a:pt x="3128" y="32693"/>
                  <a:pt x="4197" y="34160"/>
                </a:cubicBezTo>
                <a:cubicBezTo>
                  <a:pt x="5299" y="35679"/>
                  <a:pt x="6567" y="37027"/>
                  <a:pt x="7981" y="38241"/>
                </a:cubicBezTo>
                <a:cubicBezTo>
                  <a:pt x="9106" y="39212"/>
                  <a:pt x="10387" y="39945"/>
                  <a:pt x="11757" y="40514"/>
                </a:cubicBezTo>
                <a:cubicBezTo>
                  <a:pt x="12697" y="40905"/>
                  <a:pt x="13636" y="41295"/>
                  <a:pt x="14580" y="41673"/>
                </a:cubicBezTo>
                <a:cubicBezTo>
                  <a:pt x="15331" y="41971"/>
                  <a:pt x="16085" y="42248"/>
                  <a:pt x="16869" y="42447"/>
                </a:cubicBezTo>
                <a:cubicBezTo>
                  <a:pt x="18096" y="42762"/>
                  <a:pt x="19337" y="42971"/>
                  <a:pt x="20592" y="43151"/>
                </a:cubicBezTo>
                <a:cubicBezTo>
                  <a:pt x="21402" y="43269"/>
                  <a:pt x="22209" y="43333"/>
                  <a:pt x="23013" y="43333"/>
                </a:cubicBezTo>
                <a:cubicBezTo>
                  <a:pt x="24235" y="43333"/>
                  <a:pt x="25449" y="43185"/>
                  <a:pt x="26651" y="42857"/>
                </a:cubicBezTo>
                <a:cubicBezTo>
                  <a:pt x="28909" y="42238"/>
                  <a:pt x="31039" y="41359"/>
                  <a:pt x="32679" y="39584"/>
                </a:cubicBezTo>
                <a:cubicBezTo>
                  <a:pt x="32893" y="39354"/>
                  <a:pt x="33163" y="39175"/>
                  <a:pt x="33396" y="38962"/>
                </a:cubicBezTo>
                <a:cubicBezTo>
                  <a:pt x="34674" y="37792"/>
                  <a:pt x="35824" y="36528"/>
                  <a:pt x="36456" y="34867"/>
                </a:cubicBezTo>
                <a:cubicBezTo>
                  <a:pt x="36568" y="34573"/>
                  <a:pt x="36737" y="34302"/>
                  <a:pt x="36889" y="34025"/>
                </a:cubicBezTo>
                <a:cubicBezTo>
                  <a:pt x="37673" y="32602"/>
                  <a:pt x="38282" y="31104"/>
                  <a:pt x="38667" y="29532"/>
                </a:cubicBezTo>
                <a:cubicBezTo>
                  <a:pt x="38985" y="28237"/>
                  <a:pt x="39182" y="26915"/>
                  <a:pt x="39449" y="25606"/>
                </a:cubicBezTo>
                <a:cubicBezTo>
                  <a:pt x="39533" y="25197"/>
                  <a:pt x="39661" y="24791"/>
                  <a:pt x="39807" y="24396"/>
                </a:cubicBezTo>
                <a:cubicBezTo>
                  <a:pt x="39936" y="24041"/>
                  <a:pt x="40220" y="23848"/>
                  <a:pt x="40598" y="23783"/>
                </a:cubicBezTo>
                <a:cubicBezTo>
                  <a:pt x="41636" y="23605"/>
                  <a:pt x="42674" y="23435"/>
                  <a:pt x="43706" y="23232"/>
                </a:cubicBezTo>
                <a:cubicBezTo>
                  <a:pt x="44358" y="23104"/>
                  <a:pt x="48983" y="22073"/>
                  <a:pt x="49321" y="21988"/>
                </a:cubicBezTo>
                <a:cubicBezTo>
                  <a:pt x="49037" y="21779"/>
                  <a:pt x="48940" y="21673"/>
                  <a:pt x="48818" y="21623"/>
                </a:cubicBezTo>
                <a:cubicBezTo>
                  <a:pt x="47918" y="21227"/>
                  <a:pt x="47016" y="20842"/>
                  <a:pt x="46109" y="20460"/>
                </a:cubicBezTo>
                <a:cubicBezTo>
                  <a:pt x="45463" y="20186"/>
                  <a:pt x="44794" y="19963"/>
                  <a:pt x="44168" y="19649"/>
                </a:cubicBezTo>
                <a:cubicBezTo>
                  <a:pt x="42789" y="18955"/>
                  <a:pt x="41426" y="18229"/>
                  <a:pt x="39936" y="17792"/>
                </a:cubicBezTo>
                <a:cubicBezTo>
                  <a:pt x="39466" y="17657"/>
                  <a:pt x="39114" y="17383"/>
                  <a:pt x="38911" y="16947"/>
                </a:cubicBezTo>
                <a:cubicBezTo>
                  <a:pt x="38573" y="16216"/>
                  <a:pt x="38197" y="15493"/>
                  <a:pt x="37937" y="14735"/>
                </a:cubicBezTo>
                <a:cubicBezTo>
                  <a:pt x="37339" y="13001"/>
                  <a:pt x="36629" y="11324"/>
                  <a:pt x="35679" y="9755"/>
                </a:cubicBezTo>
                <a:cubicBezTo>
                  <a:pt x="35276" y="9089"/>
                  <a:pt x="34931" y="8403"/>
                  <a:pt x="34650" y="7683"/>
                </a:cubicBezTo>
                <a:cubicBezTo>
                  <a:pt x="34421" y="7087"/>
                  <a:pt x="34116" y="6543"/>
                  <a:pt x="33714" y="6043"/>
                </a:cubicBezTo>
                <a:cubicBezTo>
                  <a:pt x="33102" y="5278"/>
                  <a:pt x="32541" y="4467"/>
                  <a:pt x="31919" y="3710"/>
                </a:cubicBezTo>
                <a:cubicBezTo>
                  <a:pt x="31540" y="3250"/>
                  <a:pt x="31103" y="2851"/>
                  <a:pt x="30539" y="2594"/>
                </a:cubicBezTo>
                <a:cubicBezTo>
                  <a:pt x="28361" y="1603"/>
                  <a:pt x="26153" y="768"/>
                  <a:pt x="23767" y="362"/>
                </a:cubicBezTo>
                <a:cubicBezTo>
                  <a:pt x="22298" y="115"/>
                  <a:pt x="20835" y="0"/>
                  <a:pt x="1936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D6F06-AF4D-4B54-0A77-52E70D3C2DA0}"/>
              </a:ext>
            </a:extLst>
          </p:cNvPr>
          <p:cNvSpPr txBox="1"/>
          <p:nvPr/>
        </p:nvSpPr>
        <p:spPr>
          <a:xfrm>
            <a:off x="3924890" y="3933371"/>
            <a:ext cx="2063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59226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80CF0-BCB4-5B55-8938-33282DB0A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52"/>
            <a:ext cx="11854404" cy="6971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972023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B69291-74E1-623B-AB07-D026F1E27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" t="141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11627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C16AB-0AA8-9BD4-C7B5-490DD5B94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251147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EDD582-3DD8-E37D-520D-4440F928A9D6}"/>
              </a:ext>
            </a:extLst>
          </p:cNvPr>
          <p:cNvSpPr/>
          <p:nvPr/>
        </p:nvSpPr>
        <p:spPr>
          <a:xfrm>
            <a:off x="2857500" y="159657"/>
            <a:ext cx="6477000" cy="19594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E4C6B-8CFD-D895-B564-10C4FC3FA80E}"/>
              </a:ext>
            </a:extLst>
          </p:cNvPr>
          <p:cNvSpPr txBox="1"/>
          <p:nvPr/>
        </p:nvSpPr>
        <p:spPr>
          <a:xfrm>
            <a:off x="3494088" y="220533"/>
            <a:ext cx="58404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okusai - huyền thoại của nền hội họa truyền thống Nhật Bản - Redsvn.net">
            <a:extLst>
              <a:ext uri="{FF2B5EF4-FFF2-40B4-BE49-F238E27FC236}">
                <a16:creationId xmlns:a16="http://schemas.microsoft.com/office/drawing/2014/main" id="{8E95E86D-E87F-5F89-1E8F-FD139B19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" y="2307772"/>
            <a:ext cx="5105472" cy="34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B600-C416-8BF0-1FD9-EB619735DDF2}"/>
              </a:ext>
            </a:extLst>
          </p:cNvPr>
          <p:cNvSpPr txBox="1"/>
          <p:nvPr/>
        </p:nvSpPr>
        <p:spPr>
          <a:xfrm>
            <a:off x="1048238" y="5878472"/>
            <a:ext cx="4552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Hokusai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Metropolitan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B916C-576E-8B62-DC28-1FD573335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868" y="2307773"/>
            <a:ext cx="5105475" cy="3518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8FAD7-0653-BF17-7E12-CEAAE4F79601}"/>
              </a:ext>
            </a:extLst>
          </p:cNvPr>
          <p:cNvSpPr txBox="1"/>
          <p:nvPr/>
        </p:nvSpPr>
        <p:spPr>
          <a:xfrm>
            <a:off x="6705108" y="6016971"/>
            <a:ext cx="432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409601"/>
      </p:ext>
    </p:extLst>
  </p:cSld>
  <p:clrMapOvr>
    <a:masterClrMapping/>
  </p:clrMapOvr>
  <p:transition spd="med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0718D4-7557-4397-88A1-D90C1ED862D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Huyền họa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ÀI 2 PHONG CẢNH QUÊ HƯƠ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35675B-BE02-4E7E-B561-7A44DB5F0F19}:3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EB9E6F-32F5-4D53-A053-4538CBD1034A}: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D88496-5124-457A-96E2-149F7CAD54BC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F4D71A-A484-48A5-98FA-3ED9988B8241}:3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895D2-5F13-4759-A429-F503969E567B}:2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439C3-8EA9-4DBE-AD08-BE6512375A7E}:3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2CF843-B19E-43F6-843A-F45EF8723C91}:3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62C0E-6BE7-4104-A338-BFA111132D6D}: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CEE07E-D904-4FC7-9366-1598A3704E6F}: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5E90F5-DC44-4A2B-8B8D-1DDA3557729E}:3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155</Words>
  <Application>Microsoft Office PowerPoint</Application>
  <PresentationFormat>Widescreen</PresentationFormat>
  <Paragraphs>20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Anton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PHONG CẢNH QUÊ HƯƠNG</dc:title>
  <dc:creator>Godel Civita</dc:creator>
  <cp:lastModifiedBy>Office</cp:lastModifiedBy>
  <cp:revision>56</cp:revision>
  <dcterms:created xsi:type="dcterms:W3CDTF">2022-06-19T08:15:24Z</dcterms:created>
  <dcterms:modified xsi:type="dcterms:W3CDTF">2025-08-25T15:12:35Z</dcterms:modified>
</cp:coreProperties>
</file>