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558" r:id="rId3"/>
    <p:sldId id="557" r:id="rId4"/>
    <p:sldId id="257" r:id="rId5"/>
    <p:sldId id="520" r:id="rId6"/>
    <p:sldId id="270" r:id="rId7"/>
    <p:sldId id="552" r:id="rId8"/>
    <p:sldId id="553" r:id="rId9"/>
    <p:sldId id="554" r:id="rId10"/>
    <p:sldId id="523" r:id="rId11"/>
    <p:sldId id="524" r:id="rId12"/>
    <p:sldId id="555" r:id="rId13"/>
    <p:sldId id="525" r:id="rId14"/>
    <p:sldId id="526" r:id="rId15"/>
    <p:sldId id="528" r:id="rId16"/>
    <p:sldId id="527" r:id="rId17"/>
    <p:sldId id="278" r:id="rId18"/>
    <p:sldId id="529" r:id="rId19"/>
    <p:sldId id="559" r:id="rId20"/>
    <p:sldId id="530" r:id="rId21"/>
    <p:sldId id="256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A647F-4C37-42E7-984A-B8405E4CC14A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890CA-7885-4004-90DB-310180CE0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07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321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371D3C8-0205-83F5-19AA-1EA2A0554F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CE042E02-28A0-4960-841C-609921B0D2CC}" type="slidenum">
              <a:rPr lang="en-US" altLang="zh-CN"/>
              <a:pPr>
                <a:spcBef>
                  <a:spcPct val="0"/>
                </a:spcBef>
              </a:pPr>
              <a:t>4</a:t>
            </a:fld>
            <a:endParaRPr lang="en-US" altLang="zh-CN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73149BD-7F6C-612C-18EC-39835C1040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EF8587AA-B688-AA58-551D-AF3452E127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DC51781D-D287-1DC6-61DA-C26AE62A08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6B9F3BC0-AA04-4CA9-9E91-F096B5B40B9A}" type="slidenum">
              <a:rPr lang="en-US" altLang="zh-CN"/>
              <a:pPr>
                <a:spcBef>
                  <a:spcPct val="0"/>
                </a:spcBef>
              </a:pPr>
              <a:t>6</a:t>
            </a:fld>
            <a:endParaRPr lang="en-US" altLang="zh-CN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3F0F6F5-FCD9-25E8-C29C-9B3BAE4D03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A3A67078-01B9-4EB4-81FE-C1E2A0F399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4D7533D6-CD72-D88D-F0D4-F9D8B5B385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6784976D-B477-4B6E-851E-8B17D663B7FF}" type="slidenum">
              <a:rPr lang="en-US" altLang="zh-CN"/>
              <a:pPr>
                <a:spcBef>
                  <a:spcPct val="0"/>
                </a:spcBef>
              </a:pPr>
              <a:t>17</a:t>
            </a:fld>
            <a:endParaRPr lang="en-US" altLang="zh-CN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256E34D7-639C-96F3-59B7-0D195E42FB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FBF31A58-2DBA-C325-1D29-59B2BF9E7D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20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1AC3C-D12A-4EEF-89C6-3E48B27E7F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86A42-FD4F-4B7B-BDC0-22D90B496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C6A9A-E752-4B08-99DC-002FF0CE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9716B-8DE3-477D-AADE-C201FEB2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B409A-33A1-43B3-AF14-9E61103FA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57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1A5FD-6A9D-4D9E-85DC-798FE74EB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349990-2921-4CC4-A6C6-A67D58073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A3F57-B4D6-4DC9-8969-CFEBEA41B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96270-69D5-452A-B1E4-A2962BCFE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34842-92E3-4698-8A4C-7CE2B4D0C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50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812EFF-AFB8-4698-A76F-18EF04F3C8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E34F09-5631-432A-B21A-762952151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C15F9-F381-4E98-9802-D98C2CB4C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93653-207D-4B52-9158-F0801E1F0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DDE4C-10C0-4D47-B95F-67B5EDF9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77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84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warp dir="in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/>
        </p:nvSpPr>
        <p:spPr>
          <a:xfrm>
            <a:off x="2" y="2941560"/>
            <a:ext cx="12191999" cy="3916440"/>
          </a:xfrm>
          <a:custGeom>
            <a:avLst/>
            <a:gdLst>
              <a:gd name="connsiteX0" fmla="*/ 4775200 w 9143999"/>
              <a:gd name="connsiteY0" fmla="*/ 0 h 2937330"/>
              <a:gd name="connsiteX1" fmla="*/ 9120006 w 9143999"/>
              <a:gd name="connsiteY1" fmla="*/ 943884 h 2937330"/>
              <a:gd name="connsiteX2" fmla="*/ 9143999 w 9143999"/>
              <a:gd name="connsiteY2" fmla="*/ 960021 h 2937330"/>
              <a:gd name="connsiteX3" fmla="*/ 9143999 w 9143999"/>
              <a:gd name="connsiteY3" fmla="*/ 2937330 h 2937330"/>
              <a:gd name="connsiteX4" fmla="*/ 0 w 9143999"/>
              <a:gd name="connsiteY4" fmla="*/ 2937330 h 2937330"/>
              <a:gd name="connsiteX5" fmla="*/ 0 w 9143999"/>
              <a:gd name="connsiteY5" fmla="*/ 1262842 h 2937330"/>
              <a:gd name="connsiteX6" fmla="*/ 167941 w 9143999"/>
              <a:gd name="connsiteY6" fmla="*/ 1120398 h 2937330"/>
              <a:gd name="connsiteX7" fmla="*/ 4775200 w 9143999"/>
              <a:gd name="connsiteY7" fmla="*/ 0 h 293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3999" h="2937330">
                <a:moveTo>
                  <a:pt x="4775200" y="0"/>
                </a:moveTo>
                <a:cubicBezTo>
                  <a:pt x="6583815" y="0"/>
                  <a:pt x="8178402" y="374412"/>
                  <a:pt x="9120006" y="943884"/>
                </a:cubicBezTo>
                <a:lnTo>
                  <a:pt x="9143999" y="960021"/>
                </a:lnTo>
                <a:lnTo>
                  <a:pt x="9143999" y="2937330"/>
                </a:lnTo>
                <a:lnTo>
                  <a:pt x="0" y="2937330"/>
                </a:lnTo>
                <a:lnTo>
                  <a:pt x="0" y="1262842"/>
                </a:lnTo>
                <a:lnTo>
                  <a:pt x="167941" y="1120398"/>
                </a:lnTo>
                <a:cubicBezTo>
                  <a:pt x="1055221" y="453039"/>
                  <a:pt x="2785724" y="0"/>
                  <a:pt x="4775200" y="0"/>
                </a:cubicBezTo>
                <a:close/>
              </a:path>
            </a:pathLst>
          </a:custGeom>
          <a:solidFill>
            <a:srgbClr val="007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8" name="椭圆 31"/>
          <p:cNvSpPr/>
          <p:nvPr userDrawn="1"/>
        </p:nvSpPr>
        <p:spPr>
          <a:xfrm rot="173838">
            <a:off x="5391591" y="4188609"/>
            <a:ext cx="6599575" cy="542528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  <a:gd name="connsiteX0" fmla="*/ 38 w 3628610"/>
              <a:gd name="connsiteY0" fmla="*/ 334791 h 559913"/>
              <a:gd name="connsiteX1" fmla="*/ 827352 w 3628610"/>
              <a:gd name="connsiteY1" fmla="*/ 90610 h 559913"/>
              <a:gd name="connsiteX2" fmla="*/ 1814324 w 3628610"/>
              <a:gd name="connsiteY2" fmla="*/ 12776 h 559913"/>
              <a:gd name="connsiteX3" fmla="*/ 3628610 w 3628610"/>
              <a:gd name="connsiteY3" fmla="*/ 334791 h 559913"/>
              <a:gd name="connsiteX4" fmla="*/ 1799810 w 3628610"/>
              <a:gd name="connsiteY4" fmla="*/ 555206 h 559913"/>
              <a:gd name="connsiteX5" fmla="*/ 858491 w 3628610"/>
              <a:gd name="connsiteY5" fmla="*/ 465450 h 559913"/>
              <a:gd name="connsiteX6" fmla="*/ 38 w 3628610"/>
              <a:gd name="connsiteY6" fmla="*/ 334791 h 559913"/>
              <a:gd name="connsiteX0" fmla="*/ 38 w 3628610"/>
              <a:gd name="connsiteY0" fmla="*/ 334791 h 522687"/>
              <a:gd name="connsiteX1" fmla="*/ 827352 w 3628610"/>
              <a:gd name="connsiteY1" fmla="*/ 90610 h 522687"/>
              <a:gd name="connsiteX2" fmla="*/ 1814324 w 3628610"/>
              <a:gd name="connsiteY2" fmla="*/ 12776 h 522687"/>
              <a:gd name="connsiteX3" fmla="*/ 3628610 w 3628610"/>
              <a:gd name="connsiteY3" fmla="*/ 334791 h 522687"/>
              <a:gd name="connsiteX4" fmla="*/ 1851868 w 3628610"/>
              <a:gd name="connsiteY4" fmla="*/ 513252 h 522687"/>
              <a:gd name="connsiteX5" fmla="*/ 858491 w 3628610"/>
              <a:gd name="connsiteY5" fmla="*/ 465450 h 522687"/>
              <a:gd name="connsiteX6" fmla="*/ 38 w 3628610"/>
              <a:gd name="connsiteY6" fmla="*/ 334791 h 5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610" h="522687">
                <a:moveTo>
                  <a:pt x="38" y="334791"/>
                </a:moveTo>
                <a:cubicBezTo>
                  <a:pt x="-5152" y="272318"/>
                  <a:pt x="524971" y="144279"/>
                  <a:pt x="827352" y="90610"/>
                </a:cubicBezTo>
                <a:cubicBezTo>
                  <a:pt x="1129733" y="36941"/>
                  <a:pt x="1347448" y="-27921"/>
                  <a:pt x="1814324" y="12776"/>
                </a:cubicBezTo>
                <a:cubicBezTo>
                  <a:pt x="2281200" y="53473"/>
                  <a:pt x="3628610" y="156947"/>
                  <a:pt x="3628610" y="334791"/>
                </a:cubicBezTo>
                <a:cubicBezTo>
                  <a:pt x="3628610" y="512635"/>
                  <a:pt x="2313554" y="491476"/>
                  <a:pt x="1851868" y="513252"/>
                </a:cubicBezTo>
                <a:cubicBezTo>
                  <a:pt x="1390182" y="535028"/>
                  <a:pt x="1160872" y="519119"/>
                  <a:pt x="858491" y="465450"/>
                </a:cubicBezTo>
                <a:cubicBezTo>
                  <a:pt x="556110" y="411781"/>
                  <a:pt x="5228" y="397264"/>
                  <a:pt x="38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椭圆 31"/>
          <p:cNvSpPr/>
          <p:nvPr userDrawn="1"/>
        </p:nvSpPr>
        <p:spPr>
          <a:xfrm rot="21349579">
            <a:off x="105198" y="4675725"/>
            <a:ext cx="4838364" cy="471089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773" h="556824">
                <a:moveTo>
                  <a:pt x="201" y="334791"/>
                </a:moveTo>
                <a:cubicBezTo>
                  <a:pt x="-11894" y="279153"/>
                  <a:pt x="525134" y="144279"/>
                  <a:pt x="827515" y="90610"/>
                </a:cubicBezTo>
                <a:cubicBezTo>
                  <a:pt x="1129896" y="36941"/>
                  <a:pt x="1347611" y="-27921"/>
                  <a:pt x="1814487" y="12776"/>
                </a:cubicBezTo>
                <a:cubicBezTo>
                  <a:pt x="2281363" y="53473"/>
                  <a:pt x="3628773" y="156947"/>
                  <a:pt x="3628773" y="334791"/>
                </a:cubicBezTo>
                <a:cubicBezTo>
                  <a:pt x="3628773" y="512635"/>
                  <a:pt x="2254754" y="540265"/>
                  <a:pt x="1799973" y="555206"/>
                </a:cubicBezTo>
                <a:cubicBezTo>
                  <a:pt x="1345192" y="570147"/>
                  <a:pt x="1202467" y="478107"/>
                  <a:pt x="900086" y="424438"/>
                </a:cubicBezTo>
                <a:cubicBezTo>
                  <a:pt x="597705" y="370769"/>
                  <a:pt x="12296" y="390429"/>
                  <a:pt x="201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66"/>
          <a:stretch/>
        </p:blipFill>
        <p:spPr>
          <a:xfrm>
            <a:off x="0" y="5110465"/>
            <a:ext cx="12192000" cy="174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3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0A9E6-4654-4E1F-9D00-297350FE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6A06A-3806-457E-A394-991E2AFA9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A9D3B-1B8F-4DE7-89A2-D04988E97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900E8-DC0B-46D5-90F1-B318B4A0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76169-68EB-4F2D-9D08-1D7DA46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59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48E9A-D147-4D35-8940-CD1ACD47D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0BB51-140A-4501-A7FD-203FFECA6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129A7-5124-4522-B901-EA95D124D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B6BD1-FA62-46B6-975C-8EEE4E299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A1D91-D32C-47A1-84AF-74866055A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4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D7A1C-C9C4-4C7F-A0D3-79CAD12A3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10C3-1B8B-452D-932E-72DCB65DF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A511DB-31CF-43A2-B638-1697C9E69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A4E492-E5F0-4CC7-899C-76081B6B5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EF565-5D3B-4988-9F41-6A633D52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68AB4-A25D-4223-8434-728201DBC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08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7149B-0466-4B38-89EB-DA00A618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C2856-AD22-4225-B26F-7B9BA47DC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28CE02-AED2-4645-AEA4-F68E58BFF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5CC140-52F6-4003-BF30-F45A48AC8D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808E90-6631-4A71-8956-5156A2D940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224A72-3678-42BD-91A7-0CD321157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772601-AD14-46FF-AC12-F96F34360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82C306-FD9C-4E93-8029-CF9FED802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05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D3161-60F1-4B85-80E3-73EF719BF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FA7C94-FC8E-4AE2-8EE4-00225834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7F5D14-4007-497C-A61B-8B4C0CA2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1A46AB-279E-4EAA-A6D9-574FC400E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27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DC6887-5461-4901-B345-58CB0AB89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C875AC-EC12-48F5-8462-30737EC5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57446-01C2-4092-B047-23609296E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87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A02F1-43E6-41B4-97AB-A0CE197B1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265DB-F95E-485A-9A9D-A84705D27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18B681-7C72-457F-A684-1059CE3F1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6714B-B467-4C6A-9563-4E88422D0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620A0B-D3AF-47CF-81DC-15AB02C9A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98557-7D99-4EA6-91D9-F34684101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8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C65CF-A911-4689-9840-3836F891F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AA9562-3630-429A-8C5F-C9178F13E5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BB836-CAA9-4FEA-BFAA-277D4FA77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56BF5-2152-434B-A9C5-BBD7EDB6A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82EBB-EE89-4E63-B8B1-03741B82F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D5CCD-39DB-4226-80B2-851AB870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52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AA2ED3-62BA-47A3-B50E-1A4503BA4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01DD3-8CD4-499B-A12C-052E0EC7D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3A8C7-37C7-4652-9CC2-EC20A8237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7D7CF-2B79-476D-B05C-1E9ECF5AEF86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8FC0F-3CFE-4191-A10E-CE5654522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58FF1-905C-466A-B5B3-BC51A89BA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9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microsoft.com/office/2007/relationships/hdphoto" Target="../media/hdphoto2.wdp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image" Target="../media/image7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5" Type="http://schemas.openxmlformats.org/officeDocument/2006/relationships/image" Target="../media/image46.pn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openxmlformats.org/officeDocument/2006/relationships/image" Target="../media/image46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5" Type="http://schemas.openxmlformats.org/officeDocument/2006/relationships/image" Target="../media/image46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0.xml"/><Relationship Id="rId6" Type="http://schemas.openxmlformats.org/officeDocument/2006/relationships/image" Target="../media/image46.png"/><Relationship Id="rId5" Type="http://schemas.openxmlformats.org/officeDocument/2006/relationships/image" Target="../media/image63.png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tags" Target="../tags/tag34.xml"/><Relationship Id="rId18" Type="http://schemas.openxmlformats.org/officeDocument/2006/relationships/tags" Target="../tags/tag39.xml"/><Relationship Id="rId26" Type="http://schemas.openxmlformats.org/officeDocument/2006/relationships/tags" Target="../tags/tag47.xml"/><Relationship Id="rId39" Type="http://schemas.openxmlformats.org/officeDocument/2006/relationships/tags" Target="../tags/tag60.xml"/><Relationship Id="rId21" Type="http://schemas.openxmlformats.org/officeDocument/2006/relationships/tags" Target="../tags/tag42.xml"/><Relationship Id="rId34" Type="http://schemas.openxmlformats.org/officeDocument/2006/relationships/tags" Target="../tags/tag55.xml"/><Relationship Id="rId42" Type="http://schemas.openxmlformats.org/officeDocument/2006/relationships/tags" Target="../tags/tag63.xml"/><Relationship Id="rId47" Type="http://schemas.openxmlformats.org/officeDocument/2006/relationships/slideLayout" Target="../slideLayouts/slideLayout13.xml"/><Relationship Id="rId50" Type="http://schemas.openxmlformats.org/officeDocument/2006/relationships/image" Target="../media/image66.png"/><Relationship Id="rId55" Type="http://schemas.openxmlformats.org/officeDocument/2006/relationships/image" Target="../media/image71.png"/><Relationship Id="rId7" Type="http://schemas.openxmlformats.org/officeDocument/2006/relationships/tags" Target="../tags/tag28.xml"/><Relationship Id="rId2" Type="http://schemas.openxmlformats.org/officeDocument/2006/relationships/tags" Target="../tags/tag23.xml"/><Relationship Id="rId16" Type="http://schemas.openxmlformats.org/officeDocument/2006/relationships/tags" Target="../tags/tag37.xml"/><Relationship Id="rId29" Type="http://schemas.openxmlformats.org/officeDocument/2006/relationships/tags" Target="../tags/tag50.xml"/><Relationship Id="rId11" Type="http://schemas.openxmlformats.org/officeDocument/2006/relationships/tags" Target="../tags/tag32.xml"/><Relationship Id="rId24" Type="http://schemas.openxmlformats.org/officeDocument/2006/relationships/tags" Target="../tags/tag45.xml"/><Relationship Id="rId32" Type="http://schemas.openxmlformats.org/officeDocument/2006/relationships/tags" Target="../tags/tag53.xml"/><Relationship Id="rId37" Type="http://schemas.openxmlformats.org/officeDocument/2006/relationships/tags" Target="../tags/tag58.xml"/><Relationship Id="rId40" Type="http://schemas.openxmlformats.org/officeDocument/2006/relationships/tags" Target="../tags/tag61.xml"/><Relationship Id="rId45" Type="http://schemas.openxmlformats.org/officeDocument/2006/relationships/tags" Target="../tags/tag66.xml"/><Relationship Id="rId53" Type="http://schemas.openxmlformats.org/officeDocument/2006/relationships/image" Target="../media/image69.png"/><Relationship Id="rId58" Type="http://schemas.openxmlformats.org/officeDocument/2006/relationships/image" Target="../media/image74.png"/><Relationship Id="rId5" Type="http://schemas.openxmlformats.org/officeDocument/2006/relationships/tags" Target="../tags/tag26.xml"/><Relationship Id="rId61" Type="http://schemas.openxmlformats.org/officeDocument/2006/relationships/image" Target="../media/image77.png"/><Relationship Id="rId19" Type="http://schemas.openxmlformats.org/officeDocument/2006/relationships/tags" Target="../tags/tag40.xml"/><Relationship Id="rId14" Type="http://schemas.openxmlformats.org/officeDocument/2006/relationships/tags" Target="../tags/tag35.xml"/><Relationship Id="rId22" Type="http://schemas.openxmlformats.org/officeDocument/2006/relationships/tags" Target="../tags/tag43.xml"/><Relationship Id="rId27" Type="http://schemas.openxmlformats.org/officeDocument/2006/relationships/tags" Target="../tags/tag48.xml"/><Relationship Id="rId30" Type="http://schemas.openxmlformats.org/officeDocument/2006/relationships/tags" Target="../tags/tag51.xml"/><Relationship Id="rId35" Type="http://schemas.openxmlformats.org/officeDocument/2006/relationships/tags" Target="../tags/tag56.xml"/><Relationship Id="rId43" Type="http://schemas.openxmlformats.org/officeDocument/2006/relationships/tags" Target="../tags/tag64.xml"/><Relationship Id="rId48" Type="http://schemas.openxmlformats.org/officeDocument/2006/relationships/notesSlide" Target="../notesSlides/notesSlide5.xml"/><Relationship Id="rId56" Type="http://schemas.openxmlformats.org/officeDocument/2006/relationships/image" Target="../media/image72.png"/><Relationship Id="rId8" Type="http://schemas.openxmlformats.org/officeDocument/2006/relationships/tags" Target="../tags/tag29.xml"/><Relationship Id="rId51" Type="http://schemas.openxmlformats.org/officeDocument/2006/relationships/image" Target="../media/image67.png"/><Relationship Id="rId3" Type="http://schemas.openxmlformats.org/officeDocument/2006/relationships/tags" Target="../tags/tag24.xml"/><Relationship Id="rId12" Type="http://schemas.openxmlformats.org/officeDocument/2006/relationships/tags" Target="../tags/tag33.xml"/><Relationship Id="rId17" Type="http://schemas.openxmlformats.org/officeDocument/2006/relationships/tags" Target="../tags/tag38.xml"/><Relationship Id="rId25" Type="http://schemas.openxmlformats.org/officeDocument/2006/relationships/tags" Target="../tags/tag46.xml"/><Relationship Id="rId33" Type="http://schemas.openxmlformats.org/officeDocument/2006/relationships/tags" Target="../tags/tag54.xml"/><Relationship Id="rId38" Type="http://schemas.openxmlformats.org/officeDocument/2006/relationships/tags" Target="../tags/tag59.xml"/><Relationship Id="rId46" Type="http://schemas.openxmlformats.org/officeDocument/2006/relationships/tags" Target="../tags/tag67.xml"/><Relationship Id="rId59" Type="http://schemas.openxmlformats.org/officeDocument/2006/relationships/image" Target="../media/image75.png"/><Relationship Id="rId20" Type="http://schemas.openxmlformats.org/officeDocument/2006/relationships/tags" Target="../tags/tag41.xml"/><Relationship Id="rId41" Type="http://schemas.openxmlformats.org/officeDocument/2006/relationships/tags" Target="../tags/tag62.xml"/><Relationship Id="rId54" Type="http://schemas.openxmlformats.org/officeDocument/2006/relationships/image" Target="../media/image70.png"/><Relationship Id="rId62" Type="http://schemas.openxmlformats.org/officeDocument/2006/relationships/image" Target="../media/image46.png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5" Type="http://schemas.openxmlformats.org/officeDocument/2006/relationships/tags" Target="../tags/tag36.xml"/><Relationship Id="rId23" Type="http://schemas.openxmlformats.org/officeDocument/2006/relationships/tags" Target="../tags/tag44.xml"/><Relationship Id="rId28" Type="http://schemas.openxmlformats.org/officeDocument/2006/relationships/tags" Target="../tags/tag49.xml"/><Relationship Id="rId36" Type="http://schemas.openxmlformats.org/officeDocument/2006/relationships/tags" Target="../tags/tag57.xml"/><Relationship Id="rId49" Type="http://schemas.openxmlformats.org/officeDocument/2006/relationships/image" Target="../media/image65.png"/><Relationship Id="rId57" Type="http://schemas.openxmlformats.org/officeDocument/2006/relationships/image" Target="../media/image73.png"/><Relationship Id="rId10" Type="http://schemas.openxmlformats.org/officeDocument/2006/relationships/tags" Target="../tags/tag31.xml"/><Relationship Id="rId31" Type="http://schemas.openxmlformats.org/officeDocument/2006/relationships/tags" Target="../tags/tag52.xml"/><Relationship Id="rId44" Type="http://schemas.openxmlformats.org/officeDocument/2006/relationships/tags" Target="../tags/tag65.xml"/><Relationship Id="rId52" Type="http://schemas.openxmlformats.org/officeDocument/2006/relationships/image" Target="../media/image68.png"/><Relationship Id="rId60" Type="http://schemas.openxmlformats.org/officeDocument/2006/relationships/image" Target="../media/image76.png"/><Relationship Id="rId4" Type="http://schemas.openxmlformats.org/officeDocument/2006/relationships/tags" Target="../tags/tag25.xml"/><Relationship Id="rId9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1"/>
            <a:ext cx="12192000" cy="590503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23" y="233065"/>
            <a:ext cx="2613867" cy="11751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56" y="564028"/>
            <a:ext cx="2557705" cy="2008523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2042552" y="359298"/>
            <a:ext cx="9308729" cy="5222405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819" y="466891"/>
            <a:ext cx="2400049" cy="188239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5360" y="3267266"/>
            <a:ext cx="1342288" cy="14754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/>
        </p:blipFill>
        <p:spPr>
          <a:xfrm flipV="1">
            <a:off x="-1" y="5832389"/>
            <a:ext cx="12247311" cy="106397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37" y="3887499"/>
            <a:ext cx="3419484" cy="19272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3" y="4405433"/>
            <a:ext cx="2297156" cy="196703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19" y="4243561"/>
            <a:ext cx="2297156" cy="196703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92" y="4829246"/>
            <a:ext cx="2348781" cy="156926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30" y="3821039"/>
            <a:ext cx="1093967" cy="274794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58" y="4818498"/>
            <a:ext cx="1273076" cy="158574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74" y="5210061"/>
            <a:ext cx="477628" cy="140166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96" y="5286142"/>
            <a:ext cx="523843" cy="131584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7" y="4055311"/>
            <a:ext cx="3419484" cy="192729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/>
        </p:blipFill>
        <p:spPr>
          <a:xfrm>
            <a:off x="8911511" y="5795191"/>
            <a:ext cx="3313443" cy="1058691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245" y="3615288"/>
            <a:ext cx="1104980" cy="3242713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63" y="5942360"/>
            <a:ext cx="1627115" cy="65962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17" y="4830397"/>
            <a:ext cx="482227" cy="111196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946" y="6052182"/>
            <a:ext cx="1576452" cy="84293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/>
        </p:blipFill>
        <p:spPr>
          <a:xfrm>
            <a:off x="10987692" y="5700200"/>
            <a:ext cx="1253736" cy="118663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7525" y="5962042"/>
            <a:ext cx="976319" cy="39579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" y="820621"/>
            <a:ext cx="2017472" cy="221761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82" y="1520543"/>
            <a:ext cx="3239131" cy="3239131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2817742" y="2123584"/>
            <a:ext cx="71163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 MẪU </a:t>
            </a:r>
          </a:p>
          <a:p>
            <a:pPr algn="ctr"/>
            <a:r>
              <a:rPr lang="en-US" sz="4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 DẠNG KHỐI TRỤ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8CECE56-681F-FD2B-F84E-90B18989FCA5}"/>
              </a:ext>
            </a:extLst>
          </p:cNvPr>
          <p:cNvSpPr txBox="1"/>
          <p:nvPr/>
        </p:nvSpPr>
        <p:spPr>
          <a:xfrm>
            <a:off x="3727334" y="3837837"/>
            <a:ext cx="6504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MĨ THUẬT THANH LIÊM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F110E89-D287-1619-5C34-4A73825CDD6C}"/>
              </a:ext>
            </a:extLst>
          </p:cNvPr>
          <p:cNvGrpSpPr/>
          <p:nvPr/>
        </p:nvGrpSpPr>
        <p:grpSpPr>
          <a:xfrm>
            <a:off x="6853111" y="5602654"/>
            <a:ext cx="5321887" cy="1295764"/>
            <a:chOff x="1181576" y="5309039"/>
            <a:chExt cx="5321887" cy="1295764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39EA280-634F-08CB-F4F3-75073E25E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576" y="5309039"/>
              <a:ext cx="5321887" cy="1295764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BCD5B98-90A4-EBB8-56F5-4E153AB803DA}"/>
                </a:ext>
              </a:extLst>
            </p:cNvPr>
            <p:cNvSpPr txBox="1"/>
            <p:nvPr/>
          </p:nvSpPr>
          <p:spPr>
            <a:xfrm>
              <a:off x="1684753" y="5664533"/>
              <a:ext cx="39344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i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 6 năm 2022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473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3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9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25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750"/>
                            </p:stCondLst>
                            <p:childTnLst>
                              <p:par>
                                <p:cTn id="1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500"/>
                            </p:stCondLst>
                            <p:childTnLst>
                              <p:par>
                                <p:cTn id="1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A3A59B-C292-586F-89FD-C205CBF85E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0"/>
          <a:stretch/>
        </p:blipFill>
        <p:spPr>
          <a:xfrm>
            <a:off x="0" y="120350"/>
            <a:ext cx="12192000" cy="5574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F04A94-6179-F1A6-32EA-79DFFD0A0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70" r="72927"/>
          <a:stretch/>
        </p:blipFill>
        <p:spPr>
          <a:xfrm>
            <a:off x="0" y="5856790"/>
            <a:ext cx="3300713" cy="100121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EBBC9D7-B71C-A3F6-492E-D21A4279A97E}"/>
              </a:ext>
            </a:extLst>
          </p:cNvPr>
          <p:cNvSpPr/>
          <p:nvPr/>
        </p:nvSpPr>
        <p:spPr>
          <a:xfrm>
            <a:off x="509285" y="5023414"/>
            <a:ext cx="601884" cy="52086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859412A-F8F2-DEFE-54A3-DE18D47BE45B}"/>
              </a:ext>
            </a:extLst>
          </p:cNvPr>
          <p:cNvSpPr/>
          <p:nvPr/>
        </p:nvSpPr>
        <p:spPr>
          <a:xfrm>
            <a:off x="3300713" y="5023415"/>
            <a:ext cx="601884" cy="52086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BC592C-F114-1F83-8DA6-17C50F9E5514}"/>
              </a:ext>
            </a:extLst>
          </p:cNvPr>
          <p:cNvSpPr/>
          <p:nvPr/>
        </p:nvSpPr>
        <p:spPr>
          <a:xfrm>
            <a:off x="6094070" y="5023414"/>
            <a:ext cx="601884" cy="52086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86FDA01-AC45-A668-2E7B-E93954A3432B}"/>
              </a:ext>
            </a:extLst>
          </p:cNvPr>
          <p:cNvSpPr/>
          <p:nvPr/>
        </p:nvSpPr>
        <p:spPr>
          <a:xfrm>
            <a:off x="8856561" y="5023414"/>
            <a:ext cx="601884" cy="52086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A44210-A7D7-1235-7BCE-75C2812885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1" t="84870" r="49177"/>
          <a:stretch/>
        </p:blipFill>
        <p:spPr>
          <a:xfrm>
            <a:off x="3300713" y="5856790"/>
            <a:ext cx="2793357" cy="10012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3E381C-C98F-5746-16D5-EC7882CDCF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8" t="84870" r="24769"/>
          <a:stretch/>
        </p:blipFill>
        <p:spPr>
          <a:xfrm>
            <a:off x="6094070" y="5856790"/>
            <a:ext cx="3102017" cy="10012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3FED73-3213-7C99-0AC6-5DB98A2A8B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57" t="84870"/>
          <a:stretch/>
        </p:blipFill>
        <p:spPr>
          <a:xfrm>
            <a:off x="9145928" y="5856790"/>
            <a:ext cx="3102018" cy="10012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4CABB3-766E-D70F-FAD3-4A4BA22B3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083" y="95362"/>
            <a:ext cx="1039572" cy="1058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528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shred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6D3214-12F2-4F5F-7913-D7EF8D17B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167"/>
            <a:ext cx="12192000" cy="52443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0D254A-8EAC-7BA4-5E37-7B481C9FD1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78" y="60517"/>
            <a:ext cx="1039572" cy="1058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1428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ối trụ">
            <a:extLst>
              <a:ext uri="{FF2B5EF4-FFF2-40B4-BE49-F238E27FC236}">
                <a16:creationId xmlns:a16="http://schemas.microsoft.com/office/drawing/2014/main" id="{7F6FFCD5-2BB8-4038-130F-3F9B12557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t="2724" r="1311" b="8681"/>
          <a:stretch/>
        </p:blipFill>
        <p:spPr bwMode="auto">
          <a:xfrm>
            <a:off x="775504" y="601883"/>
            <a:ext cx="4572000" cy="47340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ƯƠM MẦM KIẾN TRÚC: Hướng dẫn chi tiết vẽ bốn khối cơ bản">
            <a:extLst>
              <a:ext uri="{FF2B5EF4-FFF2-40B4-BE49-F238E27FC236}">
                <a16:creationId xmlns:a16="http://schemas.microsoft.com/office/drawing/2014/main" id="{C8A02DCF-6A3B-0A7C-8ECE-C5F911F32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051" y="601882"/>
            <a:ext cx="6207177" cy="4734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5D783A-E019-B42C-6C26-890BB5030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336" y="5570187"/>
            <a:ext cx="1039572" cy="1058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797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5CE8FA-A4FE-DFF2-FDE4-2F6B55C409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30"/>
          <a:stretch/>
        </p:blipFill>
        <p:spPr>
          <a:xfrm>
            <a:off x="0" y="0"/>
            <a:ext cx="12192000" cy="1574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9D0994-FBEE-7495-1253-F1288A39C6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89" b="55565"/>
          <a:stretch/>
        </p:blipFill>
        <p:spPr>
          <a:xfrm>
            <a:off x="0" y="1574157"/>
            <a:ext cx="12192000" cy="763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8DD89C-8CF7-DCEF-49C3-CFA25699DC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5" r="61756" b="-1127"/>
          <a:stretch/>
        </p:blipFill>
        <p:spPr>
          <a:xfrm>
            <a:off x="181338" y="2756706"/>
            <a:ext cx="4662668" cy="3078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A4ED68-470E-40C3-3075-A78903437B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2" t="39844" r="32673" b="1934"/>
          <a:stretch/>
        </p:blipFill>
        <p:spPr>
          <a:xfrm>
            <a:off x="4882587" y="2669895"/>
            <a:ext cx="3507130" cy="30788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EF5A03-23B3-F63F-303F-E64EFDCDF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6" t="41778" r="1724"/>
          <a:stretch/>
        </p:blipFill>
        <p:spPr>
          <a:xfrm>
            <a:off x="8428298" y="2772138"/>
            <a:ext cx="3763702" cy="30788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0391FA-2905-51FC-CF55-39D33925F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083" y="95362"/>
            <a:ext cx="1039572" cy="1058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8650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0EF4C06-5732-6AED-2A90-33F464E9023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928" y="0"/>
            <a:ext cx="1024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CFCB38-888F-68D2-93C8-F2AB2DF3B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" y="130086"/>
            <a:ext cx="1039572" cy="1058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2175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FE9192-0C83-6DF7-FB8C-87C235AA2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42" y="0"/>
            <a:ext cx="1013951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0D3C07-0BFB-A3C8-8CC8-8A1F0C7BD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83" y="127322"/>
            <a:ext cx="1039572" cy="1058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954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CD1FAA-885F-186C-21A9-6796D559B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085497"/>
          </a:xfrm>
          <a:prstGeom prst="rect">
            <a:avLst/>
          </a:prstGeom>
        </p:spPr>
      </p:pic>
      <p:pic>
        <p:nvPicPr>
          <p:cNvPr id="2050" name="Picture 2" descr="Cách gọt bút chì và cách dùng que đo | Luyện thi khối H,V">
            <a:extLst>
              <a:ext uri="{FF2B5EF4-FFF2-40B4-BE49-F238E27FC236}">
                <a16:creationId xmlns:a16="http://schemas.microsoft.com/office/drawing/2014/main" id="{74ED747E-4335-8AF3-000A-A6AF7A4FE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5497"/>
            <a:ext cx="5595749" cy="356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m hãy vẽ 1 đồ vật hình trụ và tô theo lối vẽ đậm, nhạt | GiaiVaDap.com">
            <a:extLst>
              <a:ext uri="{FF2B5EF4-FFF2-40B4-BE49-F238E27FC236}">
                <a16:creationId xmlns:a16="http://schemas.microsoft.com/office/drawing/2014/main" id="{A6F3A7BA-9A38-FFFC-0E77-47D9CBDFA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374" y="3364077"/>
            <a:ext cx="3112626" cy="349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C9C432-DAC5-15DF-8728-245487EBC1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989" y="5596619"/>
            <a:ext cx="1039572" cy="1058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6767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1-17">
            <a:extLst>
              <a:ext uri="{FF2B5EF4-FFF2-40B4-BE49-F238E27FC236}">
                <a16:creationId xmlns:a16="http://schemas.microsoft.com/office/drawing/2014/main" id="{6B447C49-2CAF-16A7-9531-FF0806172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1-31">
            <a:extLst>
              <a:ext uri="{FF2B5EF4-FFF2-40B4-BE49-F238E27FC236}">
                <a16:creationId xmlns:a16="http://schemas.microsoft.com/office/drawing/2014/main" id="{35EC5B02-A9C5-9175-20D1-A58FB0BE2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87" y="250468"/>
            <a:ext cx="7609404" cy="620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 descr="1-34">
            <a:extLst>
              <a:ext uri="{FF2B5EF4-FFF2-40B4-BE49-F238E27FC236}">
                <a16:creationId xmlns:a16="http://schemas.microsoft.com/office/drawing/2014/main" id="{D766E0C5-40D6-60EF-A9DF-211407CE4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085" y="2937830"/>
            <a:ext cx="3760468" cy="398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7" descr="1-33">
            <a:extLst>
              <a:ext uri="{FF2B5EF4-FFF2-40B4-BE49-F238E27FC236}">
                <a16:creationId xmlns:a16="http://schemas.microsoft.com/office/drawing/2014/main" id="{17D0B4F5-DC15-2F6C-4D33-1FA8CFABB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420510"/>
            <a:ext cx="2978043" cy="727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39BCEE-F91B-8D87-5A72-FE916DD5E4DF}"/>
              </a:ext>
            </a:extLst>
          </p:cNvPr>
          <p:cNvSpPr/>
          <p:nvPr/>
        </p:nvSpPr>
        <p:spPr>
          <a:xfrm>
            <a:off x="3790722" y="2967335"/>
            <a:ext cx="461055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A317AB-776D-9938-1228-01CB76F03C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913" y="250468"/>
            <a:ext cx="1039572" cy="10588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499A3F-051D-A014-FDFC-526CE074FCB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849"/>
            <a:ext cx="12192000" cy="58710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314018-708C-863C-F918-D355535C9F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5653"/>
            <a:ext cx="2250545" cy="17323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3EE87D-FD18-2274-9F9D-28F65895F9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209" y="5462414"/>
            <a:ext cx="1039572" cy="1058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3277591"/>
      </p:ext>
    </p:extLst>
  </p:cSld>
  <p:clrMapOvr>
    <a:masterClrMapping/>
  </p:clrMapOvr>
  <p:transition spd="slow">
    <p:push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HinhTru">
            <a:hlinkClick r:id="" action="ppaction://media"/>
            <a:extLst>
              <a:ext uri="{FF2B5EF4-FFF2-40B4-BE49-F238E27FC236}">
                <a16:creationId xmlns:a16="http://schemas.microsoft.com/office/drawing/2014/main" id="{45BD3945-4EAC-FFBB-070E-B3E7E8ED0A6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8340" y="387191"/>
            <a:ext cx="10815320" cy="6083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BE4864-82D5-FA86-4BBB-5B902C343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54" y="176384"/>
            <a:ext cx="1039572" cy="1058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499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warp dir="i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1-15">
            <a:extLst>
              <a:ext uri="{FF2B5EF4-FFF2-40B4-BE49-F238E27FC236}">
                <a16:creationId xmlns:a16="http://schemas.microsoft.com/office/drawing/2014/main" id="{221F9739-C63D-9A5C-B75D-F818FDF00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7946"/>
            <a:ext cx="12192000" cy="583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>
            <a:extLst>
              <a:ext uri="{FF2B5EF4-FFF2-40B4-BE49-F238E27FC236}">
                <a16:creationId xmlns:a16="http://schemas.microsoft.com/office/drawing/2014/main" id="{F12477E9-22E7-B43D-AB63-AD306DC78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356" y="5229889"/>
            <a:ext cx="621392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7200" b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  <p:pic>
        <p:nvPicPr>
          <p:cNvPr id="7" name="Picture 10" descr="1-16">
            <a:extLst>
              <a:ext uri="{FF2B5EF4-FFF2-40B4-BE49-F238E27FC236}">
                <a16:creationId xmlns:a16="http://schemas.microsoft.com/office/drawing/2014/main" id="{484DF2E8-135C-D64C-D00A-6FFEAE1BB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289" y="697965"/>
            <a:ext cx="1417995" cy="65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1-16">
            <a:extLst>
              <a:ext uri="{FF2B5EF4-FFF2-40B4-BE49-F238E27FC236}">
                <a16:creationId xmlns:a16="http://schemas.microsoft.com/office/drawing/2014/main" id="{B59DD412-23D9-F5EB-D566-3A8AF03A1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356" y="579231"/>
            <a:ext cx="1417995" cy="65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1-16">
            <a:extLst>
              <a:ext uri="{FF2B5EF4-FFF2-40B4-BE49-F238E27FC236}">
                <a16:creationId xmlns:a16="http://schemas.microsoft.com/office/drawing/2014/main" id="{FEAC51D8-7E7E-1513-557C-8BFCBF88B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330" y="302821"/>
            <a:ext cx="1417995" cy="65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723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ảnh Triển Lãm Triển Lãm Phòng Trưng Bày Phòng Trưng Bày PNG , Buổi  Triển Lãm, Phòng Trưng Bày, Triển Lãm Trưng Bày Của Người Bóng PNG và  Vector với nền">
            <a:extLst>
              <a:ext uri="{FF2B5EF4-FFF2-40B4-BE49-F238E27FC236}">
                <a16:creationId xmlns:a16="http://schemas.microsoft.com/office/drawing/2014/main" id="{B4BEA09B-902C-76D2-5E6E-F477750E1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04" y="95491"/>
            <a:ext cx="11870996" cy="666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CF6FB-EBF1-5A5E-A0E4-5BE30636F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" y="130086"/>
            <a:ext cx="1039572" cy="1058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6473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1"/>
          <a:stretch/>
        </p:blipFill>
        <p:spPr>
          <a:xfrm>
            <a:off x="-2" y="-14013"/>
            <a:ext cx="5728307" cy="5355272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44"/>
          <a:stretch/>
        </p:blipFill>
        <p:spPr>
          <a:xfrm>
            <a:off x="6676573" y="-1"/>
            <a:ext cx="5515428" cy="5186441"/>
          </a:xfrm>
          <a:prstGeom prst="rect">
            <a:avLst/>
          </a:prstGeom>
        </p:spPr>
      </p:pic>
      <p:pic>
        <p:nvPicPr>
          <p:cNvPr id="17" name="PA_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172" y="5244495"/>
            <a:ext cx="1103163" cy="1380428"/>
          </a:xfrm>
          <a:prstGeom prst="rect">
            <a:avLst/>
          </a:prstGeom>
        </p:spPr>
      </p:pic>
      <p:pic>
        <p:nvPicPr>
          <p:cNvPr id="18" name="PA_图片 1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422" y="4899018"/>
            <a:ext cx="527527" cy="434853"/>
          </a:xfrm>
          <a:prstGeom prst="rect">
            <a:avLst/>
          </a:prstGeom>
        </p:spPr>
      </p:pic>
      <p:pic>
        <p:nvPicPr>
          <p:cNvPr id="19" name="PA_图片 1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687" y="4948387"/>
            <a:ext cx="438376" cy="311311"/>
          </a:xfrm>
          <a:prstGeom prst="rect">
            <a:avLst/>
          </a:prstGeom>
        </p:spPr>
      </p:pic>
      <p:pic>
        <p:nvPicPr>
          <p:cNvPr id="20" name="PA_图片 1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813" y="4695707"/>
            <a:ext cx="439785" cy="414757"/>
          </a:xfrm>
          <a:prstGeom prst="rect">
            <a:avLst/>
          </a:prstGeom>
        </p:spPr>
      </p:pic>
      <p:pic>
        <p:nvPicPr>
          <p:cNvPr id="21" name="PA_图片 2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14" y="5070312"/>
            <a:ext cx="431273" cy="378771"/>
          </a:xfrm>
          <a:prstGeom prst="rect">
            <a:avLst/>
          </a:prstGeom>
        </p:spPr>
      </p:pic>
      <p:pic>
        <p:nvPicPr>
          <p:cNvPr id="22" name="PA_图片 2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55" y="5473301"/>
            <a:ext cx="459019" cy="390655"/>
          </a:xfrm>
          <a:prstGeom prst="rect">
            <a:avLst/>
          </a:prstGeom>
        </p:spPr>
      </p:pic>
      <p:pic>
        <p:nvPicPr>
          <p:cNvPr id="23" name="PA_图片 22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6"/>
          <a:stretch/>
        </p:blipFill>
        <p:spPr>
          <a:xfrm>
            <a:off x="254382" y="100413"/>
            <a:ext cx="445105" cy="581664"/>
          </a:xfrm>
          <a:prstGeom prst="rect">
            <a:avLst/>
          </a:prstGeom>
        </p:spPr>
      </p:pic>
      <p:pic>
        <p:nvPicPr>
          <p:cNvPr id="24" name="PA_图片 23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254381" y="2198820"/>
            <a:ext cx="475600" cy="763465"/>
          </a:xfrm>
          <a:prstGeom prst="rect">
            <a:avLst/>
          </a:prstGeom>
        </p:spPr>
      </p:pic>
      <p:pic>
        <p:nvPicPr>
          <p:cNvPr id="25" name="PA_图片 24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3472014" y="551128"/>
            <a:ext cx="592743" cy="770723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505173" y="481917"/>
            <a:ext cx="503163" cy="788247"/>
          </a:xfrm>
          <a:prstGeom prst="rect">
            <a:avLst/>
          </a:prstGeom>
        </p:spPr>
      </p:pic>
      <p:pic>
        <p:nvPicPr>
          <p:cNvPr id="27" name="PA_图片 26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2419051" y="3476699"/>
            <a:ext cx="406399" cy="513036"/>
          </a:xfrm>
          <a:prstGeom prst="rect">
            <a:avLst/>
          </a:prstGeom>
        </p:spPr>
      </p:pic>
      <p:pic>
        <p:nvPicPr>
          <p:cNvPr id="28" name="PA_图片 27"/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2281961" y="4478108"/>
            <a:ext cx="399020" cy="625099"/>
          </a:xfrm>
          <a:prstGeom prst="rect">
            <a:avLst/>
          </a:prstGeom>
        </p:spPr>
      </p:pic>
      <p:pic>
        <p:nvPicPr>
          <p:cNvPr id="29" name="PA_图片 28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5" y="5005250"/>
            <a:ext cx="392947" cy="323916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14" y="2295374"/>
            <a:ext cx="777973" cy="722964"/>
          </a:xfrm>
          <a:prstGeom prst="rect">
            <a:avLst/>
          </a:prstGeom>
        </p:spPr>
      </p:pic>
      <p:pic>
        <p:nvPicPr>
          <p:cNvPr id="34" name="PA_图片 33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05" y="4723105"/>
            <a:ext cx="438376" cy="311311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257" y="4850479"/>
            <a:ext cx="439785" cy="414757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066" y="4181075"/>
            <a:ext cx="431273" cy="378771"/>
          </a:xfrm>
          <a:prstGeom prst="rect">
            <a:avLst/>
          </a:prstGeom>
        </p:spPr>
      </p:pic>
      <p:pic>
        <p:nvPicPr>
          <p:cNvPr id="37" name="PA_图片 36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21" y="4592945"/>
            <a:ext cx="459019" cy="390655"/>
          </a:xfrm>
          <a:prstGeom prst="rect">
            <a:avLst/>
          </a:prstGeom>
        </p:spPr>
      </p:pic>
      <p:pic>
        <p:nvPicPr>
          <p:cNvPr id="38" name="PA_图片 37"/>
          <p:cNvPicPr>
            <a:picLocks noChangeAspect="1"/>
          </p:cNvPicPr>
          <p:nvPr>
            <p:custDataLst>
              <p:tags r:id="rId22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7730726" y="4427312"/>
            <a:ext cx="399020" cy="625099"/>
          </a:xfrm>
          <a:prstGeom prst="rect">
            <a:avLst/>
          </a:prstGeom>
        </p:spPr>
      </p:pic>
      <p:pic>
        <p:nvPicPr>
          <p:cNvPr id="39" name="PA_图片 38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760" y="4164790"/>
            <a:ext cx="392947" cy="323916"/>
          </a:xfrm>
          <a:prstGeom prst="rect">
            <a:avLst/>
          </a:prstGeom>
        </p:spPr>
      </p:pic>
      <p:pic>
        <p:nvPicPr>
          <p:cNvPr id="46" name="PA_图片 45"/>
          <p:cNvPicPr>
            <a:picLocks noChangeAspect="1"/>
          </p:cNvPicPr>
          <p:nvPr>
            <p:custDataLst>
              <p:tags r:id="rId24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1489394" y="5100304"/>
            <a:ext cx="399020" cy="625099"/>
          </a:xfrm>
          <a:prstGeom prst="rect">
            <a:avLst/>
          </a:prstGeom>
        </p:spPr>
      </p:pic>
      <p:pic>
        <p:nvPicPr>
          <p:cNvPr id="45" name="PA_图片 44"/>
          <p:cNvPicPr>
            <a:picLocks noChangeAspect="1"/>
          </p:cNvPicPr>
          <p:nvPr>
            <p:custDataLst>
              <p:tags r:id="rId25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2930503" y="1925071"/>
            <a:ext cx="592743" cy="770723"/>
          </a:xfrm>
          <a:prstGeom prst="rect">
            <a:avLst/>
          </a:prstGeom>
        </p:spPr>
      </p:pic>
      <p:pic>
        <p:nvPicPr>
          <p:cNvPr id="47" name="PA_图片 46"/>
          <p:cNvPicPr>
            <a:picLocks noChangeAspect="1"/>
          </p:cNvPicPr>
          <p:nvPr>
            <p:custDataLst>
              <p:tags r:id="rId26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9971863" y="5884"/>
            <a:ext cx="592743" cy="770723"/>
          </a:xfrm>
          <a:prstGeom prst="rect">
            <a:avLst/>
          </a:prstGeom>
        </p:spPr>
      </p:pic>
      <p:pic>
        <p:nvPicPr>
          <p:cNvPr id="48" name="PA_图片 47"/>
          <p:cNvPicPr>
            <a:picLocks noChangeAspect="1"/>
          </p:cNvPicPr>
          <p:nvPr>
            <p:custDataLst>
              <p:tags r:id="rId27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10367096" y="3738514"/>
            <a:ext cx="494955" cy="643572"/>
          </a:xfrm>
          <a:prstGeom prst="rect">
            <a:avLst/>
          </a:prstGeom>
        </p:spPr>
      </p:pic>
      <p:pic>
        <p:nvPicPr>
          <p:cNvPr id="49" name="PA_图片 48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7009450" y="861827"/>
            <a:ext cx="436684" cy="567805"/>
          </a:xfrm>
          <a:prstGeom prst="rect">
            <a:avLst/>
          </a:prstGeom>
        </p:spPr>
      </p:pic>
      <p:pic>
        <p:nvPicPr>
          <p:cNvPr id="50" name="PA_图片 49"/>
          <p:cNvPicPr>
            <a:picLocks noChangeAspect="1"/>
          </p:cNvPicPr>
          <p:nvPr>
            <p:custDataLst>
              <p:tags r:id="rId29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11356938" y="1893790"/>
            <a:ext cx="531476" cy="691060"/>
          </a:xfrm>
          <a:prstGeom prst="rect">
            <a:avLst/>
          </a:prstGeom>
        </p:spPr>
      </p:pic>
      <p:pic>
        <p:nvPicPr>
          <p:cNvPr id="51" name="PA_图片 50"/>
          <p:cNvPicPr>
            <a:picLocks noChangeAspect="1"/>
          </p:cNvPicPr>
          <p:nvPr>
            <p:custDataLst>
              <p:tags r:id="rId30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8348734" y="162453"/>
            <a:ext cx="406399" cy="513036"/>
          </a:xfrm>
          <a:prstGeom prst="rect">
            <a:avLst/>
          </a:prstGeom>
        </p:spPr>
      </p:pic>
      <p:pic>
        <p:nvPicPr>
          <p:cNvPr id="52" name="PA_图片 51"/>
          <p:cNvPicPr>
            <a:picLocks noChangeAspect="1"/>
          </p:cNvPicPr>
          <p:nvPr>
            <p:custDataLst>
              <p:tags r:id="rId31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11216277" y="567319"/>
            <a:ext cx="406399" cy="513036"/>
          </a:xfrm>
          <a:prstGeom prst="rect">
            <a:avLst/>
          </a:prstGeom>
        </p:spPr>
      </p:pic>
      <p:pic>
        <p:nvPicPr>
          <p:cNvPr id="53" name="PA_图片 52"/>
          <p:cNvPicPr>
            <a:picLocks noChangeAspect="1"/>
          </p:cNvPicPr>
          <p:nvPr>
            <p:custDataLst>
              <p:tags r:id="rId32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9512474" y="1603653"/>
            <a:ext cx="406399" cy="513036"/>
          </a:xfrm>
          <a:prstGeom prst="rect">
            <a:avLst/>
          </a:prstGeom>
        </p:spPr>
      </p:pic>
      <p:pic>
        <p:nvPicPr>
          <p:cNvPr id="54" name="PA_图片 53"/>
          <p:cNvPicPr>
            <a:picLocks noChangeAspect="1"/>
          </p:cNvPicPr>
          <p:nvPr>
            <p:custDataLst>
              <p:tags r:id="rId33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254382" y="3722422"/>
            <a:ext cx="406399" cy="513036"/>
          </a:xfrm>
          <a:prstGeom prst="rect">
            <a:avLst/>
          </a:prstGeom>
        </p:spPr>
      </p:pic>
      <p:sp>
        <p:nvSpPr>
          <p:cNvPr id="62" name="PA_任意多边形 61"/>
          <p:cNvSpPr/>
          <p:nvPr>
            <p:custDataLst>
              <p:tags r:id="rId34"/>
            </p:custDataLst>
          </p:nvPr>
        </p:nvSpPr>
        <p:spPr>
          <a:xfrm rot="7829274">
            <a:off x="669039" y="1864526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63" name="PA_图片 62"/>
          <p:cNvPicPr>
            <a:picLocks noChangeAspect="1"/>
          </p:cNvPicPr>
          <p:nvPr>
            <p:custDataLst>
              <p:tags r:id="rId35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4703523" y="2166494"/>
            <a:ext cx="475600" cy="763465"/>
          </a:xfrm>
          <a:prstGeom prst="rect">
            <a:avLst/>
          </a:prstGeom>
        </p:spPr>
      </p:pic>
      <p:pic>
        <p:nvPicPr>
          <p:cNvPr id="64" name="PA_图片 63"/>
          <p:cNvPicPr>
            <a:picLocks noChangeAspect="1"/>
          </p:cNvPicPr>
          <p:nvPr>
            <p:custDataLst>
              <p:tags r:id="rId36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7692435" y="2754337"/>
            <a:ext cx="475600" cy="763465"/>
          </a:xfrm>
          <a:prstGeom prst="rect">
            <a:avLst/>
          </a:prstGeom>
        </p:spPr>
      </p:pic>
      <p:pic>
        <p:nvPicPr>
          <p:cNvPr id="65" name="PA_图片 64"/>
          <p:cNvPicPr>
            <a:picLocks noChangeAspect="1"/>
          </p:cNvPicPr>
          <p:nvPr>
            <p:custDataLst>
              <p:tags r:id="rId37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8249333" y="3648388"/>
            <a:ext cx="475600" cy="763465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753" y="5519765"/>
            <a:ext cx="2054119" cy="1408737"/>
          </a:xfrm>
          <a:prstGeom prst="rect">
            <a:avLst/>
          </a:prstGeom>
        </p:spPr>
      </p:pic>
      <p:grpSp>
        <p:nvGrpSpPr>
          <p:cNvPr id="40" name="PA_组合 39"/>
          <p:cNvGrpSpPr/>
          <p:nvPr>
            <p:custDataLst>
              <p:tags r:id="rId39"/>
            </p:custDataLst>
          </p:nvPr>
        </p:nvGrpSpPr>
        <p:grpSpPr>
          <a:xfrm>
            <a:off x="2429641" y="1451276"/>
            <a:ext cx="8623710" cy="3092407"/>
            <a:chOff x="1285667" y="461979"/>
            <a:chExt cx="6526134" cy="3241723"/>
          </a:xfrm>
        </p:grpSpPr>
        <p:sp>
          <p:nvSpPr>
            <p:cNvPr id="41" name="矩形 38"/>
            <p:cNvSpPr/>
            <p:nvPr/>
          </p:nvSpPr>
          <p:spPr>
            <a:xfrm>
              <a:off x="1285667" y="461979"/>
              <a:ext cx="6526134" cy="3241723"/>
            </a:xfrm>
            <a:custGeom>
              <a:avLst/>
              <a:gdLst>
                <a:gd name="connsiteX0" fmla="*/ 0 w 6076191"/>
                <a:gd name="connsiteY0" fmla="*/ 0 h 3211205"/>
                <a:gd name="connsiteX1" fmla="*/ 6076191 w 6076191"/>
                <a:gd name="connsiteY1" fmla="*/ 0 h 3211205"/>
                <a:gd name="connsiteX2" fmla="*/ 6076191 w 6076191"/>
                <a:gd name="connsiteY2" fmla="*/ 3211205 h 3211205"/>
                <a:gd name="connsiteX3" fmla="*/ 0 w 6076191"/>
                <a:gd name="connsiteY3" fmla="*/ 3211205 h 3211205"/>
                <a:gd name="connsiteX4" fmla="*/ 0 w 6076191"/>
                <a:gd name="connsiteY4" fmla="*/ 0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06400 w 6482591"/>
                <a:gd name="connsiteY3" fmla="*/ 3211205 h 3211205"/>
                <a:gd name="connsiteX4" fmla="*/ 0 w 6482591"/>
                <a:gd name="connsiteY4" fmla="*/ 261257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20915 w 6482591"/>
                <a:gd name="connsiteY3" fmla="*/ 3153148 h 3211205"/>
                <a:gd name="connsiteX4" fmla="*/ 0 w 6482591"/>
                <a:gd name="connsiteY4" fmla="*/ 261257 h 3211205"/>
                <a:gd name="connsiteX0" fmla="*/ 0 w 6526134"/>
                <a:gd name="connsiteY0" fmla="*/ 420914 h 3370862"/>
                <a:gd name="connsiteX1" fmla="*/ 6526134 w 6526134"/>
                <a:gd name="connsiteY1" fmla="*/ 0 h 3370862"/>
                <a:gd name="connsiteX2" fmla="*/ 6482591 w 6526134"/>
                <a:gd name="connsiteY2" fmla="*/ 3370862 h 3370862"/>
                <a:gd name="connsiteX3" fmla="*/ 420915 w 6526134"/>
                <a:gd name="connsiteY3" fmla="*/ 3312805 h 3370862"/>
                <a:gd name="connsiteX4" fmla="*/ 0 w 6526134"/>
                <a:gd name="connsiteY4" fmla="*/ 420914 h 3370862"/>
                <a:gd name="connsiteX0" fmla="*/ 0 w 6526134"/>
                <a:gd name="connsiteY0" fmla="*/ 420914 h 3312805"/>
                <a:gd name="connsiteX1" fmla="*/ 6526134 w 6526134"/>
                <a:gd name="connsiteY1" fmla="*/ 0 h 3312805"/>
                <a:gd name="connsiteX2" fmla="*/ 6482591 w 6526134"/>
                <a:gd name="connsiteY2" fmla="*/ 3153147 h 3312805"/>
                <a:gd name="connsiteX3" fmla="*/ 420915 w 6526134"/>
                <a:gd name="connsiteY3" fmla="*/ 3312805 h 3312805"/>
                <a:gd name="connsiteX4" fmla="*/ 0 w 6526134"/>
                <a:gd name="connsiteY4" fmla="*/ 420914 h 3312805"/>
                <a:gd name="connsiteX0" fmla="*/ 0 w 6526134"/>
                <a:gd name="connsiteY0" fmla="*/ 420914 h 3153148"/>
                <a:gd name="connsiteX1" fmla="*/ 6526134 w 6526134"/>
                <a:gd name="connsiteY1" fmla="*/ 0 h 3153148"/>
                <a:gd name="connsiteX2" fmla="*/ 6482591 w 6526134"/>
                <a:gd name="connsiteY2" fmla="*/ 3153147 h 3153148"/>
                <a:gd name="connsiteX3" fmla="*/ 333830 w 6526134"/>
                <a:gd name="connsiteY3" fmla="*/ 3153148 h 3153148"/>
                <a:gd name="connsiteX4" fmla="*/ 0 w 6526134"/>
                <a:gd name="connsiteY4" fmla="*/ 420914 h 315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6134" h="3153148">
                  <a:moveTo>
                    <a:pt x="0" y="420914"/>
                  </a:moveTo>
                  <a:lnTo>
                    <a:pt x="6526134" y="0"/>
                  </a:lnTo>
                  <a:lnTo>
                    <a:pt x="6482591" y="3153147"/>
                  </a:lnTo>
                  <a:lnTo>
                    <a:pt x="333830" y="3153148"/>
                  </a:lnTo>
                  <a:lnTo>
                    <a:pt x="0" y="420914"/>
                  </a:ln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1464017" y="540304"/>
              <a:ext cx="6202174" cy="3148356"/>
            </a:xfrm>
            <a:custGeom>
              <a:avLst/>
              <a:gdLst>
                <a:gd name="connsiteX0" fmla="*/ 6202174 w 6202174"/>
                <a:gd name="connsiteY0" fmla="*/ 0 h 3148356"/>
                <a:gd name="connsiteX1" fmla="*/ 6201292 w 6202174"/>
                <a:gd name="connsiteY1" fmla="*/ 63862 h 3148356"/>
                <a:gd name="connsiteX2" fmla="*/ 336981 w 6202174"/>
                <a:gd name="connsiteY2" fmla="*/ 898252 h 3148356"/>
                <a:gd name="connsiteX3" fmla="*/ 6198433 w 6202174"/>
                <a:gd name="connsiteY3" fmla="*/ 270952 h 3148356"/>
                <a:gd name="connsiteX4" fmla="*/ 6160793 w 6202174"/>
                <a:gd name="connsiteY4" fmla="*/ 2996624 h 3148356"/>
                <a:gd name="connsiteX5" fmla="*/ 400021 w 6202174"/>
                <a:gd name="connsiteY5" fmla="*/ 3148356 h 3148356"/>
                <a:gd name="connsiteX6" fmla="*/ 331622 w 6202174"/>
                <a:gd name="connsiteY6" fmla="*/ 2658572 h 3148356"/>
                <a:gd name="connsiteX7" fmla="*/ 2948395 w 6202174"/>
                <a:gd name="connsiteY7" fmla="*/ 2709540 h 3148356"/>
                <a:gd name="connsiteX8" fmla="*/ 285053 w 6202174"/>
                <a:gd name="connsiteY8" fmla="*/ 2325100 h 3148356"/>
                <a:gd name="connsiteX9" fmla="*/ 0 w 6202174"/>
                <a:gd name="connsiteY9" fmla="*/ 283906 h 314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02174" h="3148356">
                  <a:moveTo>
                    <a:pt x="6202174" y="0"/>
                  </a:moveTo>
                  <a:lnTo>
                    <a:pt x="6201292" y="63862"/>
                  </a:lnTo>
                  <a:lnTo>
                    <a:pt x="336981" y="898252"/>
                  </a:lnTo>
                  <a:lnTo>
                    <a:pt x="6198433" y="270952"/>
                  </a:lnTo>
                  <a:lnTo>
                    <a:pt x="6160793" y="2996624"/>
                  </a:lnTo>
                  <a:lnTo>
                    <a:pt x="400021" y="3148356"/>
                  </a:lnTo>
                  <a:lnTo>
                    <a:pt x="331622" y="2658572"/>
                  </a:lnTo>
                  <a:lnTo>
                    <a:pt x="2948395" y="2709540"/>
                  </a:lnTo>
                  <a:lnTo>
                    <a:pt x="285053" y="2325100"/>
                  </a:lnTo>
                  <a:lnTo>
                    <a:pt x="0" y="283906"/>
                  </a:lnTo>
                  <a:close/>
                </a:path>
              </a:pathLst>
            </a:custGeom>
            <a:solidFill>
              <a:srgbClr val="544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3041688" y="1911490"/>
              <a:ext cx="4624503" cy="7822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5404738" y="3472156"/>
              <a:ext cx="2333206" cy="7017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  <p:sp>
        <p:nvSpPr>
          <p:cNvPr id="9" name="PA_文本框 8"/>
          <p:cNvSpPr txBox="1"/>
          <p:nvPr>
            <p:custDataLst>
              <p:tags r:id="rId40"/>
            </p:custDataLst>
          </p:nvPr>
        </p:nvSpPr>
        <p:spPr>
          <a:xfrm>
            <a:off x="3347694" y="2394470"/>
            <a:ext cx="672010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333" b="1">
                <a:solidFill>
                  <a:schemeClr val="accent4">
                    <a:lumMod val="20000"/>
                    <a:lumOff val="80000"/>
                  </a:schemeClr>
                </a:solidFill>
                <a:cs typeface="+mn-ea"/>
                <a:sym typeface="+mn-lt"/>
              </a:rPr>
              <a:t>CHÂN THÀNH CẢM ƠN</a:t>
            </a:r>
            <a:endParaRPr lang="zh-CN" altLang="en-US" sz="5333" b="1" dirty="0">
              <a:solidFill>
                <a:schemeClr val="accent4">
                  <a:lumMod val="20000"/>
                  <a:lumOff val="8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7" name="PA_任意多边形 56"/>
          <p:cNvSpPr/>
          <p:nvPr>
            <p:custDataLst>
              <p:tags r:id="rId41"/>
            </p:custDataLst>
          </p:nvPr>
        </p:nvSpPr>
        <p:spPr>
          <a:xfrm rot="3604700">
            <a:off x="8249494" y="4003533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8" name="PA_任意多边形 57"/>
          <p:cNvSpPr/>
          <p:nvPr>
            <p:custDataLst>
              <p:tags r:id="rId42"/>
            </p:custDataLst>
          </p:nvPr>
        </p:nvSpPr>
        <p:spPr>
          <a:xfrm rot="6561448">
            <a:off x="3127429" y="3214325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9" name="PA_任意多边形 58"/>
          <p:cNvSpPr/>
          <p:nvPr>
            <p:custDataLst>
              <p:tags r:id="rId43"/>
            </p:custDataLst>
          </p:nvPr>
        </p:nvSpPr>
        <p:spPr>
          <a:xfrm rot="3604700">
            <a:off x="10525807" y="1429102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60" name="PA_任意多边形 59"/>
          <p:cNvSpPr/>
          <p:nvPr>
            <p:custDataLst>
              <p:tags r:id="rId44"/>
            </p:custDataLst>
          </p:nvPr>
        </p:nvSpPr>
        <p:spPr>
          <a:xfrm rot="3604700">
            <a:off x="1431197" y="186361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61" name="PA_任意多边形 60"/>
          <p:cNvSpPr/>
          <p:nvPr>
            <p:custDataLst>
              <p:tags r:id="rId45"/>
            </p:custDataLst>
          </p:nvPr>
        </p:nvSpPr>
        <p:spPr>
          <a:xfrm rot="6551277">
            <a:off x="10710355" y="3368299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1" name="PA_图片 30"/>
          <p:cNvPicPr>
            <a:picLocks noChangeAspect="1"/>
          </p:cNvPicPr>
          <p:nvPr>
            <p:custDataLst>
              <p:tags r:id="rId46"/>
            </p:custDataLst>
          </p:nvPr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345" y="571021"/>
            <a:ext cx="646904" cy="55964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693703" y="3490227"/>
            <a:ext cx="4534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>
                <a:solidFill>
                  <a:schemeClr val="bg1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</a:rPr>
              <a:t>LỚP HỌC SGK MỚI MÔN MĨ THUẬT 7</a:t>
            </a:r>
          </a:p>
          <a:p>
            <a:pPr algn="ctr"/>
            <a:r>
              <a:rPr lang="en-US" altLang="zh-CN" sz="1600" b="1">
                <a:solidFill>
                  <a:schemeClr val="bg1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</a:rPr>
              <a:t>NHÓM THANH LIÊM</a:t>
            </a:r>
            <a:endParaRPr lang="zh-CN" altLang="en-US" sz="1600" b="1" dirty="0">
              <a:solidFill>
                <a:schemeClr val="bg1"/>
              </a:solidFill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8646B66-6B44-EAB7-17BF-8CFB5BFFB8B8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07" y="164837"/>
            <a:ext cx="1039572" cy="105882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733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50"/>
                            </p:stCondLst>
                            <p:childTnLst>
                              <p:par>
                                <p:cTn id="12" presetID="2" presetClass="entr" presetSubtype="8" decel="46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50"/>
                            </p:stCondLst>
                            <p:childTnLst>
                              <p:par>
                                <p:cTn id="2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5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L 0.24098 -0.00278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9" y="-15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09877E-6 L -0.25243 -0.00339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-18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8650"/>
                            </p:stCondLst>
                            <p:childTnLst>
                              <p:par>
                                <p:cTn id="16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0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1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2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7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32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38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650"/>
                            </p:stCondLst>
                            <p:childTnLst>
                              <p:par>
                                <p:cTn id="24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125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1900"/>
                            </p:stCondLst>
                            <p:childTnLst>
                              <p:par>
                                <p:cTn id="25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-2.22222E-6 L 7.77778E-6 -2.22222E-6 C 0.00105 -0.01451 0.00087 -0.02932 0.0033 -0.04321 C 0.00487 -0.05093 0.00834 -0.0571 0.01146 -0.06358 C 0.01893 -0.07932 0.02744 -0.09043 0.03664 -0.10247 C 0.05018 -0.11975 0.04324 -0.11142 0.05851 -0.12068 C 0.06633 -0.12562 0.07657 -0.13426 0.0849 -0.13704 C 0.10087 -0.14259 0.1158 -0.14198 0.13212 -0.14321 L 0.15504 -0.14537 C 0.21997 -0.16358 0.18733 -0.1571 0.31598 -0.14136 C 0.32014 -0.14074 0.32362 -0.1355 0.32744 -0.13303 C 0.34098 -0.125 0.34133 -0.12809 0.35157 -0.11883 C 0.35209 -0.11821 0.35244 -0.11729 0.35278 -0.11667 L 0.354 -0.11667 " pathEditMode="relative" ptsTypes="AAAAAAAAAAAAAA">
                                      <p:cBhvr>
                                        <p:cTn id="26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0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 C -0.00278 -0.00432 -0.00538 -0.00864 -0.00816 -0.01235 C -0.01476 -0.0213 -0.01181 -0.01636 -0.01736 -0.02068 C -0.01892 -0.02161 -0.02031 -0.02315 -0.02187 -0.02469 C -0.02274 -0.02654 -0.02309 -0.02932 -0.02431 -0.03087 C -0.02674 -0.03457 -0.03038 -0.03549 -0.03333 -0.03673 C -0.03889 -0.04321 -0.03559 -0.04012 -0.04375 -0.04506 C -0.04496 -0.04568 -0.04618 -0.04599 -0.04722 -0.04722 C -0.0526 -0.0534 -0.04878 -0.05 -0.05642 -0.05309 C -0.05955 -0.05432 -0.06562 -0.05741 -0.06562 -0.05741 C -0.06667 -0.05864 -0.06788 -0.06019 -0.0691 -0.06142 C -0.07187 -0.06389 -0.07413 -0.06358 -0.07708 -0.06543 C -0.07865 -0.06667 -0.08021 -0.06821 -0.08177 -0.06945 C -0.08351 -0.07099 -0.08559 -0.07222 -0.0875 -0.07377 C -0.09271 -0.07716 -0.08976 -0.07469 -0.0967 -0.07778 C -0.09774 -0.07809 -0.09896 -0.07901 -0.1 -0.07963 C -0.10156 -0.08056 -0.10312 -0.08117 -0.10469 -0.08179 C -0.1059 -0.08241 -0.10694 -0.08333 -0.10816 -0.08395 C -0.11007 -0.08457 -0.11198 -0.08519 -0.11389 -0.0858 C -0.1151 -0.08735 -0.11597 -0.08889 -0.11736 -0.08982 C -0.11875 -0.09105 -0.12049 -0.09136 -0.12187 -0.09198 C -0.12309 -0.09259 -0.12431 -0.09321 -0.12535 -0.09414 C -0.12691 -0.09537 -0.12847 -0.09691 -0.13003 -0.09815 C -0.13108 -0.09908 -0.13229 -0.09938 -0.13333 -0.10031 C -0.13542 -0.10154 -0.13715 -0.1034 -0.13924 -0.10432 C -0.14253 -0.10556 -0.14601 -0.10556 -0.14948 -0.10617 C -0.15451 -0.10864 -0.15538 -0.10926 -0.16094 -0.11049 C -0.16476 -0.11111 -0.16875 -0.11173 -0.17257 -0.11235 C -0.17517 -0.11296 -0.17778 -0.11389 -0.18056 -0.11451 L -0.18976 -0.11636 L -0.2875 -0.11451 C -0.28976 -0.11451 -0.29201 -0.11296 -0.29427 -0.11235 C -0.29861 -0.11142 -0.30278 -0.11111 -0.30694 -0.11049 C -0.31371 -0.10648 -0.30729 -0.10988 -0.31736 -0.10617 C -0.32326 -0.10432 -0.32031 -0.10494 -0.32535 -0.10216 C -0.32691 -0.10154 -0.32847 -0.10093 -0.33003 -0.10031 C -0.33351 -0.09815 -0.33681 -0.09568 -0.34028 -0.09414 C -0.34184 -0.09352 -0.3434 -0.0929 -0.34496 -0.09198 C -0.34687 -0.09074 -0.34878 -0.0892 -0.35069 -0.08796 C -0.35677 -0.08395 -0.3566 -0.08426 -0.36215 -0.08179 C -0.3724 -0.07253 -0.36806 -0.07562 -0.37483 -0.07161 C -0.37969 -0.06512 -0.37951 -0.06482 -0.38507 -0.05926 C -0.38663 -0.05772 -0.38819 -0.05679 -0.38976 -0.05525 C -0.39219 -0.05278 -0.3941 -0.04938 -0.3967 -0.04722 C -0.39809 -0.04568 -0.39965 -0.04445 -0.40121 -0.0429 C -0.40312 -0.04105 -0.40503 -0.03858 -0.40694 -0.03673 C -0.41996 -0.02531 -0.39826 -0.04784 -0.4151 -0.03087 C -0.41615 -0.02963 -0.41736 -0.02778 -0.4184 -0.02654 C -0.41996 -0.025 -0.42153 -0.02408 -0.42309 -0.02253 C -0.42431 -0.0213 -0.42535 -0.01975 -0.42656 -0.01852 C -0.42795 -0.01698 -0.42969 -0.01574 -0.43108 -0.01451 C -0.43316 -0.01235 -0.4349 -0.01049 -0.43681 -0.00833 C -0.43802 -0.0071 -0.43906 -0.00525 -0.44028 -0.00432 C -0.44236 -0.00247 -0.44635 -0.00124 -0.44844 0 C -0.45295 0.00247 -0.45729 0.00679 -0.46215 0.00802 L -0.4783 0.01204 L -0.48628 0.01636 C -0.48785 0.01697 -0.48941 0.01728 -0.49097 0.01821 C -0.49479 0.02068 -0.49844 0.02407 -0.50243 0.02654 C -0.50729 0.02932 -0.50469 0.02809 -0.51042 0.03055 C -0.51701 0.03827 -0.51128 0.03272 -0.52309 0.03673 C -0.5316 0.03951 -0.52118 0.03765 -0.53003 0.0429 C -0.53108 0.04352 -0.53229 0.0429 -0.53333 0.0429 L -0.53333 0.0429 " pathEditMode="relative" ptsTypes="AAAAAAAAAAAAAAAAAAAAAAAAAAAAAAAAAAAAAAAAAAAAAAAAAAAAAAAAAAAAAAAAA">
                                      <p:cBhvr>
                                        <p:cTn id="26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8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71605E-6 L 4.16667E-6 2.71605E-6 C 0.05156 -0.00833 0.02604 -0.00494 0.13559 2.71605E-6 C 0.14496 0.00031 0.14601 0.00463 0.15399 0.00803 C 0.15538 0.00895 0.15694 0.00926 0.15851 0.01019 C 0.16076 0.01142 0.16302 0.01327 0.16545 0.0142 L 0.16996 0.01636 C 0.17795 0.02562 0.17431 0.02284 0.18038 0.02654 C 0.18177 0.0287 0.18715 0.03673 0.18958 0.03889 C 0.19062 0.03982 0.19184 0.03982 0.19306 0.04074 C 0.19427 0.04198 0.19514 0.04383 0.19653 0.04506 C 0.20017 0.04815 0.20799 0.05309 0.20799 0.05309 C 0.20955 0.05586 0.21076 0.05895 0.2125 0.06142 C 0.21354 0.06266 0.2151 0.06204 0.21597 0.06327 C 0.21701 0.06482 0.21719 0.0679 0.21823 0.06945 C 0.21927 0.07099 0.22066 0.07068 0.2217 0.07161 C 0.22326 0.07284 0.22483 0.07407 0.22639 0.07562 C 0.22795 0.07747 0.22934 0.07994 0.2309 0.08179 C 0.23246 0.08333 0.23403 0.08426 0.23559 0.0858 C 0.2375 0.08827 0.23924 0.09167 0.24132 0.09414 C 0.24375 0.09691 0.24913 0.10031 0.25156 0.10216 C 0.25799 0.11327 0.25191 0.10432 0.26198 0.11235 C 0.27222 0.12037 0.25781 0.11327 0.26996 0.11852 C 0.27153 0.12006 0.27309 0.1213 0.27465 0.12253 C 0.27569 0.12346 0.27691 0.12377 0.27812 0.12469 C 0.27934 0.12593 0.28021 0.12778 0.28142 0.1287 C 0.29687 0.14043 0.27309 0.11821 0.29184 0.13488 C 0.29392 0.13673 0.29566 0.1392 0.29757 0.14105 C 0.29948 0.14259 0.30139 0.14383 0.3033 0.14506 C 0.30556 0.14661 0.31024 0.14907 0.31024 0.14907 C 0.31146 0.15062 0.3125 0.15216 0.31371 0.1534 C 0.31597 0.15494 0.32066 0.15741 0.32066 0.15741 C 0.32778 0.16605 0.32031 0.15803 0.32743 0.16358 C 0.33819 0.17191 0.33038 0.1679 0.33889 0.17161 C 0.34757 0.1821 0.33663 0.17006 0.34705 0.17778 C 0.34826 0.1787 0.34948 0.18025 0.35052 0.18179 C 0.35174 0.18364 0.35243 0.18673 0.35382 0.18796 C 0.35573 0.18951 0.35781 0.18951 0.35972 0.19012 C 0.3625 0.19352 0.36441 0.19599 0.36771 0.19815 C 0.3691 0.19938 0.37083 0.19969 0.37222 0.20031 C 0.37604 0.20185 0.37812 0.20185 0.38142 0.20432 C 0.38299 0.20556 0.38437 0.20741 0.38611 0.20864 C 0.38906 0.21019 0.39236 0.2108 0.39531 0.21266 C 0.39757 0.21389 0.39983 0.21574 0.40226 0.21667 C 0.40365 0.21728 0.40521 0.2179 0.40677 0.21883 C 0.40677 0.21883 0.41545 0.22377 0.41719 0.225 C 0.41823 0.22562 0.41944 0.22654 0.42049 0.22685 C 0.42292 0.22747 0.42517 0.22809 0.42743 0.22901 C 0.43941 0.23364 0.41996 0.22747 0.43559 0.23519 C 0.43819 0.23642 0.4408 0.23642 0.44358 0.23704 C 0.44549 0.23858 0.4474 0.24012 0.44931 0.24136 C 0.45243 0.24321 0.46528 0.24722 0.46545 0.24722 C 0.46736 0.24815 0.46927 0.24815 0.47118 0.24938 C 0.47344 0.25062 0.47569 0.25309 0.47795 0.2534 L 0.49306 0.25556 C 0.49531 0.25617 0.49757 0.25679 0.49983 0.25772 C 0.50365 0.25895 0.50746 0.26111 0.51128 0.26173 L 0.52517 0.26358 C 0.53941 0.26883 0.51962 0.26204 0.54358 0.2679 C 0.56007 0.27161 0.52899 0.26852 0.55729 0.27191 C 0.57448 0.27407 0.57413 0.27377 0.58385 0.27377 L 0.58385 0.27377 " pathEditMode="relative" ptsTypes="AAAAAAAAAAAAAAAAAAAAAAAAAAAAAAAAAAAAAAAAAAAAAAAAAAAAAAAAAAAAAA">
                                      <p:cBhvr>
                                        <p:cTn id="27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0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61111E-6 8.64198E-7 L 8.61111E-6 8.64198E-7 C -0.00312 0.00679 -0.00538 0.01512 -0.0092 0.02037 C -0.01545 0.0284 -0.02291 0.03364 -0.03003 0.03889 C -0.04999 0.0534 -0.05642 0.05401 -0.07708 0.06142 C -0.09808 0.05864 -0.11926 0.05741 -0.14027 0.05309 C -0.15069 0.05093 -0.17135 0.03704 -0.18055 0.03272 C -0.18767 0.02932 -0.19513 0.02685 -0.20242 0.02438 C -0.21857 0.01944 -0.23281 0.01883 -0.24947 0.01636 C -0.31024 0.0071 -0.23124 0.01759 -0.3059 0.00802 C -0.33229 0.00864 -0.35867 0.00833 -0.38506 0.01019 C -0.39062 0.01049 -0.39583 0.01358 -0.40121 0.0142 C -0.41683 0.01636 -0.43263 0.01698 -0.44843 0.01821 C -0.45069 0.01883 -0.45295 0.01975 -0.4552 0.02037 C -0.4644 0.02253 -0.47378 0.02377 -0.48281 0.02654 C -0.48906 0.0284 -0.49496 0.03241 -0.50121 0.03457 C -0.51076 0.03796 -0.52048 0.03951 -0.53003 0.0429 C -0.53801 0.04568 -0.546 0.05062 -0.55416 0.05309 C -0.57777 0.06049 -0.57899 0.05926 -0.59999 0.05926 L -0.59999 0.05926 " pathEditMode="relative" ptsTypes="AAAAAAAAAAAAAAAAAAAA">
                                      <p:cBhvr>
                                        <p:cTn id="28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2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4150"/>
                            </p:stCondLst>
                            <p:childTnLst>
                              <p:par>
                                <p:cTn id="28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5150"/>
                            </p:stCondLst>
                            <p:childTnLst>
                              <p:par>
                                <p:cTn id="299" presetID="2" presetClass="entr" presetSubtype="3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62" grpId="2" animBg="1"/>
      <p:bldP spid="9" grpId="0"/>
      <p:bldP spid="57" grpId="0" animBg="1"/>
      <p:bldP spid="58" grpId="0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vẽ tranh tĩnh vật đơn giản">
            <a:extLst>
              <a:ext uri="{FF2B5EF4-FFF2-40B4-BE49-F238E27FC236}">
                <a16:creationId xmlns:a16="http://schemas.microsoft.com/office/drawing/2014/main" id="{D6FC7104-4991-FC55-36D6-52DC858F7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31" y="3883742"/>
            <a:ext cx="3151079" cy="280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Vẽ Tranh Tĩnh Vật Đơn Giản Mà Đẹp Dành Cho Học Sinh">
            <a:extLst>
              <a:ext uri="{FF2B5EF4-FFF2-40B4-BE49-F238E27FC236}">
                <a16:creationId xmlns:a16="http://schemas.microsoft.com/office/drawing/2014/main" id="{8476CED6-8452-EA54-DD7A-D162A5893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25" y="165004"/>
            <a:ext cx="3090181" cy="359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ẽ tranh tĩnh vật đơn thể (Phần 2)">
            <a:extLst>
              <a:ext uri="{FF2B5EF4-FFF2-40B4-BE49-F238E27FC236}">
                <a16:creationId xmlns:a16="http://schemas.microsoft.com/office/drawing/2014/main" id="{6B9B6A7A-C2B0-9D06-1A80-EC7651E2A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774" y="727639"/>
            <a:ext cx="2597968" cy="572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A18EA66-BBD4-68A3-DB30-3B401F1AA201}"/>
              </a:ext>
            </a:extLst>
          </p:cNvPr>
          <p:cNvSpPr/>
          <p:nvPr/>
        </p:nvSpPr>
        <p:spPr>
          <a:xfrm>
            <a:off x="422787" y="196697"/>
            <a:ext cx="511278" cy="53094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416846-544B-F4FD-060F-38AD3687FA48}"/>
              </a:ext>
            </a:extLst>
          </p:cNvPr>
          <p:cNvSpPr/>
          <p:nvPr/>
        </p:nvSpPr>
        <p:spPr>
          <a:xfrm>
            <a:off x="422787" y="3883742"/>
            <a:ext cx="511278" cy="53094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97F728-D246-E8D0-A8C7-E1371C141E1E}"/>
              </a:ext>
            </a:extLst>
          </p:cNvPr>
          <p:cNvSpPr/>
          <p:nvPr/>
        </p:nvSpPr>
        <p:spPr>
          <a:xfrm>
            <a:off x="4478781" y="811265"/>
            <a:ext cx="511278" cy="53094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331075-DAA1-33B2-D95F-C6CF4D41BCA2}"/>
              </a:ext>
            </a:extLst>
          </p:cNvPr>
          <p:cNvSpPr txBox="1"/>
          <p:nvPr/>
        </p:nvSpPr>
        <p:spPr>
          <a:xfrm>
            <a:off x="7147177" y="1263735"/>
            <a:ext cx="4821304" cy="538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nl-NL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 biết tranh vẽ về các đồ vật gì?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3B318F-8281-0233-8C12-FE7709481837}"/>
              </a:ext>
            </a:extLst>
          </p:cNvPr>
          <p:cNvSpPr txBox="1"/>
          <p:nvPr/>
        </p:nvSpPr>
        <p:spPr>
          <a:xfrm>
            <a:off x="7147177" y="2305132"/>
            <a:ext cx="4821304" cy="10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nl-NL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 sao lại gọi đó là những tranh tĩnh vật?</a:t>
            </a:r>
            <a:endParaRPr lang="en-US" sz="2400" i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FE4F3C-8CE9-5969-3AF1-F1150D4C19E5}"/>
              </a:ext>
            </a:extLst>
          </p:cNvPr>
          <p:cNvSpPr txBox="1"/>
          <p:nvPr/>
        </p:nvSpPr>
        <p:spPr>
          <a:xfrm>
            <a:off x="7147177" y="3844986"/>
            <a:ext cx="4569494" cy="10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nl-NL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hiểu biết của em về tranh tĩnh vật?</a:t>
            </a:r>
            <a:endParaRPr lang="en-US" sz="24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090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>
            <a:extLst>
              <a:ext uri="{FF2B5EF4-FFF2-40B4-BE49-F238E27FC236}">
                <a16:creationId xmlns:a16="http://schemas.microsoft.com/office/drawing/2014/main" id="{536635BB-A41B-673D-B72E-18356BB57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96" y="197617"/>
            <a:ext cx="10840213" cy="653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6">
            <a:extLst>
              <a:ext uri="{FF2B5EF4-FFF2-40B4-BE49-F238E27FC236}">
                <a16:creationId xmlns:a16="http://schemas.microsoft.com/office/drawing/2014/main" id="{1F25592E-1462-DD26-35C0-B07A5983E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028" y="3811654"/>
            <a:ext cx="4956526" cy="304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13">
            <a:extLst>
              <a:ext uri="{FF2B5EF4-FFF2-40B4-BE49-F238E27FC236}">
                <a16:creationId xmlns:a16="http://schemas.microsoft.com/office/drawing/2014/main" id="{0CBAD89F-E384-602F-7C6B-D71384104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4149" y="2490894"/>
            <a:ext cx="1980766" cy="44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316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在此输入文字</a:t>
            </a:r>
          </a:p>
        </p:txBody>
      </p:sp>
      <p:sp>
        <p:nvSpPr>
          <p:cNvPr id="3086" name="Text Box 14">
            <a:extLst>
              <a:ext uri="{FF2B5EF4-FFF2-40B4-BE49-F238E27FC236}">
                <a16:creationId xmlns:a16="http://schemas.microsoft.com/office/drawing/2014/main" id="{525A184B-680C-EAD0-2B27-D1C753AD5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851" y="3793788"/>
            <a:ext cx="1980766" cy="44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316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在此输入文字</a:t>
            </a:r>
          </a:p>
        </p:txBody>
      </p:sp>
      <p:sp>
        <p:nvSpPr>
          <p:cNvPr id="3087" name="Text Box 15">
            <a:extLst>
              <a:ext uri="{FF2B5EF4-FFF2-40B4-BE49-F238E27FC236}">
                <a16:creationId xmlns:a16="http://schemas.microsoft.com/office/drawing/2014/main" id="{34685935-3AD5-D309-BE34-AF5B24A43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851" y="5044979"/>
            <a:ext cx="1980766" cy="44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316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在此输入文字</a:t>
            </a:r>
          </a:p>
        </p:txBody>
      </p:sp>
      <p:pic>
        <p:nvPicPr>
          <p:cNvPr id="15" name="Picture 6" descr="7">
            <a:extLst>
              <a:ext uri="{FF2B5EF4-FFF2-40B4-BE49-F238E27FC236}">
                <a16:creationId xmlns:a16="http://schemas.microsoft.com/office/drawing/2014/main" id="{284C93EE-9DDA-82EF-BA3E-B7A37EE7B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844" y="3515745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8BE867-85ED-CC96-772C-0DDA4E27F9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9478" y="975282"/>
            <a:ext cx="9136588" cy="19643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" grpId="0"/>
      <p:bldP spid="3086" grpId="0"/>
      <p:bldP spid="308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Tivi PNG, Vector, PSD, và biểu tượng để tải về miễn phí | pngtree">
            <a:extLst>
              <a:ext uri="{FF2B5EF4-FFF2-40B4-BE49-F238E27FC236}">
                <a16:creationId xmlns:a16="http://schemas.microsoft.com/office/drawing/2014/main" id="{61D33C6D-479D-4F91-9BEB-5221F5247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8" t="21785" r="7780" b="21404"/>
          <a:stretch/>
        </p:blipFill>
        <p:spPr bwMode="auto">
          <a:xfrm>
            <a:off x="2419109" y="-50978"/>
            <a:ext cx="9559459" cy="697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F82F3A-53CB-4057-9110-423D71DB49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8605" y="3145256"/>
            <a:ext cx="3245087" cy="3781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22DD17-5564-4F9C-D865-49CD3A3291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0" r="13633"/>
          <a:stretch/>
        </p:blipFill>
        <p:spPr>
          <a:xfrm>
            <a:off x="2956482" y="1212282"/>
            <a:ext cx="8785875" cy="3973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4E05C9-05F5-8FDB-2C03-88B5FF46A6F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432" y="164639"/>
            <a:ext cx="1039126" cy="10476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822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1-17">
            <a:extLst>
              <a:ext uri="{FF2B5EF4-FFF2-40B4-BE49-F238E27FC236}">
                <a16:creationId xmlns:a16="http://schemas.microsoft.com/office/drawing/2014/main" id="{C68380D3-5866-1776-6851-568063BD7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5" y="4132723"/>
            <a:ext cx="12140809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1-19">
            <a:extLst>
              <a:ext uri="{FF2B5EF4-FFF2-40B4-BE49-F238E27FC236}">
                <a16:creationId xmlns:a16="http://schemas.microsoft.com/office/drawing/2014/main" id="{E59D44ED-FD44-7767-20A0-E30C99ADB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36" y="2050851"/>
            <a:ext cx="11359532" cy="487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1-18">
            <a:extLst>
              <a:ext uri="{FF2B5EF4-FFF2-40B4-BE49-F238E27FC236}">
                <a16:creationId xmlns:a16="http://schemas.microsoft.com/office/drawing/2014/main" id="{4F610FF0-91A8-8965-24D2-7F96F04A2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9" y="95362"/>
            <a:ext cx="3180256" cy="687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1-16">
            <a:extLst>
              <a:ext uri="{FF2B5EF4-FFF2-40B4-BE49-F238E27FC236}">
                <a16:creationId xmlns:a16="http://schemas.microsoft.com/office/drawing/2014/main" id="{8452951F-E86A-6F03-7FA9-C56A4EC6F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683" y="110645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1-16">
            <a:extLst>
              <a:ext uri="{FF2B5EF4-FFF2-40B4-BE49-F238E27FC236}">
                <a16:creationId xmlns:a16="http://schemas.microsoft.com/office/drawing/2014/main" id="{5F2CAC0B-A689-AD96-6315-019176A55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744" y="1292554"/>
            <a:ext cx="1412043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 descr="1-21">
            <a:extLst>
              <a:ext uri="{FF2B5EF4-FFF2-40B4-BE49-F238E27FC236}">
                <a16:creationId xmlns:a16="http://schemas.microsoft.com/office/drawing/2014/main" id="{5884BDDB-ED98-57BC-3EE5-55531733D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256" y="3659362"/>
            <a:ext cx="3419234" cy="31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 descr="1-20">
            <a:extLst>
              <a:ext uri="{FF2B5EF4-FFF2-40B4-BE49-F238E27FC236}">
                <a16:creationId xmlns:a16="http://schemas.microsoft.com/office/drawing/2014/main" id="{D9DA58E8-3571-FE93-9CA1-CD9C553B3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4193617"/>
            <a:ext cx="3163022" cy="266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1" descr="1-22">
            <a:extLst>
              <a:ext uri="{FF2B5EF4-FFF2-40B4-BE49-F238E27FC236}">
                <a16:creationId xmlns:a16="http://schemas.microsoft.com/office/drawing/2014/main" id="{39EEB3FD-5176-7865-F2F8-4E48E889C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60" y="3111320"/>
            <a:ext cx="5769957" cy="101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3F77AA-1D8F-830A-C65C-6004B0C017FA}"/>
              </a:ext>
            </a:extLst>
          </p:cNvPr>
          <p:cNvSpPr/>
          <p:nvPr/>
        </p:nvSpPr>
        <p:spPr>
          <a:xfrm>
            <a:off x="2109835" y="2884979"/>
            <a:ext cx="84353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A4DB99-3E6B-1930-8BE5-AB80FF6796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083" y="95362"/>
            <a:ext cx="1039572" cy="10588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AF41E0-2B79-DE40-5465-5C48774E8F8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180" y="0"/>
            <a:ext cx="808200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D53289-56AA-A042-4993-86C0BEA02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4" y="0"/>
            <a:ext cx="1039572" cy="1058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8108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7988ED-428F-07B5-9174-0261ED5C09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1" t="39972" r="53413" b="1969"/>
          <a:stretch/>
        </p:blipFill>
        <p:spPr>
          <a:xfrm>
            <a:off x="15433" y="-2"/>
            <a:ext cx="4684974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9619DB-BFA3-1C7A-5CA3-CD2DA09091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2" t="41523" r="14962" b="418"/>
          <a:stretch/>
        </p:blipFill>
        <p:spPr>
          <a:xfrm>
            <a:off x="7491594" y="-1"/>
            <a:ext cx="468497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2512F1-6172-58D9-8F87-2C7087E2BD90}"/>
              </a:ext>
            </a:extLst>
          </p:cNvPr>
          <p:cNvSpPr txBox="1"/>
          <p:nvPr/>
        </p:nvSpPr>
        <p:spPr>
          <a:xfrm>
            <a:off x="4700407" y="1064871"/>
            <a:ext cx="281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ánh sáng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(nguồn sáng)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2F459A7-6942-1F07-58FA-5E61485C84F9}"/>
              </a:ext>
            </a:extLst>
          </p:cNvPr>
          <p:cNvSpPr/>
          <p:nvPr/>
        </p:nvSpPr>
        <p:spPr>
          <a:xfrm rot="20706576">
            <a:off x="6778063" y="3226339"/>
            <a:ext cx="1469984" cy="96359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7596BDD-0C85-15F0-9BE8-EA6A3A087D90}"/>
              </a:ext>
            </a:extLst>
          </p:cNvPr>
          <p:cNvSpPr/>
          <p:nvPr/>
        </p:nvSpPr>
        <p:spPr>
          <a:xfrm rot="11602940">
            <a:off x="4036689" y="3210678"/>
            <a:ext cx="1469984" cy="96359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0D3428-5726-635C-9C80-39442D85A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936" y="5581762"/>
            <a:ext cx="1039572" cy="1058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2701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CBF9C9-069A-FC89-85F1-44D235A6D5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16" b="57975"/>
          <a:stretch/>
        </p:blipFill>
        <p:spPr>
          <a:xfrm>
            <a:off x="405115" y="671331"/>
            <a:ext cx="6467830" cy="57974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5C4FAA-B020-72F5-BF15-E4518C51A4B3}"/>
              </a:ext>
            </a:extLst>
          </p:cNvPr>
          <p:cNvSpPr txBox="1"/>
          <p:nvPr/>
        </p:nvSpPr>
        <p:spPr>
          <a:xfrm>
            <a:off x="2350746" y="348165"/>
            <a:ext cx="8251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ánh sáng (nguồn sáng)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4A3B45A1-8C5D-0B51-7A4F-E6BEF839F9E9}"/>
              </a:ext>
            </a:extLst>
          </p:cNvPr>
          <p:cNvSpPr/>
          <p:nvPr/>
        </p:nvSpPr>
        <p:spPr>
          <a:xfrm rot="10069302">
            <a:off x="4059839" y="1461871"/>
            <a:ext cx="1469984" cy="96359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llout: Line with Border and Accent Bar 4">
            <a:extLst>
              <a:ext uri="{FF2B5EF4-FFF2-40B4-BE49-F238E27FC236}">
                <a16:creationId xmlns:a16="http://schemas.microsoft.com/office/drawing/2014/main" id="{339B9F1C-1300-D0ED-E82D-45CD291B9643}"/>
              </a:ext>
            </a:extLst>
          </p:cNvPr>
          <p:cNvSpPr/>
          <p:nvPr/>
        </p:nvSpPr>
        <p:spPr>
          <a:xfrm>
            <a:off x="6577081" y="1317662"/>
            <a:ext cx="4939729" cy="1170895"/>
          </a:xfrm>
          <a:prstGeom prst="accentBorderCallout1">
            <a:avLst>
              <a:gd name="adj1" fmla="val 51372"/>
              <a:gd name="adj2" fmla="val -5855"/>
              <a:gd name="adj3" fmla="val 140392"/>
              <a:gd name="adj4" fmla="val -67594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khối màu sáng</a:t>
            </a:r>
          </a:p>
        </p:txBody>
      </p:sp>
      <p:sp>
        <p:nvSpPr>
          <p:cNvPr id="6" name="Callout: Line with Border and Accent Bar 5">
            <a:extLst>
              <a:ext uri="{FF2B5EF4-FFF2-40B4-BE49-F238E27FC236}">
                <a16:creationId xmlns:a16="http://schemas.microsoft.com/office/drawing/2014/main" id="{1D1BFEB0-40E6-3101-ECA4-B4A5BF89A89E}"/>
              </a:ext>
            </a:extLst>
          </p:cNvPr>
          <p:cNvSpPr/>
          <p:nvPr/>
        </p:nvSpPr>
        <p:spPr>
          <a:xfrm>
            <a:off x="6577081" y="2770705"/>
            <a:ext cx="4939729" cy="1170895"/>
          </a:xfrm>
          <a:prstGeom prst="accentBorderCallout1">
            <a:avLst>
              <a:gd name="adj1" fmla="val 51372"/>
              <a:gd name="adj2" fmla="val -5855"/>
              <a:gd name="adj3" fmla="val 94920"/>
              <a:gd name="adj4" fmla="val -91049"/>
            </a:avLst>
          </a:prstGeom>
          <a:solidFill>
            <a:srgbClr val="92D050"/>
          </a:solidFill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khối màu trung gian</a:t>
            </a:r>
          </a:p>
        </p:txBody>
      </p:sp>
      <p:sp>
        <p:nvSpPr>
          <p:cNvPr id="7" name="Callout: Line with Border and Accent Bar 6">
            <a:extLst>
              <a:ext uri="{FF2B5EF4-FFF2-40B4-BE49-F238E27FC236}">
                <a16:creationId xmlns:a16="http://schemas.microsoft.com/office/drawing/2014/main" id="{FEAF33FA-7E81-AC95-4142-C2B0126ADE69}"/>
              </a:ext>
            </a:extLst>
          </p:cNvPr>
          <p:cNvSpPr/>
          <p:nvPr/>
        </p:nvSpPr>
        <p:spPr>
          <a:xfrm>
            <a:off x="6577081" y="4445099"/>
            <a:ext cx="4939729" cy="1170895"/>
          </a:xfrm>
          <a:prstGeom prst="accentBorderCallout1">
            <a:avLst>
              <a:gd name="adj1" fmla="val 51372"/>
              <a:gd name="adj2" fmla="val -5855"/>
              <a:gd name="adj3" fmla="val 2987"/>
              <a:gd name="adj4" fmla="val -111402"/>
            </a:avLst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khối màu tối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365EAF-31E9-F747-5F2E-144D49FF1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024" y="97255"/>
            <a:ext cx="1039572" cy="1058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7531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0D6BCE7-D960-4A8A-A2F4-8C56AA4AB928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6\uFFFD.\uFFFD{1DE8D01E-DD80-434F-B6B3-085F8CC88B78}&quot;,&quot;C:\\Users\\DELL\\Desktop\\Huyền họa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PRESENTATION_TITLE" val="BÀI 3 ( T1) VẼ MẪU CÓ DẠNG KHỐI TRỤ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998BB4-BEA9-45E0-BA5D-FB833CA056FF}:55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05BAC7-04A3-4F56-BA87-AD049F1635D5}:52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37124F-9B96-45F9-8B3E-3361E805B88B}:52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140CA9-16F5-44E3-B564-AD3BB3A064DB}:55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E5715C-0C10-4CF4-BFA6-3C1CB9454568}:52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3D339F-0F18-42E9-ACAB-EAE80C1B64A2}:52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8E4C29-E117-4899-8A00-B65C96AA2515}:52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EBB6FD-4660-4745-8A69-547CF00F9269}:52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3F158B-B314-40F8-A5FD-0C17F9D24392}:27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68EB01-0830-4DAE-88FF-3CE3CEB4C045}:52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2D13E4-B67B-4839-94F2-F477230C17E1}:25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A8FD9F-689A-49D2-8652-A68B81C4805C}:55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01277D-EA7D-416B-8759-6782EC5601D4}:53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84CE1D-E068-4C8F-A804-907DA525553C}:25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2A55B2-EA57-4641-90AD-69DA5784F7A2}:55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22F9E2-296A-427D-BD5B-F7C8ECAAA56D}:55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AF39BA-B780-45FF-9FF8-3F31A71F6532}:25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9B31DC-ABC3-427F-9836-3783ABA03B8C}:52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BEE27D-6FBF-4E26-864D-DB64A9AEED49}:27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571274-7E3A-4FAB-BF8C-82DDE97B48EC}:55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A8A611-3920-4A97-B263-65045864DDEA}:55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130</Words>
  <Application>Microsoft Office PowerPoint</Application>
  <PresentationFormat>Widescreen</PresentationFormat>
  <Paragraphs>34</Paragraphs>
  <Slides>21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黑体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 ( T1) VẼ MẪU CÓ DẠNG KHỐI TRỤ</dc:title>
  <dc:creator>nguyen van tien [gv]</dc:creator>
  <cp:lastModifiedBy>Office</cp:lastModifiedBy>
  <cp:revision>41</cp:revision>
  <dcterms:created xsi:type="dcterms:W3CDTF">2021-11-15T08:13:06Z</dcterms:created>
  <dcterms:modified xsi:type="dcterms:W3CDTF">2025-08-25T15:14:05Z</dcterms:modified>
</cp:coreProperties>
</file>