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558" r:id="rId3"/>
    <p:sldId id="557" r:id="rId4"/>
    <p:sldId id="257" r:id="rId5"/>
    <p:sldId id="520" r:id="rId6"/>
    <p:sldId id="270" r:id="rId7"/>
    <p:sldId id="552" r:id="rId8"/>
    <p:sldId id="553" r:id="rId9"/>
    <p:sldId id="554" r:id="rId10"/>
    <p:sldId id="523" r:id="rId11"/>
    <p:sldId id="524" r:id="rId12"/>
    <p:sldId id="555" r:id="rId13"/>
    <p:sldId id="525" r:id="rId14"/>
    <p:sldId id="526" r:id="rId15"/>
    <p:sldId id="528" r:id="rId16"/>
    <p:sldId id="527" r:id="rId17"/>
    <p:sldId id="278" r:id="rId18"/>
    <p:sldId id="529" r:id="rId19"/>
    <p:sldId id="559" r:id="rId20"/>
    <p:sldId id="530" r:id="rId21"/>
    <p:sldId id="531" r:id="rId22"/>
    <p:sldId id="532" r:id="rId23"/>
    <p:sldId id="545" r:id="rId24"/>
    <p:sldId id="556" r:id="rId25"/>
    <p:sldId id="25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371D3C8-0205-83F5-19AA-1EA2A0554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E042E02-28A0-4960-841C-609921B0D2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73149BD-7F6C-612C-18EC-39835C104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F8587AA-B688-AA58-551D-AF3452E12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DC51781D-D287-1DC6-61DA-C26AE62A0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B9F3BC0-AA04-4CA9-9E91-F096B5B40B9A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3F0F6F5-FCD9-25E8-C29C-9B3BAE4D0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3A67078-01B9-4EB4-81FE-C1E2A0F39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D7533D6-CD72-D88D-F0D4-F9D8B5B38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784976D-B477-4B6E-851E-8B17D663B7FF}" type="slidenum">
              <a:rPr lang="en-US" altLang="zh-CN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56E34D7-639C-96F3-59B7-0D195E42F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BF31A58-2DBA-C325-1D29-59B2BF9E7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2" y="2941560"/>
            <a:ext cx="12191999" cy="391644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5391591" y="4188609"/>
            <a:ext cx="6599575" cy="542528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05198" y="4675725"/>
            <a:ext cx="4838364" cy="471089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5110465"/>
            <a:ext cx="12192000" cy="17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46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46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46.pn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tags" Target="../tags/tag64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tags" Target="../tags/tag67.xml"/><Relationship Id="rId47" Type="http://schemas.openxmlformats.org/officeDocument/2006/relationships/slideLayout" Target="../slideLayouts/slideLayout13.xml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9" Type="http://schemas.openxmlformats.org/officeDocument/2006/relationships/tags" Target="../tags/tag54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tags" Target="../tags/tag62.xml"/><Relationship Id="rId40" Type="http://schemas.openxmlformats.org/officeDocument/2006/relationships/tags" Target="../tags/tag65.xml"/><Relationship Id="rId45" Type="http://schemas.openxmlformats.org/officeDocument/2006/relationships/tags" Target="../tags/tag70.xml"/><Relationship Id="rId53" Type="http://schemas.openxmlformats.org/officeDocument/2006/relationships/image" Target="../media/image73.png"/><Relationship Id="rId58" Type="http://schemas.openxmlformats.org/officeDocument/2006/relationships/image" Target="../media/image78.png"/><Relationship Id="rId5" Type="http://schemas.openxmlformats.org/officeDocument/2006/relationships/tags" Target="../tags/tag30.xml"/><Relationship Id="rId61" Type="http://schemas.openxmlformats.org/officeDocument/2006/relationships/image" Target="../media/image81.png"/><Relationship Id="rId19" Type="http://schemas.openxmlformats.org/officeDocument/2006/relationships/tags" Target="../tags/tag4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tags" Target="../tags/tag60.xml"/><Relationship Id="rId43" Type="http://schemas.openxmlformats.org/officeDocument/2006/relationships/tags" Target="../tags/tag68.xml"/><Relationship Id="rId48" Type="http://schemas.openxmlformats.org/officeDocument/2006/relationships/notesSlide" Target="../notesSlides/notesSlide5.xml"/><Relationship Id="rId56" Type="http://schemas.openxmlformats.org/officeDocument/2006/relationships/image" Target="../media/image76.png"/><Relationship Id="rId8" Type="http://schemas.openxmlformats.org/officeDocument/2006/relationships/tags" Target="../tags/tag33.xml"/><Relationship Id="rId51" Type="http://schemas.openxmlformats.org/officeDocument/2006/relationships/image" Target="../media/image71.png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tags" Target="../tags/tag63.xml"/><Relationship Id="rId46" Type="http://schemas.openxmlformats.org/officeDocument/2006/relationships/tags" Target="../tags/tag71.xml"/><Relationship Id="rId59" Type="http://schemas.openxmlformats.org/officeDocument/2006/relationships/image" Target="../media/image79.png"/><Relationship Id="rId20" Type="http://schemas.openxmlformats.org/officeDocument/2006/relationships/tags" Target="../tags/tag45.xml"/><Relationship Id="rId41" Type="http://schemas.openxmlformats.org/officeDocument/2006/relationships/tags" Target="../tags/tag66.xml"/><Relationship Id="rId54" Type="http://schemas.openxmlformats.org/officeDocument/2006/relationships/image" Target="../media/image74.png"/><Relationship Id="rId62" Type="http://schemas.openxmlformats.org/officeDocument/2006/relationships/image" Target="../media/image46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tags" Target="../tags/tag61.xml"/><Relationship Id="rId49" Type="http://schemas.openxmlformats.org/officeDocument/2006/relationships/image" Target="../media/image69.png"/><Relationship Id="rId57" Type="http://schemas.openxmlformats.org/officeDocument/2006/relationships/image" Target="../media/image77.png"/><Relationship Id="rId10" Type="http://schemas.openxmlformats.org/officeDocument/2006/relationships/tags" Target="../tags/tag35.xml"/><Relationship Id="rId31" Type="http://schemas.openxmlformats.org/officeDocument/2006/relationships/tags" Target="../tags/tag56.xml"/><Relationship Id="rId44" Type="http://schemas.openxmlformats.org/officeDocument/2006/relationships/tags" Target="../tags/tag69.xml"/><Relationship Id="rId52" Type="http://schemas.openxmlformats.org/officeDocument/2006/relationships/image" Target="../media/image72.png"/><Relationship Id="rId60" Type="http://schemas.openxmlformats.org/officeDocument/2006/relationships/image" Target="../media/image80.png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42552" y="359298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19" y="46689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82" y="1520543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2817742" y="2123584"/>
            <a:ext cx="71163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MẪU </a:t>
            </a:r>
          </a:p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DẠNG KHỐI TRỤ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110E89-D287-1619-5C34-4A73825CDD6C}"/>
              </a:ext>
            </a:extLst>
          </p:cNvPr>
          <p:cNvGrpSpPr/>
          <p:nvPr/>
        </p:nvGrpSpPr>
        <p:grpSpPr>
          <a:xfrm>
            <a:off x="6853111" y="5602654"/>
            <a:ext cx="5321887" cy="1295764"/>
            <a:chOff x="1181576" y="5309039"/>
            <a:chExt cx="5321887" cy="129576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39EA280-634F-08CB-F4F3-75073E25E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576" y="5309039"/>
              <a:ext cx="5321887" cy="12957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CD5B98-90A4-EBB8-56F5-4E153AB803DA}"/>
                </a:ext>
              </a:extLst>
            </p:cNvPr>
            <p:cNvSpPr txBox="1"/>
            <p:nvPr/>
          </p:nvSpPr>
          <p:spPr>
            <a:xfrm>
              <a:off x="1684753" y="5664533"/>
              <a:ext cx="3934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i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47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3A59B-C292-586F-89FD-C205CBF85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0" y="120350"/>
            <a:ext cx="12192000" cy="5574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F04A94-6179-F1A6-32EA-79DFFD0A0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0" r="72927"/>
          <a:stretch/>
        </p:blipFill>
        <p:spPr>
          <a:xfrm>
            <a:off x="0" y="5856790"/>
            <a:ext cx="3300713" cy="100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BBC9D7-B71C-A3F6-492E-D21A4279A97E}"/>
              </a:ext>
            </a:extLst>
          </p:cNvPr>
          <p:cNvSpPr/>
          <p:nvPr/>
        </p:nvSpPr>
        <p:spPr>
          <a:xfrm>
            <a:off x="509285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59412A-F8F2-DEFE-54A3-DE18D47BE45B}"/>
              </a:ext>
            </a:extLst>
          </p:cNvPr>
          <p:cNvSpPr/>
          <p:nvPr/>
        </p:nvSpPr>
        <p:spPr>
          <a:xfrm>
            <a:off x="3300713" y="5023415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BC592C-F114-1F83-8DA6-17C50F9E5514}"/>
              </a:ext>
            </a:extLst>
          </p:cNvPr>
          <p:cNvSpPr/>
          <p:nvPr/>
        </p:nvSpPr>
        <p:spPr>
          <a:xfrm>
            <a:off x="6094070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6FDA01-AC45-A668-2E7B-E93954A3432B}"/>
              </a:ext>
            </a:extLst>
          </p:cNvPr>
          <p:cNvSpPr/>
          <p:nvPr/>
        </p:nvSpPr>
        <p:spPr>
          <a:xfrm>
            <a:off x="8856561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44210-A7D7-1235-7BCE-75C281288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84870" r="49177"/>
          <a:stretch/>
        </p:blipFill>
        <p:spPr>
          <a:xfrm>
            <a:off x="3300713" y="5856790"/>
            <a:ext cx="2793357" cy="1001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E381C-C98F-5746-16D5-EC7882CDC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84870" r="24769"/>
          <a:stretch/>
        </p:blipFill>
        <p:spPr>
          <a:xfrm>
            <a:off x="6094070" y="5856790"/>
            <a:ext cx="3102017" cy="1001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FED73-3213-7C99-0AC6-5DB98A2A8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7" t="84870"/>
          <a:stretch/>
        </p:blipFill>
        <p:spPr>
          <a:xfrm>
            <a:off x="9145928" y="5856790"/>
            <a:ext cx="3102018" cy="1001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4CABB3-766E-D70F-FAD3-4A4BA22B3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D3214-12F2-4F5F-7913-D7EF8D17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167"/>
            <a:ext cx="12192000" cy="5244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0D254A-8EAC-7BA4-5E37-7B481C9FD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8" y="60517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ối trụ">
            <a:extLst>
              <a:ext uri="{FF2B5EF4-FFF2-40B4-BE49-F238E27FC236}">
                <a16:creationId xmlns:a16="http://schemas.microsoft.com/office/drawing/2014/main" id="{7F6FFCD5-2BB8-4038-130F-3F9B12557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724" r="1311" b="8681"/>
          <a:stretch/>
        </p:blipFill>
        <p:spPr bwMode="auto">
          <a:xfrm>
            <a:off x="775504" y="601883"/>
            <a:ext cx="4572000" cy="4734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ƯƠM MẦM KIẾN TRÚC: Hướng dẫn chi tiết vẽ bốn khối cơ bản">
            <a:extLst>
              <a:ext uri="{FF2B5EF4-FFF2-40B4-BE49-F238E27FC236}">
                <a16:creationId xmlns:a16="http://schemas.microsoft.com/office/drawing/2014/main" id="{C8A02DCF-6A3B-0A7C-8ECE-C5F911F3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51" y="601882"/>
            <a:ext cx="6207177" cy="47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D783A-E019-B42C-6C26-890BB5030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336" y="5570187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5CE8FA-A4FE-DFF2-FDE4-2F6B55C40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0"/>
          <a:stretch/>
        </p:blipFill>
        <p:spPr>
          <a:xfrm>
            <a:off x="0" y="0"/>
            <a:ext cx="12192000" cy="15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D0994-FBEE-7495-1253-F1288A39C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9" b="55565"/>
          <a:stretch/>
        </p:blipFill>
        <p:spPr>
          <a:xfrm>
            <a:off x="0" y="1574157"/>
            <a:ext cx="12192000" cy="763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DD89C-8CF7-DCEF-49C3-CFA25699D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61756" b="-1127"/>
          <a:stretch/>
        </p:blipFill>
        <p:spPr>
          <a:xfrm>
            <a:off x="181338" y="2756706"/>
            <a:ext cx="4662668" cy="307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4ED68-470E-40C3-3075-A78903437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39844" r="32673" b="1934"/>
          <a:stretch/>
        </p:blipFill>
        <p:spPr>
          <a:xfrm>
            <a:off x="4882587" y="2669895"/>
            <a:ext cx="3507130" cy="307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EF5A03-23B3-F63F-303F-E64EFDCD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 t="41778" r="1724"/>
          <a:stretch/>
        </p:blipFill>
        <p:spPr>
          <a:xfrm>
            <a:off x="8428298" y="2772138"/>
            <a:ext cx="3763702" cy="3078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391FA-2905-51FC-CF55-39D33925F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EF4C06-5732-6AED-2A90-33F464E902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8" y="0"/>
            <a:ext cx="1024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FCB38-888F-68D2-93C8-F2AB2DF3B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FE9192-0C83-6DF7-FB8C-87C235AA2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" y="0"/>
            <a:ext cx="101395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D3C07-0BFB-A3C8-8CC8-8A1F0C7B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83" y="12732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D1FAA-885F-186C-21A9-6796D559B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5497"/>
          </a:xfrm>
          <a:prstGeom prst="rect">
            <a:avLst/>
          </a:prstGeom>
        </p:spPr>
      </p:pic>
      <p:pic>
        <p:nvPicPr>
          <p:cNvPr id="2050" name="Picture 2" descr="Cách gọt bút chì và cách dùng que đo | Luyện thi khối H,V">
            <a:extLst>
              <a:ext uri="{FF2B5EF4-FFF2-40B4-BE49-F238E27FC236}">
                <a16:creationId xmlns:a16="http://schemas.microsoft.com/office/drawing/2014/main" id="{74ED747E-4335-8AF3-000A-A6AF7A4F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497"/>
            <a:ext cx="5595749" cy="3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A6F3A7BA-9A38-FFFC-0E77-47D9CBD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74" y="3364077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9C432-DAC5-15DF-8728-245487EBC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89" y="5596619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76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-17">
            <a:extLst>
              <a:ext uri="{FF2B5EF4-FFF2-40B4-BE49-F238E27FC236}">
                <a16:creationId xmlns:a16="http://schemas.microsoft.com/office/drawing/2014/main" id="{6B447C49-2CAF-16A7-9531-FF080617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-31">
            <a:extLst>
              <a:ext uri="{FF2B5EF4-FFF2-40B4-BE49-F238E27FC236}">
                <a16:creationId xmlns:a16="http://schemas.microsoft.com/office/drawing/2014/main" id="{35EC5B02-A9C5-9175-20D1-A58FB0BE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87" y="250468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1-34">
            <a:extLst>
              <a:ext uri="{FF2B5EF4-FFF2-40B4-BE49-F238E27FC236}">
                <a16:creationId xmlns:a16="http://schemas.microsoft.com/office/drawing/2014/main" id="{D766E0C5-40D6-60EF-A9DF-211407CE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85" y="2937830"/>
            <a:ext cx="3760468" cy="39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1-33">
            <a:extLst>
              <a:ext uri="{FF2B5EF4-FFF2-40B4-BE49-F238E27FC236}">
                <a16:creationId xmlns:a16="http://schemas.microsoft.com/office/drawing/2014/main" id="{17D0B4F5-DC15-2F6C-4D33-1FA8CFAB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420510"/>
            <a:ext cx="2978043" cy="72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39BCEE-F91B-8D87-5A72-FE916DD5E4DF}"/>
              </a:ext>
            </a:extLst>
          </p:cNvPr>
          <p:cNvSpPr/>
          <p:nvPr/>
        </p:nvSpPr>
        <p:spPr>
          <a:xfrm>
            <a:off x="3790722" y="2967335"/>
            <a:ext cx="46105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317AB-776D-9938-1228-01CB76F03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13" y="250468"/>
            <a:ext cx="1039572" cy="10588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99A3F-051D-A014-FDFC-526CE074FC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49"/>
            <a:ext cx="12192000" cy="587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14018-708C-863C-F918-D355535C9F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5653"/>
            <a:ext cx="2250545" cy="1732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EE87D-FD18-2274-9F9D-28F65895F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09" y="5462414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277591"/>
      </p:ext>
    </p:extLst>
  </p:cSld>
  <p:clrMapOvr>
    <a:masterClrMapping/>
  </p:clrMapOvr>
  <p:transition spd="slow">
    <p:push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HinhTru">
            <a:hlinkClick r:id="" action="ppaction://media"/>
            <a:extLst>
              <a:ext uri="{FF2B5EF4-FFF2-40B4-BE49-F238E27FC236}">
                <a16:creationId xmlns:a16="http://schemas.microsoft.com/office/drawing/2014/main" id="{45BD3945-4EAC-FFBB-070E-B3E7E8ED0A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340" y="387191"/>
            <a:ext cx="10815320" cy="608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BE4864-82D5-FA86-4BBB-5B902C34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" y="176384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9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:a16="http://schemas.microsoft.com/office/drawing/2014/main" id="{221F9739-C63D-9A5C-B75D-F818FDF0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46"/>
            <a:ext cx="12192000" cy="58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F12477E9-22E7-B43D-AB63-AD306DC7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356" y="5229889"/>
            <a:ext cx="6213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7200" b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7" name="Picture 10" descr="1-16">
            <a:extLst>
              <a:ext uri="{FF2B5EF4-FFF2-40B4-BE49-F238E27FC236}">
                <a16:creationId xmlns:a16="http://schemas.microsoft.com/office/drawing/2014/main" id="{484DF2E8-135C-D64C-D00A-6FFEAE1B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89" y="697965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-16">
            <a:extLst>
              <a:ext uri="{FF2B5EF4-FFF2-40B4-BE49-F238E27FC236}">
                <a16:creationId xmlns:a16="http://schemas.microsoft.com/office/drawing/2014/main" id="{B59DD412-23D9-F5EB-D566-3A8AF03A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56" y="57923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-16">
            <a:extLst>
              <a:ext uri="{FF2B5EF4-FFF2-40B4-BE49-F238E27FC236}">
                <a16:creationId xmlns:a16="http://schemas.microsoft.com/office/drawing/2014/main" id="{FEAC51D8-7E7E-1513-557C-8BFCBF88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30" y="30282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2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Triển Lãm Triển Lãm Phòng Trưng Bày Phòng Trưng Bày PNG , Buổi  Triển Lãm, Phòng Trưng Bày, Triển Lãm Trưng Bày Của Người Bóng PNG và  Vector với nền">
            <a:extLst>
              <a:ext uri="{FF2B5EF4-FFF2-40B4-BE49-F238E27FC236}">
                <a16:creationId xmlns:a16="http://schemas.microsoft.com/office/drawing/2014/main" id="{B4BEA09B-902C-76D2-5E6E-F477750E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4" y="95491"/>
            <a:ext cx="11870996" cy="66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CF6FB-EBF1-5A5E-A0E4-5BE30636F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47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30D0D6-F955-7863-49AD-DA4879ABC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079"/>
            <a:ext cx="12192000" cy="5078214"/>
          </a:xfrm>
          <a:prstGeom prst="rect">
            <a:avLst/>
          </a:prstGeom>
        </p:spPr>
      </p:pic>
      <p:pic>
        <p:nvPicPr>
          <p:cNvPr id="9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B2C870F0-A58C-8FA3-8965-ADB471BE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5" y="2371370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9B513-8DDA-015F-989C-C48C79ABF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66" y="257667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0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1D52D-F6A8-1C17-AC16-2BBBE6F19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r="27468"/>
          <a:stretch/>
        </p:blipFill>
        <p:spPr>
          <a:xfrm>
            <a:off x="613459" y="1500564"/>
            <a:ext cx="5590572" cy="3856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1EABF-0B6C-CCCD-9F1C-14D17FE1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DE9C7-CE43-F8DF-151B-10BC3A5AA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837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B95D3-2EC9-D35D-5376-DBB14E06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674"/>
            <a:ext cx="12192000" cy="294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37C498-9C24-5A6A-D985-FB38BDFD8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>
            <a:extLst>
              <a:ext uri="{FF2B5EF4-FFF2-40B4-BE49-F238E27FC236}">
                <a16:creationId xmlns:a16="http://schemas.microsoft.com/office/drawing/2014/main" id="{95894595-F41F-0726-EDC0-35C3BA0C80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95155" y="710407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 DÒ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E210813-8A35-7D61-AD4C-58737576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2282439"/>
            <a:ext cx="10668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Hoàn thiện nội dung bài học và thực hiện phần câu hỏi luyện tập.</a:t>
            </a:r>
          </a:p>
          <a:p>
            <a:pPr marL="457200" indent="-457200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áp dụng những kiến thức đã học, vẽ mẫu có dạng khối trụ như: cái bình đựng nước, cái ấm tích hoặc cái phích,...</a:t>
            </a:r>
            <a:endParaRPr lang="en-US" altLang="en-US" sz="28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D373765-CDDD-0557-9E44-11A226A2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4391630"/>
            <a:ext cx="1012013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dụng cụ tiết sau: Chữ cơ bản.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các mẫu chữ, chuẩn bị màu vẽ các loại và giấy A4.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5623F-BD6E-3F94-952F-66ED52650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4013"/>
            <a:ext cx="5728307" cy="5355272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6676573" y="-1"/>
            <a:ext cx="5515428" cy="5186441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2" y="5244495"/>
            <a:ext cx="1103163" cy="1380428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22" y="4899018"/>
            <a:ext cx="527527" cy="434853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87" y="4948387"/>
            <a:ext cx="438376" cy="311311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695707"/>
            <a:ext cx="439785" cy="414757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4" y="5070312"/>
            <a:ext cx="431273" cy="378771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" y="5473301"/>
            <a:ext cx="459019" cy="390655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254382" y="100413"/>
            <a:ext cx="445105" cy="581664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254381" y="2198820"/>
            <a:ext cx="475600" cy="763465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472014" y="551128"/>
            <a:ext cx="592743" cy="770723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505173" y="481917"/>
            <a:ext cx="503163" cy="788247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419051" y="3476699"/>
            <a:ext cx="406399" cy="513036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281961" y="4478108"/>
            <a:ext cx="399020" cy="62509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5005250"/>
            <a:ext cx="392947" cy="32391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4" y="2295374"/>
            <a:ext cx="777973" cy="722964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5" y="4723105"/>
            <a:ext cx="438376" cy="311311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57" y="4850479"/>
            <a:ext cx="439785" cy="414757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6" y="4181075"/>
            <a:ext cx="431273" cy="378771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1" y="4592945"/>
            <a:ext cx="459019" cy="390655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7730726" y="4427312"/>
            <a:ext cx="399020" cy="625099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4164790"/>
            <a:ext cx="392947" cy="323916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489394" y="5100304"/>
            <a:ext cx="399020" cy="625099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930503" y="1925071"/>
            <a:ext cx="592743" cy="770723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9971863" y="5884"/>
            <a:ext cx="592743" cy="77072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367096" y="3738514"/>
            <a:ext cx="494955" cy="64357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009450" y="861827"/>
            <a:ext cx="436684" cy="567805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1356938" y="1893790"/>
            <a:ext cx="531476" cy="691060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348734" y="162453"/>
            <a:ext cx="406399" cy="513036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216277" y="567319"/>
            <a:ext cx="406399" cy="513036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9512474" y="1603653"/>
            <a:ext cx="406399" cy="513036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3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54382" y="3722422"/>
            <a:ext cx="406399" cy="513036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4"/>
            </p:custDataLst>
          </p:nvPr>
        </p:nvSpPr>
        <p:spPr>
          <a:xfrm rot="7829274">
            <a:off x="669039" y="1864526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4703523" y="2166494"/>
            <a:ext cx="475600" cy="763465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7692435" y="2754337"/>
            <a:ext cx="475600" cy="763465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7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8249333" y="3648388"/>
            <a:ext cx="475600" cy="76346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3" y="5519765"/>
            <a:ext cx="2054119" cy="1408737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9"/>
            </p:custDataLst>
          </p:nvPr>
        </p:nvGrpSpPr>
        <p:grpSpPr>
          <a:xfrm>
            <a:off x="2429641" y="1451276"/>
            <a:ext cx="8623710" cy="309240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40"/>
            </p:custDataLst>
          </p:nvPr>
        </p:nvSpPr>
        <p:spPr>
          <a:xfrm>
            <a:off x="3347694" y="2394470"/>
            <a:ext cx="672010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CHÂN THÀNH CẢM ƠN</a:t>
            </a:r>
            <a:endParaRPr lang="zh-CN" altLang="en-US" sz="5333" b="1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1"/>
            </p:custDataLst>
          </p:nvPr>
        </p:nvSpPr>
        <p:spPr>
          <a:xfrm rot="3604700">
            <a:off x="8249494" y="4003533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2"/>
            </p:custDataLst>
          </p:nvPr>
        </p:nvSpPr>
        <p:spPr>
          <a:xfrm rot="6561448">
            <a:off x="3127429" y="3214325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3"/>
            </p:custDataLst>
          </p:nvPr>
        </p:nvSpPr>
        <p:spPr>
          <a:xfrm rot="3604700">
            <a:off x="10525807" y="1429102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4"/>
            </p:custDataLst>
          </p:nvPr>
        </p:nvSpPr>
        <p:spPr>
          <a:xfrm rot="3604700">
            <a:off x="1431197" y="186361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5"/>
            </p:custDataLst>
          </p:nvPr>
        </p:nvSpPr>
        <p:spPr>
          <a:xfrm rot="6551277">
            <a:off x="10710355" y="3368299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5" y="571021"/>
            <a:ext cx="646904" cy="55964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93703" y="3490227"/>
            <a:ext cx="45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</a:rPr>
              <a:t>LỚP HỌC SGK MỚI MÔN MĨ THUẬT 7</a:t>
            </a:r>
          </a:p>
          <a:p>
            <a:pPr algn="ctr"/>
            <a:r>
              <a:rPr lang="en-US" altLang="zh-CN" sz="1600" b="1"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</a:rPr>
              <a:t>NHÓM THANH LIÊM</a:t>
            </a:r>
            <a:endParaRPr lang="zh-CN" altLang="en-US" sz="1600" b="1" dirty="0">
              <a:solidFill>
                <a:schemeClr val="bg1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8646B66-6B44-EAB7-17BF-8CFB5BFFB8B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7" y="164837"/>
            <a:ext cx="1039572" cy="10588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65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150"/>
                            </p:stCondLst>
                            <p:childTnLst>
                              <p:par>
                                <p:cTn id="2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150"/>
                            </p:stCondLst>
                            <p:childTnLst>
                              <p:par>
                                <p:cTn id="29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ẽ tranh tĩnh vật đơn giản">
            <a:extLst>
              <a:ext uri="{FF2B5EF4-FFF2-40B4-BE49-F238E27FC236}">
                <a16:creationId xmlns:a16="http://schemas.microsoft.com/office/drawing/2014/main" id="{D6FC7104-4991-FC55-36D6-52DC858F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" y="3883742"/>
            <a:ext cx="3151079" cy="28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ẽ Tranh Tĩnh Vật Đơn Giản Mà Đẹp Dành Cho Học Sinh">
            <a:extLst>
              <a:ext uri="{FF2B5EF4-FFF2-40B4-BE49-F238E27FC236}">
                <a16:creationId xmlns:a16="http://schemas.microsoft.com/office/drawing/2014/main" id="{8476CED6-8452-EA54-DD7A-D162A589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165004"/>
            <a:ext cx="3090181" cy="35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tĩnh vật đơn thể (Phần 2)">
            <a:extLst>
              <a:ext uri="{FF2B5EF4-FFF2-40B4-BE49-F238E27FC236}">
                <a16:creationId xmlns:a16="http://schemas.microsoft.com/office/drawing/2014/main" id="{6B9B6A7A-C2B0-9D06-1A80-EC7651E2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74" y="727639"/>
            <a:ext cx="2597968" cy="57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18EA66-BBD4-68A3-DB30-3B401F1AA201}"/>
              </a:ext>
            </a:extLst>
          </p:cNvPr>
          <p:cNvSpPr/>
          <p:nvPr/>
        </p:nvSpPr>
        <p:spPr>
          <a:xfrm>
            <a:off x="422787" y="196697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416846-544B-F4FD-060F-38AD3687FA48}"/>
              </a:ext>
            </a:extLst>
          </p:cNvPr>
          <p:cNvSpPr/>
          <p:nvPr/>
        </p:nvSpPr>
        <p:spPr>
          <a:xfrm>
            <a:off x="422787" y="3883742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97F728-D246-E8D0-A8C7-E1371C141E1E}"/>
              </a:ext>
            </a:extLst>
          </p:cNvPr>
          <p:cNvSpPr/>
          <p:nvPr/>
        </p:nvSpPr>
        <p:spPr>
          <a:xfrm>
            <a:off x="4478781" y="811265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31075-DAA1-33B2-D95F-C6CF4D41BCA2}"/>
              </a:ext>
            </a:extLst>
          </p:cNvPr>
          <p:cNvSpPr txBox="1"/>
          <p:nvPr/>
        </p:nvSpPr>
        <p:spPr>
          <a:xfrm>
            <a:off x="7147177" y="1263735"/>
            <a:ext cx="4821304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biết tranh vẽ về các đồ vật gì?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B318F-8281-0233-8C12-FE7709481837}"/>
              </a:ext>
            </a:extLst>
          </p:cNvPr>
          <p:cNvSpPr txBox="1"/>
          <p:nvPr/>
        </p:nvSpPr>
        <p:spPr>
          <a:xfrm>
            <a:off x="7147177" y="2305132"/>
            <a:ext cx="482130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lại gọi đó là những tranh tĩnh vật?</a:t>
            </a:r>
            <a:endParaRPr lang="en-US" sz="2400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E4F3C-8CE9-5969-3AF1-F1150D4C19E5}"/>
              </a:ext>
            </a:extLst>
          </p:cNvPr>
          <p:cNvSpPr txBox="1"/>
          <p:nvPr/>
        </p:nvSpPr>
        <p:spPr>
          <a:xfrm>
            <a:off x="7147177" y="3844986"/>
            <a:ext cx="456949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hiểu biết của em về tranh tĩnh vật?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9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536635BB-A41B-673D-B72E-18356BB5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1F25592E-1462-DD26-35C0-B07A5983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8" y="3811654"/>
            <a:ext cx="4956526" cy="30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0CBAD89F-E384-602F-7C6B-D7138410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149" y="2490894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25A184B-680C-EAD0-2B27-D1C753AD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3793788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34685935-3AD5-D309-BE34-AF5B24A4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5044979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pic>
        <p:nvPicPr>
          <p:cNvPr id="15" name="Picture 6" descr="7">
            <a:extLst>
              <a:ext uri="{FF2B5EF4-FFF2-40B4-BE49-F238E27FC236}">
                <a16:creationId xmlns:a16="http://schemas.microsoft.com/office/drawing/2014/main" id="{284C93EE-9DDA-82EF-BA3E-B7A37EE7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44" y="3515745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BE867-85ED-CC96-772C-0DDA4E27F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478" y="975282"/>
            <a:ext cx="9136588" cy="1964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2419109" y="-50978"/>
            <a:ext cx="9559459" cy="697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8605" y="3145256"/>
            <a:ext cx="3245087" cy="378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2DD17-5564-4F9C-D865-49CD3A3291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r="13633"/>
          <a:stretch/>
        </p:blipFill>
        <p:spPr>
          <a:xfrm>
            <a:off x="2956482" y="1212282"/>
            <a:ext cx="8785875" cy="397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E05C9-05F5-8FDB-2C03-88B5FF46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432" y="164639"/>
            <a:ext cx="1039126" cy="1047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>
            <a:extLst>
              <a:ext uri="{FF2B5EF4-FFF2-40B4-BE49-F238E27FC236}">
                <a16:creationId xmlns:a16="http://schemas.microsoft.com/office/drawing/2014/main" id="{C68380D3-5866-1776-6851-568063BD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4132723"/>
            <a:ext cx="12140809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>
            <a:extLst>
              <a:ext uri="{FF2B5EF4-FFF2-40B4-BE49-F238E27FC236}">
                <a16:creationId xmlns:a16="http://schemas.microsoft.com/office/drawing/2014/main" id="{E59D44ED-FD44-7767-20A0-E30C99AD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6" y="2050851"/>
            <a:ext cx="11359532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>
            <a:extLst>
              <a:ext uri="{FF2B5EF4-FFF2-40B4-BE49-F238E27FC236}">
                <a16:creationId xmlns:a16="http://schemas.microsoft.com/office/drawing/2014/main" id="{4F610FF0-91A8-8965-24D2-7F96F04A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" y="95362"/>
            <a:ext cx="318025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>
            <a:extLst>
              <a:ext uri="{FF2B5EF4-FFF2-40B4-BE49-F238E27FC236}">
                <a16:creationId xmlns:a16="http://schemas.microsoft.com/office/drawing/2014/main" id="{8452951F-E86A-6F03-7FA9-C56A4EC6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3" y="110645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>
            <a:extLst>
              <a:ext uri="{FF2B5EF4-FFF2-40B4-BE49-F238E27FC236}">
                <a16:creationId xmlns:a16="http://schemas.microsoft.com/office/drawing/2014/main" id="{5F2CAC0B-A689-AD96-6315-019176A5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44" y="1292554"/>
            <a:ext cx="1412043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>
            <a:extLst>
              <a:ext uri="{FF2B5EF4-FFF2-40B4-BE49-F238E27FC236}">
                <a16:creationId xmlns:a16="http://schemas.microsoft.com/office/drawing/2014/main" id="{5884BDDB-ED98-57BC-3EE5-55531733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56" y="3659362"/>
            <a:ext cx="3419234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>
            <a:extLst>
              <a:ext uri="{FF2B5EF4-FFF2-40B4-BE49-F238E27FC236}">
                <a16:creationId xmlns:a16="http://schemas.microsoft.com/office/drawing/2014/main" id="{D9DA58E8-3571-FE93-9CA1-CD9C553B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4193617"/>
            <a:ext cx="3163022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>
            <a:extLst>
              <a:ext uri="{FF2B5EF4-FFF2-40B4-BE49-F238E27FC236}">
                <a16:creationId xmlns:a16="http://schemas.microsoft.com/office/drawing/2014/main" id="{39EEB3FD-5176-7865-F2F8-4E48E889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0" y="3111320"/>
            <a:ext cx="5769957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3F77AA-1D8F-830A-C65C-6004B0C017FA}"/>
              </a:ext>
            </a:extLst>
          </p:cNvPr>
          <p:cNvSpPr/>
          <p:nvPr/>
        </p:nvSpPr>
        <p:spPr>
          <a:xfrm>
            <a:off x="2109835" y="2884979"/>
            <a:ext cx="8435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4DB99-3E6B-1930-8BE5-AB80FF6796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F41E0-2B79-DE40-5465-5C48774E8F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80" y="0"/>
            <a:ext cx="80820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53289-56AA-A042-4993-86C0BEA02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" y="0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10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988ED-428F-07B5-9174-0261ED5C0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39972" r="53413" b="1969"/>
          <a:stretch/>
        </p:blipFill>
        <p:spPr>
          <a:xfrm>
            <a:off x="15433" y="-2"/>
            <a:ext cx="4684974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619DB-BFA3-1C7A-5CA3-CD2DA0909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41523" r="14962" b="418"/>
          <a:stretch/>
        </p:blipFill>
        <p:spPr>
          <a:xfrm>
            <a:off x="7491594" y="-1"/>
            <a:ext cx="46849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512F1-6172-58D9-8F87-2C7087E2BD90}"/>
              </a:ext>
            </a:extLst>
          </p:cNvPr>
          <p:cNvSpPr txBox="1"/>
          <p:nvPr/>
        </p:nvSpPr>
        <p:spPr>
          <a:xfrm>
            <a:off x="4700407" y="1064871"/>
            <a:ext cx="281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(nguồn sáng)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2F459A7-6942-1F07-58FA-5E61485C84F9}"/>
              </a:ext>
            </a:extLst>
          </p:cNvPr>
          <p:cNvSpPr/>
          <p:nvPr/>
        </p:nvSpPr>
        <p:spPr>
          <a:xfrm rot="20706576">
            <a:off x="6778063" y="3226339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7596BDD-0C85-15F0-9BE8-EA6A3A087D90}"/>
              </a:ext>
            </a:extLst>
          </p:cNvPr>
          <p:cNvSpPr/>
          <p:nvPr/>
        </p:nvSpPr>
        <p:spPr>
          <a:xfrm rot="11602940">
            <a:off x="4036689" y="3210678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D3428-5726-635C-9C80-39442D85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36" y="5581762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70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CBF9C9-069A-FC89-85F1-44D235A6D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6" b="57975"/>
          <a:stretch/>
        </p:blipFill>
        <p:spPr>
          <a:xfrm>
            <a:off x="405115" y="671331"/>
            <a:ext cx="6467830" cy="579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C4FAA-B020-72F5-BF15-E4518C51A4B3}"/>
              </a:ext>
            </a:extLst>
          </p:cNvPr>
          <p:cNvSpPr txBox="1"/>
          <p:nvPr/>
        </p:nvSpPr>
        <p:spPr>
          <a:xfrm>
            <a:off x="2350746" y="348165"/>
            <a:ext cx="825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 (nguồn sáng)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A3B45A1-8C5D-0B51-7A4F-E6BEF839F9E9}"/>
              </a:ext>
            </a:extLst>
          </p:cNvPr>
          <p:cNvSpPr/>
          <p:nvPr/>
        </p:nvSpPr>
        <p:spPr>
          <a:xfrm rot="10069302">
            <a:off x="4059839" y="1461871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Line with Border and Accent Bar 4">
            <a:extLst>
              <a:ext uri="{FF2B5EF4-FFF2-40B4-BE49-F238E27FC236}">
                <a16:creationId xmlns:a16="http://schemas.microsoft.com/office/drawing/2014/main" id="{339B9F1C-1300-D0ED-E82D-45CD291B9643}"/>
              </a:ext>
            </a:extLst>
          </p:cNvPr>
          <p:cNvSpPr/>
          <p:nvPr/>
        </p:nvSpPr>
        <p:spPr>
          <a:xfrm>
            <a:off x="6577081" y="1317662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140392"/>
              <a:gd name="adj4" fmla="val -67594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sáng</a:t>
            </a:r>
          </a:p>
        </p:txBody>
      </p:sp>
      <p:sp>
        <p:nvSpPr>
          <p:cNvPr id="6" name="Callout: Line with Border and Accent Bar 5">
            <a:extLst>
              <a:ext uri="{FF2B5EF4-FFF2-40B4-BE49-F238E27FC236}">
                <a16:creationId xmlns:a16="http://schemas.microsoft.com/office/drawing/2014/main" id="{1D1BFEB0-40E6-3101-ECA4-B4A5BF89A89E}"/>
              </a:ext>
            </a:extLst>
          </p:cNvPr>
          <p:cNvSpPr/>
          <p:nvPr/>
        </p:nvSpPr>
        <p:spPr>
          <a:xfrm>
            <a:off x="6577081" y="2770705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94920"/>
              <a:gd name="adj4" fmla="val -91049"/>
            </a:avLst>
          </a:prstGeom>
          <a:solidFill>
            <a:srgbClr val="92D050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trung gian</a:t>
            </a:r>
          </a:p>
        </p:txBody>
      </p:sp>
      <p:sp>
        <p:nvSpPr>
          <p:cNvPr id="7" name="Callout: Line with Border and Accent Bar 6">
            <a:extLst>
              <a:ext uri="{FF2B5EF4-FFF2-40B4-BE49-F238E27FC236}">
                <a16:creationId xmlns:a16="http://schemas.microsoft.com/office/drawing/2014/main" id="{FEAF33FA-7E81-AC95-4142-C2B0126ADE69}"/>
              </a:ext>
            </a:extLst>
          </p:cNvPr>
          <p:cNvSpPr/>
          <p:nvPr/>
        </p:nvSpPr>
        <p:spPr>
          <a:xfrm>
            <a:off x="6577081" y="4445099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2987"/>
              <a:gd name="adj4" fmla="val -111402"/>
            </a:avLst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tối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65EAF-31E9-F747-5F2E-144D49FF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24" y="97255"/>
            <a:ext cx="1039572" cy="105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531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0CABE5B-1EB5-4779-B491-0FCB6BB2D21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Huyền họ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BÀI 3( T2) VẼ MẪU CÓ DẠNG KHỐI TRỤ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AAFC78-2CA9-4D5D-8794-9B216E749824}:5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1BD4EB-1B86-444A-9038-995758C52BA0}:5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8AA88D-34CF-4FAE-85F5-48B7AF06A34F}:5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14A04D-B15C-470F-981A-745E000E56F7}:5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4F757E-7947-43F8-9584-85E71979A0BE}:5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FFCC1E-4878-4EC6-B12C-C423E059F859}:5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58E40B-202B-4E07-ADF3-B3EA47FC6DAD}:5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8921BC-59FD-4F17-ADC1-4A4D71A656F9}:52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4E851-FC6D-42EE-8638-76C401C79701}: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FC67A6-B374-47C9-B062-288606AD4CD9}:5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BCFF4E-1247-482A-BFDB-3DD6B9E495F8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8B70FA-8175-4A99-8CDA-066D5B22F97E}:55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BD5AEF-5C4B-4B06-930B-4F928D4AD0BB}:5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566643-E280-4980-86C3-694B07C15499}:5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D649A8-4E77-4A89-B3B8-BC84761A29E8}:53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8E1E4B-71BA-47E0-A939-16B1239A0E43}:5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D92A5F-3987-4D22-B860-D1CD0EEB12F7}:5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B7FAF9-C8B8-4F94-8DDF-F9C37D1125DC}:25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B88C3C-D3E7-4957-B813-D900318219FF}:5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54CBDC-FEA2-4BD1-8BC6-7D5989D11D56}:55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828079-1361-496D-A44E-F2FDFA2BCA4D}:25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1FE5FB-E652-4221-A684-E029FD300060}:5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7C591E-CE94-4AD4-9974-24F01E9AD841}:27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1A3E7A-846B-4E75-88AA-2A3F7BAA9D5E}:5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E611A-8415-47C7-9BFF-1A363430DCF9}:5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198</Words>
  <Application>Microsoft Office PowerPoint</Application>
  <PresentationFormat>Widescreen</PresentationFormat>
  <Paragraphs>38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黑体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3( T2) VẼ MẪU CÓ DẠNG KHỐI TRỤ</dc:title>
  <dc:creator>nguyen van tien [gv]</dc:creator>
  <cp:lastModifiedBy>Office</cp:lastModifiedBy>
  <cp:revision>41</cp:revision>
  <dcterms:created xsi:type="dcterms:W3CDTF">2021-11-15T08:13:06Z</dcterms:created>
  <dcterms:modified xsi:type="dcterms:W3CDTF">2025-08-25T14:55:54Z</dcterms:modified>
</cp:coreProperties>
</file>