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1" r:id="rId2"/>
    <p:sldId id="256" r:id="rId3"/>
    <p:sldId id="389" r:id="rId4"/>
    <p:sldId id="302" r:id="rId5"/>
    <p:sldId id="593" r:id="rId6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3F0"/>
    <a:srgbClr val="9ED2BE"/>
    <a:srgbClr val="BFB29E"/>
    <a:srgbClr val="DADDB1"/>
    <a:srgbClr val="8EACCD"/>
    <a:srgbClr val="D7E5CA"/>
    <a:srgbClr val="CBD9F3"/>
    <a:srgbClr val="F9F3CC"/>
    <a:srgbClr val="D2E0FB"/>
    <a:srgbClr val="F0DB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48" y="54"/>
      </p:cViewPr>
      <p:guideLst>
        <p:guide orient="horz" pos="2268"/>
        <p:guide pos="38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04/09/2025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04/09/2025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04/09/2025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tif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icture 309" descr="1LhZM7"/>
          <p:cNvPicPr>
            <a:picLocks noChangeAspect="1"/>
          </p:cNvPicPr>
          <p:nvPr/>
        </p:nvPicPr>
        <p:blipFill>
          <a:blip r:embed="rId4"/>
          <a:srcRect b="5917"/>
          <a:stretch>
            <a:fillRect/>
          </a:stretch>
        </p:blipFill>
        <p:spPr>
          <a:xfrm>
            <a:off x="2576830" y="1191260"/>
            <a:ext cx="7479665" cy="45535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1689">
                <a:moveTo>
                  <a:pt x="17736" y="0"/>
                </a:moveTo>
                <a:lnTo>
                  <a:pt x="19200" y="0"/>
                </a:lnTo>
                <a:lnTo>
                  <a:pt x="19200" y="11689"/>
                </a:lnTo>
                <a:lnTo>
                  <a:pt x="0" y="11689"/>
                </a:lnTo>
                <a:lnTo>
                  <a:pt x="0" y="11080"/>
                </a:lnTo>
                <a:lnTo>
                  <a:pt x="0" y="11089"/>
                </a:lnTo>
                <a:cubicBezTo>
                  <a:pt x="15" y="11379"/>
                  <a:pt x="255" y="11611"/>
                  <a:pt x="550" y="11611"/>
                </a:cubicBezTo>
                <a:lnTo>
                  <a:pt x="3632" y="11611"/>
                </a:lnTo>
                <a:lnTo>
                  <a:pt x="3652" y="11611"/>
                </a:lnTo>
                <a:lnTo>
                  <a:pt x="3947" y="11611"/>
                </a:lnTo>
                <a:lnTo>
                  <a:pt x="3967" y="11611"/>
                </a:lnTo>
                <a:lnTo>
                  <a:pt x="7814" y="11611"/>
                </a:lnTo>
                <a:lnTo>
                  <a:pt x="7834" y="11611"/>
                </a:lnTo>
                <a:lnTo>
                  <a:pt x="8129" y="11611"/>
                </a:lnTo>
                <a:lnTo>
                  <a:pt x="8149" y="11611"/>
                </a:lnTo>
                <a:lnTo>
                  <a:pt x="9905" y="11611"/>
                </a:lnTo>
                <a:lnTo>
                  <a:pt x="9925" y="11611"/>
                </a:lnTo>
                <a:lnTo>
                  <a:pt x="10220" y="11611"/>
                </a:lnTo>
                <a:lnTo>
                  <a:pt x="10240" y="11611"/>
                </a:lnTo>
                <a:lnTo>
                  <a:pt x="18649" y="11611"/>
                </a:lnTo>
                <a:cubicBezTo>
                  <a:pt x="18953" y="11611"/>
                  <a:pt x="19200" y="11364"/>
                  <a:pt x="19200" y="11060"/>
                </a:cubicBezTo>
                <a:lnTo>
                  <a:pt x="19200" y="10766"/>
                </a:lnTo>
                <a:cubicBezTo>
                  <a:pt x="19200" y="10462"/>
                  <a:pt x="18953" y="10216"/>
                  <a:pt x="18649" y="10216"/>
                </a:cubicBezTo>
                <a:lnTo>
                  <a:pt x="18286" y="10216"/>
                </a:lnTo>
                <a:lnTo>
                  <a:pt x="18286" y="9969"/>
                </a:lnTo>
                <a:lnTo>
                  <a:pt x="18648" y="9969"/>
                </a:lnTo>
                <a:cubicBezTo>
                  <a:pt x="18952" y="9969"/>
                  <a:pt x="19199" y="9722"/>
                  <a:pt x="19199" y="9418"/>
                </a:cubicBezTo>
                <a:lnTo>
                  <a:pt x="19199" y="9124"/>
                </a:lnTo>
                <a:cubicBezTo>
                  <a:pt x="19199" y="8820"/>
                  <a:pt x="18952" y="8574"/>
                  <a:pt x="18648" y="8574"/>
                </a:cubicBezTo>
                <a:lnTo>
                  <a:pt x="18286" y="8574"/>
                </a:lnTo>
                <a:lnTo>
                  <a:pt x="18286" y="8327"/>
                </a:lnTo>
                <a:lnTo>
                  <a:pt x="18648" y="8327"/>
                </a:lnTo>
                <a:cubicBezTo>
                  <a:pt x="18952" y="8327"/>
                  <a:pt x="19199" y="8080"/>
                  <a:pt x="19199" y="7776"/>
                </a:cubicBezTo>
                <a:lnTo>
                  <a:pt x="19199" y="7482"/>
                </a:lnTo>
                <a:cubicBezTo>
                  <a:pt x="19199" y="7178"/>
                  <a:pt x="18952" y="6932"/>
                  <a:pt x="18648" y="6932"/>
                </a:cubicBezTo>
                <a:lnTo>
                  <a:pt x="18286" y="6932"/>
                </a:lnTo>
                <a:lnTo>
                  <a:pt x="18286" y="6685"/>
                </a:lnTo>
                <a:lnTo>
                  <a:pt x="18648" y="6685"/>
                </a:lnTo>
                <a:cubicBezTo>
                  <a:pt x="18952" y="6685"/>
                  <a:pt x="19199" y="6438"/>
                  <a:pt x="19199" y="6134"/>
                </a:cubicBezTo>
                <a:lnTo>
                  <a:pt x="19199" y="5840"/>
                </a:lnTo>
                <a:cubicBezTo>
                  <a:pt x="19199" y="5536"/>
                  <a:pt x="18952" y="5290"/>
                  <a:pt x="18648" y="5290"/>
                </a:cubicBezTo>
                <a:lnTo>
                  <a:pt x="18286" y="5290"/>
                </a:lnTo>
                <a:lnTo>
                  <a:pt x="18286" y="5043"/>
                </a:lnTo>
                <a:lnTo>
                  <a:pt x="18649" y="5043"/>
                </a:lnTo>
                <a:cubicBezTo>
                  <a:pt x="18953" y="5043"/>
                  <a:pt x="19200" y="4796"/>
                  <a:pt x="19200" y="4492"/>
                </a:cubicBezTo>
                <a:lnTo>
                  <a:pt x="19200" y="4198"/>
                </a:lnTo>
                <a:cubicBezTo>
                  <a:pt x="19200" y="3894"/>
                  <a:pt x="18953" y="3648"/>
                  <a:pt x="18649" y="3648"/>
                </a:cubicBezTo>
                <a:lnTo>
                  <a:pt x="18286" y="3648"/>
                </a:lnTo>
                <a:lnTo>
                  <a:pt x="18286" y="3401"/>
                </a:lnTo>
                <a:lnTo>
                  <a:pt x="18648" y="3401"/>
                </a:lnTo>
                <a:cubicBezTo>
                  <a:pt x="18952" y="3401"/>
                  <a:pt x="19199" y="3154"/>
                  <a:pt x="19199" y="2850"/>
                </a:cubicBezTo>
                <a:lnTo>
                  <a:pt x="19199" y="2556"/>
                </a:lnTo>
                <a:cubicBezTo>
                  <a:pt x="19199" y="2252"/>
                  <a:pt x="18952" y="2006"/>
                  <a:pt x="18648" y="2006"/>
                </a:cubicBezTo>
                <a:lnTo>
                  <a:pt x="18286" y="2006"/>
                </a:lnTo>
                <a:lnTo>
                  <a:pt x="18286" y="1759"/>
                </a:lnTo>
                <a:lnTo>
                  <a:pt x="18649" y="1759"/>
                </a:lnTo>
                <a:cubicBezTo>
                  <a:pt x="18953" y="1759"/>
                  <a:pt x="19200" y="1512"/>
                  <a:pt x="19200" y="1208"/>
                </a:cubicBezTo>
                <a:lnTo>
                  <a:pt x="19200" y="914"/>
                </a:lnTo>
                <a:cubicBezTo>
                  <a:pt x="19200" y="610"/>
                  <a:pt x="18953" y="364"/>
                  <a:pt x="18649" y="364"/>
                </a:cubicBezTo>
                <a:lnTo>
                  <a:pt x="18253" y="364"/>
                </a:lnTo>
                <a:lnTo>
                  <a:pt x="18253" y="361"/>
                </a:lnTo>
                <a:cubicBezTo>
                  <a:pt x="18176" y="150"/>
                  <a:pt x="17973" y="0"/>
                  <a:pt x="17736" y="0"/>
                </a:cubicBez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 descr="1LhZM7"/>
          <p:cNvPicPr>
            <a:picLocks noChangeAspect="1"/>
          </p:cNvPicPr>
          <p:nvPr/>
        </p:nvPicPr>
        <p:blipFill>
          <a:blip r:embed="rId4"/>
          <a:srcRect l="85453" t="80235" r="12026" b="17777"/>
          <a:stretch>
            <a:fillRect/>
          </a:stretch>
        </p:blipFill>
        <p:spPr>
          <a:xfrm>
            <a:off x="10440035" y="10159048"/>
            <a:ext cx="30734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8" name="Picture 107" descr="1LhZM7"/>
          <p:cNvPicPr>
            <a:picLocks noChangeAspect="1"/>
          </p:cNvPicPr>
          <p:nvPr/>
        </p:nvPicPr>
        <p:blipFill>
          <a:blip r:embed="rId4"/>
          <a:srcRect l="-3" t="86491" r="100000" b="10817"/>
          <a:stretch>
            <a:fillRect/>
          </a:stretch>
        </p:blipFill>
        <p:spPr>
          <a:xfrm>
            <a:off x="-9281477" y="7940540"/>
            <a:ext cx="318" cy="21235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" h="334">
                <a:moveTo>
                  <a:pt x="1" y="0"/>
                </a:moveTo>
                <a:lnTo>
                  <a:pt x="1" y="334"/>
                </a:lnTo>
                <a:lnTo>
                  <a:pt x="0" y="315"/>
                </a:lnTo>
                <a:lnTo>
                  <a:pt x="0" y="20"/>
                </a:lnTo>
                <a:lnTo>
                  <a:pt x="1" y="0"/>
                </a:lnTo>
                <a:close/>
              </a:path>
            </a:pathLst>
          </a:custGeom>
        </p:spPr>
      </p:pic>
      <p:pic>
        <p:nvPicPr>
          <p:cNvPr id="109" name="Picture 108" descr="1LhZM7"/>
          <p:cNvPicPr>
            <a:picLocks noChangeAspect="1"/>
          </p:cNvPicPr>
          <p:nvPr/>
        </p:nvPicPr>
        <p:blipFill>
          <a:blip r:embed="rId4"/>
          <a:srcRect l="-8" t="73123" r="100000" b="23882"/>
          <a:stretch>
            <a:fillRect/>
          </a:stretch>
        </p:blipFill>
        <p:spPr>
          <a:xfrm>
            <a:off x="-9282112" y="6885903"/>
            <a:ext cx="953" cy="23629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" h="372">
                <a:moveTo>
                  <a:pt x="2" y="0"/>
                </a:moveTo>
                <a:lnTo>
                  <a:pt x="2" y="372"/>
                </a:lnTo>
                <a:lnTo>
                  <a:pt x="1" y="362"/>
                </a:lnTo>
                <a:cubicBezTo>
                  <a:pt x="0" y="352"/>
                  <a:pt x="0" y="343"/>
                  <a:pt x="0" y="333"/>
                </a:cubicBezTo>
                <a:lnTo>
                  <a:pt x="0" y="39"/>
                </a:lnTo>
                <a:cubicBezTo>
                  <a:pt x="0" y="29"/>
                  <a:pt x="0" y="20"/>
                  <a:pt x="1" y="10"/>
                </a:cubicBezTo>
                <a:lnTo>
                  <a:pt x="2" y="0"/>
                </a:lnTo>
                <a:close/>
              </a:path>
            </a:pathLst>
          </a:custGeom>
        </p:spPr>
      </p:pic>
      <p:pic>
        <p:nvPicPr>
          <p:cNvPr id="110" name="Picture 109" descr="1LhZM7"/>
          <p:cNvPicPr>
            <a:picLocks noChangeAspect="1"/>
          </p:cNvPicPr>
          <p:nvPr/>
        </p:nvPicPr>
        <p:blipFill>
          <a:blip r:embed="rId4"/>
          <a:srcRect l="-8" t="59907" r="100000" b="37098"/>
          <a:stretch>
            <a:fillRect/>
          </a:stretch>
        </p:blipFill>
        <p:spPr>
          <a:xfrm>
            <a:off x="-9282112" y="5843234"/>
            <a:ext cx="953" cy="23629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" h="372">
                <a:moveTo>
                  <a:pt x="2" y="0"/>
                </a:moveTo>
                <a:lnTo>
                  <a:pt x="2" y="372"/>
                </a:lnTo>
                <a:lnTo>
                  <a:pt x="1" y="362"/>
                </a:lnTo>
                <a:cubicBezTo>
                  <a:pt x="0" y="352"/>
                  <a:pt x="0" y="343"/>
                  <a:pt x="0" y="333"/>
                </a:cubicBezTo>
                <a:lnTo>
                  <a:pt x="0" y="39"/>
                </a:lnTo>
                <a:cubicBezTo>
                  <a:pt x="0" y="29"/>
                  <a:pt x="0" y="20"/>
                  <a:pt x="1" y="10"/>
                </a:cubicBezTo>
                <a:lnTo>
                  <a:pt x="2" y="0"/>
                </a:lnTo>
                <a:close/>
              </a:path>
            </a:pathLst>
          </a:custGeom>
        </p:spPr>
      </p:pic>
      <p:pic>
        <p:nvPicPr>
          <p:cNvPr id="111" name="Picture 110" descr="1LhZM7"/>
          <p:cNvPicPr>
            <a:picLocks noChangeAspect="1"/>
          </p:cNvPicPr>
          <p:nvPr/>
        </p:nvPicPr>
        <p:blipFill>
          <a:blip r:embed="rId4"/>
          <a:srcRect l="-8" t="46691" r="100000" b="50314"/>
          <a:stretch>
            <a:fillRect/>
          </a:stretch>
        </p:blipFill>
        <p:spPr>
          <a:xfrm>
            <a:off x="-9282112" y="4800564"/>
            <a:ext cx="953" cy="23629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" h="372">
                <a:moveTo>
                  <a:pt x="2" y="0"/>
                </a:moveTo>
                <a:lnTo>
                  <a:pt x="2" y="372"/>
                </a:lnTo>
                <a:lnTo>
                  <a:pt x="1" y="362"/>
                </a:lnTo>
                <a:cubicBezTo>
                  <a:pt x="0" y="352"/>
                  <a:pt x="0" y="343"/>
                  <a:pt x="0" y="333"/>
                </a:cubicBezTo>
                <a:lnTo>
                  <a:pt x="0" y="39"/>
                </a:lnTo>
                <a:cubicBezTo>
                  <a:pt x="0" y="29"/>
                  <a:pt x="0" y="20"/>
                  <a:pt x="1" y="10"/>
                </a:cubicBezTo>
                <a:lnTo>
                  <a:pt x="2" y="0"/>
                </a:lnTo>
                <a:close/>
              </a:path>
            </a:pathLst>
          </a:custGeom>
        </p:spPr>
      </p:pic>
      <p:pic>
        <p:nvPicPr>
          <p:cNvPr id="112" name="Picture 111" descr="1LhZM7"/>
          <p:cNvPicPr>
            <a:picLocks noChangeAspect="1"/>
          </p:cNvPicPr>
          <p:nvPr/>
        </p:nvPicPr>
        <p:blipFill>
          <a:blip r:embed="rId4"/>
          <a:srcRect l="-3" t="33626" r="100000" b="63682"/>
          <a:stretch>
            <a:fillRect/>
          </a:stretch>
        </p:blipFill>
        <p:spPr>
          <a:xfrm>
            <a:off x="-9281477" y="3769861"/>
            <a:ext cx="318" cy="21235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" h="334">
                <a:moveTo>
                  <a:pt x="1" y="0"/>
                </a:moveTo>
                <a:lnTo>
                  <a:pt x="1" y="334"/>
                </a:lnTo>
                <a:lnTo>
                  <a:pt x="0" y="315"/>
                </a:lnTo>
                <a:lnTo>
                  <a:pt x="0" y="20"/>
                </a:lnTo>
                <a:lnTo>
                  <a:pt x="1" y="0"/>
                </a:lnTo>
                <a:close/>
              </a:path>
            </a:pathLst>
          </a:custGeom>
        </p:spPr>
      </p:pic>
      <p:pic>
        <p:nvPicPr>
          <p:cNvPr id="113" name="Picture 112" descr="1LhZM7"/>
          <p:cNvPicPr>
            <a:picLocks noChangeAspect="1"/>
          </p:cNvPicPr>
          <p:nvPr/>
        </p:nvPicPr>
        <p:blipFill>
          <a:blip r:embed="rId4"/>
          <a:srcRect l="-8" t="20258" r="100000" b="76746"/>
          <a:stretch>
            <a:fillRect/>
          </a:stretch>
        </p:blipFill>
        <p:spPr>
          <a:xfrm>
            <a:off x="-3770947" y="3444204"/>
            <a:ext cx="953" cy="23629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" h="372">
                <a:moveTo>
                  <a:pt x="2" y="0"/>
                </a:moveTo>
                <a:lnTo>
                  <a:pt x="2" y="372"/>
                </a:lnTo>
                <a:lnTo>
                  <a:pt x="1" y="362"/>
                </a:lnTo>
                <a:cubicBezTo>
                  <a:pt x="0" y="352"/>
                  <a:pt x="0" y="343"/>
                  <a:pt x="0" y="333"/>
                </a:cubicBezTo>
                <a:lnTo>
                  <a:pt x="0" y="39"/>
                </a:lnTo>
                <a:cubicBezTo>
                  <a:pt x="0" y="29"/>
                  <a:pt x="0" y="20"/>
                  <a:pt x="1" y="10"/>
                </a:cubicBezTo>
                <a:lnTo>
                  <a:pt x="2" y="0"/>
                </a:lnTo>
                <a:close/>
              </a:path>
            </a:pathLst>
          </a:custGeom>
        </p:spPr>
      </p:pic>
      <p:pic>
        <p:nvPicPr>
          <p:cNvPr id="114" name="Picture 113" descr="1LhZM7"/>
          <p:cNvPicPr>
            <a:picLocks noChangeAspect="1"/>
          </p:cNvPicPr>
          <p:nvPr/>
        </p:nvPicPr>
        <p:blipFill>
          <a:blip r:embed="rId4"/>
          <a:srcRect l="-3" t="7194" r="100000" b="90114"/>
          <a:stretch>
            <a:fillRect/>
          </a:stretch>
        </p:blipFill>
        <p:spPr>
          <a:xfrm>
            <a:off x="-12385357" y="-1216786"/>
            <a:ext cx="318" cy="21234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" h="334">
                <a:moveTo>
                  <a:pt x="1" y="0"/>
                </a:moveTo>
                <a:lnTo>
                  <a:pt x="1" y="334"/>
                </a:lnTo>
                <a:lnTo>
                  <a:pt x="0" y="315"/>
                </a:lnTo>
                <a:lnTo>
                  <a:pt x="0" y="20"/>
                </a:lnTo>
                <a:lnTo>
                  <a:pt x="1" y="0"/>
                </a:lnTo>
                <a:close/>
              </a:path>
            </a:pathLst>
          </a:custGeom>
        </p:spPr>
      </p:pic>
      <p:pic>
        <p:nvPicPr>
          <p:cNvPr id="115" name="Picture 114" descr="1LhZM7"/>
          <p:cNvPicPr>
            <a:picLocks noChangeAspect="1"/>
          </p:cNvPicPr>
          <p:nvPr/>
        </p:nvPicPr>
        <p:blipFill>
          <a:blip r:embed="rId4"/>
          <a:srcRect l="6531" t="2926" r="86203" b="85846"/>
          <a:stretch>
            <a:fillRect/>
          </a:stretch>
        </p:blipFill>
        <p:spPr>
          <a:xfrm>
            <a:off x="860425" y="-1784667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100" y="0"/>
                </a:moveTo>
                <a:lnTo>
                  <a:pt x="1295" y="0"/>
                </a:lnTo>
                <a:lnTo>
                  <a:pt x="1301" y="9"/>
                </a:lnTo>
                <a:cubicBezTo>
                  <a:pt x="1360" y="97"/>
                  <a:pt x="1395" y="203"/>
                  <a:pt x="1395" y="317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317"/>
                </a:lnTo>
                <a:cubicBezTo>
                  <a:pt x="0" y="203"/>
                  <a:pt x="35" y="97"/>
                  <a:pt x="94" y="9"/>
                </a:cubicBezTo>
                <a:lnTo>
                  <a:pt x="100" y="0"/>
                </a:lnTo>
                <a:close/>
              </a:path>
            </a:pathLst>
          </a:custGeom>
        </p:spPr>
      </p:pic>
      <p:pic>
        <p:nvPicPr>
          <p:cNvPr id="116" name="Picture 115" descr="1LhZM7"/>
          <p:cNvPicPr>
            <a:picLocks noChangeAspect="1"/>
          </p:cNvPicPr>
          <p:nvPr/>
        </p:nvPicPr>
        <p:blipFill>
          <a:blip r:embed="rId4"/>
          <a:srcRect l="16156" t="2926" r="76578" b="85846"/>
          <a:stretch>
            <a:fillRect/>
          </a:stretch>
        </p:blipFill>
        <p:spPr>
          <a:xfrm>
            <a:off x="1970405" y="-2544762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101" y="0"/>
                </a:moveTo>
                <a:lnTo>
                  <a:pt x="1294" y="0"/>
                </a:lnTo>
                <a:lnTo>
                  <a:pt x="1301" y="10"/>
                </a:lnTo>
                <a:cubicBezTo>
                  <a:pt x="1360" y="98"/>
                  <a:pt x="1395" y="204"/>
                  <a:pt x="1395" y="318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318"/>
                </a:lnTo>
                <a:cubicBezTo>
                  <a:pt x="0" y="204"/>
                  <a:pt x="35" y="98"/>
                  <a:pt x="94" y="10"/>
                </a:cubicBezTo>
                <a:lnTo>
                  <a:pt x="101" y="0"/>
                </a:lnTo>
                <a:close/>
              </a:path>
            </a:pathLst>
          </a:custGeom>
        </p:spPr>
      </p:pic>
      <p:pic>
        <p:nvPicPr>
          <p:cNvPr id="117" name="Picture 116" descr="1LhZM7"/>
          <p:cNvPicPr>
            <a:picLocks noChangeAspect="1"/>
          </p:cNvPicPr>
          <p:nvPr/>
        </p:nvPicPr>
        <p:blipFill>
          <a:blip r:embed="rId4"/>
          <a:srcRect l="27047" t="2926" r="65688" b="85846"/>
          <a:stretch>
            <a:fillRect/>
          </a:stretch>
        </p:blipFill>
        <p:spPr>
          <a:xfrm>
            <a:off x="3234690" y="-2086927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100" y="0"/>
                </a:moveTo>
                <a:lnTo>
                  <a:pt x="1295" y="0"/>
                </a:lnTo>
                <a:lnTo>
                  <a:pt x="1301" y="9"/>
                </a:lnTo>
                <a:cubicBezTo>
                  <a:pt x="1360" y="97"/>
                  <a:pt x="1395" y="203"/>
                  <a:pt x="1395" y="317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317"/>
                </a:lnTo>
                <a:cubicBezTo>
                  <a:pt x="0" y="203"/>
                  <a:pt x="35" y="97"/>
                  <a:pt x="94" y="9"/>
                </a:cubicBezTo>
                <a:lnTo>
                  <a:pt x="100" y="0"/>
                </a:lnTo>
                <a:close/>
              </a:path>
            </a:pathLst>
          </a:custGeom>
        </p:spPr>
      </p:pic>
      <p:pic>
        <p:nvPicPr>
          <p:cNvPr id="118" name="Picture 117" descr="1LhZM7"/>
          <p:cNvPicPr>
            <a:picLocks noChangeAspect="1"/>
          </p:cNvPicPr>
          <p:nvPr/>
        </p:nvPicPr>
        <p:blipFill>
          <a:blip r:embed="rId4"/>
          <a:srcRect l="37938" t="2926" r="54797" b="85846"/>
          <a:stretch>
            <a:fillRect/>
          </a:stretch>
        </p:blipFill>
        <p:spPr>
          <a:xfrm>
            <a:off x="4962525" y="-1332547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101" y="0"/>
                </a:moveTo>
                <a:lnTo>
                  <a:pt x="1294" y="0"/>
                </a:lnTo>
                <a:lnTo>
                  <a:pt x="1301" y="10"/>
                </a:lnTo>
                <a:cubicBezTo>
                  <a:pt x="1360" y="98"/>
                  <a:pt x="1395" y="204"/>
                  <a:pt x="1395" y="318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318"/>
                </a:lnTo>
                <a:cubicBezTo>
                  <a:pt x="0" y="204"/>
                  <a:pt x="35" y="98"/>
                  <a:pt x="94" y="10"/>
                </a:cubicBezTo>
                <a:lnTo>
                  <a:pt x="101" y="0"/>
                </a:lnTo>
                <a:close/>
              </a:path>
            </a:pathLst>
          </a:custGeom>
        </p:spPr>
      </p:pic>
      <p:pic>
        <p:nvPicPr>
          <p:cNvPr id="119" name="Picture 118" descr="1LhZM7"/>
          <p:cNvPicPr>
            <a:picLocks noChangeAspect="1"/>
          </p:cNvPicPr>
          <p:nvPr/>
        </p:nvPicPr>
        <p:blipFill>
          <a:blip r:embed="rId4"/>
          <a:srcRect l="48828" t="2926" r="43906" b="85846"/>
          <a:stretch>
            <a:fillRect/>
          </a:stretch>
        </p:blipFill>
        <p:spPr>
          <a:xfrm>
            <a:off x="3740150" y="-3556317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101" y="0"/>
                </a:moveTo>
                <a:lnTo>
                  <a:pt x="1294" y="0"/>
                </a:lnTo>
                <a:lnTo>
                  <a:pt x="1301" y="10"/>
                </a:lnTo>
                <a:cubicBezTo>
                  <a:pt x="1360" y="98"/>
                  <a:pt x="1395" y="204"/>
                  <a:pt x="1395" y="318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318"/>
                </a:lnTo>
                <a:cubicBezTo>
                  <a:pt x="0" y="204"/>
                  <a:pt x="35" y="98"/>
                  <a:pt x="94" y="10"/>
                </a:cubicBezTo>
                <a:lnTo>
                  <a:pt x="101" y="0"/>
                </a:lnTo>
                <a:close/>
              </a:path>
            </a:pathLst>
          </a:custGeom>
        </p:spPr>
      </p:pic>
      <p:pic>
        <p:nvPicPr>
          <p:cNvPr id="120" name="Picture 119" descr="1LhZM7"/>
          <p:cNvPicPr>
            <a:picLocks noChangeAspect="1"/>
          </p:cNvPicPr>
          <p:nvPr/>
        </p:nvPicPr>
        <p:blipFill>
          <a:blip r:embed="rId4"/>
          <a:srcRect l="68401" t="2926" r="24333" b="85846"/>
          <a:stretch>
            <a:fillRect/>
          </a:stretch>
        </p:blipFill>
        <p:spPr>
          <a:xfrm>
            <a:off x="7517765" y="-1784667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100" y="0"/>
                </a:moveTo>
                <a:lnTo>
                  <a:pt x="1295" y="0"/>
                </a:lnTo>
                <a:lnTo>
                  <a:pt x="1301" y="9"/>
                </a:lnTo>
                <a:cubicBezTo>
                  <a:pt x="1360" y="97"/>
                  <a:pt x="1395" y="203"/>
                  <a:pt x="1395" y="317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317"/>
                </a:lnTo>
                <a:cubicBezTo>
                  <a:pt x="0" y="203"/>
                  <a:pt x="35" y="97"/>
                  <a:pt x="94" y="9"/>
                </a:cubicBezTo>
                <a:lnTo>
                  <a:pt x="100" y="0"/>
                </a:lnTo>
                <a:close/>
              </a:path>
            </a:pathLst>
          </a:custGeom>
        </p:spPr>
      </p:pic>
      <p:pic>
        <p:nvPicPr>
          <p:cNvPr id="121" name="Picture 120" descr="1LhZM7"/>
          <p:cNvPicPr>
            <a:picLocks noChangeAspect="1"/>
          </p:cNvPicPr>
          <p:nvPr/>
        </p:nvPicPr>
        <p:blipFill>
          <a:blip r:embed="rId4"/>
          <a:srcRect l="78188" t="2926" r="14547" b="85846"/>
          <a:stretch>
            <a:fillRect/>
          </a:stretch>
        </p:blipFill>
        <p:spPr>
          <a:xfrm>
            <a:off x="9512300" y="-2086927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33" y="0"/>
                </a:moveTo>
                <a:lnTo>
                  <a:pt x="1362" y="0"/>
                </a:lnTo>
                <a:lnTo>
                  <a:pt x="1370" y="23"/>
                </a:lnTo>
                <a:cubicBezTo>
                  <a:pt x="1386" y="75"/>
                  <a:pt x="1395" y="130"/>
                  <a:pt x="1395" y="187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187"/>
                </a:lnTo>
                <a:cubicBezTo>
                  <a:pt x="0" y="130"/>
                  <a:pt x="9" y="75"/>
                  <a:pt x="25" y="23"/>
                </a:cubicBezTo>
                <a:lnTo>
                  <a:pt x="33" y="0"/>
                </a:lnTo>
                <a:close/>
              </a:path>
            </a:pathLst>
          </a:custGeom>
        </p:spPr>
      </p:pic>
      <p:pic>
        <p:nvPicPr>
          <p:cNvPr id="122" name="Picture 121" descr="1LhZM7"/>
          <p:cNvPicPr>
            <a:picLocks noChangeAspect="1"/>
          </p:cNvPicPr>
          <p:nvPr/>
        </p:nvPicPr>
        <p:blipFill>
          <a:blip r:embed="rId4"/>
          <a:srcRect l="58615" t="2926" r="34120" b="85846"/>
          <a:stretch>
            <a:fillRect/>
          </a:stretch>
        </p:blipFill>
        <p:spPr>
          <a:xfrm>
            <a:off x="7454265" y="-3102292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100" y="0"/>
                </a:moveTo>
                <a:lnTo>
                  <a:pt x="1295" y="0"/>
                </a:lnTo>
                <a:lnTo>
                  <a:pt x="1301" y="9"/>
                </a:lnTo>
                <a:cubicBezTo>
                  <a:pt x="1360" y="97"/>
                  <a:pt x="1395" y="203"/>
                  <a:pt x="1395" y="317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317"/>
                </a:lnTo>
                <a:cubicBezTo>
                  <a:pt x="0" y="203"/>
                  <a:pt x="35" y="97"/>
                  <a:pt x="94" y="9"/>
                </a:cubicBezTo>
                <a:lnTo>
                  <a:pt x="100" y="0"/>
                </a:lnTo>
                <a:close/>
              </a:path>
            </a:pathLst>
          </a:custGeom>
        </p:spPr>
      </p:pic>
      <p:pic>
        <p:nvPicPr>
          <p:cNvPr id="123" name="Picture 122" descr="1LhZM7"/>
          <p:cNvPicPr>
            <a:picLocks noChangeAspect="1"/>
          </p:cNvPicPr>
          <p:nvPr/>
        </p:nvPicPr>
        <p:blipFill>
          <a:blip r:embed="rId4"/>
          <a:srcRect l="87974" t="2926" r="4760" b="85846"/>
          <a:stretch>
            <a:fillRect/>
          </a:stretch>
        </p:blipFill>
        <p:spPr>
          <a:xfrm>
            <a:off x="10747375" y="-1784667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33" y="0"/>
                </a:moveTo>
                <a:lnTo>
                  <a:pt x="1362" y="0"/>
                </a:lnTo>
                <a:lnTo>
                  <a:pt x="1370" y="23"/>
                </a:lnTo>
                <a:cubicBezTo>
                  <a:pt x="1386" y="75"/>
                  <a:pt x="1395" y="130"/>
                  <a:pt x="1395" y="187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187"/>
                </a:lnTo>
                <a:cubicBezTo>
                  <a:pt x="0" y="130"/>
                  <a:pt x="9" y="75"/>
                  <a:pt x="25" y="23"/>
                </a:cubicBezTo>
                <a:lnTo>
                  <a:pt x="33" y="0"/>
                </a:lnTo>
                <a:close/>
              </a:path>
            </a:pathLst>
          </a:custGeom>
        </p:spPr>
      </p:pic>
      <p:pic>
        <p:nvPicPr>
          <p:cNvPr id="124" name="Picture 123" descr="1LhZM7"/>
          <p:cNvPicPr>
            <a:picLocks noChangeAspect="1"/>
          </p:cNvPicPr>
          <p:nvPr/>
        </p:nvPicPr>
        <p:blipFill>
          <a:blip r:embed="rId4"/>
          <a:srcRect t="2926" r="92946" b="85846"/>
          <a:stretch>
            <a:fillRect/>
          </a:stretch>
        </p:blipFill>
        <p:spPr>
          <a:xfrm>
            <a:off x="-227965" y="-2670492"/>
            <a:ext cx="86001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54" h="1395">
                <a:moveTo>
                  <a:pt x="550" y="0"/>
                </a:moveTo>
                <a:lnTo>
                  <a:pt x="1354" y="0"/>
                </a:lnTo>
                <a:lnTo>
                  <a:pt x="1348" y="9"/>
                </a:lnTo>
                <a:cubicBezTo>
                  <a:pt x="1289" y="97"/>
                  <a:pt x="1254" y="203"/>
                  <a:pt x="1254" y="317"/>
                </a:cubicBezTo>
                <a:lnTo>
                  <a:pt x="1254" y="1395"/>
                </a:lnTo>
                <a:lnTo>
                  <a:pt x="550" y="1395"/>
                </a:lnTo>
                <a:cubicBezTo>
                  <a:pt x="255" y="1395"/>
                  <a:pt x="15" y="1164"/>
                  <a:pt x="0" y="873"/>
                </a:cubicBezTo>
                <a:lnTo>
                  <a:pt x="0" y="865"/>
                </a:lnTo>
                <a:lnTo>
                  <a:pt x="0" y="530"/>
                </a:lnTo>
                <a:lnTo>
                  <a:pt x="0" y="522"/>
                </a:lnTo>
                <a:cubicBezTo>
                  <a:pt x="15" y="231"/>
                  <a:pt x="255" y="0"/>
                  <a:pt x="550" y="0"/>
                </a:cubicBezTo>
                <a:close/>
              </a:path>
            </a:pathLst>
          </a:custGeom>
        </p:spPr>
      </p:pic>
      <p:pic>
        <p:nvPicPr>
          <p:cNvPr id="125" name="Picture 124" descr="1LhZM7"/>
          <p:cNvPicPr>
            <a:picLocks noChangeAspect="1"/>
          </p:cNvPicPr>
          <p:nvPr/>
        </p:nvPicPr>
        <p:blipFill>
          <a:blip r:embed="rId4"/>
          <a:srcRect l="13274" t="2926" r="83317" b="85846"/>
          <a:stretch>
            <a:fillRect/>
          </a:stretch>
        </p:blipFill>
        <p:spPr>
          <a:xfrm>
            <a:off x="16570100" y="-3870007"/>
            <a:ext cx="415556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4" h="1395">
                <a:moveTo>
                  <a:pt x="0" y="0"/>
                </a:moveTo>
                <a:lnTo>
                  <a:pt x="654" y="0"/>
                </a:lnTo>
                <a:lnTo>
                  <a:pt x="647" y="10"/>
                </a:lnTo>
                <a:cubicBezTo>
                  <a:pt x="588" y="98"/>
                  <a:pt x="553" y="204"/>
                  <a:pt x="553" y="318"/>
                </a:cubicBezTo>
                <a:lnTo>
                  <a:pt x="553" y="1395"/>
                </a:lnTo>
                <a:lnTo>
                  <a:pt x="100" y="1395"/>
                </a:lnTo>
                <a:lnTo>
                  <a:pt x="100" y="317"/>
                </a:lnTo>
                <a:cubicBezTo>
                  <a:pt x="100" y="203"/>
                  <a:pt x="66" y="97"/>
                  <a:pt x="6" y="9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6" name="Picture 125" descr="1LhZM7"/>
          <p:cNvPicPr>
            <a:picLocks noChangeAspect="1"/>
          </p:cNvPicPr>
          <p:nvPr/>
        </p:nvPicPr>
        <p:blipFill>
          <a:blip r:embed="rId4"/>
          <a:srcRect l="22895" t="2926" r="72430" b="85846"/>
          <a:stretch>
            <a:fillRect/>
          </a:stretch>
        </p:blipFill>
        <p:spPr>
          <a:xfrm>
            <a:off x="17743128" y="-3870007"/>
            <a:ext cx="569862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7" h="1395">
                <a:moveTo>
                  <a:pt x="0" y="0"/>
                </a:moveTo>
                <a:lnTo>
                  <a:pt x="897" y="0"/>
                </a:lnTo>
                <a:lnTo>
                  <a:pt x="891" y="9"/>
                </a:lnTo>
                <a:cubicBezTo>
                  <a:pt x="832" y="97"/>
                  <a:pt x="797" y="203"/>
                  <a:pt x="797" y="317"/>
                </a:cubicBezTo>
                <a:lnTo>
                  <a:pt x="797" y="1395"/>
                </a:lnTo>
                <a:lnTo>
                  <a:pt x="101" y="1395"/>
                </a:lnTo>
                <a:lnTo>
                  <a:pt x="101" y="318"/>
                </a:lnTo>
                <a:cubicBezTo>
                  <a:pt x="101" y="204"/>
                  <a:pt x="66" y="98"/>
                  <a:pt x="7" y="10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7" name="Picture 126" descr="1LhZM7"/>
          <p:cNvPicPr>
            <a:picLocks noChangeAspect="1"/>
          </p:cNvPicPr>
          <p:nvPr/>
        </p:nvPicPr>
        <p:blipFill>
          <a:blip r:embed="rId4"/>
          <a:srcRect l="33790" t="2926" r="61536" b="85846"/>
          <a:stretch>
            <a:fillRect/>
          </a:stretch>
        </p:blipFill>
        <p:spPr>
          <a:xfrm>
            <a:off x="4183790" y="-2429192"/>
            <a:ext cx="569862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7" h="1395">
                <a:moveTo>
                  <a:pt x="0" y="0"/>
                </a:moveTo>
                <a:lnTo>
                  <a:pt x="897" y="0"/>
                </a:lnTo>
                <a:lnTo>
                  <a:pt x="890" y="10"/>
                </a:lnTo>
                <a:cubicBezTo>
                  <a:pt x="831" y="98"/>
                  <a:pt x="796" y="204"/>
                  <a:pt x="796" y="318"/>
                </a:cubicBezTo>
                <a:lnTo>
                  <a:pt x="796" y="1395"/>
                </a:lnTo>
                <a:lnTo>
                  <a:pt x="100" y="1395"/>
                </a:lnTo>
                <a:lnTo>
                  <a:pt x="100" y="317"/>
                </a:lnTo>
                <a:cubicBezTo>
                  <a:pt x="100" y="203"/>
                  <a:pt x="66" y="97"/>
                  <a:pt x="6" y="9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8" name="Picture 127" descr="1LhZM7"/>
          <p:cNvPicPr>
            <a:picLocks noChangeAspect="1"/>
          </p:cNvPicPr>
          <p:nvPr/>
        </p:nvPicPr>
        <p:blipFill>
          <a:blip r:embed="rId4"/>
          <a:srcRect l="44677" t="2926" r="50645" b="85846"/>
          <a:stretch>
            <a:fillRect/>
          </a:stretch>
        </p:blipFill>
        <p:spPr>
          <a:xfrm>
            <a:off x="20398698" y="-3870007"/>
            <a:ext cx="570313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8" h="1395">
                <a:moveTo>
                  <a:pt x="0" y="0"/>
                </a:moveTo>
                <a:lnTo>
                  <a:pt x="898" y="0"/>
                </a:lnTo>
                <a:lnTo>
                  <a:pt x="891" y="10"/>
                </a:lnTo>
                <a:cubicBezTo>
                  <a:pt x="832" y="98"/>
                  <a:pt x="797" y="204"/>
                  <a:pt x="797" y="318"/>
                </a:cubicBezTo>
                <a:lnTo>
                  <a:pt x="797" y="1395"/>
                </a:lnTo>
                <a:lnTo>
                  <a:pt x="101" y="1395"/>
                </a:lnTo>
                <a:lnTo>
                  <a:pt x="101" y="318"/>
                </a:lnTo>
                <a:cubicBezTo>
                  <a:pt x="101" y="204"/>
                  <a:pt x="66" y="98"/>
                  <a:pt x="7" y="10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9" name="Picture 128" descr="1LhZM7"/>
          <p:cNvPicPr>
            <a:picLocks noChangeAspect="1"/>
          </p:cNvPicPr>
          <p:nvPr/>
        </p:nvPicPr>
        <p:blipFill>
          <a:blip r:embed="rId4"/>
          <a:srcRect l="55567" t="2926" r="40863" b="85846"/>
          <a:stretch>
            <a:fillRect/>
          </a:stretch>
        </p:blipFill>
        <p:spPr>
          <a:xfrm>
            <a:off x="-5610267" y="-1553527"/>
            <a:ext cx="435242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85" h="1395">
                <a:moveTo>
                  <a:pt x="0" y="0"/>
                </a:moveTo>
                <a:lnTo>
                  <a:pt x="685" y="0"/>
                </a:lnTo>
                <a:lnTo>
                  <a:pt x="679" y="9"/>
                </a:lnTo>
                <a:cubicBezTo>
                  <a:pt x="620" y="97"/>
                  <a:pt x="585" y="203"/>
                  <a:pt x="585" y="317"/>
                </a:cubicBezTo>
                <a:lnTo>
                  <a:pt x="585" y="1395"/>
                </a:lnTo>
                <a:lnTo>
                  <a:pt x="101" y="1395"/>
                </a:lnTo>
                <a:lnTo>
                  <a:pt x="101" y="318"/>
                </a:lnTo>
                <a:cubicBezTo>
                  <a:pt x="101" y="204"/>
                  <a:pt x="66" y="98"/>
                  <a:pt x="7" y="10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0" name="Picture 129" descr="1LhZM7"/>
          <p:cNvPicPr>
            <a:picLocks noChangeAspect="1"/>
          </p:cNvPicPr>
          <p:nvPr/>
        </p:nvPicPr>
        <p:blipFill>
          <a:blip r:embed="rId4"/>
          <a:srcRect l="65358" t="2926" r="31076" b="85846"/>
          <a:stretch>
            <a:fillRect/>
          </a:stretch>
        </p:blipFill>
        <p:spPr>
          <a:xfrm>
            <a:off x="6067835" y="-3102292"/>
            <a:ext cx="43479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85" h="1395">
                <a:moveTo>
                  <a:pt x="0" y="0"/>
                </a:moveTo>
                <a:lnTo>
                  <a:pt x="685" y="0"/>
                </a:lnTo>
                <a:lnTo>
                  <a:pt x="678" y="9"/>
                </a:lnTo>
                <a:cubicBezTo>
                  <a:pt x="619" y="97"/>
                  <a:pt x="584" y="203"/>
                  <a:pt x="584" y="317"/>
                </a:cubicBezTo>
                <a:lnTo>
                  <a:pt x="584" y="1395"/>
                </a:lnTo>
                <a:lnTo>
                  <a:pt x="100" y="1395"/>
                </a:lnTo>
                <a:lnTo>
                  <a:pt x="100" y="317"/>
                </a:lnTo>
                <a:cubicBezTo>
                  <a:pt x="100" y="203"/>
                  <a:pt x="66" y="97"/>
                  <a:pt x="6" y="9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1" name="Picture 130" descr="1LhZM7"/>
          <p:cNvPicPr>
            <a:picLocks noChangeAspect="1"/>
          </p:cNvPicPr>
          <p:nvPr/>
        </p:nvPicPr>
        <p:blipFill>
          <a:blip r:embed="rId4"/>
          <a:srcRect l="75144" t="2926" r="21643" b="85846"/>
          <a:stretch>
            <a:fillRect/>
          </a:stretch>
        </p:blipFill>
        <p:spPr>
          <a:xfrm>
            <a:off x="-3223485" y="-1553527"/>
            <a:ext cx="391708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17" h="1395">
                <a:moveTo>
                  <a:pt x="0" y="0"/>
                </a:moveTo>
                <a:lnTo>
                  <a:pt x="617" y="0"/>
                </a:lnTo>
                <a:lnTo>
                  <a:pt x="609" y="23"/>
                </a:lnTo>
                <a:cubicBezTo>
                  <a:pt x="593" y="75"/>
                  <a:pt x="584" y="130"/>
                  <a:pt x="584" y="187"/>
                </a:cubicBezTo>
                <a:lnTo>
                  <a:pt x="584" y="1395"/>
                </a:lnTo>
                <a:lnTo>
                  <a:pt x="100" y="1395"/>
                </a:lnTo>
                <a:lnTo>
                  <a:pt x="100" y="317"/>
                </a:lnTo>
                <a:cubicBezTo>
                  <a:pt x="100" y="203"/>
                  <a:pt x="66" y="97"/>
                  <a:pt x="6" y="9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2" name="Picture 131" descr="1LhZM7"/>
          <p:cNvPicPr>
            <a:picLocks noChangeAspect="1"/>
          </p:cNvPicPr>
          <p:nvPr/>
        </p:nvPicPr>
        <p:blipFill>
          <a:blip r:embed="rId4"/>
          <a:srcRect l="85284" t="2926" r="11857" b="85846"/>
          <a:stretch>
            <a:fillRect/>
          </a:stretch>
        </p:blipFill>
        <p:spPr>
          <a:xfrm>
            <a:off x="-1987238" y="-1553527"/>
            <a:ext cx="348627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9" h="1395">
                <a:moveTo>
                  <a:pt x="0" y="0"/>
                </a:moveTo>
                <a:lnTo>
                  <a:pt x="549" y="0"/>
                </a:lnTo>
                <a:lnTo>
                  <a:pt x="541" y="23"/>
                </a:lnTo>
                <a:cubicBezTo>
                  <a:pt x="525" y="75"/>
                  <a:pt x="517" y="130"/>
                  <a:pt x="517" y="187"/>
                </a:cubicBezTo>
                <a:lnTo>
                  <a:pt x="517" y="1395"/>
                </a:lnTo>
                <a:lnTo>
                  <a:pt x="33" y="1395"/>
                </a:lnTo>
                <a:lnTo>
                  <a:pt x="33" y="187"/>
                </a:lnTo>
                <a:cubicBezTo>
                  <a:pt x="33" y="130"/>
                  <a:pt x="24" y="75"/>
                  <a:pt x="8" y="23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3" name="Picture 132" descr="1LhZM7"/>
          <p:cNvPicPr>
            <a:picLocks noChangeAspect="1"/>
          </p:cNvPicPr>
          <p:nvPr/>
        </p:nvPicPr>
        <p:blipFill>
          <a:blip r:embed="rId4"/>
          <a:srcRect l="95070" t="2926" r="3" b="85846"/>
          <a:stretch>
            <a:fillRect/>
          </a:stretch>
        </p:blipFill>
        <p:spPr>
          <a:xfrm>
            <a:off x="12785401" y="-2670492"/>
            <a:ext cx="600716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46" h="1395">
                <a:moveTo>
                  <a:pt x="0" y="0"/>
                </a:moveTo>
                <a:lnTo>
                  <a:pt x="396" y="0"/>
                </a:lnTo>
                <a:cubicBezTo>
                  <a:pt x="700" y="0"/>
                  <a:pt x="946" y="246"/>
                  <a:pt x="946" y="550"/>
                </a:cubicBezTo>
                <a:lnTo>
                  <a:pt x="946" y="845"/>
                </a:lnTo>
                <a:cubicBezTo>
                  <a:pt x="946" y="1149"/>
                  <a:pt x="700" y="1395"/>
                  <a:pt x="396" y="1395"/>
                </a:cubicBezTo>
                <a:lnTo>
                  <a:pt x="33" y="1395"/>
                </a:lnTo>
                <a:lnTo>
                  <a:pt x="33" y="187"/>
                </a:lnTo>
                <a:cubicBezTo>
                  <a:pt x="33" y="130"/>
                  <a:pt x="24" y="75"/>
                  <a:pt x="8" y="23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4" name="Picture 133" descr="1LhZM7"/>
          <p:cNvPicPr>
            <a:picLocks noChangeAspect="1"/>
          </p:cNvPicPr>
          <p:nvPr/>
        </p:nvPicPr>
        <p:blipFill>
          <a:blip r:embed="rId4"/>
          <a:srcRect l="6531" t="16142" r="86203" b="72630"/>
          <a:stretch>
            <a:fillRect/>
          </a:stretch>
        </p:blipFill>
        <p:spPr>
          <a:xfrm>
            <a:off x="-2973705" y="311943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5" name="Picture 134" descr="1LhZM7"/>
          <p:cNvPicPr>
            <a:picLocks noChangeAspect="1"/>
          </p:cNvPicPr>
          <p:nvPr/>
        </p:nvPicPr>
        <p:blipFill>
          <a:blip r:embed="rId4"/>
          <a:srcRect l="16156" t="16142" r="76578" b="72630"/>
          <a:stretch>
            <a:fillRect/>
          </a:stretch>
        </p:blipFill>
        <p:spPr>
          <a:xfrm>
            <a:off x="-1800225" y="311943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6" name="Picture 135" descr="1LhZM7"/>
          <p:cNvPicPr>
            <a:picLocks noChangeAspect="1"/>
          </p:cNvPicPr>
          <p:nvPr/>
        </p:nvPicPr>
        <p:blipFill>
          <a:blip r:embed="rId4"/>
          <a:srcRect l="27047" t="16142" r="65688" b="72630"/>
          <a:stretch>
            <a:fillRect/>
          </a:stretch>
        </p:blipFill>
        <p:spPr>
          <a:xfrm>
            <a:off x="18249265" y="-2827337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7" name="Picture 136" descr="1LhZM7"/>
          <p:cNvPicPr>
            <a:picLocks noChangeAspect="1"/>
          </p:cNvPicPr>
          <p:nvPr/>
        </p:nvPicPr>
        <p:blipFill>
          <a:blip r:embed="rId4"/>
          <a:srcRect l="37938" t="16142" r="54797" b="72630"/>
          <a:stretch>
            <a:fillRect/>
          </a:stretch>
        </p:blipFill>
        <p:spPr>
          <a:xfrm>
            <a:off x="19577050" y="-2827337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8" name="Picture 137" descr="1LhZM7"/>
          <p:cNvPicPr>
            <a:picLocks noChangeAspect="1"/>
          </p:cNvPicPr>
          <p:nvPr/>
        </p:nvPicPr>
        <p:blipFill>
          <a:blip r:embed="rId4"/>
          <a:srcRect l="48828" t="16142" r="43906" b="72630"/>
          <a:stretch>
            <a:fillRect/>
          </a:stretch>
        </p:blipFill>
        <p:spPr>
          <a:xfrm>
            <a:off x="18012410" y="4969193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9" name="Picture 138" descr="1LhZM7"/>
          <p:cNvPicPr>
            <a:picLocks noChangeAspect="1"/>
          </p:cNvPicPr>
          <p:nvPr/>
        </p:nvPicPr>
        <p:blipFill>
          <a:blip r:embed="rId4"/>
          <a:srcRect l="68401" t="16142" r="24333" b="72630"/>
          <a:stretch>
            <a:fillRect/>
          </a:stretch>
        </p:blipFill>
        <p:spPr>
          <a:xfrm>
            <a:off x="20398740" y="4969193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0" name="Picture 139" descr="1LhZM7"/>
          <p:cNvPicPr>
            <a:picLocks noChangeAspect="1"/>
          </p:cNvPicPr>
          <p:nvPr/>
        </p:nvPicPr>
        <p:blipFill>
          <a:blip r:embed="rId4"/>
          <a:srcRect l="78188" t="16142" r="14547" b="72630"/>
          <a:stretch>
            <a:fillRect/>
          </a:stretch>
        </p:blipFill>
        <p:spPr>
          <a:xfrm>
            <a:off x="15250795" y="-886142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1" name="Picture 140" descr="1LhZM7"/>
          <p:cNvPicPr>
            <a:picLocks noChangeAspect="1"/>
          </p:cNvPicPr>
          <p:nvPr/>
        </p:nvPicPr>
        <p:blipFill>
          <a:blip r:embed="rId4"/>
          <a:srcRect l="58615" t="16142" r="34120" b="72630"/>
          <a:stretch>
            <a:fillRect/>
          </a:stretch>
        </p:blipFill>
        <p:spPr>
          <a:xfrm>
            <a:off x="19205575" y="4969193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2" name="Picture 141" descr="1LhZM7"/>
          <p:cNvPicPr>
            <a:picLocks noChangeAspect="1"/>
          </p:cNvPicPr>
          <p:nvPr/>
        </p:nvPicPr>
        <p:blipFill>
          <a:blip r:embed="rId4"/>
          <a:srcRect l="87974" t="16142" r="4760" b="72630"/>
          <a:stretch>
            <a:fillRect/>
          </a:stretch>
        </p:blipFill>
        <p:spPr>
          <a:xfrm>
            <a:off x="14253845" y="2951163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3" name="Picture 142" descr="1LhZM7"/>
          <p:cNvPicPr>
            <a:picLocks noChangeAspect="1"/>
          </p:cNvPicPr>
          <p:nvPr/>
        </p:nvPicPr>
        <p:blipFill>
          <a:blip r:embed="rId4"/>
          <a:srcRect t="16142" r="93469" b="72630"/>
          <a:stretch>
            <a:fillRect/>
          </a:stretch>
        </p:blipFill>
        <p:spPr>
          <a:xfrm>
            <a:off x="-3769995" y="3119438"/>
            <a:ext cx="79629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395">
                <a:moveTo>
                  <a:pt x="549" y="0"/>
                </a:moveTo>
                <a:lnTo>
                  <a:pt x="1254" y="0"/>
                </a:lnTo>
                <a:lnTo>
                  <a:pt x="1254" y="1395"/>
                </a:lnTo>
                <a:lnTo>
                  <a:pt x="549" y="1395"/>
                </a:lnTo>
                <a:cubicBezTo>
                  <a:pt x="264" y="1395"/>
                  <a:pt x="30" y="1179"/>
                  <a:pt x="1" y="901"/>
                </a:cubicBezTo>
                <a:lnTo>
                  <a:pt x="0" y="884"/>
                </a:lnTo>
                <a:lnTo>
                  <a:pt x="0" y="511"/>
                </a:lnTo>
                <a:lnTo>
                  <a:pt x="1" y="494"/>
                </a:lnTo>
                <a:cubicBezTo>
                  <a:pt x="30" y="216"/>
                  <a:pt x="264" y="0"/>
                  <a:pt x="549" y="0"/>
                </a:cubicBezTo>
                <a:close/>
              </a:path>
            </a:pathLst>
          </a:custGeom>
        </p:spPr>
      </p:pic>
      <p:pic>
        <p:nvPicPr>
          <p:cNvPr id="144" name="Picture 143" descr="1LhZM7"/>
          <p:cNvPicPr>
            <a:picLocks noChangeAspect="1"/>
          </p:cNvPicPr>
          <p:nvPr/>
        </p:nvPicPr>
        <p:blipFill>
          <a:blip r:embed="rId4"/>
          <a:srcRect l="13797" t="16142" r="83844" b="72630"/>
          <a:stretch>
            <a:fillRect/>
          </a:stretch>
        </p:blipFill>
        <p:spPr>
          <a:xfrm>
            <a:off x="-2087880" y="3119438"/>
            <a:ext cx="28765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1395">
                <a:moveTo>
                  <a:pt x="0" y="0"/>
                </a:moveTo>
                <a:lnTo>
                  <a:pt x="453" y="0"/>
                </a:lnTo>
                <a:lnTo>
                  <a:pt x="453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5" name="Picture 144" descr="1LhZM7"/>
          <p:cNvPicPr>
            <a:picLocks noChangeAspect="1"/>
          </p:cNvPicPr>
          <p:nvPr/>
        </p:nvPicPr>
        <p:blipFill>
          <a:blip r:embed="rId4"/>
          <a:srcRect l="23422" t="16142" r="72953" b="72630"/>
          <a:stretch>
            <a:fillRect/>
          </a:stretch>
        </p:blipFill>
        <p:spPr>
          <a:xfrm>
            <a:off x="17807305" y="-2827337"/>
            <a:ext cx="44196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6" name="Picture 145" descr="1LhZM7"/>
          <p:cNvPicPr>
            <a:picLocks noChangeAspect="1"/>
          </p:cNvPicPr>
          <p:nvPr/>
        </p:nvPicPr>
        <p:blipFill>
          <a:blip r:embed="rId4"/>
          <a:srcRect l="34313" t="16142" r="62063" b="72630"/>
          <a:stretch>
            <a:fillRect/>
          </a:stretch>
        </p:blipFill>
        <p:spPr>
          <a:xfrm>
            <a:off x="19135090" y="-2827337"/>
            <a:ext cx="44196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7" name="Picture 146" descr="1LhZM7"/>
          <p:cNvPicPr>
            <a:picLocks noChangeAspect="1"/>
          </p:cNvPicPr>
          <p:nvPr/>
        </p:nvPicPr>
        <p:blipFill>
          <a:blip r:embed="rId4"/>
          <a:srcRect l="45203" t="16142" r="51172" b="72630"/>
          <a:stretch>
            <a:fillRect/>
          </a:stretch>
        </p:blipFill>
        <p:spPr>
          <a:xfrm>
            <a:off x="20462875" y="-2827337"/>
            <a:ext cx="44196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8" name="Picture 147" descr="1LhZM7"/>
          <p:cNvPicPr>
            <a:picLocks noChangeAspect="1"/>
          </p:cNvPicPr>
          <p:nvPr/>
        </p:nvPicPr>
        <p:blipFill>
          <a:blip r:embed="rId4"/>
          <a:srcRect l="56094" t="16142" r="41385" b="72630"/>
          <a:stretch>
            <a:fillRect/>
          </a:stretch>
        </p:blipFill>
        <p:spPr>
          <a:xfrm>
            <a:off x="-1510665" y="865823"/>
            <a:ext cx="30734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9" name="Picture 148" descr="1LhZM7"/>
          <p:cNvPicPr>
            <a:picLocks noChangeAspect="1"/>
          </p:cNvPicPr>
          <p:nvPr/>
        </p:nvPicPr>
        <p:blipFill>
          <a:blip r:embed="rId4"/>
          <a:srcRect l="65880" t="16142" r="31599" b="72630"/>
          <a:stretch>
            <a:fillRect/>
          </a:stretch>
        </p:blipFill>
        <p:spPr>
          <a:xfrm>
            <a:off x="20091400" y="4969193"/>
            <a:ext cx="30734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0" name="Picture 149" descr="1LhZM7"/>
          <p:cNvPicPr>
            <a:picLocks noChangeAspect="1"/>
          </p:cNvPicPr>
          <p:nvPr/>
        </p:nvPicPr>
        <p:blipFill>
          <a:blip r:embed="rId4"/>
          <a:srcRect l="75667" t="16142" r="21813" b="72630"/>
          <a:stretch>
            <a:fillRect/>
          </a:stretch>
        </p:blipFill>
        <p:spPr>
          <a:xfrm>
            <a:off x="21284565" y="4969193"/>
            <a:ext cx="30734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1" name="Picture 150" descr="1LhZM7"/>
          <p:cNvPicPr>
            <a:picLocks noChangeAspect="1"/>
          </p:cNvPicPr>
          <p:nvPr/>
        </p:nvPicPr>
        <p:blipFill>
          <a:blip r:embed="rId4"/>
          <a:srcRect l="85453" t="16142" r="12026" b="72630"/>
          <a:stretch>
            <a:fillRect/>
          </a:stretch>
        </p:blipFill>
        <p:spPr>
          <a:xfrm>
            <a:off x="22477730" y="4969193"/>
            <a:ext cx="30734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2" name="Picture 151" descr="1LhZM7"/>
          <p:cNvPicPr>
            <a:picLocks noChangeAspect="1"/>
          </p:cNvPicPr>
          <p:nvPr/>
        </p:nvPicPr>
        <p:blipFill>
          <a:blip r:embed="rId4"/>
          <a:srcRect l="95240" t="16142" r="8" b="72630"/>
          <a:stretch>
            <a:fillRect/>
          </a:stretch>
        </p:blipFill>
        <p:spPr>
          <a:xfrm>
            <a:off x="14253845" y="1190943"/>
            <a:ext cx="579438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3" h="1395">
                <a:moveTo>
                  <a:pt x="0" y="0"/>
                </a:moveTo>
                <a:lnTo>
                  <a:pt x="362" y="0"/>
                </a:lnTo>
                <a:cubicBezTo>
                  <a:pt x="666" y="0"/>
                  <a:pt x="913" y="246"/>
                  <a:pt x="913" y="550"/>
                </a:cubicBezTo>
                <a:lnTo>
                  <a:pt x="913" y="845"/>
                </a:lnTo>
                <a:cubicBezTo>
                  <a:pt x="913" y="1149"/>
                  <a:pt x="666" y="1395"/>
                  <a:pt x="362" y="1395"/>
                </a:cubicBez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3" name="Picture 152" descr="1LhZM7"/>
          <p:cNvPicPr>
            <a:picLocks noChangeAspect="1"/>
          </p:cNvPicPr>
          <p:nvPr/>
        </p:nvPicPr>
        <p:blipFill>
          <a:blip r:embed="rId4"/>
          <a:srcRect l="6531" t="29358" r="86203" b="59414"/>
          <a:stretch>
            <a:fillRect/>
          </a:stretch>
        </p:blipFill>
        <p:spPr>
          <a:xfrm>
            <a:off x="-8484870" y="343312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4" name="Picture 153" descr="1LhZM7"/>
          <p:cNvPicPr>
            <a:picLocks noChangeAspect="1"/>
          </p:cNvPicPr>
          <p:nvPr/>
        </p:nvPicPr>
        <p:blipFill>
          <a:blip r:embed="rId4"/>
          <a:srcRect l="16156" t="29358" r="76578" b="59414"/>
          <a:stretch>
            <a:fillRect/>
          </a:stretch>
        </p:blipFill>
        <p:spPr>
          <a:xfrm>
            <a:off x="16921480" y="-1784667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5" name="Picture 154" descr="1LhZM7"/>
          <p:cNvPicPr>
            <a:picLocks noChangeAspect="1"/>
          </p:cNvPicPr>
          <p:nvPr/>
        </p:nvPicPr>
        <p:blipFill>
          <a:blip r:embed="rId4"/>
          <a:srcRect l="27047" t="29358" r="65688" b="59414"/>
          <a:stretch>
            <a:fillRect/>
          </a:stretch>
        </p:blipFill>
        <p:spPr>
          <a:xfrm>
            <a:off x="18249265" y="-1784667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6" name="Picture 155" descr="1LhZM7"/>
          <p:cNvPicPr>
            <a:picLocks noChangeAspect="1"/>
          </p:cNvPicPr>
          <p:nvPr/>
        </p:nvPicPr>
        <p:blipFill>
          <a:blip r:embed="rId4"/>
          <a:srcRect l="37938" t="29358" r="54797" b="59414"/>
          <a:stretch>
            <a:fillRect/>
          </a:stretch>
        </p:blipFill>
        <p:spPr>
          <a:xfrm>
            <a:off x="19577050" y="-1784667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7" name="Picture 156" descr="1LhZM7"/>
          <p:cNvPicPr>
            <a:picLocks noChangeAspect="1"/>
          </p:cNvPicPr>
          <p:nvPr/>
        </p:nvPicPr>
        <p:blipFill>
          <a:blip r:embed="rId4"/>
          <a:srcRect l="48828" t="29358" r="43906" b="59414"/>
          <a:stretch>
            <a:fillRect/>
          </a:stretch>
        </p:blipFill>
        <p:spPr>
          <a:xfrm>
            <a:off x="18012410" y="6011863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8" name="Picture 157" descr="1LhZM7"/>
          <p:cNvPicPr>
            <a:picLocks noChangeAspect="1"/>
          </p:cNvPicPr>
          <p:nvPr/>
        </p:nvPicPr>
        <p:blipFill>
          <a:blip r:embed="rId4"/>
          <a:srcRect l="68401" t="29358" r="24333" b="59414"/>
          <a:stretch>
            <a:fillRect/>
          </a:stretch>
        </p:blipFill>
        <p:spPr>
          <a:xfrm>
            <a:off x="20398740" y="6011863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9" name="Picture 158" descr="1LhZM7"/>
          <p:cNvPicPr>
            <a:picLocks noChangeAspect="1"/>
          </p:cNvPicPr>
          <p:nvPr/>
        </p:nvPicPr>
        <p:blipFill>
          <a:blip r:embed="rId4"/>
          <a:srcRect l="78188" t="29358" r="14547" b="59414"/>
          <a:stretch>
            <a:fillRect/>
          </a:stretch>
        </p:blipFill>
        <p:spPr>
          <a:xfrm>
            <a:off x="18474055" y="2053273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0" name="Picture 159" descr="1LhZM7"/>
          <p:cNvPicPr>
            <a:picLocks noChangeAspect="1"/>
          </p:cNvPicPr>
          <p:nvPr/>
        </p:nvPicPr>
        <p:blipFill>
          <a:blip r:embed="rId4"/>
          <a:srcRect l="58615" t="29358" r="34120" b="59414"/>
          <a:stretch>
            <a:fillRect/>
          </a:stretch>
        </p:blipFill>
        <p:spPr>
          <a:xfrm>
            <a:off x="19205575" y="6011863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1" name="Picture 160" descr="1LhZM7"/>
          <p:cNvPicPr>
            <a:picLocks noChangeAspect="1"/>
          </p:cNvPicPr>
          <p:nvPr/>
        </p:nvPicPr>
        <p:blipFill>
          <a:blip r:embed="rId4"/>
          <a:srcRect l="87974" t="29358" r="4760" b="59414"/>
          <a:stretch>
            <a:fillRect/>
          </a:stretch>
        </p:blipFill>
        <p:spPr>
          <a:xfrm>
            <a:off x="16136620" y="-82867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2" name="Picture 161" descr="1LhZM7"/>
          <p:cNvPicPr>
            <a:picLocks noChangeAspect="1"/>
          </p:cNvPicPr>
          <p:nvPr/>
        </p:nvPicPr>
        <p:blipFill>
          <a:blip r:embed="rId4"/>
          <a:srcRect t="29358" r="93469" b="59414"/>
          <a:stretch>
            <a:fillRect/>
          </a:stretch>
        </p:blipFill>
        <p:spPr>
          <a:xfrm>
            <a:off x="-9281160" y="3433128"/>
            <a:ext cx="79629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395">
                <a:moveTo>
                  <a:pt x="550" y="0"/>
                </a:moveTo>
                <a:lnTo>
                  <a:pt x="1254" y="0"/>
                </a:lnTo>
                <a:lnTo>
                  <a:pt x="1254" y="1395"/>
                </a:lnTo>
                <a:lnTo>
                  <a:pt x="550" y="1395"/>
                </a:lnTo>
                <a:cubicBezTo>
                  <a:pt x="255" y="1395"/>
                  <a:pt x="15" y="1164"/>
                  <a:pt x="0" y="873"/>
                </a:cubicBezTo>
                <a:lnTo>
                  <a:pt x="0" y="865"/>
                </a:lnTo>
                <a:lnTo>
                  <a:pt x="0" y="530"/>
                </a:lnTo>
                <a:lnTo>
                  <a:pt x="0" y="522"/>
                </a:lnTo>
                <a:cubicBezTo>
                  <a:pt x="15" y="231"/>
                  <a:pt x="255" y="0"/>
                  <a:pt x="550" y="0"/>
                </a:cubicBezTo>
                <a:close/>
              </a:path>
            </a:pathLst>
          </a:custGeom>
        </p:spPr>
      </p:pic>
      <p:pic>
        <p:nvPicPr>
          <p:cNvPr id="163" name="Picture 162" descr="1LhZM7"/>
          <p:cNvPicPr>
            <a:picLocks noChangeAspect="1"/>
          </p:cNvPicPr>
          <p:nvPr/>
        </p:nvPicPr>
        <p:blipFill>
          <a:blip r:embed="rId4"/>
          <a:srcRect l="13797" t="29358" r="83844" b="59414"/>
          <a:stretch>
            <a:fillRect/>
          </a:stretch>
        </p:blipFill>
        <p:spPr>
          <a:xfrm>
            <a:off x="16633825" y="-1784667"/>
            <a:ext cx="28765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1395">
                <a:moveTo>
                  <a:pt x="0" y="0"/>
                </a:moveTo>
                <a:lnTo>
                  <a:pt x="453" y="0"/>
                </a:lnTo>
                <a:lnTo>
                  <a:pt x="453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4" name="Picture 163" descr="1LhZM7"/>
          <p:cNvPicPr>
            <a:picLocks noChangeAspect="1"/>
          </p:cNvPicPr>
          <p:nvPr/>
        </p:nvPicPr>
        <p:blipFill>
          <a:blip r:embed="rId4"/>
          <a:srcRect l="23422" t="29358" r="72953" b="59414"/>
          <a:stretch>
            <a:fillRect/>
          </a:stretch>
        </p:blipFill>
        <p:spPr>
          <a:xfrm>
            <a:off x="17807305" y="-1784667"/>
            <a:ext cx="44196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5" name="Picture 164" descr="1LhZM7"/>
          <p:cNvPicPr>
            <a:picLocks noChangeAspect="1"/>
          </p:cNvPicPr>
          <p:nvPr/>
        </p:nvPicPr>
        <p:blipFill>
          <a:blip r:embed="rId4"/>
          <a:srcRect l="34313" t="29358" r="62063" b="59414"/>
          <a:stretch>
            <a:fillRect/>
          </a:stretch>
        </p:blipFill>
        <p:spPr>
          <a:xfrm>
            <a:off x="19135090" y="-1784667"/>
            <a:ext cx="44196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6" name="Picture 165" descr="1LhZM7"/>
          <p:cNvPicPr>
            <a:picLocks noChangeAspect="1"/>
          </p:cNvPicPr>
          <p:nvPr/>
        </p:nvPicPr>
        <p:blipFill>
          <a:blip r:embed="rId4"/>
          <a:srcRect l="45203" t="29358" r="51172" b="59414"/>
          <a:stretch>
            <a:fillRect/>
          </a:stretch>
        </p:blipFill>
        <p:spPr>
          <a:xfrm>
            <a:off x="20462875" y="-1784667"/>
            <a:ext cx="44196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7" name="Picture 166" descr="1LhZM7"/>
          <p:cNvPicPr>
            <a:picLocks noChangeAspect="1"/>
          </p:cNvPicPr>
          <p:nvPr/>
        </p:nvPicPr>
        <p:blipFill>
          <a:blip r:embed="rId4"/>
          <a:srcRect l="56094" t="29358" r="41385" b="59414"/>
          <a:stretch>
            <a:fillRect/>
          </a:stretch>
        </p:blipFill>
        <p:spPr>
          <a:xfrm>
            <a:off x="18898235" y="6011863"/>
            <a:ext cx="30734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8" name="Picture 167" descr="1LhZM7"/>
          <p:cNvPicPr>
            <a:picLocks noChangeAspect="1"/>
          </p:cNvPicPr>
          <p:nvPr/>
        </p:nvPicPr>
        <p:blipFill>
          <a:blip r:embed="rId4"/>
          <a:srcRect l="65880" t="29358" r="31599" b="59414"/>
          <a:stretch>
            <a:fillRect/>
          </a:stretch>
        </p:blipFill>
        <p:spPr>
          <a:xfrm>
            <a:off x="20091400" y="6011863"/>
            <a:ext cx="30734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9" name="Picture 168" descr="1LhZM7"/>
          <p:cNvPicPr>
            <a:picLocks noChangeAspect="1"/>
          </p:cNvPicPr>
          <p:nvPr/>
        </p:nvPicPr>
        <p:blipFill>
          <a:blip r:embed="rId4"/>
          <a:srcRect l="75667" t="29358" r="21813" b="59414"/>
          <a:stretch>
            <a:fillRect/>
          </a:stretch>
        </p:blipFill>
        <p:spPr>
          <a:xfrm>
            <a:off x="21284565" y="6011863"/>
            <a:ext cx="30734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0" name="Picture 169" descr="1LhZM7"/>
          <p:cNvPicPr>
            <a:picLocks noChangeAspect="1"/>
          </p:cNvPicPr>
          <p:nvPr/>
        </p:nvPicPr>
        <p:blipFill>
          <a:blip r:embed="rId4"/>
          <a:srcRect l="85453" t="29358" r="12026" b="59414"/>
          <a:stretch>
            <a:fillRect/>
          </a:stretch>
        </p:blipFill>
        <p:spPr>
          <a:xfrm>
            <a:off x="22477730" y="6011863"/>
            <a:ext cx="30734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1" name="Picture 170" descr="1LhZM7"/>
          <p:cNvPicPr>
            <a:picLocks noChangeAspect="1"/>
          </p:cNvPicPr>
          <p:nvPr/>
        </p:nvPicPr>
        <p:blipFill>
          <a:blip r:embed="rId4"/>
          <a:srcRect l="95240" t="29358" r="3" b="59414"/>
          <a:stretch>
            <a:fillRect/>
          </a:stretch>
        </p:blipFill>
        <p:spPr>
          <a:xfrm>
            <a:off x="14833600" y="4318953"/>
            <a:ext cx="580073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4" h="1395">
                <a:moveTo>
                  <a:pt x="0" y="0"/>
                </a:moveTo>
                <a:lnTo>
                  <a:pt x="363" y="0"/>
                </a:lnTo>
                <a:cubicBezTo>
                  <a:pt x="667" y="0"/>
                  <a:pt x="914" y="246"/>
                  <a:pt x="914" y="550"/>
                </a:cubicBezTo>
                <a:lnTo>
                  <a:pt x="914" y="845"/>
                </a:lnTo>
                <a:cubicBezTo>
                  <a:pt x="914" y="1149"/>
                  <a:pt x="667" y="1395"/>
                  <a:pt x="363" y="1395"/>
                </a:cubicBez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2" name="Picture 171" descr="1LhZM7"/>
          <p:cNvPicPr>
            <a:picLocks noChangeAspect="1"/>
          </p:cNvPicPr>
          <p:nvPr/>
        </p:nvPicPr>
        <p:blipFill>
          <a:blip r:embed="rId4"/>
          <a:srcRect l="6531" t="42574" r="86203" b="46197"/>
          <a:stretch>
            <a:fillRect/>
          </a:stretch>
        </p:blipFill>
        <p:spPr>
          <a:xfrm>
            <a:off x="-8484870" y="447579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3" name="Picture 172" descr="1LhZM7"/>
          <p:cNvPicPr>
            <a:picLocks noChangeAspect="1"/>
          </p:cNvPicPr>
          <p:nvPr/>
        </p:nvPicPr>
        <p:blipFill>
          <a:blip r:embed="rId4"/>
          <a:srcRect l="16156" t="42574" r="76578" b="46197"/>
          <a:stretch>
            <a:fillRect/>
          </a:stretch>
        </p:blipFill>
        <p:spPr>
          <a:xfrm>
            <a:off x="-7311390" y="447579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4" name="Picture 173" descr="1LhZM7"/>
          <p:cNvPicPr>
            <a:picLocks noChangeAspect="1"/>
          </p:cNvPicPr>
          <p:nvPr/>
        </p:nvPicPr>
        <p:blipFill>
          <a:blip r:embed="rId4"/>
          <a:srcRect l="27047" t="42574" r="65688" b="46197"/>
          <a:stretch>
            <a:fillRect/>
          </a:stretch>
        </p:blipFill>
        <p:spPr>
          <a:xfrm>
            <a:off x="-5983605" y="447579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5" name="Picture 174" descr="1LhZM7"/>
          <p:cNvPicPr>
            <a:picLocks noChangeAspect="1"/>
          </p:cNvPicPr>
          <p:nvPr/>
        </p:nvPicPr>
        <p:blipFill>
          <a:blip r:embed="rId4"/>
          <a:srcRect l="37938" t="42574" r="54797" b="46197"/>
          <a:stretch>
            <a:fillRect/>
          </a:stretch>
        </p:blipFill>
        <p:spPr>
          <a:xfrm>
            <a:off x="-4655820" y="447579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6" name="Picture 175" descr="1LhZM7"/>
          <p:cNvPicPr>
            <a:picLocks noChangeAspect="1"/>
          </p:cNvPicPr>
          <p:nvPr/>
        </p:nvPicPr>
        <p:blipFill>
          <a:blip r:embed="rId4"/>
          <a:srcRect l="48828" t="42574" r="43906" b="46197"/>
          <a:stretch>
            <a:fillRect/>
          </a:stretch>
        </p:blipFill>
        <p:spPr>
          <a:xfrm>
            <a:off x="-2195830" y="838739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7" name="Picture 176" descr="1LhZM7"/>
          <p:cNvPicPr>
            <a:picLocks noChangeAspect="1"/>
          </p:cNvPicPr>
          <p:nvPr/>
        </p:nvPicPr>
        <p:blipFill>
          <a:blip r:embed="rId4"/>
          <a:srcRect l="68401" t="42574" r="24333" b="46197"/>
          <a:stretch>
            <a:fillRect/>
          </a:stretch>
        </p:blipFill>
        <p:spPr>
          <a:xfrm>
            <a:off x="190500" y="838739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8" name="Picture 177" descr="1LhZM7"/>
          <p:cNvPicPr>
            <a:picLocks noChangeAspect="1"/>
          </p:cNvPicPr>
          <p:nvPr/>
        </p:nvPicPr>
        <p:blipFill>
          <a:blip r:embed="rId4"/>
          <a:srcRect l="78188" t="42574" r="14547" b="46197"/>
          <a:stretch>
            <a:fillRect/>
          </a:stretch>
        </p:blipFill>
        <p:spPr>
          <a:xfrm>
            <a:off x="1383665" y="838739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9" name="Picture 178" descr="1LhZM7"/>
          <p:cNvPicPr>
            <a:picLocks noChangeAspect="1"/>
          </p:cNvPicPr>
          <p:nvPr/>
        </p:nvPicPr>
        <p:blipFill>
          <a:blip r:embed="rId4"/>
          <a:srcRect l="58615" t="42574" r="34120" b="46197"/>
          <a:stretch>
            <a:fillRect/>
          </a:stretch>
        </p:blipFill>
        <p:spPr>
          <a:xfrm>
            <a:off x="-1002665" y="838739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0" name="Picture 179" descr="1LhZM7"/>
          <p:cNvPicPr>
            <a:picLocks noChangeAspect="1"/>
          </p:cNvPicPr>
          <p:nvPr/>
        </p:nvPicPr>
        <p:blipFill>
          <a:blip r:embed="rId4"/>
          <a:srcRect l="87974" t="42574" r="4760" b="46197"/>
          <a:stretch>
            <a:fillRect/>
          </a:stretch>
        </p:blipFill>
        <p:spPr>
          <a:xfrm>
            <a:off x="16136620" y="585501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1" name="Picture 180" descr="1LhZM7"/>
          <p:cNvPicPr>
            <a:picLocks noChangeAspect="1"/>
          </p:cNvPicPr>
          <p:nvPr/>
        </p:nvPicPr>
        <p:blipFill>
          <a:blip r:embed="rId4"/>
          <a:srcRect t="42574" r="93469" b="46197"/>
          <a:stretch>
            <a:fillRect/>
          </a:stretch>
        </p:blipFill>
        <p:spPr>
          <a:xfrm>
            <a:off x="-9281160" y="4475798"/>
            <a:ext cx="79629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395">
                <a:moveTo>
                  <a:pt x="549" y="0"/>
                </a:moveTo>
                <a:lnTo>
                  <a:pt x="1254" y="0"/>
                </a:lnTo>
                <a:lnTo>
                  <a:pt x="1254" y="1395"/>
                </a:lnTo>
                <a:lnTo>
                  <a:pt x="549" y="1395"/>
                </a:lnTo>
                <a:cubicBezTo>
                  <a:pt x="264" y="1395"/>
                  <a:pt x="30" y="1179"/>
                  <a:pt x="1" y="901"/>
                </a:cubicBezTo>
                <a:lnTo>
                  <a:pt x="0" y="884"/>
                </a:lnTo>
                <a:lnTo>
                  <a:pt x="0" y="511"/>
                </a:lnTo>
                <a:lnTo>
                  <a:pt x="1" y="494"/>
                </a:lnTo>
                <a:cubicBezTo>
                  <a:pt x="30" y="216"/>
                  <a:pt x="264" y="0"/>
                  <a:pt x="549" y="0"/>
                </a:cubicBezTo>
                <a:close/>
              </a:path>
            </a:pathLst>
          </a:custGeom>
        </p:spPr>
      </p:pic>
      <p:pic>
        <p:nvPicPr>
          <p:cNvPr id="182" name="Picture 181" descr="1LhZM7"/>
          <p:cNvPicPr>
            <a:picLocks noChangeAspect="1"/>
          </p:cNvPicPr>
          <p:nvPr/>
        </p:nvPicPr>
        <p:blipFill>
          <a:blip r:embed="rId4"/>
          <a:srcRect l="13797" t="42574" r="83844" b="46197"/>
          <a:stretch>
            <a:fillRect/>
          </a:stretch>
        </p:blipFill>
        <p:spPr>
          <a:xfrm>
            <a:off x="-7599045" y="4475798"/>
            <a:ext cx="28765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1395">
                <a:moveTo>
                  <a:pt x="0" y="0"/>
                </a:moveTo>
                <a:lnTo>
                  <a:pt x="453" y="0"/>
                </a:lnTo>
                <a:lnTo>
                  <a:pt x="453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3" name="Picture 182" descr="1LhZM7"/>
          <p:cNvPicPr>
            <a:picLocks noChangeAspect="1"/>
          </p:cNvPicPr>
          <p:nvPr/>
        </p:nvPicPr>
        <p:blipFill>
          <a:blip r:embed="rId4"/>
          <a:srcRect l="23422" t="42574" r="72953" b="46197"/>
          <a:stretch>
            <a:fillRect/>
          </a:stretch>
        </p:blipFill>
        <p:spPr>
          <a:xfrm>
            <a:off x="-6425565" y="4475798"/>
            <a:ext cx="44196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4" name="Picture 183" descr="1LhZM7"/>
          <p:cNvPicPr>
            <a:picLocks noChangeAspect="1"/>
          </p:cNvPicPr>
          <p:nvPr/>
        </p:nvPicPr>
        <p:blipFill>
          <a:blip r:embed="rId4"/>
          <a:srcRect l="34313" t="42574" r="62063" b="46197"/>
          <a:stretch>
            <a:fillRect/>
          </a:stretch>
        </p:blipFill>
        <p:spPr>
          <a:xfrm>
            <a:off x="-5097780" y="4475798"/>
            <a:ext cx="44196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5" name="Picture 184" descr="1LhZM7"/>
          <p:cNvPicPr>
            <a:picLocks noChangeAspect="1"/>
          </p:cNvPicPr>
          <p:nvPr/>
        </p:nvPicPr>
        <p:blipFill>
          <a:blip r:embed="rId4"/>
          <a:srcRect l="45203" t="42574" r="51172" b="46197"/>
          <a:stretch>
            <a:fillRect/>
          </a:stretch>
        </p:blipFill>
        <p:spPr>
          <a:xfrm>
            <a:off x="-2637790" y="8387398"/>
            <a:ext cx="44196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6" name="Picture 185" descr="1LhZM7"/>
          <p:cNvPicPr>
            <a:picLocks noChangeAspect="1"/>
          </p:cNvPicPr>
          <p:nvPr/>
        </p:nvPicPr>
        <p:blipFill>
          <a:blip r:embed="rId4"/>
          <a:srcRect l="56094" t="42574" r="41385" b="46197"/>
          <a:stretch>
            <a:fillRect/>
          </a:stretch>
        </p:blipFill>
        <p:spPr>
          <a:xfrm>
            <a:off x="-1310005" y="8387398"/>
            <a:ext cx="30734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7" name="Picture 186" descr="1LhZM7"/>
          <p:cNvPicPr>
            <a:picLocks noChangeAspect="1"/>
          </p:cNvPicPr>
          <p:nvPr/>
        </p:nvPicPr>
        <p:blipFill>
          <a:blip r:embed="rId4"/>
          <a:srcRect l="65880" t="42574" r="31599" b="46197"/>
          <a:stretch>
            <a:fillRect/>
          </a:stretch>
        </p:blipFill>
        <p:spPr>
          <a:xfrm>
            <a:off x="-116840" y="8387398"/>
            <a:ext cx="30734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8" name="Picture 187" descr="1LhZM7"/>
          <p:cNvPicPr>
            <a:picLocks noChangeAspect="1"/>
          </p:cNvPicPr>
          <p:nvPr/>
        </p:nvPicPr>
        <p:blipFill>
          <a:blip r:embed="rId4"/>
          <a:srcRect l="75667" t="42574" r="21813" b="46197"/>
          <a:stretch>
            <a:fillRect/>
          </a:stretch>
        </p:blipFill>
        <p:spPr>
          <a:xfrm>
            <a:off x="1076325" y="8387398"/>
            <a:ext cx="30734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9" name="Picture 188" descr="1LhZM7"/>
          <p:cNvPicPr>
            <a:picLocks noChangeAspect="1"/>
          </p:cNvPicPr>
          <p:nvPr/>
        </p:nvPicPr>
        <p:blipFill>
          <a:blip r:embed="rId4"/>
          <a:srcRect l="85453" t="42574" r="12026" b="46197"/>
          <a:stretch>
            <a:fillRect/>
          </a:stretch>
        </p:blipFill>
        <p:spPr>
          <a:xfrm>
            <a:off x="14526260" y="8000683"/>
            <a:ext cx="30734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0" name="Picture 189" descr="1LhZM7"/>
          <p:cNvPicPr>
            <a:picLocks noChangeAspect="1"/>
          </p:cNvPicPr>
          <p:nvPr/>
        </p:nvPicPr>
        <p:blipFill>
          <a:blip r:embed="rId4"/>
          <a:srcRect l="95240" t="42574" r="8" b="46197"/>
          <a:stretch>
            <a:fillRect/>
          </a:stretch>
        </p:blipFill>
        <p:spPr>
          <a:xfrm>
            <a:off x="13385800" y="5518468"/>
            <a:ext cx="579438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3" h="1395">
                <a:moveTo>
                  <a:pt x="0" y="0"/>
                </a:moveTo>
                <a:lnTo>
                  <a:pt x="362" y="0"/>
                </a:lnTo>
                <a:cubicBezTo>
                  <a:pt x="666" y="0"/>
                  <a:pt x="913" y="246"/>
                  <a:pt x="913" y="550"/>
                </a:cubicBezTo>
                <a:lnTo>
                  <a:pt x="913" y="845"/>
                </a:lnTo>
                <a:cubicBezTo>
                  <a:pt x="913" y="1149"/>
                  <a:pt x="666" y="1395"/>
                  <a:pt x="362" y="1395"/>
                </a:cubicBez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1" name="Picture 190" descr="1LhZM7"/>
          <p:cNvPicPr>
            <a:picLocks noChangeAspect="1"/>
          </p:cNvPicPr>
          <p:nvPr/>
        </p:nvPicPr>
        <p:blipFill>
          <a:blip r:embed="rId4"/>
          <a:srcRect l="6531" t="55791" r="86203" b="32981"/>
          <a:stretch>
            <a:fillRect/>
          </a:stretch>
        </p:blipFill>
        <p:spPr>
          <a:xfrm>
            <a:off x="-8484870" y="551846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2" name="Picture 191" descr="1LhZM7"/>
          <p:cNvPicPr>
            <a:picLocks noChangeAspect="1"/>
          </p:cNvPicPr>
          <p:nvPr/>
        </p:nvPicPr>
        <p:blipFill>
          <a:blip r:embed="rId4"/>
          <a:srcRect l="16156" t="55791" r="76578" b="32981"/>
          <a:stretch>
            <a:fillRect/>
          </a:stretch>
        </p:blipFill>
        <p:spPr>
          <a:xfrm>
            <a:off x="-7311390" y="551846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3" name="Picture 192" descr="1LhZM7"/>
          <p:cNvPicPr>
            <a:picLocks noChangeAspect="1"/>
          </p:cNvPicPr>
          <p:nvPr/>
        </p:nvPicPr>
        <p:blipFill>
          <a:blip r:embed="rId4"/>
          <a:srcRect l="27047" t="55791" r="65688" b="32981"/>
          <a:stretch>
            <a:fillRect/>
          </a:stretch>
        </p:blipFill>
        <p:spPr>
          <a:xfrm>
            <a:off x="-5983605" y="551846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4" name="Picture 193" descr="1LhZM7"/>
          <p:cNvPicPr>
            <a:picLocks noChangeAspect="1"/>
          </p:cNvPicPr>
          <p:nvPr/>
        </p:nvPicPr>
        <p:blipFill>
          <a:blip r:embed="rId4"/>
          <a:srcRect l="37938" t="55791" r="54797" b="32981"/>
          <a:stretch>
            <a:fillRect/>
          </a:stretch>
        </p:blipFill>
        <p:spPr>
          <a:xfrm>
            <a:off x="-4655820" y="551846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5" name="Picture 194" descr="1LhZM7"/>
          <p:cNvPicPr>
            <a:picLocks noChangeAspect="1"/>
          </p:cNvPicPr>
          <p:nvPr/>
        </p:nvPicPr>
        <p:blipFill>
          <a:blip r:embed="rId4"/>
          <a:srcRect l="48828" t="55791" r="43906" b="32981"/>
          <a:stretch>
            <a:fillRect/>
          </a:stretch>
        </p:blipFill>
        <p:spPr>
          <a:xfrm>
            <a:off x="-2195830" y="943006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6" name="Picture 195" descr="1LhZM7"/>
          <p:cNvPicPr>
            <a:picLocks noChangeAspect="1"/>
          </p:cNvPicPr>
          <p:nvPr/>
        </p:nvPicPr>
        <p:blipFill>
          <a:blip r:embed="rId4"/>
          <a:srcRect l="68401" t="55791" r="24333" b="32981"/>
          <a:stretch>
            <a:fillRect/>
          </a:stretch>
        </p:blipFill>
        <p:spPr>
          <a:xfrm>
            <a:off x="190500" y="943006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7" name="Picture 196" descr="1LhZM7"/>
          <p:cNvPicPr>
            <a:picLocks noChangeAspect="1"/>
          </p:cNvPicPr>
          <p:nvPr/>
        </p:nvPicPr>
        <p:blipFill>
          <a:blip r:embed="rId4"/>
          <a:srcRect l="78188" t="55791" r="14547" b="32981"/>
          <a:stretch>
            <a:fillRect/>
          </a:stretch>
        </p:blipFill>
        <p:spPr>
          <a:xfrm>
            <a:off x="1383665" y="943006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8" name="Picture 197" descr="1LhZM7"/>
          <p:cNvPicPr>
            <a:picLocks noChangeAspect="1"/>
          </p:cNvPicPr>
          <p:nvPr/>
        </p:nvPicPr>
        <p:blipFill>
          <a:blip r:embed="rId4"/>
          <a:srcRect l="58615" t="55791" r="34120" b="32981"/>
          <a:stretch>
            <a:fillRect/>
          </a:stretch>
        </p:blipFill>
        <p:spPr>
          <a:xfrm>
            <a:off x="-1002665" y="943006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9" name="Picture 198" descr="1LhZM7"/>
          <p:cNvPicPr>
            <a:picLocks noChangeAspect="1"/>
          </p:cNvPicPr>
          <p:nvPr/>
        </p:nvPicPr>
        <p:blipFill>
          <a:blip r:embed="rId4"/>
          <a:srcRect l="87974" t="55791" r="4760" b="32981"/>
          <a:stretch>
            <a:fillRect/>
          </a:stretch>
        </p:blipFill>
        <p:spPr>
          <a:xfrm>
            <a:off x="2576830" y="943006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0" name="Picture 199" descr="1LhZM7"/>
          <p:cNvPicPr>
            <a:picLocks noChangeAspect="1"/>
          </p:cNvPicPr>
          <p:nvPr/>
        </p:nvPicPr>
        <p:blipFill>
          <a:blip r:embed="rId4"/>
          <a:srcRect t="55791" r="93469" b="32981"/>
          <a:stretch>
            <a:fillRect/>
          </a:stretch>
        </p:blipFill>
        <p:spPr>
          <a:xfrm>
            <a:off x="-9281160" y="5518468"/>
            <a:ext cx="79629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395">
                <a:moveTo>
                  <a:pt x="549" y="0"/>
                </a:moveTo>
                <a:lnTo>
                  <a:pt x="1254" y="0"/>
                </a:lnTo>
                <a:lnTo>
                  <a:pt x="1254" y="1395"/>
                </a:lnTo>
                <a:lnTo>
                  <a:pt x="549" y="1395"/>
                </a:lnTo>
                <a:cubicBezTo>
                  <a:pt x="264" y="1395"/>
                  <a:pt x="30" y="1179"/>
                  <a:pt x="1" y="901"/>
                </a:cubicBezTo>
                <a:lnTo>
                  <a:pt x="0" y="884"/>
                </a:lnTo>
                <a:lnTo>
                  <a:pt x="0" y="511"/>
                </a:lnTo>
                <a:lnTo>
                  <a:pt x="1" y="494"/>
                </a:lnTo>
                <a:cubicBezTo>
                  <a:pt x="30" y="216"/>
                  <a:pt x="264" y="0"/>
                  <a:pt x="549" y="0"/>
                </a:cubicBezTo>
                <a:close/>
              </a:path>
            </a:pathLst>
          </a:custGeom>
        </p:spPr>
      </p:pic>
      <p:pic>
        <p:nvPicPr>
          <p:cNvPr id="201" name="Picture 200" descr="1LhZM7"/>
          <p:cNvPicPr>
            <a:picLocks noChangeAspect="1"/>
          </p:cNvPicPr>
          <p:nvPr/>
        </p:nvPicPr>
        <p:blipFill>
          <a:blip r:embed="rId4"/>
          <a:srcRect l="13797" t="55791" r="83844" b="32981"/>
          <a:stretch>
            <a:fillRect/>
          </a:stretch>
        </p:blipFill>
        <p:spPr>
          <a:xfrm>
            <a:off x="-7599045" y="5518468"/>
            <a:ext cx="28765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1395">
                <a:moveTo>
                  <a:pt x="0" y="0"/>
                </a:moveTo>
                <a:lnTo>
                  <a:pt x="453" y="0"/>
                </a:lnTo>
                <a:lnTo>
                  <a:pt x="453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2" name="Picture 201" descr="1LhZM7"/>
          <p:cNvPicPr>
            <a:picLocks noChangeAspect="1"/>
          </p:cNvPicPr>
          <p:nvPr/>
        </p:nvPicPr>
        <p:blipFill>
          <a:blip r:embed="rId4"/>
          <a:srcRect l="23422" t="55791" r="72953" b="32981"/>
          <a:stretch>
            <a:fillRect/>
          </a:stretch>
        </p:blipFill>
        <p:spPr>
          <a:xfrm>
            <a:off x="-6425565" y="5518468"/>
            <a:ext cx="44196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3" name="Picture 202" descr="1LhZM7"/>
          <p:cNvPicPr>
            <a:picLocks noChangeAspect="1"/>
          </p:cNvPicPr>
          <p:nvPr/>
        </p:nvPicPr>
        <p:blipFill>
          <a:blip r:embed="rId4"/>
          <a:srcRect l="34313" t="55791" r="62063" b="32981"/>
          <a:stretch>
            <a:fillRect/>
          </a:stretch>
        </p:blipFill>
        <p:spPr>
          <a:xfrm>
            <a:off x="-5097780" y="5518468"/>
            <a:ext cx="44196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4" name="Picture 203" descr="1LhZM7"/>
          <p:cNvPicPr>
            <a:picLocks noChangeAspect="1"/>
          </p:cNvPicPr>
          <p:nvPr/>
        </p:nvPicPr>
        <p:blipFill>
          <a:blip r:embed="rId4"/>
          <a:srcRect l="45203" t="55791" r="51172" b="32981"/>
          <a:stretch>
            <a:fillRect/>
          </a:stretch>
        </p:blipFill>
        <p:spPr>
          <a:xfrm>
            <a:off x="-2637790" y="9430068"/>
            <a:ext cx="44196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5" name="Picture 204" descr="1LhZM7"/>
          <p:cNvPicPr>
            <a:picLocks noChangeAspect="1"/>
          </p:cNvPicPr>
          <p:nvPr/>
        </p:nvPicPr>
        <p:blipFill>
          <a:blip r:embed="rId4"/>
          <a:srcRect l="56094" t="55791" r="41385" b="32981"/>
          <a:stretch>
            <a:fillRect/>
          </a:stretch>
        </p:blipFill>
        <p:spPr>
          <a:xfrm>
            <a:off x="-1310005" y="9430068"/>
            <a:ext cx="30734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6" name="Picture 205" descr="1LhZM7"/>
          <p:cNvPicPr>
            <a:picLocks noChangeAspect="1"/>
          </p:cNvPicPr>
          <p:nvPr/>
        </p:nvPicPr>
        <p:blipFill>
          <a:blip r:embed="rId4"/>
          <a:srcRect l="65880" t="55791" r="31599" b="32981"/>
          <a:stretch>
            <a:fillRect/>
          </a:stretch>
        </p:blipFill>
        <p:spPr>
          <a:xfrm>
            <a:off x="-116840" y="9430068"/>
            <a:ext cx="30734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7" name="Picture 206" descr="1LhZM7"/>
          <p:cNvPicPr>
            <a:picLocks noChangeAspect="1"/>
          </p:cNvPicPr>
          <p:nvPr/>
        </p:nvPicPr>
        <p:blipFill>
          <a:blip r:embed="rId4"/>
          <a:srcRect l="75667" t="55791" r="21813" b="32981"/>
          <a:stretch>
            <a:fillRect/>
          </a:stretch>
        </p:blipFill>
        <p:spPr>
          <a:xfrm>
            <a:off x="1076325" y="9430068"/>
            <a:ext cx="30734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8" name="Picture 207" descr="1LhZM7"/>
          <p:cNvPicPr>
            <a:picLocks noChangeAspect="1"/>
          </p:cNvPicPr>
          <p:nvPr/>
        </p:nvPicPr>
        <p:blipFill>
          <a:blip r:embed="rId4"/>
          <a:srcRect l="85453" t="55791" r="12026" b="32981"/>
          <a:stretch>
            <a:fillRect/>
          </a:stretch>
        </p:blipFill>
        <p:spPr>
          <a:xfrm>
            <a:off x="2269490" y="9430068"/>
            <a:ext cx="30734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9" name="Picture 208" descr="1LhZM7"/>
          <p:cNvPicPr>
            <a:picLocks noChangeAspect="1"/>
          </p:cNvPicPr>
          <p:nvPr/>
        </p:nvPicPr>
        <p:blipFill>
          <a:blip r:embed="rId4"/>
          <a:srcRect l="95240" t="55791" r="8" b="32981"/>
          <a:stretch>
            <a:fillRect/>
          </a:stretch>
        </p:blipFill>
        <p:spPr>
          <a:xfrm>
            <a:off x="3462655" y="9430068"/>
            <a:ext cx="579438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3" h="1395">
                <a:moveTo>
                  <a:pt x="0" y="0"/>
                </a:moveTo>
                <a:lnTo>
                  <a:pt x="362" y="0"/>
                </a:lnTo>
                <a:cubicBezTo>
                  <a:pt x="666" y="0"/>
                  <a:pt x="913" y="246"/>
                  <a:pt x="913" y="550"/>
                </a:cubicBezTo>
                <a:lnTo>
                  <a:pt x="913" y="845"/>
                </a:lnTo>
                <a:cubicBezTo>
                  <a:pt x="913" y="1149"/>
                  <a:pt x="666" y="1395"/>
                  <a:pt x="362" y="1395"/>
                </a:cubicBez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0" name="Picture 209" descr="1LhZM7"/>
          <p:cNvPicPr>
            <a:picLocks noChangeAspect="1"/>
          </p:cNvPicPr>
          <p:nvPr/>
        </p:nvPicPr>
        <p:blipFill>
          <a:blip r:embed="rId4"/>
          <a:srcRect l="6531" t="69007" r="86203" b="19765"/>
          <a:stretch>
            <a:fillRect/>
          </a:stretch>
        </p:blipFill>
        <p:spPr>
          <a:xfrm>
            <a:off x="-8484870" y="656113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1" name="Picture 210" descr="1LhZM7"/>
          <p:cNvPicPr>
            <a:picLocks noChangeAspect="1"/>
          </p:cNvPicPr>
          <p:nvPr/>
        </p:nvPicPr>
        <p:blipFill>
          <a:blip r:embed="rId4"/>
          <a:srcRect l="16156" t="69007" r="76578" b="19765"/>
          <a:stretch>
            <a:fillRect/>
          </a:stretch>
        </p:blipFill>
        <p:spPr>
          <a:xfrm>
            <a:off x="-7311390" y="656113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2" name="Picture 211" descr="1LhZM7"/>
          <p:cNvPicPr>
            <a:picLocks noChangeAspect="1"/>
          </p:cNvPicPr>
          <p:nvPr/>
        </p:nvPicPr>
        <p:blipFill>
          <a:blip r:embed="rId4"/>
          <a:srcRect l="27047" t="69007" r="65688" b="19765"/>
          <a:stretch>
            <a:fillRect/>
          </a:stretch>
        </p:blipFill>
        <p:spPr>
          <a:xfrm>
            <a:off x="-5983605" y="656113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3" name="Picture 212" descr="1LhZM7"/>
          <p:cNvPicPr>
            <a:picLocks noChangeAspect="1"/>
          </p:cNvPicPr>
          <p:nvPr/>
        </p:nvPicPr>
        <p:blipFill>
          <a:blip r:embed="rId4"/>
          <a:srcRect l="37938" t="69007" r="54797" b="19765"/>
          <a:stretch>
            <a:fillRect/>
          </a:stretch>
        </p:blipFill>
        <p:spPr>
          <a:xfrm>
            <a:off x="-4655820" y="656113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4" name="Picture 213" descr="1LhZM7"/>
          <p:cNvPicPr>
            <a:picLocks noChangeAspect="1"/>
          </p:cNvPicPr>
          <p:nvPr/>
        </p:nvPicPr>
        <p:blipFill>
          <a:blip r:embed="rId4"/>
          <a:srcRect l="48828" t="69007" r="43906" b="19765"/>
          <a:stretch>
            <a:fillRect/>
          </a:stretch>
        </p:blipFill>
        <p:spPr>
          <a:xfrm>
            <a:off x="-2195830" y="1047273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5" name="Picture 214" descr="1LhZM7"/>
          <p:cNvPicPr>
            <a:picLocks noChangeAspect="1"/>
          </p:cNvPicPr>
          <p:nvPr/>
        </p:nvPicPr>
        <p:blipFill>
          <a:blip r:embed="rId4"/>
          <a:srcRect l="68401" t="69007" r="24333" b="19765"/>
          <a:stretch>
            <a:fillRect/>
          </a:stretch>
        </p:blipFill>
        <p:spPr>
          <a:xfrm>
            <a:off x="8361045" y="9273223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6" name="Picture 215" descr="1LhZM7"/>
          <p:cNvPicPr>
            <a:picLocks noChangeAspect="1"/>
          </p:cNvPicPr>
          <p:nvPr/>
        </p:nvPicPr>
        <p:blipFill>
          <a:blip r:embed="rId4"/>
          <a:srcRect l="78188" t="69007" r="14547" b="19765"/>
          <a:stretch>
            <a:fillRect/>
          </a:stretch>
        </p:blipFill>
        <p:spPr>
          <a:xfrm>
            <a:off x="9554210" y="9273223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7" name="Picture 216" descr="1LhZM7"/>
          <p:cNvPicPr>
            <a:picLocks noChangeAspect="1"/>
          </p:cNvPicPr>
          <p:nvPr/>
        </p:nvPicPr>
        <p:blipFill>
          <a:blip r:embed="rId4"/>
          <a:srcRect l="58615" t="69007" r="34120" b="19765"/>
          <a:stretch>
            <a:fillRect/>
          </a:stretch>
        </p:blipFill>
        <p:spPr>
          <a:xfrm>
            <a:off x="7167880" y="9273223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8" name="Picture 217" descr="1LhZM7"/>
          <p:cNvPicPr>
            <a:picLocks noChangeAspect="1"/>
          </p:cNvPicPr>
          <p:nvPr/>
        </p:nvPicPr>
        <p:blipFill>
          <a:blip r:embed="rId4"/>
          <a:srcRect l="87974" t="69007" r="4760" b="19765"/>
          <a:stretch>
            <a:fillRect/>
          </a:stretch>
        </p:blipFill>
        <p:spPr>
          <a:xfrm>
            <a:off x="10747375" y="9273223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9" name="Picture 218" descr="1LhZM7"/>
          <p:cNvPicPr>
            <a:picLocks noChangeAspect="1"/>
          </p:cNvPicPr>
          <p:nvPr/>
        </p:nvPicPr>
        <p:blipFill>
          <a:blip r:embed="rId4"/>
          <a:srcRect t="69007" r="93469" b="19765"/>
          <a:stretch>
            <a:fillRect/>
          </a:stretch>
        </p:blipFill>
        <p:spPr>
          <a:xfrm>
            <a:off x="-9281160" y="6561138"/>
            <a:ext cx="79629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395">
                <a:moveTo>
                  <a:pt x="549" y="0"/>
                </a:moveTo>
                <a:lnTo>
                  <a:pt x="1254" y="0"/>
                </a:lnTo>
                <a:lnTo>
                  <a:pt x="1254" y="1395"/>
                </a:lnTo>
                <a:lnTo>
                  <a:pt x="549" y="1395"/>
                </a:lnTo>
                <a:cubicBezTo>
                  <a:pt x="264" y="1395"/>
                  <a:pt x="30" y="1179"/>
                  <a:pt x="1" y="901"/>
                </a:cubicBezTo>
                <a:lnTo>
                  <a:pt x="0" y="884"/>
                </a:lnTo>
                <a:lnTo>
                  <a:pt x="0" y="511"/>
                </a:lnTo>
                <a:lnTo>
                  <a:pt x="1" y="494"/>
                </a:lnTo>
                <a:cubicBezTo>
                  <a:pt x="30" y="216"/>
                  <a:pt x="264" y="0"/>
                  <a:pt x="549" y="0"/>
                </a:cubicBezTo>
                <a:close/>
              </a:path>
            </a:pathLst>
          </a:custGeom>
        </p:spPr>
      </p:pic>
      <p:pic>
        <p:nvPicPr>
          <p:cNvPr id="220" name="Picture 219" descr="1LhZM7"/>
          <p:cNvPicPr>
            <a:picLocks noChangeAspect="1"/>
          </p:cNvPicPr>
          <p:nvPr/>
        </p:nvPicPr>
        <p:blipFill>
          <a:blip r:embed="rId4"/>
          <a:srcRect l="13797" t="69007" r="83844" b="19765"/>
          <a:stretch>
            <a:fillRect/>
          </a:stretch>
        </p:blipFill>
        <p:spPr>
          <a:xfrm>
            <a:off x="-7599045" y="6561138"/>
            <a:ext cx="28765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1395">
                <a:moveTo>
                  <a:pt x="0" y="0"/>
                </a:moveTo>
                <a:lnTo>
                  <a:pt x="453" y="0"/>
                </a:lnTo>
                <a:lnTo>
                  <a:pt x="453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1" name="Picture 220" descr="1LhZM7"/>
          <p:cNvPicPr>
            <a:picLocks noChangeAspect="1"/>
          </p:cNvPicPr>
          <p:nvPr/>
        </p:nvPicPr>
        <p:blipFill>
          <a:blip r:embed="rId4"/>
          <a:srcRect l="23422" t="69007" r="72953" b="19765"/>
          <a:stretch>
            <a:fillRect/>
          </a:stretch>
        </p:blipFill>
        <p:spPr>
          <a:xfrm>
            <a:off x="-6425565" y="6561138"/>
            <a:ext cx="44196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2" name="Picture 221" descr="1LhZM7"/>
          <p:cNvPicPr>
            <a:picLocks noChangeAspect="1"/>
          </p:cNvPicPr>
          <p:nvPr/>
        </p:nvPicPr>
        <p:blipFill>
          <a:blip r:embed="rId4"/>
          <a:srcRect l="34313" t="69007" r="62063" b="19765"/>
          <a:stretch>
            <a:fillRect/>
          </a:stretch>
        </p:blipFill>
        <p:spPr>
          <a:xfrm>
            <a:off x="-5097780" y="6561138"/>
            <a:ext cx="44196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3" name="Picture 222" descr="1LhZM7"/>
          <p:cNvPicPr>
            <a:picLocks noChangeAspect="1"/>
          </p:cNvPicPr>
          <p:nvPr/>
        </p:nvPicPr>
        <p:blipFill>
          <a:blip r:embed="rId4"/>
          <a:srcRect l="45203" t="69007" r="51172" b="19765"/>
          <a:stretch>
            <a:fillRect/>
          </a:stretch>
        </p:blipFill>
        <p:spPr>
          <a:xfrm>
            <a:off x="-2637790" y="10472738"/>
            <a:ext cx="44196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4" name="Picture 223" descr="1LhZM7"/>
          <p:cNvPicPr>
            <a:picLocks noChangeAspect="1"/>
          </p:cNvPicPr>
          <p:nvPr/>
        </p:nvPicPr>
        <p:blipFill>
          <a:blip r:embed="rId4"/>
          <a:srcRect l="56094" t="69007" r="41385" b="19765"/>
          <a:stretch>
            <a:fillRect/>
          </a:stretch>
        </p:blipFill>
        <p:spPr>
          <a:xfrm>
            <a:off x="6860540" y="9273223"/>
            <a:ext cx="30734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5" name="Picture 224" descr="1LhZM7"/>
          <p:cNvPicPr>
            <a:picLocks noChangeAspect="1"/>
          </p:cNvPicPr>
          <p:nvPr/>
        </p:nvPicPr>
        <p:blipFill>
          <a:blip r:embed="rId4"/>
          <a:srcRect l="65880" t="69007" r="31599" b="19765"/>
          <a:stretch>
            <a:fillRect/>
          </a:stretch>
        </p:blipFill>
        <p:spPr>
          <a:xfrm>
            <a:off x="8053705" y="9273223"/>
            <a:ext cx="30734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6" name="Picture 225" descr="1LhZM7"/>
          <p:cNvPicPr>
            <a:picLocks noChangeAspect="1"/>
          </p:cNvPicPr>
          <p:nvPr/>
        </p:nvPicPr>
        <p:blipFill>
          <a:blip r:embed="rId4"/>
          <a:srcRect l="75667" t="69007" r="21813" b="19765"/>
          <a:stretch>
            <a:fillRect/>
          </a:stretch>
        </p:blipFill>
        <p:spPr>
          <a:xfrm>
            <a:off x="9246870" y="9273223"/>
            <a:ext cx="30734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7" name="Picture 226" descr="1LhZM7"/>
          <p:cNvPicPr>
            <a:picLocks noChangeAspect="1"/>
          </p:cNvPicPr>
          <p:nvPr/>
        </p:nvPicPr>
        <p:blipFill>
          <a:blip r:embed="rId4"/>
          <a:srcRect l="85453" t="69007" r="12026" b="19765"/>
          <a:stretch>
            <a:fillRect/>
          </a:stretch>
        </p:blipFill>
        <p:spPr>
          <a:xfrm>
            <a:off x="10440035" y="9273223"/>
            <a:ext cx="307340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8" name="Picture 227" descr="1LhZM7"/>
          <p:cNvPicPr>
            <a:picLocks noChangeAspect="1"/>
          </p:cNvPicPr>
          <p:nvPr/>
        </p:nvPicPr>
        <p:blipFill>
          <a:blip r:embed="rId4"/>
          <a:srcRect l="95240" t="69007" r="8" b="19765"/>
          <a:stretch>
            <a:fillRect/>
          </a:stretch>
        </p:blipFill>
        <p:spPr>
          <a:xfrm>
            <a:off x="11633200" y="9273223"/>
            <a:ext cx="579438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3" h="1395">
                <a:moveTo>
                  <a:pt x="0" y="0"/>
                </a:moveTo>
                <a:lnTo>
                  <a:pt x="362" y="0"/>
                </a:lnTo>
                <a:cubicBezTo>
                  <a:pt x="666" y="0"/>
                  <a:pt x="913" y="246"/>
                  <a:pt x="913" y="550"/>
                </a:cubicBezTo>
                <a:lnTo>
                  <a:pt x="913" y="845"/>
                </a:lnTo>
                <a:cubicBezTo>
                  <a:pt x="913" y="1149"/>
                  <a:pt x="666" y="1395"/>
                  <a:pt x="362" y="1395"/>
                </a:cubicBez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9" name="Picture 228" descr="1LhZM7"/>
          <p:cNvPicPr>
            <a:picLocks noChangeAspect="1"/>
          </p:cNvPicPr>
          <p:nvPr/>
        </p:nvPicPr>
        <p:blipFill>
          <a:blip r:embed="rId4"/>
          <a:srcRect l="6531" t="82223" r="86203" b="6553"/>
          <a:stretch>
            <a:fillRect/>
          </a:stretch>
        </p:blipFill>
        <p:spPr>
          <a:xfrm>
            <a:off x="-8484870" y="7603808"/>
            <a:ext cx="885825" cy="88550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844"/>
                </a:lnTo>
                <a:cubicBezTo>
                  <a:pt x="1395" y="1148"/>
                  <a:pt x="1149" y="1395"/>
                  <a:pt x="845" y="1395"/>
                </a:cubicBezTo>
                <a:lnTo>
                  <a:pt x="550" y="1395"/>
                </a:lnTo>
                <a:cubicBezTo>
                  <a:pt x="246" y="1395"/>
                  <a:pt x="0" y="1148"/>
                  <a:pt x="0" y="844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0" name="Picture 229" descr="1LhZM7"/>
          <p:cNvPicPr>
            <a:picLocks noChangeAspect="1"/>
          </p:cNvPicPr>
          <p:nvPr/>
        </p:nvPicPr>
        <p:blipFill>
          <a:blip r:embed="rId4"/>
          <a:srcRect l="16156" t="82223" r="76578" b="6549"/>
          <a:stretch>
            <a:fillRect/>
          </a:stretch>
        </p:blipFill>
        <p:spPr>
          <a:xfrm>
            <a:off x="-7311390" y="760380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845"/>
                </a:lnTo>
                <a:cubicBezTo>
                  <a:pt x="1395" y="1140"/>
                  <a:pt x="1164" y="1380"/>
                  <a:pt x="873" y="1395"/>
                </a:cubicBezTo>
                <a:lnTo>
                  <a:pt x="865" y="1395"/>
                </a:lnTo>
                <a:lnTo>
                  <a:pt x="530" y="1395"/>
                </a:lnTo>
                <a:lnTo>
                  <a:pt x="522" y="1395"/>
                </a:lnTo>
                <a:cubicBezTo>
                  <a:pt x="231" y="1380"/>
                  <a:pt x="0" y="1140"/>
                  <a:pt x="0" y="845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1" name="Picture 230" descr="1LhZM7"/>
          <p:cNvPicPr>
            <a:picLocks noChangeAspect="1"/>
          </p:cNvPicPr>
          <p:nvPr/>
        </p:nvPicPr>
        <p:blipFill>
          <a:blip r:embed="rId4"/>
          <a:srcRect l="27047" t="82223" r="65688" b="6553"/>
          <a:stretch>
            <a:fillRect/>
          </a:stretch>
        </p:blipFill>
        <p:spPr>
          <a:xfrm>
            <a:off x="-5983605" y="7603808"/>
            <a:ext cx="885825" cy="88550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844"/>
                </a:lnTo>
                <a:cubicBezTo>
                  <a:pt x="1395" y="1148"/>
                  <a:pt x="1149" y="1395"/>
                  <a:pt x="845" y="1395"/>
                </a:cubicBezTo>
                <a:lnTo>
                  <a:pt x="550" y="1395"/>
                </a:lnTo>
                <a:cubicBezTo>
                  <a:pt x="246" y="1395"/>
                  <a:pt x="0" y="1148"/>
                  <a:pt x="0" y="844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2" name="Picture 231" descr="1LhZM7"/>
          <p:cNvPicPr>
            <a:picLocks noChangeAspect="1"/>
          </p:cNvPicPr>
          <p:nvPr/>
        </p:nvPicPr>
        <p:blipFill>
          <a:blip r:embed="rId4"/>
          <a:srcRect l="37938" t="82223" r="54797" b="6549"/>
          <a:stretch>
            <a:fillRect/>
          </a:stretch>
        </p:blipFill>
        <p:spPr>
          <a:xfrm>
            <a:off x="-4655820" y="760380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845"/>
                </a:lnTo>
                <a:cubicBezTo>
                  <a:pt x="1395" y="1140"/>
                  <a:pt x="1164" y="1380"/>
                  <a:pt x="873" y="1395"/>
                </a:cubicBezTo>
                <a:lnTo>
                  <a:pt x="865" y="1395"/>
                </a:lnTo>
                <a:lnTo>
                  <a:pt x="530" y="1395"/>
                </a:lnTo>
                <a:lnTo>
                  <a:pt x="522" y="1395"/>
                </a:lnTo>
                <a:cubicBezTo>
                  <a:pt x="231" y="1380"/>
                  <a:pt x="0" y="1140"/>
                  <a:pt x="0" y="845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3" name="Picture 232" descr="1LhZM7"/>
          <p:cNvPicPr>
            <a:picLocks noChangeAspect="1"/>
          </p:cNvPicPr>
          <p:nvPr/>
        </p:nvPicPr>
        <p:blipFill>
          <a:blip r:embed="rId4"/>
          <a:srcRect l="48828" t="82223" r="43906" b="6549"/>
          <a:stretch>
            <a:fillRect/>
          </a:stretch>
        </p:blipFill>
        <p:spPr>
          <a:xfrm>
            <a:off x="-2195830" y="11515408"/>
            <a:ext cx="88582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845"/>
                </a:lnTo>
                <a:cubicBezTo>
                  <a:pt x="1395" y="1140"/>
                  <a:pt x="1164" y="1380"/>
                  <a:pt x="873" y="1395"/>
                </a:cubicBezTo>
                <a:lnTo>
                  <a:pt x="865" y="1395"/>
                </a:lnTo>
                <a:lnTo>
                  <a:pt x="530" y="1395"/>
                </a:lnTo>
                <a:lnTo>
                  <a:pt x="522" y="1395"/>
                </a:lnTo>
                <a:cubicBezTo>
                  <a:pt x="231" y="1380"/>
                  <a:pt x="0" y="1140"/>
                  <a:pt x="0" y="845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4" name="Picture 233" descr="1LhZM7"/>
          <p:cNvPicPr>
            <a:picLocks noChangeAspect="1"/>
          </p:cNvPicPr>
          <p:nvPr/>
        </p:nvPicPr>
        <p:blipFill>
          <a:blip r:embed="rId4"/>
          <a:srcRect l="68401" t="82223" r="24333" b="6553"/>
          <a:stretch>
            <a:fillRect/>
          </a:stretch>
        </p:blipFill>
        <p:spPr>
          <a:xfrm>
            <a:off x="8361045" y="10315893"/>
            <a:ext cx="885825" cy="88550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844"/>
                </a:lnTo>
                <a:cubicBezTo>
                  <a:pt x="1395" y="1148"/>
                  <a:pt x="1149" y="1395"/>
                  <a:pt x="845" y="1395"/>
                </a:cubicBezTo>
                <a:lnTo>
                  <a:pt x="550" y="1395"/>
                </a:lnTo>
                <a:cubicBezTo>
                  <a:pt x="246" y="1395"/>
                  <a:pt x="0" y="1148"/>
                  <a:pt x="0" y="844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5" name="Picture 234" descr="1LhZM7"/>
          <p:cNvPicPr>
            <a:picLocks noChangeAspect="1"/>
          </p:cNvPicPr>
          <p:nvPr/>
        </p:nvPicPr>
        <p:blipFill>
          <a:blip r:embed="rId4"/>
          <a:srcRect l="78188" t="82223" r="14547" b="7599"/>
          <a:stretch>
            <a:fillRect/>
          </a:stretch>
        </p:blipFill>
        <p:spPr>
          <a:xfrm>
            <a:off x="9554210" y="10315893"/>
            <a:ext cx="885825" cy="80295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265">
                <a:moveTo>
                  <a:pt x="0" y="0"/>
                </a:moveTo>
                <a:lnTo>
                  <a:pt x="1395" y="0"/>
                </a:lnTo>
                <a:lnTo>
                  <a:pt x="1395" y="714"/>
                </a:lnTo>
                <a:cubicBezTo>
                  <a:pt x="1395" y="1018"/>
                  <a:pt x="1149" y="1265"/>
                  <a:pt x="845" y="1265"/>
                </a:cubicBezTo>
                <a:lnTo>
                  <a:pt x="550" y="1265"/>
                </a:lnTo>
                <a:cubicBezTo>
                  <a:pt x="246" y="1265"/>
                  <a:pt x="0" y="1018"/>
                  <a:pt x="0" y="714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6" name="Picture 235" descr="1LhZM7"/>
          <p:cNvPicPr>
            <a:picLocks noChangeAspect="1"/>
          </p:cNvPicPr>
          <p:nvPr/>
        </p:nvPicPr>
        <p:blipFill>
          <a:blip r:embed="rId4"/>
          <a:srcRect l="58615" t="82223" r="34120" b="6553"/>
          <a:stretch>
            <a:fillRect/>
          </a:stretch>
        </p:blipFill>
        <p:spPr>
          <a:xfrm>
            <a:off x="7167880" y="10315893"/>
            <a:ext cx="885825" cy="88550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844"/>
                </a:lnTo>
                <a:cubicBezTo>
                  <a:pt x="1395" y="1148"/>
                  <a:pt x="1149" y="1395"/>
                  <a:pt x="845" y="1395"/>
                </a:cubicBezTo>
                <a:lnTo>
                  <a:pt x="550" y="1395"/>
                </a:lnTo>
                <a:cubicBezTo>
                  <a:pt x="246" y="1395"/>
                  <a:pt x="0" y="1148"/>
                  <a:pt x="0" y="844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7" name="Picture 236" descr="1LhZM7"/>
          <p:cNvPicPr>
            <a:picLocks noChangeAspect="1"/>
          </p:cNvPicPr>
          <p:nvPr/>
        </p:nvPicPr>
        <p:blipFill>
          <a:blip r:embed="rId4"/>
          <a:srcRect l="87974" t="82223" r="4760" b="7599"/>
          <a:stretch>
            <a:fillRect/>
          </a:stretch>
        </p:blipFill>
        <p:spPr>
          <a:xfrm>
            <a:off x="10747375" y="10315893"/>
            <a:ext cx="885825" cy="80295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265">
                <a:moveTo>
                  <a:pt x="0" y="0"/>
                </a:moveTo>
                <a:lnTo>
                  <a:pt x="1395" y="0"/>
                </a:lnTo>
                <a:lnTo>
                  <a:pt x="1395" y="714"/>
                </a:lnTo>
                <a:cubicBezTo>
                  <a:pt x="1395" y="1018"/>
                  <a:pt x="1149" y="1265"/>
                  <a:pt x="845" y="1265"/>
                </a:cubicBezTo>
                <a:lnTo>
                  <a:pt x="550" y="1265"/>
                </a:lnTo>
                <a:cubicBezTo>
                  <a:pt x="246" y="1265"/>
                  <a:pt x="0" y="1018"/>
                  <a:pt x="0" y="714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8" name="Picture 237" descr="1LhZM7"/>
          <p:cNvPicPr>
            <a:picLocks noChangeAspect="1"/>
          </p:cNvPicPr>
          <p:nvPr/>
        </p:nvPicPr>
        <p:blipFill>
          <a:blip r:embed="rId4"/>
          <a:srcRect t="82223" r="81082" b="6549"/>
          <a:stretch>
            <a:fillRect/>
          </a:stretch>
        </p:blipFill>
        <p:spPr>
          <a:xfrm>
            <a:off x="-9281160" y="7603808"/>
            <a:ext cx="2306503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32" h="1395">
                <a:moveTo>
                  <a:pt x="550" y="0"/>
                </a:moveTo>
                <a:lnTo>
                  <a:pt x="1254" y="0"/>
                </a:lnTo>
                <a:lnTo>
                  <a:pt x="1254" y="844"/>
                </a:lnTo>
                <a:cubicBezTo>
                  <a:pt x="1254" y="1148"/>
                  <a:pt x="1500" y="1395"/>
                  <a:pt x="1804" y="1395"/>
                </a:cubicBezTo>
                <a:lnTo>
                  <a:pt x="2099" y="1395"/>
                </a:lnTo>
                <a:cubicBezTo>
                  <a:pt x="2403" y="1395"/>
                  <a:pt x="2649" y="1148"/>
                  <a:pt x="2649" y="844"/>
                </a:cubicBezTo>
                <a:lnTo>
                  <a:pt x="2649" y="0"/>
                </a:lnTo>
                <a:lnTo>
                  <a:pt x="3102" y="0"/>
                </a:lnTo>
                <a:lnTo>
                  <a:pt x="3102" y="845"/>
                </a:lnTo>
                <a:cubicBezTo>
                  <a:pt x="3102" y="1140"/>
                  <a:pt x="3333" y="1380"/>
                  <a:pt x="3624" y="1395"/>
                </a:cubicBezTo>
                <a:lnTo>
                  <a:pt x="3632" y="1395"/>
                </a:lnTo>
                <a:lnTo>
                  <a:pt x="550" y="1395"/>
                </a:lnTo>
                <a:cubicBezTo>
                  <a:pt x="255" y="1395"/>
                  <a:pt x="15" y="1164"/>
                  <a:pt x="0" y="873"/>
                </a:cubicBezTo>
                <a:lnTo>
                  <a:pt x="0" y="865"/>
                </a:lnTo>
                <a:lnTo>
                  <a:pt x="0" y="530"/>
                </a:lnTo>
                <a:lnTo>
                  <a:pt x="0" y="522"/>
                </a:lnTo>
                <a:cubicBezTo>
                  <a:pt x="15" y="231"/>
                  <a:pt x="255" y="0"/>
                  <a:pt x="550" y="0"/>
                </a:cubicBezTo>
                <a:close/>
              </a:path>
            </a:pathLst>
          </a:custGeom>
        </p:spPr>
      </p:pic>
      <p:pic>
        <p:nvPicPr>
          <p:cNvPr id="239" name="Picture 238" descr="1LhZM7"/>
          <p:cNvPicPr>
            <a:picLocks noChangeAspect="1"/>
          </p:cNvPicPr>
          <p:nvPr/>
        </p:nvPicPr>
        <p:blipFill>
          <a:blip r:embed="rId4"/>
          <a:srcRect l="20660" t="82223" r="59301" b="6549"/>
          <a:stretch>
            <a:fillRect/>
          </a:stretch>
        </p:blipFill>
        <p:spPr>
          <a:xfrm>
            <a:off x="-6762298" y="7603808"/>
            <a:ext cx="2443211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48" h="1395">
                <a:moveTo>
                  <a:pt x="530" y="0"/>
                </a:moveTo>
                <a:lnTo>
                  <a:pt x="1226" y="0"/>
                </a:lnTo>
                <a:lnTo>
                  <a:pt x="1226" y="844"/>
                </a:lnTo>
                <a:cubicBezTo>
                  <a:pt x="1226" y="1148"/>
                  <a:pt x="1473" y="1395"/>
                  <a:pt x="1776" y="1395"/>
                </a:cubicBezTo>
                <a:lnTo>
                  <a:pt x="2071" y="1395"/>
                </a:lnTo>
                <a:cubicBezTo>
                  <a:pt x="2375" y="1395"/>
                  <a:pt x="2621" y="1148"/>
                  <a:pt x="2621" y="844"/>
                </a:cubicBezTo>
                <a:lnTo>
                  <a:pt x="2621" y="0"/>
                </a:lnTo>
                <a:lnTo>
                  <a:pt x="3317" y="0"/>
                </a:lnTo>
                <a:lnTo>
                  <a:pt x="3317" y="845"/>
                </a:lnTo>
                <a:cubicBezTo>
                  <a:pt x="3317" y="1140"/>
                  <a:pt x="3548" y="1380"/>
                  <a:pt x="3839" y="1395"/>
                </a:cubicBezTo>
                <a:lnTo>
                  <a:pt x="3848" y="1395"/>
                </a:lnTo>
                <a:lnTo>
                  <a:pt x="0" y="1395"/>
                </a:lnTo>
                <a:lnTo>
                  <a:pt x="9" y="1395"/>
                </a:lnTo>
                <a:cubicBezTo>
                  <a:pt x="299" y="1380"/>
                  <a:pt x="530" y="1140"/>
                  <a:pt x="530" y="845"/>
                </a:cubicBezTo>
                <a:lnTo>
                  <a:pt x="530" y="0"/>
                </a:lnTo>
                <a:close/>
              </a:path>
            </a:pathLst>
          </a:custGeom>
        </p:spPr>
      </p:pic>
      <p:pic>
        <p:nvPicPr>
          <p:cNvPr id="240" name="Picture 239" descr="1LhZM7"/>
          <p:cNvPicPr>
            <a:picLocks noChangeAspect="1"/>
          </p:cNvPicPr>
          <p:nvPr/>
        </p:nvPicPr>
        <p:blipFill>
          <a:blip r:embed="rId4"/>
          <a:srcRect l="42441" t="82223" r="48410" b="6549"/>
          <a:stretch>
            <a:fillRect/>
          </a:stretch>
        </p:blipFill>
        <p:spPr>
          <a:xfrm>
            <a:off x="-4106728" y="7603808"/>
            <a:ext cx="1115426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57" h="1395">
                <a:moveTo>
                  <a:pt x="530" y="0"/>
                </a:moveTo>
                <a:lnTo>
                  <a:pt x="1226" y="0"/>
                </a:lnTo>
                <a:lnTo>
                  <a:pt x="1226" y="845"/>
                </a:lnTo>
                <a:cubicBezTo>
                  <a:pt x="1226" y="1140"/>
                  <a:pt x="1457" y="1380"/>
                  <a:pt x="1748" y="1395"/>
                </a:cubicBezTo>
                <a:lnTo>
                  <a:pt x="1757" y="1395"/>
                </a:lnTo>
                <a:lnTo>
                  <a:pt x="0" y="1395"/>
                </a:lnTo>
                <a:lnTo>
                  <a:pt x="9" y="1395"/>
                </a:lnTo>
                <a:cubicBezTo>
                  <a:pt x="299" y="1380"/>
                  <a:pt x="530" y="1140"/>
                  <a:pt x="530" y="845"/>
                </a:cubicBezTo>
                <a:lnTo>
                  <a:pt x="530" y="0"/>
                </a:lnTo>
                <a:close/>
              </a:path>
            </a:pathLst>
          </a:custGeom>
        </p:spPr>
      </p:pic>
      <p:pic>
        <p:nvPicPr>
          <p:cNvPr id="241" name="Picture 240" descr="1LhZM7"/>
          <p:cNvPicPr>
            <a:picLocks noChangeAspect="1"/>
          </p:cNvPicPr>
          <p:nvPr/>
        </p:nvPicPr>
        <p:blipFill>
          <a:blip r:embed="rId4"/>
          <a:srcRect l="53332" t="82223" r="3" b="6549"/>
          <a:stretch>
            <a:fillRect/>
          </a:stretch>
        </p:blipFill>
        <p:spPr>
          <a:xfrm>
            <a:off x="-1646738" y="11515408"/>
            <a:ext cx="5689465" cy="8858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60" h="1395">
                <a:moveTo>
                  <a:pt x="530" y="0"/>
                </a:moveTo>
                <a:lnTo>
                  <a:pt x="1014" y="0"/>
                </a:lnTo>
                <a:lnTo>
                  <a:pt x="1014" y="844"/>
                </a:lnTo>
                <a:cubicBezTo>
                  <a:pt x="1014" y="1148"/>
                  <a:pt x="1261" y="1395"/>
                  <a:pt x="1564" y="1395"/>
                </a:cubicBezTo>
                <a:lnTo>
                  <a:pt x="1859" y="1395"/>
                </a:lnTo>
                <a:cubicBezTo>
                  <a:pt x="2163" y="1395"/>
                  <a:pt x="2409" y="1148"/>
                  <a:pt x="2409" y="844"/>
                </a:cubicBezTo>
                <a:lnTo>
                  <a:pt x="2409" y="0"/>
                </a:lnTo>
                <a:lnTo>
                  <a:pt x="2893" y="0"/>
                </a:lnTo>
                <a:lnTo>
                  <a:pt x="2893" y="844"/>
                </a:lnTo>
                <a:cubicBezTo>
                  <a:pt x="2893" y="1148"/>
                  <a:pt x="3140" y="1395"/>
                  <a:pt x="3443" y="1395"/>
                </a:cubicBezTo>
                <a:lnTo>
                  <a:pt x="3738" y="1395"/>
                </a:lnTo>
                <a:cubicBezTo>
                  <a:pt x="4042" y="1395"/>
                  <a:pt x="4288" y="1148"/>
                  <a:pt x="4288" y="844"/>
                </a:cubicBezTo>
                <a:lnTo>
                  <a:pt x="4288" y="0"/>
                </a:lnTo>
                <a:lnTo>
                  <a:pt x="4772" y="0"/>
                </a:lnTo>
                <a:lnTo>
                  <a:pt x="4772" y="714"/>
                </a:lnTo>
                <a:cubicBezTo>
                  <a:pt x="4772" y="1018"/>
                  <a:pt x="5019" y="1265"/>
                  <a:pt x="5322" y="1265"/>
                </a:cubicBezTo>
                <a:lnTo>
                  <a:pt x="5617" y="1265"/>
                </a:lnTo>
                <a:cubicBezTo>
                  <a:pt x="5921" y="1265"/>
                  <a:pt x="6167" y="1018"/>
                  <a:pt x="6167" y="714"/>
                </a:cubicBezTo>
                <a:lnTo>
                  <a:pt x="6167" y="0"/>
                </a:lnTo>
                <a:lnTo>
                  <a:pt x="6651" y="0"/>
                </a:lnTo>
                <a:lnTo>
                  <a:pt x="6651" y="714"/>
                </a:lnTo>
                <a:cubicBezTo>
                  <a:pt x="6651" y="1018"/>
                  <a:pt x="6898" y="1265"/>
                  <a:pt x="7201" y="1265"/>
                </a:cubicBezTo>
                <a:lnTo>
                  <a:pt x="7496" y="1265"/>
                </a:lnTo>
                <a:cubicBezTo>
                  <a:pt x="7800" y="1265"/>
                  <a:pt x="8046" y="1018"/>
                  <a:pt x="8046" y="714"/>
                </a:cubicBezTo>
                <a:lnTo>
                  <a:pt x="8046" y="0"/>
                </a:lnTo>
                <a:lnTo>
                  <a:pt x="8410" y="0"/>
                </a:lnTo>
                <a:cubicBezTo>
                  <a:pt x="8714" y="0"/>
                  <a:pt x="8960" y="246"/>
                  <a:pt x="8960" y="550"/>
                </a:cubicBezTo>
                <a:lnTo>
                  <a:pt x="8960" y="845"/>
                </a:lnTo>
                <a:cubicBezTo>
                  <a:pt x="8960" y="1149"/>
                  <a:pt x="8714" y="1395"/>
                  <a:pt x="8410" y="1395"/>
                </a:cubicBezTo>
                <a:lnTo>
                  <a:pt x="0" y="1395"/>
                </a:lnTo>
                <a:lnTo>
                  <a:pt x="9" y="1395"/>
                </a:lnTo>
                <a:cubicBezTo>
                  <a:pt x="299" y="1380"/>
                  <a:pt x="530" y="1140"/>
                  <a:pt x="530" y="845"/>
                </a:cubicBezTo>
                <a:lnTo>
                  <a:pt x="530" y="0"/>
                </a:lnTo>
                <a:close/>
              </a:path>
            </a:pathLst>
          </a:custGeom>
        </p:spPr>
      </p:pic>
      <p:pic>
        <p:nvPicPr>
          <p:cNvPr id="242" name="Picture 241" descr="1LhZM7"/>
          <p:cNvPicPr>
            <a:picLocks noChangeAspect="1"/>
          </p:cNvPicPr>
          <p:nvPr/>
        </p:nvPicPr>
        <p:blipFill>
          <a:blip r:embed="rId4"/>
          <a:srcRect l="7054" t="1046" r="86726" b="97074"/>
          <a:stretch>
            <a:fillRect/>
          </a:stretch>
        </p:blipFill>
        <p:spPr>
          <a:xfrm>
            <a:off x="-11525025" y="-1701800"/>
            <a:ext cx="758375" cy="14827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4" h="234">
                <a:moveTo>
                  <a:pt x="450" y="0"/>
                </a:moveTo>
                <a:lnTo>
                  <a:pt x="745" y="0"/>
                </a:lnTo>
                <a:cubicBezTo>
                  <a:pt x="925" y="0"/>
                  <a:pt x="1085" y="87"/>
                  <a:pt x="1185" y="221"/>
                </a:cubicBezTo>
                <a:lnTo>
                  <a:pt x="1194" y="234"/>
                </a:lnTo>
                <a:lnTo>
                  <a:pt x="0" y="234"/>
                </a:lnTo>
                <a:lnTo>
                  <a:pt x="9" y="221"/>
                </a:lnTo>
                <a:cubicBezTo>
                  <a:pt x="109" y="87"/>
                  <a:pt x="269" y="0"/>
                  <a:pt x="450" y="0"/>
                </a:cubicBezTo>
                <a:close/>
              </a:path>
            </a:pathLst>
          </a:custGeom>
        </p:spPr>
      </p:pic>
      <p:pic>
        <p:nvPicPr>
          <p:cNvPr id="243" name="Picture 242" descr="1LhZM7"/>
          <p:cNvPicPr>
            <a:picLocks noChangeAspect="1"/>
          </p:cNvPicPr>
          <p:nvPr/>
        </p:nvPicPr>
        <p:blipFill>
          <a:blip r:embed="rId4"/>
          <a:srcRect l="6531" t="14154" r="86203" b="83858"/>
          <a:stretch>
            <a:fillRect/>
          </a:stretch>
        </p:blipFill>
        <p:spPr>
          <a:xfrm>
            <a:off x="-11588750" y="-667702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4" name="Picture 243" descr="1LhZM7"/>
          <p:cNvPicPr>
            <a:picLocks noChangeAspect="1"/>
          </p:cNvPicPr>
          <p:nvPr/>
        </p:nvPicPr>
        <p:blipFill>
          <a:blip r:embed="rId4"/>
          <a:srcRect l="6531" t="27370" r="86203" b="70642"/>
          <a:stretch>
            <a:fillRect/>
          </a:stretch>
        </p:blipFill>
        <p:spPr>
          <a:xfrm>
            <a:off x="-8484870" y="3276283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5" name="Picture 244" descr="1LhZM7"/>
          <p:cNvPicPr>
            <a:picLocks noChangeAspect="1"/>
          </p:cNvPicPr>
          <p:nvPr/>
        </p:nvPicPr>
        <p:blipFill>
          <a:blip r:embed="rId4"/>
          <a:srcRect l="6531" t="40586" r="86203" b="57426"/>
          <a:stretch>
            <a:fillRect/>
          </a:stretch>
        </p:blipFill>
        <p:spPr>
          <a:xfrm>
            <a:off x="-8484870" y="4318953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6" name="Picture 245" descr="1LhZM7"/>
          <p:cNvPicPr>
            <a:picLocks noChangeAspect="1"/>
          </p:cNvPicPr>
          <p:nvPr/>
        </p:nvPicPr>
        <p:blipFill>
          <a:blip r:embed="rId4"/>
          <a:srcRect l="6531" t="53803" r="86203" b="44209"/>
          <a:stretch>
            <a:fillRect/>
          </a:stretch>
        </p:blipFill>
        <p:spPr>
          <a:xfrm>
            <a:off x="-8484870" y="5361623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7" name="Picture 246" descr="1LhZM7"/>
          <p:cNvPicPr>
            <a:picLocks noChangeAspect="1"/>
          </p:cNvPicPr>
          <p:nvPr/>
        </p:nvPicPr>
        <p:blipFill>
          <a:blip r:embed="rId4"/>
          <a:srcRect l="6531" t="67019" r="86203" b="30993"/>
          <a:stretch>
            <a:fillRect/>
          </a:stretch>
        </p:blipFill>
        <p:spPr>
          <a:xfrm>
            <a:off x="-8484870" y="6404293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8" name="Picture 247" descr="1LhZM7"/>
          <p:cNvPicPr>
            <a:picLocks noChangeAspect="1"/>
          </p:cNvPicPr>
          <p:nvPr/>
        </p:nvPicPr>
        <p:blipFill>
          <a:blip r:embed="rId4"/>
          <a:srcRect l="6531" t="80235" r="86203" b="17777"/>
          <a:stretch>
            <a:fillRect/>
          </a:stretch>
        </p:blipFill>
        <p:spPr>
          <a:xfrm>
            <a:off x="-8484870" y="7446963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9" name="Picture 248" descr="1LhZM7"/>
          <p:cNvPicPr>
            <a:picLocks noChangeAspect="1"/>
          </p:cNvPicPr>
          <p:nvPr/>
        </p:nvPicPr>
        <p:blipFill>
          <a:blip r:embed="rId4"/>
          <a:srcRect l="16683" t="1054" r="77105" b="97074"/>
          <a:stretch>
            <a:fillRect/>
          </a:stretch>
        </p:blipFill>
        <p:spPr>
          <a:xfrm>
            <a:off x="16985657" y="-4017645"/>
            <a:ext cx="757472" cy="14763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3" h="233">
                <a:moveTo>
                  <a:pt x="449" y="0"/>
                </a:moveTo>
                <a:lnTo>
                  <a:pt x="744" y="0"/>
                </a:lnTo>
                <a:cubicBezTo>
                  <a:pt x="924" y="0"/>
                  <a:pt x="1084" y="87"/>
                  <a:pt x="1185" y="221"/>
                </a:cubicBezTo>
                <a:lnTo>
                  <a:pt x="1193" y="233"/>
                </a:lnTo>
                <a:lnTo>
                  <a:pt x="0" y="233"/>
                </a:lnTo>
                <a:lnTo>
                  <a:pt x="8" y="221"/>
                </a:lnTo>
                <a:cubicBezTo>
                  <a:pt x="109" y="87"/>
                  <a:pt x="269" y="0"/>
                  <a:pt x="449" y="0"/>
                </a:cubicBezTo>
                <a:close/>
              </a:path>
            </a:pathLst>
          </a:custGeom>
        </p:spPr>
      </p:pic>
      <p:pic>
        <p:nvPicPr>
          <p:cNvPr id="250" name="Picture 249" descr="1LhZM7"/>
          <p:cNvPicPr>
            <a:picLocks noChangeAspect="1"/>
          </p:cNvPicPr>
          <p:nvPr/>
        </p:nvPicPr>
        <p:blipFill>
          <a:blip r:embed="rId4"/>
          <a:srcRect l="16156" t="14154" r="76578" b="83858"/>
          <a:stretch>
            <a:fillRect/>
          </a:stretch>
        </p:blipFill>
        <p:spPr>
          <a:xfrm>
            <a:off x="16921480" y="-2984182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1" name="Picture 250" descr="1LhZM7"/>
          <p:cNvPicPr>
            <a:picLocks noChangeAspect="1"/>
          </p:cNvPicPr>
          <p:nvPr/>
        </p:nvPicPr>
        <p:blipFill>
          <a:blip r:embed="rId4"/>
          <a:srcRect l="16156" t="27370" r="76578" b="70642"/>
          <a:stretch>
            <a:fillRect/>
          </a:stretch>
        </p:blipFill>
        <p:spPr>
          <a:xfrm>
            <a:off x="16921480" y="-1941512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2" name="Picture 251" descr="1LhZM7"/>
          <p:cNvPicPr>
            <a:picLocks noChangeAspect="1"/>
          </p:cNvPicPr>
          <p:nvPr/>
        </p:nvPicPr>
        <p:blipFill>
          <a:blip r:embed="rId4"/>
          <a:srcRect l="16156" t="40586" r="76578" b="57426"/>
          <a:stretch>
            <a:fillRect/>
          </a:stretch>
        </p:blipFill>
        <p:spPr>
          <a:xfrm>
            <a:off x="16921480" y="-898842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3" name="Picture 252" descr="1LhZM7"/>
          <p:cNvPicPr>
            <a:picLocks noChangeAspect="1"/>
          </p:cNvPicPr>
          <p:nvPr/>
        </p:nvPicPr>
        <p:blipFill>
          <a:blip r:embed="rId4"/>
          <a:srcRect l="16156" t="53803" r="76578" b="44209"/>
          <a:stretch>
            <a:fillRect/>
          </a:stretch>
        </p:blipFill>
        <p:spPr>
          <a:xfrm>
            <a:off x="-7311390" y="5361623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4" name="Picture 253" descr="1LhZM7"/>
          <p:cNvPicPr>
            <a:picLocks noChangeAspect="1"/>
          </p:cNvPicPr>
          <p:nvPr/>
        </p:nvPicPr>
        <p:blipFill>
          <a:blip r:embed="rId4"/>
          <a:srcRect l="16156" t="67019" r="76578" b="30993"/>
          <a:stretch>
            <a:fillRect/>
          </a:stretch>
        </p:blipFill>
        <p:spPr>
          <a:xfrm>
            <a:off x="-7311390" y="6404293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5" name="Picture 254" descr="1LhZM7"/>
          <p:cNvPicPr>
            <a:picLocks noChangeAspect="1"/>
          </p:cNvPicPr>
          <p:nvPr/>
        </p:nvPicPr>
        <p:blipFill>
          <a:blip r:embed="rId4"/>
          <a:srcRect l="16156" t="80235" r="76578" b="17777"/>
          <a:stretch>
            <a:fillRect/>
          </a:stretch>
        </p:blipFill>
        <p:spPr>
          <a:xfrm>
            <a:off x="-7311390" y="7446963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6" name="Picture 255" descr="1LhZM7"/>
          <p:cNvPicPr>
            <a:picLocks noChangeAspect="1"/>
          </p:cNvPicPr>
          <p:nvPr/>
        </p:nvPicPr>
        <p:blipFill>
          <a:blip r:embed="rId4"/>
          <a:srcRect l="18918" t="93451" r="79340" b="6545"/>
          <a:stretch>
            <a:fillRect/>
          </a:stretch>
        </p:blipFill>
        <p:spPr>
          <a:xfrm>
            <a:off x="-6974657" y="8489633"/>
            <a:ext cx="212359" cy="31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34" h="1">
                <a:moveTo>
                  <a:pt x="0" y="0"/>
                </a:moveTo>
                <a:lnTo>
                  <a:pt x="334" y="0"/>
                </a:lnTo>
                <a:lnTo>
                  <a:pt x="315" y="1"/>
                </a:lnTo>
                <a:lnTo>
                  <a:pt x="20" y="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7" name="Picture 256" descr="1LhZM7"/>
          <p:cNvPicPr>
            <a:picLocks noChangeAspect="1"/>
          </p:cNvPicPr>
          <p:nvPr/>
        </p:nvPicPr>
        <p:blipFill>
          <a:blip r:embed="rId4"/>
          <a:srcRect l="27570" t="1046" r="66210" b="97074"/>
          <a:stretch>
            <a:fillRect/>
          </a:stretch>
        </p:blipFill>
        <p:spPr>
          <a:xfrm>
            <a:off x="18312990" y="-4018280"/>
            <a:ext cx="758375" cy="14827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4" h="234">
                <a:moveTo>
                  <a:pt x="450" y="0"/>
                </a:moveTo>
                <a:lnTo>
                  <a:pt x="745" y="0"/>
                </a:lnTo>
                <a:cubicBezTo>
                  <a:pt x="925" y="0"/>
                  <a:pt x="1085" y="87"/>
                  <a:pt x="1185" y="221"/>
                </a:cubicBezTo>
                <a:lnTo>
                  <a:pt x="1194" y="234"/>
                </a:lnTo>
                <a:lnTo>
                  <a:pt x="0" y="234"/>
                </a:lnTo>
                <a:lnTo>
                  <a:pt x="9" y="221"/>
                </a:lnTo>
                <a:cubicBezTo>
                  <a:pt x="109" y="87"/>
                  <a:pt x="269" y="0"/>
                  <a:pt x="450" y="0"/>
                </a:cubicBezTo>
                <a:close/>
              </a:path>
            </a:pathLst>
          </a:custGeom>
        </p:spPr>
      </p:pic>
      <p:pic>
        <p:nvPicPr>
          <p:cNvPr id="258" name="Picture 257" descr="1LhZM7"/>
          <p:cNvPicPr>
            <a:picLocks noChangeAspect="1"/>
          </p:cNvPicPr>
          <p:nvPr/>
        </p:nvPicPr>
        <p:blipFill>
          <a:blip r:embed="rId4"/>
          <a:srcRect l="27047" t="14154" r="65688" b="83858"/>
          <a:stretch>
            <a:fillRect/>
          </a:stretch>
        </p:blipFill>
        <p:spPr>
          <a:xfrm>
            <a:off x="18249265" y="-2984182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9" name="Picture 258" descr="1LhZM7"/>
          <p:cNvPicPr>
            <a:picLocks noChangeAspect="1"/>
          </p:cNvPicPr>
          <p:nvPr/>
        </p:nvPicPr>
        <p:blipFill>
          <a:blip r:embed="rId4"/>
          <a:srcRect l="27047" t="27370" r="65688" b="70642"/>
          <a:stretch>
            <a:fillRect/>
          </a:stretch>
        </p:blipFill>
        <p:spPr>
          <a:xfrm>
            <a:off x="18249265" y="-1941512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0" name="Picture 259" descr="1LhZM7"/>
          <p:cNvPicPr>
            <a:picLocks noChangeAspect="1"/>
          </p:cNvPicPr>
          <p:nvPr/>
        </p:nvPicPr>
        <p:blipFill>
          <a:blip r:embed="rId4"/>
          <a:srcRect l="27047" t="40586" r="65688" b="57426"/>
          <a:stretch>
            <a:fillRect/>
          </a:stretch>
        </p:blipFill>
        <p:spPr>
          <a:xfrm>
            <a:off x="18249265" y="-898842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1" name="Picture 260" descr="1LhZM7"/>
          <p:cNvPicPr>
            <a:picLocks noChangeAspect="1"/>
          </p:cNvPicPr>
          <p:nvPr/>
        </p:nvPicPr>
        <p:blipFill>
          <a:blip r:embed="rId4"/>
          <a:srcRect l="27047" t="53803" r="65688" b="44209"/>
          <a:stretch>
            <a:fillRect/>
          </a:stretch>
        </p:blipFill>
        <p:spPr>
          <a:xfrm>
            <a:off x="-5983605" y="5361623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2" name="Picture 261" descr="1LhZM7"/>
          <p:cNvPicPr>
            <a:picLocks noChangeAspect="1"/>
          </p:cNvPicPr>
          <p:nvPr/>
        </p:nvPicPr>
        <p:blipFill>
          <a:blip r:embed="rId4"/>
          <a:srcRect l="27047" t="67019" r="65688" b="30993"/>
          <a:stretch>
            <a:fillRect/>
          </a:stretch>
        </p:blipFill>
        <p:spPr>
          <a:xfrm>
            <a:off x="-5983605" y="6404293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3" name="Picture 262" descr="1LhZM7"/>
          <p:cNvPicPr>
            <a:picLocks noChangeAspect="1"/>
          </p:cNvPicPr>
          <p:nvPr/>
        </p:nvPicPr>
        <p:blipFill>
          <a:blip r:embed="rId4"/>
          <a:srcRect l="27047" t="80235" r="65688" b="17777"/>
          <a:stretch>
            <a:fillRect/>
          </a:stretch>
        </p:blipFill>
        <p:spPr>
          <a:xfrm>
            <a:off x="-5983605" y="7446963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4" name="Picture 263" descr="1LhZM7"/>
          <p:cNvPicPr>
            <a:picLocks noChangeAspect="1"/>
          </p:cNvPicPr>
          <p:nvPr/>
        </p:nvPicPr>
        <p:blipFill>
          <a:blip r:embed="rId4"/>
          <a:srcRect l="38464" t="1054" r="55323" b="97074"/>
          <a:stretch>
            <a:fillRect/>
          </a:stretch>
        </p:blipFill>
        <p:spPr>
          <a:xfrm>
            <a:off x="19641227" y="-4017645"/>
            <a:ext cx="757472" cy="14763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3" h="233">
                <a:moveTo>
                  <a:pt x="449" y="0"/>
                </a:moveTo>
                <a:lnTo>
                  <a:pt x="744" y="0"/>
                </a:lnTo>
                <a:cubicBezTo>
                  <a:pt x="924" y="0"/>
                  <a:pt x="1084" y="87"/>
                  <a:pt x="1185" y="221"/>
                </a:cubicBezTo>
                <a:lnTo>
                  <a:pt x="1193" y="233"/>
                </a:lnTo>
                <a:lnTo>
                  <a:pt x="0" y="233"/>
                </a:lnTo>
                <a:lnTo>
                  <a:pt x="8" y="221"/>
                </a:lnTo>
                <a:cubicBezTo>
                  <a:pt x="109" y="87"/>
                  <a:pt x="269" y="0"/>
                  <a:pt x="449" y="0"/>
                </a:cubicBezTo>
                <a:close/>
              </a:path>
            </a:pathLst>
          </a:custGeom>
        </p:spPr>
      </p:pic>
      <p:pic>
        <p:nvPicPr>
          <p:cNvPr id="265" name="Picture 264" descr="1LhZM7"/>
          <p:cNvPicPr>
            <a:picLocks noChangeAspect="1"/>
          </p:cNvPicPr>
          <p:nvPr/>
        </p:nvPicPr>
        <p:blipFill>
          <a:blip r:embed="rId4"/>
          <a:srcRect l="37938" t="14154" r="54797" b="83858"/>
          <a:stretch>
            <a:fillRect/>
          </a:stretch>
        </p:blipFill>
        <p:spPr>
          <a:xfrm>
            <a:off x="19577050" y="-2984182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6" name="Picture 265" descr="1LhZM7"/>
          <p:cNvPicPr>
            <a:picLocks noChangeAspect="1"/>
          </p:cNvPicPr>
          <p:nvPr/>
        </p:nvPicPr>
        <p:blipFill>
          <a:blip r:embed="rId4"/>
          <a:srcRect l="37938" t="27370" r="54797" b="70642"/>
          <a:stretch>
            <a:fillRect/>
          </a:stretch>
        </p:blipFill>
        <p:spPr>
          <a:xfrm>
            <a:off x="19577050" y="-1941512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7" name="Picture 266" descr="1LhZM7"/>
          <p:cNvPicPr>
            <a:picLocks noChangeAspect="1"/>
          </p:cNvPicPr>
          <p:nvPr/>
        </p:nvPicPr>
        <p:blipFill>
          <a:blip r:embed="rId4"/>
          <a:srcRect l="37938" t="40586" r="54797" b="57426"/>
          <a:stretch>
            <a:fillRect/>
          </a:stretch>
        </p:blipFill>
        <p:spPr>
          <a:xfrm>
            <a:off x="19577050" y="-898842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8" name="Picture 267" descr="1LhZM7"/>
          <p:cNvPicPr>
            <a:picLocks noChangeAspect="1"/>
          </p:cNvPicPr>
          <p:nvPr/>
        </p:nvPicPr>
        <p:blipFill>
          <a:blip r:embed="rId4"/>
          <a:srcRect l="37938" t="53803" r="54797" b="44209"/>
          <a:stretch>
            <a:fillRect/>
          </a:stretch>
        </p:blipFill>
        <p:spPr>
          <a:xfrm>
            <a:off x="-4655820" y="5361623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9" name="Picture 268" descr="1LhZM7"/>
          <p:cNvPicPr>
            <a:picLocks noChangeAspect="1"/>
          </p:cNvPicPr>
          <p:nvPr/>
        </p:nvPicPr>
        <p:blipFill>
          <a:blip r:embed="rId4"/>
          <a:srcRect l="37938" t="67019" r="54797" b="30993"/>
          <a:stretch>
            <a:fillRect/>
          </a:stretch>
        </p:blipFill>
        <p:spPr>
          <a:xfrm>
            <a:off x="-4655820" y="6404293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0" name="Picture 269" descr="1LhZM7"/>
          <p:cNvPicPr>
            <a:picLocks noChangeAspect="1"/>
          </p:cNvPicPr>
          <p:nvPr/>
        </p:nvPicPr>
        <p:blipFill>
          <a:blip r:embed="rId4"/>
          <a:srcRect l="37938" t="80235" r="54797" b="17777"/>
          <a:stretch>
            <a:fillRect/>
          </a:stretch>
        </p:blipFill>
        <p:spPr>
          <a:xfrm>
            <a:off x="-4655820" y="7446963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1" name="Picture 270" descr="1LhZM7"/>
          <p:cNvPicPr>
            <a:picLocks noChangeAspect="1"/>
          </p:cNvPicPr>
          <p:nvPr/>
        </p:nvPicPr>
        <p:blipFill>
          <a:blip r:embed="rId4"/>
          <a:srcRect l="40699" t="93451" r="57559" b="6545"/>
          <a:stretch>
            <a:fillRect/>
          </a:stretch>
        </p:blipFill>
        <p:spPr>
          <a:xfrm>
            <a:off x="-4319087" y="8489633"/>
            <a:ext cx="212359" cy="31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34" h="1">
                <a:moveTo>
                  <a:pt x="0" y="0"/>
                </a:moveTo>
                <a:lnTo>
                  <a:pt x="334" y="0"/>
                </a:lnTo>
                <a:lnTo>
                  <a:pt x="315" y="1"/>
                </a:lnTo>
                <a:lnTo>
                  <a:pt x="20" y="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2" name="Picture 271" descr="1LhZM7"/>
          <p:cNvPicPr>
            <a:picLocks noChangeAspect="1"/>
          </p:cNvPicPr>
          <p:nvPr/>
        </p:nvPicPr>
        <p:blipFill>
          <a:blip r:embed="rId4"/>
          <a:srcRect l="49355" t="1054" r="44433" b="97074"/>
          <a:stretch>
            <a:fillRect/>
          </a:stretch>
        </p:blipFill>
        <p:spPr>
          <a:xfrm>
            <a:off x="-6367738" y="-1701165"/>
            <a:ext cx="757472" cy="14763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3" h="233">
                <a:moveTo>
                  <a:pt x="449" y="0"/>
                </a:moveTo>
                <a:lnTo>
                  <a:pt x="744" y="0"/>
                </a:lnTo>
                <a:cubicBezTo>
                  <a:pt x="924" y="0"/>
                  <a:pt x="1084" y="87"/>
                  <a:pt x="1185" y="221"/>
                </a:cubicBezTo>
                <a:lnTo>
                  <a:pt x="1193" y="233"/>
                </a:lnTo>
                <a:lnTo>
                  <a:pt x="0" y="233"/>
                </a:lnTo>
                <a:lnTo>
                  <a:pt x="8" y="221"/>
                </a:lnTo>
                <a:cubicBezTo>
                  <a:pt x="109" y="87"/>
                  <a:pt x="269" y="0"/>
                  <a:pt x="449" y="0"/>
                </a:cubicBezTo>
                <a:close/>
              </a:path>
            </a:pathLst>
          </a:custGeom>
        </p:spPr>
      </p:pic>
      <p:pic>
        <p:nvPicPr>
          <p:cNvPr id="273" name="Picture 272" descr="1LhZM7"/>
          <p:cNvPicPr>
            <a:picLocks noChangeAspect="1"/>
          </p:cNvPicPr>
          <p:nvPr/>
        </p:nvPicPr>
        <p:blipFill>
          <a:blip r:embed="rId4"/>
          <a:srcRect l="48828" t="14154" r="43906" b="83858"/>
          <a:stretch>
            <a:fillRect/>
          </a:stretch>
        </p:blipFill>
        <p:spPr>
          <a:xfrm>
            <a:off x="18012410" y="4812348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4" name="Picture 273" descr="1LhZM7"/>
          <p:cNvPicPr>
            <a:picLocks noChangeAspect="1"/>
          </p:cNvPicPr>
          <p:nvPr/>
        </p:nvPicPr>
        <p:blipFill>
          <a:blip r:embed="rId4"/>
          <a:srcRect l="48828" t="27370" r="43906" b="70642"/>
          <a:stretch>
            <a:fillRect/>
          </a:stretch>
        </p:blipFill>
        <p:spPr>
          <a:xfrm>
            <a:off x="18012410" y="5855018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5" name="Picture 274" descr="1LhZM7"/>
          <p:cNvPicPr>
            <a:picLocks noChangeAspect="1"/>
          </p:cNvPicPr>
          <p:nvPr/>
        </p:nvPicPr>
        <p:blipFill>
          <a:blip r:embed="rId4"/>
          <a:srcRect l="48828" t="40586" r="43906" b="57426"/>
          <a:stretch>
            <a:fillRect/>
          </a:stretch>
        </p:blipFill>
        <p:spPr>
          <a:xfrm>
            <a:off x="18012410" y="6897688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6" name="Picture 275" descr="1LhZM7"/>
          <p:cNvPicPr>
            <a:picLocks noChangeAspect="1"/>
          </p:cNvPicPr>
          <p:nvPr/>
        </p:nvPicPr>
        <p:blipFill>
          <a:blip r:embed="rId4"/>
          <a:srcRect l="48828" t="53803" r="43906" b="44209"/>
          <a:stretch>
            <a:fillRect/>
          </a:stretch>
        </p:blipFill>
        <p:spPr>
          <a:xfrm>
            <a:off x="-2195830" y="9273223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7" name="Picture 276" descr="1LhZM7"/>
          <p:cNvPicPr>
            <a:picLocks noChangeAspect="1"/>
          </p:cNvPicPr>
          <p:nvPr/>
        </p:nvPicPr>
        <p:blipFill>
          <a:blip r:embed="rId4"/>
          <a:srcRect l="48828" t="67019" r="43906" b="30993"/>
          <a:stretch>
            <a:fillRect/>
          </a:stretch>
        </p:blipFill>
        <p:spPr>
          <a:xfrm>
            <a:off x="-2195830" y="10315893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8" name="Picture 277" descr="1LhZM7"/>
          <p:cNvPicPr>
            <a:picLocks noChangeAspect="1"/>
          </p:cNvPicPr>
          <p:nvPr/>
        </p:nvPicPr>
        <p:blipFill>
          <a:blip r:embed="rId4"/>
          <a:srcRect l="48828" t="80235" r="43906" b="17777"/>
          <a:stretch>
            <a:fillRect/>
          </a:stretch>
        </p:blipFill>
        <p:spPr>
          <a:xfrm>
            <a:off x="-2195830" y="11358563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9" name="Picture 278" descr="1LhZM7"/>
          <p:cNvPicPr>
            <a:picLocks noChangeAspect="1"/>
          </p:cNvPicPr>
          <p:nvPr/>
        </p:nvPicPr>
        <p:blipFill>
          <a:blip r:embed="rId4"/>
          <a:srcRect l="51590" t="93451" r="46668" b="6545"/>
          <a:stretch>
            <a:fillRect/>
          </a:stretch>
        </p:blipFill>
        <p:spPr>
          <a:xfrm>
            <a:off x="-1859097" y="12401233"/>
            <a:ext cx="212359" cy="31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34" h="1">
                <a:moveTo>
                  <a:pt x="0" y="0"/>
                </a:moveTo>
                <a:lnTo>
                  <a:pt x="334" y="0"/>
                </a:lnTo>
                <a:lnTo>
                  <a:pt x="315" y="1"/>
                </a:lnTo>
                <a:lnTo>
                  <a:pt x="20" y="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0" name="Picture 279" descr="1LhZM7"/>
          <p:cNvPicPr>
            <a:picLocks noChangeAspect="1"/>
          </p:cNvPicPr>
          <p:nvPr/>
        </p:nvPicPr>
        <p:blipFill>
          <a:blip r:embed="rId4"/>
          <a:srcRect l="68924" t="1046" r="24856" b="97074"/>
          <a:stretch>
            <a:fillRect/>
          </a:stretch>
        </p:blipFill>
        <p:spPr>
          <a:xfrm>
            <a:off x="-3981860" y="-1701800"/>
            <a:ext cx="758375" cy="14827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4" h="234">
                <a:moveTo>
                  <a:pt x="450" y="0"/>
                </a:moveTo>
                <a:lnTo>
                  <a:pt x="745" y="0"/>
                </a:lnTo>
                <a:cubicBezTo>
                  <a:pt x="925" y="0"/>
                  <a:pt x="1085" y="87"/>
                  <a:pt x="1185" y="221"/>
                </a:cubicBezTo>
                <a:lnTo>
                  <a:pt x="1194" y="234"/>
                </a:lnTo>
                <a:lnTo>
                  <a:pt x="0" y="234"/>
                </a:lnTo>
                <a:lnTo>
                  <a:pt x="9" y="221"/>
                </a:lnTo>
                <a:cubicBezTo>
                  <a:pt x="109" y="87"/>
                  <a:pt x="269" y="0"/>
                  <a:pt x="450" y="0"/>
                </a:cubicBezTo>
                <a:close/>
              </a:path>
            </a:pathLst>
          </a:custGeom>
        </p:spPr>
      </p:pic>
      <p:pic>
        <p:nvPicPr>
          <p:cNvPr id="281" name="Picture 280" descr="1LhZM7"/>
          <p:cNvPicPr>
            <a:picLocks noChangeAspect="1"/>
          </p:cNvPicPr>
          <p:nvPr/>
        </p:nvPicPr>
        <p:blipFill>
          <a:blip r:embed="rId4"/>
          <a:srcRect l="68401" t="14154" r="24333" b="83858"/>
          <a:stretch>
            <a:fillRect/>
          </a:stretch>
        </p:blipFill>
        <p:spPr>
          <a:xfrm>
            <a:off x="20398740" y="4812348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2" name="Picture 281" descr="1LhZM7"/>
          <p:cNvPicPr>
            <a:picLocks noChangeAspect="1"/>
          </p:cNvPicPr>
          <p:nvPr/>
        </p:nvPicPr>
        <p:blipFill>
          <a:blip r:embed="rId4"/>
          <a:srcRect l="68401" t="27370" r="24333" b="70642"/>
          <a:stretch>
            <a:fillRect/>
          </a:stretch>
        </p:blipFill>
        <p:spPr>
          <a:xfrm>
            <a:off x="8626475" y="-4043997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3" name="Picture 282" descr="1LhZM7"/>
          <p:cNvPicPr>
            <a:picLocks noChangeAspect="1"/>
          </p:cNvPicPr>
          <p:nvPr/>
        </p:nvPicPr>
        <p:blipFill>
          <a:blip r:embed="rId4"/>
          <a:srcRect l="68401" t="40586" r="24333" b="57426"/>
          <a:stretch>
            <a:fillRect/>
          </a:stretch>
        </p:blipFill>
        <p:spPr>
          <a:xfrm>
            <a:off x="20398740" y="6897688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4" name="Picture 283" descr="1LhZM7"/>
          <p:cNvPicPr>
            <a:picLocks noChangeAspect="1"/>
          </p:cNvPicPr>
          <p:nvPr/>
        </p:nvPicPr>
        <p:blipFill>
          <a:blip r:embed="rId4"/>
          <a:srcRect l="68401" t="53803" r="24333" b="44209"/>
          <a:stretch>
            <a:fillRect/>
          </a:stretch>
        </p:blipFill>
        <p:spPr>
          <a:xfrm>
            <a:off x="190500" y="9273223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5" name="Picture 284" descr="1LhZM7"/>
          <p:cNvPicPr>
            <a:picLocks noChangeAspect="1"/>
          </p:cNvPicPr>
          <p:nvPr/>
        </p:nvPicPr>
        <p:blipFill>
          <a:blip r:embed="rId4"/>
          <a:srcRect l="68401" t="67019" r="24333" b="30993"/>
          <a:stretch>
            <a:fillRect/>
          </a:stretch>
        </p:blipFill>
        <p:spPr>
          <a:xfrm>
            <a:off x="8361045" y="9116378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6" name="Picture 285" descr="1LhZM7"/>
          <p:cNvPicPr>
            <a:picLocks noChangeAspect="1"/>
          </p:cNvPicPr>
          <p:nvPr/>
        </p:nvPicPr>
        <p:blipFill>
          <a:blip r:embed="rId4"/>
          <a:srcRect l="68401" t="80235" r="24333" b="17777"/>
          <a:stretch>
            <a:fillRect/>
          </a:stretch>
        </p:blipFill>
        <p:spPr>
          <a:xfrm>
            <a:off x="8361045" y="10159048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7" name="Picture 286" descr="1LhZM7"/>
          <p:cNvPicPr>
            <a:picLocks noChangeAspect="1"/>
          </p:cNvPicPr>
          <p:nvPr/>
        </p:nvPicPr>
        <p:blipFill>
          <a:blip r:embed="rId4"/>
          <a:srcRect l="78357" r="14716" b="97074"/>
          <a:stretch>
            <a:fillRect/>
          </a:stretch>
        </p:blipFill>
        <p:spPr>
          <a:xfrm>
            <a:off x="-2831777" y="-1784350"/>
            <a:ext cx="844539" cy="23082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30" h="364">
                <a:moveTo>
                  <a:pt x="518" y="0"/>
                </a:moveTo>
                <a:lnTo>
                  <a:pt x="812" y="0"/>
                </a:lnTo>
                <a:cubicBezTo>
                  <a:pt x="1050" y="0"/>
                  <a:pt x="1252" y="150"/>
                  <a:pt x="1329" y="361"/>
                </a:cubicBezTo>
                <a:lnTo>
                  <a:pt x="1330" y="364"/>
                </a:lnTo>
                <a:lnTo>
                  <a:pt x="0" y="364"/>
                </a:lnTo>
                <a:lnTo>
                  <a:pt x="1" y="361"/>
                </a:lnTo>
                <a:cubicBezTo>
                  <a:pt x="78" y="150"/>
                  <a:pt x="280" y="0"/>
                  <a:pt x="518" y="0"/>
                </a:cubicBezTo>
                <a:close/>
              </a:path>
            </a:pathLst>
          </a:custGeom>
        </p:spPr>
      </p:pic>
      <p:pic>
        <p:nvPicPr>
          <p:cNvPr id="288" name="Picture 287" descr="1LhZM7"/>
          <p:cNvPicPr>
            <a:picLocks noChangeAspect="1"/>
          </p:cNvPicPr>
          <p:nvPr/>
        </p:nvPicPr>
        <p:blipFill>
          <a:blip r:embed="rId4"/>
          <a:srcRect l="78188" t="14154" r="14547" b="83858"/>
          <a:stretch>
            <a:fillRect/>
          </a:stretch>
        </p:blipFill>
        <p:spPr>
          <a:xfrm>
            <a:off x="21591905" y="4812348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9" name="Picture 288" descr="1LhZM7"/>
          <p:cNvPicPr>
            <a:picLocks noChangeAspect="1"/>
          </p:cNvPicPr>
          <p:nvPr/>
        </p:nvPicPr>
        <p:blipFill>
          <a:blip r:embed="rId4"/>
          <a:srcRect l="78188" t="27370" r="14547" b="70642"/>
          <a:stretch>
            <a:fillRect/>
          </a:stretch>
        </p:blipFill>
        <p:spPr>
          <a:xfrm>
            <a:off x="21591905" y="5855018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0" name="Picture 289" descr="1LhZM7"/>
          <p:cNvPicPr>
            <a:picLocks noChangeAspect="1"/>
          </p:cNvPicPr>
          <p:nvPr/>
        </p:nvPicPr>
        <p:blipFill>
          <a:blip r:embed="rId4"/>
          <a:srcRect l="78188" t="40586" r="14547" b="57426"/>
          <a:stretch>
            <a:fillRect/>
          </a:stretch>
        </p:blipFill>
        <p:spPr>
          <a:xfrm>
            <a:off x="21591905" y="6897688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1" name="Picture 290" descr="1LhZM7"/>
          <p:cNvPicPr>
            <a:picLocks noChangeAspect="1"/>
          </p:cNvPicPr>
          <p:nvPr/>
        </p:nvPicPr>
        <p:blipFill>
          <a:blip r:embed="rId4"/>
          <a:srcRect l="78188" t="53803" r="14547" b="44209"/>
          <a:stretch>
            <a:fillRect/>
          </a:stretch>
        </p:blipFill>
        <p:spPr>
          <a:xfrm>
            <a:off x="1383665" y="9273223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2" name="Picture 291" descr="1LhZM7"/>
          <p:cNvPicPr>
            <a:picLocks noChangeAspect="1"/>
          </p:cNvPicPr>
          <p:nvPr/>
        </p:nvPicPr>
        <p:blipFill>
          <a:blip r:embed="rId4"/>
          <a:srcRect l="78188" t="67019" r="14547" b="30993"/>
          <a:stretch>
            <a:fillRect/>
          </a:stretch>
        </p:blipFill>
        <p:spPr>
          <a:xfrm>
            <a:off x="9554210" y="9116378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3" name="Picture 292" descr="1LhZM7"/>
          <p:cNvPicPr>
            <a:picLocks noChangeAspect="1"/>
          </p:cNvPicPr>
          <p:nvPr/>
        </p:nvPicPr>
        <p:blipFill>
          <a:blip r:embed="rId4"/>
          <a:srcRect l="78188" t="80235" r="14547" b="17777"/>
          <a:stretch>
            <a:fillRect/>
          </a:stretch>
        </p:blipFill>
        <p:spPr>
          <a:xfrm>
            <a:off x="9554210" y="10159048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4" name="Picture 293" descr="1LhZM7"/>
          <p:cNvPicPr>
            <a:picLocks noChangeAspect="1"/>
          </p:cNvPicPr>
          <p:nvPr/>
        </p:nvPicPr>
        <p:blipFill>
          <a:blip r:embed="rId4"/>
          <a:srcRect l="59137" t="1046" r="34642" b="97074"/>
          <a:stretch>
            <a:fillRect/>
          </a:stretch>
        </p:blipFill>
        <p:spPr>
          <a:xfrm>
            <a:off x="-5175025" y="-1701800"/>
            <a:ext cx="758375" cy="14827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4" h="234">
                <a:moveTo>
                  <a:pt x="450" y="0"/>
                </a:moveTo>
                <a:lnTo>
                  <a:pt x="745" y="0"/>
                </a:lnTo>
                <a:cubicBezTo>
                  <a:pt x="925" y="0"/>
                  <a:pt x="1085" y="87"/>
                  <a:pt x="1185" y="221"/>
                </a:cubicBezTo>
                <a:lnTo>
                  <a:pt x="1194" y="234"/>
                </a:lnTo>
                <a:lnTo>
                  <a:pt x="0" y="234"/>
                </a:lnTo>
                <a:lnTo>
                  <a:pt x="9" y="221"/>
                </a:lnTo>
                <a:cubicBezTo>
                  <a:pt x="109" y="87"/>
                  <a:pt x="269" y="0"/>
                  <a:pt x="450" y="0"/>
                </a:cubicBezTo>
                <a:close/>
              </a:path>
            </a:pathLst>
          </a:custGeom>
        </p:spPr>
      </p:pic>
      <p:pic>
        <p:nvPicPr>
          <p:cNvPr id="295" name="Picture 294" descr="1LhZM7"/>
          <p:cNvPicPr>
            <a:picLocks noChangeAspect="1"/>
          </p:cNvPicPr>
          <p:nvPr/>
        </p:nvPicPr>
        <p:blipFill>
          <a:blip r:embed="rId4"/>
          <a:srcRect l="58615" t="14154" r="34120" b="83858"/>
          <a:stretch>
            <a:fillRect/>
          </a:stretch>
        </p:blipFill>
        <p:spPr>
          <a:xfrm>
            <a:off x="19205575" y="4812348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6" name="Picture 295" descr="1LhZM7"/>
          <p:cNvPicPr>
            <a:picLocks noChangeAspect="1"/>
          </p:cNvPicPr>
          <p:nvPr/>
        </p:nvPicPr>
        <p:blipFill>
          <a:blip r:embed="rId4"/>
          <a:srcRect l="58615" t="27370" r="34120" b="70642"/>
          <a:stretch>
            <a:fillRect/>
          </a:stretch>
        </p:blipFill>
        <p:spPr>
          <a:xfrm>
            <a:off x="19205575" y="5855018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7" name="Picture 296" descr="1LhZM7"/>
          <p:cNvPicPr>
            <a:picLocks noChangeAspect="1"/>
          </p:cNvPicPr>
          <p:nvPr/>
        </p:nvPicPr>
        <p:blipFill>
          <a:blip r:embed="rId4"/>
          <a:srcRect l="58615" t="40586" r="34120" b="57426"/>
          <a:stretch>
            <a:fillRect/>
          </a:stretch>
        </p:blipFill>
        <p:spPr>
          <a:xfrm>
            <a:off x="19205575" y="6897688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8" name="Picture 297" descr="1LhZM7"/>
          <p:cNvPicPr>
            <a:picLocks noChangeAspect="1"/>
          </p:cNvPicPr>
          <p:nvPr/>
        </p:nvPicPr>
        <p:blipFill>
          <a:blip r:embed="rId4"/>
          <a:srcRect l="58615" t="53803" r="34120" b="44209"/>
          <a:stretch>
            <a:fillRect/>
          </a:stretch>
        </p:blipFill>
        <p:spPr>
          <a:xfrm>
            <a:off x="-1002665" y="9273223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9" name="Picture 298" descr="1LhZM7"/>
          <p:cNvPicPr>
            <a:picLocks noChangeAspect="1"/>
          </p:cNvPicPr>
          <p:nvPr/>
        </p:nvPicPr>
        <p:blipFill>
          <a:blip r:embed="rId4"/>
          <a:srcRect l="58615" t="67019" r="34120" b="30993"/>
          <a:stretch>
            <a:fillRect/>
          </a:stretch>
        </p:blipFill>
        <p:spPr>
          <a:xfrm>
            <a:off x="7167880" y="9116378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0" name="Picture 299" descr="1LhZM7"/>
          <p:cNvPicPr>
            <a:picLocks noChangeAspect="1"/>
          </p:cNvPicPr>
          <p:nvPr/>
        </p:nvPicPr>
        <p:blipFill>
          <a:blip r:embed="rId4"/>
          <a:srcRect l="58615" t="80235" r="34120" b="17777"/>
          <a:stretch>
            <a:fillRect/>
          </a:stretch>
        </p:blipFill>
        <p:spPr>
          <a:xfrm>
            <a:off x="7167880" y="10159048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1" name="Picture 300" descr="1LhZM7"/>
          <p:cNvPicPr>
            <a:picLocks noChangeAspect="1"/>
          </p:cNvPicPr>
          <p:nvPr/>
        </p:nvPicPr>
        <p:blipFill>
          <a:blip r:embed="rId4"/>
          <a:srcRect l="88143" r="4930" b="97074"/>
          <a:stretch>
            <a:fillRect/>
          </a:stretch>
        </p:blipFill>
        <p:spPr>
          <a:xfrm>
            <a:off x="10726109" y="-3333115"/>
            <a:ext cx="844538" cy="23082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30" h="364">
                <a:moveTo>
                  <a:pt x="518" y="0"/>
                </a:moveTo>
                <a:lnTo>
                  <a:pt x="812" y="0"/>
                </a:lnTo>
                <a:cubicBezTo>
                  <a:pt x="1050" y="0"/>
                  <a:pt x="1252" y="150"/>
                  <a:pt x="1329" y="361"/>
                </a:cubicBezTo>
                <a:lnTo>
                  <a:pt x="1330" y="364"/>
                </a:lnTo>
                <a:lnTo>
                  <a:pt x="0" y="364"/>
                </a:lnTo>
                <a:lnTo>
                  <a:pt x="1" y="361"/>
                </a:lnTo>
                <a:cubicBezTo>
                  <a:pt x="78" y="150"/>
                  <a:pt x="280" y="0"/>
                  <a:pt x="518" y="0"/>
                </a:cubicBezTo>
                <a:close/>
              </a:path>
            </a:pathLst>
          </a:custGeom>
        </p:spPr>
      </p:pic>
      <p:pic>
        <p:nvPicPr>
          <p:cNvPr id="302" name="Picture 301" descr="1LhZM7"/>
          <p:cNvPicPr>
            <a:picLocks noChangeAspect="1"/>
          </p:cNvPicPr>
          <p:nvPr/>
        </p:nvPicPr>
        <p:blipFill>
          <a:blip r:embed="rId4"/>
          <a:srcRect l="87974" t="14154" r="4760" b="83858"/>
          <a:stretch>
            <a:fillRect/>
          </a:stretch>
        </p:blipFill>
        <p:spPr>
          <a:xfrm>
            <a:off x="22785070" y="4812348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3" name="Picture 302" descr="1LhZM7"/>
          <p:cNvPicPr>
            <a:picLocks noChangeAspect="1"/>
          </p:cNvPicPr>
          <p:nvPr/>
        </p:nvPicPr>
        <p:blipFill>
          <a:blip r:embed="rId4"/>
          <a:srcRect l="87974" t="27370" r="4760" b="70642"/>
          <a:stretch>
            <a:fillRect/>
          </a:stretch>
        </p:blipFill>
        <p:spPr>
          <a:xfrm>
            <a:off x="22785070" y="5855018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4" name="Picture 303" descr="1LhZM7"/>
          <p:cNvPicPr>
            <a:picLocks noChangeAspect="1"/>
          </p:cNvPicPr>
          <p:nvPr/>
        </p:nvPicPr>
        <p:blipFill>
          <a:blip r:embed="rId4"/>
          <a:srcRect l="87974" t="40586" r="4760" b="57426"/>
          <a:stretch>
            <a:fillRect/>
          </a:stretch>
        </p:blipFill>
        <p:spPr>
          <a:xfrm>
            <a:off x="22785070" y="6897688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5" name="Picture 304" descr="1LhZM7"/>
          <p:cNvPicPr>
            <a:picLocks noChangeAspect="1"/>
          </p:cNvPicPr>
          <p:nvPr/>
        </p:nvPicPr>
        <p:blipFill>
          <a:blip r:embed="rId4"/>
          <a:srcRect l="87974" t="53803" r="4760" b="44209"/>
          <a:stretch>
            <a:fillRect/>
          </a:stretch>
        </p:blipFill>
        <p:spPr>
          <a:xfrm>
            <a:off x="2576830" y="9273223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6" name="Picture 305" descr="1LhZM7"/>
          <p:cNvPicPr>
            <a:picLocks noChangeAspect="1"/>
          </p:cNvPicPr>
          <p:nvPr/>
        </p:nvPicPr>
        <p:blipFill>
          <a:blip r:embed="rId4"/>
          <a:srcRect l="87974" t="67019" r="4760" b="30993"/>
          <a:stretch>
            <a:fillRect/>
          </a:stretch>
        </p:blipFill>
        <p:spPr>
          <a:xfrm>
            <a:off x="10747375" y="9116378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7" name="Picture 306" descr="1LhZM7"/>
          <p:cNvPicPr>
            <a:picLocks noChangeAspect="1"/>
          </p:cNvPicPr>
          <p:nvPr/>
        </p:nvPicPr>
        <p:blipFill>
          <a:blip r:embed="rId4"/>
          <a:srcRect l="87974" t="80235" r="4760" b="17777"/>
          <a:stretch>
            <a:fillRect/>
          </a:stretch>
        </p:blipFill>
        <p:spPr>
          <a:xfrm>
            <a:off x="10747375" y="10159048"/>
            <a:ext cx="88582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8" name="Picture 307" descr="1LhZM7"/>
          <p:cNvPicPr>
            <a:picLocks noChangeAspect="1"/>
          </p:cNvPicPr>
          <p:nvPr/>
        </p:nvPicPr>
        <p:blipFill>
          <a:blip r:embed="rId4"/>
          <a:srcRect r="18948" b="92806"/>
          <a:stretch>
            <a:fillRect/>
          </a:stretch>
        </p:blipFill>
        <p:spPr>
          <a:xfrm>
            <a:off x="-12385040" y="-1784350"/>
            <a:ext cx="9881910" cy="56756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562" h="894">
                <a:moveTo>
                  <a:pt x="0" y="0"/>
                </a:moveTo>
                <a:lnTo>
                  <a:pt x="15562" y="0"/>
                </a:lnTo>
                <a:cubicBezTo>
                  <a:pt x="15325" y="0"/>
                  <a:pt x="15122" y="150"/>
                  <a:pt x="15045" y="361"/>
                </a:cubicBezTo>
                <a:lnTo>
                  <a:pt x="15045" y="364"/>
                </a:lnTo>
                <a:lnTo>
                  <a:pt x="14428" y="364"/>
                </a:lnTo>
                <a:lnTo>
                  <a:pt x="14419" y="351"/>
                </a:lnTo>
                <a:cubicBezTo>
                  <a:pt x="14318" y="217"/>
                  <a:pt x="14158" y="130"/>
                  <a:pt x="13978" y="130"/>
                </a:cubicBezTo>
                <a:lnTo>
                  <a:pt x="13683" y="130"/>
                </a:lnTo>
                <a:cubicBezTo>
                  <a:pt x="13503" y="130"/>
                  <a:pt x="13343" y="217"/>
                  <a:pt x="13242" y="351"/>
                </a:cubicBezTo>
                <a:lnTo>
                  <a:pt x="13233" y="364"/>
                </a:lnTo>
                <a:lnTo>
                  <a:pt x="12549" y="364"/>
                </a:lnTo>
                <a:lnTo>
                  <a:pt x="12540" y="351"/>
                </a:lnTo>
                <a:cubicBezTo>
                  <a:pt x="12439" y="217"/>
                  <a:pt x="12279" y="130"/>
                  <a:pt x="12099" y="130"/>
                </a:cubicBezTo>
                <a:lnTo>
                  <a:pt x="11804" y="130"/>
                </a:lnTo>
                <a:cubicBezTo>
                  <a:pt x="11624" y="130"/>
                  <a:pt x="11464" y="217"/>
                  <a:pt x="11363" y="351"/>
                </a:cubicBezTo>
                <a:lnTo>
                  <a:pt x="11354" y="364"/>
                </a:lnTo>
                <a:lnTo>
                  <a:pt x="10669" y="364"/>
                </a:lnTo>
                <a:lnTo>
                  <a:pt x="10661" y="352"/>
                </a:lnTo>
                <a:cubicBezTo>
                  <a:pt x="10560" y="218"/>
                  <a:pt x="10400" y="131"/>
                  <a:pt x="10220" y="131"/>
                </a:cubicBezTo>
                <a:lnTo>
                  <a:pt x="9925" y="131"/>
                </a:lnTo>
                <a:cubicBezTo>
                  <a:pt x="9745" y="131"/>
                  <a:pt x="9585" y="218"/>
                  <a:pt x="9484" y="352"/>
                </a:cubicBezTo>
                <a:lnTo>
                  <a:pt x="9476" y="364"/>
                </a:lnTo>
                <a:lnTo>
                  <a:pt x="8578" y="364"/>
                </a:lnTo>
                <a:lnTo>
                  <a:pt x="8570" y="352"/>
                </a:lnTo>
                <a:cubicBezTo>
                  <a:pt x="8469" y="218"/>
                  <a:pt x="8309" y="131"/>
                  <a:pt x="8129" y="131"/>
                </a:cubicBezTo>
                <a:lnTo>
                  <a:pt x="7834" y="131"/>
                </a:lnTo>
                <a:cubicBezTo>
                  <a:pt x="7654" y="131"/>
                  <a:pt x="7494" y="218"/>
                  <a:pt x="7393" y="352"/>
                </a:cubicBezTo>
                <a:lnTo>
                  <a:pt x="7385" y="364"/>
                </a:lnTo>
                <a:lnTo>
                  <a:pt x="6488" y="364"/>
                </a:lnTo>
                <a:lnTo>
                  <a:pt x="6479" y="351"/>
                </a:lnTo>
                <a:cubicBezTo>
                  <a:pt x="6378" y="217"/>
                  <a:pt x="6218" y="130"/>
                  <a:pt x="6038" y="130"/>
                </a:cubicBezTo>
                <a:lnTo>
                  <a:pt x="5743" y="130"/>
                </a:lnTo>
                <a:cubicBezTo>
                  <a:pt x="5563" y="130"/>
                  <a:pt x="5403" y="217"/>
                  <a:pt x="5302" y="351"/>
                </a:cubicBezTo>
                <a:lnTo>
                  <a:pt x="5293" y="364"/>
                </a:lnTo>
                <a:lnTo>
                  <a:pt x="4396" y="364"/>
                </a:lnTo>
                <a:lnTo>
                  <a:pt x="4388" y="352"/>
                </a:lnTo>
                <a:cubicBezTo>
                  <a:pt x="4287" y="218"/>
                  <a:pt x="4127" y="131"/>
                  <a:pt x="3947" y="131"/>
                </a:cubicBezTo>
                <a:lnTo>
                  <a:pt x="3652" y="131"/>
                </a:lnTo>
                <a:cubicBezTo>
                  <a:pt x="3472" y="131"/>
                  <a:pt x="3312" y="218"/>
                  <a:pt x="3211" y="352"/>
                </a:cubicBezTo>
                <a:lnTo>
                  <a:pt x="3203" y="364"/>
                </a:lnTo>
                <a:lnTo>
                  <a:pt x="2549" y="364"/>
                </a:lnTo>
                <a:lnTo>
                  <a:pt x="2540" y="351"/>
                </a:lnTo>
                <a:cubicBezTo>
                  <a:pt x="2439" y="217"/>
                  <a:pt x="2279" y="130"/>
                  <a:pt x="2099" y="130"/>
                </a:cubicBezTo>
                <a:lnTo>
                  <a:pt x="1804" y="130"/>
                </a:lnTo>
                <a:cubicBezTo>
                  <a:pt x="1624" y="130"/>
                  <a:pt x="1464" y="217"/>
                  <a:pt x="1363" y="351"/>
                </a:cubicBezTo>
                <a:lnTo>
                  <a:pt x="1354" y="364"/>
                </a:lnTo>
                <a:lnTo>
                  <a:pt x="550" y="364"/>
                </a:lnTo>
                <a:cubicBezTo>
                  <a:pt x="255" y="364"/>
                  <a:pt x="15" y="595"/>
                  <a:pt x="0" y="885"/>
                </a:cubicBezTo>
                <a:lnTo>
                  <a:pt x="0" y="89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9" name="Picture 308" descr="1LhZM7"/>
          <p:cNvPicPr>
            <a:picLocks noChangeAspect="1"/>
          </p:cNvPicPr>
          <p:nvPr/>
        </p:nvPicPr>
        <p:blipFill>
          <a:blip r:embed="rId4"/>
          <a:srcRect l="82588" r="9161" b="97074"/>
          <a:stretch>
            <a:fillRect/>
          </a:stretch>
        </p:blipFill>
        <p:spPr>
          <a:xfrm>
            <a:off x="-2315885" y="-1784350"/>
            <a:ext cx="1005919" cy="230823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84" h="364">
                <a:moveTo>
                  <a:pt x="0" y="0"/>
                </a:moveTo>
                <a:lnTo>
                  <a:pt x="1584" y="0"/>
                </a:lnTo>
                <a:cubicBezTo>
                  <a:pt x="1347" y="0"/>
                  <a:pt x="1145" y="150"/>
                  <a:pt x="1067" y="361"/>
                </a:cubicBezTo>
                <a:lnTo>
                  <a:pt x="1067" y="364"/>
                </a:lnTo>
                <a:lnTo>
                  <a:pt x="518" y="364"/>
                </a:lnTo>
                <a:lnTo>
                  <a:pt x="517" y="361"/>
                </a:lnTo>
                <a:cubicBezTo>
                  <a:pt x="440" y="150"/>
                  <a:pt x="237" y="0"/>
                  <a:pt x="0" y="0"/>
                </a:cubicBezTo>
                <a:close/>
              </a:path>
            </a:pathLst>
          </a:custGeom>
        </p:spPr>
      </p:pic>
      <p:pic>
        <p:nvPicPr>
          <p:cNvPr id="311" name="Picture 310" descr="1LhZM7"/>
          <p:cNvPicPr>
            <a:picLocks noChangeAspect="1"/>
          </p:cNvPicPr>
          <p:nvPr/>
        </p:nvPicPr>
        <p:blipFill>
          <a:blip r:embed="rId4"/>
          <a:srcRect t="9886" r="93469" b="79742"/>
          <a:stretch>
            <a:fillRect/>
          </a:stretch>
        </p:blipFill>
        <p:spPr>
          <a:xfrm>
            <a:off x="-12385040" y="-1004444"/>
            <a:ext cx="796290" cy="81835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289">
                <a:moveTo>
                  <a:pt x="0" y="0"/>
                </a:moveTo>
                <a:lnTo>
                  <a:pt x="0" y="9"/>
                </a:lnTo>
                <a:cubicBezTo>
                  <a:pt x="15" y="299"/>
                  <a:pt x="255" y="530"/>
                  <a:pt x="550" y="530"/>
                </a:cubicBezTo>
                <a:lnTo>
                  <a:pt x="1254" y="530"/>
                </a:lnTo>
                <a:lnTo>
                  <a:pt x="1254" y="777"/>
                </a:lnTo>
                <a:lnTo>
                  <a:pt x="549" y="777"/>
                </a:lnTo>
                <a:cubicBezTo>
                  <a:pt x="264" y="777"/>
                  <a:pt x="30" y="994"/>
                  <a:pt x="1" y="1271"/>
                </a:cubicBezTo>
                <a:lnTo>
                  <a:pt x="0" y="12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2" name="Picture 311" descr="1LhZM7"/>
          <p:cNvPicPr>
            <a:picLocks noChangeAspect="1"/>
          </p:cNvPicPr>
          <p:nvPr/>
        </p:nvPicPr>
        <p:blipFill>
          <a:blip r:embed="rId4"/>
          <a:srcRect l="13797" t="14154" r="83844" b="83858"/>
          <a:stretch>
            <a:fillRect/>
          </a:stretch>
        </p:blipFill>
        <p:spPr>
          <a:xfrm>
            <a:off x="16633825" y="-2984182"/>
            <a:ext cx="28765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247">
                <a:moveTo>
                  <a:pt x="0" y="0"/>
                </a:moveTo>
                <a:lnTo>
                  <a:pt x="453" y="0"/>
                </a:lnTo>
                <a:lnTo>
                  <a:pt x="453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3" name="Picture 312" descr="1LhZM7"/>
          <p:cNvPicPr>
            <a:picLocks noChangeAspect="1"/>
          </p:cNvPicPr>
          <p:nvPr/>
        </p:nvPicPr>
        <p:blipFill>
          <a:blip r:embed="rId4"/>
          <a:srcRect l="23422" t="14154" r="72953" b="83858"/>
          <a:stretch>
            <a:fillRect/>
          </a:stretch>
        </p:blipFill>
        <p:spPr>
          <a:xfrm>
            <a:off x="17807305" y="-2984182"/>
            <a:ext cx="44196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4" name="Picture 313" descr="1LhZM7"/>
          <p:cNvPicPr>
            <a:picLocks noChangeAspect="1"/>
          </p:cNvPicPr>
          <p:nvPr/>
        </p:nvPicPr>
        <p:blipFill>
          <a:blip r:embed="rId4"/>
          <a:srcRect l="34313" t="14154" r="62063" b="83858"/>
          <a:stretch>
            <a:fillRect/>
          </a:stretch>
        </p:blipFill>
        <p:spPr>
          <a:xfrm>
            <a:off x="19135090" y="-2984182"/>
            <a:ext cx="44196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5" name="Picture 314" descr="1LhZM7"/>
          <p:cNvPicPr>
            <a:picLocks noChangeAspect="1"/>
          </p:cNvPicPr>
          <p:nvPr/>
        </p:nvPicPr>
        <p:blipFill>
          <a:blip r:embed="rId4"/>
          <a:srcRect l="45203" t="14154" r="51172" b="83858"/>
          <a:stretch>
            <a:fillRect/>
          </a:stretch>
        </p:blipFill>
        <p:spPr>
          <a:xfrm>
            <a:off x="20462875" y="-2984182"/>
            <a:ext cx="44196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6" name="Picture 315" descr="1LhZM7"/>
          <p:cNvPicPr>
            <a:picLocks noChangeAspect="1"/>
          </p:cNvPicPr>
          <p:nvPr/>
        </p:nvPicPr>
        <p:blipFill>
          <a:blip r:embed="rId4"/>
          <a:srcRect l="56094" t="14154" r="41385" b="83858"/>
          <a:stretch>
            <a:fillRect/>
          </a:stretch>
        </p:blipFill>
        <p:spPr>
          <a:xfrm>
            <a:off x="18898235" y="4812348"/>
            <a:ext cx="30734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7" name="Picture 316" descr="1LhZM7"/>
          <p:cNvPicPr>
            <a:picLocks noChangeAspect="1"/>
          </p:cNvPicPr>
          <p:nvPr/>
        </p:nvPicPr>
        <p:blipFill>
          <a:blip r:embed="rId4"/>
          <a:srcRect l="65880" t="14154" r="31599" b="83858"/>
          <a:stretch>
            <a:fillRect/>
          </a:stretch>
        </p:blipFill>
        <p:spPr>
          <a:xfrm>
            <a:off x="20091400" y="4812348"/>
            <a:ext cx="30734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8" name="Picture 317" descr="1LhZM7"/>
          <p:cNvPicPr>
            <a:picLocks noChangeAspect="1"/>
          </p:cNvPicPr>
          <p:nvPr/>
        </p:nvPicPr>
        <p:blipFill>
          <a:blip r:embed="rId4"/>
          <a:srcRect l="75667" t="14154" r="21813" b="83858"/>
          <a:stretch>
            <a:fillRect/>
          </a:stretch>
        </p:blipFill>
        <p:spPr>
          <a:xfrm>
            <a:off x="21284565" y="4812348"/>
            <a:ext cx="30734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9" name="Picture 318" descr="1LhZM7"/>
          <p:cNvPicPr>
            <a:picLocks noChangeAspect="1"/>
          </p:cNvPicPr>
          <p:nvPr/>
        </p:nvPicPr>
        <p:blipFill>
          <a:blip r:embed="rId4"/>
          <a:srcRect l="85453" t="14154" r="12026" b="83858"/>
          <a:stretch>
            <a:fillRect/>
          </a:stretch>
        </p:blipFill>
        <p:spPr>
          <a:xfrm>
            <a:off x="22477730" y="4812348"/>
            <a:ext cx="30734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0" name="Picture 319" descr="1LhZM7"/>
          <p:cNvPicPr>
            <a:picLocks noChangeAspect="1"/>
          </p:cNvPicPr>
          <p:nvPr/>
        </p:nvPicPr>
        <p:blipFill>
          <a:blip r:embed="rId4"/>
          <a:srcRect t="23254" r="93469" b="66374"/>
          <a:stretch>
            <a:fillRect/>
          </a:stretch>
        </p:blipFill>
        <p:spPr>
          <a:xfrm>
            <a:off x="-12385040" y="50201"/>
            <a:ext cx="796290" cy="81834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289">
                <a:moveTo>
                  <a:pt x="0" y="0"/>
                </a:moveTo>
                <a:lnTo>
                  <a:pt x="1" y="18"/>
                </a:lnTo>
                <a:cubicBezTo>
                  <a:pt x="30" y="295"/>
                  <a:pt x="264" y="511"/>
                  <a:pt x="549" y="511"/>
                </a:cubicBezTo>
                <a:lnTo>
                  <a:pt x="1254" y="511"/>
                </a:lnTo>
                <a:lnTo>
                  <a:pt x="1254" y="758"/>
                </a:lnTo>
                <a:lnTo>
                  <a:pt x="550" y="758"/>
                </a:lnTo>
                <a:cubicBezTo>
                  <a:pt x="255" y="758"/>
                  <a:pt x="15" y="990"/>
                  <a:pt x="0" y="1280"/>
                </a:cubicBezTo>
                <a:lnTo>
                  <a:pt x="0" y="12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1" name="Picture 320" descr="1LhZM7"/>
          <p:cNvPicPr>
            <a:picLocks noChangeAspect="1"/>
          </p:cNvPicPr>
          <p:nvPr/>
        </p:nvPicPr>
        <p:blipFill>
          <a:blip r:embed="rId4"/>
          <a:srcRect l="13797" t="27370" r="83844" b="70642"/>
          <a:stretch>
            <a:fillRect/>
          </a:stretch>
        </p:blipFill>
        <p:spPr>
          <a:xfrm>
            <a:off x="16633825" y="-1941512"/>
            <a:ext cx="28765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247">
                <a:moveTo>
                  <a:pt x="0" y="0"/>
                </a:moveTo>
                <a:lnTo>
                  <a:pt x="453" y="0"/>
                </a:lnTo>
                <a:lnTo>
                  <a:pt x="453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2" name="Picture 321" descr="1LhZM7"/>
          <p:cNvPicPr>
            <a:picLocks noChangeAspect="1"/>
          </p:cNvPicPr>
          <p:nvPr/>
        </p:nvPicPr>
        <p:blipFill>
          <a:blip r:embed="rId4"/>
          <a:srcRect l="23422" t="27370" r="72953" b="70642"/>
          <a:stretch>
            <a:fillRect/>
          </a:stretch>
        </p:blipFill>
        <p:spPr>
          <a:xfrm>
            <a:off x="17807305" y="-1941512"/>
            <a:ext cx="44196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3" name="Picture 322" descr="1LhZM7"/>
          <p:cNvPicPr>
            <a:picLocks noChangeAspect="1"/>
          </p:cNvPicPr>
          <p:nvPr/>
        </p:nvPicPr>
        <p:blipFill>
          <a:blip r:embed="rId4"/>
          <a:srcRect l="34313" t="27370" r="62063" b="70642"/>
          <a:stretch>
            <a:fillRect/>
          </a:stretch>
        </p:blipFill>
        <p:spPr>
          <a:xfrm>
            <a:off x="19135090" y="-1941512"/>
            <a:ext cx="44196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4" name="Picture 323" descr="1LhZM7"/>
          <p:cNvPicPr>
            <a:picLocks noChangeAspect="1"/>
          </p:cNvPicPr>
          <p:nvPr/>
        </p:nvPicPr>
        <p:blipFill>
          <a:blip r:embed="rId4"/>
          <a:srcRect l="45203" t="27370" r="51172" b="70642"/>
          <a:stretch>
            <a:fillRect/>
          </a:stretch>
        </p:blipFill>
        <p:spPr>
          <a:xfrm>
            <a:off x="20462875" y="-1941512"/>
            <a:ext cx="44196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5" name="Picture 324" descr="1LhZM7"/>
          <p:cNvPicPr>
            <a:picLocks noChangeAspect="1"/>
          </p:cNvPicPr>
          <p:nvPr/>
        </p:nvPicPr>
        <p:blipFill>
          <a:blip r:embed="rId4"/>
          <a:srcRect l="56094" t="27370" r="41385" b="70642"/>
          <a:stretch>
            <a:fillRect/>
          </a:stretch>
        </p:blipFill>
        <p:spPr>
          <a:xfrm>
            <a:off x="18898235" y="5855018"/>
            <a:ext cx="30734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6" name="Picture 325" descr="1LhZM7"/>
          <p:cNvPicPr>
            <a:picLocks noChangeAspect="1"/>
          </p:cNvPicPr>
          <p:nvPr/>
        </p:nvPicPr>
        <p:blipFill>
          <a:blip r:embed="rId4"/>
          <a:srcRect l="65880" t="27370" r="31599" b="70642"/>
          <a:stretch>
            <a:fillRect/>
          </a:stretch>
        </p:blipFill>
        <p:spPr>
          <a:xfrm>
            <a:off x="20091400" y="5855018"/>
            <a:ext cx="30734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7" name="Picture 326" descr="1LhZM7"/>
          <p:cNvPicPr>
            <a:picLocks noChangeAspect="1"/>
          </p:cNvPicPr>
          <p:nvPr/>
        </p:nvPicPr>
        <p:blipFill>
          <a:blip r:embed="rId4"/>
          <a:srcRect l="75667" t="27370" r="21813" b="70642"/>
          <a:stretch>
            <a:fillRect/>
          </a:stretch>
        </p:blipFill>
        <p:spPr>
          <a:xfrm>
            <a:off x="21284565" y="5855018"/>
            <a:ext cx="30734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8" name="Picture 327" descr="1LhZM7"/>
          <p:cNvPicPr>
            <a:picLocks noChangeAspect="1"/>
          </p:cNvPicPr>
          <p:nvPr/>
        </p:nvPicPr>
        <p:blipFill>
          <a:blip r:embed="rId4"/>
          <a:srcRect l="85453" t="27370" r="12026" b="70642"/>
          <a:stretch>
            <a:fillRect/>
          </a:stretch>
        </p:blipFill>
        <p:spPr>
          <a:xfrm>
            <a:off x="22477730" y="5855018"/>
            <a:ext cx="30734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9" name="Picture 328" descr="1LhZM7"/>
          <p:cNvPicPr>
            <a:picLocks noChangeAspect="1"/>
          </p:cNvPicPr>
          <p:nvPr/>
        </p:nvPicPr>
        <p:blipFill>
          <a:blip r:embed="rId4"/>
          <a:srcRect t="36318" r="93469" b="53309"/>
          <a:stretch>
            <a:fillRect/>
          </a:stretch>
        </p:blipFill>
        <p:spPr>
          <a:xfrm>
            <a:off x="-9281160" y="3982219"/>
            <a:ext cx="796290" cy="81834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289">
                <a:moveTo>
                  <a:pt x="0" y="0"/>
                </a:moveTo>
                <a:lnTo>
                  <a:pt x="0" y="9"/>
                </a:lnTo>
                <a:cubicBezTo>
                  <a:pt x="15" y="299"/>
                  <a:pt x="255" y="530"/>
                  <a:pt x="550" y="530"/>
                </a:cubicBezTo>
                <a:lnTo>
                  <a:pt x="1254" y="530"/>
                </a:lnTo>
                <a:lnTo>
                  <a:pt x="1254" y="777"/>
                </a:lnTo>
                <a:lnTo>
                  <a:pt x="549" y="777"/>
                </a:lnTo>
                <a:cubicBezTo>
                  <a:pt x="264" y="777"/>
                  <a:pt x="30" y="994"/>
                  <a:pt x="1" y="1271"/>
                </a:cubicBezTo>
                <a:lnTo>
                  <a:pt x="0" y="12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0" name="Picture 329" descr="1LhZM7"/>
          <p:cNvPicPr>
            <a:picLocks noChangeAspect="1"/>
          </p:cNvPicPr>
          <p:nvPr/>
        </p:nvPicPr>
        <p:blipFill>
          <a:blip r:embed="rId4"/>
          <a:srcRect l="13797" t="40586" r="83844" b="57426"/>
          <a:stretch>
            <a:fillRect/>
          </a:stretch>
        </p:blipFill>
        <p:spPr>
          <a:xfrm>
            <a:off x="16633825" y="-898842"/>
            <a:ext cx="28765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247">
                <a:moveTo>
                  <a:pt x="0" y="0"/>
                </a:moveTo>
                <a:lnTo>
                  <a:pt x="453" y="0"/>
                </a:lnTo>
                <a:lnTo>
                  <a:pt x="453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1" name="Picture 330" descr="1LhZM7"/>
          <p:cNvPicPr>
            <a:picLocks noChangeAspect="1"/>
          </p:cNvPicPr>
          <p:nvPr/>
        </p:nvPicPr>
        <p:blipFill>
          <a:blip r:embed="rId4"/>
          <a:srcRect l="23422" t="40586" r="72953" b="57426"/>
          <a:stretch>
            <a:fillRect/>
          </a:stretch>
        </p:blipFill>
        <p:spPr>
          <a:xfrm>
            <a:off x="17807305" y="-898842"/>
            <a:ext cx="44196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2" name="Picture 331" descr="1LhZM7"/>
          <p:cNvPicPr>
            <a:picLocks noChangeAspect="1"/>
          </p:cNvPicPr>
          <p:nvPr/>
        </p:nvPicPr>
        <p:blipFill>
          <a:blip r:embed="rId4"/>
          <a:srcRect l="34313" t="40586" r="62063" b="57426"/>
          <a:stretch>
            <a:fillRect/>
          </a:stretch>
        </p:blipFill>
        <p:spPr>
          <a:xfrm>
            <a:off x="19135090" y="-898842"/>
            <a:ext cx="44196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3" name="Picture 332" descr="1LhZM7"/>
          <p:cNvPicPr>
            <a:picLocks noChangeAspect="1"/>
          </p:cNvPicPr>
          <p:nvPr/>
        </p:nvPicPr>
        <p:blipFill>
          <a:blip r:embed="rId4"/>
          <a:srcRect l="45203" t="40586" r="51172" b="57426"/>
          <a:stretch>
            <a:fillRect/>
          </a:stretch>
        </p:blipFill>
        <p:spPr>
          <a:xfrm>
            <a:off x="20462875" y="-898842"/>
            <a:ext cx="44196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4" name="Picture 333" descr="1LhZM7"/>
          <p:cNvPicPr>
            <a:picLocks noChangeAspect="1"/>
          </p:cNvPicPr>
          <p:nvPr/>
        </p:nvPicPr>
        <p:blipFill>
          <a:blip r:embed="rId4"/>
          <a:srcRect l="56094" t="40586" r="41385" b="57426"/>
          <a:stretch>
            <a:fillRect/>
          </a:stretch>
        </p:blipFill>
        <p:spPr>
          <a:xfrm>
            <a:off x="18898235" y="6897688"/>
            <a:ext cx="30734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5" name="Picture 334" descr="1LhZM7"/>
          <p:cNvPicPr>
            <a:picLocks noChangeAspect="1"/>
          </p:cNvPicPr>
          <p:nvPr/>
        </p:nvPicPr>
        <p:blipFill>
          <a:blip r:embed="rId4"/>
          <a:srcRect l="65880" t="40586" r="31599" b="57426"/>
          <a:stretch>
            <a:fillRect/>
          </a:stretch>
        </p:blipFill>
        <p:spPr>
          <a:xfrm>
            <a:off x="20091400" y="6897688"/>
            <a:ext cx="30734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6" name="Picture 335" descr="1LhZM7"/>
          <p:cNvPicPr>
            <a:picLocks noChangeAspect="1"/>
          </p:cNvPicPr>
          <p:nvPr/>
        </p:nvPicPr>
        <p:blipFill>
          <a:blip r:embed="rId4"/>
          <a:srcRect l="75667" t="40586" r="21813" b="57426"/>
          <a:stretch>
            <a:fillRect/>
          </a:stretch>
        </p:blipFill>
        <p:spPr>
          <a:xfrm>
            <a:off x="21284565" y="6897688"/>
            <a:ext cx="30734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7" name="Picture 336" descr="1LhZM7"/>
          <p:cNvPicPr>
            <a:picLocks noChangeAspect="1"/>
          </p:cNvPicPr>
          <p:nvPr/>
        </p:nvPicPr>
        <p:blipFill>
          <a:blip r:embed="rId4"/>
          <a:srcRect l="85453" t="40586" r="12026" b="57426"/>
          <a:stretch>
            <a:fillRect/>
          </a:stretch>
        </p:blipFill>
        <p:spPr>
          <a:xfrm>
            <a:off x="17505680" y="2782253"/>
            <a:ext cx="30734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8" name="Picture 337" descr="1LhZM7"/>
          <p:cNvPicPr>
            <a:picLocks noChangeAspect="1"/>
          </p:cNvPicPr>
          <p:nvPr/>
        </p:nvPicPr>
        <p:blipFill>
          <a:blip r:embed="rId4"/>
          <a:srcRect t="49686" r="93469" b="40093"/>
          <a:stretch>
            <a:fillRect/>
          </a:stretch>
        </p:blipFill>
        <p:spPr>
          <a:xfrm>
            <a:off x="-9281160" y="5036856"/>
            <a:ext cx="796290" cy="80637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270">
                <a:moveTo>
                  <a:pt x="0" y="0"/>
                </a:moveTo>
                <a:lnTo>
                  <a:pt x="1" y="18"/>
                </a:lnTo>
                <a:cubicBezTo>
                  <a:pt x="30" y="295"/>
                  <a:pt x="264" y="511"/>
                  <a:pt x="549" y="511"/>
                </a:cubicBezTo>
                <a:lnTo>
                  <a:pt x="1254" y="511"/>
                </a:lnTo>
                <a:lnTo>
                  <a:pt x="1254" y="758"/>
                </a:lnTo>
                <a:lnTo>
                  <a:pt x="549" y="758"/>
                </a:lnTo>
                <a:cubicBezTo>
                  <a:pt x="264" y="758"/>
                  <a:pt x="30" y="975"/>
                  <a:pt x="1" y="1252"/>
                </a:cubicBez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9" name="Picture 338" descr="1LhZM7"/>
          <p:cNvPicPr>
            <a:picLocks noChangeAspect="1"/>
          </p:cNvPicPr>
          <p:nvPr/>
        </p:nvPicPr>
        <p:blipFill>
          <a:blip r:embed="rId4"/>
          <a:srcRect l="13797" t="53803" r="83844" b="44209"/>
          <a:stretch>
            <a:fillRect/>
          </a:stretch>
        </p:blipFill>
        <p:spPr>
          <a:xfrm>
            <a:off x="-7599045" y="5361623"/>
            <a:ext cx="28765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247">
                <a:moveTo>
                  <a:pt x="0" y="0"/>
                </a:moveTo>
                <a:lnTo>
                  <a:pt x="453" y="0"/>
                </a:lnTo>
                <a:lnTo>
                  <a:pt x="453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0" name="Picture 339" descr="1LhZM7"/>
          <p:cNvPicPr>
            <a:picLocks noChangeAspect="1"/>
          </p:cNvPicPr>
          <p:nvPr/>
        </p:nvPicPr>
        <p:blipFill>
          <a:blip r:embed="rId4"/>
          <a:srcRect l="23422" t="53803" r="72953" b="44209"/>
          <a:stretch>
            <a:fillRect/>
          </a:stretch>
        </p:blipFill>
        <p:spPr>
          <a:xfrm>
            <a:off x="-6425565" y="5361623"/>
            <a:ext cx="44196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1" name="Picture 340" descr="1LhZM7"/>
          <p:cNvPicPr>
            <a:picLocks noChangeAspect="1"/>
          </p:cNvPicPr>
          <p:nvPr/>
        </p:nvPicPr>
        <p:blipFill>
          <a:blip r:embed="rId4"/>
          <a:srcRect l="34313" t="53803" r="62063" b="44209"/>
          <a:stretch>
            <a:fillRect/>
          </a:stretch>
        </p:blipFill>
        <p:spPr>
          <a:xfrm>
            <a:off x="-5097780" y="5361623"/>
            <a:ext cx="44196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2" name="Picture 341" descr="1LhZM7"/>
          <p:cNvPicPr>
            <a:picLocks noChangeAspect="1"/>
          </p:cNvPicPr>
          <p:nvPr/>
        </p:nvPicPr>
        <p:blipFill>
          <a:blip r:embed="rId4"/>
          <a:srcRect l="45203" t="53803" r="51172" b="44209"/>
          <a:stretch>
            <a:fillRect/>
          </a:stretch>
        </p:blipFill>
        <p:spPr>
          <a:xfrm>
            <a:off x="-2637790" y="9273223"/>
            <a:ext cx="44196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3" name="Picture 342" descr="1LhZM7"/>
          <p:cNvPicPr>
            <a:picLocks noChangeAspect="1"/>
          </p:cNvPicPr>
          <p:nvPr/>
        </p:nvPicPr>
        <p:blipFill>
          <a:blip r:embed="rId4"/>
          <a:srcRect l="56094" t="53803" r="41385" b="44209"/>
          <a:stretch>
            <a:fillRect/>
          </a:stretch>
        </p:blipFill>
        <p:spPr>
          <a:xfrm>
            <a:off x="-1310005" y="9273223"/>
            <a:ext cx="30734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4" name="Picture 343" descr="1LhZM7"/>
          <p:cNvPicPr>
            <a:picLocks noChangeAspect="1"/>
          </p:cNvPicPr>
          <p:nvPr/>
        </p:nvPicPr>
        <p:blipFill>
          <a:blip r:embed="rId4"/>
          <a:srcRect l="65880" t="53803" r="31599" b="44209"/>
          <a:stretch>
            <a:fillRect/>
          </a:stretch>
        </p:blipFill>
        <p:spPr>
          <a:xfrm>
            <a:off x="-116840" y="9273223"/>
            <a:ext cx="30734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5" name="Picture 344" descr="1LhZM7"/>
          <p:cNvPicPr>
            <a:picLocks noChangeAspect="1"/>
          </p:cNvPicPr>
          <p:nvPr/>
        </p:nvPicPr>
        <p:blipFill>
          <a:blip r:embed="rId4"/>
          <a:srcRect l="75667" t="53803" r="21813" b="44209"/>
          <a:stretch>
            <a:fillRect/>
          </a:stretch>
        </p:blipFill>
        <p:spPr>
          <a:xfrm>
            <a:off x="1076325" y="9273223"/>
            <a:ext cx="30734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6" name="Picture 345" descr="1LhZM7"/>
          <p:cNvPicPr>
            <a:picLocks noChangeAspect="1"/>
          </p:cNvPicPr>
          <p:nvPr/>
        </p:nvPicPr>
        <p:blipFill>
          <a:blip r:embed="rId4"/>
          <a:srcRect l="85453" t="53803" r="12026" b="44209"/>
          <a:stretch>
            <a:fillRect/>
          </a:stretch>
        </p:blipFill>
        <p:spPr>
          <a:xfrm>
            <a:off x="2269490" y="9273223"/>
            <a:ext cx="30734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7" name="Picture 346" descr="1LhZM7"/>
          <p:cNvPicPr>
            <a:picLocks noChangeAspect="1"/>
          </p:cNvPicPr>
          <p:nvPr/>
        </p:nvPicPr>
        <p:blipFill>
          <a:blip r:embed="rId4"/>
          <a:srcRect t="62902" r="93469" b="26877"/>
          <a:stretch>
            <a:fillRect/>
          </a:stretch>
        </p:blipFill>
        <p:spPr>
          <a:xfrm>
            <a:off x="-9281160" y="6079526"/>
            <a:ext cx="796290" cy="80637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270">
                <a:moveTo>
                  <a:pt x="0" y="0"/>
                </a:moveTo>
                <a:lnTo>
                  <a:pt x="1" y="18"/>
                </a:lnTo>
                <a:cubicBezTo>
                  <a:pt x="30" y="295"/>
                  <a:pt x="264" y="511"/>
                  <a:pt x="549" y="511"/>
                </a:cubicBezTo>
                <a:lnTo>
                  <a:pt x="1254" y="511"/>
                </a:lnTo>
                <a:lnTo>
                  <a:pt x="1254" y="758"/>
                </a:lnTo>
                <a:lnTo>
                  <a:pt x="549" y="758"/>
                </a:lnTo>
                <a:cubicBezTo>
                  <a:pt x="264" y="758"/>
                  <a:pt x="30" y="975"/>
                  <a:pt x="1" y="1252"/>
                </a:cubicBez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8" name="Picture 347" descr="1LhZM7"/>
          <p:cNvPicPr>
            <a:picLocks noChangeAspect="1"/>
          </p:cNvPicPr>
          <p:nvPr/>
        </p:nvPicPr>
        <p:blipFill>
          <a:blip r:embed="rId4"/>
          <a:srcRect l="13797" t="67019" r="83844" b="30993"/>
          <a:stretch>
            <a:fillRect/>
          </a:stretch>
        </p:blipFill>
        <p:spPr>
          <a:xfrm>
            <a:off x="-7599045" y="6404293"/>
            <a:ext cx="28765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247">
                <a:moveTo>
                  <a:pt x="0" y="0"/>
                </a:moveTo>
                <a:lnTo>
                  <a:pt x="453" y="0"/>
                </a:lnTo>
                <a:lnTo>
                  <a:pt x="453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9" name="Picture 348" descr="1LhZM7"/>
          <p:cNvPicPr>
            <a:picLocks noChangeAspect="1"/>
          </p:cNvPicPr>
          <p:nvPr/>
        </p:nvPicPr>
        <p:blipFill>
          <a:blip r:embed="rId4"/>
          <a:srcRect l="23422" t="67019" r="72953" b="30993"/>
          <a:stretch>
            <a:fillRect/>
          </a:stretch>
        </p:blipFill>
        <p:spPr>
          <a:xfrm>
            <a:off x="-6425565" y="6404293"/>
            <a:ext cx="44196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0" name="Picture 349" descr="1LhZM7"/>
          <p:cNvPicPr>
            <a:picLocks noChangeAspect="1"/>
          </p:cNvPicPr>
          <p:nvPr/>
        </p:nvPicPr>
        <p:blipFill>
          <a:blip r:embed="rId4"/>
          <a:srcRect l="34313" t="67019" r="62063" b="30993"/>
          <a:stretch>
            <a:fillRect/>
          </a:stretch>
        </p:blipFill>
        <p:spPr>
          <a:xfrm>
            <a:off x="-5097780" y="6404293"/>
            <a:ext cx="44196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1" name="Picture 350" descr="1LhZM7"/>
          <p:cNvPicPr>
            <a:picLocks noChangeAspect="1"/>
          </p:cNvPicPr>
          <p:nvPr/>
        </p:nvPicPr>
        <p:blipFill>
          <a:blip r:embed="rId4"/>
          <a:srcRect l="45203" t="67019" r="51172" b="30993"/>
          <a:stretch>
            <a:fillRect/>
          </a:stretch>
        </p:blipFill>
        <p:spPr>
          <a:xfrm>
            <a:off x="-2637790" y="10315893"/>
            <a:ext cx="44196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2" name="Picture 351" descr="1LhZM7"/>
          <p:cNvPicPr>
            <a:picLocks noChangeAspect="1"/>
          </p:cNvPicPr>
          <p:nvPr/>
        </p:nvPicPr>
        <p:blipFill>
          <a:blip r:embed="rId4"/>
          <a:srcRect l="56094" t="67019" r="41385" b="30993"/>
          <a:stretch>
            <a:fillRect/>
          </a:stretch>
        </p:blipFill>
        <p:spPr>
          <a:xfrm>
            <a:off x="6860540" y="9116378"/>
            <a:ext cx="30734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3" name="Picture 352" descr="1LhZM7"/>
          <p:cNvPicPr>
            <a:picLocks noChangeAspect="1"/>
          </p:cNvPicPr>
          <p:nvPr/>
        </p:nvPicPr>
        <p:blipFill>
          <a:blip r:embed="rId4"/>
          <a:srcRect l="65880" t="67019" r="31599" b="30993"/>
          <a:stretch>
            <a:fillRect/>
          </a:stretch>
        </p:blipFill>
        <p:spPr>
          <a:xfrm>
            <a:off x="8053705" y="9116378"/>
            <a:ext cx="30734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4" name="Picture 353" descr="1LhZM7"/>
          <p:cNvPicPr>
            <a:picLocks noChangeAspect="1"/>
          </p:cNvPicPr>
          <p:nvPr/>
        </p:nvPicPr>
        <p:blipFill>
          <a:blip r:embed="rId4"/>
          <a:srcRect l="75667" t="67019" r="21813" b="30993"/>
          <a:stretch>
            <a:fillRect/>
          </a:stretch>
        </p:blipFill>
        <p:spPr>
          <a:xfrm>
            <a:off x="9246870" y="9116378"/>
            <a:ext cx="30734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5" name="Picture 354" descr="1LhZM7"/>
          <p:cNvPicPr>
            <a:picLocks noChangeAspect="1"/>
          </p:cNvPicPr>
          <p:nvPr/>
        </p:nvPicPr>
        <p:blipFill>
          <a:blip r:embed="rId4"/>
          <a:srcRect l="85453" t="67019" r="12026" b="30993"/>
          <a:stretch>
            <a:fillRect/>
          </a:stretch>
        </p:blipFill>
        <p:spPr>
          <a:xfrm>
            <a:off x="10440035" y="9116378"/>
            <a:ext cx="30734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6" name="Picture 355" descr="1LhZM7"/>
          <p:cNvPicPr>
            <a:picLocks noChangeAspect="1"/>
          </p:cNvPicPr>
          <p:nvPr/>
        </p:nvPicPr>
        <p:blipFill>
          <a:blip r:embed="rId4"/>
          <a:srcRect t="76118" r="93469" b="13509"/>
          <a:stretch>
            <a:fillRect/>
          </a:stretch>
        </p:blipFill>
        <p:spPr>
          <a:xfrm>
            <a:off x="-9281160" y="7122197"/>
            <a:ext cx="796290" cy="81834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289">
                <a:moveTo>
                  <a:pt x="0" y="0"/>
                </a:moveTo>
                <a:lnTo>
                  <a:pt x="1" y="18"/>
                </a:lnTo>
                <a:cubicBezTo>
                  <a:pt x="30" y="295"/>
                  <a:pt x="264" y="511"/>
                  <a:pt x="549" y="511"/>
                </a:cubicBezTo>
                <a:lnTo>
                  <a:pt x="1254" y="511"/>
                </a:lnTo>
                <a:lnTo>
                  <a:pt x="1254" y="758"/>
                </a:lnTo>
                <a:lnTo>
                  <a:pt x="550" y="758"/>
                </a:lnTo>
                <a:cubicBezTo>
                  <a:pt x="255" y="758"/>
                  <a:pt x="15" y="990"/>
                  <a:pt x="0" y="1280"/>
                </a:cubicBezTo>
                <a:lnTo>
                  <a:pt x="0" y="12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7" name="Picture 356" descr="1LhZM7"/>
          <p:cNvPicPr>
            <a:picLocks noChangeAspect="1"/>
          </p:cNvPicPr>
          <p:nvPr/>
        </p:nvPicPr>
        <p:blipFill>
          <a:blip r:embed="rId4"/>
          <a:srcRect l="13797" t="80235" r="83844" b="17777"/>
          <a:stretch>
            <a:fillRect/>
          </a:stretch>
        </p:blipFill>
        <p:spPr>
          <a:xfrm>
            <a:off x="-7599045" y="7446963"/>
            <a:ext cx="287655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247">
                <a:moveTo>
                  <a:pt x="0" y="0"/>
                </a:moveTo>
                <a:lnTo>
                  <a:pt x="453" y="0"/>
                </a:lnTo>
                <a:lnTo>
                  <a:pt x="453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8" name="Picture 357" descr="1LhZM7"/>
          <p:cNvPicPr>
            <a:picLocks noChangeAspect="1"/>
          </p:cNvPicPr>
          <p:nvPr/>
        </p:nvPicPr>
        <p:blipFill>
          <a:blip r:embed="rId4"/>
          <a:srcRect l="23422" t="80235" r="72953" b="17777"/>
          <a:stretch>
            <a:fillRect/>
          </a:stretch>
        </p:blipFill>
        <p:spPr>
          <a:xfrm>
            <a:off x="-6425565" y="7446963"/>
            <a:ext cx="44196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9" name="Picture 358" descr="1LhZM7"/>
          <p:cNvPicPr>
            <a:picLocks noChangeAspect="1"/>
          </p:cNvPicPr>
          <p:nvPr/>
        </p:nvPicPr>
        <p:blipFill>
          <a:blip r:embed="rId4"/>
          <a:srcRect l="34313" t="80235" r="62063" b="17777"/>
          <a:stretch>
            <a:fillRect/>
          </a:stretch>
        </p:blipFill>
        <p:spPr>
          <a:xfrm>
            <a:off x="-5097780" y="7446963"/>
            <a:ext cx="44196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0" name="Picture 359" descr="1LhZM7"/>
          <p:cNvPicPr>
            <a:picLocks noChangeAspect="1"/>
          </p:cNvPicPr>
          <p:nvPr/>
        </p:nvPicPr>
        <p:blipFill>
          <a:blip r:embed="rId4"/>
          <a:srcRect l="45203" t="80235" r="51172" b="17777"/>
          <a:stretch>
            <a:fillRect/>
          </a:stretch>
        </p:blipFill>
        <p:spPr>
          <a:xfrm>
            <a:off x="-2637790" y="11358563"/>
            <a:ext cx="44196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1" name="Picture 360" descr="1LhZM7"/>
          <p:cNvPicPr>
            <a:picLocks noChangeAspect="1"/>
          </p:cNvPicPr>
          <p:nvPr/>
        </p:nvPicPr>
        <p:blipFill>
          <a:blip r:embed="rId4"/>
          <a:srcRect l="56094" t="80235" r="41385" b="17777"/>
          <a:stretch>
            <a:fillRect/>
          </a:stretch>
        </p:blipFill>
        <p:spPr>
          <a:xfrm>
            <a:off x="6860540" y="10159048"/>
            <a:ext cx="30734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2" name="Picture 361" descr="1LhZM7"/>
          <p:cNvPicPr>
            <a:picLocks noChangeAspect="1"/>
          </p:cNvPicPr>
          <p:nvPr/>
        </p:nvPicPr>
        <p:blipFill>
          <a:blip r:embed="rId4"/>
          <a:srcRect l="65880" t="80235" r="31599" b="17777"/>
          <a:stretch>
            <a:fillRect/>
          </a:stretch>
        </p:blipFill>
        <p:spPr>
          <a:xfrm>
            <a:off x="8053705" y="10159048"/>
            <a:ext cx="30734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3" name="Picture 362" descr="1LhZM7"/>
          <p:cNvPicPr>
            <a:picLocks noChangeAspect="1"/>
          </p:cNvPicPr>
          <p:nvPr/>
        </p:nvPicPr>
        <p:blipFill>
          <a:blip r:embed="rId4"/>
          <a:srcRect l="75667" t="80235" r="21813" b="17777"/>
          <a:stretch>
            <a:fillRect/>
          </a:stretch>
        </p:blipFill>
        <p:spPr>
          <a:xfrm>
            <a:off x="9246870" y="10159048"/>
            <a:ext cx="307340" cy="1568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1LhZM7"/>
          <p:cNvPicPr>
            <a:picLocks noChangeAspect="1"/>
          </p:cNvPicPr>
          <p:nvPr/>
        </p:nvPicPr>
        <p:blipFill>
          <a:blip r:embed="rId4"/>
          <a:srcRect l="85453" t="80235" r="12026" b="17777"/>
          <a:stretch>
            <a:fillRect/>
          </a:stretch>
        </p:blipFill>
        <p:spPr>
          <a:xfrm>
            <a:off x="10419080" y="624744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8" name="Picture 107" descr="1LhZM7"/>
          <p:cNvPicPr>
            <a:picLocks noChangeAspect="1"/>
          </p:cNvPicPr>
          <p:nvPr/>
        </p:nvPicPr>
        <p:blipFill>
          <a:blip r:embed="rId4"/>
          <a:srcRect l="-3" t="86491" r="100000" b="10817"/>
          <a:stretch>
            <a:fillRect/>
          </a:stretch>
        </p:blipFill>
        <p:spPr>
          <a:xfrm>
            <a:off x="318" y="6741025"/>
            <a:ext cx="318" cy="2123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" h="334">
                <a:moveTo>
                  <a:pt x="1" y="0"/>
                </a:moveTo>
                <a:lnTo>
                  <a:pt x="1" y="334"/>
                </a:lnTo>
                <a:lnTo>
                  <a:pt x="0" y="315"/>
                </a:lnTo>
                <a:lnTo>
                  <a:pt x="0" y="20"/>
                </a:lnTo>
                <a:lnTo>
                  <a:pt x="1" y="0"/>
                </a:lnTo>
                <a:close/>
              </a:path>
            </a:pathLst>
          </a:custGeom>
        </p:spPr>
      </p:pic>
      <p:pic>
        <p:nvPicPr>
          <p:cNvPr id="109" name="Picture 108" descr="1LhZM7"/>
          <p:cNvPicPr>
            <a:picLocks noChangeAspect="1"/>
          </p:cNvPicPr>
          <p:nvPr/>
        </p:nvPicPr>
        <p:blipFill>
          <a:blip r:embed="rId4"/>
          <a:srcRect l="-8" t="73123" r="100000" b="23882"/>
          <a:stretch>
            <a:fillRect/>
          </a:stretch>
        </p:blipFill>
        <p:spPr>
          <a:xfrm>
            <a:off x="-317" y="5686388"/>
            <a:ext cx="953" cy="23629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" h="372">
                <a:moveTo>
                  <a:pt x="2" y="0"/>
                </a:moveTo>
                <a:lnTo>
                  <a:pt x="2" y="372"/>
                </a:lnTo>
                <a:lnTo>
                  <a:pt x="1" y="362"/>
                </a:lnTo>
                <a:cubicBezTo>
                  <a:pt x="0" y="352"/>
                  <a:pt x="0" y="343"/>
                  <a:pt x="0" y="333"/>
                </a:cubicBezTo>
                <a:lnTo>
                  <a:pt x="0" y="39"/>
                </a:lnTo>
                <a:cubicBezTo>
                  <a:pt x="0" y="29"/>
                  <a:pt x="0" y="20"/>
                  <a:pt x="1" y="10"/>
                </a:cubicBezTo>
                <a:lnTo>
                  <a:pt x="2" y="0"/>
                </a:lnTo>
                <a:close/>
              </a:path>
            </a:pathLst>
          </a:custGeom>
        </p:spPr>
      </p:pic>
      <p:pic>
        <p:nvPicPr>
          <p:cNvPr id="114" name="Picture 113" descr="1LhZM7"/>
          <p:cNvPicPr>
            <a:picLocks noChangeAspect="1"/>
          </p:cNvPicPr>
          <p:nvPr/>
        </p:nvPicPr>
        <p:blipFill>
          <a:blip r:embed="rId4"/>
          <a:srcRect l="-3" t="7194" r="100000" b="90114"/>
          <a:stretch>
            <a:fillRect/>
          </a:stretch>
        </p:blipFill>
        <p:spPr>
          <a:xfrm>
            <a:off x="318" y="485014"/>
            <a:ext cx="318" cy="21234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" h="334">
                <a:moveTo>
                  <a:pt x="1" y="0"/>
                </a:moveTo>
                <a:lnTo>
                  <a:pt x="1" y="334"/>
                </a:lnTo>
                <a:lnTo>
                  <a:pt x="0" y="315"/>
                </a:lnTo>
                <a:lnTo>
                  <a:pt x="0" y="20"/>
                </a:lnTo>
                <a:lnTo>
                  <a:pt x="1" y="0"/>
                </a:lnTo>
                <a:close/>
              </a:path>
            </a:pathLst>
          </a:custGeom>
        </p:spPr>
      </p:pic>
      <p:pic>
        <p:nvPicPr>
          <p:cNvPr id="115" name="Picture 114" descr="1LhZM7"/>
          <p:cNvPicPr>
            <a:picLocks noChangeAspect="1"/>
          </p:cNvPicPr>
          <p:nvPr/>
        </p:nvPicPr>
        <p:blipFill>
          <a:blip r:embed="rId4"/>
          <a:srcRect l="6531" t="2926" r="86203" b="85846"/>
          <a:stretch>
            <a:fillRect/>
          </a:stretch>
        </p:blipFill>
        <p:spPr>
          <a:xfrm>
            <a:off x="796925" y="14827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100" y="0"/>
                </a:moveTo>
                <a:lnTo>
                  <a:pt x="1295" y="0"/>
                </a:lnTo>
                <a:lnTo>
                  <a:pt x="1301" y="9"/>
                </a:lnTo>
                <a:cubicBezTo>
                  <a:pt x="1360" y="97"/>
                  <a:pt x="1395" y="203"/>
                  <a:pt x="1395" y="317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317"/>
                </a:lnTo>
                <a:cubicBezTo>
                  <a:pt x="0" y="203"/>
                  <a:pt x="35" y="97"/>
                  <a:pt x="94" y="9"/>
                </a:cubicBezTo>
                <a:lnTo>
                  <a:pt x="100" y="0"/>
                </a:lnTo>
                <a:close/>
              </a:path>
            </a:pathLst>
          </a:custGeom>
        </p:spPr>
      </p:pic>
      <p:pic>
        <p:nvPicPr>
          <p:cNvPr id="116" name="Picture 115" descr="1LhZM7"/>
          <p:cNvPicPr>
            <a:picLocks noChangeAspect="1"/>
          </p:cNvPicPr>
          <p:nvPr/>
        </p:nvPicPr>
        <p:blipFill>
          <a:blip r:embed="rId4"/>
          <a:srcRect l="16156" t="2926" r="76578" b="85846"/>
          <a:stretch>
            <a:fillRect/>
          </a:stretch>
        </p:blipFill>
        <p:spPr>
          <a:xfrm>
            <a:off x="1970405" y="14827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101" y="0"/>
                </a:moveTo>
                <a:lnTo>
                  <a:pt x="1294" y="0"/>
                </a:lnTo>
                <a:lnTo>
                  <a:pt x="1301" y="10"/>
                </a:lnTo>
                <a:cubicBezTo>
                  <a:pt x="1360" y="98"/>
                  <a:pt x="1395" y="204"/>
                  <a:pt x="1395" y="318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318"/>
                </a:lnTo>
                <a:cubicBezTo>
                  <a:pt x="0" y="204"/>
                  <a:pt x="35" y="98"/>
                  <a:pt x="94" y="10"/>
                </a:cubicBezTo>
                <a:lnTo>
                  <a:pt x="101" y="0"/>
                </a:lnTo>
                <a:close/>
              </a:path>
            </a:pathLst>
          </a:custGeom>
        </p:spPr>
      </p:pic>
      <p:pic>
        <p:nvPicPr>
          <p:cNvPr id="117" name="Picture 116" descr="1LhZM7"/>
          <p:cNvPicPr>
            <a:picLocks noChangeAspect="1"/>
          </p:cNvPicPr>
          <p:nvPr/>
        </p:nvPicPr>
        <p:blipFill>
          <a:blip r:embed="rId4"/>
          <a:srcRect l="27047" t="2926" r="65688" b="85846"/>
          <a:stretch>
            <a:fillRect/>
          </a:stretch>
        </p:blipFill>
        <p:spPr>
          <a:xfrm>
            <a:off x="3298190" y="14827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100" y="0"/>
                </a:moveTo>
                <a:lnTo>
                  <a:pt x="1295" y="0"/>
                </a:lnTo>
                <a:lnTo>
                  <a:pt x="1301" y="9"/>
                </a:lnTo>
                <a:cubicBezTo>
                  <a:pt x="1360" y="97"/>
                  <a:pt x="1395" y="203"/>
                  <a:pt x="1395" y="317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317"/>
                </a:lnTo>
                <a:cubicBezTo>
                  <a:pt x="0" y="203"/>
                  <a:pt x="35" y="97"/>
                  <a:pt x="94" y="9"/>
                </a:cubicBezTo>
                <a:lnTo>
                  <a:pt x="100" y="0"/>
                </a:lnTo>
                <a:close/>
              </a:path>
            </a:pathLst>
          </a:custGeom>
        </p:spPr>
      </p:pic>
      <p:pic>
        <p:nvPicPr>
          <p:cNvPr id="118" name="Picture 117" descr="1LhZM7"/>
          <p:cNvPicPr>
            <a:picLocks noChangeAspect="1"/>
          </p:cNvPicPr>
          <p:nvPr/>
        </p:nvPicPr>
        <p:blipFill>
          <a:blip r:embed="rId4"/>
          <a:srcRect l="37938" t="2926" r="54797" b="85846"/>
          <a:stretch>
            <a:fillRect/>
          </a:stretch>
        </p:blipFill>
        <p:spPr>
          <a:xfrm>
            <a:off x="4625975" y="14827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101" y="0"/>
                </a:moveTo>
                <a:lnTo>
                  <a:pt x="1294" y="0"/>
                </a:lnTo>
                <a:lnTo>
                  <a:pt x="1301" y="10"/>
                </a:lnTo>
                <a:cubicBezTo>
                  <a:pt x="1360" y="98"/>
                  <a:pt x="1395" y="204"/>
                  <a:pt x="1395" y="318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318"/>
                </a:lnTo>
                <a:cubicBezTo>
                  <a:pt x="0" y="204"/>
                  <a:pt x="35" y="98"/>
                  <a:pt x="94" y="10"/>
                </a:cubicBezTo>
                <a:lnTo>
                  <a:pt x="101" y="0"/>
                </a:lnTo>
                <a:close/>
              </a:path>
            </a:pathLst>
          </a:custGeom>
        </p:spPr>
      </p:pic>
      <p:pic>
        <p:nvPicPr>
          <p:cNvPr id="119" name="Picture 118" descr="1LhZM7"/>
          <p:cNvPicPr>
            <a:picLocks noChangeAspect="1"/>
          </p:cNvPicPr>
          <p:nvPr/>
        </p:nvPicPr>
        <p:blipFill>
          <a:blip r:embed="rId4"/>
          <a:srcRect l="48828" t="2926" r="43906" b="85846"/>
          <a:stretch>
            <a:fillRect/>
          </a:stretch>
        </p:blipFill>
        <p:spPr>
          <a:xfrm>
            <a:off x="5953760" y="14827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101" y="0"/>
                </a:moveTo>
                <a:lnTo>
                  <a:pt x="1294" y="0"/>
                </a:lnTo>
                <a:lnTo>
                  <a:pt x="1301" y="10"/>
                </a:lnTo>
                <a:cubicBezTo>
                  <a:pt x="1360" y="98"/>
                  <a:pt x="1395" y="204"/>
                  <a:pt x="1395" y="318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318"/>
                </a:lnTo>
                <a:cubicBezTo>
                  <a:pt x="0" y="204"/>
                  <a:pt x="35" y="98"/>
                  <a:pt x="94" y="10"/>
                </a:cubicBezTo>
                <a:lnTo>
                  <a:pt x="101" y="0"/>
                </a:lnTo>
                <a:close/>
              </a:path>
            </a:pathLst>
          </a:custGeom>
        </p:spPr>
      </p:pic>
      <p:pic>
        <p:nvPicPr>
          <p:cNvPr id="120" name="Picture 119" descr="1LhZM7"/>
          <p:cNvPicPr>
            <a:picLocks noChangeAspect="1"/>
          </p:cNvPicPr>
          <p:nvPr/>
        </p:nvPicPr>
        <p:blipFill>
          <a:blip r:embed="rId4"/>
          <a:srcRect l="68401" t="2926" r="24333" b="85846"/>
          <a:stretch>
            <a:fillRect/>
          </a:stretch>
        </p:blipFill>
        <p:spPr>
          <a:xfrm>
            <a:off x="8340090" y="14827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100" y="0"/>
                </a:moveTo>
                <a:lnTo>
                  <a:pt x="1295" y="0"/>
                </a:lnTo>
                <a:lnTo>
                  <a:pt x="1301" y="9"/>
                </a:lnTo>
                <a:cubicBezTo>
                  <a:pt x="1360" y="97"/>
                  <a:pt x="1395" y="203"/>
                  <a:pt x="1395" y="317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317"/>
                </a:lnTo>
                <a:cubicBezTo>
                  <a:pt x="0" y="203"/>
                  <a:pt x="35" y="97"/>
                  <a:pt x="94" y="9"/>
                </a:cubicBezTo>
                <a:lnTo>
                  <a:pt x="100" y="0"/>
                </a:lnTo>
                <a:close/>
              </a:path>
            </a:pathLst>
          </a:custGeom>
        </p:spPr>
      </p:pic>
      <p:pic>
        <p:nvPicPr>
          <p:cNvPr id="121" name="Picture 120" descr="1LhZM7"/>
          <p:cNvPicPr>
            <a:picLocks noChangeAspect="1"/>
          </p:cNvPicPr>
          <p:nvPr/>
        </p:nvPicPr>
        <p:blipFill>
          <a:blip r:embed="rId4"/>
          <a:srcRect l="78188" t="2926" r="14547" b="85846"/>
          <a:stretch>
            <a:fillRect/>
          </a:stretch>
        </p:blipFill>
        <p:spPr>
          <a:xfrm>
            <a:off x="9533255" y="14827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33" y="0"/>
                </a:moveTo>
                <a:lnTo>
                  <a:pt x="1362" y="0"/>
                </a:lnTo>
                <a:lnTo>
                  <a:pt x="1370" y="23"/>
                </a:lnTo>
                <a:cubicBezTo>
                  <a:pt x="1386" y="75"/>
                  <a:pt x="1395" y="130"/>
                  <a:pt x="1395" y="187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187"/>
                </a:lnTo>
                <a:cubicBezTo>
                  <a:pt x="0" y="130"/>
                  <a:pt x="9" y="75"/>
                  <a:pt x="25" y="23"/>
                </a:cubicBezTo>
                <a:lnTo>
                  <a:pt x="33" y="0"/>
                </a:lnTo>
                <a:close/>
              </a:path>
            </a:pathLst>
          </a:custGeom>
        </p:spPr>
      </p:pic>
      <p:pic>
        <p:nvPicPr>
          <p:cNvPr id="122" name="Picture 121" descr="1LhZM7"/>
          <p:cNvPicPr>
            <a:picLocks noChangeAspect="1"/>
          </p:cNvPicPr>
          <p:nvPr/>
        </p:nvPicPr>
        <p:blipFill>
          <a:blip r:embed="rId4"/>
          <a:srcRect l="58615" t="2926" r="34120" b="85846"/>
          <a:stretch>
            <a:fillRect/>
          </a:stretch>
        </p:blipFill>
        <p:spPr>
          <a:xfrm>
            <a:off x="7146925" y="14827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100" y="0"/>
                </a:moveTo>
                <a:lnTo>
                  <a:pt x="1295" y="0"/>
                </a:lnTo>
                <a:lnTo>
                  <a:pt x="1301" y="9"/>
                </a:lnTo>
                <a:cubicBezTo>
                  <a:pt x="1360" y="97"/>
                  <a:pt x="1395" y="203"/>
                  <a:pt x="1395" y="317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317"/>
                </a:lnTo>
                <a:cubicBezTo>
                  <a:pt x="0" y="203"/>
                  <a:pt x="35" y="97"/>
                  <a:pt x="94" y="9"/>
                </a:cubicBezTo>
                <a:lnTo>
                  <a:pt x="100" y="0"/>
                </a:lnTo>
                <a:close/>
              </a:path>
            </a:pathLst>
          </a:custGeom>
        </p:spPr>
      </p:pic>
      <p:pic>
        <p:nvPicPr>
          <p:cNvPr id="123" name="Picture 122" descr="1LhZM7"/>
          <p:cNvPicPr>
            <a:picLocks noChangeAspect="1"/>
          </p:cNvPicPr>
          <p:nvPr/>
        </p:nvPicPr>
        <p:blipFill>
          <a:blip r:embed="rId4"/>
          <a:srcRect l="87974" t="2926" r="4760" b="85846"/>
          <a:stretch>
            <a:fillRect/>
          </a:stretch>
        </p:blipFill>
        <p:spPr>
          <a:xfrm>
            <a:off x="10726420" y="14827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33" y="0"/>
                </a:moveTo>
                <a:lnTo>
                  <a:pt x="1362" y="0"/>
                </a:lnTo>
                <a:lnTo>
                  <a:pt x="1370" y="23"/>
                </a:lnTo>
                <a:cubicBezTo>
                  <a:pt x="1386" y="75"/>
                  <a:pt x="1395" y="130"/>
                  <a:pt x="1395" y="187"/>
                </a:cubicBezTo>
                <a:lnTo>
                  <a:pt x="1395" y="1395"/>
                </a:lnTo>
                <a:lnTo>
                  <a:pt x="0" y="1395"/>
                </a:lnTo>
                <a:lnTo>
                  <a:pt x="0" y="187"/>
                </a:lnTo>
                <a:cubicBezTo>
                  <a:pt x="0" y="130"/>
                  <a:pt x="9" y="75"/>
                  <a:pt x="25" y="23"/>
                </a:cubicBezTo>
                <a:lnTo>
                  <a:pt x="33" y="0"/>
                </a:lnTo>
                <a:close/>
              </a:path>
            </a:pathLst>
          </a:custGeom>
        </p:spPr>
      </p:pic>
      <p:pic>
        <p:nvPicPr>
          <p:cNvPr id="124" name="Picture 123" descr="1LhZM7"/>
          <p:cNvPicPr>
            <a:picLocks noChangeAspect="1"/>
          </p:cNvPicPr>
          <p:nvPr/>
        </p:nvPicPr>
        <p:blipFill>
          <a:blip r:embed="rId4"/>
          <a:srcRect t="2926" r="92946" b="85846"/>
          <a:stretch>
            <a:fillRect/>
          </a:stretch>
        </p:blipFill>
        <p:spPr>
          <a:xfrm>
            <a:off x="635" y="148273"/>
            <a:ext cx="86001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54" h="1395">
                <a:moveTo>
                  <a:pt x="550" y="0"/>
                </a:moveTo>
                <a:lnTo>
                  <a:pt x="1354" y="0"/>
                </a:lnTo>
                <a:lnTo>
                  <a:pt x="1348" y="9"/>
                </a:lnTo>
                <a:cubicBezTo>
                  <a:pt x="1289" y="97"/>
                  <a:pt x="1254" y="203"/>
                  <a:pt x="1254" y="317"/>
                </a:cubicBezTo>
                <a:lnTo>
                  <a:pt x="1254" y="1395"/>
                </a:lnTo>
                <a:lnTo>
                  <a:pt x="550" y="1395"/>
                </a:lnTo>
                <a:cubicBezTo>
                  <a:pt x="255" y="1395"/>
                  <a:pt x="15" y="1164"/>
                  <a:pt x="0" y="873"/>
                </a:cubicBezTo>
                <a:lnTo>
                  <a:pt x="0" y="865"/>
                </a:lnTo>
                <a:lnTo>
                  <a:pt x="0" y="530"/>
                </a:lnTo>
                <a:lnTo>
                  <a:pt x="0" y="522"/>
                </a:lnTo>
                <a:cubicBezTo>
                  <a:pt x="15" y="231"/>
                  <a:pt x="255" y="0"/>
                  <a:pt x="550" y="0"/>
                </a:cubicBezTo>
                <a:close/>
              </a:path>
            </a:pathLst>
          </a:custGeom>
        </p:spPr>
      </p:pic>
      <p:pic>
        <p:nvPicPr>
          <p:cNvPr id="125" name="Picture 124" descr="1LhZM7"/>
          <p:cNvPicPr>
            <a:picLocks noChangeAspect="1"/>
          </p:cNvPicPr>
          <p:nvPr/>
        </p:nvPicPr>
        <p:blipFill>
          <a:blip r:embed="rId4"/>
          <a:srcRect l="13274" t="2926" r="83317" b="85846"/>
          <a:stretch>
            <a:fillRect/>
          </a:stretch>
        </p:blipFill>
        <p:spPr>
          <a:xfrm>
            <a:off x="1619025" y="148273"/>
            <a:ext cx="415556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4" h="1395">
                <a:moveTo>
                  <a:pt x="0" y="0"/>
                </a:moveTo>
                <a:lnTo>
                  <a:pt x="654" y="0"/>
                </a:lnTo>
                <a:lnTo>
                  <a:pt x="647" y="10"/>
                </a:lnTo>
                <a:cubicBezTo>
                  <a:pt x="588" y="98"/>
                  <a:pt x="553" y="204"/>
                  <a:pt x="553" y="318"/>
                </a:cubicBezTo>
                <a:lnTo>
                  <a:pt x="553" y="1395"/>
                </a:lnTo>
                <a:lnTo>
                  <a:pt x="100" y="1395"/>
                </a:lnTo>
                <a:lnTo>
                  <a:pt x="100" y="317"/>
                </a:lnTo>
                <a:cubicBezTo>
                  <a:pt x="100" y="203"/>
                  <a:pt x="66" y="97"/>
                  <a:pt x="6" y="9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6" name="Picture 125" descr="1LhZM7"/>
          <p:cNvPicPr>
            <a:picLocks noChangeAspect="1"/>
          </p:cNvPicPr>
          <p:nvPr/>
        </p:nvPicPr>
        <p:blipFill>
          <a:blip r:embed="rId4"/>
          <a:srcRect l="22895" t="2926" r="72430" b="85846"/>
          <a:stretch>
            <a:fillRect/>
          </a:stretch>
        </p:blipFill>
        <p:spPr>
          <a:xfrm>
            <a:off x="2792053" y="148273"/>
            <a:ext cx="569862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7" h="1395">
                <a:moveTo>
                  <a:pt x="0" y="0"/>
                </a:moveTo>
                <a:lnTo>
                  <a:pt x="897" y="0"/>
                </a:lnTo>
                <a:lnTo>
                  <a:pt x="891" y="9"/>
                </a:lnTo>
                <a:cubicBezTo>
                  <a:pt x="832" y="97"/>
                  <a:pt x="797" y="203"/>
                  <a:pt x="797" y="317"/>
                </a:cubicBezTo>
                <a:lnTo>
                  <a:pt x="797" y="1395"/>
                </a:lnTo>
                <a:lnTo>
                  <a:pt x="101" y="1395"/>
                </a:lnTo>
                <a:lnTo>
                  <a:pt x="101" y="318"/>
                </a:lnTo>
                <a:cubicBezTo>
                  <a:pt x="101" y="204"/>
                  <a:pt x="66" y="98"/>
                  <a:pt x="7" y="10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7" name="Picture 126" descr="1LhZM7"/>
          <p:cNvPicPr>
            <a:picLocks noChangeAspect="1"/>
          </p:cNvPicPr>
          <p:nvPr/>
        </p:nvPicPr>
        <p:blipFill>
          <a:blip r:embed="rId4"/>
          <a:srcRect l="33790" t="2926" r="61536" b="85846"/>
          <a:stretch>
            <a:fillRect/>
          </a:stretch>
        </p:blipFill>
        <p:spPr>
          <a:xfrm>
            <a:off x="4120290" y="148273"/>
            <a:ext cx="569862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7" h="1395">
                <a:moveTo>
                  <a:pt x="0" y="0"/>
                </a:moveTo>
                <a:lnTo>
                  <a:pt x="897" y="0"/>
                </a:lnTo>
                <a:lnTo>
                  <a:pt x="890" y="10"/>
                </a:lnTo>
                <a:cubicBezTo>
                  <a:pt x="831" y="98"/>
                  <a:pt x="796" y="204"/>
                  <a:pt x="796" y="318"/>
                </a:cubicBezTo>
                <a:lnTo>
                  <a:pt x="796" y="1395"/>
                </a:lnTo>
                <a:lnTo>
                  <a:pt x="100" y="1395"/>
                </a:lnTo>
                <a:lnTo>
                  <a:pt x="100" y="317"/>
                </a:lnTo>
                <a:cubicBezTo>
                  <a:pt x="100" y="203"/>
                  <a:pt x="66" y="97"/>
                  <a:pt x="6" y="9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8" name="Picture 127" descr="1LhZM7"/>
          <p:cNvPicPr>
            <a:picLocks noChangeAspect="1"/>
          </p:cNvPicPr>
          <p:nvPr/>
        </p:nvPicPr>
        <p:blipFill>
          <a:blip r:embed="rId4"/>
          <a:srcRect l="44677" t="2926" r="50645" b="85846"/>
          <a:stretch>
            <a:fillRect/>
          </a:stretch>
        </p:blipFill>
        <p:spPr>
          <a:xfrm>
            <a:off x="5447623" y="148273"/>
            <a:ext cx="570313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8" h="1395">
                <a:moveTo>
                  <a:pt x="0" y="0"/>
                </a:moveTo>
                <a:lnTo>
                  <a:pt x="898" y="0"/>
                </a:lnTo>
                <a:lnTo>
                  <a:pt x="891" y="10"/>
                </a:lnTo>
                <a:cubicBezTo>
                  <a:pt x="832" y="98"/>
                  <a:pt x="797" y="204"/>
                  <a:pt x="797" y="318"/>
                </a:cubicBezTo>
                <a:lnTo>
                  <a:pt x="797" y="1395"/>
                </a:lnTo>
                <a:lnTo>
                  <a:pt x="101" y="1395"/>
                </a:lnTo>
                <a:lnTo>
                  <a:pt x="101" y="318"/>
                </a:lnTo>
                <a:cubicBezTo>
                  <a:pt x="101" y="204"/>
                  <a:pt x="66" y="98"/>
                  <a:pt x="7" y="10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9" name="Picture 128" descr="1LhZM7"/>
          <p:cNvPicPr>
            <a:picLocks noChangeAspect="1"/>
          </p:cNvPicPr>
          <p:nvPr/>
        </p:nvPicPr>
        <p:blipFill>
          <a:blip r:embed="rId4"/>
          <a:srcRect l="55567" t="2926" r="40863" b="85846"/>
          <a:stretch>
            <a:fillRect/>
          </a:stretch>
        </p:blipFill>
        <p:spPr>
          <a:xfrm>
            <a:off x="6775408" y="148273"/>
            <a:ext cx="435242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85" h="1395">
                <a:moveTo>
                  <a:pt x="0" y="0"/>
                </a:moveTo>
                <a:lnTo>
                  <a:pt x="685" y="0"/>
                </a:lnTo>
                <a:lnTo>
                  <a:pt x="679" y="9"/>
                </a:lnTo>
                <a:cubicBezTo>
                  <a:pt x="620" y="97"/>
                  <a:pt x="585" y="203"/>
                  <a:pt x="585" y="317"/>
                </a:cubicBezTo>
                <a:lnTo>
                  <a:pt x="585" y="1395"/>
                </a:lnTo>
                <a:lnTo>
                  <a:pt x="101" y="1395"/>
                </a:lnTo>
                <a:lnTo>
                  <a:pt x="101" y="318"/>
                </a:lnTo>
                <a:cubicBezTo>
                  <a:pt x="101" y="204"/>
                  <a:pt x="66" y="98"/>
                  <a:pt x="7" y="10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0" name="Picture 129" descr="1LhZM7"/>
          <p:cNvPicPr>
            <a:picLocks noChangeAspect="1"/>
          </p:cNvPicPr>
          <p:nvPr/>
        </p:nvPicPr>
        <p:blipFill>
          <a:blip r:embed="rId4"/>
          <a:srcRect l="65358" t="2926" r="31076" b="85846"/>
          <a:stretch>
            <a:fillRect/>
          </a:stretch>
        </p:blipFill>
        <p:spPr>
          <a:xfrm>
            <a:off x="7969025" y="148273"/>
            <a:ext cx="43479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85" h="1395">
                <a:moveTo>
                  <a:pt x="0" y="0"/>
                </a:moveTo>
                <a:lnTo>
                  <a:pt x="685" y="0"/>
                </a:lnTo>
                <a:lnTo>
                  <a:pt x="678" y="9"/>
                </a:lnTo>
                <a:cubicBezTo>
                  <a:pt x="619" y="97"/>
                  <a:pt x="584" y="203"/>
                  <a:pt x="584" y="317"/>
                </a:cubicBezTo>
                <a:lnTo>
                  <a:pt x="584" y="1395"/>
                </a:lnTo>
                <a:lnTo>
                  <a:pt x="100" y="1395"/>
                </a:lnTo>
                <a:lnTo>
                  <a:pt x="100" y="317"/>
                </a:lnTo>
                <a:cubicBezTo>
                  <a:pt x="100" y="203"/>
                  <a:pt x="66" y="97"/>
                  <a:pt x="6" y="9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1" name="Picture 130" descr="1LhZM7"/>
          <p:cNvPicPr>
            <a:picLocks noChangeAspect="1"/>
          </p:cNvPicPr>
          <p:nvPr/>
        </p:nvPicPr>
        <p:blipFill>
          <a:blip r:embed="rId4"/>
          <a:srcRect l="75144" t="2926" r="21643" b="85846"/>
          <a:stretch>
            <a:fillRect/>
          </a:stretch>
        </p:blipFill>
        <p:spPr>
          <a:xfrm>
            <a:off x="9162190" y="148273"/>
            <a:ext cx="391708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17" h="1395">
                <a:moveTo>
                  <a:pt x="0" y="0"/>
                </a:moveTo>
                <a:lnTo>
                  <a:pt x="617" y="0"/>
                </a:lnTo>
                <a:lnTo>
                  <a:pt x="609" y="23"/>
                </a:lnTo>
                <a:cubicBezTo>
                  <a:pt x="593" y="75"/>
                  <a:pt x="584" y="130"/>
                  <a:pt x="584" y="187"/>
                </a:cubicBezTo>
                <a:lnTo>
                  <a:pt x="584" y="1395"/>
                </a:lnTo>
                <a:lnTo>
                  <a:pt x="100" y="1395"/>
                </a:lnTo>
                <a:lnTo>
                  <a:pt x="100" y="317"/>
                </a:lnTo>
                <a:cubicBezTo>
                  <a:pt x="100" y="203"/>
                  <a:pt x="66" y="97"/>
                  <a:pt x="6" y="9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2" name="Picture 131" descr="1LhZM7"/>
          <p:cNvPicPr>
            <a:picLocks noChangeAspect="1"/>
          </p:cNvPicPr>
          <p:nvPr/>
        </p:nvPicPr>
        <p:blipFill>
          <a:blip r:embed="rId4"/>
          <a:srcRect l="85284" t="2926" r="11857" b="85846"/>
          <a:stretch>
            <a:fillRect/>
          </a:stretch>
        </p:blipFill>
        <p:spPr>
          <a:xfrm>
            <a:off x="10398437" y="148273"/>
            <a:ext cx="348627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49" h="1395">
                <a:moveTo>
                  <a:pt x="0" y="0"/>
                </a:moveTo>
                <a:lnTo>
                  <a:pt x="549" y="0"/>
                </a:lnTo>
                <a:lnTo>
                  <a:pt x="541" y="23"/>
                </a:lnTo>
                <a:cubicBezTo>
                  <a:pt x="525" y="75"/>
                  <a:pt x="517" y="130"/>
                  <a:pt x="517" y="187"/>
                </a:cubicBezTo>
                <a:lnTo>
                  <a:pt x="517" y="1395"/>
                </a:lnTo>
                <a:lnTo>
                  <a:pt x="33" y="1395"/>
                </a:lnTo>
                <a:lnTo>
                  <a:pt x="33" y="187"/>
                </a:lnTo>
                <a:cubicBezTo>
                  <a:pt x="33" y="130"/>
                  <a:pt x="24" y="75"/>
                  <a:pt x="8" y="23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3" name="Picture 132" descr="1LhZM7"/>
          <p:cNvPicPr>
            <a:picLocks noChangeAspect="1"/>
          </p:cNvPicPr>
          <p:nvPr/>
        </p:nvPicPr>
        <p:blipFill>
          <a:blip r:embed="rId4"/>
          <a:srcRect l="95070" t="2926" r="3" b="85846"/>
          <a:stretch>
            <a:fillRect/>
          </a:stretch>
        </p:blipFill>
        <p:spPr>
          <a:xfrm>
            <a:off x="11591601" y="148273"/>
            <a:ext cx="600716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46" h="1395">
                <a:moveTo>
                  <a:pt x="0" y="0"/>
                </a:moveTo>
                <a:lnTo>
                  <a:pt x="396" y="0"/>
                </a:lnTo>
                <a:cubicBezTo>
                  <a:pt x="700" y="0"/>
                  <a:pt x="946" y="246"/>
                  <a:pt x="946" y="550"/>
                </a:cubicBezTo>
                <a:lnTo>
                  <a:pt x="946" y="845"/>
                </a:lnTo>
                <a:cubicBezTo>
                  <a:pt x="946" y="1149"/>
                  <a:pt x="700" y="1395"/>
                  <a:pt x="396" y="1395"/>
                </a:cubicBezTo>
                <a:lnTo>
                  <a:pt x="33" y="1395"/>
                </a:lnTo>
                <a:lnTo>
                  <a:pt x="33" y="187"/>
                </a:lnTo>
                <a:cubicBezTo>
                  <a:pt x="33" y="130"/>
                  <a:pt x="24" y="75"/>
                  <a:pt x="8" y="23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4" name="Picture 133" descr="1LhZM7"/>
          <p:cNvPicPr>
            <a:picLocks noChangeAspect="1"/>
          </p:cNvPicPr>
          <p:nvPr/>
        </p:nvPicPr>
        <p:blipFill>
          <a:blip r:embed="rId4"/>
          <a:srcRect l="6531" t="16142" r="86203" b="72630"/>
          <a:stretch>
            <a:fillRect/>
          </a:stretch>
        </p:blipFill>
        <p:spPr>
          <a:xfrm>
            <a:off x="796925" y="119094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5" name="Picture 134" descr="1LhZM7"/>
          <p:cNvPicPr>
            <a:picLocks noChangeAspect="1"/>
          </p:cNvPicPr>
          <p:nvPr/>
        </p:nvPicPr>
        <p:blipFill>
          <a:blip r:embed="rId4"/>
          <a:srcRect l="16156" t="16142" r="76578" b="72630"/>
          <a:stretch>
            <a:fillRect/>
          </a:stretch>
        </p:blipFill>
        <p:spPr>
          <a:xfrm>
            <a:off x="1970405" y="119094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6" name="Picture 135" descr="1LhZM7"/>
          <p:cNvPicPr>
            <a:picLocks noChangeAspect="1"/>
          </p:cNvPicPr>
          <p:nvPr/>
        </p:nvPicPr>
        <p:blipFill>
          <a:blip r:embed="rId4"/>
          <a:srcRect l="27047" t="16142" r="65688" b="72630"/>
          <a:stretch>
            <a:fillRect/>
          </a:stretch>
        </p:blipFill>
        <p:spPr>
          <a:xfrm>
            <a:off x="3298190" y="119094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7" name="Picture 136" descr="1LhZM7"/>
          <p:cNvPicPr>
            <a:picLocks noChangeAspect="1"/>
          </p:cNvPicPr>
          <p:nvPr/>
        </p:nvPicPr>
        <p:blipFill>
          <a:blip r:embed="rId4"/>
          <a:srcRect l="37938" t="16142" r="54797" b="72630"/>
          <a:stretch>
            <a:fillRect/>
          </a:stretch>
        </p:blipFill>
        <p:spPr>
          <a:xfrm>
            <a:off x="4625975" y="119094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8" name="Picture 137" descr="1LhZM7"/>
          <p:cNvPicPr>
            <a:picLocks noChangeAspect="1"/>
          </p:cNvPicPr>
          <p:nvPr/>
        </p:nvPicPr>
        <p:blipFill>
          <a:blip r:embed="rId4"/>
          <a:srcRect l="48828" t="16142" r="43906" b="72630"/>
          <a:stretch>
            <a:fillRect/>
          </a:stretch>
        </p:blipFill>
        <p:spPr>
          <a:xfrm>
            <a:off x="5953760" y="119094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9" name="Picture 138" descr="1LhZM7"/>
          <p:cNvPicPr>
            <a:picLocks noChangeAspect="1"/>
          </p:cNvPicPr>
          <p:nvPr/>
        </p:nvPicPr>
        <p:blipFill>
          <a:blip r:embed="rId4"/>
          <a:srcRect l="68401" t="16142" r="24333" b="72630"/>
          <a:stretch>
            <a:fillRect/>
          </a:stretch>
        </p:blipFill>
        <p:spPr>
          <a:xfrm>
            <a:off x="8340090" y="119094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0" name="Picture 139" descr="1LhZM7"/>
          <p:cNvPicPr>
            <a:picLocks noChangeAspect="1"/>
          </p:cNvPicPr>
          <p:nvPr/>
        </p:nvPicPr>
        <p:blipFill>
          <a:blip r:embed="rId4"/>
          <a:srcRect l="78188" t="16142" r="14547" b="72630"/>
          <a:stretch>
            <a:fillRect/>
          </a:stretch>
        </p:blipFill>
        <p:spPr>
          <a:xfrm>
            <a:off x="9533255" y="119094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1" name="Picture 140" descr="1LhZM7"/>
          <p:cNvPicPr>
            <a:picLocks noChangeAspect="1"/>
          </p:cNvPicPr>
          <p:nvPr/>
        </p:nvPicPr>
        <p:blipFill>
          <a:blip r:embed="rId4"/>
          <a:srcRect l="58615" t="16142" r="34120" b="72630"/>
          <a:stretch>
            <a:fillRect/>
          </a:stretch>
        </p:blipFill>
        <p:spPr>
          <a:xfrm>
            <a:off x="7146925" y="119094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2" name="Picture 141" descr="1LhZM7"/>
          <p:cNvPicPr>
            <a:picLocks noChangeAspect="1"/>
          </p:cNvPicPr>
          <p:nvPr/>
        </p:nvPicPr>
        <p:blipFill>
          <a:blip r:embed="rId4"/>
          <a:srcRect l="87974" t="16142" r="4760" b="72630"/>
          <a:stretch>
            <a:fillRect/>
          </a:stretch>
        </p:blipFill>
        <p:spPr>
          <a:xfrm>
            <a:off x="10726420" y="119094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4" name="Picture 143" descr="1LhZM7"/>
          <p:cNvPicPr>
            <a:picLocks noChangeAspect="1"/>
          </p:cNvPicPr>
          <p:nvPr/>
        </p:nvPicPr>
        <p:blipFill>
          <a:blip r:embed="rId4"/>
          <a:srcRect l="13797" t="16142" r="83844" b="72630"/>
          <a:stretch>
            <a:fillRect/>
          </a:stretch>
        </p:blipFill>
        <p:spPr>
          <a:xfrm>
            <a:off x="1682750" y="1190943"/>
            <a:ext cx="28765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1395">
                <a:moveTo>
                  <a:pt x="0" y="0"/>
                </a:moveTo>
                <a:lnTo>
                  <a:pt x="453" y="0"/>
                </a:lnTo>
                <a:lnTo>
                  <a:pt x="453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5" name="Picture 144" descr="1LhZM7"/>
          <p:cNvPicPr>
            <a:picLocks noChangeAspect="1"/>
          </p:cNvPicPr>
          <p:nvPr/>
        </p:nvPicPr>
        <p:blipFill>
          <a:blip r:embed="rId4"/>
          <a:srcRect l="23422" t="16142" r="72953" b="72630"/>
          <a:stretch>
            <a:fillRect/>
          </a:stretch>
        </p:blipFill>
        <p:spPr>
          <a:xfrm>
            <a:off x="2856230" y="119094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6" name="Picture 145" descr="1LhZM7"/>
          <p:cNvPicPr>
            <a:picLocks noChangeAspect="1"/>
          </p:cNvPicPr>
          <p:nvPr/>
        </p:nvPicPr>
        <p:blipFill>
          <a:blip r:embed="rId4"/>
          <a:srcRect l="34313" t="16142" r="62063" b="72630"/>
          <a:stretch>
            <a:fillRect/>
          </a:stretch>
        </p:blipFill>
        <p:spPr>
          <a:xfrm>
            <a:off x="4184015" y="119094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7" name="Picture 146" descr="1LhZM7"/>
          <p:cNvPicPr>
            <a:picLocks noChangeAspect="1"/>
          </p:cNvPicPr>
          <p:nvPr/>
        </p:nvPicPr>
        <p:blipFill>
          <a:blip r:embed="rId4"/>
          <a:srcRect l="45203" t="16142" r="51172" b="72630"/>
          <a:stretch>
            <a:fillRect/>
          </a:stretch>
        </p:blipFill>
        <p:spPr>
          <a:xfrm>
            <a:off x="5511800" y="119094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8" name="Picture 147" descr="1LhZM7"/>
          <p:cNvPicPr>
            <a:picLocks noChangeAspect="1"/>
          </p:cNvPicPr>
          <p:nvPr/>
        </p:nvPicPr>
        <p:blipFill>
          <a:blip r:embed="rId4"/>
          <a:srcRect l="56094" t="16142" r="41385" b="72630"/>
          <a:stretch>
            <a:fillRect/>
          </a:stretch>
        </p:blipFill>
        <p:spPr>
          <a:xfrm>
            <a:off x="6839585" y="119094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9" name="Picture 148" descr="1LhZM7"/>
          <p:cNvPicPr>
            <a:picLocks noChangeAspect="1"/>
          </p:cNvPicPr>
          <p:nvPr/>
        </p:nvPicPr>
        <p:blipFill>
          <a:blip r:embed="rId4"/>
          <a:srcRect l="65880" t="16142" r="31599" b="72630"/>
          <a:stretch>
            <a:fillRect/>
          </a:stretch>
        </p:blipFill>
        <p:spPr>
          <a:xfrm>
            <a:off x="8032750" y="119094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0" name="Picture 149" descr="1LhZM7"/>
          <p:cNvPicPr>
            <a:picLocks noChangeAspect="1"/>
          </p:cNvPicPr>
          <p:nvPr/>
        </p:nvPicPr>
        <p:blipFill>
          <a:blip r:embed="rId4"/>
          <a:srcRect l="75667" t="16142" r="21813" b="72630"/>
          <a:stretch>
            <a:fillRect/>
          </a:stretch>
        </p:blipFill>
        <p:spPr>
          <a:xfrm>
            <a:off x="9225915" y="119094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1" name="Picture 150" descr="1LhZM7"/>
          <p:cNvPicPr>
            <a:picLocks noChangeAspect="1"/>
          </p:cNvPicPr>
          <p:nvPr/>
        </p:nvPicPr>
        <p:blipFill>
          <a:blip r:embed="rId4"/>
          <a:srcRect l="85453" t="16142" r="12026" b="72630"/>
          <a:stretch>
            <a:fillRect/>
          </a:stretch>
        </p:blipFill>
        <p:spPr>
          <a:xfrm>
            <a:off x="10419080" y="119094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2" name="Picture 151" descr="1LhZM7"/>
          <p:cNvPicPr>
            <a:picLocks noChangeAspect="1"/>
          </p:cNvPicPr>
          <p:nvPr/>
        </p:nvPicPr>
        <p:blipFill>
          <a:blip r:embed="rId4"/>
          <a:srcRect l="95240" t="16142" r="8" b="72630"/>
          <a:stretch>
            <a:fillRect/>
          </a:stretch>
        </p:blipFill>
        <p:spPr>
          <a:xfrm>
            <a:off x="11612245" y="1190943"/>
            <a:ext cx="579438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3" h="1395">
                <a:moveTo>
                  <a:pt x="0" y="0"/>
                </a:moveTo>
                <a:lnTo>
                  <a:pt x="362" y="0"/>
                </a:lnTo>
                <a:cubicBezTo>
                  <a:pt x="666" y="0"/>
                  <a:pt x="913" y="246"/>
                  <a:pt x="913" y="550"/>
                </a:cubicBezTo>
                <a:lnTo>
                  <a:pt x="913" y="845"/>
                </a:lnTo>
                <a:cubicBezTo>
                  <a:pt x="913" y="1149"/>
                  <a:pt x="666" y="1395"/>
                  <a:pt x="362" y="1395"/>
                </a:cubicBez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3" name="Picture 152" descr="1LhZM7"/>
          <p:cNvPicPr>
            <a:picLocks noChangeAspect="1"/>
          </p:cNvPicPr>
          <p:nvPr/>
        </p:nvPicPr>
        <p:blipFill>
          <a:blip r:embed="rId4"/>
          <a:srcRect l="6531" t="29358" r="86203" b="59414"/>
          <a:stretch>
            <a:fillRect/>
          </a:stretch>
        </p:blipFill>
        <p:spPr>
          <a:xfrm>
            <a:off x="796925" y="223361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4" name="Picture 153" descr="1LhZM7"/>
          <p:cNvPicPr>
            <a:picLocks noChangeAspect="1"/>
          </p:cNvPicPr>
          <p:nvPr/>
        </p:nvPicPr>
        <p:blipFill>
          <a:blip r:embed="rId4"/>
          <a:srcRect l="16156" t="29358" r="76578" b="59414"/>
          <a:stretch>
            <a:fillRect/>
          </a:stretch>
        </p:blipFill>
        <p:spPr>
          <a:xfrm>
            <a:off x="1970405" y="223361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5" name="Picture 154" descr="1LhZM7"/>
          <p:cNvPicPr>
            <a:picLocks noChangeAspect="1"/>
          </p:cNvPicPr>
          <p:nvPr/>
        </p:nvPicPr>
        <p:blipFill>
          <a:blip r:embed="rId4"/>
          <a:srcRect l="27047" t="29358" r="65688" b="59414"/>
          <a:stretch>
            <a:fillRect/>
          </a:stretch>
        </p:blipFill>
        <p:spPr>
          <a:xfrm>
            <a:off x="3298190" y="223361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6" name="Picture 155" descr="1LhZM7"/>
          <p:cNvPicPr>
            <a:picLocks noChangeAspect="1"/>
          </p:cNvPicPr>
          <p:nvPr/>
        </p:nvPicPr>
        <p:blipFill>
          <a:blip r:embed="rId4"/>
          <a:srcRect l="37938" t="29358" r="54797" b="59414"/>
          <a:stretch>
            <a:fillRect/>
          </a:stretch>
        </p:blipFill>
        <p:spPr>
          <a:xfrm>
            <a:off x="4625975" y="223361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7" name="Picture 156" descr="1LhZM7"/>
          <p:cNvPicPr>
            <a:picLocks noChangeAspect="1"/>
          </p:cNvPicPr>
          <p:nvPr/>
        </p:nvPicPr>
        <p:blipFill>
          <a:blip r:embed="rId4"/>
          <a:srcRect l="48828" t="29358" r="43906" b="59414"/>
          <a:stretch>
            <a:fillRect/>
          </a:stretch>
        </p:blipFill>
        <p:spPr>
          <a:xfrm>
            <a:off x="5953760" y="223361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8" name="Picture 157" descr="1LhZM7"/>
          <p:cNvPicPr>
            <a:picLocks noChangeAspect="1"/>
          </p:cNvPicPr>
          <p:nvPr/>
        </p:nvPicPr>
        <p:blipFill>
          <a:blip r:embed="rId4"/>
          <a:srcRect l="68401" t="29358" r="24333" b="59414"/>
          <a:stretch>
            <a:fillRect/>
          </a:stretch>
        </p:blipFill>
        <p:spPr>
          <a:xfrm>
            <a:off x="8340090" y="223361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59" name="Picture 158" descr="1LhZM7"/>
          <p:cNvPicPr>
            <a:picLocks noChangeAspect="1"/>
          </p:cNvPicPr>
          <p:nvPr/>
        </p:nvPicPr>
        <p:blipFill>
          <a:blip r:embed="rId4"/>
          <a:srcRect l="78188" t="29358" r="14547" b="59414"/>
          <a:stretch>
            <a:fillRect/>
          </a:stretch>
        </p:blipFill>
        <p:spPr>
          <a:xfrm>
            <a:off x="9533255" y="223361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0" name="Picture 159" descr="1LhZM7"/>
          <p:cNvPicPr>
            <a:picLocks noChangeAspect="1"/>
          </p:cNvPicPr>
          <p:nvPr/>
        </p:nvPicPr>
        <p:blipFill>
          <a:blip r:embed="rId4"/>
          <a:srcRect l="58615" t="29358" r="34120" b="59414"/>
          <a:stretch>
            <a:fillRect/>
          </a:stretch>
        </p:blipFill>
        <p:spPr>
          <a:xfrm>
            <a:off x="7146925" y="223361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1" name="Picture 160" descr="1LhZM7"/>
          <p:cNvPicPr>
            <a:picLocks noChangeAspect="1"/>
          </p:cNvPicPr>
          <p:nvPr/>
        </p:nvPicPr>
        <p:blipFill>
          <a:blip r:embed="rId4"/>
          <a:srcRect l="87974" t="29358" r="4760" b="59414"/>
          <a:stretch>
            <a:fillRect/>
          </a:stretch>
        </p:blipFill>
        <p:spPr>
          <a:xfrm>
            <a:off x="10726420" y="223361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3" name="Picture 162" descr="1LhZM7"/>
          <p:cNvPicPr>
            <a:picLocks noChangeAspect="1"/>
          </p:cNvPicPr>
          <p:nvPr/>
        </p:nvPicPr>
        <p:blipFill>
          <a:blip r:embed="rId4"/>
          <a:srcRect l="13797" t="29358" r="83844" b="59414"/>
          <a:stretch>
            <a:fillRect/>
          </a:stretch>
        </p:blipFill>
        <p:spPr>
          <a:xfrm>
            <a:off x="1682750" y="2233613"/>
            <a:ext cx="28765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1395">
                <a:moveTo>
                  <a:pt x="0" y="0"/>
                </a:moveTo>
                <a:lnTo>
                  <a:pt x="453" y="0"/>
                </a:lnTo>
                <a:lnTo>
                  <a:pt x="453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4" name="Picture 163" descr="1LhZM7"/>
          <p:cNvPicPr>
            <a:picLocks noChangeAspect="1"/>
          </p:cNvPicPr>
          <p:nvPr/>
        </p:nvPicPr>
        <p:blipFill>
          <a:blip r:embed="rId4"/>
          <a:srcRect l="23422" t="29358" r="72953" b="59414"/>
          <a:stretch>
            <a:fillRect/>
          </a:stretch>
        </p:blipFill>
        <p:spPr>
          <a:xfrm>
            <a:off x="2856230" y="223361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5" name="Picture 164" descr="1LhZM7"/>
          <p:cNvPicPr>
            <a:picLocks noChangeAspect="1"/>
          </p:cNvPicPr>
          <p:nvPr/>
        </p:nvPicPr>
        <p:blipFill>
          <a:blip r:embed="rId4"/>
          <a:srcRect l="34313" t="29358" r="62063" b="59414"/>
          <a:stretch>
            <a:fillRect/>
          </a:stretch>
        </p:blipFill>
        <p:spPr>
          <a:xfrm>
            <a:off x="4184015" y="223361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6" name="Picture 165" descr="1LhZM7"/>
          <p:cNvPicPr>
            <a:picLocks noChangeAspect="1"/>
          </p:cNvPicPr>
          <p:nvPr/>
        </p:nvPicPr>
        <p:blipFill>
          <a:blip r:embed="rId4"/>
          <a:srcRect l="45203" t="29358" r="51172" b="59414"/>
          <a:stretch>
            <a:fillRect/>
          </a:stretch>
        </p:blipFill>
        <p:spPr>
          <a:xfrm>
            <a:off x="5511800" y="223361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7" name="Picture 166" descr="1LhZM7"/>
          <p:cNvPicPr>
            <a:picLocks noChangeAspect="1"/>
          </p:cNvPicPr>
          <p:nvPr/>
        </p:nvPicPr>
        <p:blipFill>
          <a:blip r:embed="rId4"/>
          <a:srcRect l="56094" t="29358" r="41385" b="59414"/>
          <a:stretch>
            <a:fillRect/>
          </a:stretch>
        </p:blipFill>
        <p:spPr>
          <a:xfrm>
            <a:off x="6839585" y="223361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8" name="Picture 167" descr="1LhZM7"/>
          <p:cNvPicPr>
            <a:picLocks noChangeAspect="1"/>
          </p:cNvPicPr>
          <p:nvPr/>
        </p:nvPicPr>
        <p:blipFill>
          <a:blip r:embed="rId4"/>
          <a:srcRect l="65880" t="29358" r="31599" b="59414"/>
          <a:stretch>
            <a:fillRect/>
          </a:stretch>
        </p:blipFill>
        <p:spPr>
          <a:xfrm>
            <a:off x="8032750" y="223361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9" name="Picture 168" descr="1LhZM7"/>
          <p:cNvPicPr>
            <a:picLocks noChangeAspect="1"/>
          </p:cNvPicPr>
          <p:nvPr/>
        </p:nvPicPr>
        <p:blipFill>
          <a:blip r:embed="rId4"/>
          <a:srcRect l="75667" t="29358" r="21813" b="59414"/>
          <a:stretch>
            <a:fillRect/>
          </a:stretch>
        </p:blipFill>
        <p:spPr>
          <a:xfrm>
            <a:off x="9225915" y="223361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0" name="Picture 169" descr="1LhZM7"/>
          <p:cNvPicPr>
            <a:picLocks noChangeAspect="1"/>
          </p:cNvPicPr>
          <p:nvPr/>
        </p:nvPicPr>
        <p:blipFill>
          <a:blip r:embed="rId4"/>
          <a:srcRect l="85453" t="29358" r="12026" b="59414"/>
          <a:stretch>
            <a:fillRect/>
          </a:stretch>
        </p:blipFill>
        <p:spPr>
          <a:xfrm>
            <a:off x="10419080" y="223361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1" name="Picture 170" descr="1LhZM7"/>
          <p:cNvPicPr>
            <a:picLocks noChangeAspect="1"/>
          </p:cNvPicPr>
          <p:nvPr/>
        </p:nvPicPr>
        <p:blipFill>
          <a:blip r:embed="rId4"/>
          <a:srcRect l="95240" t="29358" r="3" b="59414"/>
          <a:stretch>
            <a:fillRect/>
          </a:stretch>
        </p:blipFill>
        <p:spPr>
          <a:xfrm>
            <a:off x="11612245" y="2233613"/>
            <a:ext cx="580073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4" h="1395">
                <a:moveTo>
                  <a:pt x="0" y="0"/>
                </a:moveTo>
                <a:lnTo>
                  <a:pt x="363" y="0"/>
                </a:lnTo>
                <a:cubicBezTo>
                  <a:pt x="667" y="0"/>
                  <a:pt x="914" y="246"/>
                  <a:pt x="914" y="550"/>
                </a:cubicBezTo>
                <a:lnTo>
                  <a:pt x="914" y="845"/>
                </a:lnTo>
                <a:cubicBezTo>
                  <a:pt x="914" y="1149"/>
                  <a:pt x="667" y="1395"/>
                  <a:pt x="363" y="1395"/>
                </a:cubicBez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2" name="Picture 171" descr="1LhZM7"/>
          <p:cNvPicPr>
            <a:picLocks noChangeAspect="1"/>
          </p:cNvPicPr>
          <p:nvPr/>
        </p:nvPicPr>
        <p:blipFill>
          <a:blip r:embed="rId4"/>
          <a:srcRect l="6531" t="42574" r="86203" b="46197"/>
          <a:stretch>
            <a:fillRect/>
          </a:stretch>
        </p:blipFill>
        <p:spPr>
          <a:xfrm>
            <a:off x="796925" y="327628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3" name="Picture 172" descr="1LhZM7"/>
          <p:cNvPicPr>
            <a:picLocks noChangeAspect="1"/>
          </p:cNvPicPr>
          <p:nvPr/>
        </p:nvPicPr>
        <p:blipFill>
          <a:blip r:embed="rId4"/>
          <a:srcRect l="16156" t="42574" r="76578" b="46197"/>
          <a:stretch>
            <a:fillRect/>
          </a:stretch>
        </p:blipFill>
        <p:spPr>
          <a:xfrm>
            <a:off x="1970405" y="327628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4" name="Picture 173" descr="1LhZM7"/>
          <p:cNvPicPr>
            <a:picLocks noChangeAspect="1"/>
          </p:cNvPicPr>
          <p:nvPr/>
        </p:nvPicPr>
        <p:blipFill>
          <a:blip r:embed="rId4"/>
          <a:srcRect l="27047" t="42574" r="65688" b="46197"/>
          <a:stretch>
            <a:fillRect/>
          </a:stretch>
        </p:blipFill>
        <p:spPr>
          <a:xfrm>
            <a:off x="3298190" y="327628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5" name="Picture 174" descr="1LhZM7"/>
          <p:cNvPicPr>
            <a:picLocks noChangeAspect="1"/>
          </p:cNvPicPr>
          <p:nvPr/>
        </p:nvPicPr>
        <p:blipFill>
          <a:blip r:embed="rId4"/>
          <a:srcRect l="37938" t="42574" r="54797" b="46197"/>
          <a:stretch>
            <a:fillRect/>
          </a:stretch>
        </p:blipFill>
        <p:spPr>
          <a:xfrm>
            <a:off x="4625975" y="327628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6" name="Picture 175" descr="1LhZM7"/>
          <p:cNvPicPr>
            <a:picLocks noChangeAspect="1"/>
          </p:cNvPicPr>
          <p:nvPr/>
        </p:nvPicPr>
        <p:blipFill>
          <a:blip r:embed="rId4"/>
          <a:srcRect l="48828" t="42574" r="43906" b="46197"/>
          <a:stretch>
            <a:fillRect/>
          </a:stretch>
        </p:blipFill>
        <p:spPr>
          <a:xfrm>
            <a:off x="5953760" y="327628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7" name="Picture 176" descr="1LhZM7"/>
          <p:cNvPicPr>
            <a:picLocks noChangeAspect="1"/>
          </p:cNvPicPr>
          <p:nvPr/>
        </p:nvPicPr>
        <p:blipFill>
          <a:blip r:embed="rId4"/>
          <a:srcRect l="68401" t="42574" r="24333" b="46197"/>
          <a:stretch>
            <a:fillRect/>
          </a:stretch>
        </p:blipFill>
        <p:spPr>
          <a:xfrm>
            <a:off x="8340090" y="327628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8" name="Picture 177" descr="1LhZM7"/>
          <p:cNvPicPr>
            <a:picLocks noChangeAspect="1"/>
          </p:cNvPicPr>
          <p:nvPr/>
        </p:nvPicPr>
        <p:blipFill>
          <a:blip r:embed="rId4"/>
          <a:srcRect l="78188" t="42574" r="14547" b="46197"/>
          <a:stretch>
            <a:fillRect/>
          </a:stretch>
        </p:blipFill>
        <p:spPr>
          <a:xfrm>
            <a:off x="9533255" y="327628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9" name="Picture 178" descr="1LhZM7"/>
          <p:cNvPicPr>
            <a:picLocks noChangeAspect="1"/>
          </p:cNvPicPr>
          <p:nvPr/>
        </p:nvPicPr>
        <p:blipFill>
          <a:blip r:embed="rId4"/>
          <a:srcRect l="58615" t="42574" r="34120" b="46197"/>
          <a:stretch>
            <a:fillRect/>
          </a:stretch>
        </p:blipFill>
        <p:spPr>
          <a:xfrm>
            <a:off x="7146925" y="327628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0" name="Picture 179" descr="1LhZM7"/>
          <p:cNvPicPr>
            <a:picLocks noChangeAspect="1"/>
          </p:cNvPicPr>
          <p:nvPr/>
        </p:nvPicPr>
        <p:blipFill>
          <a:blip r:embed="rId4"/>
          <a:srcRect l="87974" t="42574" r="4760" b="46197"/>
          <a:stretch>
            <a:fillRect/>
          </a:stretch>
        </p:blipFill>
        <p:spPr>
          <a:xfrm>
            <a:off x="10726420" y="327628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2" name="Picture 181" descr="1LhZM7"/>
          <p:cNvPicPr>
            <a:picLocks noChangeAspect="1"/>
          </p:cNvPicPr>
          <p:nvPr/>
        </p:nvPicPr>
        <p:blipFill>
          <a:blip r:embed="rId4"/>
          <a:srcRect l="13797" t="42574" r="83844" b="46197"/>
          <a:stretch>
            <a:fillRect/>
          </a:stretch>
        </p:blipFill>
        <p:spPr>
          <a:xfrm>
            <a:off x="1682750" y="3276283"/>
            <a:ext cx="28765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1395">
                <a:moveTo>
                  <a:pt x="0" y="0"/>
                </a:moveTo>
                <a:lnTo>
                  <a:pt x="453" y="0"/>
                </a:lnTo>
                <a:lnTo>
                  <a:pt x="453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3" name="Picture 182" descr="1LhZM7"/>
          <p:cNvPicPr>
            <a:picLocks noChangeAspect="1"/>
          </p:cNvPicPr>
          <p:nvPr/>
        </p:nvPicPr>
        <p:blipFill>
          <a:blip r:embed="rId4"/>
          <a:srcRect l="23422" t="42574" r="72953" b="46197"/>
          <a:stretch>
            <a:fillRect/>
          </a:stretch>
        </p:blipFill>
        <p:spPr>
          <a:xfrm>
            <a:off x="2856230" y="327628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4" name="Picture 183" descr="1LhZM7"/>
          <p:cNvPicPr>
            <a:picLocks noChangeAspect="1"/>
          </p:cNvPicPr>
          <p:nvPr/>
        </p:nvPicPr>
        <p:blipFill>
          <a:blip r:embed="rId4"/>
          <a:srcRect l="34313" t="42574" r="62063" b="46197"/>
          <a:stretch>
            <a:fillRect/>
          </a:stretch>
        </p:blipFill>
        <p:spPr>
          <a:xfrm>
            <a:off x="4184015" y="327628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5" name="Picture 184" descr="1LhZM7"/>
          <p:cNvPicPr>
            <a:picLocks noChangeAspect="1"/>
          </p:cNvPicPr>
          <p:nvPr/>
        </p:nvPicPr>
        <p:blipFill>
          <a:blip r:embed="rId4"/>
          <a:srcRect l="45203" t="42574" r="51172" b="46197"/>
          <a:stretch>
            <a:fillRect/>
          </a:stretch>
        </p:blipFill>
        <p:spPr>
          <a:xfrm>
            <a:off x="5511800" y="327628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6" name="Picture 185" descr="1LhZM7"/>
          <p:cNvPicPr>
            <a:picLocks noChangeAspect="1"/>
          </p:cNvPicPr>
          <p:nvPr/>
        </p:nvPicPr>
        <p:blipFill>
          <a:blip r:embed="rId4"/>
          <a:srcRect l="56094" t="42574" r="41385" b="46197"/>
          <a:stretch>
            <a:fillRect/>
          </a:stretch>
        </p:blipFill>
        <p:spPr>
          <a:xfrm>
            <a:off x="6839585" y="327628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7" name="Picture 186" descr="1LhZM7"/>
          <p:cNvPicPr>
            <a:picLocks noChangeAspect="1"/>
          </p:cNvPicPr>
          <p:nvPr/>
        </p:nvPicPr>
        <p:blipFill>
          <a:blip r:embed="rId4"/>
          <a:srcRect l="65880" t="42574" r="31599" b="46197"/>
          <a:stretch>
            <a:fillRect/>
          </a:stretch>
        </p:blipFill>
        <p:spPr>
          <a:xfrm>
            <a:off x="8032750" y="327628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8" name="Picture 187" descr="1LhZM7"/>
          <p:cNvPicPr>
            <a:picLocks noChangeAspect="1"/>
          </p:cNvPicPr>
          <p:nvPr/>
        </p:nvPicPr>
        <p:blipFill>
          <a:blip r:embed="rId4"/>
          <a:srcRect l="75667" t="42574" r="21813" b="46197"/>
          <a:stretch>
            <a:fillRect/>
          </a:stretch>
        </p:blipFill>
        <p:spPr>
          <a:xfrm>
            <a:off x="9225915" y="327628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9" name="Picture 188" descr="1LhZM7"/>
          <p:cNvPicPr>
            <a:picLocks noChangeAspect="1"/>
          </p:cNvPicPr>
          <p:nvPr/>
        </p:nvPicPr>
        <p:blipFill>
          <a:blip r:embed="rId4"/>
          <a:srcRect l="85453" t="42574" r="12026" b="46197"/>
          <a:stretch>
            <a:fillRect/>
          </a:stretch>
        </p:blipFill>
        <p:spPr>
          <a:xfrm>
            <a:off x="10419080" y="327628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0" name="Picture 189" descr="1LhZM7"/>
          <p:cNvPicPr>
            <a:picLocks noChangeAspect="1"/>
          </p:cNvPicPr>
          <p:nvPr/>
        </p:nvPicPr>
        <p:blipFill>
          <a:blip r:embed="rId4"/>
          <a:srcRect l="95240" t="42574" r="8" b="46197"/>
          <a:stretch>
            <a:fillRect/>
          </a:stretch>
        </p:blipFill>
        <p:spPr>
          <a:xfrm>
            <a:off x="11612245" y="3276283"/>
            <a:ext cx="579438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3" h="1395">
                <a:moveTo>
                  <a:pt x="0" y="0"/>
                </a:moveTo>
                <a:lnTo>
                  <a:pt x="362" y="0"/>
                </a:lnTo>
                <a:cubicBezTo>
                  <a:pt x="666" y="0"/>
                  <a:pt x="913" y="246"/>
                  <a:pt x="913" y="550"/>
                </a:cubicBezTo>
                <a:lnTo>
                  <a:pt x="913" y="845"/>
                </a:lnTo>
                <a:cubicBezTo>
                  <a:pt x="913" y="1149"/>
                  <a:pt x="666" y="1395"/>
                  <a:pt x="362" y="1395"/>
                </a:cubicBez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1" name="Picture 190" descr="1LhZM7"/>
          <p:cNvPicPr>
            <a:picLocks noChangeAspect="1"/>
          </p:cNvPicPr>
          <p:nvPr/>
        </p:nvPicPr>
        <p:blipFill>
          <a:blip r:embed="rId4"/>
          <a:srcRect l="6531" t="55791" r="86203" b="32981"/>
          <a:stretch>
            <a:fillRect/>
          </a:stretch>
        </p:blipFill>
        <p:spPr>
          <a:xfrm>
            <a:off x="796925" y="431895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2" name="Picture 191" descr="1LhZM7"/>
          <p:cNvPicPr>
            <a:picLocks noChangeAspect="1"/>
          </p:cNvPicPr>
          <p:nvPr/>
        </p:nvPicPr>
        <p:blipFill>
          <a:blip r:embed="rId4"/>
          <a:srcRect l="16156" t="55791" r="76578" b="32981"/>
          <a:stretch>
            <a:fillRect/>
          </a:stretch>
        </p:blipFill>
        <p:spPr>
          <a:xfrm>
            <a:off x="1970405" y="431895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3" name="Picture 192" descr="1LhZM7"/>
          <p:cNvPicPr>
            <a:picLocks noChangeAspect="1"/>
          </p:cNvPicPr>
          <p:nvPr/>
        </p:nvPicPr>
        <p:blipFill>
          <a:blip r:embed="rId4"/>
          <a:srcRect l="27047" t="55791" r="65688" b="32981"/>
          <a:stretch>
            <a:fillRect/>
          </a:stretch>
        </p:blipFill>
        <p:spPr>
          <a:xfrm>
            <a:off x="3298190" y="431895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4" name="Picture 193" descr="1LhZM7"/>
          <p:cNvPicPr>
            <a:picLocks noChangeAspect="1"/>
          </p:cNvPicPr>
          <p:nvPr/>
        </p:nvPicPr>
        <p:blipFill>
          <a:blip r:embed="rId4"/>
          <a:srcRect l="37938" t="55791" r="54797" b="32981"/>
          <a:stretch>
            <a:fillRect/>
          </a:stretch>
        </p:blipFill>
        <p:spPr>
          <a:xfrm>
            <a:off x="4625975" y="431895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5" name="Picture 194" descr="1LhZM7"/>
          <p:cNvPicPr>
            <a:picLocks noChangeAspect="1"/>
          </p:cNvPicPr>
          <p:nvPr/>
        </p:nvPicPr>
        <p:blipFill>
          <a:blip r:embed="rId4"/>
          <a:srcRect l="48828" t="55791" r="43906" b="32981"/>
          <a:stretch>
            <a:fillRect/>
          </a:stretch>
        </p:blipFill>
        <p:spPr>
          <a:xfrm>
            <a:off x="5953760" y="431895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6" name="Picture 195" descr="1LhZM7"/>
          <p:cNvPicPr>
            <a:picLocks noChangeAspect="1"/>
          </p:cNvPicPr>
          <p:nvPr/>
        </p:nvPicPr>
        <p:blipFill>
          <a:blip r:embed="rId4"/>
          <a:srcRect l="68401" t="55791" r="24333" b="32981"/>
          <a:stretch>
            <a:fillRect/>
          </a:stretch>
        </p:blipFill>
        <p:spPr>
          <a:xfrm>
            <a:off x="8340090" y="431895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7" name="Picture 196" descr="1LhZM7"/>
          <p:cNvPicPr>
            <a:picLocks noChangeAspect="1"/>
          </p:cNvPicPr>
          <p:nvPr/>
        </p:nvPicPr>
        <p:blipFill>
          <a:blip r:embed="rId4"/>
          <a:srcRect l="78188" t="55791" r="14547" b="32981"/>
          <a:stretch>
            <a:fillRect/>
          </a:stretch>
        </p:blipFill>
        <p:spPr>
          <a:xfrm>
            <a:off x="9533255" y="431895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8" name="Picture 197" descr="1LhZM7"/>
          <p:cNvPicPr>
            <a:picLocks noChangeAspect="1"/>
          </p:cNvPicPr>
          <p:nvPr/>
        </p:nvPicPr>
        <p:blipFill>
          <a:blip r:embed="rId4"/>
          <a:srcRect l="58615" t="55791" r="34120" b="32981"/>
          <a:stretch>
            <a:fillRect/>
          </a:stretch>
        </p:blipFill>
        <p:spPr>
          <a:xfrm>
            <a:off x="7146925" y="431895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99" name="Picture 198" descr="1LhZM7"/>
          <p:cNvPicPr>
            <a:picLocks noChangeAspect="1"/>
          </p:cNvPicPr>
          <p:nvPr/>
        </p:nvPicPr>
        <p:blipFill>
          <a:blip r:embed="rId4"/>
          <a:srcRect l="87974" t="55791" r="4760" b="32981"/>
          <a:stretch>
            <a:fillRect/>
          </a:stretch>
        </p:blipFill>
        <p:spPr>
          <a:xfrm>
            <a:off x="10726420" y="431895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1" name="Picture 200" descr="1LhZM7"/>
          <p:cNvPicPr>
            <a:picLocks noChangeAspect="1"/>
          </p:cNvPicPr>
          <p:nvPr/>
        </p:nvPicPr>
        <p:blipFill>
          <a:blip r:embed="rId4"/>
          <a:srcRect l="13797" t="55791" r="83844" b="32981"/>
          <a:stretch>
            <a:fillRect/>
          </a:stretch>
        </p:blipFill>
        <p:spPr>
          <a:xfrm>
            <a:off x="1682750" y="4318953"/>
            <a:ext cx="28765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1395">
                <a:moveTo>
                  <a:pt x="0" y="0"/>
                </a:moveTo>
                <a:lnTo>
                  <a:pt x="453" y="0"/>
                </a:lnTo>
                <a:lnTo>
                  <a:pt x="453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2" name="Picture 201" descr="1LhZM7"/>
          <p:cNvPicPr>
            <a:picLocks noChangeAspect="1"/>
          </p:cNvPicPr>
          <p:nvPr/>
        </p:nvPicPr>
        <p:blipFill>
          <a:blip r:embed="rId4"/>
          <a:srcRect l="23422" t="55791" r="72953" b="32981"/>
          <a:stretch>
            <a:fillRect/>
          </a:stretch>
        </p:blipFill>
        <p:spPr>
          <a:xfrm>
            <a:off x="2856230" y="431895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3" name="Picture 202" descr="1LhZM7"/>
          <p:cNvPicPr>
            <a:picLocks noChangeAspect="1"/>
          </p:cNvPicPr>
          <p:nvPr/>
        </p:nvPicPr>
        <p:blipFill>
          <a:blip r:embed="rId4"/>
          <a:srcRect l="34313" t="55791" r="62063" b="32981"/>
          <a:stretch>
            <a:fillRect/>
          </a:stretch>
        </p:blipFill>
        <p:spPr>
          <a:xfrm>
            <a:off x="4184015" y="431895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4" name="Picture 203" descr="1LhZM7"/>
          <p:cNvPicPr>
            <a:picLocks noChangeAspect="1"/>
          </p:cNvPicPr>
          <p:nvPr/>
        </p:nvPicPr>
        <p:blipFill>
          <a:blip r:embed="rId4"/>
          <a:srcRect l="45203" t="55791" r="51172" b="32981"/>
          <a:stretch>
            <a:fillRect/>
          </a:stretch>
        </p:blipFill>
        <p:spPr>
          <a:xfrm>
            <a:off x="5511800" y="431895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5" name="Picture 204" descr="1LhZM7"/>
          <p:cNvPicPr>
            <a:picLocks noChangeAspect="1"/>
          </p:cNvPicPr>
          <p:nvPr/>
        </p:nvPicPr>
        <p:blipFill>
          <a:blip r:embed="rId4"/>
          <a:srcRect l="56094" t="55791" r="41385" b="32981"/>
          <a:stretch>
            <a:fillRect/>
          </a:stretch>
        </p:blipFill>
        <p:spPr>
          <a:xfrm>
            <a:off x="6839585" y="431895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6" name="Picture 205" descr="1LhZM7"/>
          <p:cNvPicPr>
            <a:picLocks noChangeAspect="1"/>
          </p:cNvPicPr>
          <p:nvPr/>
        </p:nvPicPr>
        <p:blipFill>
          <a:blip r:embed="rId4"/>
          <a:srcRect l="65880" t="55791" r="31599" b="32981"/>
          <a:stretch>
            <a:fillRect/>
          </a:stretch>
        </p:blipFill>
        <p:spPr>
          <a:xfrm>
            <a:off x="8032750" y="431895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7" name="Picture 206" descr="1LhZM7"/>
          <p:cNvPicPr>
            <a:picLocks noChangeAspect="1"/>
          </p:cNvPicPr>
          <p:nvPr/>
        </p:nvPicPr>
        <p:blipFill>
          <a:blip r:embed="rId4"/>
          <a:srcRect l="75667" t="55791" r="21813" b="32981"/>
          <a:stretch>
            <a:fillRect/>
          </a:stretch>
        </p:blipFill>
        <p:spPr>
          <a:xfrm>
            <a:off x="9225915" y="431895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8" name="Picture 207" descr="1LhZM7"/>
          <p:cNvPicPr>
            <a:picLocks noChangeAspect="1"/>
          </p:cNvPicPr>
          <p:nvPr/>
        </p:nvPicPr>
        <p:blipFill>
          <a:blip r:embed="rId4"/>
          <a:srcRect l="85453" t="55791" r="12026" b="32981"/>
          <a:stretch>
            <a:fillRect/>
          </a:stretch>
        </p:blipFill>
        <p:spPr>
          <a:xfrm>
            <a:off x="10419080" y="431895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9" name="Picture 208" descr="1LhZM7"/>
          <p:cNvPicPr>
            <a:picLocks noChangeAspect="1"/>
          </p:cNvPicPr>
          <p:nvPr/>
        </p:nvPicPr>
        <p:blipFill>
          <a:blip r:embed="rId4"/>
          <a:srcRect l="95240" t="55791" r="8" b="32981"/>
          <a:stretch>
            <a:fillRect/>
          </a:stretch>
        </p:blipFill>
        <p:spPr>
          <a:xfrm>
            <a:off x="11612245" y="4318953"/>
            <a:ext cx="579438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3" h="1395">
                <a:moveTo>
                  <a:pt x="0" y="0"/>
                </a:moveTo>
                <a:lnTo>
                  <a:pt x="362" y="0"/>
                </a:lnTo>
                <a:cubicBezTo>
                  <a:pt x="666" y="0"/>
                  <a:pt x="913" y="246"/>
                  <a:pt x="913" y="550"/>
                </a:cubicBezTo>
                <a:lnTo>
                  <a:pt x="913" y="845"/>
                </a:lnTo>
                <a:cubicBezTo>
                  <a:pt x="913" y="1149"/>
                  <a:pt x="666" y="1395"/>
                  <a:pt x="362" y="1395"/>
                </a:cubicBez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0" name="Picture 209" descr="1LhZM7"/>
          <p:cNvPicPr>
            <a:picLocks noChangeAspect="1"/>
          </p:cNvPicPr>
          <p:nvPr/>
        </p:nvPicPr>
        <p:blipFill>
          <a:blip r:embed="rId4"/>
          <a:srcRect l="6531" t="69007" r="86203" b="19765"/>
          <a:stretch>
            <a:fillRect/>
          </a:stretch>
        </p:blipFill>
        <p:spPr>
          <a:xfrm>
            <a:off x="796925" y="536162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1" name="Picture 210" descr="1LhZM7"/>
          <p:cNvPicPr>
            <a:picLocks noChangeAspect="1"/>
          </p:cNvPicPr>
          <p:nvPr/>
        </p:nvPicPr>
        <p:blipFill>
          <a:blip r:embed="rId4"/>
          <a:srcRect l="16156" t="69007" r="76578" b="19765"/>
          <a:stretch>
            <a:fillRect/>
          </a:stretch>
        </p:blipFill>
        <p:spPr>
          <a:xfrm>
            <a:off x="1970405" y="536162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2" name="Picture 211" descr="1LhZM7"/>
          <p:cNvPicPr>
            <a:picLocks noChangeAspect="1"/>
          </p:cNvPicPr>
          <p:nvPr/>
        </p:nvPicPr>
        <p:blipFill>
          <a:blip r:embed="rId4"/>
          <a:srcRect l="27047" t="69007" r="65688" b="19765"/>
          <a:stretch>
            <a:fillRect/>
          </a:stretch>
        </p:blipFill>
        <p:spPr>
          <a:xfrm>
            <a:off x="3298190" y="536162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3" name="Picture 212" descr="1LhZM7"/>
          <p:cNvPicPr>
            <a:picLocks noChangeAspect="1"/>
          </p:cNvPicPr>
          <p:nvPr/>
        </p:nvPicPr>
        <p:blipFill>
          <a:blip r:embed="rId4"/>
          <a:srcRect l="37938" t="69007" r="54797" b="19765"/>
          <a:stretch>
            <a:fillRect/>
          </a:stretch>
        </p:blipFill>
        <p:spPr>
          <a:xfrm>
            <a:off x="4625975" y="536162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4" name="Picture 213" descr="1LhZM7"/>
          <p:cNvPicPr>
            <a:picLocks noChangeAspect="1"/>
          </p:cNvPicPr>
          <p:nvPr/>
        </p:nvPicPr>
        <p:blipFill>
          <a:blip r:embed="rId4"/>
          <a:srcRect l="48828" t="69007" r="43906" b="19765"/>
          <a:stretch>
            <a:fillRect/>
          </a:stretch>
        </p:blipFill>
        <p:spPr>
          <a:xfrm>
            <a:off x="5953760" y="536162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5" name="Picture 214" descr="1LhZM7"/>
          <p:cNvPicPr>
            <a:picLocks noChangeAspect="1"/>
          </p:cNvPicPr>
          <p:nvPr/>
        </p:nvPicPr>
        <p:blipFill>
          <a:blip r:embed="rId4"/>
          <a:srcRect l="68401" t="69007" r="24333" b="19765"/>
          <a:stretch>
            <a:fillRect/>
          </a:stretch>
        </p:blipFill>
        <p:spPr>
          <a:xfrm>
            <a:off x="8340090" y="536162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6" name="Picture 215" descr="1LhZM7"/>
          <p:cNvPicPr>
            <a:picLocks noChangeAspect="1"/>
          </p:cNvPicPr>
          <p:nvPr/>
        </p:nvPicPr>
        <p:blipFill>
          <a:blip r:embed="rId4"/>
          <a:srcRect l="78188" t="69007" r="14547" b="19765"/>
          <a:stretch>
            <a:fillRect/>
          </a:stretch>
        </p:blipFill>
        <p:spPr>
          <a:xfrm>
            <a:off x="9533255" y="536162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7" name="Picture 216" descr="1LhZM7"/>
          <p:cNvPicPr>
            <a:picLocks noChangeAspect="1"/>
          </p:cNvPicPr>
          <p:nvPr/>
        </p:nvPicPr>
        <p:blipFill>
          <a:blip r:embed="rId4"/>
          <a:srcRect l="58615" t="69007" r="34120" b="19765"/>
          <a:stretch>
            <a:fillRect/>
          </a:stretch>
        </p:blipFill>
        <p:spPr>
          <a:xfrm>
            <a:off x="7146925" y="536162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8" name="Picture 217" descr="1LhZM7"/>
          <p:cNvPicPr>
            <a:picLocks noChangeAspect="1"/>
          </p:cNvPicPr>
          <p:nvPr/>
        </p:nvPicPr>
        <p:blipFill>
          <a:blip r:embed="rId4"/>
          <a:srcRect l="87974" t="69007" r="4760" b="19765"/>
          <a:stretch>
            <a:fillRect/>
          </a:stretch>
        </p:blipFill>
        <p:spPr>
          <a:xfrm>
            <a:off x="10726420" y="536162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19" name="Picture 218" descr="1LhZM7"/>
          <p:cNvPicPr>
            <a:picLocks noChangeAspect="1"/>
          </p:cNvPicPr>
          <p:nvPr/>
        </p:nvPicPr>
        <p:blipFill>
          <a:blip r:embed="rId4"/>
          <a:srcRect t="69007" r="93469" b="19765"/>
          <a:stretch>
            <a:fillRect/>
          </a:stretch>
        </p:blipFill>
        <p:spPr>
          <a:xfrm>
            <a:off x="635" y="5361623"/>
            <a:ext cx="79629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395">
                <a:moveTo>
                  <a:pt x="549" y="0"/>
                </a:moveTo>
                <a:lnTo>
                  <a:pt x="1254" y="0"/>
                </a:lnTo>
                <a:lnTo>
                  <a:pt x="1254" y="1395"/>
                </a:lnTo>
                <a:lnTo>
                  <a:pt x="549" y="1395"/>
                </a:lnTo>
                <a:cubicBezTo>
                  <a:pt x="264" y="1395"/>
                  <a:pt x="30" y="1179"/>
                  <a:pt x="1" y="901"/>
                </a:cubicBezTo>
                <a:lnTo>
                  <a:pt x="0" y="884"/>
                </a:lnTo>
                <a:lnTo>
                  <a:pt x="0" y="511"/>
                </a:lnTo>
                <a:lnTo>
                  <a:pt x="1" y="494"/>
                </a:lnTo>
                <a:cubicBezTo>
                  <a:pt x="30" y="216"/>
                  <a:pt x="264" y="0"/>
                  <a:pt x="549" y="0"/>
                </a:cubicBezTo>
                <a:close/>
              </a:path>
            </a:pathLst>
          </a:custGeom>
        </p:spPr>
      </p:pic>
      <p:pic>
        <p:nvPicPr>
          <p:cNvPr id="220" name="Picture 219" descr="1LhZM7"/>
          <p:cNvPicPr>
            <a:picLocks noChangeAspect="1"/>
          </p:cNvPicPr>
          <p:nvPr/>
        </p:nvPicPr>
        <p:blipFill>
          <a:blip r:embed="rId4"/>
          <a:srcRect l="13797" t="69007" r="83844" b="19765"/>
          <a:stretch>
            <a:fillRect/>
          </a:stretch>
        </p:blipFill>
        <p:spPr>
          <a:xfrm>
            <a:off x="1682750" y="5361623"/>
            <a:ext cx="28765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1395">
                <a:moveTo>
                  <a:pt x="0" y="0"/>
                </a:moveTo>
                <a:lnTo>
                  <a:pt x="453" y="0"/>
                </a:lnTo>
                <a:lnTo>
                  <a:pt x="453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1" name="Picture 220" descr="1LhZM7"/>
          <p:cNvPicPr>
            <a:picLocks noChangeAspect="1"/>
          </p:cNvPicPr>
          <p:nvPr/>
        </p:nvPicPr>
        <p:blipFill>
          <a:blip r:embed="rId4"/>
          <a:srcRect l="23422" t="69007" r="72953" b="19765"/>
          <a:stretch>
            <a:fillRect/>
          </a:stretch>
        </p:blipFill>
        <p:spPr>
          <a:xfrm>
            <a:off x="2856230" y="536162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2" name="Picture 221" descr="1LhZM7"/>
          <p:cNvPicPr>
            <a:picLocks noChangeAspect="1"/>
          </p:cNvPicPr>
          <p:nvPr/>
        </p:nvPicPr>
        <p:blipFill>
          <a:blip r:embed="rId4"/>
          <a:srcRect l="34313" t="69007" r="62063" b="19765"/>
          <a:stretch>
            <a:fillRect/>
          </a:stretch>
        </p:blipFill>
        <p:spPr>
          <a:xfrm>
            <a:off x="4184015" y="536162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3" name="Picture 222" descr="1LhZM7"/>
          <p:cNvPicPr>
            <a:picLocks noChangeAspect="1"/>
          </p:cNvPicPr>
          <p:nvPr/>
        </p:nvPicPr>
        <p:blipFill>
          <a:blip r:embed="rId4"/>
          <a:srcRect l="45203" t="69007" r="51172" b="19765"/>
          <a:stretch>
            <a:fillRect/>
          </a:stretch>
        </p:blipFill>
        <p:spPr>
          <a:xfrm>
            <a:off x="5511800" y="5361623"/>
            <a:ext cx="44196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1395">
                <a:moveTo>
                  <a:pt x="0" y="0"/>
                </a:moveTo>
                <a:lnTo>
                  <a:pt x="696" y="0"/>
                </a:lnTo>
                <a:lnTo>
                  <a:pt x="696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4" name="Picture 223" descr="1LhZM7"/>
          <p:cNvPicPr>
            <a:picLocks noChangeAspect="1"/>
          </p:cNvPicPr>
          <p:nvPr/>
        </p:nvPicPr>
        <p:blipFill>
          <a:blip r:embed="rId4"/>
          <a:srcRect l="56094" t="69007" r="41385" b="19765"/>
          <a:stretch>
            <a:fillRect/>
          </a:stretch>
        </p:blipFill>
        <p:spPr>
          <a:xfrm>
            <a:off x="6839585" y="536162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5" name="Picture 224" descr="1LhZM7"/>
          <p:cNvPicPr>
            <a:picLocks noChangeAspect="1"/>
          </p:cNvPicPr>
          <p:nvPr/>
        </p:nvPicPr>
        <p:blipFill>
          <a:blip r:embed="rId4"/>
          <a:srcRect l="65880" t="69007" r="31599" b="19765"/>
          <a:stretch>
            <a:fillRect/>
          </a:stretch>
        </p:blipFill>
        <p:spPr>
          <a:xfrm>
            <a:off x="8032750" y="536162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6" name="Picture 225" descr="1LhZM7"/>
          <p:cNvPicPr>
            <a:picLocks noChangeAspect="1"/>
          </p:cNvPicPr>
          <p:nvPr/>
        </p:nvPicPr>
        <p:blipFill>
          <a:blip r:embed="rId4"/>
          <a:srcRect l="75667" t="69007" r="21813" b="19765"/>
          <a:stretch>
            <a:fillRect/>
          </a:stretch>
        </p:blipFill>
        <p:spPr>
          <a:xfrm>
            <a:off x="9225915" y="536162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7" name="Picture 226" descr="1LhZM7"/>
          <p:cNvPicPr>
            <a:picLocks noChangeAspect="1"/>
          </p:cNvPicPr>
          <p:nvPr/>
        </p:nvPicPr>
        <p:blipFill>
          <a:blip r:embed="rId4"/>
          <a:srcRect l="85453" t="69007" r="12026" b="19765"/>
          <a:stretch>
            <a:fillRect/>
          </a:stretch>
        </p:blipFill>
        <p:spPr>
          <a:xfrm>
            <a:off x="10419080" y="5361623"/>
            <a:ext cx="30734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1395">
                <a:moveTo>
                  <a:pt x="0" y="0"/>
                </a:moveTo>
                <a:lnTo>
                  <a:pt x="484" y="0"/>
                </a:lnTo>
                <a:lnTo>
                  <a:pt x="484" y="1395"/>
                </a:ln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8" name="Picture 227" descr="1LhZM7"/>
          <p:cNvPicPr>
            <a:picLocks noChangeAspect="1"/>
          </p:cNvPicPr>
          <p:nvPr/>
        </p:nvPicPr>
        <p:blipFill>
          <a:blip r:embed="rId4"/>
          <a:srcRect l="95240" t="69007" r="8" b="19765"/>
          <a:stretch>
            <a:fillRect/>
          </a:stretch>
        </p:blipFill>
        <p:spPr>
          <a:xfrm>
            <a:off x="11612245" y="5361623"/>
            <a:ext cx="579438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3" h="1395">
                <a:moveTo>
                  <a:pt x="0" y="0"/>
                </a:moveTo>
                <a:lnTo>
                  <a:pt x="362" y="0"/>
                </a:lnTo>
                <a:cubicBezTo>
                  <a:pt x="666" y="0"/>
                  <a:pt x="913" y="246"/>
                  <a:pt x="913" y="550"/>
                </a:cubicBezTo>
                <a:lnTo>
                  <a:pt x="913" y="845"/>
                </a:lnTo>
                <a:cubicBezTo>
                  <a:pt x="913" y="1149"/>
                  <a:pt x="666" y="1395"/>
                  <a:pt x="362" y="1395"/>
                </a:cubicBezTo>
                <a:lnTo>
                  <a:pt x="0" y="13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9" name="Picture 228" descr="1LhZM7"/>
          <p:cNvPicPr>
            <a:picLocks noChangeAspect="1"/>
          </p:cNvPicPr>
          <p:nvPr/>
        </p:nvPicPr>
        <p:blipFill>
          <a:blip r:embed="rId4"/>
          <a:srcRect l="6531" t="82223" r="86203" b="6553"/>
          <a:stretch>
            <a:fillRect/>
          </a:stretch>
        </p:blipFill>
        <p:spPr>
          <a:xfrm>
            <a:off x="796925" y="6404293"/>
            <a:ext cx="885825" cy="8855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844"/>
                </a:lnTo>
                <a:cubicBezTo>
                  <a:pt x="1395" y="1148"/>
                  <a:pt x="1149" y="1395"/>
                  <a:pt x="845" y="1395"/>
                </a:cubicBezTo>
                <a:lnTo>
                  <a:pt x="550" y="1395"/>
                </a:lnTo>
                <a:cubicBezTo>
                  <a:pt x="246" y="1395"/>
                  <a:pt x="0" y="1148"/>
                  <a:pt x="0" y="844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0" name="Picture 229" descr="1LhZM7"/>
          <p:cNvPicPr>
            <a:picLocks noChangeAspect="1"/>
          </p:cNvPicPr>
          <p:nvPr/>
        </p:nvPicPr>
        <p:blipFill>
          <a:blip r:embed="rId4"/>
          <a:srcRect l="16156" t="82223" r="76578" b="6549"/>
          <a:stretch>
            <a:fillRect/>
          </a:stretch>
        </p:blipFill>
        <p:spPr>
          <a:xfrm>
            <a:off x="1970405" y="640429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845"/>
                </a:lnTo>
                <a:cubicBezTo>
                  <a:pt x="1395" y="1140"/>
                  <a:pt x="1164" y="1380"/>
                  <a:pt x="873" y="1395"/>
                </a:cubicBezTo>
                <a:lnTo>
                  <a:pt x="865" y="1395"/>
                </a:lnTo>
                <a:lnTo>
                  <a:pt x="530" y="1395"/>
                </a:lnTo>
                <a:lnTo>
                  <a:pt x="522" y="1395"/>
                </a:lnTo>
                <a:cubicBezTo>
                  <a:pt x="231" y="1380"/>
                  <a:pt x="0" y="1140"/>
                  <a:pt x="0" y="845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1" name="Picture 230" descr="1LhZM7"/>
          <p:cNvPicPr>
            <a:picLocks noChangeAspect="1"/>
          </p:cNvPicPr>
          <p:nvPr/>
        </p:nvPicPr>
        <p:blipFill>
          <a:blip r:embed="rId4"/>
          <a:srcRect l="27047" t="82223" r="65688" b="6553"/>
          <a:stretch>
            <a:fillRect/>
          </a:stretch>
        </p:blipFill>
        <p:spPr>
          <a:xfrm>
            <a:off x="3298190" y="6404293"/>
            <a:ext cx="885825" cy="8855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844"/>
                </a:lnTo>
                <a:cubicBezTo>
                  <a:pt x="1395" y="1148"/>
                  <a:pt x="1149" y="1395"/>
                  <a:pt x="845" y="1395"/>
                </a:cubicBezTo>
                <a:lnTo>
                  <a:pt x="550" y="1395"/>
                </a:lnTo>
                <a:cubicBezTo>
                  <a:pt x="246" y="1395"/>
                  <a:pt x="0" y="1148"/>
                  <a:pt x="0" y="844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2" name="Picture 231" descr="1LhZM7"/>
          <p:cNvPicPr>
            <a:picLocks noChangeAspect="1"/>
          </p:cNvPicPr>
          <p:nvPr/>
        </p:nvPicPr>
        <p:blipFill>
          <a:blip r:embed="rId4"/>
          <a:srcRect l="37938" t="82223" r="54797" b="6549"/>
          <a:stretch>
            <a:fillRect/>
          </a:stretch>
        </p:blipFill>
        <p:spPr>
          <a:xfrm>
            <a:off x="4625975" y="640429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845"/>
                </a:lnTo>
                <a:cubicBezTo>
                  <a:pt x="1395" y="1140"/>
                  <a:pt x="1164" y="1380"/>
                  <a:pt x="873" y="1395"/>
                </a:cubicBezTo>
                <a:lnTo>
                  <a:pt x="865" y="1395"/>
                </a:lnTo>
                <a:lnTo>
                  <a:pt x="530" y="1395"/>
                </a:lnTo>
                <a:lnTo>
                  <a:pt x="522" y="1395"/>
                </a:lnTo>
                <a:cubicBezTo>
                  <a:pt x="231" y="1380"/>
                  <a:pt x="0" y="1140"/>
                  <a:pt x="0" y="845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3" name="Picture 232" descr="1LhZM7"/>
          <p:cNvPicPr>
            <a:picLocks noChangeAspect="1"/>
          </p:cNvPicPr>
          <p:nvPr/>
        </p:nvPicPr>
        <p:blipFill>
          <a:blip r:embed="rId4"/>
          <a:srcRect l="48828" t="82223" r="43906" b="6549"/>
          <a:stretch>
            <a:fillRect/>
          </a:stretch>
        </p:blipFill>
        <p:spPr>
          <a:xfrm>
            <a:off x="5953760" y="6404293"/>
            <a:ext cx="88582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845"/>
                </a:lnTo>
                <a:cubicBezTo>
                  <a:pt x="1395" y="1140"/>
                  <a:pt x="1164" y="1380"/>
                  <a:pt x="873" y="1395"/>
                </a:cubicBezTo>
                <a:lnTo>
                  <a:pt x="865" y="1395"/>
                </a:lnTo>
                <a:lnTo>
                  <a:pt x="530" y="1395"/>
                </a:lnTo>
                <a:lnTo>
                  <a:pt x="522" y="1395"/>
                </a:lnTo>
                <a:cubicBezTo>
                  <a:pt x="231" y="1380"/>
                  <a:pt x="0" y="1140"/>
                  <a:pt x="0" y="845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4" name="Picture 233" descr="1LhZM7"/>
          <p:cNvPicPr>
            <a:picLocks noChangeAspect="1"/>
          </p:cNvPicPr>
          <p:nvPr/>
        </p:nvPicPr>
        <p:blipFill>
          <a:blip r:embed="rId4"/>
          <a:srcRect l="68401" t="82223" r="24333" b="6553"/>
          <a:stretch>
            <a:fillRect/>
          </a:stretch>
        </p:blipFill>
        <p:spPr>
          <a:xfrm>
            <a:off x="8340090" y="6404293"/>
            <a:ext cx="885825" cy="8855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844"/>
                </a:lnTo>
                <a:cubicBezTo>
                  <a:pt x="1395" y="1148"/>
                  <a:pt x="1149" y="1395"/>
                  <a:pt x="845" y="1395"/>
                </a:cubicBezTo>
                <a:lnTo>
                  <a:pt x="550" y="1395"/>
                </a:lnTo>
                <a:cubicBezTo>
                  <a:pt x="246" y="1395"/>
                  <a:pt x="0" y="1148"/>
                  <a:pt x="0" y="844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5" name="Picture 234" descr="1LhZM7"/>
          <p:cNvPicPr>
            <a:picLocks noChangeAspect="1"/>
          </p:cNvPicPr>
          <p:nvPr/>
        </p:nvPicPr>
        <p:blipFill>
          <a:blip r:embed="rId4"/>
          <a:srcRect l="78188" t="82223" r="14547" b="7599"/>
          <a:stretch>
            <a:fillRect/>
          </a:stretch>
        </p:blipFill>
        <p:spPr>
          <a:xfrm>
            <a:off x="9533255" y="6404293"/>
            <a:ext cx="885825" cy="80295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265">
                <a:moveTo>
                  <a:pt x="0" y="0"/>
                </a:moveTo>
                <a:lnTo>
                  <a:pt x="1395" y="0"/>
                </a:lnTo>
                <a:lnTo>
                  <a:pt x="1395" y="714"/>
                </a:lnTo>
                <a:cubicBezTo>
                  <a:pt x="1395" y="1018"/>
                  <a:pt x="1149" y="1265"/>
                  <a:pt x="845" y="1265"/>
                </a:cubicBezTo>
                <a:lnTo>
                  <a:pt x="550" y="1265"/>
                </a:lnTo>
                <a:cubicBezTo>
                  <a:pt x="246" y="1265"/>
                  <a:pt x="0" y="1018"/>
                  <a:pt x="0" y="714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6" name="Picture 235" descr="1LhZM7"/>
          <p:cNvPicPr>
            <a:picLocks noChangeAspect="1"/>
          </p:cNvPicPr>
          <p:nvPr/>
        </p:nvPicPr>
        <p:blipFill>
          <a:blip r:embed="rId4"/>
          <a:srcRect l="58615" t="82223" r="34120" b="6553"/>
          <a:stretch>
            <a:fillRect/>
          </a:stretch>
        </p:blipFill>
        <p:spPr>
          <a:xfrm>
            <a:off x="7146925" y="6404293"/>
            <a:ext cx="885825" cy="88550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395">
                <a:moveTo>
                  <a:pt x="0" y="0"/>
                </a:moveTo>
                <a:lnTo>
                  <a:pt x="1395" y="0"/>
                </a:lnTo>
                <a:lnTo>
                  <a:pt x="1395" y="844"/>
                </a:lnTo>
                <a:cubicBezTo>
                  <a:pt x="1395" y="1148"/>
                  <a:pt x="1149" y="1395"/>
                  <a:pt x="845" y="1395"/>
                </a:cubicBezTo>
                <a:lnTo>
                  <a:pt x="550" y="1395"/>
                </a:lnTo>
                <a:cubicBezTo>
                  <a:pt x="246" y="1395"/>
                  <a:pt x="0" y="1148"/>
                  <a:pt x="0" y="844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7" name="Picture 236" descr="1LhZM7"/>
          <p:cNvPicPr>
            <a:picLocks noChangeAspect="1"/>
          </p:cNvPicPr>
          <p:nvPr/>
        </p:nvPicPr>
        <p:blipFill>
          <a:blip r:embed="rId4"/>
          <a:srcRect l="87974" t="82223" r="4760" b="7599"/>
          <a:stretch>
            <a:fillRect/>
          </a:stretch>
        </p:blipFill>
        <p:spPr>
          <a:xfrm>
            <a:off x="10726420" y="6404293"/>
            <a:ext cx="885825" cy="80295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1265">
                <a:moveTo>
                  <a:pt x="0" y="0"/>
                </a:moveTo>
                <a:lnTo>
                  <a:pt x="1395" y="0"/>
                </a:lnTo>
                <a:lnTo>
                  <a:pt x="1395" y="714"/>
                </a:lnTo>
                <a:cubicBezTo>
                  <a:pt x="1395" y="1018"/>
                  <a:pt x="1149" y="1265"/>
                  <a:pt x="845" y="1265"/>
                </a:cubicBezTo>
                <a:lnTo>
                  <a:pt x="550" y="1265"/>
                </a:lnTo>
                <a:cubicBezTo>
                  <a:pt x="246" y="1265"/>
                  <a:pt x="0" y="1018"/>
                  <a:pt x="0" y="714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8" name="Picture 237" descr="1LhZM7"/>
          <p:cNvPicPr>
            <a:picLocks noChangeAspect="1"/>
          </p:cNvPicPr>
          <p:nvPr/>
        </p:nvPicPr>
        <p:blipFill>
          <a:blip r:embed="rId4"/>
          <a:srcRect t="82223" r="81082" b="6549"/>
          <a:stretch>
            <a:fillRect/>
          </a:stretch>
        </p:blipFill>
        <p:spPr>
          <a:xfrm>
            <a:off x="635" y="6404293"/>
            <a:ext cx="2306503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32" h="1395">
                <a:moveTo>
                  <a:pt x="550" y="0"/>
                </a:moveTo>
                <a:lnTo>
                  <a:pt x="1254" y="0"/>
                </a:lnTo>
                <a:lnTo>
                  <a:pt x="1254" y="844"/>
                </a:lnTo>
                <a:cubicBezTo>
                  <a:pt x="1254" y="1148"/>
                  <a:pt x="1500" y="1395"/>
                  <a:pt x="1804" y="1395"/>
                </a:cubicBezTo>
                <a:lnTo>
                  <a:pt x="2099" y="1395"/>
                </a:lnTo>
                <a:cubicBezTo>
                  <a:pt x="2403" y="1395"/>
                  <a:pt x="2649" y="1148"/>
                  <a:pt x="2649" y="844"/>
                </a:cubicBezTo>
                <a:lnTo>
                  <a:pt x="2649" y="0"/>
                </a:lnTo>
                <a:lnTo>
                  <a:pt x="3102" y="0"/>
                </a:lnTo>
                <a:lnTo>
                  <a:pt x="3102" y="845"/>
                </a:lnTo>
                <a:cubicBezTo>
                  <a:pt x="3102" y="1140"/>
                  <a:pt x="3333" y="1380"/>
                  <a:pt x="3624" y="1395"/>
                </a:cubicBezTo>
                <a:lnTo>
                  <a:pt x="3632" y="1395"/>
                </a:lnTo>
                <a:lnTo>
                  <a:pt x="550" y="1395"/>
                </a:lnTo>
                <a:cubicBezTo>
                  <a:pt x="255" y="1395"/>
                  <a:pt x="15" y="1164"/>
                  <a:pt x="0" y="873"/>
                </a:cubicBezTo>
                <a:lnTo>
                  <a:pt x="0" y="865"/>
                </a:lnTo>
                <a:lnTo>
                  <a:pt x="0" y="530"/>
                </a:lnTo>
                <a:lnTo>
                  <a:pt x="0" y="522"/>
                </a:lnTo>
                <a:cubicBezTo>
                  <a:pt x="15" y="231"/>
                  <a:pt x="255" y="0"/>
                  <a:pt x="550" y="0"/>
                </a:cubicBezTo>
                <a:close/>
              </a:path>
            </a:pathLst>
          </a:custGeom>
        </p:spPr>
      </p:pic>
      <p:pic>
        <p:nvPicPr>
          <p:cNvPr id="239" name="Picture 238" descr="1LhZM7"/>
          <p:cNvPicPr>
            <a:picLocks noChangeAspect="1"/>
          </p:cNvPicPr>
          <p:nvPr/>
        </p:nvPicPr>
        <p:blipFill>
          <a:blip r:embed="rId4"/>
          <a:srcRect l="20660" t="82223" r="59301" b="6549"/>
          <a:stretch>
            <a:fillRect/>
          </a:stretch>
        </p:blipFill>
        <p:spPr>
          <a:xfrm>
            <a:off x="2519497" y="6404293"/>
            <a:ext cx="2443211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848" h="1395">
                <a:moveTo>
                  <a:pt x="530" y="0"/>
                </a:moveTo>
                <a:lnTo>
                  <a:pt x="1226" y="0"/>
                </a:lnTo>
                <a:lnTo>
                  <a:pt x="1226" y="844"/>
                </a:lnTo>
                <a:cubicBezTo>
                  <a:pt x="1226" y="1148"/>
                  <a:pt x="1473" y="1395"/>
                  <a:pt x="1776" y="1395"/>
                </a:cubicBezTo>
                <a:lnTo>
                  <a:pt x="2071" y="1395"/>
                </a:lnTo>
                <a:cubicBezTo>
                  <a:pt x="2375" y="1395"/>
                  <a:pt x="2621" y="1148"/>
                  <a:pt x="2621" y="844"/>
                </a:cubicBezTo>
                <a:lnTo>
                  <a:pt x="2621" y="0"/>
                </a:lnTo>
                <a:lnTo>
                  <a:pt x="3317" y="0"/>
                </a:lnTo>
                <a:lnTo>
                  <a:pt x="3317" y="845"/>
                </a:lnTo>
                <a:cubicBezTo>
                  <a:pt x="3317" y="1140"/>
                  <a:pt x="3548" y="1380"/>
                  <a:pt x="3839" y="1395"/>
                </a:cubicBezTo>
                <a:lnTo>
                  <a:pt x="3848" y="1395"/>
                </a:lnTo>
                <a:lnTo>
                  <a:pt x="0" y="1395"/>
                </a:lnTo>
                <a:lnTo>
                  <a:pt x="9" y="1395"/>
                </a:lnTo>
                <a:cubicBezTo>
                  <a:pt x="299" y="1380"/>
                  <a:pt x="530" y="1140"/>
                  <a:pt x="530" y="845"/>
                </a:cubicBezTo>
                <a:lnTo>
                  <a:pt x="530" y="0"/>
                </a:lnTo>
                <a:close/>
              </a:path>
            </a:pathLst>
          </a:custGeom>
        </p:spPr>
      </p:pic>
      <p:pic>
        <p:nvPicPr>
          <p:cNvPr id="240" name="Picture 239" descr="1LhZM7"/>
          <p:cNvPicPr>
            <a:picLocks noChangeAspect="1"/>
          </p:cNvPicPr>
          <p:nvPr/>
        </p:nvPicPr>
        <p:blipFill>
          <a:blip r:embed="rId4"/>
          <a:srcRect l="42441" t="82223" r="48410" b="6549"/>
          <a:stretch>
            <a:fillRect/>
          </a:stretch>
        </p:blipFill>
        <p:spPr>
          <a:xfrm>
            <a:off x="5175067" y="6404293"/>
            <a:ext cx="1115426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57" h="1395">
                <a:moveTo>
                  <a:pt x="530" y="0"/>
                </a:moveTo>
                <a:lnTo>
                  <a:pt x="1226" y="0"/>
                </a:lnTo>
                <a:lnTo>
                  <a:pt x="1226" y="845"/>
                </a:lnTo>
                <a:cubicBezTo>
                  <a:pt x="1226" y="1140"/>
                  <a:pt x="1457" y="1380"/>
                  <a:pt x="1748" y="1395"/>
                </a:cubicBezTo>
                <a:lnTo>
                  <a:pt x="1757" y="1395"/>
                </a:lnTo>
                <a:lnTo>
                  <a:pt x="0" y="1395"/>
                </a:lnTo>
                <a:lnTo>
                  <a:pt x="9" y="1395"/>
                </a:lnTo>
                <a:cubicBezTo>
                  <a:pt x="299" y="1380"/>
                  <a:pt x="530" y="1140"/>
                  <a:pt x="530" y="845"/>
                </a:cubicBezTo>
                <a:lnTo>
                  <a:pt x="530" y="0"/>
                </a:lnTo>
                <a:close/>
              </a:path>
            </a:pathLst>
          </a:custGeom>
        </p:spPr>
      </p:pic>
      <p:pic>
        <p:nvPicPr>
          <p:cNvPr id="241" name="Picture 240" descr="1LhZM7"/>
          <p:cNvPicPr>
            <a:picLocks noChangeAspect="1"/>
          </p:cNvPicPr>
          <p:nvPr/>
        </p:nvPicPr>
        <p:blipFill>
          <a:blip r:embed="rId4"/>
          <a:srcRect l="53332" t="82223" r="3" b="6549"/>
          <a:stretch>
            <a:fillRect/>
          </a:stretch>
        </p:blipFill>
        <p:spPr>
          <a:xfrm>
            <a:off x="6502852" y="6404293"/>
            <a:ext cx="5689465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960" h="1395">
                <a:moveTo>
                  <a:pt x="530" y="0"/>
                </a:moveTo>
                <a:lnTo>
                  <a:pt x="1014" y="0"/>
                </a:lnTo>
                <a:lnTo>
                  <a:pt x="1014" y="844"/>
                </a:lnTo>
                <a:cubicBezTo>
                  <a:pt x="1014" y="1148"/>
                  <a:pt x="1261" y="1395"/>
                  <a:pt x="1564" y="1395"/>
                </a:cubicBezTo>
                <a:lnTo>
                  <a:pt x="1859" y="1395"/>
                </a:lnTo>
                <a:cubicBezTo>
                  <a:pt x="2163" y="1395"/>
                  <a:pt x="2409" y="1148"/>
                  <a:pt x="2409" y="844"/>
                </a:cubicBezTo>
                <a:lnTo>
                  <a:pt x="2409" y="0"/>
                </a:lnTo>
                <a:lnTo>
                  <a:pt x="2893" y="0"/>
                </a:lnTo>
                <a:lnTo>
                  <a:pt x="2893" y="844"/>
                </a:lnTo>
                <a:cubicBezTo>
                  <a:pt x="2893" y="1148"/>
                  <a:pt x="3140" y="1395"/>
                  <a:pt x="3443" y="1395"/>
                </a:cubicBezTo>
                <a:lnTo>
                  <a:pt x="3738" y="1395"/>
                </a:lnTo>
                <a:cubicBezTo>
                  <a:pt x="4042" y="1395"/>
                  <a:pt x="4288" y="1148"/>
                  <a:pt x="4288" y="844"/>
                </a:cubicBezTo>
                <a:lnTo>
                  <a:pt x="4288" y="0"/>
                </a:lnTo>
                <a:lnTo>
                  <a:pt x="4772" y="0"/>
                </a:lnTo>
                <a:lnTo>
                  <a:pt x="4772" y="714"/>
                </a:lnTo>
                <a:cubicBezTo>
                  <a:pt x="4772" y="1018"/>
                  <a:pt x="5019" y="1265"/>
                  <a:pt x="5322" y="1265"/>
                </a:cubicBezTo>
                <a:lnTo>
                  <a:pt x="5617" y="1265"/>
                </a:lnTo>
                <a:cubicBezTo>
                  <a:pt x="5921" y="1265"/>
                  <a:pt x="6167" y="1018"/>
                  <a:pt x="6167" y="714"/>
                </a:cubicBezTo>
                <a:lnTo>
                  <a:pt x="6167" y="0"/>
                </a:lnTo>
                <a:lnTo>
                  <a:pt x="6651" y="0"/>
                </a:lnTo>
                <a:lnTo>
                  <a:pt x="6651" y="714"/>
                </a:lnTo>
                <a:cubicBezTo>
                  <a:pt x="6651" y="1018"/>
                  <a:pt x="6898" y="1265"/>
                  <a:pt x="7201" y="1265"/>
                </a:cubicBezTo>
                <a:lnTo>
                  <a:pt x="7496" y="1265"/>
                </a:lnTo>
                <a:cubicBezTo>
                  <a:pt x="7800" y="1265"/>
                  <a:pt x="8046" y="1018"/>
                  <a:pt x="8046" y="714"/>
                </a:cubicBezTo>
                <a:lnTo>
                  <a:pt x="8046" y="0"/>
                </a:lnTo>
                <a:lnTo>
                  <a:pt x="8410" y="0"/>
                </a:lnTo>
                <a:cubicBezTo>
                  <a:pt x="8714" y="0"/>
                  <a:pt x="8960" y="246"/>
                  <a:pt x="8960" y="550"/>
                </a:cubicBezTo>
                <a:lnTo>
                  <a:pt x="8960" y="845"/>
                </a:lnTo>
                <a:cubicBezTo>
                  <a:pt x="8960" y="1149"/>
                  <a:pt x="8714" y="1395"/>
                  <a:pt x="8410" y="1395"/>
                </a:cubicBezTo>
                <a:lnTo>
                  <a:pt x="0" y="1395"/>
                </a:lnTo>
                <a:lnTo>
                  <a:pt x="9" y="1395"/>
                </a:lnTo>
                <a:cubicBezTo>
                  <a:pt x="299" y="1380"/>
                  <a:pt x="530" y="1140"/>
                  <a:pt x="530" y="845"/>
                </a:cubicBezTo>
                <a:lnTo>
                  <a:pt x="530" y="0"/>
                </a:lnTo>
                <a:close/>
              </a:path>
            </a:pathLst>
          </a:custGeom>
        </p:spPr>
      </p:pic>
      <p:pic>
        <p:nvPicPr>
          <p:cNvPr id="242" name="Picture 241" descr="1LhZM7"/>
          <p:cNvPicPr>
            <a:picLocks noChangeAspect="1"/>
          </p:cNvPicPr>
          <p:nvPr/>
        </p:nvPicPr>
        <p:blipFill>
          <a:blip r:embed="rId4"/>
          <a:srcRect l="7054" t="1046" r="86726" b="97074"/>
          <a:stretch>
            <a:fillRect/>
          </a:stretch>
        </p:blipFill>
        <p:spPr>
          <a:xfrm>
            <a:off x="860650" y="0"/>
            <a:ext cx="758375" cy="14827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4" h="234">
                <a:moveTo>
                  <a:pt x="450" y="0"/>
                </a:moveTo>
                <a:lnTo>
                  <a:pt x="745" y="0"/>
                </a:lnTo>
                <a:cubicBezTo>
                  <a:pt x="925" y="0"/>
                  <a:pt x="1085" y="87"/>
                  <a:pt x="1185" y="221"/>
                </a:cubicBezTo>
                <a:lnTo>
                  <a:pt x="1194" y="234"/>
                </a:lnTo>
                <a:lnTo>
                  <a:pt x="0" y="234"/>
                </a:lnTo>
                <a:lnTo>
                  <a:pt x="9" y="221"/>
                </a:lnTo>
                <a:cubicBezTo>
                  <a:pt x="109" y="87"/>
                  <a:pt x="269" y="0"/>
                  <a:pt x="450" y="0"/>
                </a:cubicBezTo>
                <a:close/>
              </a:path>
            </a:pathLst>
          </a:custGeom>
        </p:spPr>
      </p:pic>
      <p:pic>
        <p:nvPicPr>
          <p:cNvPr id="243" name="Picture 242" descr="1LhZM7"/>
          <p:cNvPicPr>
            <a:picLocks noChangeAspect="1"/>
          </p:cNvPicPr>
          <p:nvPr/>
        </p:nvPicPr>
        <p:blipFill>
          <a:blip r:embed="rId4"/>
          <a:srcRect l="6531" t="14154" r="86203" b="83858"/>
          <a:stretch>
            <a:fillRect/>
          </a:stretch>
        </p:blipFill>
        <p:spPr>
          <a:xfrm>
            <a:off x="796925" y="103409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4" name="Picture 243" descr="1LhZM7"/>
          <p:cNvPicPr>
            <a:picLocks noChangeAspect="1"/>
          </p:cNvPicPr>
          <p:nvPr/>
        </p:nvPicPr>
        <p:blipFill>
          <a:blip r:embed="rId4"/>
          <a:srcRect l="6531" t="27370" r="86203" b="70642"/>
          <a:stretch>
            <a:fillRect/>
          </a:stretch>
        </p:blipFill>
        <p:spPr>
          <a:xfrm>
            <a:off x="796925" y="207676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5" name="Picture 244" descr="1LhZM7"/>
          <p:cNvPicPr>
            <a:picLocks noChangeAspect="1"/>
          </p:cNvPicPr>
          <p:nvPr/>
        </p:nvPicPr>
        <p:blipFill>
          <a:blip r:embed="rId4"/>
          <a:srcRect l="6531" t="40586" r="86203" b="57426"/>
          <a:stretch>
            <a:fillRect/>
          </a:stretch>
        </p:blipFill>
        <p:spPr>
          <a:xfrm>
            <a:off x="796925" y="311943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6" name="Picture 245" descr="1LhZM7"/>
          <p:cNvPicPr>
            <a:picLocks noChangeAspect="1"/>
          </p:cNvPicPr>
          <p:nvPr/>
        </p:nvPicPr>
        <p:blipFill>
          <a:blip r:embed="rId4"/>
          <a:srcRect l="6531" t="53803" r="86203" b="44209"/>
          <a:stretch>
            <a:fillRect/>
          </a:stretch>
        </p:blipFill>
        <p:spPr>
          <a:xfrm>
            <a:off x="796925" y="416210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7" name="Picture 246" descr="1LhZM7"/>
          <p:cNvPicPr>
            <a:picLocks noChangeAspect="1"/>
          </p:cNvPicPr>
          <p:nvPr/>
        </p:nvPicPr>
        <p:blipFill>
          <a:blip r:embed="rId4"/>
          <a:srcRect l="6531" t="67019" r="86203" b="30993"/>
          <a:stretch>
            <a:fillRect/>
          </a:stretch>
        </p:blipFill>
        <p:spPr>
          <a:xfrm>
            <a:off x="796925" y="520477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8" name="Picture 247" descr="1LhZM7"/>
          <p:cNvPicPr>
            <a:picLocks noChangeAspect="1"/>
          </p:cNvPicPr>
          <p:nvPr/>
        </p:nvPicPr>
        <p:blipFill>
          <a:blip r:embed="rId4"/>
          <a:srcRect l="6531" t="80235" r="86203" b="17777"/>
          <a:stretch>
            <a:fillRect/>
          </a:stretch>
        </p:blipFill>
        <p:spPr>
          <a:xfrm>
            <a:off x="796925" y="624744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49" name="Picture 248" descr="1LhZM7"/>
          <p:cNvPicPr>
            <a:picLocks noChangeAspect="1"/>
          </p:cNvPicPr>
          <p:nvPr/>
        </p:nvPicPr>
        <p:blipFill>
          <a:blip r:embed="rId4"/>
          <a:srcRect l="16683" t="1054" r="77105" b="97074"/>
          <a:stretch>
            <a:fillRect/>
          </a:stretch>
        </p:blipFill>
        <p:spPr>
          <a:xfrm>
            <a:off x="2034582" y="635"/>
            <a:ext cx="757472" cy="14763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3" h="233">
                <a:moveTo>
                  <a:pt x="449" y="0"/>
                </a:moveTo>
                <a:lnTo>
                  <a:pt x="744" y="0"/>
                </a:lnTo>
                <a:cubicBezTo>
                  <a:pt x="924" y="0"/>
                  <a:pt x="1084" y="87"/>
                  <a:pt x="1185" y="221"/>
                </a:cubicBezTo>
                <a:lnTo>
                  <a:pt x="1193" y="233"/>
                </a:lnTo>
                <a:lnTo>
                  <a:pt x="0" y="233"/>
                </a:lnTo>
                <a:lnTo>
                  <a:pt x="8" y="221"/>
                </a:lnTo>
                <a:cubicBezTo>
                  <a:pt x="109" y="87"/>
                  <a:pt x="269" y="0"/>
                  <a:pt x="449" y="0"/>
                </a:cubicBezTo>
                <a:close/>
              </a:path>
            </a:pathLst>
          </a:custGeom>
        </p:spPr>
      </p:pic>
      <p:pic>
        <p:nvPicPr>
          <p:cNvPr id="250" name="Picture 249" descr="1LhZM7"/>
          <p:cNvPicPr>
            <a:picLocks noChangeAspect="1"/>
          </p:cNvPicPr>
          <p:nvPr/>
        </p:nvPicPr>
        <p:blipFill>
          <a:blip r:embed="rId4"/>
          <a:srcRect l="16156" t="14154" r="76578" b="83858"/>
          <a:stretch>
            <a:fillRect/>
          </a:stretch>
        </p:blipFill>
        <p:spPr>
          <a:xfrm>
            <a:off x="1970405" y="103409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1" name="Picture 250" descr="1LhZM7"/>
          <p:cNvPicPr>
            <a:picLocks noChangeAspect="1"/>
          </p:cNvPicPr>
          <p:nvPr/>
        </p:nvPicPr>
        <p:blipFill>
          <a:blip r:embed="rId4"/>
          <a:srcRect l="16156" t="27370" r="76578" b="70642"/>
          <a:stretch>
            <a:fillRect/>
          </a:stretch>
        </p:blipFill>
        <p:spPr>
          <a:xfrm>
            <a:off x="1970405" y="207676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2" name="Picture 251" descr="1LhZM7"/>
          <p:cNvPicPr>
            <a:picLocks noChangeAspect="1"/>
          </p:cNvPicPr>
          <p:nvPr/>
        </p:nvPicPr>
        <p:blipFill>
          <a:blip r:embed="rId4"/>
          <a:srcRect l="16156" t="40586" r="76578" b="57426"/>
          <a:stretch>
            <a:fillRect/>
          </a:stretch>
        </p:blipFill>
        <p:spPr>
          <a:xfrm>
            <a:off x="1970405" y="311943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3" name="Picture 252" descr="1LhZM7"/>
          <p:cNvPicPr>
            <a:picLocks noChangeAspect="1"/>
          </p:cNvPicPr>
          <p:nvPr/>
        </p:nvPicPr>
        <p:blipFill>
          <a:blip r:embed="rId4"/>
          <a:srcRect l="16156" t="53803" r="76578" b="44209"/>
          <a:stretch>
            <a:fillRect/>
          </a:stretch>
        </p:blipFill>
        <p:spPr>
          <a:xfrm>
            <a:off x="1970405" y="416210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4" name="Picture 253" descr="1LhZM7"/>
          <p:cNvPicPr>
            <a:picLocks noChangeAspect="1"/>
          </p:cNvPicPr>
          <p:nvPr/>
        </p:nvPicPr>
        <p:blipFill>
          <a:blip r:embed="rId4"/>
          <a:srcRect l="16156" t="67019" r="76578" b="30993"/>
          <a:stretch>
            <a:fillRect/>
          </a:stretch>
        </p:blipFill>
        <p:spPr>
          <a:xfrm>
            <a:off x="1970405" y="520477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5" name="Picture 254" descr="1LhZM7"/>
          <p:cNvPicPr>
            <a:picLocks noChangeAspect="1"/>
          </p:cNvPicPr>
          <p:nvPr/>
        </p:nvPicPr>
        <p:blipFill>
          <a:blip r:embed="rId4"/>
          <a:srcRect l="16156" t="80235" r="76578" b="17777"/>
          <a:stretch>
            <a:fillRect/>
          </a:stretch>
        </p:blipFill>
        <p:spPr>
          <a:xfrm>
            <a:off x="1970405" y="624744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6" name="Picture 255" descr="1LhZM7"/>
          <p:cNvPicPr>
            <a:picLocks noChangeAspect="1"/>
          </p:cNvPicPr>
          <p:nvPr/>
        </p:nvPicPr>
        <p:blipFill>
          <a:blip r:embed="rId4"/>
          <a:srcRect l="18918" t="93451" r="79340" b="6545"/>
          <a:stretch>
            <a:fillRect/>
          </a:stretch>
        </p:blipFill>
        <p:spPr>
          <a:xfrm>
            <a:off x="2307138" y="7290118"/>
            <a:ext cx="212359" cy="31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34" h="1">
                <a:moveTo>
                  <a:pt x="0" y="0"/>
                </a:moveTo>
                <a:lnTo>
                  <a:pt x="334" y="0"/>
                </a:lnTo>
                <a:lnTo>
                  <a:pt x="315" y="1"/>
                </a:lnTo>
                <a:lnTo>
                  <a:pt x="20" y="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7" name="Picture 256" descr="1LhZM7"/>
          <p:cNvPicPr>
            <a:picLocks noChangeAspect="1"/>
          </p:cNvPicPr>
          <p:nvPr/>
        </p:nvPicPr>
        <p:blipFill>
          <a:blip r:embed="rId4"/>
          <a:srcRect l="27570" t="1046" r="66210" b="97074"/>
          <a:stretch>
            <a:fillRect/>
          </a:stretch>
        </p:blipFill>
        <p:spPr>
          <a:xfrm>
            <a:off x="3361915" y="0"/>
            <a:ext cx="758375" cy="14827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4" h="234">
                <a:moveTo>
                  <a:pt x="450" y="0"/>
                </a:moveTo>
                <a:lnTo>
                  <a:pt x="745" y="0"/>
                </a:lnTo>
                <a:cubicBezTo>
                  <a:pt x="925" y="0"/>
                  <a:pt x="1085" y="87"/>
                  <a:pt x="1185" y="221"/>
                </a:cubicBezTo>
                <a:lnTo>
                  <a:pt x="1194" y="234"/>
                </a:lnTo>
                <a:lnTo>
                  <a:pt x="0" y="234"/>
                </a:lnTo>
                <a:lnTo>
                  <a:pt x="9" y="221"/>
                </a:lnTo>
                <a:cubicBezTo>
                  <a:pt x="109" y="87"/>
                  <a:pt x="269" y="0"/>
                  <a:pt x="450" y="0"/>
                </a:cubicBezTo>
                <a:close/>
              </a:path>
            </a:pathLst>
          </a:custGeom>
        </p:spPr>
      </p:pic>
      <p:pic>
        <p:nvPicPr>
          <p:cNvPr id="258" name="Picture 257" descr="1LhZM7"/>
          <p:cNvPicPr>
            <a:picLocks noChangeAspect="1"/>
          </p:cNvPicPr>
          <p:nvPr/>
        </p:nvPicPr>
        <p:blipFill>
          <a:blip r:embed="rId4"/>
          <a:srcRect l="27047" t="14154" r="65688" b="83858"/>
          <a:stretch>
            <a:fillRect/>
          </a:stretch>
        </p:blipFill>
        <p:spPr>
          <a:xfrm>
            <a:off x="3298190" y="103409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59" name="Picture 258" descr="1LhZM7"/>
          <p:cNvPicPr>
            <a:picLocks noChangeAspect="1"/>
          </p:cNvPicPr>
          <p:nvPr/>
        </p:nvPicPr>
        <p:blipFill>
          <a:blip r:embed="rId4"/>
          <a:srcRect l="27047" t="27370" r="65688" b="70642"/>
          <a:stretch>
            <a:fillRect/>
          </a:stretch>
        </p:blipFill>
        <p:spPr>
          <a:xfrm>
            <a:off x="3298190" y="207676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0" name="Picture 259" descr="1LhZM7"/>
          <p:cNvPicPr>
            <a:picLocks noChangeAspect="1"/>
          </p:cNvPicPr>
          <p:nvPr/>
        </p:nvPicPr>
        <p:blipFill>
          <a:blip r:embed="rId4"/>
          <a:srcRect l="27047" t="40586" r="65688" b="57426"/>
          <a:stretch>
            <a:fillRect/>
          </a:stretch>
        </p:blipFill>
        <p:spPr>
          <a:xfrm>
            <a:off x="3298190" y="311943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1" name="Picture 260" descr="1LhZM7"/>
          <p:cNvPicPr>
            <a:picLocks noChangeAspect="1"/>
          </p:cNvPicPr>
          <p:nvPr/>
        </p:nvPicPr>
        <p:blipFill>
          <a:blip r:embed="rId4"/>
          <a:srcRect l="27047" t="53803" r="65688" b="44209"/>
          <a:stretch>
            <a:fillRect/>
          </a:stretch>
        </p:blipFill>
        <p:spPr>
          <a:xfrm>
            <a:off x="3298190" y="416210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2" name="Picture 261" descr="1LhZM7"/>
          <p:cNvPicPr>
            <a:picLocks noChangeAspect="1"/>
          </p:cNvPicPr>
          <p:nvPr/>
        </p:nvPicPr>
        <p:blipFill>
          <a:blip r:embed="rId4"/>
          <a:srcRect l="27047" t="67019" r="65688" b="30993"/>
          <a:stretch>
            <a:fillRect/>
          </a:stretch>
        </p:blipFill>
        <p:spPr>
          <a:xfrm>
            <a:off x="3298190" y="520477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3" name="Picture 262" descr="1LhZM7"/>
          <p:cNvPicPr>
            <a:picLocks noChangeAspect="1"/>
          </p:cNvPicPr>
          <p:nvPr/>
        </p:nvPicPr>
        <p:blipFill>
          <a:blip r:embed="rId4"/>
          <a:srcRect l="27047" t="80235" r="65688" b="17777"/>
          <a:stretch>
            <a:fillRect/>
          </a:stretch>
        </p:blipFill>
        <p:spPr>
          <a:xfrm>
            <a:off x="3298190" y="624744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4" name="Picture 263" descr="1LhZM7"/>
          <p:cNvPicPr>
            <a:picLocks noChangeAspect="1"/>
          </p:cNvPicPr>
          <p:nvPr/>
        </p:nvPicPr>
        <p:blipFill>
          <a:blip r:embed="rId4"/>
          <a:srcRect l="38464" t="1054" r="55323" b="97074"/>
          <a:stretch>
            <a:fillRect/>
          </a:stretch>
        </p:blipFill>
        <p:spPr>
          <a:xfrm>
            <a:off x="4690152" y="635"/>
            <a:ext cx="757472" cy="14763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3" h="233">
                <a:moveTo>
                  <a:pt x="449" y="0"/>
                </a:moveTo>
                <a:lnTo>
                  <a:pt x="744" y="0"/>
                </a:lnTo>
                <a:cubicBezTo>
                  <a:pt x="924" y="0"/>
                  <a:pt x="1084" y="87"/>
                  <a:pt x="1185" y="221"/>
                </a:cubicBezTo>
                <a:lnTo>
                  <a:pt x="1193" y="233"/>
                </a:lnTo>
                <a:lnTo>
                  <a:pt x="0" y="233"/>
                </a:lnTo>
                <a:lnTo>
                  <a:pt x="8" y="221"/>
                </a:lnTo>
                <a:cubicBezTo>
                  <a:pt x="109" y="87"/>
                  <a:pt x="269" y="0"/>
                  <a:pt x="449" y="0"/>
                </a:cubicBezTo>
                <a:close/>
              </a:path>
            </a:pathLst>
          </a:custGeom>
        </p:spPr>
      </p:pic>
      <p:pic>
        <p:nvPicPr>
          <p:cNvPr id="265" name="Picture 264" descr="1LhZM7"/>
          <p:cNvPicPr>
            <a:picLocks noChangeAspect="1"/>
          </p:cNvPicPr>
          <p:nvPr/>
        </p:nvPicPr>
        <p:blipFill>
          <a:blip r:embed="rId4"/>
          <a:srcRect l="37938" t="14154" r="54797" b="83858"/>
          <a:stretch>
            <a:fillRect/>
          </a:stretch>
        </p:blipFill>
        <p:spPr>
          <a:xfrm>
            <a:off x="4625975" y="103409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6" name="Picture 265" descr="1LhZM7"/>
          <p:cNvPicPr>
            <a:picLocks noChangeAspect="1"/>
          </p:cNvPicPr>
          <p:nvPr/>
        </p:nvPicPr>
        <p:blipFill>
          <a:blip r:embed="rId4"/>
          <a:srcRect l="37938" t="27370" r="54797" b="70642"/>
          <a:stretch>
            <a:fillRect/>
          </a:stretch>
        </p:blipFill>
        <p:spPr>
          <a:xfrm>
            <a:off x="4625975" y="207676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7" name="Picture 266" descr="1LhZM7"/>
          <p:cNvPicPr>
            <a:picLocks noChangeAspect="1"/>
          </p:cNvPicPr>
          <p:nvPr/>
        </p:nvPicPr>
        <p:blipFill>
          <a:blip r:embed="rId4"/>
          <a:srcRect l="37938" t="40586" r="54797" b="57426"/>
          <a:stretch>
            <a:fillRect/>
          </a:stretch>
        </p:blipFill>
        <p:spPr>
          <a:xfrm>
            <a:off x="4625975" y="311943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8" name="Picture 267" descr="1LhZM7"/>
          <p:cNvPicPr>
            <a:picLocks noChangeAspect="1"/>
          </p:cNvPicPr>
          <p:nvPr/>
        </p:nvPicPr>
        <p:blipFill>
          <a:blip r:embed="rId4"/>
          <a:srcRect l="37938" t="53803" r="54797" b="44209"/>
          <a:stretch>
            <a:fillRect/>
          </a:stretch>
        </p:blipFill>
        <p:spPr>
          <a:xfrm>
            <a:off x="4625975" y="416210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69" name="Picture 268" descr="1LhZM7"/>
          <p:cNvPicPr>
            <a:picLocks noChangeAspect="1"/>
          </p:cNvPicPr>
          <p:nvPr/>
        </p:nvPicPr>
        <p:blipFill>
          <a:blip r:embed="rId4"/>
          <a:srcRect l="37938" t="67019" r="54797" b="30993"/>
          <a:stretch>
            <a:fillRect/>
          </a:stretch>
        </p:blipFill>
        <p:spPr>
          <a:xfrm>
            <a:off x="4625975" y="520477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0" name="Picture 269" descr="1LhZM7"/>
          <p:cNvPicPr>
            <a:picLocks noChangeAspect="1"/>
          </p:cNvPicPr>
          <p:nvPr/>
        </p:nvPicPr>
        <p:blipFill>
          <a:blip r:embed="rId4"/>
          <a:srcRect l="37938" t="80235" r="54797" b="17777"/>
          <a:stretch>
            <a:fillRect/>
          </a:stretch>
        </p:blipFill>
        <p:spPr>
          <a:xfrm>
            <a:off x="4625975" y="624744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1" name="Picture 270" descr="1LhZM7"/>
          <p:cNvPicPr>
            <a:picLocks noChangeAspect="1"/>
          </p:cNvPicPr>
          <p:nvPr/>
        </p:nvPicPr>
        <p:blipFill>
          <a:blip r:embed="rId4"/>
          <a:srcRect l="40699" t="93451" r="57559" b="6545"/>
          <a:stretch>
            <a:fillRect/>
          </a:stretch>
        </p:blipFill>
        <p:spPr>
          <a:xfrm>
            <a:off x="4962708" y="7290118"/>
            <a:ext cx="212359" cy="31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34" h="1">
                <a:moveTo>
                  <a:pt x="0" y="0"/>
                </a:moveTo>
                <a:lnTo>
                  <a:pt x="334" y="0"/>
                </a:lnTo>
                <a:lnTo>
                  <a:pt x="315" y="1"/>
                </a:lnTo>
                <a:lnTo>
                  <a:pt x="20" y="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2" name="Picture 271" descr="1LhZM7"/>
          <p:cNvPicPr>
            <a:picLocks noChangeAspect="1"/>
          </p:cNvPicPr>
          <p:nvPr/>
        </p:nvPicPr>
        <p:blipFill>
          <a:blip r:embed="rId4"/>
          <a:srcRect l="49355" t="1054" r="44433" b="97074"/>
          <a:stretch>
            <a:fillRect/>
          </a:stretch>
        </p:blipFill>
        <p:spPr>
          <a:xfrm>
            <a:off x="6017937" y="635"/>
            <a:ext cx="757472" cy="14763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3" h="233">
                <a:moveTo>
                  <a:pt x="449" y="0"/>
                </a:moveTo>
                <a:lnTo>
                  <a:pt x="744" y="0"/>
                </a:lnTo>
                <a:cubicBezTo>
                  <a:pt x="924" y="0"/>
                  <a:pt x="1084" y="87"/>
                  <a:pt x="1185" y="221"/>
                </a:cubicBezTo>
                <a:lnTo>
                  <a:pt x="1193" y="233"/>
                </a:lnTo>
                <a:lnTo>
                  <a:pt x="0" y="233"/>
                </a:lnTo>
                <a:lnTo>
                  <a:pt x="8" y="221"/>
                </a:lnTo>
                <a:cubicBezTo>
                  <a:pt x="109" y="87"/>
                  <a:pt x="269" y="0"/>
                  <a:pt x="449" y="0"/>
                </a:cubicBezTo>
                <a:close/>
              </a:path>
            </a:pathLst>
          </a:custGeom>
        </p:spPr>
      </p:pic>
      <p:pic>
        <p:nvPicPr>
          <p:cNvPr id="273" name="Picture 272" descr="1LhZM7"/>
          <p:cNvPicPr>
            <a:picLocks noChangeAspect="1"/>
          </p:cNvPicPr>
          <p:nvPr/>
        </p:nvPicPr>
        <p:blipFill>
          <a:blip r:embed="rId4"/>
          <a:srcRect l="48828" t="14154" r="43906" b="83858"/>
          <a:stretch>
            <a:fillRect/>
          </a:stretch>
        </p:blipFill>
        <p:spPr>
          <a:xfrm>
            <a:off x="5953760" y="103409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4" name="Picture 273" descr="1LhZM7"/>
          <p:cNvPicPr>
            <a:picLocks noChangeAspect="1"/>
          </p:cNvPicPr>
          <p:nvPr/>
        </p:nvPicPr>
        <p:blipFill>
          <a:blip r:embed="rId4"/>
          <a:srcRect l="48828" t="27370" r="43906" b="70642"/>
          <a:stretch>
            <a:fillRect/>
          </a:stretch>
        </p:blipFill>
        <p:spPr>
          <a:xfrm>
            <a:off x="5953760" y="207676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5" name="Picture 274" descr="1LhZM7"/>
          <p:cNvPicPr>
            <a:picLocks noChangeAspect="1"/>
          </p:cNvPicPr>
          <p:nvPr/>
        </p:nvPicPr>
        <p:blipFill>
          <a:blip r:embed="rId4"/>
          <a:srcRect l="48828" t="40586" r="43906" b="57426"/>
          <a:stretch>
            <a:fillRect/>
          </a:stretch>
        </p:blipFill>
        <p:spPr>
          <a:xfrm>
            <a:off x="5953760" y="311943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6" name="Picture 275" descr="1LhZM7"/>
          <p:cNvPicPr>
            <a:picLocks noChangeAspect="1"/>
          </p:cNvPicPr>
          <p:nvPr/>
        </p:nvPicPr>
        <p:blipFill>
          <a:blip r:embed="rId4"/>
          <a:srcRect l="48828" t="53803" r="43906" b="44209"/>
          <a:stretch>
            <a:fillRect/>
          </a:stretch>
        </p:blipFill>
        <p:spPr>
          <a:xfrm>
            <a:off x="5953760" y="416210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7" name="Picture 276" descr="1LhZM7"/>
          <p:cNvPicPr>
            <a:picLocks noChangeAspect="1"/>
          </p:cNvPicPr>
          <p:nvPr/>
        </p:nvPicPr>
        <p:blipFill>
          <a:blip r:embed="rId4"/>
          <a:srcRect l="48828" t="67019" r="43906" b="30993"/>
          <a:stretch>
            <a:fillRect/>
          </a:stretch>
        </p:blipFill>
        <p:spPr>
          <a:xfrm>
            <a:off x="5953760" y="520477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8" name="Picture 277" descr="1LhZM7"/>
          <p:cNvPicPr>
            <a:picLocks noChangeAspect="1"/>
          </p:cNvPicPr>
          <p:nvPr/>
        </p:nvPicPr>
        <p:blipFill>
          <a:blip r:embed="rId4"/>
          <a:srcRect l="48828" t="80235" r="43906" b="17777"/>
          <a:stretch>
            <a:fillRect/>
          </a:stretch>
        </p:blipFill>
        <p:spPr>
          <a:xfrm>
            <a:off x="5953760" y="624744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9" name="Picture 278" descr="1LhZM7"/>
          <p:cNvPicPr>
            <a:picLocks noChangeAspect="1"/>
          </p:cNvPicPr>
          <p:nvPr/>
        </p:nvPicPr>
        <p:blipFill>
          <a:blip r:embed="rId4"/>
          <a:srcRect l="51590" t="93451" r="46668" b="6545"/>
          <a:stretch>
            <a:fillRect/>
          </a:stretch>
        </p:blipFill>
        <p:spPr>
          <a:xfrm>
            <a:off x="6290493" y="7290118"/>
            <a:ext cx="212359" cy="31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34" h="1">
                <a:moveTo>
                  <a:pt x="0" y="0"/>
                </a:moveTo>
                <a:lnTo>
                  <a:pt x="334" y="0"/>
                </a:lnTo>
                <a:lnTo>
                  <a:pt x="315" y="1"/>
                </a:lnTo>
                <a:lnTo>
                  <a:pt x="20" y="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0" name="Picture 279" descr="1LhZM7"/>
          <p:cNvPicPr>
            <a:picLocks noChangeAspect="1"/>
          </p:cNvPicPr>
          <p:nvPr/>
        </p:nvPicPr>
        <p:blipFill>
          <a:blip r:embed="rId4"/>
          <a:srcRect l="68924" t="1046" r="24856" b="97074"/>
          <a:stretch>
            <a:fillRect/>
          </a:stretch>
        </p:blipFill>
        <p:spPr>
          <a:xfrm>
            <a:off x="8403815" y="0"/>
            <a:ext cx="758375" cy="14827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4" h="234">
                <a:moveTo>
                  <a:pt x="450" y="0"/>
                </a:moveTo>
                <a:lnTo>
                  <a:pt x="745" y="0"/>
                </a:lnTo>
                <a:cubicBezTo>
                  <a:pt x="925" y="0"/>
                  <a:pt x="1085" y="87"/>
                  <a:pt x="1185" y="221"/>
                </a:cubicBezTo>
                <a:lnTo>
                  <a:pt x="1194" y="234"/>
                </a:lnTo>
                <a:lnTo>
                  <a:pt x="0" y="234"/>
                </a:lnTo>
                <a:lnTo>
                  <a:pt x="9" y="221"/>
                </a:lnTo>
                <a:cubicBezTo>
                  <a:pt x="109" y="87"/>
                  <a:pt x="269" y="0"/>
                  <a:pt x="450" y="0"/>
                </a:cubicBezTo>
                <a:close/>
              </a:path>
            </a:pathLst>
          </a:custGeom>
        </p:spPr>
      </p:pic>
      <p:pic>
        <p:nvPicPr>
          <p:cNvPr id="281" name="Picture 280" descr="1LhZM7"/>
          <p:cNvPicPr>
            <a:picLocks noChangeAspect="1"/>
          </p:cNvPicPr>
          <p:nvPr/>
        </p:nvPicPr>
        <p:blipFill>
          <a:blip r:embed="rId4"/>
          <a:srcRect l="68401" t="14154" r="24333" b="83858"/>
          <a:stretch>
            <a:fillRect/>
          </a:stretch>
        </p:blipFill>
        <p:spPr>
          <a:xfrm>
            <a:off x="8340090" y="103409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2" name="Picture 281" descr="1LhZM7"/>
          <p:cNvPicPr>
            <a:picLocks noChangeAspect="1"/>
          </p:cNvPicPr>
          <p:nvPr/>
        </p:nvPicPr>
        <p:blipFill>
          <a:blip r:embed="rId4"/>
          <a:srcRect l="68401" t="27370" r="24333" b="70642"/>
          <a:stretch>
            <a:fillRect/>
          </a:stretch>
        </p:blipFill>
        <p:spPr>
          <a:xfrm>
            <a:off x="8340090" y="207676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3" name="Picture 282" descr="1LhZM7"/>
          <p:cNvPicPr>
            <a:picLocks noChangeAspect="1"/>
          </p:cNvPicPr>
          <p:nvPr/>
        </p:nvPicPr>
        <p:blipFill>
          <a:blip r:embed="rId4"/>
          <a:srcRect l="68401" t="40586" r="24333" b="57426"/>
          <a:stretch>
            <a:fillRect/>
          </a:stretch>
        </p:blipFill>
        <p:spPr>
          <a:xfrm>
            <a:off x="8340090" y="311943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4" name="Picture 283" descr="1LhZM7"/>
          <p:cNvPicPr>
            <a:picLocks noChangeAspect="1"/>
          </p:cNvPicPr>
          <p:nvPr/>
        </p:nvPicPr>
        <p:blipFill>
          <a:blip r:embed="rId4"/>
          <a:srcRect l="68401" t="53803" r="24333" b="44209"/>
          <a:stretch>
            <a:fillRect/>
          </a:stretch>
        </p:blipFill>
        <p:spPr>
          <a:xfrm>
            <a:off x="8340090" y="416210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5" name="Picture 284" descr="1LhZM7"/>
          <p:cNvPicPr>
            <a:picLocks noChangeAspect="1"/>
          </p:cNvPicPr>
          <p:nvPr/>
        </p:nvPicPr>
        <p:blipFill>
          <a:blip r:embed="rId4"/>
          <a:srcRect l="68401" t="67019" r="24333" b="30993"/>
          <a:stretch>
            <a:fillRect/>
          </a:stretch>
        </p:blipFill>
        <p:spPr>
          <a:xfrm>
            <a:off x="8340090" y="520477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6" name="Picture 285" descr="1LhZM7"/>
          <p:cNvPicPr>
            <a:picLocks noChangeAspect="1"/>
          </p:cNvPicPr>
          <p:nvPr/>
        </p:nvPicPr>
        <p:blipFill>
          <a:blip r:embed="rId4"/>
          <a:srcRect l="68401" t="80235" r="24333" b="17777"/>
          <a:stretch>
            <a:fillRect/>
          </a:stretch>
        </p:blipFill>
        <p:spPr>
          <a:xfrm>
            <a:off x="8340090" y="624744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7" name="Picture 286" descr="1LhZM7"/>
          <p:cNvPicPr>
            <a:picLocks noChangeAspect="1"/>
          </p:cNvPicPr>
          <p:nvPr/>
        </p:nvPicPr>
        <p:blipFill>
          <a:blip r:embed="rId4"/>
          <a:srcRect l="78357" r="14716" b="97074"/>
          <a:stretch>
            <a:fillRect/>
          </a:stretch>
        </p:blipFill>
        <p:spPr>
          <a:xfrm>
            <a:off x="9553898" y="-82550"/>
            <a:ext cx="844539" cy="23082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30" h="364">
                <a:moveTo>
                  <a:pt x="518" y="0"/>
                </a:moveTo>
                <a:lnTo>
                  <a:pt x="812" y="0"/>
                </a:lnTo>
                <a:cubicBezTo>
                  <a:pt x="1050" y="0"/>
                  <a:pt x="1252" y="150"/>
                  <a:pt x="1329" y="361"/>
                </a:cubicBezTo>
                <a:lnTo>
                  <a:pt x="1330" y="364"/>
                </a:lnTo>
                <a:lnTo>
                  <a:pt x="0" y="364"/>
                </a:lnTo>
                <a:lnTo>
                  <a:pt x="1" y="361"/>
                </a:lnTo>
                <a:cubicBezTo>
                  <a:pt x="78" y="150"/>
                  <a:pt x="280" y="0"/>
                  <a:pt x="518" y="0"/>
                </a:cubicBezTo>
                <a:close/>
              </a:path>
            </a:pathLst>
          </a:custGeom>
        </p:spPr>
      </p:pic>
      <p:pic>
        <p:nvPicPr>
          <p:cNvPr id="288" name="Picture 287" descr="1LhZM7"/>
          <p:cNvPicPr>
            <a:picLocks noChangeAspect="1"/>
          </p:cNvPicPr>
          <p:nvPr/>
        </p:nvPicPr>
        <p:blipFill>
          <a:blip r:embed="rId4"/>
          <a:srcRect l="78188" t="14154" r="14547" b="83858"/>
          <a:stretch>
            <a:fillRect/>
          </a:stretch>
        </p:blipFill>
        <p:spPr>
          <a:xfrm>
            <a:off x="9533255" y="103409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9" name="Picture 288" descr="1LhZM7"/>
          <p:cNvPicPr>
            <a:picLocks noChangeAspect="1"/>
          </p:cNvPicPr>
          <p:nvPr/>
        </p:nvPicPr>
        <p:blipFill>
          <a:blip r:embed="rId4"/>
          <a:srcRect l="78188" t="27370" r="14547" b="70642"/>
          <a:stretch>
            <a:fillRect/>
          </a:stretch>
        </p:blipFill>
        <p:spPr>
          <a:xfrm>
            <a:off x="9533255" y="207676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0" name="Picture 289" descr="1LhZM7"/>
          <p:cNvPicPr>
            <a:picLocks noChangeAspect="1"/>
          </p:cNvPicPr>
          <p:nvPr/>
        </p:nvPicPr>
        <p:blipFill>
          <a:blip r:embed="rId4"/>
          <a:srcRect l="78188" t="40586" r="14547" b="57426"/>
          <a:stretch>
            <a:fillRect/>
          </a:stretch>
        </p:blipFill>
        <p:spPr>
          <a:xfrm>
            <a:off x="9533255" y="311943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1" name="Picture 290" descr="1LhZM7"/>
          <p:cNvPicPr>
            <a:picLocks noChangeAspect="1"/>
          </p:cNvPicPr>
          <p:nvPr/>
        </p:nvPicPr>
        <p:blipFill>
          <a:blip r:embed="rId4"/>
          <a:srcRect l="78188" t="53803" r="14547" b="44209"/>
          <a:stretch>
            <a:fillRect/>
          </a:stretch>
        </p:blipFill>
        <p:spPr>
          <a:xfrm>
            <a:off x="9533255" y="416210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2" name="Picture 291" descr="1LhZM7"/>
          <p:cNvPicPr>
            <a:picLocks noChangeAspect="1"/>
          </p:cNvPicPr>
          <p:nvPr/>
        </p:nvPicPr>
        <p:blipFill>
          <a:blip r:embed="rId4"/>
          <a:srcRect l="78188" t="67019" r="14547" b="30993"/>
          <a:stretch>
            <a:fillRect/>
          </a:stretch>
        </p:blipFill>
        <p:spPr>
          <a:xfrm>
            <a:off x="9533255" y="520477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3" name="Picture 292" descr="1LhZM7"/>
          <p:cNvPicPr>
            <a:picLocks noChangeAspect="1"/>
          </p:cNvPicPr>
          <p:nvPr/>
        </p:nvPicPr>
        <p:blipFill>
          <a:blip r:embed="rId4"/>
          <a:srcRect l="78188" t="80235" r="14547" b="17777"/>
          <a:stretch>
            <a:fillRect/>
          </a:stretch>
        </p:blipFill>
        <p:spPr>
          <a:xfrm>
            <a:off x="9533255" y="624744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4" name="Picture 293" descr="1LhZM7"/>
          <p:cNvPicPr>
            <a:picLocks noChangeAspect="1"/>
          </p:cNvPicPr>
          <p:nvPr/>
        </p:nvPicPr>
        <p:blipFill>
          <a:blip r:embed="rId4"/>
          <a:srcRect l="59137" t="1046" r="34642" b="97074"/>
          <a:stretch>
            <a:fillRect/>
          </a:stretch>
        </p:blipFill>
        <p:spPr>
          <a:xfrm>
            <a:off x="7210650" y="0"/>
            <a:ext cx="758375" cy="14827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94" h="234">
                <a:moveTo>
                  <a:pt x="450" y="0"/>
                </a:moveTo>
                <a:lnTo>
                  <a:pt x="745" y="0"/>
                </a:lnTo>
                <a:cubicBezTo>
                  <a:pt x="925" y="0"/>
                  <a:pt x="1085" y="87"/>
                  <a:pt x="1185" y="221"/>
                </a:cubicBezTo>
                <a:lnTo>
                  <a:pt x="1194" y="234"/>
                </a:lnTo>
                <a:lnTo>
                  <a:pt x="0" y="234"/>
                </a:lnTo>
                <a:lnTo>
                  <a:pt x="9" y="221"/>
                </a:lnTo>
                <a:cubicBezTo>
                  <a:pt x="109" y="87"/>
                  <a:pt x="269" y="0"/>
                  <a:pt x="450" y="0"/>
                </a:cubicBezTo>
                <a:close/>
              </a:path>
            </a:pathLst>
          </a:custGeom>
        </p:spPr>
      </p:pic>
      <p:pic>
        <p:nvPicPr>
          <p:cNvPr id="295" name="Picture 294" descr="1LhZM7"/>
          <p:cNvPicPr>
            <a:picLocks noChangeAspect="1"/>
          </p:cNvPicPr>
          <p:nvPr/>
        </p:nvPicPr>
        <p:blipFill>
          <a:blip r:embed="rId4"/>
          <a:srcRect l="58615" t="14154" r="34120" b="83858"/>
          <a:stretch>
            <a:fillRect/>
          </a:stretch>
        </p:blipFill>
        <p:spPr>
          <a:xfrm>
            <a:off x="7146925" y="103409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6" name="Picture 295" descr="1LhZM7"/>
          <p:cNvPicPr>
            <a:picLocks noChangeAspect="1"/>
          </p:cNvPicPr>
          <p:nvPr/>
        </p:nvPicPr>
        <p:blipFill>
          <a:blip r:embed="rId4"/>
          <a:srcRect l="58615" t="27370" r="34120" b="70642"/>
          <a:stretch>
            <a:fillRect/>
          </a:stretch>
        </p:blipFill>
        <p:spPr>
          <a:xfrm>
            <a:off x="7146925" y="207676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7" name="Picture 296" descr="1LhZM7"/>
          <p:cNvPicPr>
            <a:picLocks noChangeAspect="1"/>
          </p:cNvPicPr>
          <p:nvPr/>
        </p:nvPicPr>
        <p:blipFill>
          <a:blip r:embed="rId4"/>
          <a:srcRect l="58615" t="40586" r="34120" b="57426"/>
          <a:stretch>
            <a:fillRect/>
          </a:stretch>
        </p:blipFill>
        <p:spPr>
          <a:xfrm>
            <a:off x="7146925" y="311943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8" name="Picture 297" descr="1LhZM7"/>
          <p:cNvPicPr>
            <a:picLocks noChangeAspect="1"/>
          </p:cNvPicPr>
          <p:nvPr/>
        </p:nvPicPr>
        <p:blipFill>
          <a:blip r:embed="rId4"/>
          <a:srcRect l="58615" t="53803" r="34120" b="44209"/>
          <a:stretch>
            <a:fillRect/>
          </a:stretch>
        </p:blipFill>
        <p:spPr>
          <a:xfrm>
            <a:off x="7146925" y="416210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9" name="Picture 298" descr="1LhZM7"/>
          <p:cNvPicPr>
            <a:picLocks noChangeAspect="1"/>
          </p:cNvPicPr>
          <p:nvPr/>
        </p:nvPicPr>
        <p:blipFill>
          <a:blip r:embed="rId4"/>
          <a:srcRect l="58615" t="67019" r="34120" b="30993"/>
          <a:stretch>
            <a:fillRect/>
          </a:stretch>
        </p:blipFill>
        <p:spPr>
          <a:xfrm>
            <a:off x="7146925" y="520477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0" name="Picture 299" descr="1LhZM7"/>
          <p:cNvPicPr>
            <a:picLocks noChangeAspect="1"/>
          </p:cNvPicPr>
          <p:nvPr/>
        </p:nvPicPr>
        <p:blipFill>
          <a:blip r:embed="rId4"/>
          <a:srcRect l="58615" t="80235" r="34120" b="17777"/>
          <a:stretch>
            <a:fillRect/>
          </a:stretch>
        </p:blipFill>
        <p:spPr>
          <a:xfrm>
            <a:off x="7146925" y="624744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1" name="Picture 300" descr="1LhZM7"/>
          <p:cNvPicPr>
            <a:picLocks noChangeAspect="1"/>
          </p:cNvPicPr>
          <p:nvPr/>
        </p:nvPicPr>
        <p:blipFill>
          <a:blip r:embed="rId4"/>
          <a:srcRect l="88143" r="4930" b="97074"/>
          <a:stretch>
            <a:fillRect/>
          </a:stretch>
        </p:blipFill>
        <p:spPr>
          <a:xfrm>
            <a:off x="10747064" y="-82550"/>
            <a:ext cx="844538" cy="23082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30" h="364">
                <a:moveTo>
                  <a:pt x="518" y="0"/>
                </a:moveTo>
                <a:lnTo>
                  <a:pt x="812" y="0"/>
                </a:lnTo>
                <a:cubicBezTo>
                  <a:pt x="1050" y="0"/>
                  <a:pt x="1252" y="150"/>
                  <a:pt x="1329" y="361"/>
                </a:cubicBezTo>
                <a:lnTo>
                  <a:pt x="1330" y="364"/>
                </a:lnTo>
                <a:lnTo>
                  <a:pt x="0" y="364"/>
                </a:lnTo>
                <a:lnTo>
                  <a:pt x="1" y="361"/>
                </a:lnTo>
                <a:cubicBezTo>
                  <a:pt x="78" y="150"/>
                  <a:pt x="280" y="0"/>
                  <a:pt x="518" y="0"/>
                </a:cubicBezTo>
                <a:close/>
              </a:path>
            </a:pathLst>
          </a:custGeom>
        </p:spPr>
      </p:pic>
      <p:pic>
        <p:nvPicPr>
          <p:cNvPr id="302" name="Picture 301" descr="1LhZM7"/>
          <p:cNvPicPr>
            <a:picLocks noChangeAspect="1"/>
          </p:cNvPicPr>
          <p:nvPr/>
        </p:nvPicPr>
        <p:blipFill>
          <a:blip r:embed="rId4"/>
          <a:srcRect l="87974" t="14154" r="4760" b="83858"/>
          <a:stretch>
            <a:fillRect/>
          </a:stretch>
        </p:blipFill>
        <p:spPr>
          <a:xfrm>
            <a:off x="10726420" y="103409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3" name="Picture 302" descr="1LhZM7"/>
          <p:cNvPicPr>
            <a:picLocks noChangeAspect="1"/>
          </p:cNvPicPr>
          <p:nvPr/>
        </p:nvPicPr>
        <p:blipFill>
          <a:blip r:embed="rId4"/>
          <a:srcRect l="87974" t="27370" r="4760" b="70642"/>
          <a:stretch>
            <a:fillRect/>
          </a:stretch>
        </p:blipFill>
        <p:spPr>
          <a:xfrm>
            <a:off x="10726420" y="207676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4" name="Picture 303" descr="1LhZM7"/>
          <p:cNvPicPr>
            <a:picLocks noChangeAspect="1"/>
          </p:cNvPicPr>
          <p:nvPr/>
        </p:nvPicPr>
        <p:blipFill>
          <a:blip r:embed="rId4"/>
          <a:srcRect l="87974" t="40586" r="4760" b="57426"/>
          <a:stretch>
            <a:fillRect/>
          </a:stretch>
        </p:blipFill>
        <p:spPr>
          <a:xfrm>
            <a:off x="10726420" y="311943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5" name="Picture 304" descr="1LhZM7"/>
          <p:cNvPicPr>
            <a:picLocks noChangeAspect="1"/>
          </p:cNvPicPr>
          <p:nvPr/>
        </p:nvPicPr>
        <p:blipFill>
          <a:blip r:embed="rId4"/>
          <a:srcRect l="87974" t="53803" r="4760" b="44209"/>
          <a:stretch>
            <a:fillRect/>
          </a:stretch>
        </p:blipFill>
        <p:spPr>
          <a:xfrm>
            <a:off x="10726420" y="416210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6" name="Picture 305" descr="1LhZM7"/>
          <p:cNvPicPr>
            <a:picLocks noChangeAspect="1"/>
          </p:cNvPicPr>
          <p:nvPr/>
        </p:nvPicPr>
        <p:blipFill>
          <a:blip r:embed="rId4"/>
          <a:srcRect l="87974" t="67019" r="4760" b="30993"/>
          <a:stretch>
            <a:fillRect/>
          </a:stretch>
        </p:blipFill>
        <p:spPr>
          <a:xfrm>
            <a:off x="10726420" y="520477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7" name="Picture 306" descr="1LhZM7"/>
          <p:cNvPicPr>
            <a:picLocks noChangeAspect="1"/>
          </p:cNvPicPr>
          <p:nvPr/>
        </p:nvPicPr>
        <p:blipFill>
          <a:blip r:embed="rId4"/>
          <a:srcRect l="87974" t="80235" r="4760" b="17777"/>
          <a:stretch>
            <a:fillRect/>
          </a:stretch>
        </p:blipFill>
        <p:spPr>
          <a:xfrm>
            <a:off x="10726420" y="6247448"/>
            <a:ext cx="88582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395" h="247">
                <a:moveTo>
                  <a:pt x="0" y="0"/>
                </a:moveTo>
                <a:lnTo>
                  <a:pt x="1395" y="0"/>
                </a:lnTo>
                <a:lnTo>
                  <a:pt x="1395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8" name="Picture 307" descr="1LhZM7"/>
          <p:cNvPicPr>
            <a:picLocks noChangeAspect="1"/>
          </p:cNvPicPr>
          <p:nvPr/>
        </p:nvPicPr>
        <p:blipFill>
          <a:blip r:embed="rId4"/>
          <a:srcRect r="18948" b="92806"/>
          <a:stretch>
            <a:fillRect/>
          </a:stretch>
        </p:blipFill>
        <p:spPr>
          <a:xfrm>
            <a:off x="635" y="-82550"/>
            <a:ext cx="9881910" cy="56756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562" h="894">
                <a:moveTo>
                  <a:pt x="0" y="0"/>
                </a:moveTo>
                <a:lnTo>
                  <a:pt x="15562" y="0"/>
                </a:lnTo>
                <a:cubicBezTo>
                  <a:pt x="15325" y="0"/>
                  <a:pt x="15122" y="150"/>
                  <a:pt x="15045" y="361"/>
                </a:cubicBezTo>
                <a:lnTo>
                  <a:pt x="15045" y="364"/>
                </a:lnTo>
                <a:lnTo>
                  <a:pt x="14428" y="364"/>
                </a:lnTo>
                <a:lnTo>
                  <a:pt x="14419" y="351"/>
                </a:lnTo>
                <a:cubicBezTo>
                  <a:pt x="14318" y="217"/>
                  <a:pt x="14158" y="130"/>
                  <a:pt x="13978" y="130"/>
                </a:cubicBezTo>
                <a:lnTo>
                  <a:pt x="13683" y="130"/>
                </a:lnTo>
                <a:cubicBezTo>
                  <a:pt x="13503" y="130"/>
                  <a:pt x="13343" y="217"/>
                  <a:pt x="13242" y="351"/>
                </a:cubicBezTo>
                <a:lnTo>
                  <a:pt x="13233" y="364"/>
                </a:lnTo>
                <a:lnTo>
                  <a:pt x="12549" y="364"/>
                </a:lnTo>
                <a:lnTo>
                  <a:pt x="12540" y="351"/>
                </a:lnTo>
                <a:cubicBezTo>
                  <a:pt x="12439" y="217"/>
                  <a:pt x="12279" y="130"/>
                  <a:pt x="12099" y="130"/>
                </a:cubicBezTo>
                <a:lnTo>
                  <a:pt x="11804" y="130"/>
                </a:lnTo>
                <a:cubicBezTo>
                  <a:pt x="11624" y="130"/>
                  <a:pt x="11464" y="217"/>
                  <a:pt x="11363" y="351"/>
                </a:cubicBezTo>
                <a:lnTo>
                  <a:pt x="11354" y="364"/>
                </a:lnTo>
                <a:lnTo>
                  <a:pt x="10669" y="364"/>
                </a:lnTo>
                <a:lnTo>
                  <a:pt x="10661" y="352"/>
                </a:lnTo>
                <a:cubicBezTo>
                  <a:pt x="10560" y="218"/>
                  <a:pt x="10400" y="131"/>
                  <a:pt x="10220" y="131"/>
                </a:cubicBezTo>
                <a:lnTo>
                  <a:pt x="9925" y="131"/>
                </a:lnTo>
                <a:cubicBezTo>
                  <a:pt x="9745" y="131"/>
                  <a:pt x="9585" y="218"/>
                  <a:pt x="9484" y="352"/>
                </a:cubicBezTo>
                <a:lnTo>
                  <a:pt x="9476" y="364"/>
                </a:lnTo>
                <a:lnTo>
                  <a:pt x="8578" y="364"/>
                </a:lnTo>
                <a:lnTo>
                  <a:pt x="8570" y="352"/>
                </a:lnTo>
                <a:cubicBezTo>
                  <a:pt x="8469" y="218"/>
                  <a:pt x="8309" y="131"/>
                  <a:pt x="8129" y="131"/>
                </a:cubicBezTo>
                <a:lnTo>
                  <a:pt x="7834" y="131"/>
                </a:lnTo>
                <a:cubicBezTo>
                  <a:pt x="7654" y="131"/>
                  <a:pt x="7494" y="218"/>
                  <a:pt x="7393" y="352"/>
                </a:cubicBezTo>
                <a:lnTo>
                  <a:pt x="7385" y="364"/>
                </a:lnTo>
                <a:lnTo>
                  <a:pt x="6488" y="364"/>
                </a:lnTo>
                <a:lnTo>
                  <a:pt x="6479" y="351"/>
                </a:lnTo>
                <a:cubicBezTo>
                  <a:pt x="6378" y="217"/>
                  <a:pt x="6218" y="130"/>
                  <a:pt x="6038" y="130"/>
                </a:cubicBezTo>
                <a:lnTo>
                  <a:pt x="5743" y="130"/>
                </a:lnTo>
                <a:cubicBezTo>
                  <a:pt x="5563" y="130"/>
                  <a:pt x="5403" y="217"/>
                  <a:pt x="5302" y="351"/>
                </a:cubicBezTo>
                <a:lnTo>
                  <a:pt x="5293" y="364"/>
                </a:lnTo>
                <a:lnTo>
                  <a:pt x="4396" y="364"/>
                </a:lnTo>
                <a:lnTo>
                  <a:pt x="4388" y="352"/>
                </a:lnTo>
                <a:cubicBezTo>
                  <a:pt x="4287" y="218"/>
                  <a:pt x="4127" y="131"/>
                  <a:pt x="3947" y="131"/>
                </a:cubicBezTo>
                <a:lnTo>
                  <a:pt x="3652" y="131"/>
                </a:lnTo>
                <a:cubicBezTo>
                  <a:pt x="3472" y="131"/>
                  <a:pt x="3312" y="218"/>
                  <a:pt x="3211" y="352"/>
                </a:cubicBezTo>
                <a:lnTo>
                  <a:pt x="3203" y="364"/>
                </a:lnTo>
                <a:lnTo>
                  <a:pt x="2549" y="364"/>
                </a:lnTo>
                <a:lnTo>
                  <a:pt x="2540" y="351"/>
                </a:lnTo>
                <a:cubicBezTo>
                  <a:pt x="2439" y="217"/>
                  <a:pt x="2279" y="130"/>
                  <a:pt x="2099" y="130"/>
                </a:cubicBezTo>
                <a:lnTo>
                  <a:pt x="1804" y="130"/>
                </a:lnTo>
                <a:cubicBezTo>
                  <a:pt x="1624" y="130"/>
                  <a:pt x="1464" y="217"/>
                  <a:pt x="1363" y="351"/>
                </a:cubicBezTo>
                <a:lnTo>
                  <a:pt x="1354" y="364"/>
                </a:lnTo>
                <a:lnTo>
                  <a:pt x="550" y="364"/>
                </a:lnTo>
                <a:cubicBezTo>
                  <a:pt x="255" y="364"/>
                  <a:pt x="15" y="595"/>
                  <a:pt x="0" y="885"/>
                </a:cubicBezTo>
                <a:lnTo>
                  <a:pt x="0" y="89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9" name="Picture 308" descr="1LhZM7"/>
          <p:cNvPicPr>
            <a:picLocks noChangeAspect="1"/>
          </p:cNvPicPr>
          <p:nvPr/>
        </p:nvPicPr>
        <p:blipFill>
          <a:blip r:embed="rId4"/>
          <a:srcRect l="82588" r="9161" b="97074"/>
          <a:stretch>
            <a:fillRect/>
          </a:stretch>
        </p:blipFill>
        <p:spPr>
          <a:xfrm>
            <a:off x="10069790" y="-82550"/>
            <a:ext cx="1005919" cy="230823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84" h="364">
                <a:moveTo>
                  <a:pt x="0" y="0"/>
                </a:moveTo>
                <a:lnTo>
                  <a:pt x="1584" y="0"/>
                </a:lnTo>
                <a:cubicBezTo>
                  <a:pt x="1347" y="0"/>
                  <a:pt x="1145" y="150"/>
                  <a:pt x="1067" y="361"/>
                </a:cubicBezTo>
                <a:lnTo>
                  <a:pt x="1067" y="364"/>
                </a:lnTo>
                <a:lnTo>
                  <a:pt x="518" y="364"/>
                </a:lnTo>
                <a:lnTo>
                  <a:pt x="517" y="361"/>
                </a:lnTo>
                <a:cubicBezTo>
                  <a:pt x="440" y="150"/>
                  <a:pt x="237" y="0"/>
                  <a:pt x="0" y="0"/>
                </a:cubicBezTo>
                <a:close/>
              </a:path>
            </a:pathLst>
          </a:custGeom>
        </p:spPr>
      </p:pic>
      <p:pic>
        <p:nvPicPr>
          <p:cNvPr id="310" name="Picture 309" descr="1LhZM7"/>
          <p:cNvPicPr>
            <a:picLocks noChangeAspect="1"/>
          </p:cNvPicPr>
          <p:nvPr/>
        </p:nvPicPr>
        <p:blipFill>
          <a:blip r:embed="rId4"/>
          <a:srcRect b="5917"/>
          <a:stretch>
            <a:fillRect/>
          </a:stretch>
        </p:blipFill>
        <p:spPr>
          <a:xfrm>
            <a:off x="635" y="-82550"/>
            <a:ext cx="12192000" cy="742251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200" h="11689">
                <a:moveTo>
                  <a:pt x="17736" y="0"/>
                </a:moveTo>
                <a:lnTo>
                  <a:pt x="19200" y="0"/>
                </a:lnTo>
                <a:lnTo>
                  <a:pt x="19200" y="11689"/>
                </a:lnTo>
                <a:lnTo>
                  <a:pt x="0" y="11689"/>
                </a:lnTo>
                <a:lnTo>
                  <a:pt x="0" y="11080"/>
                </a:lnTo>
                <a:lnTo>
                  <a:pt x="0" y="11089"/>
                </a:lnTo>
                <a:cubicBezTo>
                  <a:pt x="15" y="11379"/>
                  <a:pt x="255" y="11611"/>
                  <a:pt x="550" y="11611"/>
                </a:cubicBezTo>
                <a:lnTo>
                  <a:pt x="3632" y="11611"/>
                </a:lnTo>
                <a:lnTo>
                  <a:pt x="3652" y="11611"/>
                </a:lnTo>
                <a:lnTo>
                  <a:pt x="3947" y="11611"/>
                </a:lnTo>
                <a:lnTo>
                  <a:pt x="3967" y="11611"/>
                </a:lnTo>
                <a:lnTo>
                  <a:pt x="7814" y="11611"/>
                </a:lnTo>
                <a:lnTo>
                  <a:pt x="7834" y="11611"/>
                </a:lnTo>
                <a:lnTo>
                  <a:pt x="8129" y="11611"/>
                </a:lnTo>
                <a:lnTo>
                  <a:pt x="8149" y="11611"/>
                </a:lnTo>
                <a:lnTo>
                  <a:pt x="9905" y="11611"/>
                </a:lnTo>
                <a:lnTo>
                  <a:pt x="9925" y="11611"/>
                </a:lnTo>
                <a:lnTo>
                  <a:pt x="10220" y="11611"/>
                </a:lnTo>
                <a:lnTo>
                  <a:pt x="10240" y="11611"/>
                </a:lnTo>
                <a:lnTo>
                  <a:pt x="18649" y="11611"/>
                </a:lnTo>
                <a:cubicBezTo>
                  <a:pt x="18953" y="11611"/>
                  <a:pt x="19200" y="11364"/>
                  <a:pt x="19200" y="11060"/>
                </a:cubicBezTo>
                <a:lnTo>
                  <a:pt x="19200" y="10766"/>
                </a:lnTo>
                <a:cubicBezTo>
                  <a:pt x="19200" y="10462"/>
                  <a:pt x="18953" y="10216"/>
                  <a:pt x="18649" y="10216"/>
                </a:cubicBezTo>
                <a:lnTo>
                  <a:pt x="18286" y="10216"/>
                </a:lnTo>
                <a:lnTo>
                  <a:pt x="18286" y="9969"/>
                </a:lnTo>
                <a:lnTo>
                  <a:pt x="18648" y="9969"/>
                </a:lnTo>
                <a:cubicBezTo>
                  <a:pt x="18952" y="9969"/>
                  <a:pt x="19199" y="9722"/>
                  <a:pt x="19199" y="9418"/>
                </a:cubicBezTo>
                <a:lnTo>
                  <a:pt x="19199" y="9124"/>
                </a:lnTo>
                <a:cubicBezTo>
                  <a:pt x="19199" y="8820"/>
                  <a:pt x="18952" y="8574"/>
                  <a:pt x="18648" y="8574"/>
                </a:cubicBezTo>
                <a:lnTo>
                  <a:pt x="18286" y="8574"/>
                </a:lnTo>
                <a:lnTo>
                  <a:pt x="18286" y="8327"/>
                </a:lnTo>
                <a:lnTo>
                  <a:pt x="18648" y="8327"/>
                </a:lnTo>
                <a:cubicBezTo>
                  <a:pt x="18952" y="8327"/>
                  <a:pt x="19199" y="8080"/>
                  <a:pt x="19199" y="7776"/>
                </a:cubicBezTo>
                <a:lnTo>
                  <a:pt x="19199" y="7482"/>
                </a:lnTo>
                <a:cubicBezTo>
                  <a:pt x="19199" y="7178"/>
                  <a:pt x="18952" y="6932"/>
                  <a:pt x="18648" y="6932"/>
                </a:cubicBezTo>
                <a:lnTo>
                  <a:pt x="18286" y="6932"/>
                </a:lnTo>
                <a:lnTo>
                  <a:pt x="18286" y="6685"/>
                </a:lnTo>
                <a:lnTo>
                  <a:pt x="18648" y="6685"/>
                </a:lnTo>
                <a:cubicBezTo>
                  <a:pt x="18952" y="6685"/>
                  <a:pt x="19199" y="6438"/>
                  <a:pt x="19199" y="6134"/>
                </a:cubicBezTo>
                <a:lnTo>
                  <a:pt x="19199" y="5840"/>
                </a:lnTo>
                <a:cubicBezTo>
                  <a:pt x="19199" y="5536"/>
                  <a:pt x="18952" y="5290"/>
                  <a:pt x="18648" y="5290"/>
                </a:cubicBezTo>
                <a:lnTo>
                  <a:pt x="18286" y="5290"/>
                </a:lnTo>
                <a:lnTo>
                  <a:pt x="18286" y="5043"/>
                </a:lnTo>
                <a:lnTo>
                  <a:pt x="18649" y="5043"/>
                </a:lnTo>
                <a:cubicBezTo>
                  <a:pt x="18953" y="5043"/>
                  <a:pt x="19200" y="4796"/>
                  <a:pt x="19200" y="4492"/>
                </a:cubicBezTo>
                <a:lnTo>
                  <a:pt x="19200" y="4198"/>
                </a:lnTo>
                <a:cubicBezTo>
                  <a:pt x="19200" y="3894"/>
                  <a:pt x="18953" y="3648"/>
                  <a:pt x="18649" y="3648"/>
                </a:cubicBezTo>
                <a:lnTo>
                  <a:pt x="18286" y="3648"/>
                </a:lnTo>
                <a:lnTo>
                  <a:pt x="18286" y="3401"/>
                </a:lnTo>
                <a:lnTo>
                  <a:pt x="18648" y="3401"/>
                </a:lnTo>
                <a:cubicBezTo>
                  <a:pt x="18952" y="3401"/>
                  <a:pt x="19199" y="3154"/>
                  <a:pt x="19199" y="2850"/>
                </a:cubicBezTo>
                <a:lnTo>
                  <a:pt x="19199" y="2556"/>
                </a:lnTo>
                <a:cubicBezTo>
                  <a:pt x="19199" y="2252"/>
                  <a:pt x="18952" y="2006"/>
                  <a:pt x="18648" y="2006"/>
                </a:cubicBezTo>
                <a:lnTo>
                  <a:pt x="18286" y="2006"/>
                </a:lnTo>
                <a:lnTo>
                  <a:pt x="18286" y="1759"/>
                </a:lnTo>
                <a:lnTo>
                  <a:pt x="18649" y="1759"/>
                </a:lnTo>
                <a:cubicBezTo>
                  <a:pt x="18953" y="1759"/>
                  <a:pt x="19200" y="1512"/>
                  <a:pt x="19200" y="1208"/>
                </a:cubicBezTo>
                <a:lnTo>
                  <a:pt x="19200" y="914"/>
                </a:lnTo>
                <a:cubicBezTo>
                  <a:pt x="19200" y="610"/>
                  <a:pt x="18953" y="364"/>
                  <a:pt x="18649" y="364"/>
                </a:cubicBezTo>
                <a:lnTo>
                  <a:pt x="18253" y="364"/>
                </a:lnTo>
                <a:lnTo>
                  <a:pt x="18253" y="361"/>
                </a:lnTo>
                <a:cubicBezTo>
                  <a:pt x="18176" y="150"/>
                  <a:pt x="17973" y="0"/>
                  <a:pt x="17736" y="0"/>
                </a:cubicBezTo>
                <a:close/>
              </a:path>
            </a:pathLst>
          </a:custGeom>
        </p:spPr>
      </p:pic>
      <p:pic>
        <p:nvPicPr>
          <p:cNvPr id="311" name="Picture 310" descr="1LhZM7"/>
          <p:cNvPicPr>
            <a:picLocks noChangeAspect="1"/>
          </p:cNvPicPr>
          <p:nvPr/>
        </p:nvPicPr>
        <p:blipFill>
          <a:blip r:embed="rId4"/>
          <a:srcRect t="9886" r="93469" b="79742"/>
          <a:stretch>
            <a:fillRect/>
          </a:stretch>
        </p:blipFill>
        <p:spPr>
          <a:xfrm>
            <a:off x="635" y="697356"/>
            <a:ext cx="796290" cy="818352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289">
                <a:moveTo>
                  <a:pt x="0" y="0"/>
                </a:moveTo>
                <a:lnTo>
                  <a:pt x="0" y="9"/>
                </a:lnTo>
                <a:cubicBezTo>
                  <a:pt x="15" y="299"/>
                  <a:pt x="255" y="530"/>
                  <a:pt x="550" y="530"/>
                </a:cubicBezTo>
                <a:lnTo>
                  <a:pt x="1254" y="530"/>
                </a:lnTo>
                <a:lnTo>
                  <a:pt x="1254" y="777"/>
                </a:lnTo>
                <a:lnTo>
                  <a:pt x="549" y="777"/>
                </a:lnTo>
                <a:cubicBezTo>
                  <a:pt x="264" y="777"/>
                  <a:pt x="30" y="994"/>
                  <a:pt x="1" y="1271"/>
                </a:cubicBezTo>
                <a:lnTo>
                  <a:pt x="0" y="12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2" name="Picture 311" descr="1LhZM7"/>
          <p:cNvPicPr>
            <a:picLocks noChangeAspect="1"/>
          </p:cNvPicPr>
          <p:nvPr/>
        </p:nvPicPr>
        <p:blipFill>
          <a:blip r:embed="rId4"/>
          <a:srcRect l="13797" t="14154" r="83844" b="83858"/>
          <a:stretch>
            <a:fillRect/>
          </a:stretch>
        </p:blipFill>
        <p:spPr>
          <a:xfrm>
            <a:off x="1682750" y="1034098"/>
            <a:ext cx="28765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247">
                <a:moveTo>
                  <a:pt x="0" y="0"/>
                </a:moveTo>
                <a:lnTo>
                  <a:pt x="453" y="0"/>
                </a:lnTo>
                <a:lnTo>
                  <a:pt x="453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3" name="Picture 312" descr="1LhZM7"/>
          <p:cNvPicPr>
            <a:picLocks noChangeAspect="1"/>
          </p:cNvPicPr>
          <p:nvPr/>
        </p:nvPicPr>
        <p:blipFill>
          <a:blip r:embed="rId4"/>
          <a:srcRect l="23422" t="14154" r="72953" b="83858"/>
          <a:stretch>
            <a:fillRect/>
          </a:stretch>
        </p:blipFill>
        <p:spPr>
          <a:xfrm>
            <a:off x="2856230" y="103409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4" name="Picture 313" descr="1LhZM7"/>
          <p:cNvPicPr>
            <a:picLocks noChangeAspect="1"/>
          </p:cNvPicPr>
          <p:nvPr/>
        </p:nvPicPr>
        <p:blipFill>
          <a:blip r:embed="rId4"/>
          <a:srcRect l="34313" t="14154" r="62063" b="83858"/>
          <a:stretch>
            <a:fillRect/>
          </a:stretch>
        </p:blipFill>
        <p:spPr>
          <a:xfrm>
            <a:off x="4184015" y="103409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5" name="Picture 314" descr="1LhZM7"/>
          <p:cNvPicPr>
            <a:picLocks noChangeAspect="1"/>
          </p:cNvPicPr>
          <p:nvPr/>
        </p:nvPicPr>
        <p:blipFill>
          <a:blip r:embed="rId4"/>
          <a:srcRect l="45203" t="14154" r="51172" b="83858"/>
          <a:stretch>
            <a:fillRect/>
          </a:stretch>
        </p:blipFill>
        <p:spPr>
          <a:xfrm>
            <a:off x="5511800" y="103409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6" name="Picture 315" descr="1LhZM7"/>
          <p:cNvPicPr>
            <a:picLocks noChangeAspect="1"/>
          </p:cNvPicPr>
          <p:nvPr/>
        </p:nvPicPr>
        <p:blipFill>
          <a:blip r:embed="rId4"/>
          <a:srcRect l="56094" t="14154" r="41385" b="83858"/>
          <a:stretch>
            <a:fillRect/>
          </a:stretch>
        </p:blipFill>
        <p:spPr>
          <a:xfrm>
            <a:off x="6839585" y="103409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7" name="Picture 316" descr="1LhZM7"/>
          <p:cNvPicPr>
            <a:picLocks noChangeAspect="1"/>
          </p:cNvPicPr>
          <p:nvPr/>
        </p:nvPicPr>
        <p:blipFill>
          <a:blip r:embed="rId4"/>
          <a:srcRect l="65880" t="14154" r="31599" b="83858"/>
          <a:stretch>
            <a:fillRect/>
          </a:stretch>
        </p:blipFill>
        <p:spPr>
          <a:xfrm>
            <a:off x="8032750" y="103409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8" name="Picture 317" descr="1LhZM7"/>
          <p:cNvPicPr>
            <a:picLocks noChangeAspect="1"/>
          </p:cNvPicPr>
          <p:nvPr/>
        </p:nvPicPr>
        <p:blipFill>
          <a:blip r:embed="rId4"/>
          <a:srcRect l="75667" t="14154" r="21813" b="83858"/>
          <a:stretch>
            <a:fillRect/>
          </a:stretch>
        </p:blipFill>
        <p:spPr>
          <a:xfrm>
            <a:off x="9225915" y="103409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9" name="Picture 318" descr="1LhZM7"/>
          <p:cNvPicPr>
            <a:picLocks noChangeAspect="1"/>
          </p:cNvPicPr>
          <p:nvPr/>
        </p:nvPicPr>
        <p:blipFill>
          <a:blip r:embed="rId4"/>
          <a:srcRect l="85453" t="14154" r="12026" b="83858"/>
          <a:stretch>
            <a:fillRect/>
          </a:stretch>
        </p:blipFill>
        <p:spPr>
          <a:xfrm>
            <a:off x="10419080" y="103409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1" name="Picture 320" descr="1LhZM7"/>
          <p:cNvPicPr>
            <a:picLocks noChangeAspect="1"/>
          </p:cNvPicPr>
          <p:nvPr/>
        </p:nvPicPr>
        <p:blipFill>
          <a:blip r:embed="rId4"/>
          <a:srcRect l="13797" t="27370" r="83844" b="70642"/>
          <a:stretch>
            <a:fillRect/>
          </a:stretch>
        </p:blipFill>
        <p:spPr>
          <a:xfrm>
            <a:off x="1682750" y="2076768"/>
            <a:ext cx="28765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247">
                <a:moveTo>
                  <a:pt x="0" y="0"/>
                </a:moveTo>
                <a:lnTo>
                  <a:pt x="453" y="0"/>
                </a:lnTo>
                <a:lnTo>
                  <a:pt x="453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2" name="Picture 321" descr="1LhZM7"/>
          <p:cNvPicPr>
            <a:picLocks noChangeAspect="1"/>
          </p:cNvPicPr>
          <p:nvPr/>
        </p:nvPicPr>
        <p:blipFill>
          <a:blip r:embed="rId4"/>
          <a:srcRect l="23422" t="27370" r="72953" b="70642"/>
          <a:stretch>
            <a:fillRect/>
          </a:stretch>
        </p:blipFill>
        <p:spPr>
          <a:xfrm>
            <a:off x="2856230" y="207676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3" name="Picture 322" descr="1LhZM7"/>
          <p:cNvPicPr>
            <a:picLocks noChangeAspect="1"/>
          </p:cNvPicPr>
          <p:nvPr/>
        </p:nvPicPr>
        <p:blipFill>
          <a:blip r:embed="rId4"/>
          <a:srcRect l="34313" t="27370" r="62063" b="70642"/>
          <a:stretch>
            <a:fillRect/>
          </a:stretch>
        </p:blipFill>
        <p:spPr>
          <a:xfrm>
            <a:off x="4184015" y="207676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4" name="Picture 323" descr="1LhZM7"/>
          <p:cNvPicPr>
            <a:picLocks noChangeAspect="1"/>
          </p:cNvPicPr>
          <p:nvPr/>
        </p:nvPicPr>
        <p:blipFill>
          <a:blip r:embed="rId4"/>
          <a:srcRect l="45203" t="27370" r="51172" b="70642"/>
          <a:stretch>
            <a:fillRect/>
          </a:stretch>
        </p:blipFill>
        <p:spPr>
          <a:xfrm>
            <a:off x="5511800" y="207676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5" name="Picture 324" descr="1LhZM7"/>
          <p:cNvPicPr>
            <a:picLocks noChangeAspect="1"/>
          </p:cNvPicPr>
          <p:nvPr/>
        </p:nvPicPr>
        <p:blipFill>
          <a:blip r:embed="rId4"/>
          <a:srcRect l="56094" t="27370" r="41385" b="70642"/>
          <a:stretch>
            <a:fillRect/>
          </a:stretch>
        </p:blipFill>
        <p:spPr>
          <a:xfrm>
            <a:off x="6839585" y="207676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6" name="Picture 325" descr="1LhZM7"/>
          <p:cNvPicPr>
            <a:picLocks noChangeAspect="1"/>
          </p:cNvPicPr>
          <p:nvPr/>
        </p:nvPicPr>
        <p:blipFill>
          <a:blip r:embed="rId4"/>
          <a:srcRect l="65880" t="27370" r="31599" b="70642"/>
          <a:stretch>
            <a:fillRect/>
          </a:stretch>
        </p:blipFill>
        <p:spPr>
          <a:xfrm>
            <a:off x="8032750" y="207676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7" name="Picture 326" descr="1LhZM7"/>
          <p:cNvPicPr>
            <a:picLocks noChangeAspect="1"/>
          </p:cNvPicPr>
          <p:nvPr/>
        </p:nvPicPr>
        <p:blipFill>
          <a:blip r:embed="rId4"/>
          <a:srcRect l="75667" t="27370" r="21813" b="70642"/>
          <a:stretch>
            <a:fillRect/>
          </a:stretch>
        </p:blipFill>
        <p:spPr>
          <a:xfrm>
            <a:off x="9225915" y="207676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8" name="Picture 327" descr="1LhZM7"/>
          <p:cNvPicPr>
            <a:picLocks noChangeAspect="1"/>
          </p:cNvPicPr>
          <p:nvPr/>
        </p:nvPicPr>
        <p:blipFill>
          <a:blip r:embed="rId4"/>
          <a:srcRect l="85453" t="27370" r="12026" b="70642"/>
          <a:stretch>
            <a:fillRect/>
          </a:stretch>
        </p:blipFill>
        <p:spPr>
          <a:xfrm>
            <a:off x="10419080" y="207676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0" name="Picture 329" descr="1LhZM7"/>
          <p:cNvPicPr>
            <a:picLocks noChangeAspect="1"/>
          </p:cNvPicPr>
          <p:nvPr/>
        </p:nvPicPr>
        <p:blipFill>
          <a:blip r:embed="rId4"/>
          <a:srcRect l="13797" t="40586" r="83844" b="57426"/>
          <a:stretch>
            <a:fillRect/>
          </a:stretch>
        </p:blipFill>
        <p:spPr>
          <a:xfrm>
            <a:off x="1682750" y="3119438"/>
            <a:ext cx="28765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247">
                <a:moveTo>
                  <a:pt x="0" y="0"/>
                </a:moveTo>
                <a:lnTo>
                  <a:pt x="453" y="0"/>
                </a:lnTo>
                <a:lnTo>
                  <a:pt x="453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1" name="Picture 330" descr="1LhZM7"/>
          <p:cNvPicPr>
            <a:picLocks noChangeAspect="1"/>
          </p:cNvPicPr>
          <p:nvPr/>
        </p:nvPicPr>
        <p:blipFill>
          <a:blip r:embed="rId4"/>
          <a:srcRect l="23422" t="40586" r="72953" b="57426"/>
          <a:stretch>
            <a:fillRect/>
          </a:stretch>
        </p:blipFill>
        <p:spPr>
          <a:xfrm>
            <a:off x="2856230" y="311943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2" name="Picture 331" descr="1LhZM7"/>
          <p:cNvPicPr>
            <a:picLocks noChangeAspect="1"/>
          </p:cNvPicPr>
          <p:nvPr/>
        </p:nvPicPr>
        <p:blipFill>
          <a:blip r:embed="rId4"/>
          <a:srcRect l="34313" t="40586" r="62063" b="57426"/>
          <a:stretch>
            <a:fillRect/>
          </a:stretch>
        </p:blipFill>
        <p:spPr>
          <a:xfrm>
            <a:off x="4184015" y="311943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3" name="Picture 332" descr="1LhZM7"/>
          <p:cNvPicPr>
            <a:picLocks noChangeAspect="1"/>
          </p:cNvPicPr>
          <p:nvPr/>
        </p:nvPicPr>
        <p:blipFill>
          <a:blip r:embed="rId4"/>
          <a:srcRect l="45203" t="40586" r="51172" b="57426"/>
          <a:stretch>
            <a:fillRect/>
          </a:stretch>
        </p:blipFill>
        <p:spPr>
          <a:xfrm>
            <a:off x="5511800" y="311943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4" name="Picture 333" descr="1LhZM7"/>
          <p:cNvPicPr>
            <a:picLocks noChangeAspect="1"/>
          </p:cNvPicPr>
          <p:nvPr/>
        </p:nvPicPr>
        <p:blipFill>
          <a:blip r:embed="rId4"/>
          <a:srcRect l="56094" t="40586" r="41385" b="57426"/>
          <a:stretch>
            <a:fillRect/>
          </a:stretch>
        </p:blipFill>
        <p:spPr>
          <a:xfrm>
            <a:off x="6839585" y="311943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5" name="Picture 334" descr="1LhZM7"/>
          <p:cNvPicPr>
            <a:picLocks noChangeAspect="1"/>
          </p:cNvPicPr>
          <p:nvPr/>
        </p:nvPicPr>
        <p:blipFill>
          <a:blip r:embed="rId4"/>
          <a:srcRect l="65880" t="40586" r="31599" b="57426"/>
          <a:stretch>
            <a:fillRect/>
          </a:stretch>
        </p:blipFill>
        <p:spPr>
          <a:xfrm>
            <a:off x="8032750" y="311943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6" name="Picture 335" descr="1LhZM7"/>
          <p:cNvPicPr>
            <a:picLocks noChangeAspect="1"/>
          </p:cNvPicPr>
          <p:nvPr/>
        </p:nvPicPr>
        <p:blipFill>
          <a:blip r:embed="rId4"/>
          <a:srcRect l="75667" t="40586" r="21813" b="57426"/>
          <a:stretch>
            <a:fillRect/>
          </a:stretch>
        </p:blipFill>
        <p:spPr>
          <a:xfrm>
            <a:off x="9225915" y="311943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7" name="Picture 336" descr="1LhZM7"/>
          <p:cNvPicPr>
            <a:picLocks noChangeAspect="1"/>
          </p:cNvPicPr>
          <p:nvPr/>
        </p:nvPicPr>
        <p:blipFill>
          <a:blip r:embed="rId4"/>
          <a:srcRect l="85453" t="40586" r="12026" b="57426"/>
          <a:stretch>
            <a:fillRect/>
          </a:stretch>
        </p:blipFill>
        <p:spPr>
          <a:xfrm>
            <a:off x="10419080" y="311943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9" name="Picture 338" descr="1LhZM7"/>
          <p:cNvPicPr>
            <a:picLocks noChangeAspect="1"/>
          </p:cNvPicPr>
          <p:nvPr/>
        </p:nvPicPr>
        <p:blipFill>
          <a:blip r:embed="rId4"/>
          <a:srcRect l="13797" t="53803" r="83844" b="44209"/>
          <a:stretch>
            <a:fillRect/>
          </a:stretch>
        </p:blipFill>
        <p:spPr>
          <a:xfrm>
            <a:off x="1682750" y="4162108"/>
            <a:ext cx="28765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247">
                <a:moveTo>
                  <a:pt x="0" y="0"/>
                </a:moveTo>
                <a:lnTo>
                  <a:pt x="453" y="0"/>
                </a:lnTo>
                <a:lnTo>
                  <a:pt x="453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0" name="Picture 339" descr="1LhZM7"/>
          <p:cNvPicPr>
            <a:picLocks noChangeAspect="1"/>
          </p:cNvPicPr>
          <p:nvPr/>
        </p:nvPicPr>
        <p:blipFill>
          <a:blip r:embed="rId4"/>
          <a:srcRect l="23422" t="53803" r="72953" b="44209"/>
          <a:stretch>
            <a:fillRect/>
          </a:stretch>
        </p:blipFill>
        <p:spPr>
          <a:xfrm>
            <a:off x="2856230" y="416210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1" name="Picture 340" descr="1LhZM7"/>
          <p:cNvPicPr>
            <a:picLocks noChangeAspect="1"/>
          </p:cNvPicPr>
          <p:nvPr/>
        </p:nvPicPr>
        <p:blipFill>
          <a:blip r:embed="rId4"/>
          <a:srcRect l="34313" t="53803" r="62063" b="44209"/>
          <a:stretch>
            <a:fillRect/>
          </a:stretch>
        </p:blipFill>
        <p:spPr>
          <a:xfrm>
            <a:off x="4184015" y="416210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2" name="Picture 341" descr="1LhZM7"/>
          <p:cNvPicPr>
            <a:picLocks noChangeAspect="1"/>
          </p:cNvPicPr>
          <p:nvPr/>
        </p:nvPicPr>
        <p:blipFill>
          <a:blip r:embed="rId4"/>
          <a:srcRect l="45203" t="53803" r="51172" b="44209"/>
          <a:stretch>
            <a:fillRect/>
          </a:stretch>
        </p:blipFill>
        <p:spPr>
          <a:xfrm>
            <a:off x="5511800" y="416210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3" name="Picture 342" descr="1LhZM7"/>
          <p:cNvPicPr>
            <a:picLocks noChangeAspect="1"/>
          </p:cNvPicPr>
          <p:nvPr/>
        </p:nvPicPr>
        <p:blipFill>
          <a:blip r:embed="rId4"/>
          <a:srcRect l="56094" t="53803" r="41385" b="44209"/>
          <a:stretch>
            <a:fillRect/>
          </a:stretch>
        </p:blipFill>
        <p:spPr>
          <a:xfrm>
            <a:off x="6839585" y="416210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4" name="Picture 343" descr="1LhZM7"/>
          <p:cNvPicPr>
            <a:picLocks noChangeAspect="1"/>
          </p:cNvPicPr>
          <p:nvPr/>
        </p:nvPicPr>
        <p:blipFill>
          <a:blip r:embed="rId4"/>
          <a:srcRect l="65880" t="53803" r="31599" b="44209"/>
          <a:stretch>
            <a:fillRect/>
          </a:stretch>
        </p:blipFill>
        <p:spPr>
          <a:xfrm>
            <a:off x="8032750" y="416210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5" name="Picture 344" descr="1LhZM7"/>
          <p:cNvPicPr>
            <a:picLocks noChangeAspect="1"/>
          </p:cNvPicPr>
          <p:nvPr/>
        </p:nvPicPr>
        <p:blipFill>
          <a:blip r:embed="rId4"/>
          <a:srcRect l="75667" t="53803" r="21813" b="44209"/>
          <a:stretch>
            <a:fillRect/>
          </a:stretch>
        </p:blipFill>
        <p:spPr>
          <a:xfrm>
            <a:off x="9225915" y="416210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6" name="Picture 345" descr="1LhZM7"/>
          <p:cNvPicPr>
            <a:picLocks noChangeAspect="1"/>
          </p:cNvPicPr>
          <p:nvPr/>
        </p:nvPicPr>
        <p:blipFill>
          <a:blip r:embed="rId4"/>
          <a:srcRect l="85453" t="53803" r="12026" b="44209"/>
          <a:stretch>
            <a:fillRect/>
          </a:stretch>
        </p:blipFill>
        <p:spPr>
          <a:xfrm>
            <a:off x="10419080" y="416210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7" name="Picture 346" descr="1LhZM7"/>
          <p:cNvPicPr>
            <a:picLocks noChangeAspect="1"/>
          </p:cNvPicPr>
          <p:nvPr/>
        </p:nvPicPr>
        <p:blipFill>
          <a:blip r:embed="rId4"/>
          <a:srcRect t="62902" r="93469" b="26877"/>
          <a:stretch>
            <a:fillRect/>
          </a:stretch>
        </p:blipFill>
        <p:spPr>
          <a:xfrm>
            <a:off x="635" y="4880011"/>
            <a:ext cx="796290" cy="806377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270">
                <a:moveTo>
                  <a:pt x="0" y="0"/>
                </a:moveTo>
                <a:lnTo>
                  <a:pt x="1" y="18"/>
                </a:lnTo>
                <a:cubicBezTo>
                  <a:pt x="30" y="295"/>
                  <a:pt x="264" y="511"/>
                  <a:pt x="549" y="511"/>
                </a:cubicBezTo>
                <a:lnTo>
                  <a:pt x="1254" y="511"/>
                </a:lnTo>
                <a:lnTo>
                  <a:pt x="1254" y="758"/>
                </a:lnTo>
                <a:lnTo>
                  <a:pt x="549" y="758"/>
                </a:lnTo>
                <a:cubicBezTo>
                  <a:pt x="264" y="758"/>
                  <a:pt x="30" y="975"/>
                  <a:pt x="1" y="1252"/>
                </a:cubicBez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8" name="Picture 347" descr="1LhZM7"/>
          <p:cNvPicPr>
            <a:picLocks noChangeAspect="1"/>
          </p:cNvPicPr>
          <p:nvPr/>
        </p:nvPicPr>
        <p:blipFill>
          <a:blip r:embed="rId4"/>
          <a:srcRect l="13797" t="67019" r="83844" b="30993"/>
          <a:stretch>
            <a:fillRect/>
          </a:stretch>
        </p:blipFill>
        <p:spPr>
          <a:xfrm>
            <a:off x="1682750" y="5204778"/>
            <a:ext cx="28765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247">
                <a:moveTo>
                  <a:pt x="0" y="0"/>
                </a:moveTo>
                <a:lnTo>
                  <a:pt x="453" y="0"/>
                </a:lnTo>
                <a:lnTo>
                  <a:pt x="453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9" name="Picture 348" descr="1LhZM7"/>
          <p:cNvPicPr>
            <a:picLocks noChangeAspect="1"/>
          </p:cNvPicPr>
          <p:nvPr/>
        </p:nvPicPr>
        <p:blipFill>
          <a:blip r:embed="rId4"/>
          <a:srcRect l="23422" t="67019" r="72953" b="30993"/>
          <a:stretch>
            <a:fillRect/>
          </a:stretch>
        </p:blipFill>
        <p:spPr>
          <a:xfrm>
            <a:off x="2856230" y="520477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0" name="Picture 349" descr="1LhZM7"/>
          <p:cNvPicPr>
            <a:picLocks noChangeAspect="1"/>
          </p:cNvPicPr>
          <p:nvPr/>
        </p:nvPicPr>
        <p:blipFill>
          <a:blip r:embed="rId4"/>
          <a:srcRect l="34313" t="67019" r="62063" b="30993"/>
          <a:stretch>
            <a:fillRect/>
          </a:stretch>
        </p:blipFill>
        <p:spPr>
          <a:xfrm>
            <a:off x="4184015" y="520477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1" name="Picture 350" descr="1LhZM7"/>
          <p:cNvPicPr>
            <a:picLocks noChangeAspect="1"/>
          </p:cNvPicPr>
          <p:nvPr/>
        </p:nvPicPr>
        <p:blipFill>
          <a:blip r:embed="rId4"/>
          <a:srcRect l="45203" t="67019" r="51172" b="30993"/>
          <a:stretch>
            <a:fillRect/>
          </a:stretch>
        </p:blipFill>
        <p:spPr>
          <a:xfrm>
            <a:off x="5511800" y="520477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2" name="Picture 351" descr="1LhZM7"/>
          <p:cNvPicPr>
            <a:picLocks noChangeAspect="1"/>
          </p:cNvPicPr>
          <p:nvPr/>
        </p:nvPicPr>
        <p:blipFill>
          <a:blip r:embed="rId4"/>
          <a:srcRect l="56094" t="67019" r="41385" b="30993"/>
          <a:stretch>
            <a:fillRect/>
          </a:stretch>
        </p:blipFill>
        <p:spPr>
          <a:xfrm>
            <a:off x="6839585" y="520477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3" name="Picture 352" descr="1LhZM7"/>
          <p:cNvPicPr>
            <a:picLocks noChangeAspect="1"/>
          </p:cNvPicPr>
          <p:nvPr/>
        </p:nvPicPr>
        <p:blipFill>
          <a:blip r:embed="rId4"/>
          <a:srcRect l="65880" t="67019" r="31599" b="30993"/>
          <a:stretch>
            <a:fillRect/>
          </a:stretch>
        </p:blipFill>
        <p:spPr>
          <a:xfrm>
            <a:off x="8032750" y="520477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4" name="Picture 353" descr="1LhZM7"/>
          <p:cNvPicPr>
            <a:picLocks noChangeAspect="1"/>
          </p:cNvPicPr>
          <p:nvPr/>
        </p:nvPicPr>
        <p:blipFill>
          <a:blip r:embed="rId4"/>
          <a:srcRect l="75667" t="67019" r="21813" b="30993"/>
          <a:stretch>
            <a:fillRect/>
          </a:stretch>
        </p:blipFill>
        <p:spPr>
          <a:xfrm>
            <a:off x="9225915" y="520477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5" name="Picture 354" descr="1LhZM7"/>
          <p:cNvPicPr>
            <a:picLocks noChangeAspect="1"/>
          </p:cNvPicPr>
          <p:nvPr/>
        </p:nvPicPr>
        <p:blipFill>
          <a:blip r:embed="rId4"/>
          <a:srcRect l="85453" t="67019" r="12026" b="30993"/>
          <a:stretch>
            <a:fillRect/>
          </a:stretch>
        </p:blipFill>
        <p:spPr>
          <a:xfrm>
            <a:off x="10419080" y="520477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6" name="Picture 355" descr="1LhZM7"/>
          <p:cNvPicPr>
            <a:picLocks noChangeAspect="1"/>
          </p:cNvPicPr>
          <p:nvPr/>
        </p:nvPicPr>
        <p:blipFill>
          <a:blip r:embed="rId4"/>
          <a:srcRect t="76118" r="93469" b="13509"/>
          <a:stretch>
            <a:fillRect/>
          </a:stretch>
        </p:blipFill>
        <p:spPr>
          <a:xfrm>
            <a:off x="635" y="5922682"/>
            <a:ext cx="796290" cy="81834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289">
                <a:moveTo>
                  <a:pt x="0" y="0"/>
                </a:moveTo>
                <a:lnTo>
                  <a:pt x="1" y="18"/>
                </a:lnTo>
                <a:cubicBezTo>
                  <a:pt x="30" y="295"/>
                  <a:pt x="264" y="511"/>
                  <a:pt x="549" y="511"/>
                </a:cubicBezTo>
                <a:lnTo>
                  <a:pt x="1254" y="511"/>
                </a:lnTo>
                <a:lnTo>
                  <a:pt x="1254" y="758"/>
                </a:lnTo>
                <a:lnTo>
                  <a:pt x="550" y="758"/>
                </a:lnTo>
                <a:cubicBezTo>
                  <a:pt x="255" y="758"/>
                  <a:pt x="15" y="990"/>
                  <a:pt x="0" y="1280"/>
                </a:cubicBezTo>
                <a:lnTo>
                  <a:pt x="0" y="12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7" name="Picture 356" descr="1LhZM7"/>
          <p:cNvPicPr>
            <a:picLocks noChangeAspect="1"/>
          </p:cNvPicPr>
          <p:nvPr/>
        </p:nvPicPr>
        <p:blipFill>
          <a:blip r:embed="rId4"/>
          <a:srcRect l="13797" t="80235" r="83844" b="17777"/>
          <a:stretch>
            <a:fillRect/>
          </a:stretch>
        </p:blipFill>
        <p:spPr>
          <a:xfrm>
            <a:off x="1682750" y="6247448"/>
            <a:ext cx="287655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3" h="247">
                <a:moveTo>
                  <a:pt x="0" y="0"/>
                </a:moveTo>
                <a:lnTo>
                  <a:pt x="453" y="0"/>
                </a:lnTo>
                <a:lnTo>
                  <a:pt x="453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8" name="Picture 357" descr="1LhZM7"/>
          <p:cNvPicPr>
            <a:picLocks noChangeAspect="1"/>
          </p:cNvPicPr>
          <p:nvPr/>
        </p:nvPicPr>
        <p:blipFill>
          <a:blip r:embed="rId4"/>
          <a:srcRect l="23422" t="80235" r="72953" b="17777"/>
          <a:stretch>
            <a:fillRect/>
          </a:stretch>
        </p:blipFill>
        <p:spPr>
          <a:xfrm>
            <a:off x="2856230" y="624744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9" name="Picture 358" descr="1LhZM7"/>
          <p:cNvPicPr>
            <a:picLocks noChangeAspect="1"/>
          </p:cNvPicPr>
          <p:nvPr/>
        </p:nvPicPr>
        <p:blipFill>
          <a:blip r:embed="rId4"/>
          <a:srcRect l="34313" t="80235" r="62063" b="17777"/>
          <a:stretch>
            <a:fillRect/>
          </a:stretch>
        </p:blipFill>
        <p:spPr>
          <a:xfrm>
            <a:off x="4184015" y="624744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0" name="Picture 359" descr="1LhZM7"/>
          <p:cNvPicPr>
            <a:picLocks noChangeAspect="1"/>
          </p:cNvPicPr>
          <p:nvPr/>
        </p:nvPicPr>
        <p:blipFill>
          <a:blip r:embed="rId4"/>
          <a:srcRect l="45203" t="80235" r="51172" b="17777"/>
          <a:stretch>
            <a:fillRect/>
          </a:stretch>
        </p:blipFill>
        <p:spPr>
          <a:xfrm>
            <a:off x="5511800" y="6247448"/>
            <a:ext cx="44196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" h="247">
                <a:moveTo>
                  <a:pt x="0" y="0"/>
                </a:moveTo>
                <a:lnTo>
                  <a:pt x="696" y="0"/>
                </a:lnTo>
                <a:lnTo>
                  <a:pt x="696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1" name="Picture 360" descr="1LhZM7"/>
          <p:cNvPicPr>
            <a:picLocks noChangeAspect="1"/>
          </p:cNvPicPr>
          <p:nvPr/>
        </p:nvPicPr>
        <p:blipFill>
          <a:blip r:embed="rId4"/>
          <a:srcRect l="56094" t="80235" r="41385" b="17777"/>
          <a:stretch>
            <a:fillRect/>
          </a:stretch>
        </p:blipFill>
        <p:spPr>
          <a:xfrm>
            <a:off x="6839585" y="624744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2" name="Picture 361" descr="1LhZM7"/>
          <p:cNvPicPr>
            <a:picLocks noChangeAspect="1"/>
          </p:cNvPicPr>
          <p:nvPr/>
        </p:nvPicPr>
        <p:blipFill>
          <a:blip r:embed="rId4"/>
          <a:srcRect l="65880" t="80235" r="31599" b="17777"/>
          <a:stretch>
            <a:fillRect/>
          </a:stretch>
        </p:blipFill>
        <p:spPr>
          <a:xfrm>
            <a:off x="8032750" y="624744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3" name="Picture 362" descr="1LhZM7"/>
          <p:cNvPicPr>
            <a:picLocks noChangeAspect="1"/>
          </p:cNvPicPr>
          <p:nvPr/>
        </p:nvPicPr>
        <p:blipFill>
          <a:blip r:embed="rId4"/>
          <a:srcRect l="75667" t="80235" r="21813" b="17777"/>
          <a:stretch>
            <a:fillRect/>
          </a:stretch>
        </p:blipFill>
        <p:spPr>
          <a:xfrm>
            <a:off x="9225915" y="6247448"/>
            <a:ext cx="307340" cy="15684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4" h="247">
                <a:moveTo>
                  <a:pt x="0" y="0"/>
                </a:moveTo>
                <a:lnTo>
                  <a:pt x="484" y="0"/>
                </a:lnTo>
                <a:lnTo>
                  <a:pt x="484" y="247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0" name="Picture 109" descr="1LhZM7"/>
          <p:cNvPicPr>
            <a:picLocks noChangeAspect="1"/>
          </p:cNvPicPr>
          <p:nvPr/>
        </p:nvPicPr>
        <p:blipFill>
          <a:blip r:embed="rId4"/>
          <a:srcRect l="-8" t="59907" r="100000" b="37098"/>
          <a:stretch>
            <a:fillRect/>
          </a:stretch>
        </p:blipFill>
        <p:spPr>
          <a:xfrm>
            <a:off x="0" y="4643755"/>
            <a:ext cx="1270" cy="2362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" h="372">
                <a:moveTo>
                  <a:pt x="2" y="0"/>
                </a:moveTo>
                <a:lnTo>
                  <a:pt x="2" y="372"/>
                </a:lnTo>
                <a:lnTo>
                  <a:pt x="1" y="362"/>
                </a:lnTo>
                <a:cubicBezTo>
                  <a:pt x="0" y="352"/>
                  <a:pt x="0" y="343"/>
                  <a:pt x="0" y="333"/>
                </a:cubicBezTo>
                <a:lnTo>
                  <a:pt x="0" y="39"/>
                </a:lnTo>
                <a:cubicBezTo>
                  <a:pt x="0" y="29"/>
                  <a:pt x="0" y="20"/>
                  <a:pt x="1" y="10"/>
                </a:cubicBezTo>
                <a:lnTo>
                  <a:pt x="2" y="0"/>
                </a:lnTo>
                <a:close/>
              </a:path>
            </a:pathLst>
          </a:custGeom>
        </p:spPr>
      </p:pic>
      <p:pic>
        <p:nvPicPr>
          <p:cNvPr id="111" name="Picture 110" descr="1LhZM7"/>
          <p:cNvPicPr>
            <a:picLocks noChangeAspect="1"/>
          </p:cNvPicPr>
          <p:nvPr/>
        </p:nvPicPr>
        <p:blipFill>
          <a:blip r:embed="rId4"/>
          <a:srcRect l="-8" t="46691" r="100000" b="50314"/>
          <a:stretch>
            <a:fillRect/>
          </a:stretch>
        </p:blipFill>
        <p:spPr>
          <a:xfrm>
            <a:off x="0" y="3601085"/>
            <a:ext cx="1270" cy="2362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" h="372">
                <a:moveTo>
                  <a:pt x="2" y="0"/>
                </a:moveTo>
                <a:lnTo>
                  <a:pt x="2" y="372"/>
                </a:lnTo>
                <a:lnTo>
                  <a:pt x="1" y="362"/>
                </a:lnTo>
                <a:cubicBezTo>
                  <a:pt x="0" y="352"/>
                  <a:pt x="0" y="343"/>
                  <a:pt x="0" y="333"/>
                </a:cubicBezTo>
                <a:lnTo>
                  <a:pt x="0" y="39"/>
                </a:lnTo>
                <a:cubicBezTo>
                  <a:pt x="0" y="29"/>
                  <a:pt x="0" y="20"/>
                  <a:pt x="1" y="10"/>
                </a:cubicBezTo>
                <a:lnTo>
                  <a:pt x="2" y="0"/>
                </a:lnTo>
                <a:close/>
              </a:path>
            </a:pathLst>
          </a:custGeom>
        </p:spPr>
      </p:pic>
      <p:pic>
        <p:nvPicPr>
          <p:cNvPr id="112" name="Picture 111" descr="1LhZM7"/>
          <p:cNvPicPr>
            <a:picLocks noChangeAspect="1"/>
          </p:cNvPicPr>
          <p:nvPr/>
        </p:nvPicPr>
        <p:blipFill>
          <a:blip r:embed="rId4"/>
          <a:srcRect l="-3" t="33626" r="100000" b="63682"/>
          <a:stretch>
            <a:fillRect/>
          </a:stretch>
        </p:blipFill>
        <p:spPr>
          <a:xfrm>
            <a:off x="635" y="2570480"/>
            <a:ext cx="635" cy="2120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" h="334">
                <a:moveTo>
                  <a:pt x="1" y="0"/>
                </a:moveTo>
                <a:lnTo>
                  <a:pt x="1" y="334"/>
                </a:lnTo>
                <a:lnTo>
                  <a:pt x="0" y="315"/>
                </a:lnTo>
                <a:lnTo>
                  <a:pt x="0" y="20"/>
                </a:lnTo>
                <a:lnTo>
                  <a:pt x="1" y="0"/>
                </a:lnTo>
                <a:close/>
              </a:path>
            </a:pathLst>
          </a:custGeom>
        </p:spPr>
      </p:pic>
      <p:pic>
        <p:nvPicPr>
          <p:cNvPr id="113" name="Picture 112" descr="1LhZM7"/>
          <p:cNvPicPr>
            <a:picLocks noChangeAspect="1"/>
          </p:cNvPicPr>
          <p:nvPr/>
        </p:nvPicPr>
        <p:blipFill>
          <a:blip r:embed="rId4"/>
          <a:srcRect l="-8" t="20258" r="100000" b="76746"/>
          <a:stretch>
            <a:fillRect/>
          </a:stretch>
        </p:blipFill>
        <p:spPr>
          <a:xfrm>
            <a:off x="0" y="1515745"/>
            <a:ext cx="1270" cy="2362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" h="372">
                <a:moveTo>
                  <a:pt x="2" y="0"/>
                </a:moveTo>
                <a:lnTo>
                  <a:pt x="2" y="372"/>
                </a:lnTo>
                <a:lnTo>
                  <a:pt x="1" y="362"/>
                </a:lnTo>
                <a:cubicBezTo>
                  <a:pt x="0" y="352"/>
                  <a:pt x="0" y="343"/>
                  <a:pt x="0" y="333"/>
                </a:cubicBezTo>
                <a:lnTo>
                  <a:pt x="0" y="39"/>
                </a:lnTo>
                <a:cubicBezTo>
                  <a:pt x="0" y="29"/>
                  <a:pt x="0" y="20"/>
                  <a:pt x="1" y="10"/>
                </a:cubicBezTo>
                <a:lnTo>
                  <a:pt x="2" y="0"/>
                </a:lnTo>
                <a:close/>
              </a:path>
            </a:pathLst>
          </a:custGeom>
        </p:spPr>
      </p:pic>
      <p:pic>
        <p:nvPicPr>
          <p:cNvPr id="143" name="Picture 142" descr="1LhZM7"/>
          <p:cNvPicPr>
            <a:picLocks noChangeAspect="1"/>
          </p:cNvPicPr>
          <p:nvPr/>
        </p:nvPicPr>
        <p:blipFill>
          <a:blip r:embed="rId4"/>
          <a:srcRect t="16142" r="93469" b="72630"/>
          <a:stretch>
            <a:fillRect/>
          </a:stretch>
        </p:blipFill>
        <p:spPr>
          <a:xfrm>
            <a:off x="635" y="1191260"/>
            <a:ext cx="79629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395">
                <a:moveTo>
                  <a:pt x="549" y="0"/>
                </a:moveTo>
                <a:lnTo>
                  <a:pt x="1254" y="0"/>
                </a:lnTo>
                <a:lnTo>
                  <a:pt x="1254" y="1395"/>
                </a:lnTo>
                <a:lnTo>
                  <a:pt x="549" y="1395"/>
                </a:lnTo>
                <a:cubicBezTo>
                  <a:pt x="264" y="1395"/>
                  <a:pt x="30" y="1179"/>
                  <a:pt x="1" y="901"/>
                </a:cubicBezTo>
                <a:lnTo>
                  <a:pt x="0" y="884"/>
                </a:lnTo>
                <a:lnTo>
                  <a:pt x="0" y="511"/>
                </a:lnTo>
                <a:lnTo>
                  <a:pt x="1" y="494"/>
                </a:lnTo>
                <a:cubicBezTo>
                  <a:pt x="30" y="216"/>
                  <a:pt x="264" y="0"/>
                  <a:pt x="549" y="0"/>
                </a:cubicBezTo>
                <a:close/>
              </a:path>
            </a:pathLst>
          </a:custGeom>
        </p:spPr>
      </p:pic>
      <p:pic>
        <p:nvPicPr>
          <p:cNvPr id="162" name="Picture 161" descr="1LhZM7"/>
          <p:cNvPicPr>
            <a:picLocks noChangeAspect="1"/>
          </p:cNvPicPr>
          <p:nvPr/>
        </p:nvPicPr>
        <p:blipFill>
          <a:blip r:embed="rId4"/>
          <a:srcRect t="29358" r="93469" b="59414"/>
          <a:stretch>
            <a:fillRect/>
          </a:stretch>
        </p:blipFill>
        <p:spPr>
          <a:xfrm>
            <a:off x="635" y="2233930"/>
            <a:ext cx="79629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395">
                <a:moveTo>
                  <a:pt x="550" y="0"/>
                </a:moveTo>
                <a:lnTo>
                  <a:pt x="1254" y="0"/>
                </a:lnTo>
                <a:lnTo>
                  <a:pt x="1254" y="1395"/>
                </a:lnTo>
                <a:lnTo>
                  <a:pt x="550" y="1395"/>
                </a:lnTo>
                <a:cubicBezTo>
                  <a:pt x="255" y="1395"/>
                  <a:pt x="15" y="1164"/>
                  <a:pt x="0" y="873"/>
                </a:cubicBezTo>
                <a:lnTo>
                  <a:pt x="0" y="865"/>
                </a:lnTo>
                <a:lnTo>
                  <a:pt x="0" y="530"/>
                </a:lnTo>
                <a:lnTo>
                  <a:pt x="0" y="522"/>
                </a:lnTo>
                <a:cubicBezTo>
                  <a:pt x="15" y="231"/>
                  <a:pt x="255" y="0"/>
                  <a:pt x="550" y="0"/>
                </a:cubicBezTo>
                <a:close/>
              </a:path>
            </a:pathLst>
          </a:custGeom>
        </p:spPr>
      </p:pic>
      <p:pic>
        <p:nvPicPr>
          <p:cNvPr id="181" name="Picture 180" descr="1LhZM7"/>
          <p:cNvPicPr>
            <a:picLocks noChangeAspect="1"/>
          </p:cNvPicPr>
          <p:nvPr/>
        </p:nvPicPr>
        <p:blipFill>
          <a:blip r:embed="rId4"/>
          <a:srcRect t="42574" r="93469" b="46197"/>
          <a:stretch>
            <a:fillRect/>
          </a:stretch>
        </p:blipFill>
        <p:spPr>
          <a:xfrm>
            <a:off x="635" y="3276600"/>
            <a:ext cx="79629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395">
                <a:moveTo>
                  <a:pt x="549" y="0"/>
                </a:moveTo>
                <a:lnTo>
                  <a:pt x="1254" y="0"/>
                </a:lnTo>
                <a:lnTo>
                  <a:pt x="1254" y="1395"/>
                </a:lnTo>
                <a:lnTo>
                  <a:pt x="549" y="1395"/>
                </a:lnTo>
                <a:cubicBezTo>
                  <a:pt x="264" y="1395"/>
                  <a:pt x="30" y="1179"/>
                  <a:pt x="1" y="901"/>
                </a:cubicBezTo>
                <a:lnTo>
                  <a:pt x="0" y="884"/>
                </a:lnTo>
                <a:lnTo>
                  <a:pt x="0" y="511"/>
                </a:lnTo>
                <a:lnTo>
                  <a:pt x="1" y="494"/>
                </a:lnTo>
                <a:cubicBezTo>
                  <a:pt x="30" y="216"/>
                  <a:pt x="264" y="0"/>
                  <a:pt x="549" y="0"/>
                </a:cubicBezTo>
                <a:close/>
              </a:path>
            </a:pathLst>
          </a:custGeom>
        </p:spPr>
      </p:pic>
      <p:pic>
        <p:nvPicPr>
          <p:cNvPr id="200" name="Picture 199" descr="1LhZM7"/>
          <p:cNvPicPr>
            <a:picLocks noChangeAspect="1"/>
          </p:cNvPicPr>
          <p:nvPr/>
        </p:nvPicPr>
        <p:blipFill>
          <a:blip r:embed="rId4"/>
          <a:srcRect t="55791" r="93469" b="32981"/>
          <a:stretch>
            <a:fillRect/>
          </a:stretch>
        </p:blipFill>
        <p:spPr>
          <a:xfrm>
            <a:off x="635" y="4319270"/>
            <a:ext cx="796290" cy="8858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395">
                <a:moveTo>
                  <a:pt x="549" y="0"/>
                </a:moveTo>
                <a:lnTo>
                  <a:pt x="1254" y="0"/>
                </a:lnTo>
                <a:lnTo>
                  <a:pt x="1254" y="1395"/>
                </a:lnTo>
                <a:lnTo>
                  <a:pt x="549" y="1395"/>
                </a:lnTo>
                <a:cubicBezTo>
                  <a:pt x="264" y="1395"/>
                  <a:pt x="30" y="1179"/>
                  <a:pt x="1" y="901"/>
                </a:cubicBezTo>
                <a:lnTo>
                  <a:pt x="0" y="884"/>
                </a:lnTo>
                <a:lnTo>
                  <a:pt x="0" y="511"/>
                </a:lnTo>
                <a:lnTo>
                  <a:pt x="1" y="494"/>
                </a:lnTo>
                <a:cubicBezTo>
                  <a:pt x="30" y="216"/>
                  <a:pt x="264" y="0"/>
                  <a:pt x="549" y="0"/>
                </a:cubicBezTo>
                <a:close/>
              </a:path>
            </a:pathLst>
          </a:custGeom>
        </p:spPr>
      </p:pic>
      <p:pic>
        <p:nvPicPr>
          <p:cNvPr id="320" name="Picture 319" descr="1LhZM7"/>
          <p:cNvPicPr>
            <a:picLocks noChangeAspect="1"/>
          </p:cNvPicPr>
          <p:nvPr/>
        </p:nvPicPr>
        <p:blipFill>
          <a:blip r:embed="rId4"/>
          <a:srcRect t="23254" r="93469" b="66374"/>
          <a:stretch>
            <a:fillRect/>
          </a:stretch>
        </p:blipFill>
        <p:spPr>
          <a:xfrm>
            <a:off x="635" y="1751965"/>
            <a:ext cx="796290" cy="81851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289">
                <a:moveTo>
                  <a:pt x="0" y="0"/>
                </a:moveTo>
                <a:lnTo>
                  <a:pt x="1" y="18"/>
                </a:lnTo>
                <a:cubicBezTo>
                  <a:pt x="30" y="295"/>
                  <a:pt x="264" y="511"/>
                  <a:pt x="549" y="511"/>
                </a:cubicBezTo>
                <a:lnTo>
                  <a:pt x="1254" y="511"/>
                </a:lnTo>
                <a:lnTo>
                  <a:pt x="1254" y="758"/>
                </a:lnTo>
                <a:lnTo>
                  <a:pt x="550" y="758"/>
                </a:lnTo>
                <a:cubicBezTo>
                  <a:pt x="255" y="758"/>
                  <a:pt x="15" y="990"/>
                  <a:pt x="0" y="1280"/>
                </a:cubicBezTo>
                <a:lnTo>
                  <a:pt x="0" y="12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9" name="Picture 328" descr="1LhZM7"/>
          <p:cNvPicPr>
            <a:picLocks noChangeAspect="1"/>
          </p:cNvPicPr>
          <p:nvPr/>
        </p:nvPicPr>
        <p:blipFill>
          <a:blip r:embed="rId4"/>
          <a:srcRect t="36318" r="93469" b="53309"/>
          <a:stretch>
            <a:fillRect/>
          </a:stretch>
        </p:blipFill>
        <p:spPr>
          <a:xfrm>
            <a:off x="635" y="2782570"/>
            <a:ext cx="796290" cy="81851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289">
                <a:moveTo>
                  <a:pt x="0" y="0"/>
                </a:moveTo>
                <a:lnTo>
                  <a:pt x="0" y="9"/>
                </a:lnTo>
                <a:cubicBezTo>
                  <a:pt x="15" y="299"/>
                  <a:pt x="255" y="530"/>
                  <a:pt x="550" y="530"/>
                </a:cubicBezTo>
                <a:lnTo>
                  <a:pt x="1254" y="530"/>
                </a:lnTo>
                <a:lnTo>
                  <a:pt x="1254" y="777"/>
                </a:lnTo>
                <a:lnTo>
                  <a:pt x="549" y="777"/>
                </a:lnTo>
                <a:cubicBezTo>
                  <a:pt x="264" y="777"/>
                  <a:pt x="30" y="994"/>
                  <a:pt x="1" y="1271"/>
                </a:cubicBezTo>
                <a:lnTo>
                  <a:pt x="0" y="128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8" name="Picture 337" descr="1LhZM7"/>
          <p:cNvPicPr>
            <a:picLocks noChangeAspect="1"/>
          </p:cNvPicPr>
          <p:nvPr/>
        </p:nvPicPr>
        <p:blipFill>
          <a:blip r:embed="rId4"/>
          <a:srcRect t="49686" r="93469" b="40093"/>
          <a:stretch>
            <a:fillRect/>
          </a:stretch>
        </p:blipFill>
        <p:spPr>
          <a:xfrm>
            <a:off x="635" y="3837305"/>
            <a:ext cx="796290" cy="80645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4" h="1270">
                <a:moveTo>
                  <a:pt x="0" y="0"/>
                </a:moveTo>
                <a:lnTo>
                  <a:pt x="1" y="18"/>
                </a:lnTo>
                <a:cubicBezTo>
                  <a:pt x="30" y="295"/>
                  <a:pt x="264" y="511"/>
                  <a:pt x="549" y="511"/>
                </a:cubicBezTo>
                <a:lnTo>
                  <a:pt x="1254" y="511"/>
                </a:lnTo>
                <a:lnTo>
                  <a:pt x="1254" y="758"/>
                </a:lnTo>
                <a:lnTo>
                  <a:pt x="549" y="758"/>
                </a:lnTo>
                <a:cubicBezTo>
                  <a:pt x="264" y="758"/>
                  <a:pt x="30" y="975"/>
                  <a:pt x="1" y="1252"/>
                </a:cubicBezTo>
                <a:lnTo>
                  <a:pt x="0" y="127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67" name="Group 366"/>
          <p:cNvGrpSpPr/>
          <p:nvPr/>
        </p:nvGrpSpPr>
        <p:grpSpPr>
          <a:xfrm>
            <a:off x="1475105" y="1733550"/>
            <a:ext cx="9283700" cy="3061970"/>
            <a:chOff x="-14280" y="1890"/>
            <a:chExt cx="14620" cy="4822"/>
          </a:xfrm>
        </p:grpSpPr>
        <p:grpSp>
          <p:nvGrpSpPr>
            <p:cNvPr id="9" name="Group 8"/>
            <p:cNvGrpSpPr/>
            <p:nvPr/>
          </p:nvGrpSpPr>
          <p:grpSpPr>
            <a:xfrm>
              <a:off x="-6590" y="2097"/>
              <a:ext cx="1122" cy="1117"/>
              <a:chOff x="2180974" y="148629"/>
              <a:chExt cx="712319" cy="70921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180974" y="148629"/>
                <a:ext cx="712319" cy="709214"/>
              </a:xfrm>
              <a:prstGeom prst="ellipse">
                <a:avLst/>
              </a:prstGeom>
              <a:solidFill>
                <a:srgbClr val="77ADC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hord 10"/>
              <p:cNvSpPr/>
              <p:nvPr/>
            </p:nvSpPr>
            <p:spPr>
              <a:xfrm rot="4088942">
                <a:off x="2197459" y="160739"/>
                <a:ext cx="676824" cy="685834"/>
              </a:xfrm>
              <a:prstGeom prst="chord">
                <a:avLst>
                  <a:gd name="adj1" fmla="val 2761841"/>
                  <a:gd name="adj2" fmla="val 16200000"/>
                </a:avLst>
              </a:prstGeom>
              <a:solidFill>
                <a:srgbClr val="0087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-11180" y="5490"/>
              <a:ext cx="8588" cy="985"/>
            </a:xfrm>
            <a:prstGeom prst="roundRect">
              <a:avLst>
                <a:gd name="adj" fmla="val 42661"/>
              </a:avLst>
            </a:prstGeom>
            <a:solidFill>
              <a:srgbClr val="6D9F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35"/>
            <p:cNvSpPr txBox="1"/>
            <p:nvPr/>
          </p:nvSpPr>
          <p:spPr>
            <a:xfrm>
              <a:off x="-9608" y="5525"/>
              <a:ext cx="74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LESSON 2: A CLOSER LOOK 1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-11203" y="5230"/>
              <a:ext cx="1560" cy="1483"/>
              <a:chOff x="2766630" y="1746890"/>
              <a:chExt cx="990895" cy="94161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630" y="1746890"/>
                <a:ext cx="990895" cy="94161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7"/>
              <a:srcRect t="5582"/>
              <a:stretch>
                <a:fillRect/>
              </a:stretch>
            </p:blipFill>
            <p:spPr>
              <a:xfrm>
                <a:off x="2906617" y="1968106"/>
                <a:ext cx="710920" cy="499184"/>
              </a:xfrm>
              <a:prstGeom prst="rect">
                <a:avLst/>
              </a:prstGeom>
            </p:spPr>
          </p:pic>
        </p:grpSp>
        <p:sp>
          <p:nvSpPr>
            <p:cNvPr id="20" name="TextBox 40"/>
            <p:cNvSpPr txBox="1"/>
            <p:nvPr/>
          </p:nvSpPr>
          <p:spPr>
            <a:xfrm>
              <a:off x="-14280" y="3461"/>
              <a:ext cx="14621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Myriad Pro" pitchFamily="34" charset="0"/>
                </a:rPr>
                <a:t>NATURAL WONDERS</a:t>
              </a:r>
            </a:p>
          </p:txBody>
        </p:sp>
        <p:sp>
          <p:nvSpPr>
            <p:cNvPr id="12" name="TextBox 39"/>
            <p:cNvSpPr txBox="1"/>
            <p:nvPr/>
          </p:nvSpPr>
          <p:spPr>
            <a:xfrm>
              <a:off x="-9724" y="1890"/>
              <a:ext cx="3290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Myriad Pro" pitchFamily="34" charset="0"/>
                </a:rPr>
                <a:t>Unit</a:t>
              </a:r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-6619" y="2071"/>
              <a:ext cx="1150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Myriad Pro" pitchFamily="34" charset="0"/>
                </a:rPr>
                <a:t>7</a:t>
              </a:r>
              <a:endParaRPr lang="en-US" sz="4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86530" y="499745"/>
            <a:ext cx="5113655" cy="1024255"/>
          </a:xfrm>
          <a:prstGeom prst="roundRect">
            <a:avLst>
              <a:gd name="adj" fmla="val 42661"/>
            </a:avLst>
          </a:prstGeom>
          <a:solidFill>
            <a:srgbClr val="FFC0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5790" y="1741805"/>
            <a:ext cx="1094232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By the end of the lesson, students will be able to:</a:t>
            </a:r>
          </a:p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600" dirty="0"/>
              <a:t>Use the lexical items related to the topic </a:t>
            </a:r>
            <a:r>
              <a:rPr lang="en-US" sz="3600" i="1" dirty="0"/>
              <a:t>NATURAL WONDERS</a:t>
            </a:r>
          </a:p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600" dirty="0"/>
              <a:t>Pronounce the sounds /sl/ and /sn/ in words and sentences correctly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2130" y="3907155"/>
            <a:ext cx="1972945" cy="60134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GB" b="1" dirty="0">
                <a:solidFill>
                  <a:schemeClr val="tx1"/>
                </a:solidFill>
              </a:rPr>
              <a:t>PRONUNCIATION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88635" y="1093470"/>
            <a:ext cx="6108065" cy="60388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Option 1: Brainstorm</a:t>
            </a:r>
          </a:p>
          <a:p>
            <a:r>
              <a:rPr lang="en-US" dirty="0">
                <a:solidFill>
                  <a:schemeClr val="tx1"/>
                </a:solidFill>
              </a:rPr>
              <a:t>Option 2: Would you rather?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0855" y="1791970"/>
            <a:ext cx="6125845" cy="199517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Vocabulary 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1: Match the words in A with their definitions/explanations in B.</a:t>
            </a:r>
          </a:p>
          <a:p>
            <a:pPr algn="just"/>
            <a:r>
              <a:rPr lang="en-US" altLang="en-GB" dirty="0">
                <a:solidFill>
                  <a:schemeClr val="tx1"/>
                </a:solidFill>
              </a:rPr>
              <a:t>T</a:t>
            </a:r>
            <a:r>
              <a:rPr lang="en-GB" dirty="0">
                <a:solidFill>
                  <a:schemeClr val="tx1"/>
                </a:solidFill>
              </a:rPr>
              <a:t>ask 2: Complete the following table. There is one example.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3: Complete the following sentences with the words from the box.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56885" y="3861435"/>
            <a:ext cx="6140450" cy="122174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Listen and repeat the words. Pay attention to the sounds /sl/ and /sn/ </a:t>
            </a:r>
          </a:p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Listen and repeat the sentences. Pay attention the the underlined words.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18920" y="2541905"/>
            <a:ext cx="796925" cy="136525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05075" y="4208145"/>
            <a:ext cx="918210" cy="103251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04946" y="52405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635" y="5250815"/>
            <a:ext cx="6108700" cy="68516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2: A CLOSER LOOK 1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5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Ungrp="1" noRot="1" noChangeAspect="1" noMove="1" noResize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brainstorm-animation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-7620"/>
            <a:ext cx="12192635" cy="80772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2430" y="3429000"/>
            <a:ext cx="34982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</a:t>
            </a:r>
          </a:p>
        </p:txBody>
      </p:sp>
      <p:sp>
        <p:nvSpPr>
          <p:cNvPr id="16" name="TextBox 11"/>
          <p:cNvSpPr txBox="1"/>
          <p:nvPr/>
        </p:nvSpPr>
        <p:spPr>
          <a:xfrm>
            <a:off x="12628880" y="1075690"/>
            <a:ext cx="5624195" cy="6840220"/>
          </a:xfrm>
          <a:prstGeom prst="rect">
            <a:avLst/>
          </a:prstGeom>
          <a:solidFill>
            <a:schemeClr val="tx1">
              <a:alpha val="36000"/>
            </a:scheme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7" name="TextBox 14"/>
          <p:cNvSpPr txBox="1"/>
          <p:nvPr/>
        </p:nvSpPr>
        <p:spPr>
          <a:xfrm>
            <a:off x="8060077" y="152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87A0C25-7A92-401A-942B-D8281A75FD5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6\uFFFD.\uFFFD{1DE8D01E-DD80-434F-B6B3-085F8CC88B78}&quot;,&quot;C:\\Users\\DELL\\Desktop\\Nhan\\Unit 7 Natural wonders of the world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PRESENTATION_TITLE" val="LESSON 2_ A CLOSER LOOK 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1F1242-18C6-43D0-A05C-5792363B2737}:2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70285C-2FA4-46CF-BB4B-A8E3707BEEA9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D0D696-FCE7-4CB8-9567-15BDDD640FBE}:3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34DC485-2524-4817-83B1-7D612D1A391B}:3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7543CA-C75B-49F5-AFD2-F4303B9242EB}:59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169</Words>
  <Application>Microsoft Office PowerPoint</Application>
  <PresentationFormat>Widescreen</PresentationFormat>
  <Paragraphs>29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Adobe Gothic Std B</vt:lpstr>
      <vt:lpstr>Arial</vt:lpstr>
      <vt:lpstr>Calibri</vt:lpstr>
      <vt:lpstr>Calibri Light</vt:lpstr>
      <vt:lpstr>Courier New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2_ A CLOSER LOOK 1</dc:title>
  <dc:creator>TrangDTT</dc:creator>
  <cp:lastModifiedBy>Office</cp:lastModifiedBy>
  <cp:revision>307</cp:revision>
  <dcterms:created xsi:type="dcterms:W3CDTF">2020-12-09T02:04:00Z</dcterms:created>
  <dcterms:modified xsi:type="dcterms:W3CDTF">2025-09-04T03:08:41Z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67ECEDA3FDA048D29AA9BFC6749F8295_13</vt:lpwstr>
  </property>
  <property fmtid="{D5CDD505-2E9C-101B-9397-08002B2CF9AE}" pid="3" name="KSOProductBuildVer">
    <vt:lpwstr>1033-12.2.0.13359</vt:lpwstr>
  </property>
</Properties>
</file>