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30"/>
  </p:notesMasterIdLst>
  <p:sldIdLst>
    <p:sldId id="260" r:id="rId2"/>
    <p:sldId id="257" r:id="rId3"/>
    <p:sldId id="256" r:id="rId4"/>
    <p:sldId id="258" r:id="rId5"/>
    <p:sldId id="266" r:id="rId6"/>
    <p:sldId id="312" r:id="rId7"/>
    <p:sldId id="261" r:id="rId8"/>
    <p:sldId id="262" r:id="rId9"/>
    <p:sldId id="264" r:id="rId10"/>
    <p:sldId id="259" r:id="rId11"/>
    <p:sldId id="263" r:id="rId12"/>
    <p:sldId id="265" r:id="rId13"/>
    <p:sldId id="269" r:id="rId14"/>
    <p:sldId id="314" r:id="rId15"/>
    <p:sldId id="355" r:id="rId16"/>
    <p:sldId id="356" r:id="rId17"/>
    <p:sldId id="315" r:id="rId18"/>
    <p:sldId id="313" r:id="rId19"/>
    <p:sldId id="268" r:id="rId20"/>
    <p:sldId id="276" r:id="rId21"/>
    <p:sldId id="316" r:id="rId22"/>
    <p:sldId id="267" r:id="rId23"/>
    <p:sldId id="317" r:id="rId24"/>
    <p:sldId id="270" r:id="rId25"/>
    <p:sldId id="272" r:id="rId26"/>
    <p:sldId id="275" r:id="rId27"/>
    <p:sldId id="274" r:id="rId28"/>
    <p:sldId id="354" r:id="rId29"/>
  </p:sldIdLst>
  <p:sldSz cx="9144000" cy="5143500" type="screen16x9"/>
  <p:notesSz cx="6858000" cy="9144000"/>
  <p:embeddedFontLst>
    <p:embeddedFont>
      <p:font typeface="Lexend Deca" panose="020B0604020202020204" charset="-128"/>
      <p:regular r:id="rId31"/>
      <p:bold r:id="rId32"/>
    </p:embeddedFont>
    <p:embeddedFont>
      <p:font typeface="Bebas Neue" panose="020B0606020202050201" pitchFamily="34" charset="0"/>
      <p:regular r:id="rId33"/>
    </p:embeddedFont>
    <p:embeddedFont>
      <p:font typeface="Didact Gothic" panose="00000500000000000000" pitchFamily="2" charset="0"/>
      <p:regular r:id="rId34"/>
    </p:embeddedFont>
    <p:embeddedFont>
      <p:font typeface="Freehand" panose="020B0604020202020204" charset="0"/>
      <p:regular r:id="rId35"/>
    </p:embeddedFont>
    <p:embeddedFont>
      <p:font typeface="Nunito Light" panose="00000400000000000000" pitchFamily="2" charset="0"/>
      <p:regular r:id="rId36"/>
      <p:italic r:id="rId37"/>
    </p:embeddedFont>
    <p:embeddedFont>
      <p:font typeface="Oranienbaum" panose="02000506080000020003" pitchFamily="2" charset="0"/>
      <p:regular r:id="rId38"/>
    </p:embeddedFont>
  </p:embeddedFontLst>
  <p:custDataLst>
    <p:tags r:id="rId39"/>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A9100"/>
    <a:srgbClr val="487871"/>
    <a:srgbClr val="234F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EC15440-9A50-457F-A6C6-7049AC9899E8}">
  <a:tblStyle styleId="{AEC15440-9A50-457F-A6C6-7049AC9899E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51" autoAdjust="0"/>
    <p:restoredTop sz="94660"/>
  </p:normalViewPr>
  <p:slideViewPr>
    <p:cSldViewPr snapToGrid="0">
      <p:cViewPr varScale="1">
        <p:scale>
          <a:sx n="100" d="100"/>
          <a:sy n="100" d="100"/>
        </p:scale>
        <p:origin x="1037"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2455f058fe5_1_5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2455f058fe5_1_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2455f058fe5_1_5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2455f058fe5_1_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0196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2455f058fe5_1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2455f058fe5_1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03511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2455f058fe5_1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2455f058fe5_1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10611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2455f058fe5_1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2455f058fe5_1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94696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67093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27b0c7b9e4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27b0c7b9e4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2455f058fe5_1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2455f058fe5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2455f058fe5_1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2455f058fe5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49034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23207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6583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7b6a6435e1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27b6a6435e1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2455f058fe5_1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2455f058fe5_1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2455f058fe5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2455f058fe5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1446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2455f058fe5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2455f058fe5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60000"/>
          </a:blip>
          <a:stretch>
            <a:fillRect/>
          </a:stretch>
        </p:blipFill>
        <p:spPr>
          <a:xfrm>
            <a:off x="1354" y="0"/>
            <a:ext cx="9141289" cy="5141975"/>
          </a:xfrm>
          <a:prstGeom prst="rect">
            <a:avLst/>
          </a:prstGeom>
          <a:noFill/>
          <a:ln>
            <a:noFill/>
          </a:ln>
        </p:spPr>
      </p:pic>
      <p:sp>
        <p:nvSpPr>
          <p:cNvPr id="10" name="Google Shape;10;p2"/>
          <p:cNvSpPr txBox="1">
            <a:spLocks noGrp="1"/>
          </p:cNvSpPr>
          <p:nvPr>
            <p:ph type="ctrTitle"/>
          </p:nvPr>
        </p:nvSpPr>
        <p:spPr>
          <a:xfrm>
            <a:off x="713225" y="777240"/>
            <a:ext cx="6035100" cy="20025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6600">
                <a:solidFill>
                  <a:srgbClr val="224D71"/>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5965675" y="3842075"/>
            <a:ext cx="2465100" cy="574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a:solidFill>
                  <a:srgbClr val="224D7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2" name="Google Shape;12;p2"/>
          <p:cNvGrpSpPr/>
          <p:nvPr/>
        </p:nvGrpSpPr>
        <p:grpSpPr>
          <a:xfrm>
            <a:off x="152912" y="109048"/>
            <a:ext cx="9326237" cy="5303627"/>
            <a:chOff x="152912" y="109048"/>
            <a:chExt cx="9326237" cy="5303627"/>
          </a:xfrm>
        </p:grpSpPr>
        <p:pic>
          <p:nvPicPr>
            <p:cNvPr id="13" name="Google Shape;13;p2"/>
            <p:cNvPicPr preferRelativeResize="0"/>
            <p:nvPr/>
          </p:nvPicPr>
          <p:blipFill>
            <a:blip r:embed="rId3">
              <a:alphaModFix/>
            </a:blip>
            <a:stretch>
              <a:fillRect/>
            </a:stretch>
          </p:blipFill>
          <p:spPr>
            <a:xfrm>
              <a:off x="152912" y="109048"/>
              <a:ext cx="1481784" cy="376950"/>
            </a:xfrm>
            <a:prstGeom prst="rect">
              <a:avLst/>
            </a:prstGeom>
            <a:noFill/>
            <a:ln>
              <a:noFill/>
            </a:ln>
          </p:spPr>
        </p:pic>
        <p:pic>
          <p:nvPicPr>
            <p:cNvPr id="14" name="Google Shape;14;p2"/>
            <p:cNvPicPr preferRelativeResize="0"/>
            <p:nvPr/>
          </p:nvPicPr>
          <p:blipFill>
            <a:blip r:embed="rId4">
              <a:alphaModFix amt="90000"/>
            </a:blip>
            <a:stretch>
              <a:fillRect/>
            </a:stretch>
          </p:blipFill>
          <p:spPr>
            <a:xfrm>
              <a:off x="4593666" y="4604000"/>
              <a:ext cx="4885484" cy="808675"/>
            </a:xfrm>
            <a:prstGeom prst="rect">
              <a:avLst/>
            </a:prstGeom>
            <a:noFill/>
            <a:ln>
              <a:noFill/>
            </a:ln>
          </p:spPr>
        </p:pic>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02"/>
        <p:cNvGrpSpPr/>
        <p:nvPr/>
      </p:nvGrpSpPr>
      <p:grpSpPr>
        <a:xfrm>
          <a:off x="0" y="0"/>
          <a:ext cx="0" cy="0"/>
          <a:chOff x="0" y="0"/>
          <a:chExt cx="0" cy="0"/>
        </a:xfrm>
      </p:grpSpPr>
      <p:pic>
        <p:nvPicPr>
          <p:cNvPr id="103" name="Google Shape;103;p14"/>
          <p:cNvPicPr preferRelativeResize="0"/>
          <p:nvPr/>
        </p:nvPicPr>
        <p:blipFill>
          <a:blip r:embed="rId2">
            <a:alphaModFix amt="60000"/>
          </a:blip>
          <a:stretch>
            <a:fillRect/>
          </a:stretch>
        </p:blipFill>
        <p:spPr>
          <a:xfrm flipH="1">
            <a:off x="1354" y="0"/>
            <a:ext cx="9141289" cy="5141975"/>
          </a:xfrm>
          <a:prstGeom prst="rect">
            <a:avLst/>
          </a:prstGeom>
          <a:noFill/>
          <a:ln>
            <a:noFill/>
          </a:ln>
        </p:spPr>
      </p:pic>
      <p:grpSp>
        <p:nvGrpSpPr>
          <p:cNvPr id="104" name="Google Shape;104;p14"/>
          <p:cNvGrpSpPr/>
          <p:nvPr/>
        </p:nvGrpSpPr>
        <p:grpSpPr>
          <a:xfrm>
            <a:off x="-663028" y="-651537"/>
            <a:ext cx="11443777" cy="7527415"/>
            <a:chOff x="-663028" y="-651537"/>
            <a:chExt cx="11443777" cy="7527415"/>
          </a:xfrm>
        </p:grpSpPr>
        <p:pic>
          <p:nvPicPr>
            <p:cNvPr id="105" name="Google Shape;105;p14"/>
            <p:cNvPicPr preferRelativeResize="0"/>
            <p:nvPr/>
          </p:nvPicPr>
          <p:blipFill>
            <a:blip r:embed="rId3">
              <a:alphaModFix amt="90000"/>
            </a:blip>
            <a:stretch>
              <a:fillRect/>
            </a:stretch>
          </p:blipFill>
          <p:spPr>
            <a:xfrm>
              <a:off x="-663028" y="4455692"/>
              <a:ext cx="4026429" cy="2420186"/>
            </a:xfrm>
            <a:prstGeom prst="rect">
              <a:avLst/>
            </a:prstGeom>
            <a:noFill/>
            <a:ln>
              <a:noFill/>
            </a:ln>
          </p:spPr>
        </p:pic>
        <p:pic>
          <p:nvPicPr>
            <p:cNvPr id="106" name="Google Shape;106;p14"/>
            <p:cNvPicPr preferRelativeResize="0"/>
            <p:nvPr/>
          </p:nvPicPr>
          <p:blipFill>
            <a:blip r:embed="rId4">
              <a:alphaModFix amt="90000"/>
            </a:blip>
            <a:stretch>
              <a:fillRect/>
            </a:stretch>
          </p:blipFill>
          <p:spPr>
            <a:xfrm>
              <a:off x="1709454" y="-651537"/>
              <a:ext cx="5725076" cy="1610175"/>
            </a:xfrm>
            <a:prstGeom prst="rect">
              <a:avLst/>
            </a:prstGeom>
            <a:noFill/>
            <a:ln>
              <a:noFill/>
            </a:ln>
          </p:spPr>
        </p:pic>
        <p:pic>
          <p:nvPicPr>
            <p:cNvPr id="107" name="Google Shape;107;p14"/>
            <p:cNvPicPr preferRelativeResize="0"/>
            <p:nvPr/>
          </p:nvPicPr>
          <p:blipFill>
            <a:blip r:embed="rId5">
              <a:alphaModFix amt="90000"/>
            </a:blip>
            <a:stretch>
              <a:fillRect/>
            </a:stretch>
          </p:blipFill>
          <p:spPr>
            <a:xfrm>
              <a:off x="7007442" y="4421148"/>
              <a:ext cx="3773307" cy="851202"/>
            </a:xfrm>
            <a:prstGeom prst="rect">
              <a:avLst/>
            </a:prstGeom>
            <a:noFill/>
            <a:ln>
              <a:noFill/>
            </a:ln>
          </p:spPr>
        </p:pic>
      </p:grpSp>
      <p:sp>
        <p:nvSpPr>
          <p:cNvPr id="108" name="Google Shape;108;p14"/>
          <p:cNvSpPr txBox="1">
            <a:spLocks noGrp="1"/>
          </p:cNvSpPr>
          <p:nvPr>
            <p:ph type="title"/>
          </p:nvPr>
        </p:nvSpPr>
        <p:spPr>
          <a:xfrm>
            <a:off x="1995900" y="2634075"/>
            <a:ext cx="51522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9" name="Google Shape;109;p14"/>
          <p:cNvSpPr txBox="1">
            <a:spLocks noGrp="1"/>
          </p:cNvSpPr>
          <p:nvPr>
            <p:ph type="title" idx="2" hasCustomPrompt="1"/>
          </p:nvPr>
        </p:nvSpPr>
        <p:spPr>
          <a:xfrm>
            <a:off x="3999000" y="1448475"/>
            <a:ext cx="1146000" cy="841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10" name="Google Shape;110;p14"/>
          <p:cNvSpPr txBox="1">
            <a:spLocks noGrp="1"/>
          </p:cNvSpPr>
          <p:nvPr>
            <p:ph type="subTitle" idx="1"/>
          </p:nvPr>
        </p:nvSpPr>
        <p:spPr>
          <a:xfrm>
            <a:off x="3405750" y="3564600"/>
            <a:ext cx="2332500" cy="6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11"/>
        <p:cNvGrpSpPr/>
        <p:nvPr/>
      </p:nvGrpSpPr>
      <p:grpSpPr>
        <a:xfrm>
          <a:off x="0" y="0"/>
          <a:ext cx="0" cy="0"/>
          <a:chOff x="0" y="0"/>
          <a:chExt cx="0" cy="0"/>
        </a:xfrm>
      </p:grpSpPr>
      <p:pic>
        <p:nvPicPr>
          <p:cNvPr id="112" name="Google Shape;112;p15"/>
          <p:cNvPicPr preferRelativeResize="0"/>
          <p:nvPr/>
        </p:nvPicPr>
        <p:blipFill>
          <a:blip r:embed="rId2">
            <a:alphaModFix amt="60000"/>
          </a:blip>
          <a:stretch>
            <a:fillRect/>
          </a:stretch>
        </p:blipFill>
        <p:spPr>
          <a:xfrm rot="10800000" flipH="1">
            <a:off x="1354" y="0"/>
            <a:ext cx="9141289" cy="5141975"/>
          </a:xfrm>
          <a:prstGeom prst="rect">
            <a:avLst/>
          </a:prstGeom>
          <a:noFill/>
          <a:ln>
            <a:noFill/>
          </a:ln>
        </p:spPr>
      </p:pic>
      <p:sp>
        <p:nvSpPr>
          <p:cNvPr id="113" name="Google Shape;113;p15"/>
          <p:cNvSpPr txBox="1">
            <a:spLocks noGrp="1"/>
          </p:cNvSpPr>
          <p:nvPr>
            <p:ph type="title"/>
          </p:nvPr>
        </p:nvSpPr>
        <p:spPr>
          <a:xfrm>
            <a:off x="3633650" y="3043664"/>
            <a:ext cx="4041900" cy="797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14" name="Google Shape;114;p15"/>
          <p:cNvSpPr txBox="1">
            <a:spLocks noGrp="1"/>
          </p:cNvSpPr>
          <p:nvPr>
            <p:ph type="subTitle" idx="1"/>
          </p:nvPr>
        </p:nvSpPr>
        <p:spPr>
          <a:xfrm>
            <a:off x="3633650" y="1585313"/>
            <a:ext cx="4041900" cy="1576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3000"/>
              <a:buNone/>
              <a:defRPr sz="24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grpSp>
        <p:nvGrpSpPr>
          <p:cNvPr id="115" name="Google Shape;115;p15"/>
          <p:cNvGrpSpPr/>
          <p:nvPr/>
        </p:nvGrpSpPr>
        <p:grpSpPr>
          <a:xfrm>
            <a:off x="-91870" y="-353888"/>
            <a:ext cx="8952369" cy="5725076"/>
            <a:chOff x="-91870" y="-353888"/>
            <a:chExt cx="8952369" cy="5725076"/>
          </a:xfrm>
        </p:grpSpPr>
        <p:pic>
          <p:nvPicPr>
            <p:cNvPr id="116" name="Google Shape;116;p15"/>
            <p:cNvPicPr preferRelativeResize="0"/>
            <p:nvPr/>
          </p:nvPicPr>
          <p:blipFill>
            <a:blip r:embed="rId3">
              <a:alphaModFix amt="90000"/>
            </a:blip>
            <a:stretch>
              <a:fillRect/>
            </a:stretch>
          </p:blipFill>
          <p:spPr>
            <a:xfrm rot="5400000">
              <a:off x="-2149321" y="1703563"/>
              <a:ext cx="5725076" cy="1610175"/>
            </a:xfrm>
            <a:prstGeom prst="rect">
              <a:avLst/>
            </a:prstGeom>
            <a:noFill/>
            <a:ln>
              <a:noFill/>
            </a:ln>
          </p:spPr>
        </p:pic>
        <p:pic>
          <p:nvPicPr>
            <p:cNvPr id="117" name="Google Shape;117;p15"/>
            <p:cNvPicPr preferRelativeResize="0"/>
            <p:nvPr/>
          </p:nvPicPr>
          <p:blipFill>
            <a:blip r:embed="rId4">
              <a:alphaModFix amt="90000"/>
            </a:blip>
            <a:stretch>
              <a:fillRect/>
            </a:stretch>
          </p:blipFill>
          <p:spPr>
            <a:xfrm>
              <a:off x="1847367" y="-3"/>
              <a:ext cx="3773307" cy="624583"/>
            </a:xfrm>
            <a:prstGeom prst="rect">
              <a:avLst/>
            </a:prstGeom>
            <a:noFill/>
            <a:ln>
              <a:noFill/>
            </a:ln>
          </p:spPr>
        </p:pic>
        <p:pic>
          <p:nvPicPr>
            <p:cNvPr id="118" name="Google Shape;118;p15"/>
            <p:cNvPicPr preferRelativeResize="0"/>
            <p:nvPr/>
          </p:nvPicPr>
          <p:blipFill>
            <a:blip r:embed="rId4">
              <a:alphaModFix amt="90000"/>
            </a:blip>
            <a:stretch>
              <a:fillRect/>
            </a:stretch>
          </p:blipFill>
          <p:spPr>
            <a:xfrm rot="10800000" flipH="1">
              <a:off x="5087192" y="4662097"/>
              <a:ext cx="3773307" cy="624583"/>
            </a:xfrm>
            <a:prstGeom prst="rect">
              <a:avLst/>
            </a:prstGeom>
            <a:noFill/>
            <a:ln>
              <a:noFill/>
            </a:ln>
          </p:spPr>
        </p:pic>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19"/>
        <p:cNvGrpSpPr/>
        <p:nvPr/>
      </p:nvGrpSpPr>
      <p:grpSpPr>
        <a:xfrm>
          <a:off x="0" y="0"/>
          <a:ext cx="0" cy="0"/>
          <a:chOff x="0" y="0"/>
          <a:chExt cx="0" cy="0"/>
        </a:xfrm>
      </p:grpSpPr>
      <p:pic>
        <p:nvPicPr>
          <p:cNvPr id="120" name="Google Shape;120;p16"/>
          <p:cNvPicPr preferRelativeResize="0"/>
          <p:nvPr/>
        </p:nvPicPr>
        <p:blipFill>
          <a:blip r:embed="rId2">
            <a:alphaModFix amt="60000"/>
          </a:blip>
          <a:stretch>
            <a:fillRect/>
          </a:stretch>
        </p:blipFill>
        <p:spPr>
          <a:xfrm flipH="1">
            <a:off x="1354" y="0"/>
            <a:ext cx="9141289" cy="5141975"/>
          </a:xfrm>
          <a:prstGeom prst="rect">
            <a:avLst/>
          </a:prstGeom>
          <a:noFill/>
          <a:ln>
            <a:noFill/>
          </a:ln>
        </p:spPr>
      </p:pic>
      <p:sp>
        <p:nvSpPr>
          <p:cNvPr id="121" name="Google Shape;121;p16"/>
          <p:cNvSpPr txBox="1">
            <a:spLocks noGrp="1"/>
          </p:cNvSpPr>
          <p:nvPr>
            <p:ph type="title"/>
          </p:nvPr>
        </p:nvSpPr>
        <p:spPr>
          <a:xfrm>
            <a:off x="763725" y="1172925"/>
            <a:ext cx="3345300" cy="1937400"/>
          </a:xfrm>
          <a:prstGeom prst="rect">
            <a:avLst/>
          </a:prstGeom>
        </p:spPr>
        <p:txBody>
          <a:bodyPr spcFirstLastPara="1" wrap="square" lIns="91425" tIns="91425" rIns="91425" bIns="91425" anchor="b"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22" name="Google Shape;122;p16"/>
          <p:cNvSpPr txBox="1">
            <a:spLocks noGrp="1"/>
          </p:cNvSpPr>
          <p:nvPr>
            <p:ph type="subTitle" idx="1"/>
          </p:nvPr>
        </p:nvSpPr>
        <p:spPr>
          <a:xfrm>
            <a:off x="763725" y="3110175"/>
            <a:ext cx="3345300" cy="86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3" name="Google Shape;123;p16"/>
          <p:cNvSpPr>
            <a:spLocks noGrp="1"/>
          </p:cNvSpPr>
          <p:nvPr>
            <p:ph type="pic" idx="2"/>
          </p:nvPr>
        </p:nvSpPr>
        <p:spPr>
          <a:xfrm>
            <a:off x="4742125" y="742950"/>
            <a:ext cx="3657600" cy="3657600"/>
          </a:xfrm>
          <a:prstGeom prst="ellipse">
            <a:avLst/>
          </a:prstGeom>
          <a:noFill/>
          <a:ln>
            <a:noFill/>
          </a:ln>
        </p:spPr>
      </p:sp>
      <p:pic>
        <p:nvPicPr>
          <p:cNvPr id="124" name="Google Shape;124;p16"/>
          <p:cNvPicPr preferRelativeResize="0"/>
          <p:nvPr/>
        </p:nvPicPr>
        <p:blipFill>
          <a:blip r:embed="rId3">
            <a:alphaModFix amt="90000"/>
          </a:blip>
          <a:stretch>
            <a:fillRect/>
          </a:stretch>
        </p:blipFill>
        <p:spPr>
          <a:xfrm>
            <a:off x="-517276" y="4391901"/>
            <a:ext cx="1857172" cy="1116298"/>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65"/>
        <p:cNvGrpSpPr/>
        <p:nvPr/>
      </p:nvGrpSpPr>
      <p:grpSpPr>
        <a:xfrm>
          <a:off x="0" y="0"/>
          <a:ext cx="0" cy="0"/>
          <a:chOff x="0" y="0"/>
          <a:chExt cx="0" cy="0"/>
        </a:xfrm>
      </p:grpSpPr>
      <p:pic>
        <p:nvPicPr>
          <p:cNvPr id="166" name="Google Shape;166;p22"/>
          <p:cNvPicPr preferRelativeResize="0"/>
          <p:nvPr/>
        </p:nvPicPr>
        <p:blipFill>
          <a:blip r:embed="rId2">
            <a:alphaModFix amt="60000"/>
          </a:blip>
          <a:stretch>
            <a:fillRect/>
          </a:stretch>
        </p:blipFill>
        <p:spPr>
          <a:xfrm>
            <a:off x="1354" y="0"/>
            <a:ext cx="9141289" cy="5141975"/>
          </a:xfrm>
          <a:prstGeom prst="rect">
            <a:avLst/>
          </a:prstGeom>
          <a:noFill/>
          <a:ln>
            <a:noFill/>
          </a:ln>
        </p:spPr>
      </p:pic>
      <p:sp>
        <p:nvSpPr>
          <p:cNvPr id="167" name="Google Shape;167;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68" name="Google Shape;168;p22"/>
          <p:cNvSpPr txBox="1">
            <a:spLocks noGrp="1"/>
          </p:cNvSpPr>
          <p:nvPr>
            <p:ph type="subTitle" idx="1"/>
          </p:nvPr>
        </p:nvSpPr>
        <p:spPr>
          <a:xfrm>
            <a:off x="4769465" y="3285600"/>
            <a:ext cx="35553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 name="Google Shape;169;p22"/>
          <p:cNvSpPr txBox="1">
            <a:spLocks noGrp="1"/>
          </p:cNvSpPr>
          <p:nvPr>
            <p:ph type="subTitle" idx="2"/>
          </p:nvPr>
        </p:nvSpPr>
        <p:spPr>
          <a:xfrm>
            <a:off x="819238" y="3285625"/>
            <a:ext cx="35553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0" name="Google Shape;170;p22"/>
          <p:cNvSpPr txBox="1">
            <a:spLocks noGrp="1"/>
          </p:cNvSpPr>
          <p:nvPr>
            <p:ph type="subTitle" idx="3"/>
          </p:nvPr>
        </p:nvSpPr>
        <p:spPr>
          <a:xfrm>
            <a:off x="819238" y="2768968"/>
            <a:ext cx="35553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1800" b="1">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71" name="Google Shape;171;p22"/>
          <p:cNvSpPr txBox="1">
            <a:spLocks noGrp="1"/>
          </p:cNvSpPr>
          <p:nvPr>
            <p:ph type="subTitle" idx="4"/>
          </p:nvPr>
        </p:nvSpPr>
        <p:spPr>
          <a:xfrm>
            <a:off x="4769465" y="2768943"/>
            <a:ext cx="35553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1800" b="1">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172" name="Google Shape;172;p22"/>
          <p:cNvGrpSpPr/>
          <p:nvPr/>
        </p:nvGrpSpPr>
        <p:grpSpPr>
          <a:xfrm>
            <a:off x="-2312183" y="-862361"/>
            <a:ext cx="12921372" cy="6464937"/>
            <a:chOff x="-2312183" y="-862361"/>
            <a:chExt cx="12921372" cy="6464937"/>
          </a:xfrm>
        </p:grpSpPr>
        <p:pic>
          <p:nvPicPr>
            <p:cNvPr id="173" name="Google Shape;173;p22"/>
            <p:cNvPicPr preferRelativeResize="0"/>
            <p:nvPr/>
          </p:nvPicPr>
          <p:blipFill>
            <a:blip r:embed="rId3">
              <a:alphaModFix amt="90000"/>
            </a:blip>
            <a:stretch>
              <a:fillRect/>
            </a:stretch>
          </p:blipFill>
          <p:spPr>
            <a:xfrm>
              <a:off x="-1312812" y="3997614"/>
              <a:ext cx="2670152" cy="1604962"/>
            </a:xfrm>
            <a:prstGeom prst="rect">
              <a:avLst/>
            </a:prstGeom>
            <a:noFill/>
            <a:ln>
              <a:noFill/>
            </a:ln>
          </p:spPr>
        </p:pic>
        <p:pic>
          <p:nvPicPr>
            <p:cNvPr id="174" name="Google Shape;174;p22"/>
            <p:cNvPicPr preferRelativeResize="0"/>
            <p:nvPr/>
          </p:nvPicPr>
          <p:blipFill>
            <a:blip r:embed="rId4">
              <a:alphaModFix amt="90000"/>
            </a:blip>
            <a:stretch>
              <a:fillRect/>
            </a:stretch>
          </p:blipFill>
          <p:spPr>
            <a:xfrm>
              <a:off x="-2312183" y="-222803"/>
              <a:ext cx="3773307" cy="624583"/>
            </a:xfrm>
            <a:prstGeom prst="rect">
              <a:avLst/>
            </a:prstGeom>
            <a:noFill/>
            <a:ln>
              <a:noFill/>
            </a:ln>
          </p:spPr>
        </p:pic>
        <p:pic>
          <p:nvPicPr>
            <p:cNvPr id="175" name="Google Shape;175;p22"/>
            <p:cNvPicPr preferRelativeResize="0"/>
            <p:nvPr/>
          </p:nvPicPr>
          <p:blipFill>
            <a:blip r:embed="rId3">
              <a:alphaModFix amt="90000"/>
            </a:blip>
            <a:stretch>
              <a:fillRect/>
            </a:stretch>
          </p:blipFill>
          <p:spPr>
            <a:xfrm flipH="1">
              <a:off x="7939038" y="-862361"/>
              <a:ext cx="2670152" cy="1604962"/>
            </a:xfrm>
            <a:prstGeom prst="rect">
              <a:avLst/>
            </a:prstGeom>
            <a:noFill/>
            <a:ln>
              <a:noFill/>
            </a:ln>
          </p:spPr>
        </p:pic>
        <p:pic>
          <p:nvPicPr>
            <p:cNvPr id="176" name="Google Shape;176;p22"/>
            <p:cNvPicPr preferRelativeResize="0"/>
            <p:nvPr/>
          </p:nvPicPr>
          <p:blipFill>
            <a:blip r:embed="rId4">
              <a:alphaModFix amt="90000"/>
            </a:blip>
            <a:stretch>
              <a:fillRect/>
            </a:stretch>
          </p:blipFill>
          <p:spPr>
            <a:xfrm>
              <a:off x="6314767" y="4837897"/>
              <a:ext cx="3773307" cy="624583"/>
            </a:xfrm>
            <a:prstGeom prst="rect">
              <a:avLst/>
            </a:prstGeom>
            <a:noFill/>
            <a:ln>
              <a:noFill/>
            </a:ln>
          </p:spPr>
        </p:pic>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91"/>
        <p:cNvGrpSpPr/>
        <p:nvPr/>
      </p:nvGrpSpPr>
      <p:grpSpPr>
        <a:xfrm>
          <a:off x="0" y="0"/>
          <a:ext cx="0" cy="0"/>
          <a:chOff x="0" y="0"/>
          <a:chExt cx="0" cy="0"/>
        </a:xfrm>
      </p:grpSpPr>
      <p:pic>
        <p:nvPicPr>
          <p:cNvPr id="192" name="Google Shape;192;p24"/>
          <p:cNvPicPr preferRelativeResize="0"/>
          <p:nvPr/>
        </p:nvPicPr>
        <p:blipFill>
          <a:blip r:embed="rId2">
            <a:alphaModFix amt="60000"/>
          </a:blip>
          <a:stretch>
            <a:fillRect/>
          </a:stretch>
        </p:blipFill>
        <p:spPr>
          <a:xfrm>
            <a:off x="1354" y="0"/>
            <a:ext cx="9141289" cy="5141975"/>
          </a:xfrm>
          <a:prstGeom prst="rect">
            <a:avLst/>
          </a:prstGeom>
          <a:noFill/>
          <a:ln>
            <a:noFill/>
          </a:ln>
        </p:spPr>
      </p:pic>
      <p:sp>
        <p:nvSpPr>
          <p:cNvPr id="193" name="Google Shape;193;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94" name="Google Shape;194;p24"/>
          <p:cNvSpPr txBox="1">
            <a:spLocks noGrp="1"/>
          </p:cNvSpPr>
          <p:nvPr>
            <p:ph type="subTitle" idx="1"/>
          </p:nvPr>
        </p:nvSpPr>
        <p:spPr>
          <a:xfrm>
            <a:off x="937626" y="3282696"/>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5" name="Google Shape;195;p24"/>
          <p:cNvSpPr txBox="1">
            <a:spLocks noGrp="1"/>
          </p:cNvSpPr>
          <p:nvPr>
            <p:ph type="subTitle" idx="2"/>
          </p:nvPr>
        </p:nvSpPr>
        <p:spPr>
          <a:xfrm>
            <a:off x="3484347" y="3282696"/>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6" name="Google Shape;196;p24"/>
          <p:cNvSpPr txBox="1">
            <a:spLocks noGrp="1"/>
          </p:cNvSpPr>
          <p:nvPr>
            <p:ph type="subTitle" idx="3"/>
          </p:nvPr>
        </p:nvSpPr>
        <p:spPr>
          <a:xfrm>
            <a:off x="6031074" y="3282696"/>
            <a:ext cx="21753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7" name="Google Shape;197;p24"/>
          <p:cNvSpPr txBox="1">
            <a:spLocks noGrp="1"/>
          </p:cNvSpPr>
          <p:nvPr>
            <p:ph type="subTitle" idx="4"/>
          </p:nvPr>
        </p:nvSpPr>
        <p:spPr>
          <a:xfrm>
            <a:off x="937625" y="2798064"/>
            <a:ext cx="21753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1800" b="1">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8" name="Google Shape;198;p24"/>
          <p:cNvSpPr txBox="1">
            <a:spLocks noGrp="1"/>
          </p:cNvSpPr>
          <p:nvPr>
            <p:ph type="subTitle" idx="5"/>
          </p:nvPr>
        </p:nvSpPr>
        <p:spPr>
          <a:xfrm>
            <a:off x="3484350" y="2798064"/>
            <a:ext cx="21753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1800" b="1">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9" name="Google Shape;199;p24"/>
          <p:cNvSpPr txBox="1">
            <a:spLocks noGrp="1"/>
          </p:cNvSpPr>
          <p:nvPr>
            <p:ph type="subTitle" idx="6"/>
          </p:nvPr>
        </p:nvSpPr>
        <p:spPr>
          <a:xfrm>
            <a:off x="6031075" y="2798064"/>
            <a:ext cx="21753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1800" b="1">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200" name="Google Shape;200;p24"/>
          <p:cNvGrpSpPr/>
          <p:nvPr/>
        </p:nvGrpSpPr>
        <p:grpSpPr>
          <a:xfrm>
            <a:off x="-1375799" y="0"/>
            <a:ext cx="12069228" cy="5228580"/>
            <a:chOff x="-1375799" y="0"/>
            <a:chExt cx="12069228" cy="5228580"/>
          </a:xfrm>
        </p:grpSpPr>
        <p:grpSp>
          <p:nvGrpSpPr>
            <p:cNvPr id="201" name="Google Shape;201;p24"/>
            <p:cNvGrpSpPr/>
            <p:nvPr/>
          </p:nvGrpSpPr>
          <p:grpSpPr>
            <a:xfrm>
              <a:off x="-652473" y="53576"/>
              <a:ext cx="11135398" cy="5175004"/>
              <a:chOff x="-652473" y="53576"/>
              <a:chExt cx="11135398" cy="5175004"/>
            </a:xfrm>
          </p:grpSpPr>
          <p:pic>
            <p:nvPicPr>
              <p:cNvPr id="202" name="Google Shape;202;p24"/>
              <p:cNvPicPr preferRelativeResize="0"/>
              <p:nvPr/>
            </p:nvPicPr>
            <p:blipFill>
              <a:blip r:embed="rId3">
                <a:alphaModFix amt="90000"/>
              </a:blip>
              <a:stretch>
                <a:fillRect/>
              </a:stretch>
            </p:blipFill>
            <p:spPr>
              <a:xfrm>
                <a:off x="-652473" y="53576"/>
                <a:ext cx="1255383" cy="754572"/>
              </a:xfrm>
              <a:prstGeom prst="rect">
                <a:avLst/>
              </a:prstGeom>
              <a:noFill/>
              <a:ln>
                <a:noFill/>
              </a:ln>
            </p:spPr>
          </p:pic>
          <p:pic>
            <p:nvPicPr>
              <p:cNvPr id="203" name="Google Shape;203;p24"/>
              <p:cNvPicPr preferRelativeResize="0"/>
              <p:nvPr/>
            </p:nvPicPr>
            <p:blipFill>
              <a:blip r:embed="rId4">
                <a:alphaModFix amt="90000"/>
              </a:blip>
              <a:stretch>
                <a:fillRect/>
              </a:stretch>
            </p:blipFill>
            <p:spPr>
              <a:xfrm rot="10800000" flipH="1">
                <a:off x="6709617" y="4603997"/>
                <a:ext cx="3773307" cy="624583"/>
              </a:xfrm>
              <a:prstGeom prst="rect">
                <a:avLst/>
              </a:prstGeom>
              <a:noFill/>
              <a:ln>
                <a:noFill/>
              </a:ln>
            </p:spPr>
          </p:pic>
        </p:grpSp>
        <p:grpSp>
          <p:nvGrpSpPr>
            <p:cNvPr id="204" name="Google Shape;204;p24"/>
            <p:cNvGrpSpPr/>
            <p:nvPr/>
          </p:nvGrpSpPr>
          <p:grpSpPr>
            <a:xfrm>
              <a:off x="-1375799" y="0"/>
              <a:ext cx="12069228" cy="5146280"/>
              <a:chOff x="-1375799" y="0"/>
              <a:chExt cx="12069228" cy="5146280"/>
            </a:xfrm>
          </p:grpSpPr>
          <p:pic>
            <p:nvPicPr>
              <p:cNvPr id="205" name="Google Shape;205;p24"/>
              <p:cNvPicPr preferRelativeResize="0"/>
              <p:nvPr/>
            </p:nvPicPr>
            <p:blipFill>
              <a:blip r:embed="rId5">
                <a:alphaModFix amt="90000"/>
              </a:blip>
              <a:stretch>
                <a:fillRect/>
              </a:stretch>
            </p:blipFill>
            <p:spPr>
              <a:xfrm>
                <a:off x="-1375799" y="4686300"/>
                <a:ext cx="2185728" cy="459980"/>
              </a:xfrm>
              <a:prstGeom prst="rect">
                <a:avLst/>
              </a:prstGeom>
              <a:noFill/>
              <a:ln>
                <a:noFill/>
              </a:ln>
            </p:spPr>
          </p:pic>
          <p:pic>
            <p:nvPicPr>
              <p:cNvPr id="206" name="Google Shape;206;p24"/>
              <p:cNvPicPr preferRelativeResize="0"/>
              <p:nvPr/>
            </p:nvPicPr>
            <p:blipFill>
              <a:blip r:embed="rId5">
                <a:alphaModFix amt="90000"/>
              </a:blip>
              <a:stretch>
                <a:fillRect/>
              </a:stretch>
            </p:blipFill>
            <p:spPr>
              <a:xfrm>
                <a:off x="8507701" y="0"/>
                <a:ext cx="2185728" cy="459980"/>
              </a:xfrm>
              <a:prstGeom prst="rect">
                <a:avLst/>
              </a:prstGeom>
              <a:noFill/>
              <a:ln>
                <a:noFill/>
              </a:ln>
            </p:spPr>
          </p:pic>
        </p:gr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223"/>
        <p:cNvGrpSpPr/>
        <p:nvPr/>
      </p:nvGrpSpPr>
      <p:grpSpPr>
        <a:xfrm>
          <a:off x="0" y="0"/>
          <a:ext cx="0" cy="0"/>
          <a:chOff x="0" y="0"/>
          <a:chExt cx="0" cy="0"/>
        </a:xfrm>
      </p:grpSpPr>
      <p:pic>
        <p:nvPicPr>
          <p:cNvPr id="224" name="Google Shape;224;p26"/>
          <p:cNvPicPr preferRelativeResize="0"/>
          <p:nvPr/>
        </p:nvPicPr>
        <p:blipFill>
          <a:blip r:embed="rId2">
            <a:alphaModFix amt="60000"/>
          </a:blip>
          <a:stretch>
            <a:fillRect/>
          </a:stretch>
        </p:blipFill>
        <p:spPr>
          <a:xfrm rot="10800000" flipH="1">
            <a:off x="1354" y="0"/>
            <a:ext cx="9141289" cy="5141975"/>
          </a:xfrm>
          <a:prstGeom prst="rect">
            <a:avLst/>
          </a:prstGeom>
          <a:noFill/>
          <a:ln>
            <a:noFill/>
          </a:ln>
        </p:spPr>
      </p:pic>
      <p:sp>
        <p:nvSpPr>
          <p:cNvPr id="225" name="Google Shape;225;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26" name="Google Shape;226;p26"/>
          <p:cNvSpPr txBox="1">
            <a:spLocks noGrp="1"/>
          </p:cNvSpPr>
          <p:nvPr>
            <p:ph type="subTitle" idx="1"/>
          </p:nvPr>
        </p:nvSpPr>
        <p:spPr>
          <a:xfrm>
            <a:off x="1712075" y="1735450"/>
            <a:ext cx="2691000" cy="101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27" name="Google Shape;227;p26"/>
          <p:cNvSpPr txBox="1">
            <a:spLocks noGrp="1"/>
          </p:cNvSpPr>
          <p:nvPr>
            <p:ph type="subTitle" idx="2"/>
          </p:nvPr>
        </p:nvSpPr>
        <p:spPr>
          <a:xfrm>
            <a:off x="4740950" y="1735450"/>
            <a:ext cx="2515200" cy="101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28" name="Google Shape;228;p26"/>
          <p:cNvSpPr txBox="1">
            <a:spLocks noGrp="1"/>
          </p:cNvSpPr>
          <p:nvPr>
            <p:ph type="subTitle" idx="3"/>
          </p:nvPr>
        </p:nvSpPr>
        <p:spPr>
          <a:xfrm>
            <a:off x="1712075" y="3397450"/>
            <a:ext cx="2691000" cy="101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29" name="Google Shape;229;p26"/>
          <p:cNvSpPr txBox="1">
            <a:spLocks noGrp="1"/>
          </p:cNvSpPr>
          <p:nvPr>
            <p:ph type="subTitle" idx="4"/>
          </p:nvPr>
        </p:nvSpPr>
        <p:spPr>
          <a:xfrm>
            <a:off x="4740950" y="3397450"/>
            <a:ext cx="2515200" cy="101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0" name="Google Shape;230;p26"/>
          <p:cNvSpPr txBox="1">
            <a:spLocks noGrp="1"/>
          </p:cNvSpPr>
          <p:nvPr>
            <p:ph type="subTitle" idx="5"/>
          </p:nvPr>
        </p:nvSpPr>
        <p:spPr>
          <a:xfrm>
            <a:off x="1712075" y="1451850"/>
            <a:ext cx="26910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1800" b="1">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31" name="Google Shape;231;p26"/>
          <p:cNvSpPr txBox="1">
            <a:spLocks noGrp="1"/>
          </p:cNvSpPr>
          <p:nvPr>
            <p:ph type="subTitle" idx="6"/>
          </p:nvPr>
        </p:nvSpPr>
        <p:spPr>
          <a:xfrm>
            <a:off x="1712075" y="3113925"/>
            <a:ext cx="26910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1800" b="1">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32" name="Google Shape;232;p26"/>
          <p:cNvSpPr txBox="1">
            <a:spLocks noGrp="1"/>
          </p:cNvSpPr>
          <p:nvPr>
            <p:ph type="subTitle" idx="7"/>
          </p:nvPr>
        </p:nvSpPr>
        <p:spPr>
          <a:xfrm>
            <a:off x="4740950" y="1451850"/>
            <a:ext cx="2515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1800" b="1">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33" name="Google Shape;233;p26"/>
          <p:cNvSpPr txBox="1">
            <a:spLocks noGrp="1"/>
          </p:cNvSpPr>
          <p:nvPr>
            <p:ph type="subTitle" idx="8"/>
          </p:nvPr>
        </p:nvSpPr>
        <p:spPr>
          <a:xfrm>
            <a:off x="4740950" y="3113925"/>
            <a:ext cx="2515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1800" b="1">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234" name="Google Shape;234;p26"/>
          <p:cNvGrpSpPr/>
          <p:nvPr/>
        </p:nvGrpSpPr>
        <p:grpSpPr>
          <a:xfrm>
            <a:off x="-1438008" y="-294104"/>
            <a:ext cx="11064017" cy="5872142"/>
            <a:chOff x="-1438008" y="-294104"/>
            <a:chExt cx="11064017" cy="5872142"/>
          </a:xfrm>
        </p:grpSpPr>
        <p:pic>
          <p:nvPicPr>
            <p:cNvPr id="235" name="Google Shape;235;p26"/>
            <p:cNvPicPr preferRelativeResize="0"/>
            <p:nvPr/>
          </p:nvPicPr>
          <p:blipFill>
            <a:blip r:embed="rId3">
              <a:alphaModFix amt="90000"/>
            </a:blip>
            <a:stretch>
              <a:fillRect/>
            </a:stretch>
          </p:blipFill>
          <p:spPr>
            <a:xfrm rot="4765389">
              <a:off x="8512227" y="14888"/>
              <a:ext cx="1255383" cy="754571"/>
            </a:xfrm>
            <a:prstGeom prst="rect">
              <a:avLst/>
            </a:prstGeom>
            <a:noFill/>
            <a:ln>
              <a:noFill/>
            </a:ln>
          </p:spPr>
        </p:pic>
        <p:pic>
          <p:nvPicPr>
            <p:cNvPr id="236" name="Google Shape;236;p26"/>
            <p:cNvPicPr preferRelativeResize="0"/>
            <p:nvPr/>
          </p:nvPicPr>
          <p:blipFill>
            <a:blip r:embed="rId4">
              <a:alphaModFix amt="90000"/>
            </a:blip>
            <a:stretch>
              <a:fillRect/>
            </a:stretch>
          </p:blipFill>
          <p:spPr>
            <a:xfrm>
              <a:off x="-1438008" y="4516800"/>
              <a:ext cx="3773307" cy="1061238"/>
            </a:xfrm>
            <a:prstGeom prst="rect">
              <a:avLst/>
            </a:prstGeom>
            <a:noFill/>
            <a:ln>
              <a:noFill/>
            </a:ln>
          </p:spPr>
        </p:pic>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ive columns 1">
  <p:cSld name="CUSTOM_5_1_1">
    <p:spTree>
      <p:nvGrpSpPr>
        <p:cNvPr id="1" name="Shape 256"/>
        <p:cNvGrpSpPr/>
        <p:nvPr/>
      </p:nvGrpSpPr>
      <p:grpSpPr>
        <a:xfrm>
          <a:off x="0" y="0"/>
          <a:ext cx="0" cy="0"/>
          <a:chOff x="0" y="0"/>
          <a:chExt cx="0" cy="0"/>
        </a:xfrm>
      </p:grpSpPr>
      <p:pic>
        <p:nvPicPr>
          <p:cNvPr id="257" name="Google Shape;257;p28"/>
          <p:cNvPicPr preferRelativeResize="0"/>
          <p:nvPr/>
        </p:nvPicPr>
        <p:blipFill>
          <a:blip r:embed="rId2">
            <a:alphaModFix amt="60000"/>
          </a:blip>
          <a:stretch>
            <a:fillRect/>
          </a:stretch>
        </p:blipFill>
        <p:spPr>
          <a:xfrm rot="10800000" flipH="1">
            <a:off x="1354" y="0"/>
            <a:ext cx="9141289" cy="5141975"/>
          </a:xfrm>
          <a:prstGeom prst="rect">
            <a:avLst/>
          </a:prstGeom>
          <a:noFill/>
          <a:ln>
            <a:noFill/>
          </a:ln>
        </p:spPr>
      </p:pic>
      <p:sp>
        <p:nvSpPr>
          <p:cNvPr id="258" name="Google Shape;258;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59" name="Google Shape;259;p28"/>
          <p:cNvSpPr txBox="1">
            <a:spLocks noGrp="1"/>
          </p:cNvSpPr>
          <p:nvPr>
            <p:ph type="subTitle" idx="1"/>
          </p:nvPr>
        </p:nvSpPr>
        <p:spPr>
          <a:xfrm>
            <a:off x="720000" y="1280550"/>
            <a:ext cx="1451100" cy="48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900"/>
              <a:buFont typeface="Oranienbaum"/>
              <a:buNone/>
              <a:defRPr sz="1800" b="1">
                <a:solidFill>
                  <a:schemeClr val="dk1"/>
                </a:solidFill>
              </a:defRPr>
            </a:lvl1pPr>
            <a:lvl2pPr lvl="1" rtl="0">
              <a:spcBef>
                <a:spcPts val="0"/>
              </a:spcBef>
              <a:spcAft>
                <a:spcPts val="0"/>
              </a:spcAft>
              <a:buClr>
                <a:schemeClr val="dk1"/>
              </a:buClr>
              <a:buSzPts val="2900"/>
              <a:buFont typeface="Oranienbaum"/>
              <a:buNone/>
              <a:defRPr sz="2900">
                <a:solidFill>
                  <a:schemeClr val="dk1"/>
                </a:solidFill>
                <a:latin typeface="Oranienbaum"/>
                <a:ea typeface="Oranienbaum"/>
                <a:cs typeface="Oranienbaum"/>
                <a:sym typeface="Oranienbaum"/>
              </a:defRPr>
            </a:lvl2pPr>
            <a:lvl3pPr lvl="2" rtl="0">
              <a:spcBef>
                <a:spcPts val="1600"/>
              </a:spcBef>
              <a:spcAft>
                <a:spcPts val="0"/>
              </a:spcAft>
              <a:buClr>
                <a:schemeClr val="dk1"/>
              </a:buClr>
              <a:buSzPts val="2900"/>
              <a:buFont typeface="Oranienbaum"/>
              <a:buNone/>
              <a:defRPr sz="2900">
                <a:solidFill>
                  <a:schemeClr val="dk1"/>
                </a:solidFill>
                <a:latin typeface="Oranienbaum"/>
                <a:ea typeface="Oranienbaum"/>
                <a:cs typeface="Oranienbaum"/>
                <a:sym typeface="Oranienbaum"/>
              </a:defRPr>
            </a:lvl3pPr>
            <a:lvl4pPr lvl="3" rtl="0">
              <a:spcBef>
                <a:spcPts val="1600"/>
              </a:spcBef>
              <a:spcAft>
                <a:spcPts val="0"/>
              </a:spcAft>
              <a:buClr>
                <a:schemeClr val="dk1"/>
              </a:buClr>
              <a:buSzPts val="2900"/>
              <a:buFont typeface="Oranienbaum"/>
              <a:buNone/>
              <a:defRPr sz="2900">
                <a:solidFill>
                  <a:schemeClr val="dk1"/>
                </a:solidFill>
                <a:latin typeface="Oranienbaum"/>
                <a:ea typeface="Oranienbaum"/>
                <a:cs typeface="Oranienbaum"/>
                <a:sym typeface="Oranienbaum"/>
              </a:defRPr>
            </a:lvl4pPr>
            <a:lvl5pPr lvl="4" rtl="0">
              <a:spcBef>
                <a:spcPts val="1600"/>
              </a:spcBef>
              <a:spcAft>
                <a:spcPts val="0"/>
              </a:spcAft>
              <a:buClr>
                <a:schemeClr val="dk1"/>
              </a:buClr>
              <a:buSzPts val="2900"/>
              <a:buFont typeface="Oranienbaum"/>
              <a:buNone/>
              <a:defRPr sz="2900">
                <a:solidFill>
                  <a:schemeClr val="dk1"/>
                </a:solidFill>
                <a:latin typeface="Oranienbaum"/>
                <a:ea typeface="Oranienbaum"/>
                <a:cs typeface="Oranienbaum"/>
                <a:sym typeface="Oranienbaum"/>
              </a:defRPr>
            </a:lvl5pPr>
            <a:lvl6pPr lvl="5" rtl="0">
              <a:spcBef>
                <a:spcPts val="1600"/>
              </a:spcBef>
              <a:spcAft>
                <a:spcPts val="0"/>
              </a:spcAft>
              <a:buClr>
                <a:schemeClr val="dk1"/>
              </a:buClr>
              <a:buSzPts val="2900"/>
              <a:buFont typeface="Oranienbaum"/>
              <a:buNone/>
              <a:defRPr sz="2900">
                <a:solidFill>
                  <a:schemeClr val="dk1"/>
                </a:solidFill>
                <a:latin typeface="Oranienbaum"/>
                <a:ea typeface="Oranienbaum"/>
                <a:cs typeface="Oranienbaum"/>
                <a:sym typeface="Oranienbaum"/>
              </a:defRPr>
            </a:lvl6pPr>
            <a:lvl7pPr lvl="6" rtl="0">
              <a:spcBef>
                <a:spcPts val="1600"/>
              </a:spcBef>
              <a:spcAft>
                <a:spcPts val="0"/>
              </a:spcAft>
              <a:buClr>
                <a:schemeClr val="dk1"/>
              </a:buClr>
              <a:buSzPts val="2900"/>
              <a:buFont typeface="Oranienbaum"/>
              <a:buNone/>
              <a:defRPr sz="2900">
                <a:solidFill>
                  <a:schemeClr val="dk1"/>
                </a:solidFill>
                <a:latin typeface="Oranienbaum"/>
                <a:ea typeface="Oranienbaum"/>
                <a:cs typeface="Oranienbaum"/>
                <a:sym typeface="Oranienbaum"/>
              </a:defRPr>
            </a:lvl7pPr>
            <a:lvl8pPr lvl="7" rtl="0">
              <a:spcBef>
                <a:spcPts val="1600"/>
              </a:spcBef>
              <a:spcAft>
                <a:spcPts val="0"/>
              </a:spcAft>
              <a:buClr>
                <a:schemeClr val="dk1"/>
              </a:buClr>
              <a:buSzPts val="2900"/>
              <a:buFont typeface="Oranienbaum"/>
              <a:buNone/>
              <a:defRPr sz="2900">
                <a:solidFill>
                  <a:schemeClr val="dk1"/>
                </a:solidFill>
                <a:latin typeface="Oranienbaum"/>
                <a:ea typeface="Oranienbaum"/>
                <a:cs typeface="Oranienbaum"/>
                <a:sym typeface="Oranienbaum"/>
              </a:defRPr>
            </a:lvl8pPr>
            <a:lvl9pPr lvl="8" rtl="0">
              <a:spcBef>
                <a:spcPts val="1600"/>
              </a:spcBef>
              <a:spcAft>
                <a:spcPts val="1600"/>
              </a:spcAft>
              <a:buClr>
                <a:schemeClr val="dk1"/>
              </a:buClr>
              <a:buSzPts val="2900"/>
              <a:buFont typeface="Oranienbaum"/>
              <a:buNone/>
              <a:defRPr sz="2900">
                <a:solidFill>
                  <a:schemeClr val="dk1"/>
                </a:solidFill>
                <a:latin typeface="Oranienbaum"/>
                <a:ea typeface="Oranienbaum"/>
                <a:cs typeface="Oranienbaum"/>
                <a:sym typeface="Oranienbaum"/>
              </a:defRPr>
            </a:lvl9pPr>
          </a:lstStyle>
          <a:p>
            <a:endParaRPr/>
          </a:p>
        </p:txBody>
      </p:sp>
      <p:sp>
        <p:nvSpPr>
          <p:cNvPr id="260" name="Google Shape;260;p28"/>
          <p:cNvSpPr txBox="1">
            <a:spLocks noGrp="1"/>
          </p:cNvSpPr>
          <p:nvPr>
            <p:ph type="subTitle" idx="2"/>
          </p:nvPr>
        </p:nvSpPr>
        <p:spPr>
          <a:xfrm>
            <a:off x="3912050" y="1280575"/>
            <a:ext cx="4512000" cy="48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61" name="Google Shape;261;p28"/>
          <p:cNvSpPr txBox="1">
            <a:spLocks noGrp="1"/>
          </p:cNvSpPr>
          <p:nvPr>
            <p:ph type="subTitle" idx="3"/>
          </p:nvPr>
        </p:nvSpPr>
        <p:spPr>
          <a:xfrm>
            <a:off x="720000" y="1986051"/>
            <a:ext cx="1451100" cy="48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900"/>
              <a:buFont typeface="Oranienbaum"/>
              <a:buNone/>
              <a:defRPr sz="1800" b="1">
                <a:solidFill>
                  <a:schemeClr val="dk1"/>
                </a:solidFill>
              </a:defRPr>
            </a:lvl1pPr>
            <a:lvl2pPr lvl="1" rtl="0">
              <a:spcBef>
                <a:spcPts val="0"/>
              </a:spcBef>
              <a:spcAft>
                <a:spcPts val="0"/>
              </a:spcAft>
              <a:buClr>
                <a:schemeClr val="dk1"/>
              </a:buClr>
              <a:buSzPts val="2900"/>
              <a:buFont typeface="Oranienbaum"/>
              <a:buNone/>
              <a:defRPr sz="2900">
                <a:solidFill>
                  <a:schemeClr val="dk1"/>
                </a:solidFill>
                <a:latin typeface="Oranienbaum"/>
                <a:ea typeface="Oranienbaum"/>
                <a:cs typeface="Oranienbaum"/>
                <a:sym typeface="Oranienbaum"/>
              </a:defRPr>
            </a:lvl2pPr>
            <a:lvl3pPr lvl="2" rtl="0">
              <a:spcBef>
                <a:spcPts val="1600"/>
              </a:spcBef>
              <a:spcAft>
                <a:spcPts val="0"/>
              </a:spcAft>
              <a:buClr>
                <a:schemeClr val="dk1"/>
              </a:buClr>
              <a:buSzPts val="2900"/>
              <a:buFont typeface="Oranienbaum"/>
              <a:buNone/>
              <a:defRPr sz="2900">
                <a:solidFill>
                  <a:schemeClr val="dk1"/>
                </a:solidFill>
                <a:latin typeface="Oranienbaum"/>
                <a:ea typeface="Oranienbaum"/>
                <a:cs typeface="Oranienbaum"/>
                <a:sym typeface="Oranienbaum"/>
              </a:defRPr>
            </a:lvl3pPr>
            <a:lvl4pPr lvl="3" rtl="0">
              <a:spcBef>
                <a:spcPts val="1600"/>
              </a:spcBef>
              <a:spcAft>
                <a:spcPts val="0"/>
              </a:spcAft>
              <a:buClr>
                <a:schemeClr val="dk1"/>
              </a:buClr>
              <a:buSzPts val="2900"/>
              <a:buFont typeface="Oranienbaum"/>
              <a:buNone/>
              <a:defRPr sz="2900">
                <a:solidFill>
                  <a:schemeClr val="dk1"/>
                </a:solidFill>
                <a:latin typeface="Oranienbaum"/>
                <a:ea typeface="Oranienbaum"/>
                <a:cs typeface="Oranienbaum"/>
                <a:sym typeface="Oranienbaum"/>
              </a:defRPr>
            </a:lvl4pPr>
            <a:lvl5pPr lvl="4" rtl="0">
              <a:spcBef>
                <a:spcPts val="1600"/>
              </a:spcBef>
              <a:spcAft>
                <a:spcPts val="0"/>
              </a:spcAft>
              <a:buClr>
                <a:schemeClr val="dk1"/>
              </a:buClr>
              <a:buSzPts val="2900"/>
              <a:buFont typeface="Oranienbaum"/>
              <a:buNone/>
              <a:defRPr sz="2900">
                <a:solidFill>
                  <a:schemeClr val="dk1"/>
                </a:solidFill>
                <a:latin typeface="Oranienbaum"/>
                <a:ea typeface="Oranienbaum"/>
                <a:cs typeface="Oranienbaum"/>
                <a:sym typeface="Oranienbaum"/>
              </a:defRPr>
            </a:lvl5pPr>
            <a:lvl6pPr lvl="5" rtl="0">
              <a:spcBef>
                <a:spcPts val="1600"/>
              </a:spcBef>
              <a:spcAft>
                <a:spcPts val="0"/>
              </a:spcAft>
              <a:buClr>
                <a:schemeClr val="dk1"/>
              </a:buClr>
              <a:buSzPts val="2900"/>
              <a:buFont typeface="Oranienbaum"/>
              <a:buNone/>
              <a:defRPr sz="2900">
                <a:solidFill>
                  <a:schemeClr val="dk1"/>
                </a:solidFill>
                <a:latin typeface="Oranienbaum"/>
                <a:ea typeface="Oranienbaum"/>
                <a:cs typeface="Oranienbaum"/>
                <a:sym typeface="Oranienbaum"/>
              </a:defRPr>
            </a:lvl6pPr>
            <a:lvl7pPr lvl="6" rtl="0">
              <a:spcBef>
                <a:spcPts val="1600"/>
              </a:spcBef>
              <a:spcAft>
                <a:spcPts val="0"/>
              </a:spcAft>
              <a:buClr>
                <a:schemeClr val="dk1"/>
              </a:buClr>
              <a:buSzPts val="2900"/>
              <a:buFont typeface="Oranienbaum"/>
              <a:buNone/>
              <a:defRPr sz="2900">
                <a:solidFill>
                  <a:schemeClr val="dk1"/>
                </a:solidFill>
                <a:latin typeface="Oranienbaum"/>
                <a:ea typeface="Oranienbaum"/>
                <a:cs typeface="Oranienbaum"/>
                <a:sym typeface="Oranienbaum"/>
              </a:defRPr>
            </a:lvl7pPr>
            <a:lvl8pPr lvl="7" rtl="0">
              <a:spcBef>
                <a:spcPts val="1600"/>
              </a:spcBef>
              <a:spcAft>
                <a:spcPts val="0"/>
              </a:spcAft>
              <a:buClr>
                <a:schemeClr val="dk1"/>
              </a:buClr>
              <a:buSzPts val="2900"/>
              <a:buFont typeface="Oranienbaum"/>
              <a:buNone/>
              <a:defRPr sz="2900">
                <a:solidFill>
                  <a:schemeClr val="dk1"/>
                </a:solidFill>
                <a:latin typeface="Oranienbaum"/>
                <a:ea typeface="Oranienbaum"/>
                <a:cs typeface="Oranienbaum"/>
                <a:sym typeface="Oranienbaum"/>
              </a:defRPr>
            </a:lvl8pPr>
            <a:lvl9pPr lvl="8" rtl="0">
              <a:spcBef>
                <a:spcPts val="1600"/>
              </a:spcBef>
              <a:spcAft>
                <a:spcPts val="1600"/>
              </a:spcAft>
              <a:buClr>
                <a:schemeClr val="dk1"/>
              </a:buClr>
              <a:buSzPts val="2900"/>
              <a:buFont typeface="Oranienbaum"/>
              <a:buNone/>
              <a:defRPr sz="2900">
                <a:solidFill>
                  <a:schemeClr val="dk1"/>
                </a:solidFill>
                <a:latin typeface="Oranienbaum"/>
                <a:ea typeface="Oranienbaum"/>
                <a:cs typeface="Oranienbaum"/>
                <a:sym typeface="Oranienbaum"/>
              </a:defRPr>
            </a:lvl9pPr>
          </a:lstStyle>
          <a:p>
            <a:endParaRPr/>
          </a:p>
        </p:txBody>
      </p:sp>
      <p:sp>
        <p:nvSpPr>
          <p:cNvPr id="262" name="Google Shape;262;p28"/>
          <p:cNvSpPr txBox="1">
            <a:spLocks noGrp="1"/>
          </p:cNvSpPr>
          <p:nvPr>
            <p:ph type="subTitle" idx="4"/>
          </p:nvPr>
        </p:nvSpPr>
        <p:spPr>
          <a:xfrm>
            <a:off x="3912050" y="1986076"/>
            <a:ext cx="4512000" cy="48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63" name="Google Shape;263;p28"/>
          <p:cNvSpPr txBox="1">
            <a:spLocks noGrp="1"/>
          </p:cNvSpPr>
          <p:nvPr>
            <p:ph type="subTitle" idx="5"/>
          </p:nvPr>
        </p:nvSpPr>
        <p:spPr>
          <a:xfrm>
            <a:off x="720000" y="2691627"/>
            <a:ext cx="1451100" cy="48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900"/>
              <a:buFont typeface="Oranienbaum"/>
              <a:buNone/>
              <a:defRPr sz="1800" b="1">
                <a:solidFill>
                  <a:schemeClr val="dk1"/>
                </a:solidFill>
              </a:defRPr>
            </a:lvl1pPr>
            <a:lvl2pPr lvl="1" rtl="0">
              <a:spcBef>
                <a:spcPts val="0"/>
              </a:spcBef>
              <a:spcAft>
                <a:spcPts val="0"/>
              </a:spcAft>
              <a:buClr>
                <a:schemeClr val="dk1"/>
              </a:buClr>
              <a:buSzPts val="2900"/>
              <a:buFont typeface="Oranienbaum"/>
              <a:buNone/>
              <a:defRPr sz="2900">
                <a:solidFill>
                  <a:schemeClr val="dk1"/>
                </a:solidFill>
                <a:latin typeface="Oranienbaum"/>
                <a:ea typeface="Oranienbaum"/>
                <a:cs typeface="Oranienbaum"/>
                <a:sym typeface="Oranienbaum"/>
              </a:defRPr>
            </a:lvl2pPr>
            <a:lvl3pPr lvl="2" rtl="0">
              <a:spcBef>
                <a:spcPts val="1600"/>
              </a:spcBef>
              <a:spcAft>
                <a:spcPts val="0"/>
              </a:spcAft>
              <a:buClr>
                <a:schemeClr val="dk1"/>
              </a:buClr>
              <a:buSzPts val="2900"/>
              <a:buFont typeface="Oranienbaum"/>
              <a:buNone/>
              <a:defRPr sz="2900">
                <a:solidFill>
                  <a:schemeClr val="dk1"/>
                </a:solidFill>
                <a:latin typeface="Oranienbaum"/>
                <a:ea typeface="Oranienbaum"/>
                <a:cs typeface="Oranienbaum"/>
                <a:sym typeface="Oranienbaum"/>
              </a:defRPr>
            </a:lvl3pPr>
            <a:lvl4pPr lvl="3" rtl="0">
              <a:spcBef>
                <a:spcPts val="1600"/>
              </a:spcBef>
              <a:spcAft>
                <a:spcPts val="0"/>
              </a:spcAft>
              <a:buClr>
                <a:schemeClr val="dk1"/>
              </a:buClr>
              <a:buSzPts val="2900"/>
              <a:buFont typeface="Oranienbaum"/>
              <a:buNone/>
              <a:defRPr sz="2900">
                <a:solidFill>
                  <a:schemeClr val="dk1"/>
                </a:solidFill>
                <a:latin typeface="Oranienbaum"/>
                <a:ea typeface="Oranienbaum"/>
                <a:cs typeface="Oranienbaum"/>
                <a:sym typeface="Oranienbaum"/>
              </a:defRPr>
            </a:lvl4pPr>
            <a:lvl5pPr lvl="4" rtl="0">
              <a:spcBef>
                <a:spcPts val="1600"/>
              </a:spcBef>
              <a:spcAft>
                <a:spcPts val="0"/>
              </a:spcAft>
              <a:buClr>
                <a:schemeClr val="dk1"/>
              </a:buClr>
              <a:buSzPts val="2900"/>
              <a:buFont typeface="Oranienbaum"/>
              <a:buNone/>
              <a:defRPr sz="2900">
                <a:solidFill>
                  <a:schemeClr val="dk1"/>
                </a:solidFill>
                <a:latin typeface="Oranienbaum"/>
                <a:ea typeface="Oranienbaum"/>
                <a:cs typeface="Oranienbaum"/>
                <a:sym typeface="Oranienbaum"/>
              </a:defRPr>
            </a:lvl5pPr>
            <a:lvl6pPr lvl="5" rtl="0">
              <a:spcBef>
                <a:spcPts val="1600"/>
              </a:spcBef>
              <a:spcAft>
                <a:spcPts val="0"/>
              </a:spcAft>
              <a:buClr>
                <a:schemeClr val="dk1"/>
              </a:buClr>
              <a:buSzPts val="2900"/>
              <a:buFont typeface="Oranienbaum"/>
              <a:buNone/>
              <a:defRPr sz="2900">
                <a:solidFill>
                  <a:schemeClr val="dk1"/>
                </a:solidFill>
                <a:latin typeface="Oranienbaum"/>
                <a:ea typeface="Oranienbaum"/>
                <a:cs typeface="Oranienbaum"/>
                <a:sym typeface="Oranienbaum"/>
              </a:defRPr>
            </a:lvl6pPr>
            <a:lvl7pPr lvl="6" rtl="0">
              <a:spcBef>
                <a:spcPts val="1600"/>
              </a:spcBef>
              <a:spcAft>
                <a:spcPts val="0"/>
              </a:spcAft>
              <a:buClr>
                <a:schemeClr val="dk1"/>
              </a:buClr>
              <a:buSzPts val="2900"/>
              <a:buFont typeface="Oranienbaum"/>
              <a:buNone/>
              <a:defRPr sz="2900">
                <a:solidFill>
                  <a:schemeClr val="dk1"/>
                </a:solidFill>
                <a:latin typeface="Oranienbaum"/>
                <a:ea typeface="Oranienbaum"/>
                <a:cs typeface="Oranienbaum"/>
                <a:sym typeface="Oranienbaum"/>
              </a:defRPr>
            </a:lvl7pPr>
            <a:lvl8pPr lvl="7" rtl="0">
              <a:spcBef>
                <a:spcPts val="1600"/>
              </a:spcBef>
              <a:spcAft>
                <a:spcPts val="0"/>
              </a:spcAft>
              <a:buClr>
                <a:schemeClr val="dk1"/>
              </a:buClr>
              <a:buSzPts val="2900"/>
              <a:buFont typeface="Oranienbaum"/>
              <a:buNone/>
              <a:defRPr sz="2900">
                <a:solidFill>
                  <a:schemeClr val="dk1"/>
                </a:solidFill>
                <a:latin typeface="Oranienbaum"/>
                <a:ea typeface="Oranienbaum"/>
                <a:cs typeface="Oranienbaum"/>
                <a:sym typeface="Oranienbaum"/>
              </a:defRPr>
            </a:lvl8pPr>
            <a:lvl9pPr lvl="8" rtl="0">
              <a:spcBef>
                <a:spcPts val="1600"/>
              </a:spcBef>
              <a:spcAft>
                <a:spcPts val="1600"/>
              </a:spcAft>
              <a:buClr>
                <a:schemeClr val="dk1"/>
              </a:buClr>
              <a:buSzPts val="2900"/>
              <a:buFont typeface="Oranienbaum"/>
              <a:buNone/>
              <a:defRPr sz="2900">
                <a:solidFill>
                  <a:schemeClr val="dk1"/>
                </a:solidFill>
                <a:latin typeface="Oranienbaum"/>
                <a:ea typeface="Oranienbaum"/>
                <a:cs typeface="Oranienbaum"/>
                <a:sym typeface="Oranienbaum"/>
              </a:defRPr>
            </a:lvl9pPr>
          </a:lstStyle>
          <a:p>
            <a:endParaRPr/>
          </a:p>
        </p:txBody>
      </p:sp>
      <p:sp>
        <p:nvSpPr>
          <p:cNvPr id="264" name="Google Shape;264;p28"/>
          <p:cNvSpPr txBox="1">
            <a:spLocks noGrp="1"/>
          </p:cNvSpPr>
          <p:nvPr>
            <p:ph type="subTitle" idx="6"/>
          </p:nvPr>
        </p:nvSpPr>
        <p:spPr>
          <a:xfrm>
            <a:off x="3912050" y="2691652"/>
            <a:ext cx="4512000" cy="48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65" name="Google Shape;265;p28"/>
          <p:cNvSpPr txBox="1">
            <a:spLocks noGrp="1"/>
          </p:cNvSpPr>
          <p:nvPr>
            <p:ph type="subTitle" idx="7"/>
          </p:nvPr>
        </p:nvSpPr>
        <p:spPr>
          <a:xfrm>
            <a:off x="720000" y="3397200"/>
            <a:ext cx="1451100" cy="48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900"/>
              <a:buFont typeface="Oranienbaum"/>
              <a:buNone/>
              <a:defRPr sz="1800" b="1">
                <a:solidFill>
                  <a:schemeClr val="dk1"/>
                </a:solidFill>
              </a:defRPr>
            </a:lvl1pPr>
            <a:lvl2pPr lvl="1" rtl="0">
              <a:spcBef>
                <a:spcPts val="0"/>
              </a:spcBef>
              <a:spcAft>
                <a:spcPts val="0"/>
              </a:spcAft>
              <a:buClr>
                <a:schemeClr val="dk1"/>
              </a:buClr>
              <a:buSzPts val="2900"/>
              <a:buFont typeface="Oranienbaum"/>
              <a:buNone/>
              <a:defRPr sz="2900">
                <a:solidFill>
                  <a:schemeClr val="dk1"/>
                </a:solidFill>
                <a:latin typeface="Oranienbaum"/>
                <a:ea typeface="Oranienbaum"/>
                <a:cs typeface="Oranienbaum"/>
                <a:sym typeface="Oranienbaum"/>
              </a:defRPr>
            </a:lvl2pPr>
            <a:lvl3pPr lvl="2" rtl="0">
              <a:spcBef>
                <a:spcPts val="1600"/>
              </a:spcBef>
              <a:spcAft>
                <a:spcPts val="0"/>
              </a:spcAft>
              <a:buClr>
                <a:schemeClr val="dk1"/>
              </a:buClr>
              <a:buSzPts val="2900"/>
              <a:buFont typeface="Oranienbaum"/>
              <a:buNone/>
              <a:defRPr sz="2900">
                <a:solidFill>
                  <a:schemeClr val="dk1"/>
                </a:solidFill>
                <a:latin typeface="Oranienbaum"/>
                <a:ea typeface="Oranienbaum"/>
                <a:cs typeface="Oranienbaum"/>
                <a:sym typeface="Oranienbaum"/>
              </a:defRPr>
            </a:lvl3pPr>
            <a:lvl4pPr lvl="3" rtl="0">
              <a:spcBef>
                <a:spcPts val="1600"/>
              </a:spcBef>
              <a:spcAft>
                <a:spcPts val="0"/>
              </a:spcAft>
              <a:buClr>
                <a:schemeClr val="dk1"/>
              </a:buClr>
              <a:buSzPts val="2900"/>
              <a:buFont typeface="Oranienbaum"/>
              <a:buNone/>
              <a:defRPr sz="2900">
                <a:solidFill>
                  <a:schemeClr val="dk1"/>
                </a:solidFill>
                <a:latin typeface="Oranienbaum"/>
                <a:ea typeface="Oranienbaum"/>
                <a:cs typeface="Oranienbaum"/>
                <a:sym typeface="Oranienbaum"/>
              </a:defRPr>
            </a:lvl4pPr>
            <a:lvl5pPr lvl="4" rtl="0">
              <a:spcBef>
                <a:spcPts val="1600"/>
              </a:spcBef>
              <a:spcAft>
                <a:spcPts val="0"/>
              </a:spcAft>
              <a:buClr>
                <a:schemeClr val="dk1"/>
              </a:buClr>
              <a:buSzPts val="2900"/>
              <a:buFont typeface="Oranienbaum"/>
              <a:buNone/>
              <a:defRPr sz="2900">
                <a:solidFill>
                  <a:schemeClr val="dk1"/>
                </a:solidFill>
                <a:latin typeface="Oranienbaum"/>
                <a:ea typeface="Oranienbaum"/>
                <a:cs typeface="Oranienbaum"/>
                <a:sym typeface="Oranienbaum"/>
              </a:defRPr>
            </a:lvl5pPr>
            <a:lvl6pPr lvl="5" rtl="0">
              <a:spcBef>
                <a:spcPts val="1600"/>
              </a:spcBef>
              <a:spcAft>
                <a:spcPts val="0"/>
              </a:spcAft>
              <a:buClr>
                <a:schemeClr val="dk1"/>
              </a:buClr>
              <a:buSzPts val="2900"/>
              <a:buFont typeface="Oranienbaum"/>
              <a:buNone/>
              <a:defRPr sz="2900">
                <a:solidFill>
                  <a:schemeClr val="dk1"/>
                </a:solidFill>
                <a:latin typeface="Oranienbaum"/>
                <a:ea typeface="Oranienbaum"/>
                <a:cs typeface="Oranienbaum"/>
                <a:sym typeface="Oranienbaum"/>
              </a:defRPr>
            </a:lvl6pPr>
            <a:lvl7pPr lvl="6" rtl="0">
              <a:spcBef>
                <a:spcPts val="1600"/>
              </a:spcBef>
              <a:spcAft>
                <a:spcPts val="0"/>
              </a:spcAft>
              <a:buClr>
                <a:schemeClr val="dk1"/>
              </a:buClr>
              <a:buSzPts val="2900"/>
              <a:buFont typeface="Oranienbaum"/>
              <a:buNone/>
              <a:defRPr sz="2900">
                <a:solidFill>
                  <a:schemeClr val="dk1"/>
                </a:solidFill>
                <a:latin typeface="Oranienbaum"/>
                <a:ea typeface="Oranienbaum"/>
                <a:cs typeface="Oranienbaum"/>
                <a:sym typeface="Oranienbaum"/>
              </a:defRPr>
            </a:lvl7pPr>
            <a:lvl8pPr lvl="7" rtl="0">
              <a:spcBef>
                <a:spcPts val="1600"/>
              </a:spcBef>
              <a:spcAft>
                <a:spcPts val="0"/>
              </a:spcAft>
              <a:buClr>
                <a:schemeClr val="dk1"/>
              </a:buClr>
              <a:buSzPts val="2900"/>
              <a:buFont typeface="Oranienbaum"/>
              <a:buNone/>
              <a:defRPr sz="2900">
                <a:solidFill>
                  <a:schemeClr val="dk1"/>
                </a:solidFill>
                <a:latin typeface="Oranienbaum"/>
                <a:ea typeface="Oranienbaum"/>
                <a:cs typeface="Oranienbaum"/>
                <a:sym typeface="Oranienbaum"/>
              </a:defRPr>
            </a:lvl8pPr>
            <a:lvl9pPr lvl="8" rtl="0">
              <a:spcBef>
                <a:spcPts val="1600"/>
              </a:spcBef>
              <a:spcAft>
                <a:spcPts val="1600"/>
              </a:spcAft>
              <a:buClr>
                <a:schemeClr val="dk1"/>
              </a:buClr>
              <a:buSzPts val="2900"/>
              <a:buFont typeface="Oranienbaum"/>
              <a:buNone/>
              <a:defRPr sz="2900">
                <a:solidFill>
                  <a:schemeClr val="dk1"/>
                </a:solidFill>
                <a:latin typeface="Oranienbaum"/>
                <a:ea typeface="Oranienbaum"/>
                <a:cs typeface="Oranienbaum"/>
                <a:sym typeface="Oranienbaum"/>
              </a:defRPr>
            </a:lvl9pPr>
          </a:lstStyle>
          <a:p>
            <a:endParaRPr/>
          </a:p>
        </p:txBody>
      </p:sp>
      <p:sp>
        <p:nvSpPr>
          <p:cNvPr id="266" name="Google Shape;266;p28"/>
          <p:cNvSpPr txBox="1">
            <a:spLocks noGrp="1"/>
          </p:cNvSpPr>
          <p:nvPr>
            <p:ph type="subTitle" idx="8"/>
          </p:nvPr>
        </p:nvSpPr>
        <p:spPr>
          <a:xfrm>
            <a:off x="3912050" y="3397225"/>
            <a:ext cx="4512000" cy="48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67" name="Google Shape;267;p28"/>
          <p:cNvSpPr txBox="1">
            <a:spLocks noGrp="1"/>
          </p:cNvSpPr>
          <p:nvPr>
            <p:ph type="subTitle" idx="9"/>
          </p:nvPr>
        </p:nvSpPr>
        <p:spPr>
          <a:xfrm>
            <a:off x="720000" y="4102825"/>
            <a:ext cx="1451100" cy="48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900"/>
              <a:buFont typeface="Oranienbaum"/>
              <a:buNone/>
              <a:defRPr sz="1800" b="1">
                <a:solidFill>
                  <a:schemeClr val="dk1"/>
                </a:solidFill>
              </a:defRPr>
            </a:lvl1pPr>
            <a:lvl2pPr lvl="1" rtl="0">
              <a:spcBef>
                <a:spcPts val="0"/>
              </a:spcBef>
              <a:spcAft>
                <a:spcPts val="0"/>
              </a:spcAft>
              <a:buClr>
                <a:schemeClr val="dk1"/>
              </a:buClr>
              <a:buSzPts val="2900"/>
              <a:buFont typeface="Oranienbaum"/>
              <a:buNone/>
              <a:defRPr sz="2900">
                <a:solidFill>
                  <a:schemeClr val="dk1"/>
                </a:solidFill>
                <a:latin typeface="Oranienbaum"/>
                <a:ea typeface="Oranienbaum"/>
                <a:cs typeface="Oranienbaum"/>
                <a:sym typeface="Oranienbaum"/>
              </a:defRPr>
            </a:lvl2pPr>
            <a:lvl3pPr lvl="2" rtl="0">
              <a:spcBef>
                <a:spcPts val="1600"/>
              </a:spcBef>
              <a:spcAft>
                <a:spcPts val="0"/>
              </a:spcAft>
              <a:buClr>
                <a:schemeClr val="dk1"/>
              </a:buClr>
              <a:buSzPts val="2900"/>
              <a:buFont typeface="Oranienbaum"/>
              <a:buNone/>
              <a:defRPr sz="2900">
                <a:solidFill>
                  <a:schemeClr val="dk1"/>
                </a:solidFill>
                <a:latin typeface="Oranienbaum"/>
                <a:ea typeface="Oranienbaum"/>
                <a:cs typeface="Oranienbaum"/>
                <a:sym typeface="Oranienbaum"/>
              </a:defRPr>
            </a:lvl3pPr>
            <a:lvl4pPr lvl="3" rtl="0">
              <a:spcBef>
                <a:spcPts val="1600"/>
              </a:spcBef>
              <a:spcAft>
                <a:spcPts val="0"/>
              </a:spcAft>
              <a:buClr>
                <a:schemeClr val="dk1"/>
              </a:buClr>
              <a:buSzPts val="2900"/>
              <a:buFont typeface="Oranienbaum"/>
              <a:buNone/>
              <a:defRPr sz="2900">
                <a:solidFill>
                  <a:schemeClr val="dk1"/>
                </a:solidFill>
                <a:latin typeface="Oranienbaum"/>
                <a:ea typeface="Oranienbaum"/>
                <a:cs typeface="Oranienbaum"/>
                <a:sym typeface="Oranienbaum"/>
              </a:defRPr>
            </a:lvl4pPr>
            <a:lvl5pPr lvl="4" rtl="0">
              <a:spcBef>
                <a:spcPts val="1600"/>
              </a:spcBef>
              <a:spcAft>
                <a:spcPts val="0"/>
              </a:spcAft>
              <a:buClr>
                <a:schemeClr val="dk1"/>
              </a:buClr>
              <a:buSzPts val="2900"/>
              <a:buFont typeface="Oranienbaum"/>
              <a:buNone/>
              <a:defRPr sz="2900">
                <a:solidFill>
                  <a:schemeClr val="dk1"/>
                </a:solidFill>
                <a:latin typeface="Oranienbaum"/>
                <a:ea typeface="Oranienbaum"/>
                <a:cs typeface="Oranienbaum"/>
                <a:sym typeface="Oranienbaum"/>
              </a:defRPr>
            </a:lvl5pPr>
            <a:lvl6pPr lvl="5" rtl="0">
              <a:spcBef>
                <a:spcPts val="1600"/>
              </a:spcBef>
              <a:spcAft>
                <a:spcPts val="0"/>
              </a:spcAft>
              <a:buClr>
                <a:schemeClr val="dk1"/>
              </a:buClr>
              <a:buSzPts val="2900"/>
              <a:buFont typeface="Oranienbaum"/>
              <a:buNone/>
              <a:defRPr sz="2900">
                <a:solidFill>
                  <a:schemeClr val="dk1"/>
                </a:solidFill>
                <a:latin typeface="Oranienbaum"/>
                <a:ea typeface="Oranienbaum"/>
                <a:cs typeface="Oranienbaum"/>
                <a:sym typeface="Oranienbaum"/>
              </a:defRPr>
            </a:lvl6pPr>
            <a:lvl7pPr lvl="6" rtl="0">
              <a:spcBef>
                <a:spcPts val="1600"/>
              </a:spcBef>
              <a:spcAft>
                <a:spcPts val="0"/>
              </a:spcAft>
              <a:buClr>
                <a:schemeClr val="dk1"/>
              </a:buClr>
              <a:buSzPts val="2900"/>
              <a:buFont typeface="Oranienbaum"/>
              <a:buNone/>
              <a:defRPr sz="2900">
                <a:solidFill>
                  <a:schemeClr val="dk1"/>
                </a:solidFill>
                <a:latin typeface="Oranienbaum"/>
                <a:ea typeface="Oranienbaum"/>
                <a:cs typeface="Oranienbaum"/>
                <a:sym typeface="Oranienbaum"/>
              </a:defRPr>
            </a:lvl7pPr>
            <a:lvl8pPr lvl="7" rtl="0">
              <a:spcBef>
                <a:spcPts val="1600"/>
              </a:spcBef>
              <a:spcAft>
                <a:spcPts val="0"/>
              </a:spcAft>
              <a:buClr>
                <a:schemeClr val="dk1"/>
              </a:buClr>
              <a:buSzPts val="2900"/>
              <a:buFont typeface="Oranienbaum"/>
              <a:buNone/>
              <a:defRPr sz="2900">
                <a:solidFill>
                  <a:schemeClr val="dk1"/>
                </a:solidFill>
                <a:latin typeface="Oranienbaum"/>
                <a:ea typeface="Oranienbaum"/>
                <a:cs typeface="Oranienbaum"/>
                <a:sym typeface="Oranienbaum"/>
              </a:defRPr>
            </a:lvl8pPr>
            <a:lvl9pPr lvl="8" rtl="0">
              <a:spcBef>
                <a:spcPts val="1600"/>
              </a:spcBef>
              <a:spcAft>
                <a:spcPts val="1600"/>
              </a:spcAft>
              <a:buClr>
                <a:schemeClr val="dk1"/>
              </a:buClr>
              <a:buSzPts val="2900"/>
              <a:buFont typeface="Oranienbaum"/>
              <a:buNone/>
              <a:defRPr sz="2900">
                <a:solidFill>
                  <a:schemeClr val="dk1"/>
                </a:solidFill>
                <a:latin typeface="Oranienbaum"/>
                <a:ea typeface="Oranienbaum"/>
                <a:cs typeface="Oranienbaum"/>
                <a:sym typeface="Oranienbaum"/>
              </a:defRPr>
            </a:lvl9pPr>
          </a:lstStyle>
          <a:p>
            <a:endParaRPr/>
          </a:p>
        </p:txBody>
      </p:sp>
      <p:sp>
        <p:nvSpPr>
          <p:cNvPr id="268" name="Google Shape;268;p28"/>
          <p:cNvSpPr txBox="1">
            <a:spLocks noGrp="1"/>
          </p:cNvSpPr>
          <p:nvPr>
            <p:ph type="subTitle" idx="13"/>
          </p:nvPr>
        </p:nvSpPr>
        <p:spPr>
          <a:xfrm>
            <a:off x="3912050" y="4102850"/>
            <a:ext cx="4512000" cy="48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grpSp>
        <p:nvGrpSpPr>
          <p:cNvPr id="269" name="Google Shape;269;p28"/>
          <p:cNvGrpSpPr/>
          <p:nvPr/>
        </p:nvGrpSpPr>
        <p:grpSpPr>
          <a:xfrm>
            <a:off x="-207598" y="-185174"/>
            <a:ext cx="9567421" cy="5402347"/>
            <a:chOff x="-207598" y="-185174"/>
            <a:chExt cx="9567421" cy="5402347"/>
          </a:xfrm>
        </p:grpSpPr>
        <p:grpSp>
          <p:nvGrpSpPr>
            <p:cNvPr id="270" name="Google Shape;270;p28"/>
            <p:cNvGrpSpPr/>
            <p:nvPr/>
          </p:nvGrpSpPr>
          <p:grpSpPr>
            <a:xfrm>
              <a:off x="130242" y="111131"/>
              <a:ext cx="8790350" cy="4909134"/>
              <a:chOff x="130242" y="111131"/>
              <a:chExt cx="8790350" cy="4909134"/>
            </a:xfrm>
          </p:grpSpPr>
          <p:pic>
            <p:nvPicPr>
              <p:cNvPr id="271" name="Google Shape;271;p28"/>
              <p:cNvPicPr preferRelativeResize="0"/>
              <p:nvPr/>
            </p:nvPicPr>
            <p:blipFill>
              <a:blip r:embed="rId3">
                <a:alphaModFix amt="90000"/>
              </a:blip>
              <a:stretch>
                <a:fillRect/>
              </a:stretch>
            </p:blipFill>
            <p:spPr>
              <a:xfrm rot="-5400000">
                <a:off x="7991225" y="663548"/>
                <a:ext cx="1481784" cy="376950"/>
              </a:xfrm>
              <a:prstGeom prst="rect">
                <a:avLst/>
              </a:prstGeom>
              <a:noFill/>
              <a:ln>
                <a:noFill/>
              </a:ln>
            </p:spPr>
          </p:pic>
          <p:pic>
            <p:nvPicPr>
              <p:cNvPr id="272" name="Google Shape;272;p28"/>
              <p:cNvPicPr preferRelativeResize="0"/>
              <p:nvPr/>
            </p:nvPicPr>
            <p:blipFill>
              <a:blip r:embed="rId3">
                <a:alphaModFix amt="90000"/>
              </a:blip>
              <a:stretch>
                <a:fillRect/>
              </a:stretch>
            </p:blipFill>
            <p:spPr>
              <a:xfrm rot="-5400000">
                <a:off x="-422175" y="4090898"/>
                <a:ext cx="1481784" cy="376950"/>
              </a:xfrm>
              <a:prstGeom prst="rect">
                <a:avLst/>
              </a:prstGeom>
              <a:noFill/>
              <a:ln>
                <a:noFill/>
              </a:ln>
            </p:spPr>
          </p:pic>
        </p:grpSp>
        <p:grpSp>
          <p:nvGrpSpPr>
            <p:cNvPr id="273" name="Google Shape;273;p28"/>
            <p:cNvGrpSpPr/>
            <p:nvPr/>
          </p:nvGrpSpPr>
          <p:grpSpPr>
            <a:xfrm>
              <a:off x="-207598" y="-185174"/>
              <a:ext cx="9567421" cy="5402347"/>
              <a:chOff x="-207598" y="-185174"/>
              <a:chExt cx="9567421" cy="5402347"/>
            </a:xfrm>
          </p:grpSpPr>
          <p:pic>
            <p:nvPicPr>
              <p:cNvPr id="274" name="Google Shape;274;p28"/>
              <p:cNvPicPr preferRelativeResize="0"/>
              <p:nvPr/>
            </p:nvPicPr>
            <p:blipFill>
              <a:blip r:embed="rId4">
                <a:alphaModFix amt="90000"/>
              </a:blip>
              <a:stretch>
                <a:fillRect/>
              </a:stretch>
            </p:blipFill>
            <p:spPr>
              <a:xfrm>
                <a:off x="-207598" y="-185174"/>
                <a:ext cx="1255383" cy="754572"/>
              </a:xfrm>
              <a:prstGeom prst="rect">
                <a:avLst/>
              </a:prstGeom>
              <a:noFill/>
              <a:ln>
                <a:noFill/>
              </a:ln>
            </p:spPr>
          </p:pic>
          <p:pic>
            <p:nvPicPr>
              <p:cNvPr id="275" name="Google Shape;275;p28"/>
              <p:cNvPicPr preferRelativeResize="0"/>
              <p:nvPr/>
            </p:nvPicPr>
            <p:blipFill>
              <a:blip r:embed="rId4">
                <a:alphaModFix amt="90000"/>
              </a:blip>
              <a:stretch>
                <a:fillRect/>
              </a:stretch>
            </p:blipFill>
            <p:spPr>
              <a:xfrm rot="10800000" flipH="1">
                <a:off x="8104439" y="4462601"/>
                <a:ext cx="1255383" cy="754572"/>
              </a:xfrm>
              <a:prstGeom prst="rect">
                <a:avLst/>
              </a:prstGeom>
              <a:noFill/>
              <a:ln>
                <a:noFill/>
              </a:ln>
            </p:spPr>
          </p:pic>
        </p:gr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276"/>
        <p:cNvGrpSpPr/>
        <p:nvPr/>
      </p:nvGrpSpPr>
      <p:grpSpPr>
        <a:xfrm>
          <a:off x="0" y="0"/>
          <a:ext cx="0" cy="0"/>
          <a:chOff x="0" y="0"/>
          <a:chExt cx="0" cy="0"/>
        </a:xfrm>
      </p:grpSpPr>
      <p:pic>
        <p:nvPicPr>
          <p:cNvPr id="277" name="Google Shape;277;p29"/>
          <p:cNvPicPr preferRelativeResize="0"/>
          <p:nvPr/>
        </p:nvPicPr>
        <p:blipFill>
          <a:blip r:embed="rId2">
            <a:alphaModFix amt="60000"/>
          </a:blip>
          <a:stretch>
            <a:fillRect/>
          </a:stretch>
        </p:blipFill>
        <p:spPr>
          <a:xfrm>
            <a:off x="1354" y="0"/>
            <a:ext cx="9141289" cy="5141975"/>
          </a:xfrm>
          <a:prstGeom prst="rect">
            <a:avLst/>
          </a:prstGeom>
          <a:noFill/>
          <a:ln>
            <a:noFill/>
          </a:ln>
        </p:spPr>
      </p:pic>
      <p:sp>
        <p:nvSpPr>
          <p:cNvPr id="278" name="Google Shape;278;p2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79" name="Google Shape;279;p29"/>
          <p:cNvSpPr txBox="1">
            <a:spLocks noGrp="1"/>
          </p:cNvSpPr>
          <p:nvPr>
            <p:ph type="subTitle" idx="1"/>
          </p:nvPr>
        </p:nvSpPr>
        <p:spPr>
          <a:xfrm>
            <a:off x="1112605" y="2030757"/>
            <a:ext cx="1975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80" name="Google Shape;280;p29"/>
          <p:cNvSpPr txBox="1">
            <a:spLocks noGrp="1"/>
          </p:cNvSpPr>
          <p:nvPr>
            <p:ph type="subTitle" idx="2"/>
          </p:nvPr>
        </p:nvSpPr>
        <p:spPr>
          <a:xfrm>
            <a:off x="3582450" y="2030757"/>
            <a:ext cx="1975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81" name="Google Shape;281;p29"/>
          <p:cNvSpPr txBox="1">
            <a:spLocks noGrp="1"/>
          </p:cNvSpPr>
          <p:nvPr>
            <p:ph type="subTitle" idx="3"/>
          </p:nvPr>
        </p:nvSpPr>
        <p:spPr>
          <a:xfrm>
            <a:off x="1112605" y="3616557"/>
            <a:ext cx="1975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82" name="Google Shape;282;p29"/>
          <p:cNvSpPr txBox="1">
            <a:spLocks noGrp="1"/>
          </p:cNvSpPr>
          <p:nvPr>
            <p:ph type="subTitle" idx="4"/>
          </p:nvPr>
        </p:nvSpPr>
        <p:spPr>
          <a:xfrm>
            <a:off x="3582450" y="3616557"/>
            <a:ext cx="1975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83" name="Google Shape;283;p29"/>
          <p:cNvSpPr txBox="1">
            <a:spLocks noGrp="1"/>
          </p:cNvSpPr>
          <p:nvPr>
            <p:ph type="subTitle" idx="5"/>
          </p:nvPr>
        </p:nvSpPr>
        <p:spPr>
          <a:xfrm>
            <a:off x="6052295" y="2030757"/>
            <a:ext cx="1975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84" name="Google Shape;284;p29"/>
          <p:cNvSpPr txBox="1">
            <a:spLocks noGrp="1"/>
          </p:cNvSpPr>
          <p:nvPr>
            <p:ph type="subTitle" idx="6"/>
          </p:nvPr>
        </p:nvSpPr>
        <p:spPr>
          <a:xfrm>
            <a:off x="6052295" y="3616557"/>
            <a:ext cx="19752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85" name="Google Shape;285;p29"/>
          <p:cNvSpPr txBox="1">
            <a:spLocks noGrp="1"/>
          </p:cNvSpPr>
          <p:nvPr>
            <p:ph type="subTitle" idx="7"/>
          </p:nvPr>
        </p:nvSpPr>
        <p:spPr>
          <a:xfrm>
            <a:off x="1111105" y="1769263"/>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1800" b="1">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86" name="Google Shape;286;p29"/>
          <p:cNvSpPr txBox="1">
            <a:spLocks noGrp="1"/>
          </p:cNvSpPr>
          <p:nvPr>
            <p:ph type="subTitle" idx="8"/>
          </p:nvPr>
        </p:nvSpPr>
        <p:spPr>
          <a:xfrm>
            <a:off x="3580950" y="1769263"/>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1800" b="1">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87" name="Google Shape;287;p29"/>
          <p:cNvSpPr txBox="1">
            <a:spLocks noGrp="1"/>
          </p:cNvSpPr>
          <p:nvPr>
            <p:ph type="subTitle" idx="9"/>
          </p:nvPr>
        </p:nvSpPr>
        <p:spPr>
          <a:xfrm>
            <a:off x="6050795" y="1769263"/>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1800" b="1">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88" name="Google Shape;288;p29"/>
          <p:cNvSpPr txBox="1">
            <a:spLocks noGrp="1"/>
          </p:cNvSpPr>
          <p:nvPr>
            <p:ph type="subTitle" idx="13"/>
          </p:nvPr>
        </p:nvSpPr>
        <p:spPr>
          <a:xfrm>
            <a:off x="1111105" y="3353925"/>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1800" b="1">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89" name="Google Shape;289;p29"/>
          <p:cNvSpPr txBox="1">
            <a:spLocks noGrp="1"/>
          </p:cNvSpPr>
          <p:nvPr>
            <p:ph type="subTitle" idx="14"/>
          </p:nvPr>
        </p:nvSpPr>
        <p:spPr>
          <a:xfrm>
            <a:off x="3580950" y="3353925"/>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1800" b="1">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90" name="Google Shape;290;p29"/>
          <p:cNvSpPr txBox="1">
            <a:spLocks noGrp="1"/>
          </p:cNvSpPr>
          <p:nvPr>
            <p:ph type="subTitle" idx="15"/>
          </p:nvPr>
        </p:nvSpPr>
        <p:spPr>
          <a:xfrm>
            <a:off x="6050795" y="3353925"/>
            <a:ext cx="1978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1800" b="1">
                <a:solidFill>
                  <a:schemeClr val="dk1"/>
                </a:solidFill>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291" name="Google Shape;291;p29"/>
          <p:cNvGrpSpPr/>
          <p:nvPr/>
        </p:nvGrpSpPr>
        <p:grpSpPr>
          <a:xfrm>
            <a:off x="-1407483" y="-127253"/>
            <a:ext cx="11681157" cy="5434327"/>
            <a:chOff x="-1407483" y="-127253"/>
            <a:chExt cx="11681157" cy="5434327"/>
          </a:xfrm>
        </p:grpSpPr>
        <p:pic>
          <p:nvPicPr>
            <p:cNvPr id="292" name="Google Shape;292;p29"/>
            <p:cNvPicPr preferRelativeResize="0"/>
            <p:nvPr/>
          </p:nvPicPr>
          <p:blipFill>
            <a:blip r:embed="rId3">
              <a:alphaModFix amt="90000"/>
            </a:blip>
            <a:stretch>
              <a:fillRect/>
            </a:stretch>
          </p:blipFill>
          <p:spPr>
            <a:xfrm>
              <a:off x="-361648" y="-127249"/>
              <a:ext cx="1255383" cy="754572"/>
            </a:xfrm>
            <a:prstGeom prst="rect">
              <a:avLst/>
            </a:prstGeom>
            <a:noFill/>
            <a:ln>
              <a:noFill/>
            </a:ln>
          </p:spPr>
        </p:pic>
        <p:pic>
          <p:nvPicPr>
            <p:cNvPr id="293" name="Google Shape;293;p29"/>
            <p:cNvPicPr preferRelativeResize="0"/>
            <p:nvPr/>
          </p:nvPicPr>
          <p:blipFill>
            <a:blip r:embed="rId4">
              <a:alphaModFix amt="90000"/>
            </a:blip>
            <a:stretch>
              <a:fillRect/>
            </a:stretch>
          </p:blipFill>
          <p:spPr>
            <a:xfrm>
              <a:off x="-1407483" y="4617497"/>
              <a:ext cx="3773307" cy="624583"/>
            </a:xfrm>
            <a:prstGeom prst="rect">
              <a:avLst/>
            </a:prstGeom>
            <a:noFill/>
            <a:ln>
              <a:noFill/>
            </a:ln>
          </p:spPr>
        </p:pic>
        <p:pic>
          <p:nvPicPr>
            <p:cNvPr id="294" name="Google Shape;294;p29"/>
            <p:cNvPicPr preferRelativeResize="0"/>
            <p:nvPr/>
          </p:nvPicPr>
          <p:blipFill>
            <a:blip r:embed="rId3">
              <a:alphaModFix amt="90000"/>
            </a:blip>
            <a:stretch>
              <a:fillRect/>
            </a:stretch>
          </p:blipFill>
          <p:spPr>
            <a:xfrm>
              <a:off x="8189752" y="4552501"/>
              <a:ext cx="1255383" cy="754572"/>
            </a:xfrm>
            <a:prstGeom prst="rect">
              <a:avLst/>
            </a:prstGeom>
            <a:noFill/>
            <a:ln>
              <a:noFill/>
            </a:ln>
          </p:spPr>
        </p:pic>
        <p:pic>
          <p:nvPicPr>
            <p:cNvPr id="295" name="Google Shape;295;p29"/>
            <p:cNvPicPr preferRelativeResize="0"/>
            <p:nvPr/>
          </p:nvPicPr>
          <p:blipFill>
            <a:blip r:embed="rId4">
              <a:alphaModFix amt="90000"/>
            </a:blip>
            <a:stretch>
              <a:fillRect/>
            </a:stretch>
          </p:blipFill>
          <p:spPr>
            <a:xfrm>
              <a:off x="6500367" y="-127253"/>
              <a:ext cx="3773307" cy="624583"/>
            </a:xfrm>
            <a:prstGeom prst="rect">
              <a:avLst/>
            </a:prstGeom>
            <a:noFill/>
            <a:ln>
              <a:noFill/>
            </a:ln>
          </p:spPr>
        </p:pic>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317"/>
        <p:cNvGrpSpPr/>
        <p:nvPr/>
      </p:nvGrpSpPr>
      <p:grpSpPr>
        <a:xfrm>
          <a:off x="0" y="0"/>
          <a:ext cx="0" cy="0"/>
          <a:chOff x="0" y="0"/>
          <a:chExt cx="0" cy="0"/>
        </a:xfrm>
      </p:grpSpPr>
      <p:pic>
        <p:nvPicPr>
          <p:cNvPr id="318" name="Google Shape;318;p31"/>
          <p:cNvPicPr preferRelativeResize="0"/>
          <p:nvPr/>
        </p:nvPicPr>
        <p:blipFill>
          <a:blip r:embed="rId2">
            <a:alphaModFix amt="60000"/>
          </a:blip>
          <a:stretch>
            <a:fillRect/>
          </a:stretch>
        </p:blipFill>
        <p:spPr>
          <a:xfrm>
            <a:off x="1354" y="0"/>
            <a:ext cx="9141289" cy="5141975"/>
          </a:xfrm>
          <a:prstGeom prst="rect">
            <a:avLst/>
          </a:prstGeom>
          <a:noFill/>
          <a:ln>
            <a:noFill/>
          </a:ln>
        </p:spPr>
      </p:pic>
      <p:sp>
        <p:nvSpPr>
          <p:cNvPr id="319" name="Google Shape;319;p3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grpSp>
        <p:nvGrpSpPr>
          <p:cNvPr id="320" name="Google Shape;320;p31"/>
          <p:cNvGrpSpPr/>
          <p:nvPr/>
        </p:nvGrpSpPr>
        <p:grpSpPr>
          <a:xfrm>
            <a:off x="-1097839" y="-252078"/>
            <a:ext cx="10663213" cy="7807319"/>
            <a:chOff x="-1097839" y="-252078"/>
            <a:chExt cx="10663213" cy="7807319"/>
          </a:xfrm>
        </p:grpSpPr>
        <p:pic>
          <p:nvPicPr>
            <p:cNvPr id="321" name="Google Shape;321;p31"/>
            <p:cNvPicPr preferRelativeResize="0"/>
            <p:nvPr/>
          </p:nvPicPr>
          <p:blipFill>
            <a:blip r:embed="rId3">
              <a:alphaModFix amt="90000"/>
            </a:blip>
            <a:stretch>
              <a:fillRect/>
            </a:stretch>
          </p:blipFill>
          <p:spPr>
            <a:xfrm rot="5223589">
              <a:off x="-3009521" y="3850088"/>
              <a:ext cx="5725076" cy="1610175"/>
            </a:xfrm>
            <a:prstGeom prst="rect">
              <a:avLst/>
            </a:prstGeom>
            <a:noFill/>
            <a:ln>
              <a:noFill/>
            </a:ln>
          </p:spPr>
        </p:pic>
        <p:pic>
          <p:nvPicPr>
            <p:cNvPr id="322" name="Google Shape;322;p31"/>
            <p:cNvPicPr preferRelativeResize="0"/>
            <p:nvPr/>
          </p:nvPicPr>
          <p:blipFill>
            <a:blip r:embed="rId4">
              <a:alphaModFix amt="90000"/>
            </a:blip>
            <a:stretch>
              <a:fillRect/>
            </a:stretch>
          </p:blipFill>
          <p:spPr>
            <a:xfrm>
              <a:off x="85539" y="4670351"/>
              <a:ext cx="1255383" cy="754572"/>
            </a:xfrm>
            <a:prstGeom prst="rect">
              <a:avLst/>
            </a:prstGeom>
            <a:noFill/>
            <a:ln>
              <a:noFill/>
            </a:ln>
          </p:spPr>
        </p:pic>
        <p:pic>
          <p:nvPicPr>
            <p:cNvPr id="323" name="Google Shape;323;p31"/>
            <p:cNvPicPr preferRelativeResize="0"/>
            <p:nvPr/>
          </p:nvPicPr>
          <p:blipFill>
            <a:blip r:embed="rId5">
              <a:alphaModFix amt="90000"/>
            </a:blip>
            <a:stretch>
              <a:fillRect/>
            </a:stretch>
          </p:blipFill>
          <p:spPr>
            <a:xfrm>
              <a:off x="5792067" y="-252078"/>
              <a:ext cx="3773307" cy="624583"/>
            </a:xfrm>
            <a:prstGeom prst="rect">
              <a:avLst/>
            </a:prstGeom>
            <a:noFill/>
            <a:ln>
              <a:noFill/>
            </a:ln>
          </p:spPr>
        </p:pic>
        <p:pic>
          <p:nvPicPr>
            <p:cNvPr id="324" name="Google Shape;324;p31"/>
            <p:cNvPicPr preferRelativeResize="0"/>
            <p:nvPr/>
          </p:nvPicPr>
          <p:blipFill>
            <a:blip r:embed="rId4">
              <a:alphaModFix amt="90000"/>
            </a:blip>
            <a:stretch>
              <a:fillRect/>
            </a:stretch>
          </p:blipFill>
          <p:spPr>
            <a:xfrm>
              <a:off x="8205502" y="101176"/>
              <a:ext cx="1255383" cy="754572"/>
            </a:xfrm>
            <a:prstGeom prst="rect">
              <a:avLst/>
            </a:prstGeom>
            <a:noFill/>
            <a:ln>
              <a:noFill/>
            </a:ln>
          </p:spPr>
        </p:pic>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325"/>
        <p:cNvGrpSpPr/>
        <p:nvPr/>
      </p:nvGrpSpPr>
      <p:grpSpPr>
        <a:xfrm>
          <a:off x="0" y="0"/>
          <a:ext cx="0" cy="0"/>
          <a:chOff x="0" y="0"/>
          <a:chExt cx="0" cy="0"/>
        </a:xfrm>
      </p:grpSpPr>
      <p:pic>
        <p:nvPicPr>
          <p:cNvPr id="326" name="Google Shape;326;p32"/>
          <p:cNvPicPr preferRelativeResize="0"/>
          <p:nvPr/>
        </p:nvPicPr>
        <p:blipFill>
          <a:blip r:embed="rId2">
            <a:alphaModFix amt="60000"/>
          </a:blip>
          <a:stretch>
            <a:fillRect/>
          </a:stretch>
        </p:blipFill>
        <p:spPr>
          <a:xfrm flipH="1">
            <a:off x="1354" y="0"/>
            <a:ext cx="9141289" cy="5141975"/>
          </a:xfrm>
          <a:prstGeom prst="rect">
            <a:avLst/>
          </a:prstGeom>
          <a:noFill/>
          <a:ln>
            <a:noFill/>
          </a:ln>
        </p:spPr>
      </p:pic>
      <p:sp>
        <p:nvSpPr>
          <p:cNvPr id="327" name="Google Shape;327;p3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grpSp>
        <p:nvGrpSpPr>
          <p:cNvPr id="328" name="Google Shape;328;p32"/>
          <p:cNvGrpSpPr/>
          <p:nvPr/>
        </p:nvGrpSpPr>
        <p:grpSpPr>
          <a:xfrm>
            <a:off x="-2410500" y="-292975"/>
            <a:ext cx="12309070" cy="5574579"/>
            <a:chOff x="-2410500" y="-292975"/>
            <a:chExt cx="12309070" cy="5574579"/>
          </a:xfrm>
        </p:grpSpPr>
        <p:grpSp>
          <p:nvGrpSpPr>
            <p:cNvPr id="329" name="Google Shape;329;p32"/>
            <p:cNvGrpSpPr/>
            <p:nvPr/>
          </p:nvGrpSpPr>
          <p:grpSpPr>
            <a:xfrm>
              <a:off x="-2410500" y="-292975"/>
              <a:ext cx="12233649" cy="5574579"/>
              <a:chOff x="-2410500" y="-292975"/>
              <a:chExt cx="12233649" cy="5574579"/>
            </a:xfrm>
          </p:grpSpPr>
          <p:pic>
            <p:nvPicPr>
              <p:cNvPr id="330" name="Google Shape;330;p32"/>
              <p:cNvPicPr preferRelativeResize="0"/>
              <p:nvPr/>
            </p:nvPicPr>
            <p:blipFill>
              <a:blip r:embed="rId3">
                <a:alphaModFix amt="90000"/>
              </a:blip>
              <a:stretch>
                <a:fillRect/>
              </a:stretch>
            </p:blipFill>
            <p:spPr>
              <a:xfrm>
                <a:off x="-2410500" y="-292975"/>
                <a:ext cx="4855199" cy="1095250"/>
              </a:xfrm>
              <a:prstGeom prst="rect">
                <a:avLst/>
              </a:prstGeom>
              <a:noFill/>
              <a:ln>
                <a:noFill/>
              </a:ln>
            </p:spPr>
          </p:pic>
          <p:pic>
            <p:nvPicPr>
              <p:cNvPr id="331" name="Google Shape;331;p32"/>
              <p:cNvPicPr preferRelativeResize="0"/>
              <p:nvPr/>
            </p:nvPicPr>
            <p:blipFill>
              <a:blip r:embed="rId4">
                <a:alphaModFix amt="90000"/>
              </a:blip>
              <a:stretch>
                <a:fillRect/>
              </a:stretch>
            </p:blipFill>
            <p:spPr>
              <a:xfrm>
                <a:off x="6049842" y="4657022"/>
                <a:ext cx="3773307" cy="624583"/>
              </a:xfrm>
              <a:prstGeom prst="rect">
                <a:avLst/>
              </a:prstGeom>
              <a:noFill/>
              <a:ln>
                <a:noFill/>
              </a:ln>
            </p:spPr>
          </p:pic>
        </p:grpSp>
        <p:grpSp>
          <p:nvGrpSpPr>
            <p:cNvPr id="332" name="Google Shape;332;p32"/>
            <p:cNvGrpSpPr/>
            <p:nvPr/>
          </p:nvGrpSpPr>
          <p:grpSpPr>
            <a:xfrm>
              <a:off x="-532976" y="158051"/>
              <a:ext cx="10431546" cy="4857450"/>
              <a:chOff x="-532976" y="158051"/>
              <a:chExt cx="10431546" cy="4857450"/>
            </a:xfrm>
          </p:grpSpPr>
          <p:pic>
            <p:nvPicPr>
              <p:cNvPr id="333" name="Google Shape;333;p32"/>
              <p:cNvPicPr preferRelativeResize="0"/>
              <p:nvPr/>
            </p:nvPicPr>
            <p:blipFill>
              <a:blip r:embed="rId5">
                <a:alphaModFix amt="90000"/>
              </a:blip>
              <a:stretch>
                <a:fillRect/>
              </a:stretch>
            </p:blipFill>
            <p:spPr>
              <a:xfrm>
                <a:off x="8340774" y="158051"/>
                <a:ext cx="1557796" cy="193200"/>
              </a:xfrm>
              <a:prstGeom prst="rect">
                <a:avLst/>
              </a:prstGeom>
              <a:noFill/>
              <a:ln>
                <a:noFill/>
              </a:ln>
            </p:spPr>
          </p:pic>
          <p:pic>
            <p:nvPicPr>
              <p:cNvPr id="334" name="Google Shape;334;p32"/>
              <p:cNvPicPr preferRelativeResize="0"/>
              <p:nvPr/>
            </p:nvPicPr>
            <p:blipFill>
              <a:blip r:embed="rId5">
                <a:alphaModFix amt="90000"/>
              </a:blip>
              <a:stretch>
                <a:fillRect/>
              </a:stretch>
            </p:blipFill>
            <p:spPr>
              <a:xfrm>
                <a:off x="-532976" y="4822301"/>
                <a:ext cx="1557796" cy="193200"/>
              </a:xfrm>
              <a:prstGeom prst="rect">
                <a:avLst/>
              </a:prstGeom>
              <a:noFill/>
              <a:ln>
                <a:noFill/>
              </a:ln>
            </p:spPr>
          </p:pic>
        </p:gr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pic>
        <p:nvPicPr>
          <p:cNvPr id="16" name="Google Shape;16;p3"/>
          <p:cNvPicPr preferRelativeResize="0"/>
          <p:nvPr/>
        </p:nvPicPr>
        <p:blipFill>
          <a:blip r:embed="rId2">
            <a:alphaModFix amt="60000"/>
          </a:blip>
          <a:stretch>
            <a:fillRect/>
          </a:stretch>
        </p:blipFill>
        <p:spPr>
          <a:xfrm flipH="1">
            <a:off x="1354" y="0"/>
            <a:ext cx="9141289" cy="5141975"/>
          </a:xfrm>
          <a:prstGeom prst="rect">
            <a:avLst/>
          </a:prstGeom>
          <a:noFill/>
          <a:ln>
            <a:noFill/>
          </a:ln>
        </p:spPr>
      </p:pic>
      <p:sp>
        <p:nvSpPr>
          <p:cNvPr id="17" name="Google Shape;17;p3"/>
          <p:cNvSpPr txBox="1">
            <a:spLocks noGrp="1"/>
          </p:cNvSpPr>
          <p:nvPr>
            <p:ph type="title"/>
          </p:nvPr>
        </p:nvSpPr>
        <p:spPr>
          <a:xfrm>
            <a:off x="1304075" y="2227563"/>
            <a:ext cx="5152200" cy="841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 name="Google Shape;18;p3"/>
          <p:cNvSpPr txBox="1">
            <a:spLocks noGrp="1"/>
          </p:cNvSpPr>
          <p:nvPr>
            <p:ph type="title" idx="2" hasCustomPrompt="1"/>
          </p:nvPr>
        </p:nvSpPr>
        <p:spPr>
          <a:xfrm>
            <a:off x="1304075" y="1167763"/>
            <a:ext cx="1146000" cy="841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9" name="Google Shape;19;p3"/>
          <p:cNvSpPr txBox="1">
            <a:spLocks noGrp="1"/>
          </p:cNvSpPr>
          <p:nvPr>
            <p:ph type="subTitle" idx="1"/>
          </p:nvPr>
        </p:nvSpPr>
        <p:spPr>
          <a:xfrm>
            <a:off x="1304075" y="3056488"/>
            <a:ext cx="2332500" cy="64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0" name="Google Shape;20;p3"/>
          <p:cNvGrpSpPr/>
          <p:nvPr/>
        </p:nvGrpSpPr>
        <p:grpSpPr>
          <a:xfrm>
            <a:off x="-478645" y="-2054854"/>
            <a:ext cx="6159299" cy="7776130"/>
            <a:chOff x="-478645" y="-2054854"/>
            <a:chExt cx="6159299" cy="7776130"/>
          </a:xfrm>
        </p:grpSpPr>
        <p:pic>
          <p:nvPicPr>
            <p:cNvPr id="21" name="Google Shape;21;p3"/>
            <p:cNvPicPr preferRelativeResize="0"/>
            <p:nvPr/>
          </p:nvPicPr>
          <p:blipFill>
            <a:blip r:embed="rId3">
              <a:alphaModFix amt="90000"/>
            </a:blip>
            <a:stretch>
              <a:fillRect/>
            </a:stretch>
          </p:blipFill>
          <p:spPr>
            <a:xfrm rot="-5400000">
              <a:off x="-2238609" y="-16450"/>
              <a:ext cx="4885484" cy="808675"/>
            </a:xfrm>
            <a:prstGeom prst="rect">
              <a:avLst/>
            </a:prstGeom>
            <a:noFill/>
            <a:ln>
              <a:noFill/>
            </a:ln>
          </p:spPr>
        </p:pic>
        <p:pic>
          <p:nvPicPr>
            <p:cNvPr id="22" name="Google Shape;22;p3"/>
            <p:cNvPicPr preferRelativeResize="0"/>
            <p:nvPr/>
          </p:nvPicPr>
          <p:blipFill>
            <a:blip r:embed="rId4">
              <a:alphaModFix amt="90000"/>
            </a:blip>
            <a:stretch>
              <a:fillRect/>
            </a:stretch>
          </p:blipFill>
          <p:spPr>
            <a:xfrm>
              <a:off x="-478645" y="4331825"/>
              <a:ext cx="6159299" cy="1389450"/>
            </a:xfrm>
            <a:prstGeom prst="rect">
              <a:avLst/>
            </a:prstGeom>
            <a:noFill/>
            <a:ln>
              <a:noFill/>
            </a:ln>
          </p:spPr>
        </p:pic>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342"/>
        <p:cNvGrpSpPr/>
        <p:nvPr/>
      </p:nvGrpSpPr>
      <p:grpSpPr>
        <a:xfrm>
          <a:off x="0" y="0"/>
          <a:ext cx="0" cy="0"/>
          <a:chOff x="0" y="0"/>
          <a:chExt cx="0" cy="0"/>
        </a:xfrm>
      </p:grpSpPr>
      <p:pic>
        <p:nvPicPr>
          <p:cNvPr id="343" name="Google Shape;343;p34"/>
          <p:cNvPicPr preferRelativeResize="0"/>
          <p:nvPr/>
        </p:nvPicPr>
        <p:blipFill>
          <a:blip r:embed="rId2">
            <a:alphaModFix amt="60000"/>
          </a:blip>
          <a:stretch>
            <a:fillRect/>
          </a:stretch>
        </p:blipFill>
        <p:spPr>
          <a:xfrm flipH="1">
            <a:off x="1354" y="0"/>
            <a:ext cx="9141289" cy="5141975"/>
          </a:xfrm>
          <a:prstGeom prst="rect">
            <a:avLst/>
          </a:prstGeom>
          <a:noFill/>
          <a:ln>
            <a:noFill/>
          </a:ln>
        </p:spPr>
      </p:pic>
      <p:sp>
        <p:nvSpPr>
          <p:cNvPr id="344" name="Google Shape;344;p34"/>
          <p:cNvSpPr txBox="1">
            <a:spLocks noGrp="1"/>
          </p:cNvSpPr>
          <p:nvPr>
            <p:ph type="title" hasCustomPrompt="1"/>
          </p:nvPr>
        </p:nvSpPr>
        <p:spPr>
          <a:xfrm>
            <a:off x="2722200" y="706175"/>
            <a:ext cx="36996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45" name="Google Shape;345;p34"/>
          <p:cNvSpPr txBox="1">
            <a:spLocks noGrp="1"/>
          </p:cNvSpPr>
          <p:nvPr>
            <p:ph type="subTitle" idx="1"/>
          </p:nvPr>
        </p:nvSpPr>
        <p:spPr>
          <a:xfrm>
            <a:off x="2722200" y="1464174"/>
            <a:ext cx="3699600" cy="37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None/>
              <a:defRPr>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346" name="Google Shape;346;p34"/>
          <p:cNvSpPr txBox="1">
            <a:spLocks noGrp="1"/>
          </p:cNvSpPr>
          <p:nvPr>
            <p:ph type="title" idx="2" hasCustomPrompt="1"/>
          </p:nvPr>
        </p:nvSpPr>
        <p:spPr>
          <a:xfrm>
            <a:off x="2722200" y="2003879"/>
            <a:ext cx="36996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47" name="Google Shape;347;p34"/>
          <p:cNvSpPr txBox="1">
            <a:spLocks noGrp="1"/>
          </p:cNvSpPr>
          <p:nvPr>
            <p:ph type="subTitle" idx="3"/>
          </p:nvPr>
        </p:nvSpPr>
        <p:spPr>
          <a:xfrm>
            <a:off x="2722200" y="2764450"/>
            <a:ext cx="3699600" cy="37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None/>
              <a:defRPr>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348" name="Google Shape;348;p34"/>
          <p:cNvSpPr txBox="1">
            <a:spLocks noGrp="1"/>
          </p:cNvSpPr>
          <p:nvPr>
            <p:ph type="title" idx="4" hasCustomPrompt="1"/>
          </p:nvPr>
        </p:nvSpPr>
        <p:spPr>
          <a:xfrm>
            <a:off x="2722200" y="3301583"/>
            <a:ext cx="36996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49" name="Google Shape;349;p34"/>
          <p:cNvSpPr txBox="1">
            <a:spLocks noGrp="1"/>
          </p:cNvSpPr>
          <p:nvPr>
            <p:ph type="subTitle" idx="5"/>
          </p:nvPr>
        </p:nvSpPr>
        <p:spPr>
          <a:xfrm>
            <a:off x="2722200" y="4064725"/>
            <a:ext cx="3699600" cy="37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None/>
              <a:defRPr>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grpSp>
        <p:nvGrpSpPr>
          <p:cNvPr id="350" name="Google Shape;350;p34"/>
          <p:cNvGrpSpPr/>
          <p:nvPr/>
        </p:nvGrpSpPr>
        <p:grpSpPr>
          <a:xfrm>
            <a:off x="-1210283" y="26074"/>
            <a:ext cx="11264732" cy="5251551"/>
            <a:chOff x="-1210283" y="26074"/>
            <a:chExt cx="11264732" cy="5251551"/>
          </a:xfrm>
        </p:grpSpPr>
        <p:grpSp>
          <p:nvGrpSpPr>
            <p:cNvPr id="351" name="Google Shape;351;p34"/>
            <p:cNvGrpSpPr/>
            <p:nvPr/>
          </p:nvGrpSpPr>
          <p:grpSpPr>
            <a:xfrm>
              <a:off x="-1210283" y="123375"/>
              <a:ext cx="11264732" cy="5154250"/>
              <a:chOff x="-1210283" y="123375"/>
              <a:chExt cx="11264732" cy="5154250"/>
            </a:xfrm>
          </p:grpSpPr>
          <p:pic>
            <p:nvPicPr>
              <p:cNvPr id="352" name="Google Shape;352;p34"/>
              <p:cNvPicPr preferRelativeResize="0"/>
              <p:nvPr/>
            </p:nvPicPr>
            <p:blipFill>
              <a:blip r:embed="rId3">
                <a:alphaModFix amt="90000"/>
              </a:blip>
              <a:stretch>
                <a:fillRect/>
              </a:stretch>
            </p:blipFill>
            <p:spPr>
              <a:xfrm>
                <a:off x="-1210283" y="123375"/>
                <a:ext cx="3773307" cy="1061238"/>
              </a:xfrm>
              <a:prstGeom prst="rect">
                <a:avLst/>
              </a:prstGeom>
              <a:noFill/>
              <a:ln>
                <a:noFill/>
              </a:ln>
            </p:spPr>
          </p:pic>
          <p:pic>
            <p:nvPicPr>
              <p:cNvPr id="353" name="Google Shape;353;p34"/>
              <p:cNvPicPr preferRelativeResize="0"/>
              <p:nvPr/>
            </p:nvPicPr>
            <p:blipFill>
              <a:blip r:embed="rId4">
                <a:alphaModFix amt="90000"/>
              </a:blip>
              <a:stretch>
                <a:fillRect/>
              </a:stretch>
            </p:blipFill>
            <p:spPr>
              <a:xfrm>
                <a:off x="6281142" y="4426423"/>
                <a:ext cx="3773307" cy="851202"/>
              </a:xfrm>
              <a:prstGeom prst="rect">
                <a:avLst/>
              </a:prstGeom>
              <a:noFill/>
              <a:ln>
                <a:noFill/>
              </a:ln>
            </p:spPr>
          </p:pic>
        </p:grpSp>
        <p:grpSp>
          <p:nvGrpSpPr>
            <p:cNvPr id="354" name="Google Shape;354;p34"/>
            <p:cNvGrpSpPr/>
            <p:nvPr/>
          </p:nvGrpSpPr>
          <p:grpSpPr>
            <a:xfrm>
              <a:off x="222206" y="26074"/>
              <a:ext cx="9004019" cy="5070157"/>
              <a:chOff x="222206" y="26074"/>
              <a:chExt cx="9004019" cy="5070157"/>
            </a:xfrm>
          </p:grpSpPr>
          <p:pic>
            <p:nvPicPr>
              <p:cNvPr id="355" name="Google Shape;355;p34"/>
              <p:cNvPicPr preferRelativeResize="0"/>
              <p:nvPr/>
            </p:nvPicPr>
            <p:blipFill>
              <a:blip r:embed="rId5">
                <a:alphaModFix amt="90000"/>
              </a:blip>
              <a:stretch>
                <a:fillRect/>
              </a:stretch>
            </p:blipFill>
            <p:spPr>
              <a:xfrm rot="1161621">
                <a:off x="236651" y="4286962"/>
                <a:ext cx="2185729" cy="459981"/>
              </a:xfrm>
              <a:prstGeom prst="rect">
                <a:avLst/>
              </a:prstGeom>
              <a:noFill/>
              <a:ln>
                <a:noFill/>
              </a:ln>
            </p:spPr>
          </p:pic>
          <p:pic>
            <p:nvPicPr>
              <p:cNvPr id="356" name="Google Shape;356;p34"/>
              <p:cNvPicPr preferRelativeResize="0"/>
              <p:nvPr/>
            </p:nvPicPr>
            <p:blipFill>
              <a:blip r:embed="rId5">
                <a:alphaModFix amt="90000"/>
              </a:blip>
              <a:stretch>
                <a:fillRect/>
              </a:stretch>
            </p:blipFill>
            <p:spPr>
              <a:xfrm rot="1161621">
                <a:off x="7026051" y="375362"/>
                <a:ext cx="2185729" cy="459981"/>
              </a:xfrm>
              <a:prstGeom prst="rect">
                <a:avLst/>
              </a:prstGeom>
              <a:noFill/>
              <a:ln>
                <a:noFill/>
              </a:ln>
            </p:spPr>
          </p:pic>
        </p:gr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67"/>
        <p:cNvGrpSpPr/>
        <p:nvPr/>
      </p:nvGrpSpPr>
      <p:grpSpPr>
        <a:xfrm>
          <a:off x="0" y="0"/>
          <a:ext cx="0" cy="0"/>
          <a:chOff x="0" y="0"/>
          <a:chExt cx="0" cy="0"/>
        </a:xfrm>
      </p:grpSpPr>
      <p:pic>
        <p:nvPicPr>
          <p:cNvPr id="368" name="Google Shape;368;p36"/>
          <p:cNvPicPr preferRelativeResize="0"/>
          <p:nvPr/>
        </p:nvPicPr>
        <p:blipFill>
          <a:blip r:embed="rId2">
            <a:alphaModFix amt="60000"/>
          </a:blip>
          <a:stretch>
            <a:fillRect/>
          </a:stretch>
        </p:blipFill>
        <p:spPr>
          <a:xfrm rot="10800000" flipH="1">
            <a:off x="1354" y="0"/>
            <a:ext cx="9141289" cy="5141975"/>
          </a:xfrm>
          <a:prstGeom prst="rect">
            <a:avLst/>
          </a:prstGeom>
          <a:noFill/>
          <a:ln>
            <a:noFill/>
          </a:ln>
        </p:spPr>
      </p:pic>
      <p:grpSp>
        <p:nvGrpSpPr>
          <p:cNvPr id="369" name="Google Shape;369;p36"/>
          <p:cNvGrpSpPr/>
          <p:nvPr/>
        </p:nvGrpSpPr>
        <p:grpSpPr>
          <a:xfrm>
            <a:off x="-2694971" y="-65775"/>
            <a:ext cx="14055570" cy="6037563"/>
            <a:chOff x="-2694971" y="-65775"/>
            <a:chExt cx="14055570" cy="6037563"/>
          </a:xfrm>
        </p:grpSpPr>
        <p:pic>
          <p:nvPicPr>
            <p:cNvPr id="370" name="Google Shape;370;p36"/>
            <p:cNvPicPr preferRelativeResize="0"/>
            <p:nvPr/>
          </p:nvPicPr>
          <p:blipFill>
            <a:blip r:embed="rId3">
              <a:alphaModFix amt="90000"/>
            </a:blip>
            <a:stretch>
              <a:fillRect/>
            </a:stretch>
          </p:blipFill>
          <p:spPr>
            <a:xfrm rot="10800000" flipH="1">
              <a:off x="-2694971" y="4361613"/>
              <a:ext cx="5725076" cy="1610175"/>
            </a:xfrm>
            <a:prstGeom prst="rect">
              <a:avLst/>
            </a:prstGeom>
            <a:noFill/>
            <a:ln>
              <a:noFill/>
            </a:ln>
          </p:spPr>
        </p:pic>
        <p:pic>
          <p:nvPicPr>
            <p:cNvPr id="371" name="Google Shape;371;p36"/>
            <p:cNvPicPr preferRelativeResize="0"/>
            <p:nvPr/>
          </p:nvPicPr>
          <p:blipFill>
            <a:blip r:embed="rId4">
              <a:alphaModFix amt="90000"/>
            </a:blip>
            <a:stretch>
              <a:fillRect/>
            </a:stretch>
          </p:blipFill>
          <p:spPr>
            <a:xfrm flipH="1">
              <a:off x="6475116" y="-65775"/>
              <a:ext cx="4885484" cy="808675"/>
            </a:xfrm>
            <a:prstGeom prst="rect">
              <a:avLst/>
            </a:prstGeom>
            <a:noFill/>
            <a:ln>
              <a:noFill/>
            </a:ln>
          </p:spPr>
        </p:pic>
        <p:pic>
          <p:nvPicPr>
            <p:cNvPr id="372" name="Google Shape;372;p36"/>
            <p:cNvPicPr preferRelativeResize="0"/>
            <p:nvPr/>
          </p:nvPicPr>
          <p:blipFill>
            <a:blip r:embed="rId5">
              <a:alphaModFix amt="90000"/>
            </a:blip>
            <a:stretch>
              <a:fillRect/>
            </a:stretch>
          </p:blipFill>
          <p:spPr>
            <a:xfrm>
              <a:off x="86676" y="35975"/>
              <a:ext cx="2185728" cy="459980"/>
            </a:xfrm>
            <a:prstGeom prst="rect">
              <a:avLst/>
            </a:prstGeom>
            <a:noFill/>
            <a:ln>
              <a:noFill/>
            </a:ln>
          </p:spPr>
        </p:pic>
        <p:pic>
          <p:nvPicPr>
            <p:cNvPr id="373" name="Google Shape;373;p36"/>
            <p:cNvPicPr preferRelativeResize="0"/>
            <p:nvPr/>
          </p:nvPicPr>
          <p:blipFill>
            <a:blip r:embed="rId5">
              <a:alphaModFix amt="90000"/>
            </a:blip>
            <a:stretch>
              <a:fillRect/>
            </a:stretch>
          </p:blipFill>
          <p:spPr>
            <a:xfrm>
              <a:off x="6736126" y="4648300"/>
              <a:ext cx="2185728" cy="459980"/>
            </a:xfrm>
            <a:prstGeom prst="rect">
              <a:avLst/>
            </a:prstGeom>
            <a:noFill/>
            <a:ln>
              <a:noFill/>
            </a:ln>
          </p:spPr>
        </p:pic>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74"/>
        <p:cNvGrpSpPr/>
        <p:nvPr/>
      </p:nvGrpSpPr>
      <p:grpSpPr>
        <a:xfrm>
          <a:off x="0" y="0"/>
          <a:ext cx="0" cy="0"/>
          <a:chOff x="0" y="0"/>
          <a:chExt cx="0" cy="0"/>
        </a:xfrm>
      </p:grpSpPr>
      <p:pic>
        <p:nvPicPr>
          <p:cNvPr id="375" name="Google Shape;375;p37"/>
          <p:cNvPicPr preferRelativeResize="0"/>
          <p:nvPr/>
        </p:nvPicPr>
        <p:blipFill>
          <a:blip r:embed="rId2">
            <a:alphaModFix amt="60000"/>
          </a:blip>
          <a:stretch>
            <a:fillRect/>
          </a:stretch>
        </p:blipFill>
        <p:spPr>
          <a:xfrm>
            <a:off x="1354" y="0"/>
            <a:ext cx="9141289" cy="5141975"/>
          </a:xfrm>
          <a:prstGeom prst="rect">
            <a:avLst/>
          </a:prstGeom>
          <a:noFill/>
          <a:ln>
            <a:noFill/>
          </a:ln>
        </p:spPr>
      </p:pic>
      <p:grpSp>
        <p:nvGrpSpPr>
          <p:cNvPr id="376" name="Google Shape;376;p37"/>
          <p:cNvGrpSpPr/>
          <p:nvPr/>
        </p:nvGrpSpPr>
        <p:grpSpPr>
          <a:xfrm>
            <a:off x="-745401" y="-3258111"/>
            <a:ext cx="10328434" cy="9321549"/>
            <a:chOff x="-745401" y="-3258111"/>
            <a:chExt cx="10328434" cy="9321549"/>
          </a:xfrm>
        </p:grpSpPr>
        <p:pic>
          <p:nvPicPr>
            <p:cNvPr id="377" name="Google Shape;377;p37"/>
            <p:cNvPicPr preferRelativeResize="0"/>
            <p:nvPr/>
          </p:nvPicPr>
          <p:blipFill>
            <a:blip r:embed="rId3">
              <a:alphaModFix amt="90000"/>
            </a:blip>
            <a:stretch>
              <a:fillRect/>
            </a:stretch>
          </p:blipFill>
          <p:spPr>
            <a:xfrm>
              <a:off x="-482661" y="4333288"/>
              <a:ext cx="1255383" cy="754572"/>
            </a:xfrm>
            <a:prstGeom prst="rect">
              <a:avLst/>
            </a:prstGeom>
            <a:noFill/>
            <a:ln>
              <a:noFill/>
            </a:ln>
          </p:spPr>
        </p:pic>
        <p:pic>
          <p:nvPicPr>
            <p:cNvPr id="378" name="Google Shape;378;p37"/>
            <p:cNvPicPr preferRelativeResize="0"/>
            <p:nvPr/>
          </p:nvPicPr>
          <p:blipFill>
            <a:blip r:embed="rId4">
              <a:alphaModFix amt="90000"/>
            </a:blip>
            <a:stretch>
              <a:fillRect/>
            </a:stretch>
          </p:blipFill>
          <p:spPr>
            <a:xfrm rot="-5400000">
              <a:off x="4150783" y="631188"/>
              <a:ext cx="9321549" cy="1542950"/>
            </a:xfrm>
            <a:prstGeom prst="rect">
              <a:avLst/>
            </a:prstGeom>
            <a:noFill/>
            <a:ln>
              <a:noFill/>
            </a:ln>
          </p:spPr>
        </p:pic>
        <p:pic>
          <p:nvPicPr>
            <p:cNvPr id="379" name="Google Shape;379;p37"/>
            <p:cNvPicPr preferRelativeResize="0"/>
            <p:nvPr/>
          </p:nvPicPr>
          <p:blipFill>
            <a:blip r:embed="rId5">
              <a:alphaModFix amt="90000"/>
            </a:blip>
            <a:stretch>
              <a:fillRect/>
            </a:stretch>
          </p:blipFill>
          <p:spPr>
            <a:xfrm rot="5400000">
              <a:off x="-2813427" y="917530"/>
              <a:ext cx="5754501" cy="1618451"/>
            </a:xfrm>
            <a:prstGeom prst="rect">
              <a:avLst/>
            </a:prstGeom>
            <a:noFill/>
            <a:ln>
              <a:noFill/>
            </a:ln>
          </p:spPr>
        </p:pic>
        <p:pic>
          <p:nvPicPr>
            <p:cNvPr id="380" name="Google Shape;380;p37"/>
            <p:cNvPicPr preferRelativeResize="0"/>
            <p:nvPr/>
          </p:nvPicPr>
          <p:blipFill>
            <a:blip r:embed="rId6">
              <a:alphaModFix amt="90000"/>
            </a:blip>
            <a:stretch>
              <a:fillRect/>
            </a:stretch>
          </p:blipFill>
          <p:spPr>
            <a:xfrm>
              <a:off x="5634067" y="-412827"/>
              <a:ext cx="3773307" cy="851202"/>
            </a:xfrm>
            <a:prstGeom prst="rect">
              <a:avLst/>
            </a:prstGeom>
            <a:noFill/>
            <a:ln>
              <a:noFill/>
            </a:ln>
          </p:spPr>
        </p:pic>
        <p:pic>
          <p:nvPicPr>
            <p:cNvPr id="381" name="Google Shape;381;p37"/>
            <p:cNvPicPr preferRelativeResize="0"/>
            <p:nvPr/>
          </p:nvPicPr>
          <p:blipFill>
            <a:blip r:embed="rId7">
              <a:alphaModFix amt="90000"/>
            </a:blip>
            <a:stretch>
              <a:fillRect/>
            </a:stretch>
          </p:blipFill>
          <p:spPr>
            <a:xfrm>
              <a:off x="286499" y="4797501"/>
              <a:ext cx="1481774" cy="183772"/>
            </a:xfrm>
            <a:prstGeom prst="rect">
              <a:avLst/>
            </a:prstGeom>
            <a:noFill/>
            <a:ln>
              <a:noFill/>
            </a:ln>
          </p:spPr>
        </p:pic>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1">
  <p:cSld name="Caption 1">
    <p:spTree>
      <p:nvGrpSpPr>
        <p:cNvPr id="1" name="Shape 178"/>
        <p:cNvGrpSpPr/>
        <p:nvPr/>
      </p:nvGrpSpPr>
      <p:grpSpPr>
        <a:xfrm>
          <a:off x="0" y="0"/>
          <a:ext cx="0" cy="0"/>
          <a:chOff x="0" y="0"/>
          <a:chExt cx="0" cy="0"/>
        </a:xfrm>
      </p:grpSpPr>
      <p:sp>
        <p:nvSpPr>
          <p:cNvPr id="179" name="Google Shape;179;p24"/>
          <p:cNvSpPr txBox="1">
            <a:spLocks noGrp="1"/>
          </p:cNvSpPr>
          <p:nvPr>
            <p:ph type="body" idx="1"/>
          </p:nvPr>
        </p:nvSpPr>
        <p:spPr>
          <a:xfrm>
            <a:off x="3724900" y="1611556"/>
            <a:ext cx="2727600" cy="17703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600"/>
              <a:buNone/>
              <a:defRPr sz="2800" b="1">
                <a:latin typeface="Lexend Deca"/>
                <a:ea typeface="Lexend Deca"/>
                <a:cs typeface="Lexend Deca"/>
                <a:sym typeface="Lexend Deca"/>
              </a:defRPr>
            </a:lvl1pPr>
          </a:lstStyle>
          <a:p>
            <a:endParaRPr/>
          </a:p>
        </p:txBody>
      </p:sp>
      <p:sp>
        <p:nvSpPr>
          <p:cNvPr id="180" name="Google Shape;180;p24"/>
          <p:cNvSpPr/>
          <p:nvPr/>
        </p:nvSpPr>
        <p:spPr>
          <a:xfrm rot="5400000" flipH="1">
            <a:off x="5697976" y="1702811"/>
            <a:ext cx="2021070" cy="4954311"/>
          </a:xfrm>
          <a:custGeom>
            <a:avLst/>
            <a:gdLst/>
            <a:ahLst/>
            <a:cxnLst/>
            <a:rect l="l" t="t" r="r" b="b"/>
            <a:pathLst>
              <a:path w="5129" h="12572" extrusionOk="0">
                <a:moveTo>
                  <a:pt x="1" y="1"/>
                </a:moveTo>
                <a:lnTo>
                  <a:pt x="1" y="12572"/>
                </a:lnTo>
                <a:cubicBezTo>
                  <a:pt x="1" y="12572"/>
                  <a:pt x="1112" y="12562"/>
                  <a:pt x="1652" y="10340"/>
                </a:cubicBezTo>
                <a:cubicBezTo>
                  <a:pt x="2201" y="8108"/>
                  <a:pt x="1" y="5035"/>
                  <a:pt x="2565" y="3489"/>
                </a:cubicBezTo>
                <a:cubicBezTo>
                  <a:pt x="5129" y="1952"/>
                  <a:pt x="4434" y="21"/>
                  <a:pt x="4434" y="21"/>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181" name="Google Shape;181;p24"/>
          <p:cNvSpPr/>
          <p:nvPr/>
        </p:nvSpPr>
        <p:spPr>
          <a:xfrm rot="-5400000">
            <a:off x="6429242" y="-1875782"/>
            <a:ext cx="709098" cy="4432216"/>
          </a:xfrm>
          <a:custGeom>
            <a:avLst/>
            <a:gdLst/>
            <a:ahLst/>
            <a:cxnLst/>
            <a:rect l="l" t="t" r="r" b="b"/>
            <a:pathLst>
              <a:path w="2244" h="14026" extrusionOk="0">
                <a:moveTo>
                  <a:pt x="2243" y="1"/>
                </a:moveTo>
                <a:cubicBezTo>
                  <a:pt x="2243" y="1"/>
                  <a:pt x="1" y="541"/>
                  <a:pt x="469" y="3188"/>
                </a:cubicBezTo>
                <a:cubicBezTo>
                  <a:pt x="946" y="5835"/>
                  <a:pt x="2119" y="5970"/>
                  <a:pt x="1507" y="8649"/>
                </a:cubicBezTo>
                <a:cubicBezTo>
                  <a:pt x="905" y="11327"/>
                  <a:pt x="469" y="13548"/>
                  <a:pt x="2243" y="14026"/>
                </a:cubicBezTo>
                <a:lnTo>
                  <a:pt x="22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4"/>
          <p:cNvSpPr/>
          <p:nvPr/>
        </p:nvSpPr>
        <p:spPr>
          <a:xfrm>
            <a:off x="-43801" y="-43095"/>
            <a:ext cx="1786097" cy="4378293"/>
          </a:xfrm>
          <a:custGeom>
            <a:avLst/>
            <a:gdLst/>
            <a:ahLst/>
            <a:cxnLst/>
            <a:rect l="l" t="t" r="r" b="b"/>
            <a:pathLst>
              <a:path w="5129" h="12572" extrusionOk="0">
                <a:moveTo>
                  <a:pt x="1" y="1"/>
                </a:moveTo>
                <a:lnTo>
                  <a:pt x="1" y="12572"/>
                </a:lnTo>
                <a:cubicBezTo>
                  <a:pt x="1" y="12572"/>
                  <a:pt x="1112" y="12562"/>
                  <a:pt x="1652" y="10340"/>
                </a:cubicBezTo>
                <a:cubicBezTo>
                  <a:pt x="2201" y="8108"/>
                  <a:pt x="1" y="5035"/>
                  <a:pt x="2565" y="3489"/>
                </a:cubicBezTo>
                <a:cubicBezTo>
                  <a:pt x="5129" y="1952"/>
                  <a:pt x="4434" y="21"/>
                  <a:pt x="4434" y="21"/>
                </a:cubicBez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Tree>
    <p:extLst>
      <p:ext uri="{BB962C8B-B14F-4D97-AF65-F5344CB8AC3E}">
        <p14:creationId xmlns:p14="http://schemas.microsoft.com/office/powerpoint/2010/main" val="140045228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pic>
        <p:nvPicPr>
          <p:cNvPr id="24" name="Google Shape;24;p4"/>
          <p:cNvPicPr preferRelativeResize="0"/>
          <p:nvPr/>
        </p:nvPicPr>
        <p:blipFill>
          <a:blip r:embed="rId2">
            <a:alphaModFix amt="60000"/>
          </a:blip>
          <a:stretch>
            <a:fillRect/>
          </a:stretch>
        </p:blipFill>
        <p:spPr>
          <a:xfrm rot="10800000" flipH="1">
            <a:off x="1354" y="0"/>
            <a:ext cx="9141289" cy="5141975"/>
          </a:xfrm>
          <a:prstGeom prst="rect">
            <a:avLst/>
          </a:prstGeom>
          <a:noFill/>
          <a:ln>
            <a:noFill/>
          </a:ln>
        </p:spPr>
      </p:pic>
      <p:sp>
        <p:nvSpPr>
          <p:cNvPr id="25" name="Google Shape;25;p4"/>
          <p:cNvSpPr txBox="1">
            <a:spLocks noGrp="1"/>
          </p:cNvSpPr>
          <p:nvPr>
            <p:ph type="title"/>
          </p:nvPr>
        </p:nvSpPr>
        <p:spPr>
          <a:xfrm>
            <a:off x="1653600" y="717588"/>
            <a:ext cx="5836800" cy="770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6" name="Google Shape;26;p4"/>
          <p:cNvSpPr txBox="1">
            <a:spLocks noGrp="1"/>
          </p:cNvSpPr>
          <p:nvPr>
            <p:ph type="body" idx="1"/>
          </p:nvPr>
        </p:nvSpPr>
        <p:spPr>
          <a:xfrm>
            <a:off x="1653600" y="1512562"/>
            <a:ext cx="5836800" cy="28263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27" name="Google Shape;27;p4"/>
          <p:cNvGrpSpPr/>
          <p:nvPr/>
        </p:nvGrpSpPr>
        <p:grpSpPr>
          <a:xfrm>
            <a:off x="-896945" y="-294048"/>
            <a:ext cx="10205494" cy="6365161"/>
            <a:chOff x="-896945" y="-294048"/>
            <a:chExt cx="10205494" cy="6365161"/>
          </a:xfrm>
        </p:grpSpPr>
        <p:pic>
          <p:nvPicPr>
            <p:cNvPr id="28" name="Google Shape;28;p4"/>
            <p:cNvPicPr preferRelativeResize="0"/>
            <p:nvPr/>
          </p:nvPicPr>
          <p:blipFill>
            <a:blip r:embed="rId3">
              <a:alphaModFix amt="90000"/>
            </a:blip>
            <a:stretch>
              <a:fillRect/>
            </a:stretch>
          </p:blipFill>
          <p:spPr>
            <a:xfrm rot="5400000">
              <a:off x="6617536" y="1632615"/>
              <a:ext cx="4617677" cy="764350"/>
            </a:xfrm>
            <a:prstGeom prst="rect">
              <a:avLst/>
            </a:prstGeom>
            <a:noFill/>
            <a:ln>
              <a:noFill/>
            </a:ln>
          </p:spPr>
        </p:pic>
        <p:pic>
          <p:nvPicPr>
            <p:cNvPr id="29" name="Google Shape;29;p4"/>
            <p:cNvPicPr preferRelativeResize="0"/>
            <p:nvPr/>
          </p:nvPicPr>
          <p:blipFill>
            <a:blip r:embed="rId4">
              <a:alphaModFix amt="90000"/>
            </a:blip>
            <a:stretch>
              <a:fillRect/>
            </a:stretch>
          </p:blipFill>
          <p:spPr>
            <a:xfrm rot="5400000">
              <a:off x="-2954396" y="2403488"/>
              <a:ext cx="5725076" cy="1610175"/>
            </a:xfrm>
            <a:prstGeom prst="rect">
              <a:avLst/>
            </a:prstGeom>
            <a:noFill/>
            <a:ln>
              <a:noFill/>
            </a:ln>
          </p:spPr>
        </p:pic>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
        <p:cNvGrpSpPr/>
        <p:nvPr/>
      </p:nvGrpSpPr>
      <p:grpSpPr>
        <a:xfrm>
          <a:off x="0" y="0"/>
          <a:ext cx="0" cy="0"/>
          <a:chOff x="0" y="0"/>
          <a:chExt cx="0" cy="0"/>
        </a:xfrm>
      </p:grpSpPr>
      <p:pic>
        <p:nvPicPr>
          <p:cNvPr id="43" name="Google Shape;43;p6"/>
          <p:cNvPicPr preferRelativeResize="0"/>
          <p:nvPr/>
        </p:nvPicPr>
        <p:blipFill>
          <a:blip r:embed="rId2">
            <a:alphaModFix amt="60000"/>
          </a:blip>
          <a:stretch>
            <a:fillRect/>
          </a:stretch>
        </p:blipFill>
        <p:spPr>
          <a:xfrm rot="10800000" flipH="1">
            <a:off x="1354" y="0"/>
            <a:ext cx="9141289" cy="5141975"/>
          </a:xfrm>
          <a:prstGeom prst="rect">
            <a:avLst/>
          </a:prstGeom>
          <a:noFill/>
          <a:ln>
            <a:noFill/>
          </a:ln>
        </p:spPr>
      </p:pic>
      <p:sp>
        <p:nvSpPr>
          <p:cNvPr id="44" name="Google Shape;4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grpSp>
        <p:nvGrpSpPr>
          <p:cNvPr id="45" name="Google Shape;45;p6"/>
          <p:cNvGrpSpPr/>
          <p:nvPr/>
        </p:nvGrpSpPr>
        <p:grpSpPr>
          <a:xfrm>
            <a:off x="-1743908" y="-237216"/>
            <a:ext cx="11112655" cy="5654470"/>
            <a:chOff x="-1743908" y="-237216"/>
            <a:chExt cx="11112655" cy="5654470"/>
          </a:xfrm>
        </p:grpSpPr>
        <p:pic>
          <p:nvPicPr>
            <p:cNvPr id="46" name="Google Shape;46;p6"/>
            <p:cNvPicPr preferRelativeResize="0"/>
            <p:nvPr/>
          </p:nvPicPr>
          <p:blipFill>
            <a:blip r:embed="rId3">
              <a:alphaModFix amt="90000"/>
            </a:blip>
            <a:stretch>
              <a:fillRect/>
            </a:stretch>
          </p:blipFill>
          <p:spPr>
            <a:xfrm>
              <a:off x="8113364" y="4595376"/>
              <a:ext cx="1255383" cy="754572"/>
            </a:xfrm>
            <a:prstGeom prst="rect">
              <a:avLst/>
            </a:prstGeom>
            <a:noFill/>
            <a:ln>
              <a:noFill/>
            </a:ln>
          </p:spPr>
        </p:pic>
        <p:pic>
          <p:nvPicPr>
            <p:cNvPr id="47" name="Google Shape;47;p6"/>
            <p:cNvPicPr preferRelativeResize="0"/>
            <p:nvPr/>
          </p:nvPicPr>
          <p:blipFill>
            <a:blip r:embed="rId4">
              <a:alphaModFix amt="90000"/>
            </a:blip>
            <a:stretch>
              <a:fillRect/>
            </a:stretch>
          </p:blipFill>
          <p:spPr>
            <a:xfrm>
              <a:off x="-1743908" y="-110127"/>
              <a:ext cx="3773307" cy="851202"/>
            </a:xfrm>
            <a:prstGeom prst="rect">
              <a:avLst/>
            </a:prstGeom>
            <a:noFill/>
            <a:ln>
              <a:noFill/>
            </a:ln>
          </p:spPr>
        </p:pic>
        <p:pic>
          <p:nvPicPr>
            <p:cNvPr id="48" name="Google Shape;48;p6"/>
            <p:cNvPicPr preferRelativeResize="0"/>
            <p:nvPr/>
          </p:nvPicPr>
          <p:blipFill>
            <a:blip r:embed="rId5">
              <a:alphaModFix amt="90000"/>
            </a:blip>
            <a:stretch>
              <a:fillRect/>
            </a:stretch>
          </p:blipFill>
          <p:spPr>
            <a:xfrm rot="-5400000">
              <a:off x="8051162" y="3239398"/>
              <a:ext cx="1481784" cy="376950"/>
            </a:xfrm>
            <a:prstGeom prst="rect">
              <a:avLst/>
            </a:prstGeom>
            <a:noFill/>
            <a:ln>
              <a:noFill/>
            </a:ln>
          </p:spPr>
        </p:pic>
        <p:pic>
          <p:nvPicPr>
            <p:cNvPr id="49" name="Google Shape;49;p6"/>
            <p:cNvPicPr preferRelativeResize="0"/>
            <p:nvPr/>
          </p:nvPicPr>
          <p:blipFill>
            <a:blip r:embed="rId6">
              <a:alphaModFix amt="90000"/>
            </a:blip>
            <a:stretch>
              <a:fillRect/>
            </a:stretch>
          </p:blipFill>
          <p:spPr>
            <a:xfrm>
              <a:off x="620117" y="4792672"/>
              <a:ext cx="3773307" cy="624583"/>
            </a:xfrm>
            <a:prstGeom prst="rect">
              <a:avLst/>
            </a:prstGeom>
            <a:noFill/>
            <a:ln>
              <a:noFill/>
            </a:ln>
          </p:spPr>
        </p:pic>
        <p:pic>
          <p:nvPicPr>
            <p:cNvPr id="50" name="Google Shape;50;p6"/>
            <p:cNvPicPr preferRelativeResize="0"/>
            <p:nvPr/>
          </p:nvPicPr>
          <p:blipFill>
            <a:blip r:embed="rId6">
              <a:alphaModFix amt="90000"/>
            </a:blip>
            <a:stretch>
              <a:fillRect/>
            </a:stretch>
          </p:blipFill>
          <p:spPr>
            <a:xfrm>
              <a:off x="5508017" y="-237216"/>
              <a:ext cx="3773307" cy="624583"/>
            </a:xfrm>
            <a:prstGeom prst="rect">
              <a:avLst/>
            </a:prstGeom>
            <a:noFill/>
            <a:ln>
              <a:noFill/>
            </a:ln>
          </p:spPr>
        </p:pic>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1"/>
        <p:cNvGrpSpPr/>
        <p:nvPr/>
      </p:nvGrpSpPr>
      <p:grpSpPr>
        <a:xfrm>
          <a:off x="0" y="0"/>
          <a:ext cx="0" cy="0"/>
          <a:chOff x="0" y="0"/>
          <a:chExt cx="0" cy="0"/>
        </a:xfrm>
      </p:grpSpPr>
      <p:pic>
        <p:nvPicPr>
          <p:cNvPr id="52" name="Google Shape;52;p7"/>
          <p:cNvPicPr preferRelativeResize="0"/>
          <p:nvPr/>
        </p:nvPicPr>
        <p:blipFill>
          <a:blip r:embed="rId2">
            <a:alphaModFix amt="60000"/>
          </a:blip>
          <a:stretch>
            <a:fillRect/>
          </a:stretch>
        </p:blipFill>
        <p:spPr>
          <a:xfrm>
            <a:off x="1354" y="0"/>
            <a:ext cx="9141289" cy="5141975"/>
          </a:xfrm>
          <a:prstGeom prst="rect">
            <a:avLst/>
          </a:prstGeom>
          <a:noFill/>
          <a:ln>
            <a:noFill/>
          </a:ln>
        </p:spPr>
      </p:pic>
      <p:sp>
        <p:nvSpPr>
          <p:cNvPr id="53" name="Google Shape;53;p7"/>
          <p:cNvSpPr txBox="1">
            <a:spLocks noGrp="1"/>
          </p:cNvSpPr>
          <p:nvPr>
            <p:ph type="title"/>
          </p:nvPr>
        </p:nvSpPr>
        <p:spPr>
          <a:xfrm>
            <a:off x="851150" y="1213075"/>
            <a:ext cx="4809600" cy="845400"/>
          </a:xfrm>
          <a:prstGeom prst="rect">
            <a:avLst/>
          </a:prstGeom>
        </p:spPr>
        <p:txBody>
          <a:bodyPr spcFirstLastPara="1" wrap="square" lIns="91425" tIns="91425" rIns="91425" bIns="91425" anchor="b"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54" name="Google Shape;54;p7"/>
          <p:cNvSpPr txBox="1">
            <a:spLocks noGrp="1"/>
          </p:cNvSpPr>
          <p:nvPr>
            <p:ph type="subTitle" idx="1"/>
          </p:nvPr>
        </p:nvSpPr>
        <p:spPr>
          <a:xfrm>
            <a:off x="851150" y="2037125"/>
            <a:ext cx="4809600" cy="1893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pic>
        <p:nvPicPr>
          <p:cNvPr id="55" name="Google Shape;55;p7"/>
          <p:cNvPicPr preferRelativeResize="0"/>
          <p:nvPr/>
        </p:nvPicPr>
        <p:blipFill>
          <a:blip r:embed="rId3">
            <a:alphaModFix amt="90000"/>
          </a:blip>
          <a:stretch>
            <a:fillRect/>
          </a:stretch>
        </p:blipFill>
        <p:spPr>
          <a:xfrm flipH="1">
            <a:off x="-1808934" y="4403100"/>
            <a:ext cx="4885484" cy="80867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6"/>
        <p:cNvGrpSpPr/>
        <p:nvPr/>
      </p:nvGrpSpPr>
      <p:grpSpPr>
        <a:xfrm>
          <a:off x="0" y="0"/>
          <a:ext cx="0" cy="0"/>
          <a:chOff x="0" y="0"/>
          <a:chExt cx="0" cy="0"/>
        </a:xfrm>
      </p:grpSpPr>
      <p:pic>
        <p:nvPicPr>
          <p:cNvPr id="57" name="Google Shape;57;p8"/>
          <p:cNvPicPr preferRelativeResize="0"/>
          <p:nvPr/>
        </p:nvPicPr>
        <p:blipFill>
          <a:blip r:embed="rId2">
            <a:alphaModFix amt="60000"/>
          </a:blip>
          <a:stretch>
            <a:fillRect/>
          </a:stretch>
        </p:blipFill>
        <p:spPr>
          <a:xfrm rot="10800000" flipH="1">
            <a:off x="1354" y="0"/>
            <a:ext cx="9141289" cy="5141975"/>
          </a:xfrm>
          <a:prstGeom prst="rect">
            <a:avLst/>
          </a:prstGeom>
          <a:noFill/>
          <a:ln>
            <a:noFill/>
          </a:ln>
        </p:spPr>
      </p:pic>
      <p:sp>
        <p:nvSpPr>
          <p:cNvPr id="58" name="Google Shape;58;p8"/>
          <p:cNvSpPr txBox="1">
            <a:spLocks noGrp="1"/>
          </p:cNvSpPr>
          <p:nvPr>
            <p:ph type="title"/>
          </p:nvPr>
        </p:nvSpPr>
        <p:spPr>
          <a:xfrm>
            <a:off x="1969350" y="2047650"/>
            <a:ext cx="5205300" cy="10482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59" name="Google Shape;59;p8"/>
          <p:cNvGrpSpPr/>
          <p:nvPr/>
        </p:nvGrpSpPr>
        <p:grpSpPr>
          <a:xfrm>
            <a:off x="-328174" y="-732647"/>
            <a:ext cx="11140704" cy="7187226"/>
            <a:chOff x="-328174" y="-732647"/>
            <a:chExt cx="11140704" cy="7187226"/>
          </a:xfrm>
        </p:grpSpPr>
        <p:pic>
          <p:nvPicPr>
            <p:cNvPr id="60" name="Google Shape;60;p8"/>
            <p:cNvPicPr preferRelativeResize="0"/>
            <p:nvPr/>
          </p:nvPicPr>
          <p:blipFill>
            <a:blip r:embed="rId3">
              <a:alphaModFix amt="90000"/>
            </a:blip>
            <a:stretch>
              <a:fillRect/>
            </a:stretch>
          </p:blipFill>
          <p:spPr>
            <a:xfrm rot="-5400000">
              <a:off x="-3326949" y="2266128"/>
              <a:ext cx="7187226" cy="1189675"/>
            </a:xfrm>
            <a:prstGeom prst="rect">
              <a:avLst/>
            </a:prstGeom>
            <a:noFill/>
            <a:ln>
              <a:noFill/>
            </a:ln>
          </p:spPr>
        </p:pic>
        <p:pic>
          <p:nvPicPr>
            <p:cNvPr id="61" name="Google Shape;61;p8"/>
            <p:cNvPicPr preferRelativeResize="0"/>
            <p:nvPr/>
          </p:nvPicPr>
          <p:blipFill>
            <a:blip r:embed="rId4">
              <a:alphaModFix amt="90000"/>
            </a:blip>
            <a:stretch>
              <a:fillRect/>
            </a:stretch>
          </p:blipFill>
          <p:spPr>
            <a:xfrm rot="10800000" flipH="1">
              <a:off x="5087454" y="4077763"/>
              <a:ext cx="5725076" cy="1610175"/>
            </a:xfrm>
            <a:prstGeom prst="rect">
              <a:avLst/>
            </a:prstGeom>
            <a:noFill/>
            <a:ln>
              <a:noFill/>
            </a:ln>
          </p:spPr>
        </p:pic>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2"/>
        <p:cNvGrpSpPr/>
        <p:nvPr/>
      </p:nvGrpSpPr>
      <p:grpSpPr>
        <a:xfrm>
          <a:off x="0" y="0"/>
          <a:ext cx="0" cy="0"/>
          <a:chOff x="0" y="0"/>
          <a:chExt cx="0" cy="0"/>
        </a:xfrm>
      </p:grpSpPr>
      <p:pic>
        <p:nvPicPr>
          <p:cNvPr id="63" name="Google Shape;63;p9"/>
          <p:cNvPicPr preferRelativeResize="0"/>
          <p:nvPr/>
        </p:nvPicPr>
        <p:blipFill>
          <a:blip r:embed="rId2">
            <a:alphaModFix amt="60000"/>
          </a:blip>
          <a:stretch>
            <a:fillRect/>
          </a:stretch>
        </p:blipFill>
        <p:spPr>
          <a:xfrm flipH="1">
            <a:off x="1354" y="0"/>
            <a:ext cx="9141289" cy="5141975"/>
          </a:xfrm>
          <a:prstGeom prst="rect">
            <a:avLst/>
          </a:prstGeom>
          <a:noFill/>
          <a:ln>
            <a:noFill/>
          </a:ln>
        </p:spPr>
      </p:pic>
      <p:sp>
        <p:nvSpPr>
          <p:cNvPr id="64" name="Google Shape;64;p9"/>
          <p:cNvSpPr txBox="1">
            <a:spLocks noGrp="1"/>
          </p:cNvSpPr>
          <p:nvPr>
            <p:ph type="title"/>
          </p:nvPr>
        </p:nvSpPr>
        <p:spPr>
          <a:xfrm>
            <a:off x="3897050" y="1606450"/>
            <a:ext cx="3736500" cy="1262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000"/>
              <a:buNone/>
              <a:defRPr sz="6000"/>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65" name="Google Shape;65;p9"/>
          <p:cNvSpPr txBox="1">
            <a:spLocks noGrp="1"/>
          </p:cNvSpPr>
          <p:nvPr>
            <p:ph type="subTitle" idx="1"/>
          </p:nvPr>
        </p:nvSpPr>
        <p:spPr>
          <a:xfrm>
            <a:off x="3897050" y="2773550"/>
            <a:ext cx="3736500" cy="671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66" name="Google Shape;66;p9"/>
          <p:cNvPicPr preferRelativeResize="0"/>
          <p:nvPr/>
        </p:nvPicPr>
        <p:blipFill>
          <a:blip r:embed="rId3">
            <a:alphaModFix amt="90000"/>
          </a:blip>
          <a:stretch>
            <a:fillRect/>
          </a:stretch>
        </p:blipFill>
        <p:spPr>
          <a:xfrm>
            <a:off x="4769554" y="4141625"/>
            <a:ext cx="5725076" cy="1610175"/>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0"/>
        <p:cNvGrpSpPr/>
        <p:nvPr/>
      </p:nvGrpSpPr>
      <p:grpSpPr>
        <a:xfrm>
          <a:off x="0" y="0"/>
          <a:ext cx="0" cy="0"/>
          <a:chOff x="0" y="0"/>
          <a:chExt cx="0" cy="0"/>
        </a:xfrm>
      </p:grpSpPr>
      <p:pic>
        <p:nvPicPr>
          <p:cNvPr id="71" name="Google Shape;71;p11"/>
          <p:cNvPicPr preferRelativeResize="0"/>
          <p:nvPr/>
        </p:nvPicPr>
        <p:blipFill>
          <a:blip r:embed="rId2">
            <a:alphaModFix amt="60000"/>
          </a:blip>
          <a:stretch>
            <a:fillRect/>
          </a:stretch>
        </p:blipFill>
        <p:spPr>
          <a:xfrm rot="10800000" flipH="1">
            <a:off x="1354" y="0"/>
            <a:ext cx="9141289" cy="5141975"/>
          </a:xfrm>
          <a:prstGeom prst="rect">
            <a:avLst/>
          </a:prstGeom>
          <a:noFill/>
          <a:ln>
            <a:noFill/>
          </a:ln>
        </p:spPr>
      </p:pic>
      <p:sp>
        <p:nvSpPr>
          <p:cNvPr id="72" name="Google Shape;72;p11"/>
          <p:cNvSpPr txBox="1">
            <a:spLocks noGrp="1"/>
          </p:cNvSpPr>
          <p:nvPr>
            <p:ph type="title" hasCustomPrompt="1"/>
          </p:nvPr>
        </p:nvSpPr>
        <p:spPr>
          <a:xfrm>
            <a:off x="713225" y="1753688"/>
            <a:ext cx="4770300" cy="1138800"/>
          </a:xfrm>
          <a:prstGeom prst="rect">
            <a:avLst/>
          </a:prstGeom>
        </p:spPr>
        <p:txBody>
          <a:bodyPr spcFirstLastPara="1" wrap="square" lIns="91425" tIns="91425" rIns="91425" bIns="91425" anchor="b" anchorCtr="0">
            <a:noAutofit/>
          </a:bodyPr>
          <a:lstStyle>
            <a:lvl1pPr lvl="0">
              <a:spcBef>
                <a:spcPts val="0"/>
              </a:spcBef>
              <a:spcAft>
                <a:spcPts val="0"/>
              </a:spcAft>
              <a:buSzPts val="9600"/>
              <a:buNone/>
              <a:defRPr sz="6000">
                <a:solidFill>
                  <a:schemeClr val="dk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3" name="Google Shape;73;p11"/>
          <p:cNvSpPr txBox="1">
            <a:spLocks noGrp="1"/>
          </p:cNvSpPr>
          <p:nvPr>
            <p:ph type="subTitle" idx="1"/>
          </p:nvPr>
        </p:nvSpPr>
        <p:spPr>
          <a:xfrm>
            <a:off x="713225" y="2892713"/>
            <a:ext cx="4770300" cy="49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grpSp>
        <p:nvGrpSpPr>
          <p:cNvPr id="74" name="Google Shape;74;p11"/>
          <p:cNvGrpSpPr/>
          <p:nvPr/>
        </p:nvGrpSpPr>
        <p:grpSpPr>
          <a:xfrm>
            <a:off x="-3419671" y="-624312"/>
            <a:ext cx="8104226" cy="6506475"/>
            <a:chOff x="-3419671" y="-624312"/>
            <a:chExt cx="8104226" cy="6506475"/>
          </a:xfrm>
        </p:grpSpPr>
        <p:pic>
          <p:nvPicPr>
            <p:cNvPr id="75" name="Google Shape;75;p11"/>
            <p:cNvPicPr preferRelativeResize="0"/>
            <p:nvPr/>
          </p:nvPicPr>
          <p:blipFill>
            <a:blip r:embed="rId3">
              <a:alphaModFix amt="90000"/>
            </a:blip>
            <a:stretch>
              <a:fillRect/>
            </a:stretch>
          </p:blipFill>
          <p:spPr>
            <a:xfrm flipH="1">
              <a:off x="-1040521" y="4271988"/>
              <a:ext cx="5725076" cy="1610175"/>
            </a:xfrm>
            <a:prstGeom prst="rect">
              <a:avLst/>
            </a:prstGeom>
            <a:noFill/>
            <a:ln>
              <a:noFill/>
            </a:ln>
          </p:spPr>
        </p:pic>
        <p:pic>
          <p:nvPicPr>
            <p:cNvPr id="76" name="Google Shape;76;p11"/>
            <p:cNvPicPr preferRelativeResize="0"/>
            <p:nvPr/>
          </p:nvPicPr>
          <p:blipFill>
            <a:blip r:embed="rId3">
              <a:alphaModFix amt="90000"/>
            </a:blip>
            <a:stretch>
              <a:fillRect/>
            </a:stretch>
          </p:blipFill>
          <p:spPr>
            <a:xfrm rot="10800000">
              <a:off x="-3419671" y="-624312"/>
              <a:ext cx="5725076" cy="1610175"/>
            </a:xfrm>
            <a:prstGeom prst="rect">
              <a:avLst/>
            </a:prstGeom>
            <a:noFill/>
            <a:ln>
              <a:noFill/>
            </a:ln>
          </p:spPr>
        </p:pic>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78"/>
        <p:cNvGrpSpPr/>
        <p:nvPr/>
      </p:nvGrpSpPr>
      <p:grpSpPr>
        <a:xfrm>
          <a:off x="0" y="0"/>
          <a:ext cx="0" cy="0"/>
          <a:chOff x="0" y="0"/>
          <a:chExt cx="0" cy="0"/>
        </a:xfrm>
      </p:grpSpPr>
      <p:pic>
        <p:nvPicPr>
          <p:cNvPr id="79" name="Google Shape;79;p13"/>
          <p:cNvPicPr preferRelativeResize="0"/>
          <p:nvPr/>
        </p:nvPicPr>
        <p:blipFill>
          <a:blip r:embed="rId2">
            <a:alphaModFix amt="60000"/>
          </a:blip>
          <a:stretch>
            <a:fillRect/>
          </a:stretch>
        </p:blipFill>
        <p:spPr>
          <a:xfrm flipH="1">
            <a:off x="1354" y="0"/>
            <a:ext cx="9141289" cy="5141975"/>
          </a:xfrm>
          <a:prstGeom prst="rect">
            <a:avLst/>
          </a:prstGeom>
          <a:noFill/>
          <a:ln>
            <a:noFill/>
          </a:ln>
        </p:spPr>
      </p:pic>
      <p:sp>
        <p:nvSpPr>
          <p:cNvPr id="80" name="Google Shape;80;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81" name="Google Shape;81;p13"/>
          <p:cNvSpPr txBox="1">
            <a:spLocks noGrp="1"/>
          </p:cNvSpPr>
          <p:nvPr>
            <p:ph type="subTitle" idx="1"/>
          </p:nvPr>
        </p:nvSpPr>
        <p:spPr>
          <a:xfrm>
            <a:off x="712725" y="2193175"/>
            <a:ext cx="24783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2" name="Google Shape;82;p13"/>
          <p:cNvSpPr txBox="1">
            <a:spLocks noGrp="1"/>
          </p:cNvSpPr>
          <p:nvPr>
            <p:ph type="subTitle" idx="2"/>
          </p:nvPr>
        </p:nvSpPr>
        <p:spPr>
          <a:xfrm>
            <a:off x="3332850" y="2193175"/>
            <a:ext cx="24783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3" name="Google Shape;83;p13"/>
          <p:cNvSpPr txBox="1">
            <a:spLocks noGrp="1"/>
          </p:cNvSpPr>
          <p:nvPr>
            <p:ph type="subTitle" idx="3"/>
          </p:nvPr>
        </p:nvSpPr>
        <p:spPr>
          <a:xfrm>
            <a:off x="712725" y="4007575"/>
            <a:ext cx="24783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4" name="Google Shape;84;p13"/>
          <p:cNvSpPr txBox="1">
            <a:spLocks noGrp="1"/>
          </p:cNvSpPr>
          <p:nvPr>
            <p:ph type="subTitle" idx="4"/>
          </p:nvPr>
        </p:nvSpPr>
        <p:spPr>
          <a:xfrm>
            <a:off x="3332850" y="4007575"/>
            <a:ext cx="24783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5" name="Google Shape;85;p13"/>
          <p:cNvSpPr txBox="1">
            <a:spLocks noGrp="1"/>
          </p:cNvSpPr>
          <p:nvPr>
            <p:ph type="subTitle" idx="5"/>
          </p:nvPr>
        </p:nvSpPr>
        <p:spPr>
          <a:xfrm>
            <a:off x="5953050" y="2193175"/>
            <a:ext cx="24783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6" name="Google Shape;86;p13"/>
          <p:cNvSpPr txBox="1">
            <a:spLocks noGrp="1"/>
          </p:cNvSpPr>
          <p:nvPr>
            <p:ph type="subTitle" idx="6"/>
          </p:nvPr>
        </p:nvSpPr>
        <p:spPr>
          <a:xfrm>
            <a:off x="5953050" y="4007575"/>
            <a:ext cx="24783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7" name="Google Shape;87;p13"/>
          <p:cNvSpPr txBox="1">
            <a:spLocks noGrp="1"/>
          </p:cNvSpPr>
          <p:nvPr>
            <p:ph type="title" idx="7" hasCustomPrompt="1"/>
          </p:nvPr>
        </p:nvSpPr>
        <p:spPr>
          <a:xfrm>
            <a:off x="1628165" y="1344783"/>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8" name="Google Shape;88;p13"/>
          <p:cNvSpPr txBox="1">
            <a:spLocks noGrp="1"/>
          </p:cNvSpPr>
          <p:nvPr>
            <p:ph type="title" idx="8" hasCustomPrompt="1"/>
          </p:nvPr>
        </p:nvSpPr>
        <p:spPr>
          <a:xfrm>
            <a:off x="1628165" y="3159191"/>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 name="Google Shape;89;p13"/>
          <p:cNvSpPr txBox="1">
            <a:spLocks noGrp="1"/>
          </p:cNvSpPr>
          <p:nvPr>
            <p:ph type="title" idx="9" hasCustomPrompt="1"/>
          </p:nvPr>
        </p:nvSpPr>
        <p:spPr>
          <a:xfrm>
            <a:off x="4204650" y="1344783"/>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 name="Google Shape;90;p13"/>
          <p:cNvSpPr txBox="1">
            <a:spLocks noGrp="1"/>
          </p:cNvSpPr>
          <p:nvPr>
            <p:ph type="title" idx="13" hasCustomPrompt="1"/>
          </p:nvPr>
        </p:nvSpPr>
        <p:spPr>
          <a:xfrm>
            <a:off x="4204650" y="3159191"/>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1" name="Google Shape;91;p13"/>
          <p:cNvSpPr txBox="1">
            <a:spLocks noGrp="1"/>
          </p:cNvSpPr>
          <p:nvPr>
            <p:ph type="title" idx="14" hasCustomPrompt="1"/>
          </p:nvPr>
        </p:nvSpPr>
        <p:spPr>
          <a:xfrm>
            <a:off x="6824850" y="1344783"/>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2" name="Google Shape;92;p13"/>
          <p:cNvSpPr txBox="1">
            <a:spLocks noGrp="1"/>
          </p:cNvSpPr>
          <p:nvPr>
            <p:ph type="title" idx="15" hasCustomPrompt="1"/>
          </p:nvPr>
        </p:nvSpPr>
        <p:spPr>
          <a:xfrm>
            <a:off x="6824850" y="3159191"/>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3" name="Google Shape;93;p13"/>
          <p:cNvSpPr txBox="1">
            <a:spLocks noGrp="1"/>
          </p:cNvSpPr>
          <p:nvPr>
            <p:ph type="subTitle" idx="16"/>
          </p:nvPr>
        </p:nvSpPr>
        <p:spPr>
          <a:xfrm>
            <a:off x="712725" y="1904175"/>
            <a:ext cx="24783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1800" b="1">
                <a:solidFill>
                  <a:schemeClr val="dk1"/>
                </a:solidFill>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4" name="Google Shape;94;p13"/>
          <p:cNvSpPr txBox="1">
            <a:spLocks noGrp="1"/>
          </p:cNvSpPr>
          <p:nvPr>
            <p:ph type="subTitle" idx="17"/>
          </p:nvPr>
        </p:nvSpPr>
        <p:spPr>
          <a:xfrm>
            <a:off x="3332850" y="1904175"/>
            <a:ext cx="24783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1800" b="1">
                <a:solidFill>
                  <a:schemeClr val="dk1"/>
                </a:solidFill>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5" name="Google Shape;95;p13"/>
          <p:cNvSpPr txBox="1">
            <a:spLocks noGrp="1"/>
          </p:cNvSpPr>
          <p:nvPr>
            <p:ph type="subTitle" idx="18"/>
          </p:nvPr>
        </p:nvSpPr>
        <p:spPr>
          <a:xfrm>
            <a:off x="5953050" y="1904175"/>
            <a:ext cx="24783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1800" b="1">
                <a:solidFill>
                  <a:schemeClr val="dk1"/>
                </a:solidFill>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6" name="Google Shape;96;p13"/>
          <p:cNvSpPr txBox="1">
            <a:spLocks noGrp="1"/>
          </p:cNvSpPr>
          <p:nvPr>
            <p:ph type="subTitle" idx="19"/>
          </p:nvPr>
        </p:nvSpPr>
        <p:spPr>
          <a:xfrm>
            <a:off x="712725" y="3718650"/>
            <a:ext cx="24783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1800" b="1">
                <a:solidFill>
                  <a:schemeClr val="dk1"/>
                </a:solidFill>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7" name="Google Shape;97;p13"/>
          <p:cNvSpPr txBox="1">
            <a:spLocks noGrp="1"/>
          </p:cNvSpPr>
          <p:nvPr>
            <p:ph type="subTitle" idx="20"/>
          </p:nvPr>
        </p:nvSpPr>
        <p:spPr>
          <a:xfrm>
            <a:off x="3332850" y="3718650"/>
            <a:ext cx="24783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1800" b="1">
                <a:solidFill>
                  <a:schemeClr val="dk1"/>
                </a:solidFill>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8" name="Google Shape;98;p13"/>
          <p:cNvSpPr txBox="1">
            <a:spLocks noGrp="1"/>
          </p:cNvSpPr>
          <p:nvPr>
            <p:ph type="subTitle" idx="21"/>
          </p:nvPr>
        </p:nvSpPr>
        <p:spPr>
          <a:xfrm>
            <a:off x="5953050" y="3718650"/>
            <a:ext cx="24783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1800" b="1">
                <a:solidFill>
                  <a:schemeClr val="dk1"/>
                </a:solidFill>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99" name="Google Shape;99;p13"/>
          <p:cNvGrpSpPr/>
          <p:nvPr/>
        </p:nvGrpSpPr>
        <p:grpSpPr>
          <a:xfrm>
            <a:off x="-1820183" y="-208700"/>
            <a:ext cx="12673307" cy="5873951"/>
            <a:chOff x="-1820183" y="-208700"/>
            <a:chExt cx="12673307" cy="5873951"/>
          </a:xfrm>
        </p:grpSpPr>
        <p:pic>
          <p:nvPicPr>
            <p:cNvPr id="100" name="Google Shape;100;p13"/>
            <p:cNvPicPr preferRelativeResize="0"/>
            <p:nvPr/>
          </p:nvPicPr>
          <p:blipFill>
            <a:blip r:embed="rId3">
              <a:alphaModFix amt="90000"/>
            </a:blip>
            <a:stretch>
              <a:fillRect/>
            </a:stretch>
          </p:blipFill>
          <p:spPr>
            <a:xfrm>
              <a:off x="-1820183" y="-208700"/>
              <a:ext cx="3773307" cy="1061238"/>
            </a:xfrm>
            <a:prstGeom prst="rect">
              <a:avLst/>
            </a:prstGeom>
            <a:noFill/>
            <a:ln>
              <a:noFill/>
            </a:ln>
          </p:spPr>
        </p:pic>
        <p:pic>
          <p:nvPicPr>
            <p:cNvPr id="101" name="Google Shape;101;p13"/>
            <p:cNvPicPr preferRelativeResize="0"/>
            <p:nvPr/>
          </p:nvPicPr>
          <p:blipFill>
            <a:blip r:embed="rId3">
              <a:alphaModFix amt="90000"/>
            </a:blip>
            <a:stretch>
              <a:fillRect/>
            </a:stretch>
          </p:blipFill>
          <p:spPr>
            <a:xfrm rot="10800000" flipH="1">
              <a:off x="7079817" y="4604012"/>
              <a:ext cx="3773307" cy="1061238"/>
            </a:xfrm>
            <a:prstGeom prst="rect">
              <a:avLst/>
            </a:prstGeom>
            <a:noFill/>
            <a:ln>
              <a:noFill/>
            </a:ln>
          </p:spPr>
        </p:pic>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4000"/>
              <a:buFont typeface="Freehand"/>
              <a:buNone/>
              <a:defRPr sz="4000">
                <a:solidFill>
                  <a:schemeClr val="dk1"/>
                </a:solidFill>
                <a:latin typeface="Freehand"/>
                <a:ea typeface="Freehand"/>
                <a:cs typeface="Freehand"/>
                <a:sym typeface="Freehand"/>
              </a:defRPr>
            </a:lvl1pPr>
            <a:lvl2pPr lvl="1" rtl="0">
              <a:spcBef>
                <a:spcPts val="0"/>
              </a:spcBef>
              <a:spcAft>
                <a:spcPts val="0"/>
              </a:spcAft>
              <a:buClr>
                <a:schemeClr val="dk1"/>
              </a:buClr>
              <a:buSzPts val="4000"/>
              <a:buFont typeface="Freehand"/>
              <a:buNone/>
              <a:defRPr sz="4000">
                <a:solidFill>
                  <a:schemeClr val="dk1"/>
                </a:solidFill>
                <a:latin typeface="Freehand"/>
                <a:ea typeface="Freehand"/>
                <a:cs typeface="Freehand"/>
                <a:sym typeface="Freehand"/>
              </a:defRPr>
            </a:lvl2pPr>
            <a:lvl3pPr lvl="2" rtl="0">
              <a:spcBef>
                <a:spcPts val="0"/>
              </a:spcBef>
              <a:spcAft>
                <a:spcPts val="0"/>
              </a:spcAft>
              <a:buClr>
                <a:schemeClr val="dk1"/>
              </a:buClr>
              <a:buSzPts val="4000"/>
              <a:buFont typeface="Freehand"/>
              <a:buNone/>
              <a:defRPr sz="4000">
                <a:solidFill>
                  <a:schemeClr val="dk1"/>
                </a:solidFill>
                <a:latin typeface="Freehand"/>
                <a:ea typeface="Freehand"/>
                <a:cs typeface="Freehand"/>
                <a:sym typeface="Freehand"/>
              </a:defRPr>
            </a:lvl3pPr>
            <a:lvl4pPr lvl="3" rtl="0">
              <a:spcBef>
                <a:spcPts val="0"/>
              </a:spcBef>
              <a:spcAft>
                <a:spcPts val="0"/>
              </a:spcAft>
              <a:buClr>
                <a:schemeClr val="dk1"/>
              </a:buClr>
              <a:buSzPts val="4000"/>
              <a:buFont typeface="Freehand"/>
              <a:buNone/>
              <a:defRPr sz="4000">
                <a:solidFill>
                  <a:schemeClr val="dk1"/>
                </a:solidFill>
                <a:latin typeface="Freehand"/>
                <a:ea typeface="Freehand"/>
                <a:cs typeface="Freehand"/>
                <a:sym typeface="Freehand"/>
              </a:defRPr>
            </a:lvl4pPr>
            <a:lvl5pPr lvl="4" rtl="0">
              <a:spcBef>
                <a:spcPts val="0"/>
              </a:spcBef>
              <a:spcAft>
                <a:spcPts val="0"/>
              </a:spcAft>
              <a:buClr>
                <a:schemeClr val="dk1"/>
              </a:buClr>
              <a:buSzPts val="4000"/>
              <a:buFont typeface="Freehand"/>
              <a:buNone/>
              <a:defRPr sz="4000">
                <a:solidFill>
                  <a:schemeClr val="dk1"/>
                </a:solidFill>
                <a:latin typeface="Freehand"/>
                <a:ea typeface="Freehand"/>
                <a:cs typeface="Freehand"/>
                <a:sym typeface="Freehand"/>
              </a:defRPr>
            </a:lvl5pPr>
            <a:lvl6pPr lvl="5" rtl="0">
              <a:spcBef>
                <a:spcPts val="0"/>
              </a:spcBef>
              <a:spcAft>
                <a:spcPts val="0"/>
              </a:spcAft>
              <a:buClr>
                <a:schemeClr val="dk1"/>
              </a:buClr>
              <a:buSzPts val="4000"/>
              <a:buFont typeface="Freehand"/>
              <a:buNone/>
              <a:defRPr sz="4000">
                <a:solidFill>
                  <a:schemeClr val="dk1"/>
                </a:solidFill>
                <a:latin typeface="Freehand"/>
                <a:ea typeface="Freehand"/>
                <a:cs typeface="Freehand"/>
                <a:sym typeface="Freehand"/>
              </a:defRPr>
            </a:lvl6pPr>
            <a:lvl7pPr lvl="6" rtl="0">
              <a:spcBef>
                <a:spcPts val="0"/>
              </a:spcBef>
              <a:spcAft>
                <a:spcPts val="0"/>
              </a:spcAft>
              <a:buClr>
                <a:schemeClr val="dk1"/>
              </a:buClr>
              <a:buSzPts val="4000"/>
              <a:buFont typeface="Freehand"/>
              <a:buNone/>
              <a:defRPr sz="4000">
                <a:solidFill>
                  <a:schemeClr val="dk1"/>
                </a:solidFill>
                <a:latin typeface="Freehand"/>
                <a:ea typeface="Freehand"/>
                <a:cs typeface="Freehand"/>
                <a:sym typeface="Freehand"/>
              </a:defRPr>
            </a:lvl7pPr>
            <a:lvl8pPr lvl="7" rtl="0">
              <a:spcBef>
                <a:spcPts val="0"/>
              </a:spcBef>
              <a:spcAft>
                <a:spcPts val="0"/>
              </a:spcAft>
              <a:buClr>
                <a:schemeClr val="dk1"/>
              </a:buClr>
              <a:buSzPts val="4000"/>
              <a:buFont typeface="Freehand"/>
              <a:buNone/>
              <a:defRPr sz="4000">
                <a:solidFill>
                  <a:schemeClr val="dk1"/>
                </a:solidFill>
                <a:latin typeface="Freehand"/>
                <a:ea typeface="Freehand"/>
                <a:cs typeface="Freehand"/>
                <a:sym typeface="Freehand"/>
              </a:defRPr>
            </a:lvl8pPr>
            <a:lvl9pPr lvl="8" rtl="0">
              <a:spcBef>
                <a:spcPts val="0"/>
              </a:spcBef>
              <a:spcAft>
                <a:spcPts val="0"/>
              </a:spcAft>
              <a:buClr>
                <a:schemeClr val="dk1"/>
              </a:buClr>
              <a:buSzPts val="4000"/>
              <a:buFont typeface="Freehand"/>
              <a:buNone/>
              <a:defRPr sz="4000">
                <a:solidFill>
                  <a:schemeClr val="dk1"/>
                </a:solidFill>
                <a:latin typeface="Freehand"/>
                <a:ea typeface="Freehand"/>
                <a:cs typeface="Freehand"/>
                <a:sym typeface="Freehan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1pPr>
            <a:lvl2pPr marL="914400" lvl="1" indent="-317500">
              <a:lnSpc>
                <a:spcPct val="100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371600" lvl="2" indent="-317500">
              <a:lnSpc>
                <a:spcPct val="100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1828800" lvl="3" indent="-317500">
              <a:lnSpc>
                <a:spcPct val="100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2286000" lvl="4" indent="-317500">
              <a:lnSpc>
                <a:spcPct val="100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2743200" lvl="5" indent="-317500">
              <a:lnSpc>
                <a:spcPct val="100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3200400" lvl="6" indent="-317500">
              <a:lnSpc>
                <a:spcPct val="100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3657600" lvl="7" indent="-317500">
              <a:lnSpc>
                <a:spcPct val="100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4114800" lvl="8" indent="-317500">
              <a:lnSpc>
                <a:spcPct val="100000"/>
              </a:lnSpc>
              <a:spcBef>
                <a:spcPts val="1600"/>
              </a:spcBef>
              <a:spcAft>
                <a:spcPts val="160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7" r:id="rId8"/>
    <p:sldLayoutId id="2147483659" r:id="rId9"/>
    <p:sldLayoutId id="2147483660" r:id="rId10"/>
    <p:sldLayoutId id="2147483661" r:id="rId11"/>
    <p:sldLayoutId id="2147483662" r:id="rId12"/>
    <p:sldLayoutId id="2147483668" r:id="rId13"/>
    <p:sldLayoutId id="2147483670" r:id="rId14"/>
    <p:sldLayoutId id="2147483672" r:id="rId15"/>
    <p:sldLayoutId id="2147483674" r:id="rId16"/>
    <p:sldLayoutId id="2147483675" r:id="rId17"/>
    <p:sldLayoutId id="2147483677" r:id="rId18"/>
    <p:sldLayoutId id="2147483678" r:id="rId19"/>
    <p:sldLayoutId id="2147483680" r:id="rId20"/>
    <p:sldLayoutId id="2147483682" r:id="rId21"/>
    <p:sldLayoutId id="2147483683" r:id="rId22"/>
    <p:sldLayoutId id="2147483687" r:id="rId23"/>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19.sv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12.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5.xml"/><Relationship Id="rId1" Type="http://schemas.openxmlformats.org/officeDocument/2006/relationships/tags" Target="../tags/tag13.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6.xml"/><Relationship Id="rId1" Type="http://schemas.openxmlformats.org/officeDocument/2006/relationships/tags" Target="../tags/tag14.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6.xml"/><Relationship Id="rId1" Type="http://schemas.openxmlformats.org/officeDocument/2006/relationships/tags" Target="../tags/tag15.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xml"/><Relationship Id="rId1" Type="http://schemas.openxmlformats.org/officeDocument/2006/relationships/tags" Target="../tags/tag1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0.xml"/><Relationship Id="rId1" Type="http://schemas.openxmlformats.org/officeDocument/2006/relationships/tags" Target="../tags/tag18.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4.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2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2.xml"/><Relationship Id="rId7" Type="http://schemas.openxmlformats.org/officeDocument/2006/relationships/image" Target="../media/image12.png"/><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10" Type="http://schemas.microsoft.com/office/2007/relationships/hdphoto" Target="../media/hdphoto2.wdp"/><Relationship Id="rId4" Type="http://schemas.openxmlformats.org/officeDocument/2006/relationships/image" Target="../media/image9.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20.xml"/><Relationship Id="rId7" Type="http://schemas.microsoft.com/office/2007/relationships/hdphoto" Target="../media/hdphoto4.wdp"/><Relationship Id="rId2" Type="http://schemas.openxmlformats.org/officeDocument/2006/relationships/slideLayout" Target="../slideLayouts/slideLayout18.xml"/><Relationship Id="rId1" Type="http://schemas.openxmlformats.org/officeDocument/2006/relationships/tags" Target="../tags/tag21.xml"/><Relationship Id="rId6" Type="http://schemas.openxmlformats.org/officeDocument/2006/relationships/image" Target="../media/image35.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37.png"/><Relationship Id="rId4" Type="http://schemas.openxmlformats.org/officeDocument/2006/relationships/image" Target="../media/image34.png"/><Relationship Id="rId9" Type="http://schemas.microsoft.com/office/2007/relationships/hdphoto" Target="../media/hdphoto5.wdp"/></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21.xml"/><Relationship Id="rId7" Type="http://schemas.microsoft.com/office/2007/relationships/hdphoto" Target="../media/hdphoto4.wdp"/><Relationship Id="rId2" Type="http://schemas.openxmlformats.org/officeDocument/2006/relationships/slideLayout" Target="../slideLayouts/slideLayout14.xml"/><Relationship Id="rId1" Type="http://schemas.openxmlformats.org/officeDocument/2006/relationships/tags" Target="../tags/tag22.xml"/><Relationship Id="rId6" Type="http://schemas.openxmlformats.org/officeDocument/2006/relationships/image" Target="../media/image35.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37.png"/><Relationship Id="rId4" Type="http://schemas.openxmlformats.org/officeDocument/2006/relationships/image" Target="../media/image34.png"/><Relationship Id="rId9"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41.png"/><Relationship Id="rId2" Type="http://schemas.openxmlformats.org/officeDocument/2006/relationships/slideLayout" Target="../slideLayouts/slideLayout17.xml"/><Relationship Id="rId1" Type="http://schemas.openxmlformats.org/officeDocument/2006/relationships/tags" Target="../tags/tag2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45.png"/><Relationship Id="rId2" Type="http://schemas.openxmlformats.org/officeDocument/2006/relationships/slideLayout" Target="../slideLayouts/slideLayout17.xml"/><Relationship Id="rId1" Type="http://schemas.openxmlformats.org/officeDocument/2006/relationships/tags" Target="../tags/tag2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1.xml"/><Relationship Id="rId1" Type="http://schemas.openxmlformats.org/officeDocument/2006/relationships/tags" Target="../tags/tag25.xml"/><Relationship Id="rId5" Type="http://schemas.openxmlformats.org/officeDocument/2006/relationships/image" Target="../media/image47.sv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2.xml"/><Relationship Id="rId1" Type="http://schemas.openxmlformats.org/officeDocument/2006/relationships/tags" Target="../tags/tag26.xml"/><Relationship Id="rId6" Type="http://schemas.openxmlformats.org/officeDocument/2006/relationships/image" Target="../media/image48.jpg"/><Relationship Id="rId5" Type="http://schemas.openxmlformats.org/officeDocument/2006/relationships/image" Target="../media/image5.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0.xml"/><Relationship Id="rId1" Type="http://schemas.openxmlformats.org/officeDocument/2006/relationships/tags" Target="../tags/tag27.xml"/><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8.xml"/><Relationship Id="rId1" Type="http://schemas.openxmlformats.org/officeDocument/2006/relationships/tags" Target="../tags/tag28.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xml"/><Relationship Id="rId1" Type="http://schemas.openxmlformats.org/officeDocument/2006/relationships/tags" Target="../tags/tag6.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9.xml"/><Relationship Id="rId1" Type="http://schemas.openxmlformats.org/officeDocument/2006/relationships/tags" Target="../tags/tag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6.png"/><Relationship Id="rId2" Type="http://schemas.openxmlformats.org/officeDocument/2006/relationships/slideLayout" Target="../slideLayouts/slideLayout5.xml"/><Relationship Id="rId1" Type="http://schemas.openxmlformats.org/officeDocument/2006/relationships/tags" Target="../tags/tag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tags" Target="../tags/tag10.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grpSp>
        <p:nvGrpSpPr>
          <p:cNvPr id="450" name="Google Shape;450;p45"/>
          <p:cNvGrpSpPr/>
          <p:nvPr/>
        </p:nvGrpSpPr>
        <p:grpSpPr>
          <a:xfrm>
            <a:off x="-737303" y="-1875669"/>
            <a:ext cx="3538560" cy="7776493"/>
            <a:chOff x="-323300" y="-1875669"/>
            <a:chExt cx="4031354" cy="7776493"/>
          </a:xfrm>
        </p:grpSpPr>
        <p:pic>
          <p:nvPicPr>
            <p:cNvPr id="451" name="Google Shape;451;p45"/>
            <p:cNvPicPr preferRelativeResize="0"/>
            <p:nvPr/>
          </p:nvPicPr>
          <p:blipFill>
            <a:blip r:embed="rId4">
              <a:alphaModFix amt="90000"/>
            </a:blip>
            <a:stretch>
              <a:fillRect/>
            </a:stretch>
          </p:blipFill>
          <p:spPr>
            <a:xfrm rot="-6891909">
              <a:off x="-249605" y="-750348"/>
              <a:ext cx="4026432" cy="2420187"/>
            </a:xfrm>
            <a:prstGeom prst="rect">
              <a:avLst/>
            </a:prstGeom>
            <a:noFill/>
            <a:ln>
              <a:noFill/>
            </a:ln>
          </p:spPr>
        </p:pic>
        <p:pic>
          <p:nvPicPr>
            <p:cNvPr id="452" name="Google Shape;452;p45"/>
            <p:cNvPicPr preferRelativeResize="0"/>
            <p:nvPr/>
          </p:nvPicPr>
          <p:blipFill>
            <a:blip r:embed="rId5">
              <a:alphaModFix amt="90000"/>
            </a:blip>
            <a:stretch>
              <a:fillRect/>
            </a:stretch>
          </p:blipFill>
          <p:spPr>
            <a:xfrm rot="-1432521">
              <a:off x="-312483" y="4322422"/>
              <a:ext cx="3773308" cy="851201"/>
            </a:xfrm>
            <a:prstGeom prst="rect">
              <a:avLst/>
            </a:prstGeom>
            <a:noFill/>
            <a:ln>
              <a:noFill/>
            </a:ln>
          </p:spPr>
        </p:pic>
      </p:grpSp>
      <p:pic>
        <p:nvPicPr>
          <p:cNvPr id="453" name="Google Shape;453;p45"/>
          <p:cNvPicPr preferRelativeResize="0"/>
          <p:nvPr/>
        </p:nvPicPr>
        <p:blipFill>
          <a:blip r:embed="rId6">
            <a:alphaModFix amt="90000"/>
          </a:blip>
          <a:stretch>
            <a:fillRect/>
          </a:stretch>
        </p:blipFill>
        <p:spPr>
          <a:xfrm>
            <a:off x="7230300" y="458773"/>
            <a:ext cx="1481784" cy="376950"/>
          </a:xfrm>
          <a:prstGeom prst="rect">
            <a:avLst/>
          </a:prstGeom>
          <a:noFill/>
          <a:ln>
            <a:noFill/>
          </a:ln>
        </p:spPr>
      </p:pic>
      <p:sp>
        <p:nvSpPr>
          <p:cNvPr id="6" name="Google Shape;388;p42">
            <a:extLst>
              <a:ext uri="{FF2B5EF4-FFF2-40B4-BE49-F238E27FC236}">
                <a16:creationId xmlns:a16="http://schemas.microsoft.com/office/drawing/2014/main" id="{D84DF7AD-70CB-B6DD-C91D-EEED75EAB717}"/>
              </a:ext>
            </a:extLst>
          </p:cNvPr>
          <p:cNvSpPr txBox="1">
            <a:spLocks/>
          </p:cNvSpPr>
          <p:nvPr/>
        </p:nvSpPr>
        <p:spPr>
          <a:xfrm flipH="1">
            <a:off x="2131927" y="1150380"/>
            <a:ext cx="6485814" cy="26760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4000"/>
              <a:buFont typeface="Freehand"/>
              <a:buNone/>
              <a:defRPr sz="6000" b="0" i="0" u="none" strike="noStrike" cap="none">
                <a:solidFill>
                  <a:schemeClr val="dk1"/>
                </a:solidFill>
                <a:latin typeface="Freehand"/>
                <a:ea typeface="Freehand"/>
                <a:cs typeface="Freehand"/>
                <a:sym typeface="Freehand"/>
              </a:defRPr>
            </a:lvl1pPr>
            <a:lvl2pPr marR="0" lvl="1" algn="ctr" rtl="0">
              <a:lnSpc>
                <a:spcPct val="100000"/>
              </a:lnSpc>
              <a:spcBef>
                <a:spcPts val="0"/>
              </a:spcBef>
              <a:spcAft>
                <a:spcPts val="0"/>
              </a:spcAft>
              <a:buClr>
                <a:schemeClr val="dk1"/>
              </a:buClr>
              <a:buSzPts val="4000"/>
              <a:buFont typeface="Freehand"/>
              <a:buNone/>
              <a:defRPr sz="4000" b="0" i="0" u="none" strike="noStrike" cap="none">
                <a:solidFill>
                  <a:schemeClr val="dk1"/>
                </a:solidFill>
                <a:latin typeface="Freehand"/>
                <a:ea typeface="Freehand"/>
                <a:cs typeface="Freehand"/>
                <a:sym typeface="Freehand"/>
              </a:defRPr>
            </a:lvl2pPr>
            <a:lvl3pPr marR="0" lvl="2" algn="ctr" rtl="0">
              <a:lnSpc>
                <a:spcPct val="100000"/>
              </a:lnSpc>
              <a:spcBef>
                <a:spcPts val="0"/>
              </a:spcBef>
              <a:spcAft>
                <a:spcPts val="0"/>
              </a:spcAft>
              <a:buClr>
                <a:schemeClr val="dk1"/>
              </a:buClr>
              <a:buSzPts val="4000"/>
              <a:buFont typeface="Freehand"/>
              <a:buNone/>
              <a:defRPr sz="4000" b="0" i="0" u="none" strike="noStrike" cap="none">
                <a:solidFill>
                  <a:schemeClr val="dk1"/>
                </a:solidFill>
                <a:latin typeface="Freehand"/>
                <a:ea typeface="Freehand"/>
                <a:cs typeface="Freehand"/>
                <a:sym typeface="Freehand"/>
              </a:defRPr>
            </a:lvl3pPr>
            <a:lvl4pPr marR="0" lvl="3" algn="ctr" rtl="0">
              <a:lnSpc>
                <a:spcPct val="100000"/>
              </a:lnSpc>
              <a:spcBef>
                <a:spcPts val="0"/>
              </a:spcBef>
              <a:spcAft>
                <a:spcPts val="0"/>
              </a:spcAft>
              <a:buClr>
                <a:schemeClr val="dk1"/>
              </a:buClr>
              <a:buSzPts val="4000"/>
              <a:buFont typeface="Freehand"/>
              <a:buNone/>
              <a:defRPr sz="4000" b="0" i="0" u="none" strike="noStrike" cap="none">
                <a:solidFill>
                  <a:schemeClr val="dk1"/>
                </a:solidFill>
                <a:latin typeface="Freehand"/>
                <a:ea typeface="Freehand"/>
                <a:cs typeface="Freehand"/>
                <a:sym typeface="Freehand"/>
              </a:defRPr>
            </a:lvl4pPr>
            <a:lvl5pPr marR="0" lvl="4" algn="ctr" rtl="0">
              <a:lnSpc>
                <a:spcPct val="100000"/>
              </a:lnSpc>
              <a:spcBef>
                <a:spcPts val="0"/>
              </a:spcBef>
              <a:spcAft>
                <a:spcPts val="0"/>
              </a:spcAft>
              <a:buClr>
                <a:schemeClr val="dk1"/>
              </a:buClr>
              <a:buSzPts val="4000"/>
              <a:buFont typeface="Freehand"/>
              <a:buNone/>
              <a:defRPr sz="4000" b="0" i="0" u="none" strike="noStrike" cap="none">
                <a:solidFill>
                  <a:schemeClr val="dk1"/>
                </a:solidFill>
                <a:latin typeface="Freehand"/>
                <a:ea typeface="Freehand"/>
                <a:cs typeface="Freehand"/>
                <a:sym typeface="Freehand"/>
              </a:defRPr>
            </a:lvl5pPr>
            <a:lvl6pPr marR="0" lvl="5" algn="ctr" rtl="0">
              <a:lnSpc>
                <a:spcPct val="100000"/>
              </a:lnSpc>
              <a:spcBef>
                <a:spcPts val="0"/>
              </a:spcBef>
              <a:spcAft>
                <a:spcPts val="0"/>
              </a:spcAft>
              <a:buClr>
                <a:schemeClr val="dk1"/>
              </a:buClr>
              <a:buSzPts val="4000"/>
              <a:buFont typeface="Freehand"/>
              <a:buNone/>
              <a:defRPr sz="4000" b="0" i="0" u="none" strike="noStrike" cap="none">
                <a:solidFill>
                  <a:schemeClr val="dk1"/>
                </a:solidFill>
                <a:latin typeface="Freehand"/>
                <a:ea typeface="Freehand"/>
                <a:cs typeface="Freehand"/>
                <a:sym typeface="Freehand"/>
              </a:defRPr>
            </a:lvl6pPr>
            <a:lvl7pPr marR="0" lvl="6" algn="ctr" rtl="0">
              <a:lnSpc>
                <a:spcPct val="100000"/>
              </a:lnSpc>
              <a:spcBef>
                <a:spcPts val="0"/>
              </a:spcBef>
              <a:spcAft>
                <a:spcPts val="0"/>
              </a:spcAft>
              <a:buClr>
                <a:schemeClr val="dk1"/>
              </a:buClr>
              <a:buSzPts val="4000"/>
              <a:buFont typeface="Freehand"/>
              <a:buNone/>
              <a:defRPr sz="4000" b="0" i="0" u="none" strike="noStrike" cap="none">
                <a:solidFill>
                  <a:schemeClr val="dk1"/>
                </a:solidFill>
                <a:latin typeface="Freehand"/>
                <a:ea typeface="Freehand"/>
                <a:cs typeface="Freehand"/>
                <a:sym typeface="Freehand"/>
              </a:defRPr>
            </a:lvl7pPr>
            <a:lvl8pPr marR="0" lvl="7" algn="ctr" rtl="0">
              <a:lnSpc>
                <a:spcPct val="100000"/>
              </a:lnSpc>
              <a:spcBef>
                <a:spcPts val="0"/>
              </a:spcBef>
              <a:spcAft>
                <a:spcPts val="0"/>
              </a:spcAft>
              <a:buClr>
                <a:schemeClr val="dk1"/>
              </a:buClr>
              <a:buSzPts val="4000"/>
              <a:buFont typeface="Freehand"/>
              <a:buNone/>
              <a:defRPr sz="4000" b="0" i="0" u="none" strike="noStrike" cap="none">
                <a:solidFill>
                  <a:schemeClr val="dk1"/>
                </a:solidFill>
                <a:latin typeface="Freehand"/>
                <a:ea typeface="Freehand"/>
                <a:cs typeface="Freehand"/>
                <a:sym typeface="Freehand"/>
              </a:defRPr>
            </a:lvl8pPr>
            <a:lvl9pPr marR="0" lvl="8" algn="ctr" rtl="0">
              <a:lnSpc>
                <a:spcPct val="100000"/>
              </a:lnSpc>
              <a:spcBef>
                <a:spcPts val="0"/>
              </a:spcBef>
              <a:spcAft>
                <a:spcPts val="0"/>
              </a:spcAft>
              <a:buClr>
                <a:schemeClr val="dk1"/>
              </a:buClr>
              <a:buSzPts val="4000"/>
              <a:buFont typeface="Freehand"/>
              <a:buNone/>
              <a:defRPr sz="4000" b="0" i="0" u="none" strike="noStrike" cap="none">
                <a:solidFill>
                  <a:schemeClr val="dk1"/>
                </a:solidFill>
                <a:latin typeface="Freehand"/>
                <a:ea typeface="Freehand"/>
                <a:cs typeface="Freehand"/>
                <a:sym typeface="Freehand"/>
              </a:defRPr>
            </a:lvl9pPr>
          </a:lstStyle>
          <a:p>
            <a:pPr algn="ctr">
              <a:lnSpc>
                <a:spcPct val="150000"/>
              </a:lnSpc>
            </a:pPr>
            <a:r>
              <a:rPr lang="vi-VN" sz="4000" b="1" dirty="0">
                <a:solidFill>
                  <a:srgbClr val="487871"/>
                </a:solidFill>
                <a:latin typeface="Arial" panose="020B0604020202020204" pitchFamily="34" charset="0"/>
                <a:cs typeface="Arial" panose="020B0604020202020204" pitchFamily="34" charset="0"/>
              </a:rPr>
              <a:t>CHÀO CẢ LỚP! </a:t>
            </a:r>
          </a:p>
          <a:p>
            <a:pPr algn="ctr">
              <a:lnSpc>
                <a:spcPct val="150000"/>
              </a:lnSpc>
            </a:pPr>
            <a:r>
              <a:rPr lang="vi-VN" sz="4000" b="1" dirty="0">
                <a:solidFill>
                  <a:srgbClr val="487871"/>
                </a:solidFill>
                <a:latin typeface="Arial" panose="020B0604020202020204" pitchFamily="34" charset="0"/>
                <a:cs typeface="Arial" panose="020B0604020202020204" pitchFamily="34" charset="0"/>
              </a:rPr>
              <a:t>CHÀO MỪNG CÁC EM ĐẾN VỚI BÀI HỌC MỚI!</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9" name="TextBox 8">
            <a:extLst>
              <a:ext uri="{FF2B5EF4-FFF2-40B4-BE49-F238E27FC236}">
                <a16:creationId xmlns:a16="http://schemas.microsoft.com/office/drawing/2014/main" id="{67D56795-A925-8E4C-1024-8C9A914C708D}"/>
              </a:ext>
            </a:extLst>
          </p:cNvPr>
          <p:cNvSpPr txBox="1"/>
          <p:nvPr/>
        </p:nvSpPr>
        <p:spPr>
          <a:xfrm>
            <a:off x="2166258" y="408171"/>
            <a:ext cx="4811484" cy="461665"/>
          </a:xfrm>
          <a:prstGeom prst="rect">
            <a:avLst/>
          </a:prstGeom>
          <a:noFill/>
        </p:spPr>
        <p:txBody>
          <a:bodyPr wrap="square">
            <a:spAutoFit/>
          </a:bodyPr>
          <a:lstStyle/>
          <a:p>
            <a:pPr algn="ctr"/>
            <a:r>
              <a:rPr lang="vi-VN" sz="2400" b="1" dirty="0">
                <a:solidFill>
                  <a:schemeClr val="accent1"/>
                </a:solidFill>
                <a:effectLst/>
                <a:latin typeface="Arial" panose="020B0604020202020204" pitchFamily="34" charset="0"/>
                <a:ea typeface="Calibri" panose="020F0502020204030204" pitchFamily="34" charset="0"/>
                <a:cs typeface="Arial" panose="020B0604020202020204" pitchFamily="34" charset="0"/>
              </a:rPr>
              <a:t>1.2. Tìm hiểu cách vẽ tĩnh vật</a:t>
            </a:r>
            <a:endParaRPr lang="vi-VN" sz="2400" dirty="0">
              <a:solidFill>
                <a:schemeClr val="accent1"/>
              </a:solidFill>
              <a:effectLst/>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D97386BF-F7DC-FDBA-A0E5-43FDD1F27FC9}"/>
              </a:ext>
            </a:extLst>
          </p:cNvPr>
          <p:cNvSpPr/>
          <p:nvPr/>
        </p:nvSpPr>
        <p:spPr>
          <a:xfrm>
            <a:off x="1071796" y="1099880"/>
            <a:ext cx="7000408" cy="532374"/>
          </a:xfrm>
          <a:prstGeom prst="roundRect">
            <a:avLst/>
          </a:prstGeom>
          <a:solidFill>
            <a:schemeClr val="accent6"/>
          </a:solidFill>
          <a:ln/>
        </p:spPr>
        <p:style>
          <a:lnRef idx="2">
            <a:schemeClr val="accent5"/>
          </a:lnRef>
          <a:fillRef idx="1">
            <a:schemeClr val="lt1"/>
          </a:fillRef>
          <a:effectRef idx="0">
            <a:schemeClr val="accent5"/>
          </a:effectRef>
          <a:fontRef idx="minor">
            <a:schemeClr val="dk1"/>
          </a:fontRef>
        </p:style>
        <p:txBody>
          <a:bodyPr rtlCol="0" anchor="ctr"/>
          <a:lstStyle/>
          <a:p>
            <a:pPr algn="ctr">
              <a:lnSpc>
                <a:spcPct val="113000"/>
              </a:lnSpc>
            </a:pPr>
            <a:r>
              <a:rPr lang="vi-VN" sz="2200" b="1" dirty="0">
                <a:solidFill>
                  <a:srgbClr val="000000"/>
                </a:solidFill>
                <a:effectLst/>
                <a:latin typeface="Arial" panose="020B0604020202020204" pitchFamily="34" charset="0"/>
                <a:cs typeface="Arial" panose="020B0604020202020204" pitchFamily="34" charset="0"/>
              </a:rPr>
              <a:t>Quan sát hình ảnh trong SGK tr.4 và thảo luận</a:t>
            </a:r>
            <a:endParaRPr lang="vi-VN" sz="2200" b="1" dirty="0">
              <a:effectLst/>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9857364-58D1-95CE-9E2C-733F9F75851A}"/>
              </a:ext>
            </a:extLst>
          </p:cNvPr>
          <p:cNvSpPr txBox="1"/>
          <p:nvPr/>
        </p:nvSpPr>
        <p:spPr>
          <a:xfrm>
            <a:off x="4455888" y="1862298"/>
            <a:ext cx="4151084" cy="2534027"/>
          </a:xfrm>
          <a:prstGeom prst="rect">
            <a:avLst/>
          </a:prstGeom>
          <a:noFill/>
        </p:spPr>
        <p:txBody>
          <a:bodyPr wrap="square">
            <a:spAutoFit/>
          </a:bodyPr>
          <a:lstStyle/>
          <a:p>
            <a:pPr algn="just">
              <a:lnSpc>
                <a:spcPct val="150000"/>
              </a:lnSpc>
            </a:pPr>
            <a:r>
              <a:rPr lang="vi-VN" sz="1800" dirty="0"/>
              <a:t>+ Nhận xét về cách sắp xếp bố cục của hai bức vẽ.</a:t>
            </a:r>
          </a:p>
          <a:p>
            <a:pPr algn="just">
              <a:lnSpc>
                <a:spcPct val="150000"/>
              </a:lnSpc>
            </a:pPr>
            <a:r>
              <a:rPr lang="vi-VN" sz="1800" dirty="0"/>
              <a:t>+ Mô tả kích thước của các vật mẫu trong mỗi bức vẽ.</a:t>
            </a:r>
          </a:p>
          <a:p>
            <a:pPr algn="just">
              <a:lnSpc>
                <a:spcPct val="150000"/>
              </a:lnSpc>
            </a:pPr>
            <a:r>
              <a:rPr lang="vi-VN" sz="1800" dirty="0"/>
              <a:t>+ Nhận xét về tỉ lệ, độ đậm, nhạt của các vật mẫu trong mỗi bức vẽ.</a:t>
            </a:r>
          </a:p>
        </p:txBody>
      </p:sp>
      <p:grpSp>
        <p:nvGrpSpPr>
          <p:cNvPr id="12" name="Group 11">
            <a:extLst>
              <a:ext uri="{FF2B5EF4-FFF2-40B4-BE49-F238E27FC236}">
                <a16:creationId xmlns:a16="http://schemas.microsoft.com/office/drawing/2014/main" id="{2EFDBD99-6EF1-F1B0-BBBC-02ADCAC4CF30}"/>
              </a:ext>
            </a:extLst>
          </p:cNvPr>
          <p:cNvGrpSpPr/>
          <p:nvPr/>
        </p:nvGrpSpPr>
        <p:grpSpPr>
          <a:xfrm>
            <a:off x="747487" y="2036395"/>
            <a:ext cx="3367314" cy="2185832"/>
            <a:chOff x="2888343" y="1180127"/>
            <a:chExt cx="3367314" cy="2185832"/>
          </a:xfrm>
        </p:grpSpPr>
        <p:sp>
          <p:nvSpPr>
            <p:cNvPr id="13" name="TextBox 12">
              <a:extLst>
                <a:ext uri="{FF2B5EF4-FFF2-40B4-BE49-F238E27FC236}">
                  <a16:creationId xmlns:a16="http://schemas.microsoft.com/office/drawing/2014/main" id="{29C6A438-CB82-761A-AD51-77649F54C46C}"/>
                </a:ext>
              </a:extLst>
            </p:cNvPr>
            <p:cNvSpPr txBox="1"/>
            <p:nvPr/>
          </p:nvSpPr>
          <p:spPr>
            <a:xfrm>
              <a:off x="2888343" y="1180127"/>
              <a:ext cx="3367314" cy="430887"/>
            </a:xfrm>
            <a:prstGeom prst="rect">
              <a:avLst/>
            </a:prstGeom>
            <a:noFill/>
          </p:spPr>
          <p:txBody>
            <a:bodyPr wrap="square" rtlCol="0">
              <a:spAutoFit/>
            </a:bodyPr>
            <a:lstStyle/>
            <a:p>
              <a:pPr algn="ctr"/>
              <a:r>
                <a:rPr lang="vi-VN" sz="2200" b="1" dirty="0">
                  <a:solidFill>
                    <a:schemeClr val="tx2"/>
                  </a:solidFill>
                </a:rPr>
                <a:t>THẢO LUẬN NHÓM ĐÔI</a:t>
              </a:r>
            </a:p>
          </p:txBody>
        </p:sp>
        <p:sp>
          <p:nvSpPr>
            <p:cNvPr id="14" name="Freeform 43">
              <a:extLst>
                <a:ext uri="{FF2B5EF4-FFF2-40B4-BE49-F238E27FC236}">
                  <a16:creationId xmlns:a16="http://schemas.microsoft.com/office/drawing/2014/main" id="{BEE742CF-2C0B-45C5-EDC5-500601189082}"/>
                </a:ext>
              </a:extLst>
            </p:cNvPr>
            <p:cNvSpPr/>
            <p:nvPr/>
          </p:nvSpPr>
          <p:spPr>
            <a:xfrm>
              <a:off x="3570734" y="1611014"/>
              <a:ext cx="2002531" cy="1754945"/>
            </a:xfrm>
            <a:custGeom>
              <a:avLst/>
              <a:gdLst/>
              <a:ahLst/>
              <a:cxnLst/>
              <a:rect l="l" t="t" r="r" b="b"/>
              <a:pathLst>
                <a:path w="1262080" h="1106041">
                  <a:moveTo>
                    <a:pt x="0" y="0"/>
                  </a:moveTo>
                  <a:lnTo>
                    <a:pt x="1262080" y="0"/>
                  </a:lnTo>
                  <a:lnTo>
                    <a:pt x="1262080" y="1106041"/>
                  </a:lnTo>
                  <a:lnTo>
                    <a:pt x="0" y="11060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200"/>
            </a:p>
          </p:txBody>
        </p:sp>
      </p:grpSp>
    </p:spTree>
    <p:custDataLst>
      <p:tags r:id="rId1"/>
    </p:custData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wipe(left)">
                                      <p:cBhvr>
                                        <p:cTn id="18" dur="500"/>
                                        <p:tgtEl>
                                          <p:spTgt spid="11">
                                            <p:txEl>
                                              <p:pRg st="0" end="0"/>
                                            </p:txEl>
                                          </p:spTgt>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wipe(left)">
                                      <p:cBhvr>
                                        <p:cTn id="22" dur="500"/>
                                        <p:tgtEl>
                                          <p:spTgt spid="11">
                                            <p:txEl>
                                              <p:pRg st="1" end="1"/>
                                            </p:txEl>
                                          </p:spTgt>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11">
                                            <p:txEl>
                                              <p:pRg st="2" end="2"/>
                                            </p:txEl>
                                          </p:spTgt>
                                        </p:tgtEl>
                                        <p:attrNameLst>
                                          <p:attrName>style.visibility</p:attrName>
                                        </p:attrNameLst>
                                      </p:cBhvr>
                                      <p:to>
                                        <p:strVal val="visible"/>
                                      </p:to>
                                    </p:set>
                                    <p:animEffect transition="in" filter="wipe(left)">
                                      <p:cBhvr>
                                        <p:cTn id="26"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911B40C3-AEC4-B5F7-0AA8-17E8E2C94D7C}"/>
              </a:ext>
            </a:extLst>
          </p:cNvPr>
          <p:cNvSpPr/>
          <p:nvPr/>
        </p:nvSpPr>
        <p:spPr>
          <a:xfrm>
            <a:off x="1071796" y="713238"/>
            <a:ext cx="7000408" cy="532374"/>
          </a:xfrm>
          <a:prstGeom prst="roundRect">
            <a:avLst/>
          </a:prstGeom>
          <a:solidFill>
            <a:schemeClr val="accent6"/>
          </a:solidFill>
          <a:ln/>
        </p:spPr>
        <p:style>
          <a:lnRef idx="2">
            <a:schemeClr val="accent5"/>
          </a:lnRef>
          <a:fillRef idx="1">
            <a:schemeClr val="lt1"/>
          </a:fillRef>
          <a:effectRef idx="0">
            <a:schemeClr val="accent5"/>
          </a:effectRef>
          <a:fontRef idx="minor">
            <a:schemeClr val="dk1"/>
          </a:fontRef>
        </p:style>
        <p:txBody>
          <a:bodyPr rtlCol="0" anchor="ctr"/>
          <a:lstStyle/>
          <a:p>
            <a:pPr algn="ctr">
              <a:lnSpc>
                <a:spcPct val="113000"/>
              </a:lnSpc>
            </a:pPr>
            <a:r>
              <a:rPr lang="vi-VN" sz="2200" b="1" dirty="0">
                <a:solidFill>
                  <a:srgbClr val="000000"/>
                </a:solidFill>
                <a:effectLst/>
                <a:latin typeface="Arial" panose="020B0604020202020204" pitchFamily="34" charset="0"/>
                <a:cs typeface="Arial" panose="020B0604020202020204" pitchFamily="34" charset="0"/>
              </a:rPr>
              <a:t>Quan sát hình ảnh trong SGK tr.4 và thảo luận</a:t>
            </a:r>
            <a:endParaRPr lang="vi-VN" sz="2200" b="1" dirty="0">
              <a:effectLst/>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2EB35C95-3F6A-E9C2-91BB-8411010776AE}"/>
              </a:ext>
            </a:extLst>
          </p:cNvPr>
          <p:cNvPicPr>
            <a:picLocks noChangeAspect="1"/>
          </p:cNvPicPr>
          <p:nvPr/>
        </p:nvPicPr>
        <p:blipFill rotWithShape="1">
          <a:blip r:embed="rId4"/>
          <a:srcRect l="28024" t="9240" r="30521" b="10922"/>
          <a:stretch/>
        </p:blipFill>
        <p:spPr>
          <a:xfrm>
            <a:off x="4927966" y="1528708"/>
            <a:ext cx="3699410" cy="2981584"/>
          </a:xfrm>
          <a:prstGeom prst="rect">
            <a:avLst/>
          </a:prstGeom>
        </p:spPr>
      </p:pic>
      <p:pic>
        <p:nvPicPr>
          <p:cNvPr id="15" name="Picture 14">
            <a:extLst>
              <a:ext uri="{FF2B5EF4-FFF2-40B4-BE49-F238E27FC236}">
                <a16:creationId xmlns:a16="http://schemas.microsoft.com/office/drawing/2014/main" id="{2A38AB83-7FF9-D9A2-0D55-502AA10E7F86}"/>
              </a:ext>
            </a:extLst>
          </p:cNvPr>
          <p:cNvPicPr>
            <a:picLocks noChangeAspect="1"/>
          </p:cNvPicPr>
          <p:nvPr/>
        </p:nvPicPr>
        <p:blipFill rotWithShape="1">
          <a:blip r:embed="rId5"/>
          <a:srcRect l="25410" t="9249" r="28198" b="9249"/>
          <a:stretch/>
        </p:blipFill>
        <p:spPr>
          <a:xfrm>
            <a:off x="516624" y="1528709"/>
            <a:ext cx="4055376" cy="2981584"/>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20" name="Picture 19">
            <a:extLst>
              <a:ext uri="{FF2B5EF4-FFF2-40B4-BE49-F238E27FC236}">
                <a16:creationId xmlns:a16="http://schemas.microsoft.com/office/drawing/2014/main" id="{78F96C6D-67FC-14A5-71B8-08D883103D47}"/>
              </a:ext>
            </a:extLst>
          </p:cNvPr>
          <p:cNvPicPr>
            <a:picLocks noChangeAspect="1"/>
          </p:cNvPicPr>
          <p:nvPr/>
        </p:nvPicPr>
        <p:blipFill rotWithShape="1">
          <a:blip r:embed="rId4"/>
          <a:srcRect l="28024" t="9240" r="30521" b="10922"/>
          <a:stretch/>
        </p:blipFill>
        <p:spPr>
          <a:xfrm>
            <a:off x="362601" y="2602466"/>
            <a:ext cx="2590461" cy="2087813"/>
          </a:xfrm>
          <a:prstGeom prst="rect">
            <a:avLst/>
          </a:prstGeom>
        </p:spPr>
      </p:pic>
      <p:pic>
        <p:nvPicPr>
          <p:cNvPr id="21" name="Picture 20">
            <a:extLst>
              <a:ext uri="{FF2B5EF4-FFF2-40B4-BE49-F238E27FC236}">
                <a16:creationId xmlns:a16="http://schemas.microsoft.com/office/drawing/2014/main" id="{A0F0FF3A-1198-4C45-3E53-1488BBA5F8CC}"/>
              </a:ext>
            </a:extLst>
          </p:cNvPr>
          <p:cNvPicPr>
            <a:picLocks noChangeAspect="1"/>
          </p:cNvPicPr>
          <p:nvPr/>
        </p:nvPicPr>
        <p:blipFill rotWithShape="1">
          <a:blip r:embed="rId5"/>
          <a:srcRect l="25410" t="9249" r="28198" b="9249"/>
          <a:stretch/>
        </p:blipFill>
        <p:spPr>
          <a:xfrm>
            <a:off x="362601" y="450643"/>
            <a:ext cx="2590461" cy="1904553"/>
          </a:xfrm>
          <a:prstGeom prst="rect">
            <a:avLst/>
          </a:prstGeom>
        </p:spPr>
      </p:pic>
      <p:sp>
        <p:nvSpPr>
          <p:cNvPr id="22" name="TextBox 21">
            <a:extLst>
              <a:ext uri="{FF2B5EF4-FFF2-40B4-BE49-F238E27FC236}">
                <a16:creationId xmlns:a16="http://schemas.microsoft.com/office/drawing/2014/main" id="{103C0724-2280-6391-0331-454D4BEE3840}"/>
              </a:ext>
            </a:extLst>
          </p:cNvPr>
          <p:cNvSpPr txBox="1"/>
          <p:nvPr/>
        </p:nvSpPr>
        <p:spPr>
          <a:xfrm>
            <a:off x="3174229" y="343654"/>
            <a:ext cx="5554704" cy="2118529"/>
          </a:xfrm>
          <a:prstGeom prst="rect">
            <a:avLst/>
          </a:prstGeom>
          <a:noFill/>
        </p:spPr>
        <p:txBody>
          <a:bodyPr wrap="square">
            <a:spAutoFit/>
          </a:bodyPr>
          <a:lstStyle/>
          <a:p>
            <a:pPr marL="285750" indent="-285750" algn="just">
              <a:lnSpc>
                <a:spcPct val="150000"/>
              </a:lnSpc>
              <a:buFont typeface="Wingdings" panose="05000000000000000000" pitchFamily="2" charset="2"/>
              <a:buChar char="Ø"/>
            </a:pPr>
            <a:r>
              <a:rPr lang="vi-VN" sz="1800" b="1" dirty="0"/>
              <a:t>Cách sắp xếp bố cục:</a:t>
            </a:r>
          </a:p>
          <a:p>
            <a:pPr lvl="0" algn="just">
              <a:lnSpc>
                <a:spcPct val="150000"/>
              </a:lnSpc>
            </a:pPr>
            <a:r>
              <a:rPr lang="vi-VN" sz="1800" dirty="0"/>
              <a:t>- </a:t>
            </a:r>
            <a:r>
              <a:rPr lang="vi-VN" sz="1800" i="1" dirty="0"/>
              <a:t>Hình 1:</a:t>
            </a:r>
            <a:r>
              <a:rPr lang="vi-VN" sz="1800" dirty="0"/>
              <a:t> không gian vật mẫu hài hòa, có sự tương tác với nhau, tập trung vào chiếc rổ và bình.</a:t>
            </a:r>
          </a:p>
          <a:p>
            <a:pPr lvl="0" algn="just">
              <a:lnSpc>
                <a:spcPct val="150000"/>
              </a:lnSpc>
            </a:pPr>
            <a:r>
              <a:rPr lang="vi-VN" sz="1800" dirty="0"/>
              <a:t>- </a:t>
            </a:r>
            <a:r>
              <a:rPr lang="vi-VN" sz="1800" i="1" dirty="0"/>
              <a:t>Hình 2: </a:t>
            </a:r>
            <a:r>
              <a:rPr lang="vi-VN" sz="1800" dirty="0"/>
              <a:t>không gian vật mẫu hài hòa, có sự tương tác với nhau, các vật mẫu cân đối.</a:t>
            </a:r>
          </a:p>
        </p:txBody>
      </p:sp>
      <p:sp>
        <p:nvSpPr>
          <p:cNvPr id="23" name="TextBox 22">
            <a:extLst>
              <a:ext uri="{FF2B5EF4-FFF2-40B4-BE49-F238E27FC236}">
                <a16:creationId xmlns:a16="http://schemas.microsoft.com/office/drawing/2014/main" id="{80003527-984B-1EAB-D4FD-E2BD70D68F9A}"/>
              </a:ext>
            </a:extLst>
          </p:cNvPr>
          <p:cNvSpPr txBox="1"/>
          <p:nvPr/>
        </p:nvSpPr>
        <p:spPr>
          <a:xfrm>
            <a:off x="3226695" y="2587107"/>
            <a:ext cx="5554704" cy="2118529"/>
          </a:xfrm>
          <a:prstGeom prst="rect">
            <a:avLst/>
          </a:prstGeom>
          <a:noFill/>
        </p:spPr>
        <p:txBody>
          <a:bodyPr wrap="square">
            <a:spAutoFit/>
          </a:bodyPr>
          <a:lstStyle/>
          <a:p>
            <a:pPr marL="285750" indent="-285750" algn="just">
              <a:lnSpc>
                <a:spcPct val="150000"/>
              </a:lnSpc>
              <a:buFont typeface="Wingdings" panose="05000000000000000000" pitchFamily="2" charset="2"/>
              <a:buChar char="Ø"/>
            </a:pPr>
            <a:r>
              <a:rPr lang="vi-VN" sz="1800" b="1" dirty="0"/>
              <a:t>Kích thước của các vật mẫu:</a:t>
            </a:r>
          </a:p>
          <a:p>
            <a:pPr lvl="0" algn="just">
              <a:lnSpc>
                <a:spcPct val="150000"/>
              </a:lnSpc>
            </a:pPr>
            <a:r>
              <a:rPr lang="vi-VN" sz="1800" dirty="0"/>
              <a:t>- </a:t>
            </a:r>
            <a:r>
              <a:rPr lang="vi-VN" sz="1800" i="1" dirty="0"/>
              <a:t>Hình 1: </a:t>
            </a:r>
            <a:r>
              <a:rPr lang="vi-VN" sz="1800" dirty="0"/>
              <a:t>bất đối xứng.</a:t>
            </a:r>
          </a:p>
          <a:p>
            <a:pPr lvl="0" algn="just">
              <a:lnSpc>
                <a:spcPct val="150000"/>
              </a:lnSpc>
            </a:pPr>
            <a:r>
              <a:rPr lang="vi-VN" sz="1800" dirty="0"/>
              <a:t>- </a:t>
            </a:r>
            <a:r>
              <a:rPr lang="vi-VN" sz="1800" i="1" dirty="0"/>
              <a:t>Hình 2: </a:t>
            </a:r>
            <a:r>
              <a:rPr lang="vi-VN" sz="1800" dirty="0"/>
              <a:t>đối xứng.</a:t>
            </a:r>
          </a:p>
          <a:p>
            <a:pPr marL="285750" indent="-285750" algn="just">
              <a:lnSpc>
                <a:spcPct val="150000"/>
              </a:lnSpc>
              <a:buFont typeface="Wingdings" panose="05000000000000000000" pitchFamily="2" charset="2"/>
              <a:buChar char="Ø"/>
            </a:pPr>
            <a:r>
              <a:rPr lang="vi-VN" sz="1800" b="1" dirty="0"/>
              <a:t>Tỉ lệ, độ đậm, nhạt của các vật mẫu: </a:t>
            </a:r>
            <a:r>
              <a:rPr lang="vi-VN" sz="1800" dirty="0"/>
              <a:t>hình 2 có độ đậm, nhạt hơn hình 1.</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wipe(left)">
                                      <p:cBhvr>
                                        <p:cTn id="7" dur="500"/>
                                        <p:tgtEl>
                                          <p:spTgt spid="22">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animEffect transition="in" filter="wipe(left)">
                                      <p:cBhvr>
                                        <p:cTn id="11" dur="500"/>
                                        <p:tgtEl>
                                          <p:spTgt spid="22">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animEffect transition="in" filter="wipe(left)">
                                      <p:cBhvr>
                                        <p:cTn id="15" dur="500"/>
                                        <p:tgtEl>
                                          <p:spTgt spid="2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3">
                                            <p:txEl>
                                              <p:pRg st="0" end="0"/>
                                            </p:txEl>
                                          </p:spTgt>
                                        </p:tgtEl>
                                        <p:attrNameLst>
                                          <p:attrName>style.visibility</p:attrName>
                                        </p:attrNameLst>
                                      </p:cBhvr>
                                      <p:to>
                                        <p:strVal val="visible"/>
                                      </p:to>
                                    </p:set>
                                    <p:animEffect transition="in" filter="wipe(left)">
                                      <p:cBhvr>
                                        <p:cTn id="20" dur="500"/>
                                        <p:tgtEl>
                                          <p:spTgt spid="23">
                                            <p:txEl>
                                              <p:pRg st="0" end="0"/>
                                            </p:txEl>
                                          </p:spTgt>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3">
                                            <p:txEl>
                                              <p:pRg st="1" end="1"/>
                                            </p:txEl>
                                          </p:spTgt>
                                        </p:tgtEl>
                                        <p:attrNameLst>
                                          <p:attrName>style.visibility</p:attrName>
                                        </p:attrNameLst>
                                      </p:cBhvr>
                                      <p:to>
                                        <p:strVal val="visible"/>
                                      </p:to>
                                    </p:set>
                                    <p:animEffect transition="in" filter="wipe(left)">
                                      <p:cBhvr>
                                        <p:cTn id="24" dur="500"/>
                                        <p:tgtEl>
                                          <p:spTgt spid="23">
                                            <p:txEl>
                                              <p:pRg st="1" end="1"/>
                                            </p:txEl>
                                          </p:spTgt>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23">
                                            <p:txEl>
                                              <p:pRg st="2" end="2"/>
                                            </p:txEl>
                                          </p:spTgt>
                                        </p:tgtEl>
                                        <p:attrNameLst>
                                          <p:attrName>style.visibility</p:attrName>
                                        </p:attrNameLst>
                                      </p:cBhvr>
                                      <p:to>
                                        <p:strVal val="visible"/>
                                      </p:to>
                                    </p:set>
                                    <p:animEffect transition="in" filter="wipe(left)">
                                      <p:cBhvr>
                                        <p:cTn id="28" dur="500"/>
                                        <p:tgtEl>
                                          <p:spTgt spid="2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3">
                                            <p:txEl>
                                              <p:pRg st="3" end="3"/>
                                            </p:txEl>
                                          </p:spTgt>
                                        </p:tgtEl>
                                        <p:attrNameLst>
                                          <p:attrName>style.visibility</p:attrName>
                                        </p:attrNameLst>
                                      </p:cBhvr>
                                      <p:to>
                                        <p:strVal val="visible"/>
                                      </p:to>
                                    </p:set>
                                    <p:animEffect transition="in" filter="wipe(left)">
                                      <p:cBhvr>
                                        <p:cTn id="33" dur="5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P spid="2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pic>
        <p:nvPicPr>
          <p:cNvPr id="29" name="Picture 2">
            <a:extLst>
              <a:ext uri="{FF2B5EF4-FFF2-40B4-BE49-F238E27FC236}">
                <a16:creationId xmlns:a16="http://schemas.microsoft.com/office/drawing/2014/main" id="{A9CB3989-949A-012F-7BDA-8FECB87412CE}"/>
              </a:ext>
            </a:extLst>
          </p:cNvPr>
          <p:cNvPicPr>
            <a:picLocks noChangeAspect="1" noChangeArrowheads="1"/>
          </p:cNvPicPr>
          <p:nvPr/>
        </p:nvPicPr>
        <p:blipFill>
          <a:blip r:embed="rId4"/>
          <a:srcRect/>
          <a:stretch/>
        </p:blipFill>
        <p:spPr bwMode="auto">
          <a:xfrm>
            <a:off x="374754" y="2718891"/>
            <a:ext cx="2676998" cy="194418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BA2DC613-C771-7F1B-8739-53AE1FC90A7A}"/>
              </a:ext>
            </a:extLst>
          </p:cNvPr>
          <p:cNvSpPr txBox="1"/>
          <p:nvPr/>
        </p:nvSpPr>
        <p:spPr>
          <a:xfrm>
            <a:off x="682170" y="733266"/>
            <a:ext cx="7779660" cy="1703030"/>
          </a:xfrm>
          <a:prstGeom prst="rect">
            <a:avLst/>
          </a:prstGeom>
          <a:noFill/>
        </p:spPr>
        <p:txBody>
          <a:bodyPr wrap="square">
            <a:spAutoFit/>
          </a:bodyPr>
          <a:lstStyle/>
          <a:p>
            <a:pPr algn="just">
              <a:lnSpc>
                <a:spcPct val="150000"/>
              </a:lnSpc>
            </a:pPr>
            <a:r>
              <a:rPr lang="vi-VN" sz="1800" dirty="0"/>
              <a:t>- Để vẽ được các vật mẫu phải dựa trên cấu tạo của hình, khối, sắp xếp bố cục và cách sử dụng bút chì, tẩy, que đo.</a:t>
            </a:r>
          </a:p>
          <a:p>
            <a:pPr algn="just">
              <a:lnSpc>
                <a:spcPct val="150000"/>
              </a:lnSpc>
            </a:pPr>
            <a:r>
              <a:rPr lang="vi-VN" sz="1800" dirty="0"/>
              <a:t>- Khối của vật mẫu không chỉ phụ thuộc vào ánh sáng mà còn phụ thuộc vào màu sắc cũng như chất liệu của vật mẫu.</a:t>
            </a:r>
          </a:p>
        </p:txBody>
      </p:sp>
      <p:sp>
        <p:nvSpPr>
          <p:cNvPr id="25" name="TextBox 24">
            <a:extLst>
              <a:ext uri="{FF2B5EF4-FFF2-40B4-BE49-F238E27FC236}">
                <a16:creationId xmlns:a16="http://schemas.microsoft.com/office/drawing/2014/main" id="{4005B9E7-B08C-F4FD-59C7-49B31ABF9D58}"/>
              </a:ext>
            </a:extLst>
          </p:cNvPr>
          <p:cNvSpPr txBox="1"/>
          <p:nvPr/>
        </p:nvSpPr>
        <p:spPr>
          <a:xfrm>
            <a:off x="3575154" y="199030"/>
            <a:ext cx="1993692" cy="461665"/>
          </a:xfrm>
          <a:prstGeom prst="rect">
            <a:avLst/>
          </a:prstGeom>
          <a:noFill/>
        </p:spPr>
        <p:txBody>
          <a:bodyPr wrap="square">
            <a:spAutoFit/>
          </a:bodyPr>
          <a:lstStyle/>
          <a:p>
            <a:pPr algn="ctr"/>
            <a:r>
              <a:rPr lang="vi-VN" sz="2400" b="1" dirty="0">
                <a:solidFill>
                  <a:schemeClr val="accent1"/>
                </a:solidFill>
                <a:effectLst/>
                <a:latin typeface="Arial" panose="020B0604020202020204" pitchFamily="34" charset="0"/>
                <a:ea typeface="Calibri" panose="020F0502020204030204" pitchFamily="34" charset="0"/>
                <a:cs typeface="Arial" panose="020B0604020202020204" pitchFamily="34" charset="0"/>
              </a:rPr>
              <a:t>KẾT LUẬN</a:t>
            </a:r>
            <a:endParaRPr lang="vi-VN" sz="2400" dirty="0">
              <a:solidFill>
                <a:schemeClr val="accent1"/>
              </a:solidFill>
              <a:effectLst/>
              <a:latin typeface="Arial" panose="020B0604020202020204" pitchFamily="34" charset="0"/>
              <a:cs typeface="Arial" panose="020B0604020202020204" pitchFamily="34" charset="0"/>
            </a:endParaRPr>
          </a:p>
        </p:txBody>
      </p:sp>
      <p:pic>
        <p:nvPicPr>
          <p:cNvPr id="1026" name="Picture 2" descr="Tranh tĩnh vật">
            <a:extLst>
              <a:ext uri="{FF2B5EF4-FFF2-40B4-BE49-F238E27FC236}">
                <a16:creationId xmlns:a16="http://schemas.microsoft.com/office/drawing/2014/main" id="{A9A27523-BE4E-F5D9-223A-DC703F3404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8879" y="2718892"/>
            <a:ext cx="2466242" cy="194418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75560589-D8F9-34AC-15BF-547DAC9EB6A4}"/>
              </a:ext>
            </a:extLst>
          </p:cNvPr>
          <p:cNvPicPr>
            <a:picLocks noChangeAspect="1" noChangeArrowheads="1"/>
          </p:cNvPicPr>
          <p:nvPr/>
        </p:nvPicPr>
        <p:blipFill>
          <a:blip r:embed="rId6"/>
          <a:srcRect/>
          <a:stretch/>
        </p:blipFill>
        <p:spPr bwMode="auto">
          <a:xfrm>
            <a:off x="6092247" y="2718891"/>
            <a:ext cx="2592251" cy="19441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left)">
                                      <p:cBhvr>
                                        <p:cTn id="7" dur="500"/>
                                        <p:tgtEl>
                                          <p:spTgt spid="24">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animEffect transition="in" filter="wipe(left)">
                                      <p:cBhvr>
                                        <p:cTn id="11"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24" name="TextBox 23">
            <a:extLst>
              <a:ext uri="{FF2B5EF4-FFF2-40B4-BE49-F238E27FC236}">
                <a16:creationId xmlns:a16="http://schemas.microsoft.com/office/drawing/2014/main" id="{BA2DC613-C771-7F1B-8739-53AE1FC90A7A}"/>
              </a:ext>
            </a:extLst>
          </p:cNvPr>
          <p:cNvSpPr txBox="1"/>
          <p:nvPr/>
        </p:nvSpPr>
        <p:spPr>
          <a:xfrm>
            <a:off x="4362496" y="920643"/>
            <a:ext cx="3964781" cy="3780522"/>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1800" dirty="0"/>
              <a:t>Không gian của vật mẫu gần hay xa, trước hay sau phụ thuộc vào cách diễn tả độ đậm, nhạt.</a:t>
            </a:r>
          </a:p>
          <a:p>
            <a:pPr algn="just">
              <a:lnSpc>
                <a:spcPct val="150000"/>
              </a:lnSpc>
            </a:pPr>
            <a:r>
              <a:rPr lang="vi-VN" sz="1800" dirty="0"/>
              <a:t>+ Vật mẫu ở gần thì đậm và rõ hơn.</a:t>
            </a:r>
          </a:p>
          <a:p>
            <a:pPr algn="just">
              <a:lnSpc>
                <a:spcPct val="150000"/>
              </a:lnSpc>
            </a:pPr>
            <a:r>
              <a:rPr lang="vi-VN" sz="1800" dirty="0"/>
              <a:t>+ Vật mẫu ở xa thì nhạt và mờ hơn.</a:t>
            </a:r>
          </a:p>
          <a:p>
            <a:pPr marL="285750" indent="-285750" algn="just">
              <a:lnSpc>
                <a:spcPct val="150000"/>
              </a:lnSpc>
              <a:buFont typeface="Arial" panose="020B0604020202020204" pitchFamily="34" charset="0"/>
              <a:buChar char="•"/>
            </a:pPr>
            <a:r>
              <a:rPr lang="vi-VN" sz="1800" dirty="0"/>
              <a:t>Để bài vẽ thu hút, sử dụng điểm nhấn đậm hoặc nảy sáng (chọn điểm nhấn phù hợp trong bố cục bài vẽ).</a:t>
            </a:r>
          </a:p>
        </p:txBody>
      </p:sp>
      <p:sp>
        <p:nvSpPr>
          <p:cNvPr id="25" name="TextBox 24">
            <a:extLst>
              <a:ext uri="{FF2B5EF4-FFF2-40B4-BE49-F238E27FC236}">
                <a16:creationId xmlns:a16="http://schemas.microsoft.com/office/drawing/2014/main" id="{4005B9E7-B08C-F4FD-59C7-49B31ABF9D58}"/>
              </a:ext>
            </a:extLst>
          </p:cNvPr>
          <p:cNvSpPr txBox="1"/>
          <p:nvPr/>
        </p:nvSpPr>
        <p:spPr>
          <a:xfrm>
            <a:off x="5348040" y="458978"/>
            <a:ext cx="1993692" cy="461665"/>
          </a:xfrm>
          <a:prstGeom prst="rect">
            <a:avLst/>
          </a:prstGeom>
          <a:noFill/>
        </p:spPr>
        <p:txBody>
          <a:bodyPr wrap="square">
            <a:spAutoFit/>
          </a:bodyPr>
          <a:lstStyle/>
          <a:p>
            <a:pPr algn="ctr"/>
            <a:r>
              <a:rPr lang="vi-VN" sz="2400" b="1" dirty="0">
                <a:solidFill>
                  <a:schemeClr val="accent1"/>
                </a:solidFill>
                <a:effectLst/>
                <a:latin typeface="Arial" panose="020B0604020202020204" pitchFamily="34" charset="0"/>
                <a:ea typeface="Calibri" panose="020F0502020204030204" pitchFamily="34" charset="0"/>
                <a:cs typeface="Arial" panose="020B0604020202020204" pitchFamily="34" charset="0"/>
              </a:rPr>
              <a:t>KẾT LUẬN</a:t>
            </a:r>
            <a:endParaRPr lang="vi-VN" sz="2400" dirty="0">
              <a:solidFill>
                <a:schemeClr val="accent1"/>
              </a:solidFill>
              <a:effectLst/>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C536FDAC-3CF6-BBC4-3B21-B8F743E975E0}"/>
              </a:ext>
            </a:extLst>
          </p:cNvPr>
          <p:cNvGrpSpPr/>
          <p:nvPr/>
        </p:nvGrpSpPr>
        <p:grpSpPr>
          <a:xfrm>
            <a:off x="816723" y="244602"/>
            <a:ext cx="3180177" cy="4712351"/>
            <a:chOff x="369874" y="990752"/>
            <a:chExt cx="2438878" cy="3613901"/>
          </a:xfrm>
        </p:grpSpPr>
        <p:pic>
          <p:nvPicPr>
            <p:cNvPr id="3" name="Picture 2">
              <a:extLst>
                <a:ext uri="{FF2B5EF4-FFF2-40B4-BE49-F238E27FC236}">
                  <a16:creationId xmlns:a16="http://schemas.microsoft.com/office/drawing/2014/main" id="{8EEE858F-58DC-D99D-91B0-16880FB133A5}"/>
                </a:ext>
              </a:extLst>
            </p:cNvPr>
            <p:cNvPicPr>
              <a:picLocks noChangeAspect="1"/>
            </p:cNvPicPr>
            <p:nvPr/>
          </p:nvPicPr>
          <p:blipFill rotWithShape="1">
            <a:blip r:embed="rId4"/>
            <a:srcRect l="1212" r="1212"/>
            <a:stretch/>
          </p:blipFill>
          <p:spPr>
            <a:xfrm>
              <a:off x="369874" y="990752"/>
              <a:ext cx="2438878" cy="3175993"/>
            </a:xfrm>
            <a:prstGeom prst="rect">
              <a:avLst/>
            </a:prstGeom>
          </p:spPr>
        </p:pic>
        <p:sp>
          <p:nvSpPr>
            <p:cNvPr id="4" name="TextBox 3">
              <a:extLst>
                <a:ext uri="{FF2B5EF4-FFF2-40B4-BE49-F238E27FC236}">
                  <a16:creationId xmlns:a16="http://schemas.microsoft.com/office/drawing/2014/main" id="{3D76C072-5402-F8F9-DE16-983FC9017635}"/>
                </a:ext>
              </a:extLst>
            </p:cNvPr>
            <p:cNvSpPr txBox="1"/>
            <p:nvPr/>
          </p:nvSpPr>
          <p:spPr>
            <a:xfrm>
              <a:off x="648166" y="4002374"/>
              <a:ext cx="1882297" cy="602279"/>
            </a:xfrm>
            <a:prstGeom prst="rect">
              <a:avLst/>
            </a:prstGeom>
            <a:noFill/>
          </p:spPr>
          <p:txBody>
            <a:bodyPr wrap="square" rtlCol="0" anchor="ctr">
              <a:spAutoFit/>
            </a:bodyPr>
            <a:lstStyle/>
            <a:p>
              <a:pPr algn="ctr">
                <a:lnSpc>
                  <a:spcPct val="150000"/>
                </a:lnSpc>
              </a:pPr>
              <a:r>
                <a:rPr lang="pt-BR" sz="1600" b="0" i="0" dirty="0">
                  <a:solidFill>
                    <a:srgbClr val="333333"/>
                  </a:solidFill>
                  <a:effectLst/>
                  <a:highlight>
                    <a:srgbClr val="FFFFFF"/>
                  </a:highlight>
                  <a:latin typeface="Arial" panose="020B0604020202020204" pitchFamily="34" charset="0"/>
                  <a:cs typeface="Arial" panose="020B0604020202020204" pitchFamily="34" charset="0"/>
                </a:rPr>
                <a:t>Trái cây, hoa quả và cá</a:t>
              </a:r>
              <a:endParaRPr lang="vi-VN" sz="1600" b="0" i="0" dirty="0">
                <a:solidFill>
                  <a:srgbClr val="333333"/>
                </a:solidFill>
                <a:effectLst/>
                <a:highlight>
                  <a:srgbClr val="FFFFFF"/>
                </a:highlight>
                <a:latin typeface="Arial" panose="020B0604020202020204" pitchFamily="34" charset="0"/>
                <a:cs typeface="Arial" panose="020B0604020202020204" pitchFamily="34" charset="0"/>
              </a:endParaRPr>
            </a:p>
            <a:p>
              <a:pPr algn="ctr">
                <a:lnSpc>
                  <a:spcPct val="150000"/>
                </a:lnSpc>
              </a:pPr>
              <a:r>
                <a:rPr lang="vi-VN" sz="1600" b="0" i="0" dirty="0">
                  <a:solidFill>
                    <a:srgbClr val="333333"/>
                  </a:solidFill>
                  <a:effectLst/>
                  <a:highlight>
                    <a:srgbClr val="FFFFFF"/>
                  </a:highlight>
                  <a:latin typeface="Arial" panose="020B0604020202020204" pitchFamily="34" charset="0"/>
                  <a:cs typeface="Arial" panose="020B0604020202020204" pitchFamily="34" charset="0"/>
                </a:rPr>
                <a:t>Jan van Os</a:t>
              </a:r>
              <a:endParaRPr lang="vi-VN" sz="1050" dirty="0">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402312861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left)">
                                      <p:cBhvr>
                                        <p:cTn id="7" dur="500"/>
                                        <p:tgtEl>
                                          <p:spTgt spid="24">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animEffect transition="in" filter="wipe(left)">
                                      <p:cBhvr>
                                        <p:cTn id="11" dur="500"/>
                                        <p:tgtEl>
                                          <p:spTgt spid="24">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xEl>
                                              <p:pRg st="2" end="2"/>
                                            </p:txEl>
                                          </p:spTgt>
                                        </p:tgtEl>
                                        <p:attrNameLst>
                                          <p:attrName>style.visibility</p:attrName>
                                        </p:attrNameLst>
                                      </p:cBhvr>
                                      <p:to>
                                        <p:strVal val="visible"/>
                                      </p:to>
                                    </p:set>
                                    <p:animEffect transition="in" filter="wipe(left)">
                                      <p:cBhvr>
                                        <p:cTn id="15" dur="500"/>
                                        <p:tgtEl>
                                          <p:spTgt spid="24">
                                            <p:txEl>
                                              <p:pRg st="2" end="2"/>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4">
                                            <p:txEl>
                                              <p:pRg st="3" end="3"/>
                                            </p:txEl>
                                          </p:spTgt>
                                        </p:tgtEl>
                                        <p:attrNameLst>
                                          <p:attrName>style.visibility</p:attrName>
                                        </p:attrNameLst>
                                      </p:cBhvr>
                                      <p:to>
                                        <p:strVal val="visible"/>
                                      </p:to>
                                    </p:set>
                                    <p:animEffect transition="in" filter="wipe(left)">
                                      <p:cBhvr>
                                        <p:cTn id="19"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grpSp>
        <p:nvGrpSpPr>
          <p:cNvPr id="5" name="Group 4">
            <a:extLst>
              <a:ext uri="{FF2B5EF4-FFF2-40B4-BE49-F238E27FC236}">
                <a16:creationId xmlns:a16="http://schemas.microsoft.com/office/drawing/2014/main" id="{513BF3BB-590E-75FA-A6D7-5DA7FC75E56C}"/>
              </a:ext>
            </a:extLst>
          </p:cNvPr>
          <p:cNvGrpSpPr/>
          <p:nvPr/>
        </p:nvGrpSpPr>
        <p:grpSpPr>
          <a:xfrm>
            <a:off x="560041" y="277318"/>
            <a:ext cx="2970967" cy="4703233"/>
            <a:chOff x="240601" y="188802"/>
            <a:chExt cx="2704996" cy="4282186"/>
          </a:xfrm>
        </p:grpSpPr>
        <p:pic>
          <p:nvPicPr>
            <p:cNvPr id="6" name="Picture 5">
              <a:extLst>
                <a:ext uri="{FF2B5EF4-FFF2-40B4-BE49-F238E27FC236}">
                  <a16:creationId xmlns:a16="http://schemas.microsoft.com/office/drawing/2014/main" id="{9DB29BA6-6AC8-568E-3C27-C13983033DD1}"/>
                </a:ext>
              </a:extLst>
            </p:cNvPr>
            <p:cNvPicPr>
              <a:picLocks noChangeAspect="1"/>
            </p:cNvPicPr>
            <p:nvPr/>
          </p:nvPicPr>
          <p:blipFill rotWithShape="1">
            <a:blip r:embed="rId4"/>
            <a:srcRect t="-160" b="-160"/>
            <a:stretch/>
          </p:blipFill>
          <p:spPr>
            <a:xfrm>
              <a:off x="240601" y="188802"/>
              <a:ext cx="2704996" cy="3488219"/>
            </a:xfrm>
            <a:prstGeom prst="rect">
              <a:avLst/>
            </a:prstGeom>
          </p:spPr>
        </p:pic>
        <p:sp>
          <p:nvSpPr>
            <p:cNvPr id="7" name="TextBox 6">
              <a:extLst>
                <a:ext uri="{FF2B5EF4-FFF2-40B4-BE49-F238E27FC236}">
                  <a16:creationId xmlns:a16="http://schemas.microsoft.com/office/drawing/2014/main" id="{BED80331-5127-74FB-DE1B-AA514CE6C303}"/>
                </a:ext>
              </a:extLst>
            </p:cNvPr>
            <p:cNvSpPr txBox="1"/>
            <p:nvPr/>
          </p:nvSpPr>
          <p:spPr>
            <a:xfrm>
              <a:off x="240601" y="3677021"/>
              <a:ext cx="2697422" cy="793967"/>
            </a:xfrm>
            <a:prstGeom prst="rect">
              <a:avLst/>
            </a:prstGeom>
            <a:noFill/>
          </p:spPr>
          <p:txBody>
            <a:bodyPr wrap="square" rtlCol="0" anchor="ctr">
              <a:spAutoFit/>
            </a:bodyPr>
            <a:lstStyle/>
            <a:p>
              <a:pPr algn="ctr">
                <a:lnSpc>
                  <a:spcPct val="150000"/>
                </a:lnSpc>
              </a:pPr>
              <a:r>
                <a:rPr lang="vi-VN" sz="1800" b="0" i="0" dirty="0">
                  <a:effectLst/>
                  <a:latin typeface="Arial" panose="020B0604020202020204" pitchFamily="34" charset="0"/>
                  <a:cs typeface="Arial" panose="020B0604020202020204" pitchFamily="34" charset="0"/>
                </a:rPr>
                <a:t>Van Gogh's Chair</a:t>
              </a:r>
              <a:r>
                <a:rPr lang="en-US" sz="1800" b="0" i="1" dirty="0">
                  <a:effectLst/>
                  <a:latin typeface="Arial" panose="020B0604020202020204" pitchFamily="34" charset="0"/>
                  <a:cs typeface="Arial" panose="020B0604020202020204" pitchFamily="34" charset="0"/>
                </a:rPr>
                <a:t> </a:t>
              </a:r>
              <a:r>
                <a:rPr lang="en-US" sz="1800" b="0" i="0" dirty="0">
                  <a:effectLst/>
                  <a:latin typeface="Arial" panose="020B0604020202020204" pitchFamily="34" charset="0"/>
                  <a:cs typeface="Arial" panose="020B0604020202020204" pitchFamily="34" charset="0"/>
                </a:rPr>
                <a:t>(1</a:t>
              </a:r>
              <a:r>
                <a:rPr lang="en-US" sz="1800" dirty="0">
                  <a:latin typeface="Arial" panose="020B0604020202020204" pitchFamily="34" charset="0"/>
                  <a:cs typeface="Arial" panose="020B0604020202020204" pitchFamily="34" charset="0"/>
                </a:rPr>
                <a:t>888</a:t>
              </a:r>
              <a:r>
                <a:rPr lang="en-US" sz="1800" b="0" i="0" dirty="0">
                  <a:effectLst/>
                  <a:latin typeface="Arial" panose="020B0604020202020204" pitchFamily="34" charset="0"/>
                  <a:cs typeface="Arial" panose="020B0604020202020204" pitchFamily="34" charset="0"/>
                </a:rPr>
                <a:t>) </a:t>
              </a:r>
            </a:p>
            <a:p>
              <a:pPr algn="ctr">
                <a:lnSpc>
                  <a:spcPct val="150000"/>
                </a:lnSpc>
              </a:pPr>
              <a:r>
                <a:rPr lang="en-US" sz="1800" b="0" i="0" dirty="0">
                  <a:effectLst/>
                  <a:latin typeface="Arial" panose="020B0604020202020204" pitchFamily="34" charset="0"/>
                  <a:cs typeface="Arial" panose="020B0604020202020204" pitchFamily="34" charset="0"/>
                </a:rPr>
                <a:t>Van Gogh</a:t>
              </a:r>
              <a:endParaRPr lang="vi-VN" sz="1800" dirty="0">
                <a:effectLst/>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0A2B345C-24DC-A29D-A6D3-D84C12A452E4}"/>
              </a:ext>
            </a:extLst>
          </p:cNvPr>
          <p:cNvGrpSpPr/>
          <p:nvPr/>
        </p:nvGrpSpPr>
        <p:grpSpPr>
          <a:xfrm>
            <a:off x="3805828" y="277318"/>
            <a:ext cx="4778131" cy="4703234"/>
            <a:chOff x="-582089" y="188802"/>
            <a:chExt cx="4350377" cy="4282187"/>
          </a:xfrm>
        </p:grpSpPr>
        <p:pic>
          <p:nvPicPr>
            <p:cNvPr id="9" name="Picture 8">
              <a:extLst>
                <a:ext uri="{FF2B5EF4-FFF2-40B4-BE49-F238E27FC236}">
                  <a16:creationId xmlns:a16="http://schemas.microsoft.com/office/drawing/2014/main" id="{20EF8D50-D48E-E27F-C5E1-74AD39DF7752}"/>
                </a:ext>
              </a:extLst>
            </p:cNvPr>
            <p:cNvPicPr>
              <a:picLocks noChangeAspect="1"/>
            </p:cNvPicPr>
            <p:nvPr/>
          </p:nvPicPr>
          <p:blipFill rotWithShape="1">
            <a:blip r:embed="rId5"/>
            <a:srcRect l="218" r="218"/>
            <a:stretch/>
          </p:blipFill>
          <p:spPr>
            <a:xfrm>
              <a:off x="-582089" y="188802"/>
              <a:ext cx="4350377" cy="3488219"/>
            </a:xfrm>
            <a:prstGeom prst="rect">
              <a:avLst/>
            </a:prstGeom>
          </p:spPr>
        </p:pic>
        <p:sp>
          <p:nvSpPr>
            <p:cNvPr id="10" name="TextBox 9">
              <a:extLst>
                <a:ext uri="{FF2B5EF4-FFF2-40B4-BE49-F238E27FC236}">
                  <a16:creationId xmlns:a16="http://schemas.microsoft.com/office/drawing/2014/main" id="{62CC14BF-3051-EA68-DDDE-4BCEBEB8E25A}"/>
                </a:ext>
              </a:extLst>
            </p:cNvPr>
            <p:cNvSpPr txBox="1"/>
            <p:nvPr/>
          </p:nvSpPr>
          <p:spPr>
            <a:xfrm>
              <a:off x="240601" y="3677022"/>
              <a:ext cx="2697422" cy="793967"/>
            </a:xfrm>
            <a:prstGeom prst="rect">
              <a:avLst/>
            </a:prstGeom>
            <a:noFill/>
          </p:spPr>
          <p:txBody>
            <a:bodyPr wrap="square" rtlCol="0" anchor="ctr">
              <a:spAutoFit/>
            </a:bodyPr>
            <a:lstStyle/>
            <a:p>
              <a:pPr algn="ctr">
                <a:lnSpc>
                  <a:spcPct val="150000"/>
                </a:lnSpc>
              </a:pPr>
              <a:r>
                <a:rPr lang="en-US" sz="1800" b="0" i="0" dirty="0">
                  <a:effectLst/>
                  <a:latin typeface="Arial" panose="020B0604020202020204" pitchFamily="34" charset="0"/>
                  <a:cs typeface="Arial" panose="020B0604020202020204" pitchFamily="34" charset="0"/>
                </a:rPr>
                <a:t>Kitchen Table (1</a:t>
              </a:r>
              <a:r>
                <a:rPr lang="en-US" sz="1800" dirty="0">
                  <a:latin typeface="Arial" panose="020B0604020202020204" pitchFamily="34" charset="0"/>
                  <a:cs typeface="Arial" panose="020B0604020202020204" pitchFamily="34" charset="0"/>
                </a:rPr>
                <a:t>890</a:t>
              </a:r>
              <a:r>
                <a:rPr lang="en-US" sz="1800" b="0" i="0" dirty="0">
                  <a:effectLst/>
                  <a:latin typeface="Arial" panose="020B0604020202020204" pitchFamily="34" charset="0"/>
                  <a:cs typeface="Arial" panose="020B0604020202020204" pitchFamily="34" charset="0"/>
                </a:rPr>
                <a:t>) </a:t>
              </a:r>
            </a:p>
            <a:p>
              <a:pPr algn="ctr">
                <a:lnSpc>
                  <a:spcPct val="150000"/>
                </a:lnSpc>
              </a:pPr>
              <a:r>
                <a:rPr lang="vi-VN" sz="1800" b="0" i="0" dirty="0">
                  <a:solidFill>
                    <a:srgbClr val="000000"/>
                  </a:solidFill>
                  <a:effectLst/>
                  <a:latin typeface="Arial" panose="020B0604020202020204" pitchFamily="34" charset="0"/>
                  <a:cs typeface="Arial" panose="020B0604020202020204" pitchFamily="34" charset="0"/>
                </a:rPr>
                <a:t>Paul Cezanne</a:t>
              </a:r>
              <a:endParaRPr lang="vi-VN" sz="1800" dirty="0">
                <a:effectLst/>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200887229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grpSp>
        <p:nvGrpSpPr>
          <p:cNvPr id="5" name="Group 4">
            <a:extLst>
              <a:ext uri="{FF2B5EF4-FFF2-40B4-BE49-F238E27FC236}">
                <a16:creationId xmlns:a16="http://schemas.microsoft.com/office/drawing/2014/main" id="{513BF3BB-590E-75FA-A6D7-5DA7FC75E56C}"/>
              </a:ext>
            </a:extLst>
          </p:cNvPr>
          <p:cNvGrpSpPr/>
          <p:nvPr/>
        </p:nvGrpSpPr>
        <p:grpSpPr>
          <a:xfrm>
            <a:off x="0" y="277318"/>
            <a:ext cx="2962648" cy="4659888"/>
            <a:chOff x="240601" y="188802"/>
            <a:chExt cx="2697422" cy="4242721"/>
          </a:xfrm>
        </p:grpSpPr>
        <p:pic>
          <p:nvPicPr>
            <p:cNvPr id="6" name="Picture 5">
              <a:extLst>
                <a:ext uri="{FF2B5EF4-FFF2-40B4-BE49-F238E27FC236}">
                  <a16:creationId xmlns:a16="http://schemas.microsoft.com/office/drawing/2014/main" id="{9DB29BA6-6AC8-568E-3C27-C13983033DD1}"/>
                </a:ext>
              </a:extLst>
            </p:cNvPr>
            <p:cNvPicPr>
              <a:picLocks noChangeAspect="1"/>
            </p:cNvPicPr>
            <p:nvPr/>
          </p:nvPicPr>
          <p:blipFill rotWithShape="1">
            <a:blip r:embed="rId4"/>
            <a:srcRect t="978" b="978"/>
            <a:stretch/>
          </p:blipFill>
          <p:spPr>
            <a:xfrm>
              <a:off x="446897" y="188802"/>
              <a:ext cx="2292405" cy="3488220"/>
            </a:xfrm>
            <a:prstGeom prst="rect">
              <a:avLst/>
            </a:prstGeom>
          </p:spPr>
        </p:pic>
        <p:sp>
          <p:nvSpPr>
            <p:cNvPr id="7" name="TextBox 6">
              <a:extLst>
                <a:ext uri="{FF2B5EF4-FFF2-40B4-BE49-F238E27FC236}">
                  <a16:creationId xmlns:a16="http://schemas.microsoft.com/office/drawing/2014/main" id="{BED80331-5127-74FB-DE1B-AA514CE6C303}"/>
                </a:ext>
              </a:extLst>
            </p:cNvPr>
            <p:cNvSpPr txBox="1"/>
            <p:nvPr/>
          </p:nvSpPr>
          <p:spPr>
            <a:xfrm>
              <a:off x="240601" y="3716486"/>
              <a:ext cx="2697422" cy="715037"/>
            </a:xfrm>
            <a:prstGeom prst="rect">
              <a:avLst/>
            </a:prstGeom>
            <a:noFill/>
          </p:spPr>
          <p:txBody>
            <a:bodyPr wrap="square" rtlCol="0" anchor="ctr">
              <a:spAutoFit/>
            </a:bodyPr>
            <a:lstStyle/>
            <a:p>
              <a:pPr algn="ctr">
                <a:lnSpc>
                  <a:spcPct val="150000"/>
                </a:lnSpc>
              </a:pPr>
              <a:r>
                <a:rPr lang="vi-VN" sz="1600" dirty="0">
                  <a:solidFill>
                    <a:srgbClr val="000000"/>
                  </a:solidFill>
                  <a:effectLst/>
                  <a:latin typeface="Arial" panose="020B0604020202020204" pitchFamily="34" charset="0"/>
                  <a:cs typeface="Arial" panose="020B0604020202020204" pitchFamily="34" charset="0"/>
                </a:rPr>
                <a:t>Still Life with Flowers</a:t>
              </a:r>
              <a:r>
                <a:rPr lang="en-US" sz="1600" dirty="0">
                  <a:solidFill>
                    <a:srgbClr val="000000"/>
                  </a:solidFill>
                  <a:effectLst/>
                  <a:latin typeface="Arial" panose="020B0604020202020204" pitchFamily="34" charset="0"/>
                  <a:cs typeface="Arial" panose="020B0604020202020204" pitchFamily="34" charset="0"/>
                </a:rPr>
                <a:t> </a:t>
              </a:r>
              <a:r>
                <a:rPr lang="en-US" sz="1600" dirty="0">
                  <a:effectLst/>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617</a:t>
              </a:r>
              <a:r>
                <a:rPr lang="en-US" sz="1600" dirty="0">
                  <a:effectLst/>
                  <a:latin typeface="Arial" panose="020B0604020202020204" pitchFamily="34" charset="0"/>
                  <a:cs typeface="Arial" panose="020B0604020202020204" pitchFamily="34" charset="0"/>
                </a:rPr>
                <a:t>) </a:t>
              </a:r>
            </a:p>
            <a:p>
              <a:pPr algn="ctr">
                <a:lnSpc>
                  <a:spcPct val="150000"/>
                </a:lnSpc>
              </a:pPr>
              <a:r>
                <a:rPr lang="vi-VN" sz="1600" dirty="0">
                  <a:solidFill>
                    <a:srgbClr val="000000"/>
                  </a:solidFill>
                  <a:effectLst/>
                  <a:latin typeface="Arial" panose="020B0604020202020204" pitchFamily="34" charset="0"/>
                  <a:cs typeface="Arial" panose="020B0604020202020204" pitchFamily="34" charset="0"/>
                </a:rPr>
                <a:t>Ambrosius Bosschaert</a:t>
              </a:r>
              <a:endParaRPr lang="vi-VN" sz="1600" dirty="0">
                <a:effectLst/>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0A2B345C-24DC-A29D-A6D3-D84C12A452E4}"/>
              </a:ext>
            </a:extLst>
          </p:cNvPr>
          <p:cNvGrpSpPr/>
          <p:nvPr/>
        </p:nvGrpSpPr>
        <p:grpSpPr>
          <a:xfrm>
            <a:off x="2940202" y="277317"/>
            <a:ext cx="2948643" cy="4659893"/>
            <a:chOff x="-773161" y="188800"/>
            <a:chExt cx="2684672" cy="4242725"/>
          </a:xfrm>
        </p:grpSpPr>
        <p:pic>
          <p:nvPicPr>
            <p:cNvPr id="9" name="Picture 8">
              <a:extLst>
                <a:ext uri="{FF2B5EF4-FFF2-40B4-BE49-F238E27FC236}">
                  <a16:creationId xmlns:a16="http://schemas.microsoft.com/office/drawing/2014/main" id="{20EF8D50-D48E-E27F-C5E1-74AD39DF7752}"/>
                </a:ext>
              </a:extLst>
            </p:cNvPr>
            <p:cNvPicPr>
              <a:picLocks noChangeAspect="1"/>
            </p:cNvPicPr>
            <p:nvPr/>
          </p:nvPicPr>
          <p:blipFill rotWithShape="1">
            <a:blip r:embed="rId5"/>
            <a:srcRect t="231" b="231"/>
            <a:stretch/>
          </p:blipFill>
          <p:spPr>
            <a:xfrm>
              <a:off x="-773161" y="188800"/>
              <a:ext cx="2684672" cy="3488218"/>
            </a:xfrm>
            <a:prstGeom prst="rect">
              <a:avLst/>
            </a:prstGeom>
          </p:spPr>
        </p:pic>
        <p:sp>
          <p:nvSpPr>
            <p:cNvPr id="10" name="TextBox 9">
              <a:extLst>
                <a:ext uri="{FF2B5EF4-FFF2-40B4-BE49-F238E27FC236}">
                  <a16:creationId xmlns:a16="http://schemas.microsoft.com/office/drawing/2014/main" id="{62CC14BF-3051-EA68-DDDE-4BCEBEB8E25A}"/>
                </a:ext>
              </a:extLst>
            </p:cNvPr>
            <p:cNvSpPr txBox="1"/>
            <p:nvPr/>
          </p:nvSpPr>
          <p:spPr>
            <a:xfrm>
              <a:off x="-773161" y="3716488"/>
              <a:ext cx="2684672" cy="715037"/>
            </a:xfrm>
            <a:prstGeom prst="rect">
              <a:avLst/>
            </a:prstGeom>
            <a:noFill/>
          </p:spPr>
          <p:txBody>
            <a:bodyPr wrap="square" rtlCol="0" anchor="ctr">
              <a:spAutoFit/>
            </a:bodyPr>
            <a:lstStyle/>
            <a:p>
              <a:pPr algn="ctr">
                <a:lnSpc>
                  <a:spcPct val="150000"/>
                </a:lnSpc>
              </a:pPr>
              <a:r>
                <a:rPr lang="en-US" sz="1600" b="0" dirty="0">
                  <a:effectLst/>
                  <a:latin typeface="Arial" panose="020B0604020202020204" pitchFamily="34" charset="0"/>
                  <a:cs typeface="Arial" panose="020B0604020202020204" pitchFamily="34" charset="0"/>
                </a:rPr>
                <a:t>Roses and Lilies (1</a:t>
              </a:r>
              <a:r>
                <a:rPr lang="en-US" sz="1600" dirty="0">
                  <a:latin typeface="Arial" panose="020B0604020202020204" pitchFamily="34" charset="0"/>
                  <a:cs typeface="Arial" panose="020B0604020202020204" pitchFamily="34" charset="0"/>
                </a:rPr>
                <a:t>888</a:t>
              </a:r>
              <a:r>
                <a:rPr lang="en-US" sz="1600" b="0" dirty="0">
                  <a:effectLst/>
                  <a:latin typeface="Arial" panose="020B0604020202020204" pitchFamily="34" charset="0"/>
                  <a:cs typeface="Arial" panose="020B0604020202020204" pitchFamily="34" charset="0"/>
                </a:rPr>
                <a:t>) </a:t>
              </a:r>
            </a:p>
            <a:p>
              <a:pPr algn="ctr">
                <a:lnSpc>
                  <a:spcPct val="150000"/>
                </a:lnSpc>
              </a:pPr>
              <a:r>
                <a:rPr lang="vi-VN" sz="1600" b="0" dirty="0">
                  <a:solidFill>
                    <a:srgbClr val="000000"/>
                  </a:solidFill>
                  <a:effectLst/>
                  <a:latin typeface="Arial" panose="020B0604020202020204" pitchFamily="34" charset="0"/>
                  <a:cs typeface="Arial" panose="020B0604020202020204" pitchFamily="34" charset="0"/>
                </a:rPr>
                <a:t>Henri Fantin-Latour </a:t>
              </a:r>
              <a:endParaRPr lang="vi-VN" sz="1600" dirty="0">
                <a:effectLst/>
                <a:latin typeface="Arial" panose="020B0604020202020204" pitchFamily="34" charset="0"/>
                <a:cs typeface="Arial" panose="020B0604020202020204" pitchFamily="34" charset="0"/>
              </a:endParaRPr>
            </a:p>
          </p:txBody>
        </p:sp>
      </p:grpSp>
      <p:grpSp>
        <p:nvGrpSpPr>
          <p:cNvPr id="4" name="Group 3">
            <a:extLst>
              <a:ext uri="{FF2B5EF4-FFF2-40B4-BE49-F238E27FC236}">
                <a16:creationId xmlns:a16="http://schemas.microsoft.com/office/drawing/2014/main" id="{6DB3A501-FE9B-DA95-52D1-702F8FE06848}"/>
              </a:ext>
            </a:extLst>
          </p:cNvPr>
          <p:cNvGrpSpPr/>
          <p:nvPr/>
        </p:nvGrpSpPr>
        <p:grpSpPr>
          <a:xfrm>
            <a:off x="6023875" y="277318"/>
            <a:ext cx="2962648" cy="4659888"/>
            <a:chOff x="240601" y="188802"/>
            <a:chExt cx="2697422" cy="4242721"/>
          </a:xfrm>
        </p:grpSpPr>
        <p:pic>
          <p:nvPicPr>
            <p:cNvPr id="11" name="Picture 10">
              <a:extLst>
                <a:ext uri="{FF2B5EF4-FFF2-40B4-BE49-F238E27FC236}">
                  <a16:creationId xmlns:a16="http://schemas.microsoft.com/office/drawing/2014/main" id="{6A4A1D22-E0D4-23DB-C41E-241AEE704D09}"/>
                </a:ext>
              </a:extLst>
            </p:cNvPr>
            <p:cNvPicPr>
              <a:picLocks noChangeAspect="1"/>
            </p:cNvPicPr>
            <p:nvPr/>
          </p:nvPicPr>
          <p:blipFill rotWithShape="1">
            <a:blip r:embed="rId6"/>
            <a:srcRect l="963" r="963"/>
            <a:stretch/>
          </p:blipFill>
          <p:spPr>
            <a:xfrm>
              <a:off x="295944" y="188802"/>
              <a:ext cx="2594311" cy="3488220"/>
            </a:xfrm>
            <a:prstGeom prst="rect">
              <a:avLst/>
            </a:prstGeom>
          </p:spPr>
        </p:pic>
        <p:sp>
          <p:nvSpPr>
            <p:cNvPr id="12" name="TextBox 11">
              <a:extLst>
                <a:ext uri="{FF2B5EF4-FFF2-40B4-BE49-F238E27FC236}">
                  <a16:creationId xmlns:a16="http://schemas.microsoft.com/office/drawing/2014/main" id="{1BB36BB4-2C3F-10F6-CD7C-772A3997F291}"/>
                </a:ext>
              </a:extLst>
            </p:cNvPr>
            <p:cNvSpPr txBox="1"/>
            <p:nvPr/>
          </p:nvSpPr>
          <p:spPr>
            <a:xfrm>
              <a:off x="240601" y="3716486"/>
              <a:ext cx="2697422" cy="715037"/>
            </a:xfrm>
            <a:prstGeom prst="rect">
              <a:avLst/>
            </a:prstGeom>
            <a:noFill/>
          </p:spPr>
          <p:txBody>
            <a:bodyPr wrap="square" rtlCol="0" anchor="ctr">
              <a:spAutoFit/>
            </a:bodyPr>
            <a:lstStyle/>
            <a:p>
              <a:pPr algn="ctr">
                <a:lnSpc>
                  <a:spcPct val="150000"/>
                </a:lnSpc>
              </a:pPr>
              <a:r>
                <a:rPr lang="vi-VN" sz="1600" dirty="0">
                  <a:solidFill>
                    <a:srgbClr val="000000"/>
                  </a:solidFill>
                  <a:effectLst/>
                  <a:latin typeface="Arial" panose="020B0604020202020204" pitchFamily="34" charset="0"/>
                  <a:cs typeface="Arial" panose="020B0604020202020204" pitchFamily="34" charset="0"/>
                </a:rPr>
                <a:t>Bouquet of flowers</a:t>
              </a:r>
              <a:r>
                <a:rPr lang="en-US" sz="1600" dirty="0">
                  <a:solidFill>
                    <a:srgbClr val="000000"/>
                  </a:solidFill>
                  <a:effectLst/>
                  <a:latin typeface="Arial" panose="020B0604020202020204" pitchFamily="34" charset="0"/>
                  <a:cs typeface="Arial" panose="020B0604020202020204" pitchFamily="34" charset="0"/>
                </a:rPr>
                <a:t> </a:t>
              </a:r>
              <a:r>
                <a:rPr lang="en-US" sz="1600" dirty="0">
                  <a:effectLst/>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882</a:t>
              </a:r>
              <a:r>
                <a:rPr lang="en-US" sz="1600" dirty="0">
                  <a:effectLst/>
                  <a:latin typeface="Arial" panose="020B0604020202020204" pitchFamily="34" charset="0"/>
                  <a:cs typeface="Arial" panose="020B0604020202020204" pitchFamily="34" charset="0"/>
                </a:rPr>
                <a:t>) </a:t>
              </a:r>
            </a:p>
            <a:p>
              <a:pPr algn="ctr">
                <a:lnSpc>
                  <a:spcPct val="150000"/>
                </a:lnSpc>
              </a:pPr>
              <a:r>
                <a:rPr lang="vi-VN" sz="1600" dirty="0">
                  <a:solidFill>
                    <a:srgbClr val="000000"/>
                  </a:solidFill>
                  <a:effectLst/>
                  <a:latin typeface="Arial" panose="020B0604020202020204" pitchFamily="34" charset="0"/>
                  <a:cs typeface="Arial" panose="020B0604020202020204" pitchFamily="34" charset="0"/>
                </a:rPr>
                <a:t>Edouard Manet</a:t>
              </a:r>
              <a:endParaRPr lang="vi-VN" sz="1600" dirty="0">
                <a:effectLst/>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60867519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7" name="Google Shape;537;p51"/>
          <p:cNvPicPr preferRelativeResize="0"/>
          <p:nvPr/>
        </p:nvPicPr>
        <p:blipFill>
          <a:blip r:embed="rId4">
            <a:alphaModFix amt="90000"/>
          </a:blip>
          <a:stretch>
            <a:fillRect/>
          </a:stretch>
        </p:blipFill>
        <p:spPr>
          <a:xfrm>
            <a:off x="1949712" y="2058903"/>
            <a:ext cx="1481784" cy="376950"/>
          </a:xfrm>
          <a:prstGeom prst="rect">
            <a:avLst/>
          </a:prstGeom>
          <a:noFill/>
          <a:ln>
            <a:noFill/>
          </a:ln>
        </p:spPr>
      </p:pic>
      <p:pic>
        <p:nvPicPr>
          <p:cNvPr id="538" name="Google Shape;538;p51"/>
          <p:cNvPicPr preferRelativeResize="0"/>
          <p:nvPr/>
        </p:nvPicPr>
        <p:blipFill>
          <a:blip r:embed="rId4">
            <a:alphaModFix amt="90000"/>
          </a:blip>
          <a:stretch>
            <a:fillRect/>
          </a:stretch>
        </p:blipFill>
        <p:spPr>
          <a:xfrm>
            <a:off x="5712512" y="2039528"/>
            <a:ext cx="1481784" cy="376950"/>
          </a:xfrm>
          <a:prstGeom prst="rect">
            <a:avLst/>
          </a:prstGeom>
          <a:noFill/>
          <a:ln>
            <a:noFill/>
          </a:ln>
        </p:spPr>
      </p:pic>
      <p:sp>
        <p:nvSpPr>
          <p:cNvPr id="9" name="Title 4">
            <a:extLst>
              <a:ext uri="{FF2B5EF4-FFF2-40B4-BE49-F238E27FC236}">
                <a16:creationId xmlns:a16="http://schemas.microsoft.com/office/drawing/2014/main" id="{65E3629E-04ED-9D63-957C-C02C34AF18DC}"/>
              </a:ext>
            </a:extLst>
          </p:cNvPr>
          <p:cNvSpPr txBox="1">
            <a:spLocks/>
          </p:cNvSpPr>
          <p:nvPr/>
        </p:nvSpPr>
        <p:spPr>
          <a:xfrm>
            <a:off x="3222883" y="3037747"/>
            <a:ext cx="2698232" cy="6230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2"/>
              </a:buClr>
              <a:buSzPts val="4200"/>
              <a:buFont typeface="Anton"/>
              <a:buNone/>
              <a:defRPr sz="4800" b="0" i="0" u="none" strike="noStrike" cap="none">
                <a:solidFill>
                  <a:schemeClr val="dk2"/>
                </a:solidFill>
                <a:latin typeface="Anton"/>
                <a:ea typeface="Anton"/>
                <a:cs typeface="Anton"/>
                <a:sym typeface="Anton"/>
              </a:defRPr>
            </a:lvl1pPr>
            <a:lvl2pPr marR="0" lvl="1" algn="ctr" rtl="0">
              <a:lnSpc>
                <a:spcPct val="100000"/>
              </a:lnSpc>
              <a:spcBef>
                <a:spcPts val="0"/>
              </a:spcBef>
              <a:spcAft>
                <a:spcPts val="0"/>
              </a:spcAft>
              <a:buClr>
                <a:schemeClr val="dk2"/>
              </a:buClr>
              <a:buSzPts val="4200"/>
              <a:buFont typeface="Anton"/>
              <a:buNone/>
              <a:defRPr sz="4200" b="0" i="0" u="none" strike="noStrike" cap="none">
                <a:solidFill>
                  <a:schemeClr val="dk2"/>
                </a:solidFill>
                <a:latin typeface="Anton"/>
                <a:ea typeface="Anton"/>
                <a:cs typeface="Anton"/>
                <a:sym typeface="Anton"/>
              </a:defRPr>
            </a:lvl2pPr>
            <a:lvl3pPr marR="0" lvl="2" algn="ctr" rtl="0">
              <a:lnSpc>
                <a:spcPct val="100000"/>
              </a:lnSpc>
              <a:spcBef>
                <a:spcPts val="0"/>
              </a:spcBef>
              <a:spcAft>
                <a:spcPts val="0"/>
              </a:spcAft>
              <a:buClr>
                <a:schemeClr val="dk2"/>
              </a:buClr>
              <a:buSzPts val="4200"/>
              <a:buFont typeface="Anton"/>
              <a:buNone/>
              <a:defRPr sz="4200" b="0" i="0" u="none" strike="noStrike" cap="none">
                <a:solidFill>
                  <a:schemeClr val="dk2"/>
                </a:solidFill>
                <a:latin typeface="Anton"/>
                <a:ea typeface="Anton"/>
                <a:cs typeface="Anton"/>
                <a:sym typeface="Anton"/>
              </a:defRPr>
            </a:lvl3pPr>
            <a:lvl4pPr marR="0" lvl="3" algn="ctr" rtl="0">
              <a:lnSpc>
                <a:spcPct val="100000"/>
              </a:lnSpc>
              <a:spcBef>
                <a:spcPts val="0"/>
              </a:spcBef>
              <a:spcAft>
                <a:spcPts val="0"/>
              </a:spcAft>
              <a:buClr>
                <a:schemeClr val="dk2"/>
              </a:buClr>
              <a:buSzPts val="4200"/>
              <a:buFont typeface="Anton"/>
              <a:buNone/>
              <a:defRPr sz="4200" b="0" i="0" u="none" strike="noStrike" cap="none">
                <a:solidFill>
                  <a:schemeClr val="dk2"/>
                </a:solidFill>
                <a:latin typeface="Anton"/>
                <a:ea typeface="Anton"/>
                <a:cs typeface="Anton"/>
                <a:sym typeface="Anton"/>
              </a:defRPr>
            </a:lvl4pPr>
            <a:lvl5pPr marR="0" lvl="4" algn="ctr" rtl="0">
              <a:lnSpc>
                <a:spcPct val="100000"/>
              </a:lnSpc>
              <a:spcBef>
                <a:spcPts val="0"/>
              </a:spcBef>
              <a:spcAft>
                <a:spcPts val="0"/>
              </a:spcAft>
              <a:buClr>
                <a:schemeClr val="dk2"/>
              </a:buClr>
              <a:buSzPts val="4200"/>
              <a:buFont typeface="Anton"/>
              <a:buNone/>
              <a:defRPr sz="4200" b="0" i="0" u="none" strike="noStrike" cap="none">
                <a:solidFill>
                  <a:schemeClr val="dk2"/>
                </a:solidFill>
                <a:latin typeface="Anton"/>
                <a:ea typeface="Anton"/>
                <a:cs typeface="Anton"/>
                <a:sym typeface="Anton"/>
              </a:defRPr>
            </a:lvl5pPr>
            <a:lvl6pPr marR="0" lvl="5" algn="ctr" rtl="0">
              <a:lnSpc>
                <a:spcPct val="100000"/>
              </a:lnSpc>
              <a:spcBef>
                <a:spcPts val="0"/>
              </a:spcBef>
              <a:spcAft>
                <a:spcPts val="0"/>
              </a:spcAft>
              <a:buClr>
                <a:schemeClr val="dk2"/>
              </a:buClr>
              <a:buSzPts val="4200"/>
              <a:buFont typeface="Anton"/>
              <a:buNone/>
              <a:defRPr sz="4200" b="0" i="0" u="none" strike="noStrike" cap="none">
                <a:solidFill>
                  <a:schemeClr val="dk2"/>
                </a:solidFill>
                <a:latin typeface="Anton"/>
                <a:ea typeface="Anton"/>
                <a:cs typeface="Anton"/>
                <a:sym typeface="Anton"/>
              </a:defRPr>
            </a:lvl6pPr>
            <a:lvl7pPr marR="0" lvl="6" algn="ctr" rtl="0">
              <a:lnSpc>
                <a:spcPct val="100000"/>
              </a:lnSpc>
              <a:spcBef>
                <a:spcPts val="0"/>
              </a:spcBef>
              <a:spcAft>
                <a:spcPts val="0"/>
              </a:spcAft>
              <a:buClr>
                <a:schemeClr val="dk2"/>
              </a:buClr>
              <a:buSzPts val="4200"/>
              <a:buFont typeface="Anton"/>
              <a:buNone/>
              <a:defRPr sz="4200" b="0" i="0" u="none" strike="noStrike" cap="none">
                <a:solidFill>
                  <a:schemeClr val="dk2"/>
                </a:solidFill>
                <a:latin typeface="Anton"/>
                <a:ea typeface="Anton"/>
                <a:cs typeface="Anton"/>
                <a:sym typeface="Anton"/>
              </a:defRPr>
            </a:lvl7pPr>
            <a:lvl8pPr marR="0" lvl="7" algn="ctr" rtl="0">
              <a:lnSpc>
                <a:spcPct val="100000"/>
              </a:lnSpc>
              <a:spcBef>
                <a:spcPts val="0"/>
              </a:spcBef>
              <a:spcAft>
                <a:spcPts val="0"/>
              </a:spcAft>
              <a:buClr>
                <a:schemeClr val="dk2"/>
              </a:buClr>
              <a:buSzPts val="4200"/>
              <a:buFont typeface="Anton"/>
              <a:buNone/>
              <a:defRPr sz="4200" b="0" i="0" u="none" strike="noStrike" cap="none">
                <a:solidFill>
                  <a:schemeClr val="dk2"/>
                </a:solidFill>
                <a:latin typeface="Anton"/>
                <a:ea typeface="Anton"/>
                <a:cs typeface="Anton"/>
                <a:sym typeface="Anton"/>
              </a:defRPr>
            </a:lvl8pPr>
            <a:lvl9pPr marR="0" lvl="8" algn="ctr" rtl="0">
              <a:lnSpc>
                <a:spcPct val="100000"/>
              </a:lnSpc>
              <a:spcBef>
                <a:spcPts val="0"/>
              </a:spcBef>
              <a:spcAft>
                <a:spcPts val="0"/>
              </a:spcAft>
              <a:buClr>
                <a:schemeClr val="dk2"/>
              </a:buClr>
              <a:buSzPts val="4200"/>
              <a:buFont typeface="Anton"/>
              <a:buNone/>
              <a:defRPr sz="4200" b="0" i="0" u="none" strike="noStrike" cap="none">
                <a:solidFill>
                  <a:schemeClr val="dk2"/>
                </a:solidFill>
                <a:latin typeface="Anton"/>
                <a:ea typeface="Anton"/>
                <a:cs typeface="Anton"/>
                <a:sym typeface="Anton"/>
              </a:defRPr>
            </a:lvl9pPr>
          </a:lstStyle>
          <a:p>
            <a:pPr algn="ctr">
              <a:lnSpc>
                <a:spcPct val="150000"/>
              </a:lnSpc>
            </a:pPr>
            <a:r>
              <a:rPr lang="vi-VN" sz="3300" b="1">
                <a:solidFill>
                  <a:schemeClr val="accent5">
                    <a:lumMod val="75000"/>
                  </a:schemeClr>
                </a:solidFill>
                <a:latin typeface="Arial" panose="020B0604020202020204" pitchFamily="34" charset="0"/>
                <a:cs typeface="Arial" panose="020B0604020202020204" pitchFamily="34" charset="0"/>
              </a:rPr>
              <a:t>SÁNG TẠO</a:t>
            </a:r>
            <a:endParaRPr lang="vi-VN" sz="3300" b="1" dirty="0">
              <a:solidFill>
                <a:schemeClr val="accent5">
                  <a:lumMod val="75000"/>
                </a:schemeClr>
              </a:solidFill>
              <a:latin typeface="Arial" panose="020B0604020202020204" pitchFamily="34" charset="0"/>
              <a:cs typeface="Arial" panose="020B0604020202020204" pitchFamily="34" charset="0"/>
            </a:endParaRPr>
          </a:p>
        </p:txBody>
      </p:sp>
      <p:sp>
        <p:nvSpPr>
          <p:cNvPr id="2" name="Google Shape;9357;p114">
            <a:extLst>
              <a:ext uri="{FF2B5EF4-FFF2-40B4-BE49-F238E27FC236}">
                <a16:creationId xmlns:a16="http://schemas.microsoft.com/office/drawing/2014/main" id="{43432636-2A2C-FD7A-7448-8174C424BBCA}"/>
              </a:ext>
            </a:extLst>
          </p:cNvPr>
          <p:cNvSpPr/>
          <p:nvPr/>
        </p:nvSpPr>
        <p:spPr>
          <a:xfrm>
            <a:off x="4034680" y="1690684"/>
            <a:ext cx="1074638" cy="1074638"/>
          </a:xfrm>
          <a:prstGeom prst="ellipse">
            <a:avLst/>
          </a:prstGeom>
          <a:solidFill>
            <a:srgbClr val="487871"/>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a:solidFill>
                  <a:srgbClr val="FFFFFF"/>
                </a:solidFill>
              </a:rPr>
              <a:t>02</a:t>
            </a:r>
            <a:endParaRPr sz="3600" b="1" dirty="0">
              <a:solidFill>
                <a:srgbClr val="FFFFFF"/>
              </a:solidFill>
            </a:endParaRPr>
          </a:p>
        </p:txBody>
      </p:sp>
    </p:spTree>
    <p:custDataLst>
      <p:tags r:id="rId1"/>
    </p:custDataLst>
    <p:extLst>
      <p:ext uri="{BB962C8B-B14F-4D97-AF65-F5344CB8AC3E}">
        <p14:creationId xmlns:p14="http://schemas.microsoft.com/office/powerpoint/2010/main" val="171152546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grpSp>
        <p:nvGrpSpPr>
          <p:cNvPr id="496" name="Google Shape;496;p49"/>
          <p:cNvGrpSpPr/>
          <p:nvPr/>
        </p:nvGrpSpPr>
        <p:grpSpPr>
          <a:xfrm>
            <a:off x="1419614" y="2457427"/>
            <a:ext cx="489261" cy="487378"/>
            <a:chOff x="7029950" y="3797825"/>
            <a:chExt cx="350775" cy="349425"/>
          </a:xfrm>
        </p:grpSpPr>
        <p:sp>
          <p:nvSpPr>
            <p:cNvPr id="497" name="Google Shape;497;p49"/>
            <p:cNvSpPr/>
            <p:nvPr/>
          </p:nvSpPr>
          <p:spPr>
            <a:xfrm>
              <a:off x="7029950" y="4039025"/>
              <a:ext cx="109600" cy="108225"/>
            </a:xfrm>
            <a:custGeom>
              <a:avLst/>
              <a:gdLst/>
              <a:ahLst/>
              <a:cxnLst/>
              <a:rect l="l" t="t" r="r" b="b"/>
              <a:pathLst>
                <a:path w="4384" h="4329" extrusionOk="0">
                  <a:moveTo>
                    <a:pt x="2459" y="0"/>
                  </a:moveTo>
                  <a:cubicBezTo>
                    <a:pt x="1614" y="0"/>
                    <a:pt x="878" y="576"/>
                    <a:pt x="673" y="1397"/>
                  </a:cubicBezTo>
                  <a:lnTo>
                    <a:pt x="68" y="3818"/>
                  </a:lnTo>
                  <a:cubicBezTo>
                    <a:pt x="1" y="4084"/>
                    <a:pt x="205" y="4328"/>
                    <a:pt x="462" y="4328"/>
                  </a:cubicBezTo>
                  <a:cubicBezTo>
                    <a:pt x="495" y="4328"/>
                    <a:pt x="529" y="4324"/>
                    <a:pt x="564" y="4315"/>
                  </a:cubicBezTo>
                  <a:lnTo>
                    <a:pt x="2986" y="3710"/>
                  </a:lnTo>
                  <a:cubicBezTo>
                    <a:pt x="3807" y="3506"/>
                    <a:pt x="4383" y="2768"/>
                    <a:pt x="4383" y="1921"/>
                  </a:cubicBezTo>
                  <a:cubicBezTo>
                    <a:pt x="4382" y="861"/>
                    <a:pt x="3522" y="2"/>
                    <a:pt x="2462" y="2"/>
                  </a:cubicBezTo>
                  <a:lnTo>
                    <a:pt x="2462" y="0"/>
                  </a:lnTo>
                  <a:cubicBezTo>
                    <a:pt x="2461" y="0"/>
                    <a:pt x="2460" y="0"/>
                    <a:pt x="24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9"/>
            <p:cNvSpPr/>
            <p:nvPr/>
          </p:nvSpPr>
          <p:spPr>
            <a:xfrm>
              <a:off x="7116950" y="3974925"/>
              <a:ext cx="86650" cy="86675"/>
            </a:xfrm>
            <a:custGeom>
              <a:avLst/>
              <a:gdLst/>
              <a:ahLst/>
              <a:cxnLst/>
              <a:rect l="l" t="t" r="r" b="b"/>
              <a:pathLst>
                <a:path w="3466" h="3467" extrusionOk="0">
                  <a:moveTo>
                    <a:pt x="1765" y="1"/>
                  </a:moveTo>
                  <a:lnTo>
                    <a:pt x="1" y="1942"/>
                  </a:lnTo>
                  <a:cubicBezTo>
                    <a:pt x="695" y="2222"/>
                    <a:pt x="1245" y="2772"/>
                    <a:pt x="1525" y="3466"/>
                  </a:cubicBezTo>
                  <a:lnTo>
                    <a:pt x="3465" y="1702"/>
                  </a:lnTo>
                  <a:lnTo>
                    <a:pt x="17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9"/>
            <p:cNvSpPr/>
            <p:nvPr/>
          </p:nvSpPr>
          <p:spPr>
            <a:xfrm>
              <a:off x="7174875" y="3797825"/>
              <a:ext cx="205850" cy="205875"/>
            </a:xfrm>
            <a:custGeom>
              <a:avLst/>
              <a:gdLst/>
              <a:ahLst/>
              <a:cxnLst/>
              <a:rect l="l" t="t" r="r" b="b"/>
              <a:pathLst>
                <a:path w="8234" h="8235" extrusionOk="0">
                  <a:moveTo>
                    <a:pt x="6581" y="0"/>
                  </a:moveTo>
                  <a:cubicBezTo>
                    <a:pt x="6580" y="0"/>
                    <a:pt x="6580" y="0"/>
                    <a:pt x="6579" y="0"/>
                  </a:cubicBezTo>
                  <a:cubicBezTo>
                    <a:pt x="6139" y="2"/>
                    <a:pt x="5721" y="187"/>
                    <a:pt x="5425" y="512"/>
                  </a:cubicBezTo>
                  <a:lnTo>
                    <a:pt x="0" y="6478"/>
                  </a:lnTo>
                  <a:lnTo>
                    <a:pt x="1756" y="8234"/>
                  </a:lnTo>
                  <a:lnTo>
                    <a:pt x="7722" y="2810"/>
                  </a:lnTo>
                  <a:cubicBezTo>
                    <a:pt x="8047" y="2514"/>
                    <a:pt x="8233" y="2094"/>
                    <a:pt x="8233" y="1654"/>
                  </a:cubicBezTo>
                  <a:cubicBezTo>
                    <a:pt x="8234" y="741"/>
                    <a:pt x="7494" y="0"/>
                    <a:pt x="65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0" name="Google Shape;500;p49"/>
          <p:cNvGrpSpPr/>
          <p:nvPr/>
        </p:nvGrpSpPr>
        <p:grpSpPr>
          <a:xfrm>
            <a:off x="4388623" y="2457462"/>
            <a:ext cx="487273" cy="487308"/>
            <a:chOff x="7031350" y="3242800"/>
            <a:chExt cx="349350" cy="349375"/>
          </a:xfrm>
        </p:grpSpPr>
        <p:sp>
          <p:nvSpPr>
            <p:cNvPr id="501" name="Google Shape;501;p49"/>
            <p:cNvSpPr/>
            <p:nvPr/>
          </p:nvSpPr>
          <p:spPr>
            <a:xfrm>
              <a:off x="7220750" y="3309350"/>
              <a:ext cx="27325" cy="23425"/>
            </a:xfrm>
            <a:custGeom>
              <a:avLst/>
              <a:gdLst/>
              <a:ahLst/>
              <a:cxnLst/>
              <a:rect l="l" t="t" r="r" b="b"/>
              <a:pathLst>
                <a:path w="1093" h="937" extrusionOk="0">
                  <a:moveTo>
                    <a:pt x="625" y="1"/>
                  </a:moveTo>
                  <a:cubicBezTo>
                    <a:pt x="209" y="1"/>
                    <a:pt x="0" y="504"/>
                    <a:pt x="295" y="798"/>
                  </a:cubicBezTo>
                  <a:cubicBezTo>
                    <a:pt x="390" y="894"/>
                    <a:pt x="507" y="936"/>
                    <a:pt x="622" y="936"/>
                  </a:cubicBezTo>
                  <a:cubicBezTo>
                    <a:pt x="862" y="936"/>
                    <a:pt x="1092" y="750"/>
                    <a:pt x="1092" y="468"/>
                  </a:cubicBezTo>
                  <a:cubicBezTo>
                    <a:pt x="1091" y="211"/>
                    <a:pt x="882" y="2"/>
                    <a:pt x="6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9"/>
            <p:cNvSpPr/>
            <p:nvPr/>
          </p:nvSpPr>
          <p:spPr>
            <a:xfrm>
              <a:off x="7126000" y="3331300"/>
              <a:ext cx="27325" cy="23425"/>
            </a:xfrm>
            <a:custGeom>
              <a:avLst/>
              <a:gdLst/>
              <a:ahLst/>
              <a:cxnLst/>
              <a:rect l="l" t="t" r="r" b="b"/>
              <a:pathLst>
                <a:path w="1093" h="937" extrusionOk="0">
                  <a:moveTo>
                    <a:pt x="471" y="1"/>
                  </a:moveTo>
                  <a:cubicBezTo>
                    <a:pt x="231" y="1"/>
                    <a:pt x="1" y="187"/>
                    <a:pt x="1" y="469"/>
                  </a:cubicBezTo>
                  <a:cubicBezTo>
                    <a:pt x="2" y="727"/>
                    <a:pt x="211" y="935"/>
                    <a:pt x="468" y="936"/>
                  </a:cubicBezTo>
                  <a:cubicBezTo>
                    <a:pt x="885" y="936"/>
                    <a:pt x="1093" y="432"/>
                    <a:pt x="798" y="139"/>
                  </a:cubicBezTo>
                  <a:cubicBezTo>
                    <a:pt x="703" y="44"/>
                    <a:pt x="586" y="1"/>
                    <a:pt x="4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9"/>
            <p:cNvSpPr/>
            <p:nvPr/>
          </p:nvSpPr>
          <p:spPr>
            <a:xfrm>
              <a:off x="7160075" y="3502200"/>
              <a:ext cx="27275" cy="23375"/>
            </a:xfrm>
            <a:custGeom>
              <a:avLst/>
              <a:gdLst/>
              <a:ahLst/>
              <a:cxnLst/>
              <a:rect l="l" t="t" r="r" b="b"/>
              <a:pathLst>
                <a:path w="1091" h="935" extrusionOk="0">
                  <a:moveTo>
                    <a:pt x="624" y="1"/>
                  </a:moveTo>
                  <a:cubicBezTo>
                    <a:pt x="208" y="1"/>
                    <a:pt x="0" y="503"/>
                    <a:pt x="293" y="797"/>
                  </a:cubicBezTo>
                  <a:cubicBezTo>
                    <a:pt x="389" y="892"/>
                    <a:pt x="506" y="935"/>
                    <a:pt x="621" y="935"/>
                  </a:cubicBezTo>
                  <a:cubicBezTo>
                    <a:pt x="861" y="935"/>
                    <a:pt x="1091" y="748"/>
                    <a:pt x="1091" y="468"/>
                  </a:cubicBezTo>
                  <a:cubicBezTo>
                    <a:pt x="1091" y="209"/>
                    <a:pt x="882" y="1"/>
                    <a:pt x="6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9"/>
            <p:cNvSpPr/>
            <p:nvPr/>
          </p:nvSpPr>
          <p:spPr>
            <a:xfrm>
              <a:off x="7031350" y="3242800"/>
              <a:ext cx="349350" cy="349375"/>
            </a:xfrm>
            <a:custGeom>
              <a:avLst/>
              <a:gdLst/>
              <a:ahLst/>
              <a:cxnLst/>
              <a:rect l="l" t="t" r="r" b="b"/>
              <a:pathLst>
                <a:path w="13974" h="13975" extrusionOk="0">
                  <a:moveTo>
                    <a:pt x="8202" y="1845"/>
                  </a:moveTo>
                  <a:cubicBezTo>
                    <a:pt x="8367" y="1845"/>
                    <a:pt x="8535" y="1877"/>
                    <a:pt x="8694" y="1943"/>
                  </a:cubicBezTo>
                  <a:cubicBezTo>
                    <a:pt x="9174" y="2141"/>
                    <a:pt x="9487" y="2611"/>
                    <a:pt x="9487" y="3131"/>
                  </a:cubicBezTo>
                  <a:cubicBezTo>
                    <a:pt x="9487" y="3841"/>
                    <a:pt x="8911" y="4416"/>
                    <a:pt x="8201" y="4417"/>
                  </a:cubicBezTo>
                  <a:cubicBezTo>
                    <a:pt x="7681" y="4417"/>
                    <a:pt x="7213" y="4104"/>
                    <a:pt x="7013" y="3623"/>
                  </a:cubicBezTo>
                  <a:cubicBezTo>
                    <a:pt x="6813" y="3143"/>
                    <a:pt x="6924" y="2590"/>
                    <a:pt x="7292" y="2222"/>
                  </a:cubicBezTo>
                  <a:cubicBezTo>
                    <a:pt x="7538" y="1976"/>
                    <a:pt x="7867" y="1845"/>
                    <a:pt x="8202" y="1845"/>
                  </a:cubicBezTo>
                  <a:close/>
                  <a:moveTo>
                    <a:pt x="4254" y="2722"/>
                  </a:moveTo>
                  <a:cubicBezTo>
                    <a:pt x="4774" y="2722"/>
                    <a:pt x="5244" y="3035"/>
                    <a:pt x="5442" y="3516"/>
                  </a:cubicBezTo>
                  <a:cubicBezTo>
                    <a:pt x="5642" y="3996"/>
                    <a:pt x="5531" y="4550"/>
                    <a:pt x="5163" y="4917"/>
                  </a:cubicBezTo>
                  <a:cubicBezTo>
                    <a:pt x="4917" y="5164"/>
                    <a:pt x="4588" y="5294"/>
                    <a:pt x="4254" y="5294"/>
                  </a:cubicBezTo>
                  <a:cubicBezTo>
                    <a:pt x="4088" y="5294"/>
                    <a:pt x="3921" y="5262"/>
                    <a:pt x="3762" y="5196"/>
                  </a:cubicBezTo>
                  <a:cubicBezTo>
                    <a:pt x="3281" y="4998"/>
                    <a:pt x="2968" y="4528"/>
                    <a:pt x="2968" y="4008"/>
                  </a:cubicBezTo>
                  <a:cubicBezTo>
                    <a:pt x="2968" y="3298"/>
                    <a:pt x="3544" y="2722"/>
                    <a:pt x="4254" y="2722"/>
                  </a:cubicBezTo>
                  <a:close/>
                  <a:moveTo>
                    <a:pt x="10935" y="4824"/>
                  </a:moveTo>
                  <a:cubicBezTo>
                    <a:pt x="11101" y="4824"/>
                    <a:pt x="11268" y="4856"/>
                    <a:pt x="11427" y="4922"/>
                  </a:cubicBezTo>
                  <a:cubicBezTo>
                    <a:pt x="11907" y="5122"/>
                    <a:pt x="12220" y="5590"/>
                    <a:pt x="12220" y="6110"/>
                  </a:cubicBezTo>
                  <a:cubicBezTo>
                    <a:pt x="12220" y="6820"/>
                    <a:pt x="11644" y="7396"/>
                    <a:pt x="10934" y="7396"/>
                  </a:cubicBezTo>
                  <a:cubicBezTo>
                    <a:pt x="10414" y="7396"/>
                    <a:pt x="9944" y="7083"/>
                    <a:pt x="9746" y="6603"/>
                  </a:cubicBezTo>
                  <a:cubicBezTo>
                    <a:pt x="9546" y="6122"/>
                    <a:pt x="9657" y="5568"/>
                    <a:pt x="10025" y="5201"/>
                  </a:cubicBezTo>
                  <a:cubicBezTo>
                    <a:pt x="10271" y="4955"/>
                    <a:pt x="10600" y="4824"/>
                    <a:pt x="10935" y="4824"/>
                  </a:cubicBezTo>
                  <a:close/>
                  <a:moveTo>
                    <a:pt x="3041" y="6578"/>
                  </a:moveTo>
                  <a:cubicBezTo>
                    <a:pt x="3207" y="6578"/>
                    <a:pt x="3374" y="6610"/>
                    <a:pt x="3533" y="6676"/>
                  </a:cubicBezTo>
                  <a:cubicBezTo>
                    <a:pt x="4014" y="6875"/>
                    <a:pt x="4327" y="7345"/>
                    <a:pt x="4327" y="7865"/>
                  </a:cubicBezTo>
                  <a:cubicBezTo>
                    <a:pt x="4327" y="8575"/>
                    <a:pt x="3751" y="9149"/>
                    <a:pt x="3041" y="9151"/>
                  </a:cubicBezTo>
                  <a:cubicBezTo>
                    <a:pt x="2521" y="9151"/>
                    <a:pt x="2051" y="8838"/>
                    <a:pt x="1853" y="8356"/>
                  </a:cubicBezTo>
                  <a:cubicBezTo>
                    <a:pt x="1653" y="7876"/>
                    <a:pt x="1764" y="7323"/>
                    <a:pt x="2131" y="6955"/>
                  </a:cubicBezTo>
                  <a:cubicBezTo>
                    <a:pt x="2378" y="6709"/>
                    <a:pt x="2706" y="6578"/>
                    <a:pt x="3041" y="6578"/>
                  </a:cubicBezTo>
                  <a:close/>
                  <a:moveTo>
                    <a:pt x="5774" y="9557"/>
                  </a:moveTo>
                  <a:cubicBezTo>
                    <a:pt x="5940" y="9557"/>
                    <a:pt x="6107" y="9589"/>
                    <a:pt x="6266" y="9655"/>
                  </a:cubicBezTo>
                  <a:cubicBezTo>
                    <a:pt x="6747" y="9853"/>
                    <a:pt x="7060" y="10323"/>
                    <a:pt x="7060" y="10844"/>
                  </a:cubicBezTo>
                  <a:cubicBezTo>
                    <a:pt x="7059" y="11553"/>
                    <a:pt x="6484" y="12130"/>
                    <a:pt x="5774" y="12130"/>
                  </a:cubicBezTo>
                  <a:cubicBezTo>
                    <a:pt x="5254" y="12130"/>
                    <a:pt x="4784" y="11816"/>
                    <a:pt x="4586" y="11336"/>
                  </a:cubicBezTo>
                  <a:cubicBezTo>
                    <a:pt x="4386" y="10855"/>
                    <a:pt x="4497" y="10302"/>
                    <a:pt x="4865" y="9934"/>
                  </a:cubicBezTo>
                  <a:cubicBezTo>
                    <a:pt x="5111" y="9688"/>
                    <a:pt x="5440" y="9557"/>
                    <a:pt x="5774" y="9557"/>
                  </a:cubicBezTo>
                  <a:close/>
                  <a:moveTo>
                    <a:pt x="6987" y="0"/>
                  </a:moveTo>
                  <a:cubicBezTo>
                    <a:pt x="3123" y="0"/>
                    <a:pt x="0" y="3127"/>
                    <a:pt x="0" y="6987"/>
                  </a:cubicBezTo>
                  <a:cubicBezTo>
                    <a:pt x="0" y="10983"/>
                    <a:pt x="3268" y="13975"/>
                    <a:pt x="6987" y="13975"/>
                  </a:cubicBezTo>
                  <a:cubicBezTo>
                    <a:pt x="8181" y="13973"/>
                    <a:pt x="9150" y="13006"/>
                    <a:pt x="9151" y="11811"/>
                  </a:cubicBezTo>
                  <a:cubicBezTo>
                    <a:pt x="9151" y="11542"/>
                    <a:pt x="9088" y="10644"/>
                    <a:pt x="9865" y="9866"/>
                  </a:cubicBezTo>
                  <a:cubicBezTo>
                    <a:pt x="10536" y="9196"/>
                    <a:pt x="11296" y="9150"/>
                    <a:pt x="11666" y="9150"/>
                  </a:cubicBezTo>
                  <a:cubicBezTo>
                    <a:pt x="11725" y="9150"/>
                    <a:pt x="11774" y="9151"/>
                    <a:pt x="11811" y="9151"/>
                  </a:cubicBezTo>
                  <a:cubicBezTo>
                    <a:pt x="13005" y="9149"/>
                    <a:pt x="13972" y="8182"/>
                    <a:pt x="13974" y="6988"/>
                  </a:cubicBezTo>
                  <a:cubicBezTo>
                    <a:pt x="13974" y="3024"/>
                    <a:pt x="10739" y="0"/>
                    <a:pt x="69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9"/>
            <p:cNvSpPr/>
            <p:nvPr/>
          </p:nvSpPr>
          <p:spPr>
            <a:xfrm>
              <a:off x="7289075" y="3383875"/>
              <a:ext cx="27325" cy="23375"/>
            </a:xfrm>
            <a:custGeom>
              <a:avLst/>
              <a:gdLst/>
              <a:ahLst/>
              <a:cxnLst/>
              <a:rect l="l" t="t" r="r" b="b"/>
              <a:pathLst>
                <a:path w="1093" h="935" extrusionOk="0">
                  <a:moveTo>
                    <a:pt x="625" y="0"/>
                  </a:moveTo>
                  <a:cubicBezTo>
                    <a:pt x="209" y="0"/>
                    <a:pt x="0" y="503"/>
                    <a:pt x="295" y="796"/>
                  </a:cubicBezTo>
                  <a:cubicBezTo>
                    <a:pt x="390" y="892"/>
                    <a:pt x="507" y="934"/>
                    <a:pt x="622" y="934"/>
                  </a:cubicBezTo>
                  <a:cubicBezTo>
                    <a:pt x="862" y="934"/>
                    <a:pt x="1092" y="748"/>
                    <a:pt x="1092" y="467"/>
                  </a:cubicBezTo>
                  <a:cubicBezTo>
                    <a:pt x="1091" y="208"/>
                    <a:pt x="883" y="0"/>
                    <a:pt x="6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9"/>
            <p:cNvSpPr/>
            <p:nvPr/>
          </p:nvSpPr>
          <p:spPr>
            <a:xfrm>
              <a:off x="7091725" y="3427700"/>
              <a:ext cx="27350" cy="23400"/>
            </a:xfrm>
            <a:custGeom>
              <a:avLst/>
              <a:gdLst/>
              <a:ahLst/>
              <a:cxnLst/>
              <a:rect l="l" t="t" r="r" b="b"/>
              <a:pathLst>
                <a:path w="1094" h="936" extrusionOk="0">
                  <a:moveTo>
                    <a:pt x="626" y="0"/>
                  </a:moveTo>
                  <a:cubicBezTo>
                    <a:pt x="209" y="0"/>
                    <a:pt x="1" y="503"/>
                    <a:pt x="296" y="798"/>
                  </a:cubicBezTo>
                  <a:cubicBezTo>
                    <a:pt x="391" y="893"/>
                    <a:pt x="508" y="936"/>
                    <a:pt x="623" y="936"/>
                  </a:cubicBezTo>
                  <a:cubicBezTo>
                    <a:pt x="863" y="936"/>
                    <a:pt x="1093" y="749"/>
                    <a:pt x="1093" y="467"/>
                  </a:cubicBezTo>
                  <a:cubicBezTo>
                    <a:pt x="1092" y="210"/>
                    <a:pt x="883" y="2"/>
                    <a:pt x="6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 name="Google Shape;507;p49"/>
          <p:cNvGrpSpPr/>
          <p:nvPr/>
        </p:nvGrpSpPr>
        <p:grpSpPr>
          <a:xfrm>
            <a:off x="7475909" y="2457462"/>
            <a:ext cx="487378" cy="487308"/>
            <a:chOff x="4012050" y="2120925"/>
            <a:chExt cx="349425" cy="349375"/>
          </a:xfrm>
        </p:grpSpPr>
        <p:sp>
          <p:nvSpPr>
            <p:cNvPr id="508" name="Google Shape;508;p49"/>
            <p:cNvSpPr/>
            <p:nvPr/>
          </p:nvSpPr>
          <p:spPr>
            <a:xfrm>
              <a:off x="4110950" y="2429350"/>
              <a:ext cx="151625" cy="40950"/>
            </a:xfrm>
            <a:custGeom>
              <a:avLst/>
              <a:gdLst/>
              <a:ahLst/>
              <a:cxnLst/>
              <a:rect l="l" t="t" r="r" b="b"/>
              <a:pathLst>
                <a:path w="6065" h="1638" extrusionOk="0">
                  <a:moveTo>
                    <a:pt x="1308" y="1"/>
                  </a:moveTo>
                  <a:lnTo>
                    <a:pt x="1308" y="819"/>
                  </a:lnTo>
                  <a:lnTo>
                    <a:pt x="401" y="819"/>
                  </a:lnTo>
                  <a:cubicBezTo>
                    <a:pt x="178" y="823"/>
                    <a:pt x="0" y="1005"/>
                    <a:pt x="0" y="1228"/>
                  </a:cubicBezTo>
                  <a:cubicBezTo>
                    <a:pt x="0" y="1451"/>
                    <a:pt x="178" y="1633"/>
                    <a:pt x="401" y="1638"/>
                  </a:cubicBezTo>
                  <a:lnTo>
                    <a:pt x="5663" y="1638"/>
                  </a:lnTo>
                  <a:cubicBezTo>
                    <a:pt x="5886" y="1633"/>
                    <a:pt x="6064" y="1451"/>
                    <a:pt x="6064" y="1228"/>
                  </a:cubicBezTo>
                  <a:cubicBezTo>
                    <a:pt x="6064" y="1005"/>
                    <a:pt x="5886" y="823"/>
                    <a:pt x="5663" y="819"/>
                  </a:cubicBezTo>
                  <a:lnTo>
                    <a:pt x="4757" y="819"/>
                  </a:lnTo>
                  <a:lnTo>
                    <a:pt x="475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9"/>
            <p:cNvSpPr/>
            <p:nvPr/>
          </p:nvSpPr>
          <p:spPr>
            <a:xfrm>
              <a:off x="4196975" y="2174800"/>
              <a:ext cx="40550" cy="34775"/>
            </a:xfrm>
            <a:custGeom>
              <a:avLst/>
              <a:gdLst/>
              <a:ahLst/>
              <a:cxnLst/>
              <a:rect l="l" t="t" r="r" b="b"/>
              <a:pathLst>
                <a:path w="1622" h="1391" extrusionOk="0">
                  <a:moveTo>
                    <a:pt x="1" y="1"/>
                  </a:moveTo>
                  <a:lnTo>
                    <a:pt x="1" y="1390"/>
                  </a:lnTo>
                  <a:lnTo>
                    <a:pt x="1622" y="696"/>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9"/>
            <p:cNvSpPr/>
            <p:nvPr/>
          </p:nvSpPr>
          <p:spPr>
            <a:xfrm>
              <a:off x="4135975" y="2174800"/>
              <a:ext cx="40550" cy="34775"/>
            </a:xfrm>
            <a:custGeom>
              <a:avLst/>
              <a:gdLst/>
              <a:ahLst/>
              <a:cxnLst/>
              <a:rect l="l" t="t" r="r" b="b"/>
              <a:pathLst>
                <a:path w="1622" h="1391" extrusionOk="0">
                  <a:moveTo>
                    <a:pt x="1622" y="1"/>
                  </a:moveTo>
                  <a:lnTo>
                    <a:pt x="1" y="696"/>
                  </a:lnTo>
                  <a:lnTo>
                    <a:pt x="1622" y="1390"/>
                  </a:lnTo>
                  <a:lnTo>
                    <a:pt x="16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9"/>
            <p:cNvSpPr/>
            <p:nvPr/>
          </p:nvSpPr>
          <p:spPr>
            <a:xfrm>
              <a:off x="4120250" y="2207700"/>
              <a:ext cx="56275" cy="52200"/>
            </a:xfrm>
            <a:custGeom>
              <a:avLst/>
              <a:gdLst/>
              <a:ahLst/>
              <a:cxnLst/>
              <a:rect l="l" t="t" r="r" b="b"/>
              <a:pathLst>
                <a:path w="2251" h="2088" extrusionOk="0">
                  <a:moveTo>
                    <a:pt x="0" y="1"/>
                  </a:moveTo>
                  <a:lnTo>
                    <a:pt x="0" y="2087"/>
                  </a:lnTo>
                  <a:lnTo>
                    <a:pt x="2251" y="1284"/>
                  </a:lnTo>
                  <a:lnTo>
                    <a:pt x="2251" y="965"/>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9"/>
            <p:cNvSpPr/>
            <p:nvPr/>
          </p:nvSpPr>
          <p:spPr>
            <a:xfrm>
              <a:off x="4131025" y="2261525"/>
              <a:ext cx="45500" cy="35775"/>
            </a:xfrm>
            <a:custGeom>
              <a:avLst/>
              <a:gdLst/>
              <a:ahLst/>
              <a:cxnLst/>
              <a:rect l="l" t="t" r="r" b="b"/>
              <a:pathLst>
                <a:path w="1820" h="1431" extrusionOk="0">
                  <a:moveTo>
                    <a:pt x="1820" y="0"/>
                  </a:moveTo>
                  <a:lnTo>
                    <a:pt x="1" y="650"/>
                  </a:lnTo>
                  <a:lnTo>
                    <a:pt x="1820" y="1430"/>
                  </a:lnTo>
                  <a:lnTo>
                    <a:pt x="18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9"/>
            <p:cNvSpPr/>
            <p:nvPr/>
          </p:nvSpPr>
          <p:spPr>
            <a:xfrm>
              <a:off x="4012050" y="2120925"/>
              <a:ext cx="349425" cy="230250"/>
            </a:xfrm>
            <a:custGeom>
              <a:avLst/>
              <a:gdLst/>
              <a:ahLst/>
              <a:cxnLst/>
              <a:rect l="l" t="t" r="r" b="b"/>
              <a:pathLst>
                <a:path w="13977" h="9210" extrusionOk="0">
                  <a:moveTo>
                    <a:pt x="6988" y="1125"/>
                  </a:moveTo>
                  <a:cubicBezTo>
                    <a:pt x="7043" y="1125"/>
                    <a:pt x="7098" y="1136"/>
                    <a:pt x="7149" y="1158"/>
                  </a:cubicBezTo>
                  <a:lnTo>
                    <a:pt x="10220" y="2475"/>
                  </a:lnTo>
                  <a:cubicBezTo>
                    <a:pt x="10371" y="2539"/>
                    <a:pt x="10469" y="2687"/>
                    <a:pt x="10469" y="2851"/>
                  </a:cubicBezTo>
                  <a:lnTo>
                    <a:pt x="10467" y="6359"/>
                  </a:lnTo>
                  <a:cubicBezTo>
                    <a:pt x="10467" y="6523"/>
                    <a:pt x="10370" y="6671"/>
                    <a:pt x="10219" y="6735"/>
                  </a:cubicBezTo>
                  <a:lnTo>
                    <a:pt x="7149" y="8052"/>
                  </a:lnTo>
                  <a:cubicBezTo>
                    <a:pt x="7098" y="8074"/>
                    <a:pt x="7043" y="8085"/>
                    <a:pt x="6988" y="8085"/>
                  </a:cubicBezTo>
                  <a:cubicBezTo>
                    <a:pt x="6933" y="8085"/>
                    <a:pt x="6878" y="8074"/>
                    <a:pt x="6826" y="8052"/>
                  </a:cubicBezTo>
                  <a:lnTo>
                    <a:pt x="3757" y="6735"/>
                  </a:lnTo>
                  <a:cubicBezTo>
                    <a:pt x="3606" y="6671"/>
                    <a:pt x="3508" y="6523"/>
                    <a:pt x="3508" y="6359"/>
                  </a:cubicBezTo>
                  <a:lnTo>
                    <a:pt x="3508" y="2851"/>
                  </a:lnTo>
                  <a:cubicBezTo>
                    <a:pt x="3508" y="2687"/>
                    <a:pt x="3606" y="2539"/>
                    <a:pt x="3757" y="2475"/>
                  </a:cubicBezTo>
                  <a:lnTo>
                    <a:pt x="6826" y="1158"/>
                  </a:lnTo>
                  <a:cubicBezTo>
                    <a:pt x="6878" y="1136"/>
                    <a:pt x="6933" y="1125"/>
                    <a:pt x="6988" y="1125"/>
                  </a:cubicBezTo>
                  <a:close/>
                  <a:moveTo>
                    <a:pt x="1288" y="0"/>
                  </a:moveTo>
                  <a:cubicBezTo>
                    <a:pt x="577" y="0"/>
                    <a:pt x="0" y="576"/>
                    <a:pt x="0" y="1286"/>
                  </a:cubicBezTo>
                  <a:lnTo>
                    <a:pt x="0" y="9210"/>
                  </a:lnTo>
                  <a:lnTo>
                    <a:pt x="13975" y="9210"/>
                  </a:lnTo>
                  <a:lnTo>
                    <a:pt x="13975" y="1286"/>
                  </a:lnTo>
                  <a:cubicBezTo>
                    <a:pt x="13976" y="576"/>
                    <a:pt x="13400" y="0"/>
                    <a:pt x="126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9"/>
            <p:cNvSpPr/>
            <p:nvPr/>
          </p:nvSpPr>
          <p:spPr>
            <a:xfrm>
              <a:off x="4196975" y="2207700"/>
              <a:ext cx="56300" cy="52200"/>
            </a:xfrm>
            <a:custGeom>
              <a:avLst/>
              <a:gdLst/>
              <a:ahLst/>
              <a:cxnLst/>
              <a:rect l="l" t="t" r="r" b="b"/>
              <a:pathLst>
                <a:path w="2252" h="2088" extrusionOk="0">
                  <a:moveTo>
                    <a:pt x="2251" y="1"/>
                  </a:moveTo>
                  <a:lnTo>
                    <a:pt x="1" y="965"/>
                  </a:lnTo>
                  <a:lnTo>
                    <a:pt x="1" y="1284"/>
                  </a:lnTo>
                  <a:lnTo>
                    <a:pt x="2251" y="2087"/>
                  </a:lnTo>
                  <a:lnTo>
                    <a:pt x="22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9"/>
            <p:cNvSpPr/>
            <p:nvPr/>
          </p:nvSpPr>
          <p:spPr>
            <a:xfrm>
              <a:off x="4196975" y="2261525"/>
              <a:ext cx="45525" cy="35775"/>
            </a:xfrm>
            <a:custGeom>
              <a:avLst/>
              <a:gdLst/>
              <a:ahLst/>
              <a:cxnLst/>
              <a:rect l="l" t="t" r="r" b="b"/>
              <a:pathLst>
                <a:path w="1821" h="1431" extrusionOk="0">
                  <a:moveTo>
                    <a:pt x="1" y="0"/>
                  </a:moveTo>
                  <a:lnTo>
                    <a:pt x="1" y="1430"/>
                  </a:lnTo>
                  <a:lnTo>
                    <a:pt x="1820" y="650"/>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9"/>
            <p:cNvSpPr/>
            <p:nvPr/>
          </p:nvSpPr>
          <p:spPr>
            <a:xfrm>
              <a:off x="4012050" y="2371600"/>
              <a:ext cx="349375" cy="37300"/>
            </a:xfrm>
            <a:custGeom>
              <a:avLst/>
              <a:gdLst/>
              <a:ahLst/>
              <a:cxnLst/>
              <a:rect l="l" t="t" r="r" b="b"/>
              <a:pathLst>
                <a:path w="13975" h="1492" extrusionOk="0">
                  <a:moveTo>
                    <a:pt x="0" y="0"/>
                  </a:moveTo>
                  <a:lnTo>
                    <a:pt x="2" y="204"/>
                  </a:lnTo>
                  <a:cubicBezTo>
                    <a:pt x="0" y="916"/>
                    <a:pt x="577" y="1492"/>
                    <a:pt x="1288" y="1492"/>
                  </a:cubicBezTo>
                  <a:lnTo>
                    <a:pt x="12689" y="1492"/>
                  </a:lnTo>
                  <a:cubicBezTo>
                    <a:pt x="13399" y="1492"/>
                    <a:pt x="13975" y="916"/>
                    <a:pt x="13975" y="204"/>
                  </a:cubicBezTo>
                  <a:lnTo>
                    <a:pt x="139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a16="http://schemas.microsoft.com/office/drawing/2014/main" id="{67D2AD8F-6B45-FC06-C468-916F4490642A}"/>
              </a:ext>
            </a:extLst>
          </p:cNvPr>
          <p:cNvSpPr txBox="1"/>
          <p:nvPr/>
        </p:nvSpPr>
        <p:spPr>
          <a:xfrm>
            <a:off x="2271010" y="300458"/>
            <a:ext cx="4601980" cy="461665"/>
          </a:xfrm>
          <a:prstGeom prst="rect">
            <a:avLst/>
          </a:prstGeom>
          <a:noFill/>
        </p:spPr>
        <p:txBody>
          <a:bodyPr wrap="square">
            <a:spAutoFit/>
          </a:bodyPr>
          <a:lstStyle/>
          <a:p>
            <a:pPr algn="ctr"/>
            <a:r>
              <a:rPr lang="vi-VN" sz="2400" b="1" dirty="0">
                <a:solidFill>
                  <a:schemeClr val="accent1"/>
                </a:solidFill>
                <a:effectLst/>
                <a:latin typeface="Arial" panose="020B0604020202020204" pitchFamily="34" charset="0"/>
                <a:ea typeface="Calibri" panose="020F0502020204030204" pitchFamily="34" charset="0"/>
                <a:cs typeface="Arial" panose="020B0604020202020204" pitchFamily="34" charset="0"/>
              </a:rPr>
              <a:t>2.1. Tìm ý tưởng cho bài vẽ</a:t>
            </a:r>
            <a:endParaRPr lang="vi-VN" sz="2400" dirty="0">
              <a:solidFill>
                <a:schemeClr val="accent1"/>
              </a:solidFill>
              <a:effectLst/>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B7724C9F-777E-DD08-D94C-EE44AC63E918}"/>
              </a:ext>
            </a:extLst>
          </p:cNvPr>
          <p:cNvSpPr/>
          <p:nvPr/>
        </p:nvSpPr>
        <p:spPr>
          <a:xfrm>
            <a:off x="1229193" y="964969"/>
            <a:ext cx="6685614" cy="532374"/>
          </a:xfrm>
          <a:prstGeom prst="roundRect">
            <a:avLst/>
          </a:prstGeom>
          <a:solidFill>
            <a:schemeClr val="accent6"/>
          </a:solidFill>
          <a:ln>
            <a:solidFill>
              <a:schemeClr val="tx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13000"/>
              </a:lnSpc>
            </a:pPr>
            <a:r>
              <a:rPr lang="vi-VN" sz="2200" b="1" dirty="0">
                <a:solidFill>
                  <a:srgbClr val="000000"/>
                </a:solidFill>
                <a:effectLst/>
                <a:latin typeface="Arial" panose="020B0604020202020204" pitchFamily="34" charset="0"/>
                <a:cs typeface="Arial" panose="020B0604020202020204" pitchFamily="34" charset="0"/>
              </a:rPr>
              <a:t>Quan sát </a:t>
            </a:r>
            <a:r>
              <a:rPr lang="vi-VN" sz="2200" b="1" dirty="0">
                <a:solidFill>
                  <a:srgbClr val="000000"/>
                </a:solidFill>
                <a:latin typeface="Arial" panose="020B0604020202020204" pitchFamily="34" charset="0"/>
                <a:cs typeface="Arial" panose="020B0604020202020204" pitchFamily="34" charset="0"/>
              </a:rPr>
              <a:t>các bước tìm hiểu ý tưởng </a:t>
            </a:r>
            <a:r>
              <a:rPr lang="vi-VN" sz="2200" b="1" dirty="0">
                <a:solidFill>
                  <a:srgbClr val="000000"/>
                </a:solidFill>
                <a:effectLst/>
                <a:latin typeface="Arial" panose="020B0604020202020204" pitchFamily="34" charset="0"/>
                <a:cs typeface="Arial" panose="020B0604020202020204" pitchFamily="34" charset="0"/>
              </a:rPr>
              <a:t>SGK tr.4</a:t>
            </a:r>
            <a:endParaRPr lang="vi-VN" sz="2200" b="1" dirty="0">
              <a:effectLst/>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32E1828D-FC92-8691-F78D-E3039C3D7EB2}"/>
              </a:ext>
            </a:extLst>
          </p:cNvPr>
          <p:cNvSpPr txBox="1"/>
          <p:nvPr/>
        </p:nvSpPr>
        <p:spPr>
          <a:xfrm>
            <a:off x="2203554" y="1703001"/>
            <a:ext cx="4736892" cy="443455"/>
          </a:xfrm>
          <a:prstGeom prst="rect">
            <a:avLst/>
          </a:prstGeom>
          <a:noFill/>
        </p:spPr>
        <p:txBody>
          <a:bodyPr wrap="square">
            <a:spAutoFit/>
          </a:bodyPr>
          <a:lstStyle/>
          <a:p>
            <a:pPr marL="342900" indent="-342900" algn="ctr">
              <a:lnSpc>
                <a:spcPct val="113000"/>
              </a:lnSpc>
              <a:buClr>
                <a:srgbClr val="FF0000"/>
              </a:buClr>
              <a:buFont typeface="Arial" panose="020B0604020202020204" pitchFamily="34" charset="0"/>
              <a:buChar char="•"/>
            </a:pPr>
            <a:r>
              <a:rPr lang="vi-VN" sz="2200" b="1" i="1" dirty="0">
                <a:solidFill>
                  <a:srgbClr val="FF0000"/>
                </a:solidFill>
                <a:effectLst/>
                <a:latin typeface="Arial" panose="020B0604020202020204" pitchFamily="34" charset="0"/>
                <a:cs typeface="Arial" panose="020B0604020202020204" pitchFamily="34" charset="0"/>
              </a:rPr>
              <a:t>Trình bày ý tưởng cho bài vẽ.</a:t>
            </a:r>
            <a:endParaRPr lang="vi-VN" sz="2200" b="1" dirty="0">
              <a:solidFill>
                <a:srgbClr val="FF0000"/>
              </a:solidFill>
              <a:effectLst/>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2ED0B2E8-30F8-21D1-43B9-7D00B31B1763}"/>
              </a:ext>
            </a:extLst>
          </p:cNvPr>
          <p:cNvGrpSpPr/>
          <p:nvPr/>
        </p:nvGrpSpPr>
        <p:grpSpPr>
          <a:xfrm>
            <a:off x="633671" y="3381522"/>
            <a:ext cx="1821305" cy="1035268"/>
            <a:chOff x="861934" y="3267856"/>
            <a:chExt cx="1821305" cy="1035268"/>
          </a:xfrm>
        </p:grpSpPr>
        <p:sp>
          <p:nvSpPr>
            <p:cNvPr id="20" name="Rectangle: Rounded Corners 19">
              <a:extLst>
                <a:ext uri="{FF2B5EF4-FFF2-40B4-BE49-F238E27FC236}">
                  <a16:creationId xmlns:a16="http://schemas.microsoft.com/office/drawing/2014/main" id="{34CACD88-BE4C-8451-22E2-2E485A73205E}"/>
                </a:ext>
              </a:extLst>
            </p:cNvPr>
            <p:cNvSpPr/>
            <p:nvPr/>
          </p:nvSpPr>
          <p:spPr>
            <a:xfrm>
              <a:off x="1101777" y="3267856"/>
              <a:ext cx="1581462" cy="1035268"/>
            </a:xfrm>
            <a:prstGeom prst="roundRect">
              <a:avLst/>
            </a:prstGeom>
            <a:ln>
              <a:noFill/>
            </a:ln>
          </p:spPr>
          <p:style>
            <a:lnRef idx="2">
              <a:schemeClr val="accent6"/>
            </a:lnRef>
            <a:fillRef idx="1">
              <a:schemeClr val="lt1"/>
            </a:fillRef>
            <a:effectRef idx="0">
              <a:schemeClr val="accent6"/>
            </a:effectRef>
            <a:fontRef idx="minor">
              <a:schemeClr val="dk1"/>
            </a:fontRef>
          </p:style>
          <p:txBody>
            <a:bodyPr bIns="108000" rtlCol="0" anchor="ctr"/>
            <a:lstStyle/>
            <a:p>
              <a:pPr algn="ctr">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Chọn góc </a:t>
              </a:r>
            </a:p>
            <a:p>
              <a:pPr algn="ctr">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nhìn để vẽ.</a:t>
              </a:r>
              <a:endParaRPr lang="vi-VN" sz="1800" dirty="0">
                <a:effectLst/>
                <a:latin typeface="Arial" panose="020B0604020202020204" pitchFamily="34" charset="0"/>
                <a:cs typeface="Arial" panose="020B0604020202020204" pitchFamily="34" charset="0"/>
              </a:endParaRPr>
            </a:p>
          </p:txBody>
        </p:sp>
        <p:sp>
          <p:nvSpPr>
            <p:cNvPr id="19" name="Flowchart: Connector 18">
              <a:extLst>
                <a:ext uri="{FF2B5EF4-FFF2-40B4-BE49-F238E27FC236}">
                  <a16:creationId xmlns:a16="http://schemas.microsoft.com/office/drawing/2014/main" id="{0ECCDD41-5901-11A4-BD90-264691570C8C}"/>
                </a:ext>
              </a:extLst>
            </p:cNvPr>
            <p:cNvSpPr/>
            <p:nvPr/>
          </p:nvSpPr>
          <p:spPr>
            <a:xfrm>
              <a:off x="861934" y="3605134"/>
              <a:ext cx="367259" cy="367259"/>
            </a:xfrm>
            <a:prstGeom prst="flowChartConnector">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000" b="1" dirty="0">
                  <a:solidFill>
                    <a:srgbClr val="000000"/>
                  </a:solidFill>
                  <a:latin typeface="Arial" panose="020B0604020202020204" pitchFamily="34" charset="0"/>
                  <a:cs typeface="Arial" panose="020B0604020202020204" pitchFamily="34" charset="0"/>
                </a:rPr>
                <a:t>1</a:t>
              </a:r>
            </a:p>
          </p:txBody>
        </p:sp>
      </p:grpSp>
      <p:grpSp>
        <p:nvGrpSpPr>
          <p:cNvPr id="24" name="Group 23">
            <a:extLst>
              <a:ext uri="{FF2B5EF4-FFF2-40B4-BE49-F238E27FC236}">
                <a16:creationId xmlns:a16="http://schemas.microsoft.com/office/drawing/2014/main" id="{340365E6-1A5C-2124-DEE7-CA062E426912}"/>
              </a:ext>
            </a:extLst>
          </p:cNvPr>
          <p:cNvGrpSpPr/>
          <p:nvPr/>
        </p:nvGrpSpPr>
        <p:grpSpPr>
          <a:xfrm>
            <a:off x="2872994" y="3111564"/>
            <a:ext cx="3466433" cy="1575186"/>
            <a:chOff x="861934" y="3267856"/>
            <a:chExt cx="3466433" cy="1575186"/>
          </a:xfrm>
        </p:grpSpPr>
        <p:sp>
          <p:nvSpPr>
            <p:cNvPr id="25" name="Rectangle: Rounded Corners 24">
              <a:extLst>
                <a:ext uri="{FF2B5EF4-FFF2-40B4-BE49-F238E27FC236}">
                  <a16:creationId xmlns:a16="http://schemas.microsoft.com/office/drawing/2014/main" id="{CD2D7AD0-8FE0-43A1-4B61-B1905F6CBDB1}"/>
                </a:ext>
              </a:extLst>
            </p:cNvPr>
            <p:cNvSpPr/>
            <p:nvPr/>
          </p:nvSpPr>
          <p:spPr>
            <a:xfrm>
              <a:off x="1101777" y="3267856"/>
              <a:ext cx="3226590" cy="1575186"/>
            </a:xfrm>
            <a:prstGeom prst="roundRect">
              <a:avLst/>
            </a:prstGeom>
            <a:ln>
              <a:noFill/>
            </a:ln>
          </p:spPr>
          <p:style>
            <a:lnRef idx="2">
              <a:schemeClr val="accent6"/>
            </a:lnRef>
            <a:fillRef idx="1">
              <a:schemeClr val="lt1"/>
            </a:fillRef>
            <a:effectRef idx="0">
              <a:schemeClr val="accent6"/>
            </a:effectRef>
            <a:fontRef idx="minor">
              <a:schemeClr val="dk1"/>
            </a:fontRef>
          </p:style>
          <p:txBody>
            <a:bodyPr bIns="108000" rtlCol="0" anchor="ctr"/>
            <a:lstStyle/>
            <a:p>
              <a:pPr algn="ctr">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Ước lượng tỉ lệ khung hình và kích thước chiều ngang, chiều dọc của vật mẫu.</a:t>
              </a:r>
              <a:endParaRPr lang="vi-VN" sz="1800" dirty="0">
                <a:effectLst/>
                <a:latin typeface="Arial" panose="020B0604020202020204" pitchFamily="34" charset="0"/>
                <a:cs typeface="Arial" panose="020B0604020202020204" pitchFamily="34" charset="0"/>
              </a:endParaRPr>
            </a:p>
          </p:txBody>
        </p:sp>
        <p:sp>
          <p:nvSpPr>
            <p:cNvPr id="26" name="Flowchart: Connector 25">
              <a:extLst>
                <a:ext uri="{FF2B5EF4-FFF2-40B4-BE49-F238E27FC236}">
                  <a16:creationId xmlns:a16="http://schemas.microsoft.com/office/drawing/2014/main" id="{CA834416-11FE-AF40-1010-90E0E3B68739}"/>
                </a:ext>
              </a:extLst>
            </p:cNvPr>
            <p:cNvSpPr/>
            <p:nvPr/>
          </p:nvSpPr>
          <p:spPr>
            <a:xfrm>
              <a:off x="861934" y="3871819"/>
              <a:ext cx="367259" cy="367259"/>
            </a:xfrm>
            <a:prstGeom prst="flowChartConnector">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000" b="1" dirty="0">
                  <a:solidFill>
                    <a:srgbClr val="000000"/>
                  </a:solidFill>
                  <a:latin typeface="Arial" panose="020B0604020202020204" pitchFamily="34" charset="0"/>
                  <a:cs typeface="Arial" panose="020B0604020202020204" pitchFamily="34" charset="0"/>
                </a:rPr>
                <a:t>2</a:t>
              </a:r>
            </a:p>
          </p:txBody>
        </p:sp>
      </p:grpSp>
      <p:grpSp>
        <p:nvGrpSpPr>
          <p:cNvPr id="27" name="Group 26">
            <a:extLst>
              <a:ext uri="{FF2B5EF4-FFF2-40B4-BE49-F238E27FC236}">
                <a16:creationId xmlns:a16="http://schemas.microsoft.com/office/drawing/2014/main" id="{1FF1A5B8-5371-DFA1-8725-F9DB9EB1E168}"/>
              </a:ext>
            </a:extLst>
          </p:cNvPr>
          <p:cNvGrpSpPr/>
          <p:nvPr/>
        </p:nvGrpSpPr>
        <p:grpSpPr>
          <a:xfrm>
            <a:off x="6689024" y="3381522"/>
            <a:ext cx="1821305" cy="1035268"/>
            <a:chOff x="861934" y="3267856"/>
            <a:chExt cx="1821305" cy="1035268"/>
          </a:xfrm>
        </p:grpSpPr>
        <p:sp>
          <p:nvSpPr>
            <p:cNvPr id="28" name="Rectangle: Rounded Corners 27">
              <a:extLst>
                <a:ext uri="{FF2B5EF4-FFF2-40B4-BE49-F238E27FC236}">
                  <a16:creationId xmlns:a16="http://schemas.microsoft.com/office/drawing/2014/main" id="{812B5730-9F77-2DC6-07D3-771F6D3FAE4D}"/>
                </a:ext>
              </a:extLst>
            </p:cNvPr>
            <p:cNvSpPr/>
            <p:nvPr/>
          </p:nvSpPr>
          <p:spPr>
            <a:xfrm>
              <a:off x="1101777" y="3267856"/>
              <a:ext cx="1581462" cy="1035268"/>
            </a:xfrm>
            <a:prstGeom prst="roundRect">
              <a:avLst/>
            </a:prstGeom>
            <a:ln>
              <a:noFill/>
            </a:ln>
          </p:spPr>
          <p:style>
            <a:lnRef idx="2">
              <a:schemeClr val="accent6"/>
            </a:lnRef>
            <a:fillRef idx="1">
              <a:schemeClr val="lt1"/>
            </a:fillRef>
            <a:effectRef idx="0">
              <a:schemeClr val="accent6"/>
            </a:effectRef>
            <a:fontRef idx="minor">
              <a:schemeClr val="dk1"/>
            </a:fontRef>
          </p:style>
          <p:txBody>
            <a:bodyPr bIns="108000" rtlCol="0" anchor="ctr"/>
            <a:lstStyle/>
            <a:p>
              <a:pPr algn="ctr">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Xác định bố cục bức vẽ.</a:t>
              </a:r>
              <a:endParaRPr lang="vi-VN" sz="1800" dirty="0">
                <a:effectLst/>
                <a:latin typeface="Arial" panose="020B0604020202020204" pitchFamily="34" charset="0"/>
                <a:cs typeface="Arial" panose="020B0604020202020204" pitchFamily="34" charset="0"/>
              </a:endParaRPr>
            </a:p>
          </p:txBody>
        </p:sp>
        <p:sp>
          <p:nvSpPr>
            <p:cNvPr id="29" name="Flowchart: Connector 28">
              <a:extLst>
                <a:ext uri="{FF2B5EF4-FFF2-40B4-BE49-F238E27FC236}">
                  <a16:creationId xmlns:a16="http://schemas.microsoft.com/office/drawing/2014/main" id="{2EC3E913-6362-AB74-2DF5-D6D2856A6A53}"/>
                </a:ext>
              </a:extLst>
            </p:cNvPr>
            <p:cNvSpPr/>
            <p:nvPr/>
          </p:nvSpPr>
          <p:spPr>
            <a:xfrm>
              <a:off x="861934" y="3605134"/>
              <a:ext cx="367259" cy="367259"/>
            </a:xfrm>
            <a:prstGeom prst="flowChartConnector">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000" b="1" dirty="0">
                  <a:solidFill>
                    <a:srgbClr val="000000"/>
                  </a:solidFill>
                  <a:latin typeface="Arial" panose="020B0604020202020204" pitchFamily="34" charset="0"/>
                  <a:cs typeface="Arial" panose="020B0604020202020204" pitchFamily="34" charset="0"/>
                </a:rPr>
                <a:t>3</a:t>
              </a:r>
            </a:p>
          </p:txBody>
        </p:sp>
      </p:grpSp>
    </p:spTree>
    <p:custDataLst>
      <p:tags r:id="rId1"/>
    </p:custDataLst>
    <p:extLst>
      <p:ext uri="{BB962C8B-B14F-4D97-AF65-F5344CB8AC3E}">
        <p14:creationId xmlns:p14="http://schemas.microsoft.com/office/powerpoint/2010/main" val="123790923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496"/>
                                        </p:tgtEl>
                                        <p:attrNameLst>
                                          <p:attrName>style.visibility</p:attrName>
                                        </p:attrNameLst>
                                      </p:cBhvr>
                                      <p:to>
                                        <p:strVal val="visible"/>
                                      </p:to>
                                    </p:set>
                                    <p:anim calcmode="lin" valueType="num">
                                      <p:cBhvr>
                                        <p:cTn id="16" dur="500" fill="hold"/>
                                        <p:tgtEl>
                                          <p:spTgt spid="496"/>
                                        </p:tgtEl>
                                        <p:attrNameLst>
                                          <p:attrName>ppt_w</p:attrName>
                                        </p:attrNameLst>
                                      </p:cBhvr>
                                      <p:tavLst>
                                        <p:tav tm="0">
                                          <p:val>
                                            <p:fltVal val="0"/>
                                          </p:val>
                                        </p:tav>
                                        <p:tav tm="100000">
                                          <p:val>
                                            <p:strVal val="#ppt_w"/>
                                          </p:val>
                                        </p:tav>
                                      </p:tavLst>
                                    </p:anim>
                                    <p:anim calcmode="lin" valueType="num">
                                      <p:cBhvr>
                                        <p:cTn id="17" dur="500" fill="hold"/>
                                        <p:tgtEl>
                                          <p:spTgt spid="496"/>
                                        </p:tgtEl>
                                        <p:attrNameLst>
                                          <p:attrName>ppt_h</p:attrName>
                                        </p:attrNameLst>
                                      </p:cBhvr>
                                      <p:tavLst>
                                        <p:tav tm="0">
                                          <p:val>
                                            <p:fltVal val="0"/>
                                          </p:val>
                                        </p:tav>
                                        <p:tav tm="100000">
                                          <p:val>
                                            <p:strVal val="#ppt_h"/>
                                          </p:val>
                                        </p:tav>
                                      </p:tavLst>
                                    </p:anim>
                                    <p:animEffect transition="in" filter="fade">
                                      <p:cBhvr>
                                        <p:cTn id="18" dur="500"/>
                                        <p:tgtEl>
                                          <p:spTgt spid="496"/>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500"/>
                                        </p:tgtEl>
                                        <p:attrNameLst>
                                          <p:attrName>style.visibility</p:attrName>
                                        </p:attrNameLst>
                                      </p:cBhvr>
                                      <p:to>
                                        <p:strVal val="visible"/>
                                      </p:to>
                                    </p:set>
                                    <p:anim calcmode="lin" valueType="num">
                                      <p:cBhvr>
                                        <p:cTn id="27" dur="500" fill="hold"/>
                                        <p:tgtEl>
                                          <p:spTgt spid="500"/>
                                        </p:tgtEl>
                                        <p:attrNameLst>
                                          <p:attrName>ppt_w</p:attrName>
                                        </p:attrNameLst>
                                      </p:cBhvr>
                                      <p:tavLst>
                                        <p:tav tm="0">
                                          <p:val>
                                            <p:fltVal val="0"/>
                                          </p:val>
                                        </p:tav>
                                        <p:tav tm="100000">
                                          <p:val>
                                            <p:strVal val="#ppt_w"/>
                                          </p:val>
                                        </p:tav>
                                      </p:tavLst>
                                    </p:anim>
                                    <p:anim calcmode="lin" valueType="num">
                                      <p:cBhvr>
                                        <p:cTn id="28" dur="500" fill="hold"/>
                                        <p:tgtEl>
                                          <p:spTgt spid="500"/>
                                        </p:tgtEl>
                                        <p:attrNameLst>
                                          <p:attrName>ppt_h</p:attrName>
                                        </p:attrNameLst>
                                      </p:cBhvr>
                                      <p:tavLst>
                                        <p:tav tm="0">
                                          <p:val>
                                            <p:fltVal val="0"/>
                                          </p:val>
                                        </p:tav>
                                        <p:tav tm="100000">
                                          <p:val>
                                            <p:strVal val="#ppt_h"/>
                                          </p:val>
                                        </p:tav>
                                      </p:tavLst>
                                    </p:anim>
                                    <p:animEffect transition="in" filter="fade">
                                      <p:cBhvr>
                                        <p:cTn id="29" dur="500"/>
                                        <p:tgtEl>
                                          <p:spTgt spid="500"/>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left)">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507"/>
                                        </p:tgtEl>
                                        <p:attrNameLst>
                                          <p:attrName>style.visibility</p:attrName>
                                        </p:attrNameLst>
                                      </p:cBhvr>
                                      <p:to>
                                        <p:strVal val="visible"/>
                                      </p:to>
                                    </p:set>
                                    <p:anim calcmode="lin" valueType="num">
                                      <p:cBhvr>
                                        <p:cTn id="38" dur="500" fill="hold"/>
                                        <p:tgtEl>
                                          <p:spTgt spid="507"/>
                                        </p:tgtEl>
                                        <p:attrNameLst>
                                          <p:attrName>ppt_w</p:attrName>
                                        </p:attrNameLst>
                                      </p:cBhvr>
                                      <p:tavLst>
                                        <p:tav tm="0">
                                          <p:val>
                                            <p:fltVal val="0"/>
                                          </p:val>
                                        </p:tav>
                                        <p:tav tm="100000">
                                          <p:val>
                                            <p:strVal val="#ppt_w"/>
                                          </p:val>
                                        </p:tav>
                                      </p:tavLst>
                                    </p:anim>
                                    <p:anim calcmode="lin" valueType="num">
                                      <p:cBhvr>
                                        <p:cTn id="39" dur="500" fill="hold"/>
                                        <p:tgtEl>
                                          <p:spTgt spid="507"/>
                                        </p:tgtEl>
                                        <p:attrNameLst>
                                          <p:attrName>ppt_h</p:attrName>
                                        </p:attrNameLst>
                                      </p:cBhvr>
                                      <p:tavLst>
                                        <p:tav tm="0">
                                          <p:val>
                                            <p:fltVal val="0"/>
                                          </p:val>
                                        </p:tav>
                                        <p:tav tm="100000">
                                          <p:val>
                                            <p:strVal val="#ppt_h"/>
                                          </p:val>
                                        </p:tav>
                                      </p:tavLst>
                                    </p:anim>
                                    <p:animEffect transition="in" filter="fade">
                                      <p:cBhvr>
                                        <p:cTn id="40" dur="500"/>
                                        <p:tgtEl>
                                          <p:spTgt spid="507"/>
                                        </p:tgtEl>
                                      </p:cBhvr>
                                    </p:animEffect>
                                  </p:childTnLst>
                                </p:cTn>
                              </p:par>
                            </p:childTnLst>
                          </p:cTn>
                        </p:par>
                        <p:par>
                          <p:cTn id="41" fill="hold">
                            <p:stCondLst>
                              <p:cond delay="500"/>
                            </p:stCondLst>
                            <p:childTnLst>
                              <p:par>
                                <p:cTn id="42" presetID="22" presetClass="entr" presetSubtype="8" fill="hold" nodeType="after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wipe(left)">
                                      <p:cBhvr>
                                        <p:cTn id="4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 name="TextBox 4">
            <a:extLst>
              <a:ext uri="{FF2B5EF4-FFF2-40B4-BE49-F238E27FC236}">
                <a16:creationId xmlns:a16="http://schemas.microsoft.com/office/drawing/2014/main" id="{AF42C0B6-9032-F73B-0A0B-BB537FA31F00}"/>
              </a:ext>
            </a:extLst>
          </p:cNvPr>
          <p:cNvSpPr txBox="1"/>
          <p:nvPr/>
        </p:nvSpPr>
        <p:spPr>
          <a:xfrm>
            <a:off x="2038662" y="614207"/>
            <a:ext cx="5066676" cy="461665"/>
          </a:xfrm>
          <a:prstGeom prst="rect">
            <a:avLst/>
          </a:prstGeom>
          <a:noFill/>
        </p:spPr>
        <p:txBody>
          <a:bodyPr wrap="square">
            <a:spAutoFit/>
          </a:bodyPr>
          <a:lstStyle/>
          <a:p>
            <a:pPr algn="ctr"/>
            <a:r>
              <a:rPr lang="vi-VN" sz="24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Các góc vẽ trong tranh tĩnh vật</a:t>
            </a:r>
            <a:endParaRPr lang="vi-VN" sz="2400" dirty="0">
              <a:solidFill>
                <a:schemeClr val="tx2"/>
              </a:solidFill>
              <a:effectLst/>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AC106DD4-682C-2153-8576-860BAA4F68A7}"/>
              </a:ext>
            </a:extLst>
          </p:cNvPr>
          <p:cNvPicPr>
            <a:picLocks noChangeAspect="1"/>
          </p:cNvPicPr>
          <p:nvPr/>
        </p:nvPicPr>
        <p:blipFill rotWithShape="1">
          <a:blip r:embed="rId4"/>
          <a:srcRect l="38238" t="12433" r="37519" b="10613"/>
          <a:stretch/>
        </p:blipFill>
        <p:spPr>
          <a:xfrm>
            <a:off x="166234" y="1534586"/>
            <a:ext cx="2428782" cy="2763874"/>
          </a:xfrm>
          <a:prstGeom prst="rect">
            <a:avLst/>
          </a:prstGeom>
        </p:spPr>
      </p:pic>
      <p:pic>
        <p:nvPicPr>
          <p:cNvPr id="9" name="Picture 8">
            <a:extLst>
              <a:ext uri="{FF2B5EF4-FFF2-40B4-BE49-F238E27FC236}">
                <a16:creationId xmlns:a16="http://schemas.microsoft.com/office/drawing/2014/main" id="{510664EE-A488-F73E-E768-85807B516609}"/>
              </a:ext>
            </a:extLst>
          </p:cNvPr>
          <p:cNvPicPr>
            <a:picLocks noChangeAspect="1"/>
          </p:cNvPicPr>
          <p:nvPr/>
        </p:nvPicPr>
        <p:blipFill rotWithShape="1">
          <a:blip r:embed="rId5"/>
          <a:srcRect l="31527" t="10374" r="32889" b="12340"/>
          <a:stretch/>
        </p:blipFill>
        <p:spPr>
          <a:xfrm>
            <a:off x="2752036" y="1534586"/>
            <a:ext cx="3641270" cy="2763873"/>
          </a:xfrm>
          <a:prstGeom prst="rect">
            <a:avLst/>
          </a:prstGeom>
        </p:spPr>
      </p:pic>
      <p:pic>
        <p:nvPicPr>
          <p:cNvPr id="10" name="Picture 9">
            <a:extLst>
              <a:ext uri="{FF2B5EF4-FFF2-40B4-BE49-F238E27FC236}">
                <a16:creationId xmlns:a16="http://schemas.microsoft.com/office/drawing/2014/main" id="{7AE6ADC1-0ED9-D6CB-C165-0FB1077CC55D}"/>
              </a:ext>
            </a:extLst>
          </p:cNvPr>
          <p:cNvPicPr>
            <a:picLocks noChangeAspect="1"/>
          </p:cNvPicPr>
          <p:nvPr/>
        </p:nvPicPr>
        <p:blipFill rotWithShape="1">
          <a:blip r:embed="rId6"/>
          <a:srcRect l="37788" t="7933" r="37788" b="2509"/>
          <a:stretch/>
        </p:blipFill>
        <p:spPr>
          <a:xfrm>
            <a:off x="6550326" y="1534586"/>
            <a:ext cx="2427440" cy="2763873"/>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 name="Title 4">
            <a:extLst>
              <a:ext uri="{FF2B5EF4-FFF2-40B4-BE49-F238E27FC236}">
                <a16:creationId xmlns:a16="http://schemas.microsoft.com/office/drawing/2014/main" id="{45639174-72A3-65D4-37B3-2FDE6F444227}"/>
              </a:ext>
            </a:extLst>
          </p:cNvPr>
          <p:cNvSpPr txBox="1">
            <a:spLocks/>
          </p:cNvSpPr>
          <p:nvPr/>
        </p:nvSpPr>
        <p:spPr>
          <a:xfrm>
            <a:off x="3033486" y="327995"/>
            <a:ext cx="3077028" cy="6357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Alexandria SemiBold"/>
              <a:buNone/>
              <a:defRPr sz="3500" b="0" i="0" u="none" strike="noStrike" cap="none">
                <a:solidFill>
                  <a:schemeClr val="dk1"/>
                </a:solidFill>
                <a:latin typeface="Alexandria SemiBold"/>
                <a:ea typeface="Alexandria SemiBold"/>
                <a:cs typeface="Alexandria SemiBold"/>
                <a:sym typeface="Alexandria SemiBold"/>
              </a:defRPr>
            </a:lvl1pPr>
            <a:lvl2pPr marR="0" lvl="1" algn="l" rtl="0">
              <a:lnSpc>
                <a:spcPct val="100000"/>
              </a:lnSpc>
              <a:spcBef>
                <a:spcPts val="0"/>
              </a:spcBef>
              <a:spcAft>
                <a:spcPts val="0"/>
              </a:spcAft>
              <a:buClr>
                <a:schemeClr val="dk1"/>
              </a:buClr>
              <a:buSzPts val="3500"/>
              <a:buFont typeface="Alexandria SemiBold"/>
              <a:buNone/>
              <a:defRPr sz="3500" b="0" i="0" u="none" strike="noStrike" cap="none">
                <a:solidFill>
                  <a:schemeClr val="dk1"/>
                </a:solidFill>
                <a:latin typeface="Alexandria SemiBold"/>
                <a:ea typeface="Alexandria SemiBold"/>
                <a:cs typeface="Alexandria SemiBold"/>
                <a:sym typeface="Alexandria SemiBold"/>
              </a:defRPr>
            </a:lvl2pPr>
            <a:lvl3pPr marR="0" lvl="2" algn="l" rtl="0">
              <a:lnSpc>
                <a:spcPct val="100000"/>
              </a:lnSpc>
              <a:spcBef>
                <a:spcPts val="0"/>
              </a:spcBef>
              <a:spcAft>
                <a:spcPts val="0"/>
              </a:spcAft>
              <a:buClr>
                <a:schemeClr val="dk1"/>
              </a:buClr>
              <a:buSzPts val="3500"/>
              <a:buFont typeface="Alexandria SemiBold"/>
              <a:buNone/>
              <a:defRPr sz="3500" b="0" i="0" u="none" strike="noStrike" cap="none">
                <a:solidFill>
                  <a:schemeClr val="dk1"/>
                </a:solidFill>
                <a:latin typeface="Alexandria SemiBold"/>
                <a:ea typeface="Alexandria SemiBold"/>
                <a:cs typeface="Alexandria SemiBold"/>
                <a:sym typeface="Alexandria SemiBold"/>
              </a:defRPr>
            </a:lvl3pPr>
            <a:lvl4pPr marR="0" lvl="3" algn="l" rtl="0">
              <a:lnSpc>
                <a:spcPct val="100000"/>
              </a:lnSpc>
              <a:spcBef>
                <a:spcPts val="0"/>
              </a:spcBef>
              <a:spcAft>
                <a:spcPts val="0"/>
              </a:spcAft>
              <a:buClr>
                <a:schemeClr val="dk1"/>
              </a:buClr>
              <a:buSzPts val="3500"/>
              <a:buFont typeface="Alexandria SemiBold"/>
              <a:buNone/>
              <a:defRPr sz="3500" b="0" i="0" u="none" strike="noStrike" cap="none">
                <a:solidFill>
                  <a:schemeClr val="dk1"/>
                </a:solidFill>
                <a:latin typeface="Alexandria SemiBold"/>
                <a:ea typeface="Alexandria SemiBold"/>
                <a:cs typeface="Alexandria SemiBold"/>
                <a:sym typeface="Alexandria SemiBold"/>
              </a:defRPr>
            </a:lvl4pPr>
            <a:lvl5pPr marR="0" lvl="4" algn="l" rtl="0">
              <a:lnSpc>
                <a:spcPct val="100000"/>
              </a:lnSpc>
              <a:spcBef>
                <a:spcPts val="0"/>
              </a:spcBef>
              <a:spcAft>
                <a:spcPts val="0"/>
              </a:spcAft>
              <a:buClr>
                <a:schemeClr val="dk1"/>
              </a:buClr>
              <a:buSzPts val="3500"/>
              <a:buFont typeface="Alexandria SemiBold"/>
              <a:buNone/>
              <a:defRPr sz="3500" b="0" i="0" u="none" strike="noStrike" cap="none">
                <a:solidFill>
                  <a:schemeClr val="dk1"/>
                </a:solidFill>
                <a:latin typeface="Alexandria SemiBold"/>
                <a:ea typeface="Alexandria SemiBold"/>
                <a:cs typeface="Alexandria SemiBold"/>
                <a:sym typeface="Alexandria SemiBold"/>
              </a:defRPr>
            </a:lvl5pPr>
            <a:lvl6pPr marR="0" lvl="5" algn="l" rtl="0">
              <a:lnSpc>
                <a:spcPct val="100000"/>
              </a:lnSpc>
              <a:spcBef>
                <a:spcPts val="0"/>
              </a:spcBef>
              <a:spcAft>
                <a:spcPts val="0"/>
              </a:spcAft>
              <a:buClr>
                <a:schemeClr val="dk1"/>
              </a:buClr>
              <a:buSzPts val="3500"/>
              <a:buFont typeface="Alexandria SemiBold"/>
              <a:buNone/>
              <a:defRPr sz="3500" b="0" i="0" u="none" strike="noStrike" cap="none">
                <a:solidFill>
                  <a:schemeClr val="dk1"/>
                </a:solidFill>
                <a:latin typeface="Alexandria SemiBold"/>
                <a:ea typeface="Alexandria SemiBold"/>
                <a:cs typeface="Alexandria SemiBold"/>
                <a:sym typeface="Alexandria SemiBold"/>
              </a:defRPr>
            </a:lvl6pPr>
            <a:lvl7pPr marR="0" lvl="6" algn="l" rtl="0">
              <a:lnSpc>
                <a:spcPct val="100000"/>
              </a:lnSpc>
              <a:spcBef>
                <a:spcPts val="0"/>
              </a:spcBef>
              <a:spcAft>
                <a:spcPts val="0"/>
              </a:spcAft>
              <a:buClr>
                <a:schemeClr val="dk1"/>
              </a:buClr>
              <a:buSzPts val="3500"/>
              <a:buFont typeface="Alexandria SemiBold"/>
              <a:buNone/>
              <a:defRPr sz="3500" b="0" i="0" u="none" strike="noStrike" cap="none">
                <a:solidFill>
                  <a:schemeClr val="dk1"/>
                </a:solidFill>
                <a:latin typeface="Alexandria SemiBold"/>
                <a:ea typeface="Alexandria SemiBold"/>
                <a:cs typeface="Alexandria SemiBold"/>
                <a:sym typeface="Alexandria SemiBold"/>
              </a:defRPr>
            </a:lvl7pPr>
            <a:lvl8pPr marR="0" lvl="7" algn="l" rtl="0">
              <a:lnSpc>
                <a:spcPct val="100000"/>
              </a:lnSpc>
              <a:spcBef>
                <a:spcPts val="0"/>
              </a:spcBef>
              <a:spcAft>
                <a:spcPts val="0"/>
              </a:spcAft>
              <a:buClr>
                <a:schemeClr val="dk1"/>
              </a:buClr>
              <a:buSzPts val="3500"/>
              <a:buFont typeface="Alexandria SemiBold"/>
              <a:buNone/>
              <a:defRPr sz="3500" b="0" i="0" u="none" strike="noStrike" cap="none">
                <a:solidFill>
                  <a:schemeClr val="dk1"/>
                </a:solidFill>
                <a:latin typeface="Alexandria SemiBold"/>
                <a:ea typeface="Alexandria SemiBold"/>
                <a:cs typeface="Alexandria SemiBold"/>
                <a:sym typeface="Alexandria SemiBold"/>
              </a:defRPr>
            </a:lvl8pPr>
            <a:lvl9pPr marR="0" lvl="8" algn="l" rtl="0">
              <a:lnSpc>
                <a:spcPct val="100000"/>
              </a:lnSpc>
              <a:spcBef>
                <a:spcPts val="0"/>
              </a:spcBef>
              <a:spcAft>
                <a:spcPts val="0"/>
              </a:spcAft>
              <a:buClr>
                <a:schemeClr val="dk1"/>
              </a:buClr>
              <a:buSzPts val="3500"/>
              <a:buFont typeface="Alexandria SemiBold"/>
              <a:buNone/>
              <a:defRPr sz="3500" b="0" i="0" u="none" strike="noStrike" cap="none">
                <a:solidFill>
                  <a:schemeClr val="dk1"/>
                </a:solidFill>
                <a:latin typeface="Alexandria SemiBold"/>
                <a:ea typeface="Alexandria SemiBold"/>
                <a:cs typeface="Alexandria SemiBold"/>
                <a:sym typeface="Alexandria SemiBold"/>
              </a:defRPr>
            </a:lvl9pPr>
          </a:lstStyle>
          <a:p>
            <a:pPr algn="ctr"/>
            <a:r>
              <a:rPr lang="vi-VN" sz="3300" b="1" dirty="0">
                <a:solidFill>
                  <a:schemeClr val="tx2"/>
                </a:solidFill>
                <a:latin typeface="Arial" panose="020B0604020202020204" pitchFamily="34" charset="0"/>
                <a:cs typeface="Arial" panose="020B0604020202020204" pitchFamily="34" charset="0"/>
              </a:rPr>
              <a:t>KHỞI ĐỘNG</a:t>
            </a:r>
          </a:p>
        </p:txBody>
      </p:sp>
      <p:sp>
        <p:nvSpPr>
          <p:cNvPr id="5" name="Arrow: Pentagon 4">
            <a:extLst>
              <a:ext uri="{FF2B5EF4-FFF2-40B4-BE49-F238E27FC236}">
                <a16:creationId xmlns:a16="http://schemas.microsoft.com/office/drawing/2014/main" id="{86299CBE-0860-3D3E-6806-A2792376A737}"/>
              </a:ext>
            </a:extLst>
          </p:cNvPr>
          <p:cNvSpPr/>
          <p:nvPr/>
        </p:nvSpPr>
        <p:spPr>
          <a:xfrm>
            <a:off x="-1" y="1123525"/>
            <a:ext cx="5936343" cy="515257"/>
          </a:xfrm>
          <a:prstGeom prst="homePlate">
            <a:avLst/>
          </a:prstGeom>
          <a:solidFill>
            <a:schemeClr val="accent6"/>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200" b="1" dirty="0">
                <a:solidFill>
                  <a:schemeClr val="bg1">
                    <a:lumMod val="10000"/>
                  </a:schemeClr>
                </a:solidFill>
                <a:latin typeface="Arial" panose="020B0604020202020204" pitchFamily="34" charset="0"/>
                <a:cs typeface="Arial" panose="020B0604020202020204" pitchFamily="34" charset="0"/>
              </a:rPr>
              <a:t>Quan sát đồ vật trong lớp và cho biết</a:t>
            </a:r>
          </a:p>
        </p:txBody>
      </p:sp>
      <p:sp>
        <p:nvSpPr>
          <p:cNvPr id="6" name="TextBox 5">
            <a:extLst>
              <a:ext uri="{FF2B5EF4-FFF2-40B4-BE49-F238E27FC236}">
                <a16:creationId xmlns:a16="http://schemas.microsoft.com/office/drawing/2014/main" id="{D871F26B-F044-38C9-5AD8-F8E4AB292FDA}"/>
              </a:ext>
            </a:extLst>
          </p:cNvPr>
          <p:cNvSpPr txBox="1"/>
          <p:nvPr/>
        </p:nvSpPr>
        <p:spPr>
          <a:xfrm>
            <a:off x="1269999" y="1798530"/>
            <a:ext cx="6604002" cy="87203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vi-VN" sz="1800" dirty="0"/>
              <a:t>Đồ vật nào có khối trụ, khối cầu, khối hộp?</a:t>
            </a:r>
          </a:p>
          <a:p>
            <a:pPr marL="285750" indent="-285750">
              <a:lnSpc>
                <a:spcPct val="150000"/>
              </a:lnSpc>
              <a:buFont typeface="Arial" panose="020B0604020202020204" pitchFamily="34" charset="0"/>
              <a:buChar char="•"/>
            </a:pPr>
            <a:r>
              <a:rPr lang="vi-VN" sz="1800" dirty="0"/>
              <a:t>Đồ vật nào có màu đậm nhất, đồ vật nào có màu sáng nhất?</a:t>
            </a:r>
          </a:p>
        </p:txBody>
      </p:sp>
      <p:grpSp>
        <p:nvGrpSpPr>
          <p:cNvPr id="8" name="Group 7">
            <a:extLst>
              <a:ext uri="{FF2B5EF4-FFF2-40B4-BE49-F238E27FC236}">
                <a16:creationId xmlns:a16="http://schemas.microsoft.com/office/drawing/2014/main" id="{D9FD9B75-D150-D91B-8177-AAF81492794C}"/>
              </a:ext>
            </a:extLst>
          </p:cNvPr>
          <p:cNvGrpSpPr/>
          <p:nvPr/>
        </p:nvGrpSpPr>
        <p:grpSpPr>
          <a:xfrm>
            <a:off x="812799" y="2982712"/>
            <a:ext cx="1156633" cy="1883973"/>
            <a:chOff x="478970" y="1203777"/>
            <a:chExt cx="2220687" cy="3617149"/>
          </a:xfrm>
        </p:grpSpPr>
        <p:pic>
          <p:nvPicPr>
            <p:cNvPr id="9" name="Picture 8">
              <a:extLst>
                <a:ext uri="{FF2B5EF4-FFF2-40B4-BE49-F238E27FC236}">
                  <a16:creationId xmlns:a16="http://schemas.microsoft.com/office/drawing/2014/main" id="{E5670B81-9633-F897-EEFB-4FACD9C124EC}"/>
                </a:ext>
              </a:extLst>
            </p:cNvPr>
            <p:cNvPicPr>
              <a:picLocks noChangeAspect="1"/>
            </p:cNvPicPr>
            <p:nvPr/>
          </p:nvPicPr>
          <p:blipFill rotWithShape="1">
            <a:blip r:embed="rId4"/>
            <a:srcRect l="29013" r="29013"/>
            <a:stretch/>
          </p:blipFill>
          <p:spPr>
            <a:xfrm>
              <a:off x="478970" y="1203777"/>
              <a:ext cx="2220687" cy="2974115"/>
            </a:xfrm>
            <a:prstGeom prst="rect">
              <a:avLst/>
            </a:prstGeom>
          </p:spPr>
        </p:pic>
        <p:sp>
          <p:nvSpPr>
            <p:cNvPr id="10" name="TextBox 9">
              <a:extLst>
                <a:ext uri="{FF2B5EF4-FFF2-40B4-BE49-F238E27FC236}">
                  <a16:creationId xmlns:a16="http://schemas.microsoft.com/office/drawing/2014/main" id="{83547CB8-57B4-96FA-5997-9D7669B8A1E4}"/>
                </a:ext>
              </a:extLst>
            </p:cNvPr>
            <p:cNvSpPr txBox="1"/>
            <p:nvPr/>
          </p:nvSpPr>
          <p:spPr>
            <a:xfrm>
              <a:off x="478970" y="4230007"/>
              <a:ext cx="2220687" cy="590919"/>
            </a:xfrm>
            <a:prstGeom prst="rect">
              <a:avLst/>
            </a:prstGeom>
            <a:noFill/>
          </p:spPr>
          <p:txBody>
            <a:bodyPr wrap="square" rtlCol="0">
              <a:spAutoFit/>
            </a:bodyPr>
            <a:lstStyle/>
            <a:p>
              <a:pPr algn="ctr"/>
              <a:r>
                <a:rPr lang="vi-VN"/>
                <a:t>Lọ hoa</a:t>
              </a:r>
              <a:endParaRPr lang="vi-VN" dirty="0"/>
            </a:p>
          </p:txBody>
        </p:sp>
      </p:grpSp>
      <p:grpSp>
        <p:nvGrpSpPr>
          <p:cNvPr id="11" name="Group 10">
            <a:extLst>
              <a:ext uri="{FF2B5EF4-FFF2-40B4-BE49-F238E27FC236}">
                <a16:creationId xmlns:a16="http://schemas.microsoft.com/office/drawing/2014/main" id="{14F2424F-1420-EFF8-FE7B-1AEBA75E1E21}"/>
              </a:ext>
            </a:extLst>
          </p:cNvPr>
          <p:cNvGrpSpPr/>
          <p:nvPr/>
        </p:nvGrpSpPr>
        <p:grpSpPr>
          <a:xfrm>
            <a:off x="2159880" y="3399649"/>
            <a:ext cx="1156633" cy="1467036"/>
            <a:chOff x="478970" y="2004279"/>
            <a:chExt cx="2220687" cy="2816647"/>
          </a:xfrm>
        </p:grpSpPr>
        <p:pic>
          <p:nvPicPr>
            <p:cNvPr id="12" name="Picture 11">
              <a:extLst>
                <a:ext uri="{FF2B5EF4-FFF2-40B4-BE49-F238E27FC236}">
                  <a16:creationId xmlns:a16="http://schemas.microsoft.com/office/drawing/2014/main" id="{F42A3DE4-FAD9-7533-DBC6-BFBAD96C1A33}"/>
                </a:ext>
              </a:extLst>
            </p:cNvPr>
            <p:cNvPicPr>
              <a:picLocks noChangeAspect="1"/>
            </p:cNvPicPr>
            <p:nvPr/>
          </p:nvPicPr>
          <p:blipFill rotWithShape="1">
            <a:blip r:embed="rId5"/>
            <a:srcRect l="22682" t="23562" r="12666" b="12863"/>
            <a:stretch/>
          </p:blipFill>
          <p:spPr>
            <a:xfrm>
              <a:off x="478970" y="2004279"/>
              <a:ext cx="2210404" cy="2173613"/>
            </a:xfrm>
            <a:prstGeom prst="rect">
              <a:avLst/>
            </a:prstGeom>
          </p:spPr>
        </p:pic>
        <p:sp>
          <p:nvSpPr>
            <p:cNvPr id="13" name="TextBox 12">
              <a:extLst>
                <a:ext uri="{FF2B5EF4-FFF2-40B4-BE49-F238E27FC236}">
                  <a16:creationId xmlns:a16="http://schemas.microsoft.com/office/drawing/2014/main" id="{8BCB3002-1136-2728-095F-AC4D38C210C9}"/>
                </a:ext>
              </a:extLst>
            </p:cNvPr>
            <p:cNvSpPr txBox="1"/>
            <p:nvPr/>
          </p:nvSpPr>
          <p:spPr>
            <a:xfrm>
              <a:off x="478970" y="4230007"/>
              <a:ext cx="2220687" cy="590919"/>
            </a:xfrm>
            <a:prstGeom prst="rect">
              <a:avLst/>
            </a:prstGeom>
            <a:noFill/>
          </p:spPr>
          <p:txBody>
            <a:bodyPr wrap="square" rtlCol="0">
              <a:spAutoFit/>
            </a:bodyPr>
            <a:lstStyle/>
            <a:p>
              <a:pPr algn="ctr"/>
              <a:r>
                <a:rPr lang="vi-VN" dirty="0"/>
                <a:t>Cốc</a:t>
              </a:r>
            </a:p>
          </p:txBody>
        </p:sp>
      </p:grpSp>
      <p:grpSp>
        <p:nvGrpSpPr>
          <p:cNvPr id="14" name="Group 13">
            <a:extLst>
              <a:ext uri="{FF2B5EF4-FFF2-40B4-BE49-F238E27FC236}">
                <a16:creationId xmlns:a16="http://schemas.microsoft.com/office/drawing/2014/main" id="{A9046965-5BB8-9181-924A-CC0BE1DBF707}"/>
              </a:ext>
            </a:extLst>
          </p:cNvPr>
          <p:cNvGrpSpPr/>
          <p:nvPr/>
        </p:nvGrpSpPr>
        <p:grpSpPr>
          <a:xfrm>
            <a:off x="3506472" y="2982712"/>
            <a:ext cx="1276268" cy="1883973"/>
            <a:chOff x="364124" y="1203777"/>
            <a:chExt cx="2450381" cy="3617149"/>
          </a:xfrm>
        </p:grpSpPr>
        <p:pic>
          <p:nvPicPr>
            <p:cNvPr id="15" name="Picture 14">
              <a:extLst>
                <a:ext uri="{FF2B5EF4-FFF2-40B4-BE49-F238E27FC236}">
                  <a16:creationId xmlns:a16="http://schemas.microsoft.com/office/drawing/2014/main" id="{C34CC58E-EB7C-5833-791D-1815D63B1196}"/>
                </a:ext>
              </a:extLst>
            </p:cNvPr>
            <p:cNvPicPr>
              <a:picLocks noChangeAspect="1"/>
            </p:cNvPicPr>
            <p:nvPr/>
          </p:nvPicPr>
          <p:blipFill rotWithShape="1">
            <a:blip r:embed="rId6"/>
            <a:srcRect l="9175" r="8433"/>
            <a:stretch/>
          </p:blipFill>
          <p:spPr>
            <a:xfrm>
              <a:off x="364124" y="1203777"/>
              <a:ext cx="2450381" cy="2974115"/>
            </a:xfrm>
            <a:prstGeom prst="rect">
              <a:avLst/>
            </a:prstGeom>
          </p:spPr>
        </p:pic>
        <p:sp>
          <p:nvSpPr>
            <p:cNvPr id="16" name="TextBox 15">
              <a:extLst>
                <a:ext uri="{FF2B5EF4-FFF2-40B4-BE49-F238E27FC236}">
                  <a16:creationId xmlns:a16="http://schemas.microsoft.com/office/drawing/2014/main" id="{9BBBA239-B7A0-16DD-F34E-375BA5661240}"/>
                </a:ext>
              </a:extLst>
            </p:cNvPr>
            <p:cNvSpPr txBox="1"/>
            <p:nvPr/>
          </p:nvSpPr>
          <p:spPr>
            <a:xfrm>
              <a:off x="478970" y="4230007"/>
              <a:ext cx="2220687" cy="590919"/>
            </a:xfrm>
            <a:prstGeom prst="rect">
              <a:avLst/>
            </a:prstGeom>
            <a:noFill/>
          </p:spPr>
          <p:txBody>
            <a:bodyPr wrap="square" rtlCol="0">
              <a:spAutoFit/>
            </a:bodyPr>
            <a:lstStyle/>
            <a:p>
              <a:pPr algn="ctr"/>
              <a:r>
                <a:rPr lang="vi-VN" dirty="0"/>
                <a:t>Bình nước</a:t>
              </a:r>
            </a:p>
          </p:txBody>
        </p:sp>
      </p:grpSp>
      <p:grpSp>
        <p:nvGrpSpPr>
          <p:cNvPr id="17" name="Group 16">
            <a:extLst>
              <a:ext uri="{FF2B5EF4-FFF2-40B4-BE49-F238E27FC236}">
                <a16:creationId xmlns:a16="http://schemas.microsoft.com/office/drawing/2014/main" id="{3B5CDB92-88A8-D5E8-4E4A-DFB869097A0D}"/>
              </a:ext>
            </a:extLst>
          </p:cNvPr>
          <p:cNvGrpSpPr/>
          <p:nvPr/>
        </p:nvGrpSpPr>
        <p:grpSpPr>
          <a:xfrm>
            <a:off x="4972698" y="2908601"/>
            <a:ext cx="1156633" cy="1958084"/>
            <a:chOff x="478970" y="1061487"/>
            <a:chExt cx="2220687" cy="3759439"/>
          </a:xfrm>
        </p:grpSpPr>
        <p:pic>
          <p:nvPicPr>
            <p:cNvPr id="18" name="Picture 17">
              <a:extLst>
                <a:ext uri="{FF2B5EF4-FFF2-40B4-BE49-F238E27FC236}">
                  <a16:creationId xmlns:a16="http://schemas.microsoft.com/office/drawing/2014/main" id="{682EF381-3F4E-328C-4EED-D82E04CB695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20133" r="79867"/>
                      </a14:imgEffect>
                    </a14:imgLayer>
                  </a14:imgProps>
                </a:ext>
              </a:extLst>
            </a:blip>
            <a:srcRect l="18870" t="7962" r="18870" b="6304"/>
            <a:stretch/>
          </p:blipFill>
          <p:spPr>
            <a:xfrm>
              <a:off x="478970" y="1061487"/>
              <a:ext cx="2220685" cy="3057980"/>
            </a:xfrm>
            <a:prstGeom prst="rect">
              <a:avLst/>
            </a:prstGeom>
          </p:spPr>
        </p:pic>
        <p:sp>
          <p:nvSpPr>
            <p:cNvPr id="19" name="TextBox 18">
              <a:extLst>
                <a:ext uri="{FF2B5EF4-FFF2-40B4-BE49-F238E27FC236}">
                  <a16:creationId xmlns:a16="http://schemas.microsoft.com/office/drawing/2014/main" id="{7AA8E5AB-C50B-5A73-2FD1-41CF6CDAAEDB}"/>
                </a:ext>
              </a:extLst>
            </p:cNvPr>
            <p:cNvSpPr txBox="1"/>
            <p:nvPr/>
          </p:nvSpPr>
          <p:spPr>
            <a:xfrm>
              <a:off x="478970" y="4230007"/>
              <a:ext cx="2220687" cy="590919"/>
            </a:xfrm>
            <a:prstGeom prst="rect">
              <a:avLst/>
            </a:prstGeom>
            <a:noFill/>
          </p:spPr>
          <p:txBody>
            <a:bodyPr wrap="square" rtlCol="0">
              <a:spAutoFit/>
            </a:bodyPr>
            <a:lstStyle/>
            <a:p>
              <a:pPr algn="ctr"/>
              <a:r>
                <a:rPr lang="vi-VN" dirty="0"/>
                <a:t>Hộp phấn</a:t>
              </a:r>
            </a:p>
          </p:txBody>
        </p:sp>
      </p:grpSp>
      <p:grpSp>
        <p:nvGrpSpPr>
          <p:cNvPr id="20" name="Group 19">
            <a:extLst>
              <a:ext uri="{FF2B5EF4-FFF2-40B4-BE49-F238E27FC236}">
                <a16:creationId xmlns:a16="http://schemas.microsoft.com/office/drawing/2014/main" id="{425397F9-7CBA-D676-7078-4E4C315E13C0}"/>
              </a:ext>
            </a:extLst>
          </p:cNvPr>
          <p:cNvGrpSpPr/>
          <p:nvPr/>
        </p:nvGrpSpPr>
        <p:grpSpPr>
          <a:xfrm>
            <a:off x="6313515" y="3098800"/>
            <a:ext cx="2281836" cy="1767885"/>
            <a:chOff x="-601200" y="1426661"/>
            <a:chExt cx="4381030" cy="3394265"/>
          </a:xfrm>
        </p:grpSpPr>
        <p:pic>
          <p:nvPicPr>
            <p:cNvPr id="21" name="Picture 20">
              <a:extLst>
                <a:ext uri="{FF2B5EF4-FFF2-40B4-BE49-F238E27FC236}">
                  <a16:creationId xmlns:a16="http://schemas.microsoft.com/office/drawing/2014/main" id="{1DD88596-7B16-FA5E-233D-447ADFB8A02D}"/>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2754" b="77246" l="10000" r="90000"/>
                      </a14:imgEffect>
                    </a14:imgLayer>
                  </a14:imgProps>
                </a:ext>
              </a:extLst>
            </a:blip>
            <a:srcRect l="7894" t="21048" r="7894" b="21048"/>
            <a:stretch/>
          </p:blipFill>
          <p:spPr>
            <a:xfrm>
              <a:off x="-601200" y="1426661"/>
              <a:ext cx="4381030" cy="2528347"/>
            </a:xfrm>
            <a:prstGeom prst="rect">
              <a:avLst/>
            </a:prstGeom>
          </p:spPr>
        </p:pic>
        <p:sp>
          <p:nvSpPr>
            <p:cNvPr id="22" name="TextBox 21">
              <a:extLst>
                <a:ext uri="{FF2B5EF4-FFF2-40B4-BE49-F238E27FC236}">
                  <a16:creationId xmlns:a16="http://schemas.microsoft.com/office/drawing/2014/main" id="{74456BEF-A1CF-3875-694E-3AA12B30158E}"/>
                </a:ext>
              </a:extLst>
            </p:cNvPr>
            <p:cNvSpPr txBox="1"/>
            <p:nvPr/>
          </p:nvSpPr>
          <p:spPr>
            <a:xfrm>
              <a:off x="478970" y="4230007"/>
              <a:ext cx="2220687" cy="590919"/>
            </a:xfrm>
            <a:prstGeom prst="rect">
              <a:avLst/>
            </a:prstGeom>
            <a:noFill/>
          </p:spPr>
          <p:txBody>
            <a:bodyPr wrap="square" rtlCol="0">
              <a:spAutoFit/>
            </a:bodyPr>
            <a:lstStyle/>
            <a:p>
              <a:pPr algn="ctr"/>
              <a:r>
                <a:rPr lang="vi-VN" dirty="0"/>
                <a:t>Bảng</a:t>
              </a:r>
            </a:p>
          </p:txBody>
        </p:sp>
      </p:grpSp>
    </p:spTree>
    <p:custDataLst>
      <p:tags r:id="rId1"/>
    </p:custData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 presetClass="entr" presetSubtype="4"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par>
                          <p:cTn id="29" fill="hold">
                            <p:stCondLst>
                              <p:cond delay="1500"/>
                            </p:stCondLst>
                            <p:childTnLst>
                              <p:par>
                                <p:cTn id="30" presetID="2" presetClass="entr" presetSubtype="4"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par>
                          <p:cTn id="34" fill="hold">
                            <p:stCondLst>
                              <p:cond delay="2000"/>
                            </p:stCondLst>
                            <p:childTnLst>
                              <p:par>
                                <p:cTn id="35" presetID="2" presetClass="entr" presetSubtype="4"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par>
                          <p:cTn id="39" fill="hold">
                            <p:stCondLst>
                              <p:cond delay="2500"/>
                            </p:stCondLst>
                            <p:childTnLst>
                              <p:par>
                                <p:cTn id="40" presetID="2" presetClass="entr" presetSubtype="4"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ppt_x"/>
                                          </p:val>
                                        </p:tav>
                                        <p:tav tm="100000">
                                          <p:val>
                                            <p:strVal val="#ppt_x"/>
                                          </p:val>
                                        </p:tav>
                                      </p:tavLst>
                                    </p:anim>
                                    <p:anim calcmode="lin" valueType="num">
                                      <p:cBhvr additive="base">
                                        <p:cTn id="4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4" name="TextBox 3">
            <a:extLst>
              <a:ext uri="{FF2B5EF4-FFF2-40B4-BE49-F238E27FC236}">
                <a16:creationId xmlns:a16="http://schemas.microsoft.com/office/drawing/2014/main" id="{CCBE2569-5D25-B328-3244-861805236EBC}"/>
              </a:ext>
            </a:extLst>
          </p:cNvPr>
          <p:cNvSpPr txBox="1"/>
          <p:nvPr/>
        </p:nvSpPr>
        <p:spPr>
          <a:xfrm>
            <a:off x="1986197" y="278023"/>
            <a:ext cx="5171606" cy="461665"/>
          </a:xfrm>
          <a:prstGeom prst="rect">
            <a:avLst/>
          </a:prstGeom>
          <a:noFill/>
        </p:spPr>
        <p:txBody>
          <a:bodyPr wrap="square">
            <a:spAutoFit/>
          </a:bodyPr>
          <a:lstStyle/>
          <a:p>
            <a:pPr algn="ctr"/>
            <a:r>
              <a:rPr lang="vi-VN" sz="2400" b="1" dirty="0">
                <a:solidFill>
                  <a:srgbClr val="EA9100"/>
                </a:solidFill>
                <a:effectLst/>
                <a:latin typeface="Arial" panose="020B0604020202020204" pitchFamily="34" charset="0"/>
                <a:ea typeface="Calibri" panose="020F0502020204030204" pitchFamily="34" charset="0"/>
                <a:cs typeface="Arial" panose="020B0604020202020204" pitchFamily="34" charset="0"/>
              </a:rPr>
              <a:t>2.2. Các bước thực hành bài vẽ</a:t>
            </a:r>
            <a:endParaRPr lang="vi-VN" sz="2400" dirty="0">
              <a:solidFill>
                <a:srgbClr val="EA9100"/>
              </a:solidFill>
              <a:effectLst/>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08223F5A-6A1E-EEE4-8794-232AA80626DF}"/>
              </a:ext>
            </a:extLst>
          </p:cNvPr>
          <p:cNvSpPr/>
          <p:nvPr/>
        </p:nvSpPr>
        <p:spPr>
          <a:xfrm>
            <a:off x="1229193" y="909500"/>
            <a:ext cx="6685614" cy="532374"/>
          </a:xfrm>
          <a:prstGeom prst="roundRect">
            <a:avLst/>
          </a:prstGeom>
          <a:solidFill>
            <a:schemeClr val="accent6"/>
          </a:solidFill>
          <a:ln>
            <a:solidFill>
              <a:schemeClr val="tx1">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113000"/>
              </a:lnSpc>
            </a:pPr>
            <a:r>
              <a:rPr lang="vi-VN" sz="2200" b="1" dirty="0">
                <a:solidFill>
                  <a:srgbClr val="000000"/>
                </a:solidFill>
                <a:effectLst/>
                <a:latin typeface="Arial" panose="020B0604020202020204" pitchFamily="34" charset="0"/>
                <a:cs typeface="Arial" panose="020B0604020202020204" pitchFamily="34" charset="0"/>
              </a:rPr>
              <a:t>Quan sát </a:t>
            </a:r>
            <a:r>
              <a:rPr lang="vi-VN" sz="2200" b="1" dirty="0">
                <a:solidFill>
                  <a:srgbClr val="000000"/>
                </a:solidFill>
                <a:latin typeface="Arial" panose="020B0604020202020204" pitchFamily="34" charset="0"/>
                <a:cs typeface="Arial" panose="020B0604020202020204" pitchFamily="34" charset="0"/>
              </a:rPr>
              <a:t>các bước thực hành bài vẽ </a:t>
            </a:r>
            <a:r>
              <a:rPr lang="vi-VN" sz="2200" b="1" dirty="0">
                <a:solidFill>
                  <a:srgbClr val="000000"/>
                </a:solidFill>
                <a:effectLst/>
                <a:latin typeface="Arial" panose="020B0604020202020204" pitchFamily="34" charset="0"/>
                <a:cs typeface="Arial" panose="020B0604020202020204" pitchFamily="34" charset="0"/>
              </a:rPr>
              <a:t>SGK tr.5</a:t>
            </a:r>
            <a:endParaRPr lang="vi-VN" sz="2200" b="1" dirty="0">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C314CC5-3826-3D72-1861-2D43C1E24972}"/>
              </a:ext>
            </a:extLst>
          </p:cNvPr>
          <p:cNvSpPr txBox="1"/>
          <p:nvPr/>
        </p:nvSpPr>
        <p:spPr>
          <a:xfrm>
            <a:off x="1573967" y="1651346"/>
            <a:ext cx="5996066" cy="443455"/>
          </a:xfrm>
          <a:prstGeom prst="rect">
            <a:avLst/>
          </a:prstGeom>
          <a:noFill/>
        </p:spPr>
        <p:txBody>
          <a:bodyPr wrap="square">
            <a:spAutoFit/>
          </a:bodyPr>
          <a:lstStyle/>
          <a:p>
            <a:pPr marL="342900" indent="-342900" algn="ctr">
              <a:lnSpc>
                <a:spcPct val="113000"/>
              </a:lnSpc>
              <a:buClr>
                <a:srgbClr val="FF0000"/>
              </a:buClr>
              <a:buFont typeface="Arial" panose="020B0604020202020204" pitchFamily="34" charset="0"/>
              <a:buChar char="•"/>
            </a:pPr>
            <a:r>
              <a:rPr lang="vi-VN" sz="2200" b="1" i="1" dirty="0">
                <a:solidFill>
                  <a:srgbClr val="FF0000"/>
                </a:solidFill>
                <a:effectLst/>
                <a:latin typeface="Arial" panose="020B0604020202020204" pitchFamily="34" charset="0"/>
                <a:cs typeface="Arial" panose="020B0604020202020204" pitchFamily="34" charset="0"/>
              </a:rPr>
              <a:t>Trình bày các bước thực hành bài vẽ.</a:t>
            </a:r>
            <a:endParaRPr lang="vi-VN" sz="2200" b="1" dirty="0">
              <a:solidFill>
                <a:srgbClr val="FF0000"/>
              </a:solidFill>
              <a:effectLst/>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BBEBC8C9-DF5D-5515-D8EC-550461FD452D}"/>
              </a:ext>
            </a:extLst>
          </p:cNvPr>
          <p:cNvGrpSpPr/>
          <p:nvPr/>
        </p:nvGrpSpPr>
        <p:grpSpPr>
          <a:xfrm>
            <a:off x="165046" y="2425030"/>
            <a:ext cx="2128294" cy="1938596"/>
            <a:chOff x="422428" y="2179769"/>
            <a:chExt cx="1802313" cy="1649354"/>
          </a:xfrm>
          <a:solidFill>
            <a:schemeClr val="accent6"/>
          </a:solidFill>
        </p:grpSpPr>
        <p:pic>
          <p:nvPicPr>
            <p:cNvPr id="8" name="Picture 7">
              <a:extLst>
                <a:ext uri="{FF2B5EF4-FFF2-40B4-BE49-F238E27FC236}">
                  <a16:creationId xmlns:a16="http://schemas.microsoft.com/office/drawing/2014/main" id="{5BF9B0B7-B613-ED67-228C-37F85C525CA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rcRect/>
            <a:stretch/>
          </p:blipFill>
          <p:spPr>
            <a:xfrm>
              <a:off x="422428" y="2571750"/>
              <a:ext cx="1802313" cy="1257373"/>
            </a:xfrm>
            <a:prstGeom prst="rect">
              <a:avLst/>
            </a:prstGeom>
            <a:grpFill/>
          </p:spPr>
        </p:pic>
        <p:sp>
          <p:nvSpPr>
            <p:cNvPr id="9" name="Oval 8">
              <a:extLst>
                <a:ext uri="{FF2B5EF4-FFF2-40B4-BE49-F238E27FC236}">
                  <a16:creationId xmlns:a16="http://schemas.microsoft.com/office/drawing/2014/main" id="{831C9402-E566-099F-7A9D-DDDE5A040CFF}"/>
                </a:ext>
              </a:extLst>
            </p:cNvPr>
            <p:cNvSpPr/>
            <p:nvPr/>
          </p:nvSpPr>
          <p:spPr>
            <a:xfrm>
              <a:off x="1202141" y="2179769"/>
              <a:ext cx="242887" cy="242887"/>
            </a:xfrm>
            <a:prstGeom prst="ellipse">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r>
                <a:rPr lang="vi-VN" sz="1600" b="1" dirty="0">
                  <a:solidFill>
                    <a:schemeClr val="tx1"/>
                  </a:solidFill>
                  <a:latin typeface="Arial" panose="020B0604020202020204" pitchFamily="34" charset="0"/>
                  <a:cs typeface="Arial" panose="020B0604020202020204" pitchFamily="34" charset="0"/>
                </a:rPr>
                <a:t>1</a:t>
              </a:r>
            </a:p>
          </p:txBody>
        </p:sp>
      </p:grpSp>
      <p:grpSp>
        <p:nvGrpSpPr>
          <p:cNvPr id="10" name="Group 9">
            <a:extLst>
              <a:ext uri="{FF2B5EF4-FFF2-40B4-BE49-F238E27FC236}">
                <a16:creationId xmlns:a16="http://schemas.microsoft.com/office/drawing/2014/main" id="{9D402D6E-6A80-F044-925C-59283627BCEA}"/>
              </a:ext>
            </a:extLst>
          </p:cNvPr>
          <p:cNvGrpSpPr/>
          <p:nvPr/>
        </p:nvGrpSpPr>
        <p:grpSpPr>
          <a:xfrm>
            <a:off x="2405922" y="2734196"/>
            <a:ext cx="2113612" cy="1938596"/>
            <a:chOff x="428645" y="2179769"/>
            <a:chExt cx="1789879" cy="1649354"/>
          </a:xfrm>
          <a:solidFill>
            <a:schemeClr val="accent6"/>
          </a:solidFill>
        </p:grpSpPr>
        <p:pic>
          <p:nvPicPr>
            <p:cNvPr id="11" name="Picture 10">
              <a:extLst>
                <a:ext uri="{FF2B5EF4-FFF2-40B4-BE49-F238E27FC236}">
                  <a16:creationId xmlns:a16="http://schemas.microsoft.com/office/drawing/2014/main" id="{A832F42E-3FC7-DDD4-10BC-4AC9933D2843}"/>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rcRect/>
            <a:stretch/>
          </p:blipFill>
          <p:spPr>
            <a:xfrm>
              <a:off x="428645" y="2571750"/>
              <a:ext cx="1789879" cy="1257373"/>
            </a:xfrm>
            <a:prstGeom prst="rect">
              <a:avLst/>
            </a:prstGeom>
            <a:grpFill/>
          </p:spPr>
        </p:pic>
        <p:sp>
          <p:nvSpPr>
            <p:cNvPr id="12" name="Oval 11">
              <a:extLst>
                <a:ext uri="{FF2B5EF4-FFF2-40B4-BE49-F238E27FC236}">
                  <a16:creationId xmlns:a16="http://schemas.microsoft.com/office/drawing/2014/main" id="{FD5D0C1C-0A15-C60E-DF8C-B185DE21107B}"/>
                </a:ext>
              </a:extLst>
            </p:cNvPr>
            <p:cNvSpPr/>
            <p:nvPr/>
          </p:nvSpPr>
          <p:spPr>
            <a:xfrm>
              <a:off x="1202141" y="2179769"/>
              <a:ext cx="242888" cy="242887"/>
            </a:xfrm>
            <a:prstGeom prst="ellipse">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r>
                <a:rPr lang="vi-VN" sz="1600" b="1" dirty="0">
                  <a:solidFill>
                    <a:schemeClr val="tx1"/>
                  </a:solidFill>
                  <a:latin typeface="Arial" panose="020B0604020202020204" pitchFamily="34" charset="0"/>
                  <a:cs typeface="Arial" panose="020B0604020202020204" pitchFamily="34" charset="0"/>
                </a:rPr>
                <a:t>2</a:t>
              </a:r>
            </a:p>
          </p:txBody>
        </p:sp>
      </p:grpSp>
      <p:grpSp>
        <p:nvGrpSpPr>
          <p:cNvPr id="13" name="Group 12">
            <a:extLst>
              <a:ext uri="{FF2B5EF4-FFF2-40B4-BE49-F238E27FC236}">
                <a16:creationId xmlns:a16="http://schemas.microsoft.com/office/drawing/2014/main" id="{51D35EE0-4EB8-FB7E-A303-93361737810B}"/>
              </a:ext>
            </a:extLst>
          </p:cNvPr>
          <p:cNvGrpSpPr/>
          <p:nvPr/>
        </p:nvGrpSpPr>
        <p:grpSpPr>
          <a:xfrm>
            <a:off x="4633509" y="2425030"/>
            <a:ext cx="2125508" cy="1938596"/>
            <a:chOff x="423608" y="2179769"/>
            <a:chExt cx="1799953" cy="1649353"/>
          </a:xfrm>
          <a:solidFill>
            <a:schemeClr val="accent6"/>
          </a:solidFill>
        </p:grpSpPr>
        <p:pic>
          <p:nvPicPr>
            <p:cNvPr id="14" name="Picture 13">
              <a:extLst>
                <a:ext uri="{FF2B5EF4-FFF2-40B4-BE49-F238E27FC236}">
                  <a16:creationId xmlns:a16="http://schemas.microsoft.com/office/drawing/2014/main" id="{3DD9BD65-C1F2-6967-0BF6-29928771DE34}"/>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Lst>
            </a:blip>
            <a:srcRect/>
            <a:stretch/>
          </p:blipFill>
          <p:spPr>
            <a:xfrm>
              <a:off x="423608" y="2571750"/>
              <a:ext cx="1799953" cy="1257372"/>
            </a:xfrm>
            <a:prstGeom prst="rect">
              <a:avLst/>
            </a:prstGeom>
          </p:spPr>
        </p:pic>
        <p:sp>
          <p:nvSpPr>
            <p:cNvPr id="15" name="Oval 14">
              <a:extLst>
                <a:ext uri="{FF2B5EF4-FFF2-40B4-BE49-F238E27FC236}">
                  <a16:creationId xmlns:a16="http://schemas.microsoft.com/office/drawing/2014/main" id="{076C6343-C824-DA24-B0CA-2ED422B523AF}"/>
                </a:ext>
              </a:extLst>
            </p:cNvPr>
            <p:cNvSpPr/>
            <p:nvPr/>
          </p:nvSpPr>
          <p:spPr>
            <a:xfrm>
              <a:off x="1202141" y="2179769"/>
              <a:ext cx="242887" cy="242887"/>
            </a:xfrm>
            <a:prstGeom prst="ellipse">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r>
                <a:rPr lang="vi-VN" sz="1600" b="1" dirty="0">
                  <a:solidFill>
                    <a:schemeClr val="tx1"/>
                  </a:solidFill>
                  <a:latin typeface="Arial" panose="020B0604020202020204" pitchFamily="34" charset="0"/>
                  <a:cs typeface="Arial" panose="020B0604020202020204" pitchFamily="34" charset="0"/>
                </a:rPr>
                <a:t>3</a:t>
              </a:r>
            </a:p>
          </p:txBody>
        </p:sp>
      </p:grpSp>
      <p:grpSp>
        <p:nvGrpSpPr>
          <p:cNvPr id="16" name="Group 15">
            <a:extLst>
              <a:ext uri="{FF2B5EF4-FFF2-40B4-BE49-F238E27FC236}">
                <a16:creationId xmlns:a16="http://schemas.microsoft.com/office/drawing/2014/main" id="{5CDE52F8-E5DD-1C66-B6AE-A4B268484CD9}"/>
              </a:ext>
            </a:extLst>
          </p:cNvPr>
          <p:cNvGrpSpPr/>
          <p:nvPr/>
        </p:nvGrpSpPr>
        <p:grpSpPr>
          <a:xfrm>
            <a:off x="6876282" y="2734347"/>
            <a:ext cx="2107032" cy="1936578"/>
            <a:chOff x="431432" y="2179769"/>
            <a:chExt cx="1784306" cy="1647637"/>
          </a:xfrm>
          <a:solidFill>
            <a:schemeClr val="accent6"/>
          </a:solidFill>
        </p:grpSpPr>
        <p:pic>
          <p:nvPicPr>
            <p:cNvPr id="17" name="Picture 16">
              <a:extLst>
                <a:ext uri="{FF2B5EF4-FFF2-40B4-BE49-F238E27FC236}">
                  <a16:creationId xmlns:a16="http://schemas.microsoft.com/office/drawing/2014/main" id="{B9579BD8-09F5-1B2D-84A7-FC16BAFABC57}"/>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Layer>
                  </a14:imgProps>
                </a:ext>
              </a:extLst>
            </a:blip>
            <a:srcRect/>
            <a:stretch/>
          </p:blipFill>
          <p:spPr>
            <a:xfrm>
              <a:off x="431432" y="2570033"/>
              <a:ext cx="1784306" cy="1257373"/>
            </a:xfrm>
            <a:prstGeom prst="rect">
              <a:avLst/>
            </a:prstGeom>
            <a:grpFill/>
          </p:spPr>
        </p:pic>
        <p:sp>
          <p:nvSpPr>
            <p:cNvPr id="18" name="Oval 17">
              <a:extLst>
                <a:ext uri="{FF2B5EF4-FFF2-40B4-BE49-F238E27FC236}">
                  <a16:creationId xmlns:a16="http://schemas.microsoft.com/office/drawing/2014/main" id="{FF593BE8-F919-7D84-83B9-7E8B8793E701}"/>
                </a:ext>
              </a:extLst>
            </p:cNvPr>
            <p:cNvSpPr/>
            <p:nvPr/>
          </p:nvSpPr>
          <p:spPr>
            <a:xfrm>
              <a:off x="1202141" y="2179769"/>
              <a:ext cx="242887" cy="242887"/>
            </a:xfrm>
            <a:prstGeom prst="ellipse">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r>
                <a:rPr lang="vi-VN" sz="1600" b="1" dirty="0">
                  <a:solidFill>
                    <a:schemeClr val="tx1"/>
                  </a:solidFill>
                  <a:latin typeface="Arial" panose="020B0604020202020204" pitchFamily="34" charset="0"/>
                  <a:cs typeface="Arial" panose="020B0604020202020204" pitchFamily="34" charset="0"/>
                </a:rPr>
                <a:t>4</a:t>
              </a:r>
            </a:p>
          </p:txBody>
        </p:sp>
      </p:grpSp>
    </p:spTree>
    <p:custDataLst>
      <p:tags r:id="rId1"/>
    </p:custData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2" presetClass="entr" presetSubtype="4"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2" presetClass="entr" presetSubtype="4"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4" name="TextBox 3">
            <a:extLst>
              <a:ext uri="{FF2B5EF4-FFF2-40B4-BE49-F238E27FC236}">
                <a16:creationId xmlns:a16="http://schemas.microsoft.com/office/drawing/2014/main" id="{CCBE2569-5D25-B328-3244-861805236EBC}"/>
              </a:ext>
            </a:extLst>
          </p:cNvPr>
          <p:cNvSpPr txBox="1"/>
          <p:nvPr/>
        </p:nvSpPr>
        <p:spPr>
          <a:xfrm>
            <a:off x="1986197" y="278023"/>
            <a:ext cx="5171606" cy="461665"/>
          </a:xfrm>
          <a:prstGeom prst="rect">
            <a:avLst/>
          </a:prstGeom>
          <a:noFill/>
        </p:spPr>
        <p:txBody>
          <a:bodyPr wrap="square">
            <a:spAutoFit/>
          </a:bodyPr>
          <a:lstStyle/>
          <a:p>
            <a:pPr algn="ctr"/>
            <a:r>
              <a:rPr lang="vi-VN" sz="2400" b="1" dirty="0">
                <a:solidFill>
                  <a:srgbClr val="EA9100"/>
                </a:solidFill>
                <a:effectLst/>
                <a:latin typeface="Arial" panose="020B0604020202020204" pitchFamily="34" charset="0"/>
                <a:ea typeface="Calibri" panose="020F0502020204030204" pitchFamily="34" charset="0"/>
                <a:cs typeface="Arial" panose="020B0604020202020204" pitchFamily="34" charset="0"/>
              </a:rPr>
              <a:t>2.2. Các bước thực hành bài vẽ</a:t>
            </a:r>
            <a:endParaRPr lang="vi-VN" sz="2400" dirty="0">
              <a:solidFill>
                <a:srgbClr val="EA9100"/>
              </a:solidFill>
              <a:effectLst/>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BBEBC8C9-DF5D-5515-D8EC-550461FD452D}"/>
              </a:ext>
            </a:extLst>
          </p:cNvPr>
          <p:cNvGrpSpPr/>
          <p:nvPr/>
        </p:nvGrpSpPr>
        <p:grpSpPr>
          <a:xfrm>
            <a:off x="165046" y="1008460"/>
            <a:ext cx="2128294" cy="1938596"/>
            <a:chOff x="422428" y="2179769"/>
            <a:chExt cx="1802313" cy="1649354"/>
          </a:xfrm>
          <a:solidFill>
            <a:schemeClr val="accent6"/>
          </a:solidFill>
        </p:grpSpPr>
        <p:pic>
          <p:nvPicPr>
            <p:cNvPr id="8" name="Picture 7">
              <a:extLst>
                <a:ext uri="{FF2B5EF4-FFF2-40B4-BE49-F238E27FC236}">
                  <a16:creationId xmlns:a16="http://schemas.microsoft.com/office/drawing/2014/main" id="{5BF9B0B7-B613-ED67-228C-37F85C525CA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rcRect/>
            <a:stretch/>
          </p:blipFill>
          <p:spPr>
            <a:xfrm>
              <a:off x="422428" y="2571750"/>
              <a:ext cx="1802313" cy="1257373"/>
            </a:xfrm>
            <a:prstGeom prst="rect">
              <a:avLst/>
            </a:prstGeom>
            <a:grpFill/>
          </p:spPr>
        </p:pic>
        <p:sp>
          <p:nvSpPr>
            <p:cNvPr id="9" name="Oval 8">
              <a:extLst>
                <a:ext uri="{FF2B5EF4-FFF2-40B4-BE49-F238E27FC236}">
                  <a16:creationId xmlns:a16="http://schemas.microsoft.com/office/drawing/2014/main" id="{831C9402-E566-099F-7A9D-DDDE5A040CFF}"/>
                </a:ext>
              </a:extLst>
            </p:cNvPr>
            <p:cNvSpPr/>
            <p:nvPr/>
          </p:nvSpPr>
          <p:spPr>
            <a:xfrm>
              <a:off x="1202141" y="2179769"/>
              <a:ext cx="242887" cy="242887"/>
            </a:xfrm>
            <a:prstGeom prst="ellipse">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r>
                <a:rPr lang="vi-VN" sz="1600" b="1" dirty="0">
                  <a:solidFill>
                    <a:schemeClr val="tx1"/>
                  </a:solidFill>
                  <a:latin typeface="Arial" panose="020B0604020202020204" pitchFamily="34" charset="0"/>
                  <a:cs typeface="Arial" panose="020B0604020202020204" pitchFamily="34" charset="0"/>
                </a:rPr>
                <a:t>1</a:t>
              </a:r>
            </a:p>
          </p:txBody>
        </p:sp>
      </p:grpSp>
      <p:grpSp>
        <p:nvGrpSpPr>
          <p:cNvPr id="10" name="Group 9">
            <a:extLst>
              <a:ext uri="{FF2B5EF4-FFF2-40B4-BE49-F238E27FC236}">
                <a16:creationId xmlns:a16="http://schemas.microsoft.com/office/drawing/2014/main" id="{9D402D6E-6A80-F044-925C-59283627BCEA}"/>
              </a:ext>
            </a:extLst>
          </p:cNvPr>
          <p:cNvGrpSpPr/>
          <p:nvPr/>
        </p:nvGrpSpPr>
        <p:grpSpPr>
          <a:xfrm>
            <a:off x="2405922" y="1008460"/>
            <a:ext cx="2113612" cy="1938596"/>
            <a:chOff x="428645" y="2179769"/>
            <a:chExt cx="1789879" cy="1649354"/>
          </a:xfrm>
          <a:solidFill>
            <a:schemeClr val="accent6"/>
          </a:solidFill>
        </p:grpSpPr>
        <p:pic>
          <p:nvPicPr>
            <p:cNvPr id="11" name="Picture 10">
              <a:extLst>
                <a:ext uri="{FF2B5EF4-FFF2-40B4-BE49-F238E27FC236}">
                  <a16:creationId xmlns:a16="http://schemas.microsoft.com/office/drawing/2014/main" id="{A832F42E-3FC7-DDD4-10BC-4AC9933D2843}"/>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rcRect/>
            <a:stretch/>
          </p:blipFill>
          <p:spPr>
            <a:xfrm>
              <a:off x="428645" y="2571750"/>
              <a:ext cx="1789879" cy="1257373"/>
            </a:xfrm>
            <a:prstGeom prst="rect">
              <a:avLst/>
            </a:prstGeom>
            <a:grpFill/>
          </p:spPr>
        </p:pic>
        <p:sp>
          <p:nvSpPr>
            <p:cNvPr id="12" name="Oval 11">
              <a:extLst>
                <a:ext uri="{FF2B5EF4-FFF2-40B4-BE49-F238E27FC236}">
                  <a16:creationId xmlns:a16="http://schemas.microsoft.com/office/drawing/2014/main" id="{FD5D0C1C-0A15-C60E-DF8C-B185DE21107B}"/>
                </a:ext>
              </a:extLst>
            </p:cNvPr>
            <p:cNvSpPr/>
            <p:nvPr/>
          </p:nvSpPr>
          <p:spPr>
            <a:xfrm>
              <a:off x="1202141" y="2179769"/>
              <a:ext cx="242888" cy="242887"/>
            </a:xfrm>
            <a:prstGeom prst="ellipse">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r>
                <a:rPr lang="vi-VN" sz="1600" b="1" dirty="0">
                  <a:solidFill>
                    <a:schemeClr val="tx1"/>
                  </a:solidFill>
                  <a:latin typeface="Arial" panose="020B0604020202020204" pitchFamily="34" charset="0"/>
                  <a:cs typeface="Arial" panose="020B0604020202020204" pitchFamily="34" charset="0"/>
                </a:rPr>
                <a:t>2</a:t>
              </a:r>
            </a:p>
          </p:txBody>
        </p:sp>
      </p:grpSp>
      <p:grpSp>
        <p:nvGrpSpPr>
          <p:cNvPr id="13" name="Group 12">
            <a:extLst>
              <a:ext uri="{FF2B5EF4-FFF2-40B4-BE49-F238E27FC236}">
                <a16:creationId xmlns:a16="http://schemas.microsoft.com/office/drawing/2014/main" id="{51D35EE0-4EB8-FB7E-A303-93361737810B}"/>
              </a:ext>
            </a:extLst>
          </p:cNvPr>
          <p:cNvGrpSpPr/>
          <p:nvPr/>
        </p:nvGrpSpPr>
        <p:grpSpPr>
          <a:xfrm>
            <a:off x="4633509" y="1008460"/>
            <a:ext cx="2125508" cy="1938596"/>
            <a:chOff x="423608" y="2179769"/>
            <a:chExt cx="1799953" cy="1649353"/>
          </a:xfrm>
          <a:solidFill>
            <a:schemeClr val="accent6"/>
          </a:solidFill>
        </p:grpSpPr>
        <p:pic>
          <p:nvPicPr>
            <p:cNvPr id="14" name="Picture 13">
              <a:extLst>
                <a:ext uri="{FF2B5EF4-FFF2-40B4-BE49-F238E27FC236}">
                  <a16:creationId xmlns:a16="http://schemas.microsoft.com/office/drawing/2014/main" id="{3DD9BD65-C1F2-6967-0BF6-29928771DE34}"/>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Lst>
            </a:blip>
            <a:srcRect/>
            <a:stretch/>
          </p:blipFill>
          <p:spPr>
            <a:xfrm>
              <a:off x="423608" y="2571750"/>
              <a:ext cx="1799953" cy="1257372"/>
            </a:xfrm>
            <a:prstGeom prst="rect">
              <a:avLst/>
            </a:prstGeom>
          </p:spPr>
        </p:pic>
        <p:sp>
          <p:nvSpPr>
            <p:cNvPr id="15" name="Oval 14">
              <a:extLst>
                <a:ext uri="{FF2B5EF4-FFF2-40B4-BE49-F238E27FC236}">
                  <a16:creationId xmlns:a16="http://schemas.microsoft.com/office/drawing/2014/main" id="{076C6343-C824-DA24-B0CA-2ED422B523AF}"/>
                </a:ext>
              </a:extLst>
            </p:cNvPr>
            <p:cNvSpPr/>
            <p:nvPr/>
          </p:nvSpPr>
          <p:spPr>
            <a:xfrm>
              <a:off x="1202141" y="2179769"/>
              <a:ext cx="242887" cy="242887"/>
            </a:xfrm>
            <a:prstGeom prst="ellipse">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r>
                <a:rPr lang="vi-VN" sz="1600" b="1" dirty="0">
                  <a:solidFill>
                    <a:schemeClr val="tx1"/>
                  </a:solidFill>
                  <a:latin typeface="Arial" panose="020B0604020202020204" pitchFamily="34" charset="0"/>
                  <a:cs typeface="Arial" panose="020B0604020202020204" pitchFamily="34" charset="0"/>
                </a:rPr>
                <a:t>3</a:t>
              </a:r>
            </a:p>
          </p:txBody>
        </p:sp>
      </p:grpSp>
      <p:grpSp>
        <p:nvGrpSpPr>
          <p:cNvPr id="16" name="Group 15">
            <a:extLst>
              <a:ext uri="{FF2B5EF4-FFF2-40B4-BE49-F238E27FC236}">
                <a16:creationId xmlns:a16="http://schemas.microsoft.com/office/drawing/2014/main" id="{5CDE52F8-E5DD-1C66-B6AE-A4B268484CD9}"/>
              </a:ext>
            </a:extLst>
          </p:cNvPr>
          <p:cNvGrpSpPr/>
          <p:nvPr/>
        </p:nvGrpSpPr>
        <p:grpSpPr>
          <a:xfrm>
            <a:off x="6876282" y="1008460"/>
            <a:ext cx="2107032" cy="1936578"/>
            <a:chOff x="431432" y="2179769"/>
            <a:chExt cx="1784306" cy="1647637"/>
          </a:xfrm>
          <a:solidFill>
            <a:schemeClr val="accent6"/>
          </a:solidFill>
        </p:grpSpPr>
        <p:pic>
          <p:nvPicPr>
            <p:cNvPr id="17" name="Picture 16">
              <a:extLst>
                <a:ext uri="{FF2B5EF4-FFF2-40B4-BE49-F238E27FC236}">
                  <a16:creationId xmlns:a16="http://schemas.microsoft.com/office/drawing/2014/main" id="{B9579BD8-09F5-1B2D-84A7-FC16BAFABC57}"/>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Layer>
                  </a14:imgProps>
                </a:ext>
              </a:extLst>
            </a:blip>
            <a:srcRect/>
            <a:stretch/>
          </p:blipFill>
          <p:spPr>
            <a:xfrm>
              <a:off x="431432" y="2570033"/>
              <a:ext cx="1784306" cy="1257373"/>
            </a:xfrm>
            <a:prstGeom prst="rect">
              <a:avLst/>
            </a:prstGeom>
            <a:grpFill/>
          </p:spPr>
        </p:pic>
        <p:sp>
          <p:nvSpPr>
            <p:cNvPr id="18" name="Oval 17">
              <a:extLst>
                <a:ext uri="{FF2B5EF4-FFF2-40B4-BE49-F238E27FC236}">
                  <a16:creationId xmlns:a16="http://schemas.microsoft.com/office/drawing/2014/main" id="{FF593BE8-F919-7D84-83B9-7E8B8793E701}"/>
                </a:ext>
              </a:extLst>
            </p:cNvPr>
            <p:cNvSpPr/>
            <p:nvPr/>
          </p:nvSpPr>
          <p:spPr>
            <a:xfrm>
              <a:off x="1202141" y="2179769"/>
              <a:ext cx="242887" cy="242887"/>
            </a:xfrm>
            <a:prstGeom prst="ellipse">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r>
                <a:rPr lang="vi-VN" sz="1600" b="1" dirty="0">
                  <a:solidFill>
                    <a:schemeClr val="tx1"/>
                  </a:solidFill>
                  <a:latin typeface="Arial" panose="020B0604020202020204" pitchFamily="34" charset="0"/>
                  <a:cs typeface="Arial" panose="020B0604020202020204" pitchFamily="34" charset="0"/>
                </a:rPr>
                <a:t>4</a:t>
              </a:r>
            </a:p>
          </p:txBody>
        </p:sp>
      </p:grpSp>
      <p:sp>
        <p:nvSpPr>
          <p:cNvPr id="2" name="TextBox 1">
            <a:extLst>
              <a:ext uri="{FF2B5EF4-FFF2-40B4-BE49-F238E27FC236}">
                <a16:creationId xmlns:a16="http://schemas.microsoft.com/office/drawing/2014/main" id="{43558B35-25A5-1231-B494-B825DD1A804E}"/>
              </a:ext>
            </a:extLst>
          </p:cNvPr>
          <p:cNvSpPr txBox="1"/>
          <p:nvPr/>
        </p:nvSpPr>
        <p:spPr>
          <a:xfrm>
            <a:off x="248251" y="3122296"/>
            <a:ext cx="1961884" cy="1524007"/>
          </a:xfrm>
          <a:prstGeom prst="rect">
            <a:avLst/>
          </a:prstGeom>
          <a:noFill/>
        </p:spPr>
        <p:txBody>
          <a:bodyPr wrap="square">
            <a:spAutoFit/>
          </a:bodyPr>
          <a:lstStyle/>
          <a:p>
            <a:pPr algn="ctr">
              <a:lnSpc>
                <a:spcPct val="150000"/>
              </a:lnSpc>
            </a:pPr>
            <a:r>
              <a:rPr lang="vi-VN" sz="1600" dirty="0">
                <a:latin typeface="Arial" panose="020B0604020202020204" pitchFamily="34" charset="0"/>
                <a:cs typeface="Arial" panose="020B0604020202020204" pitchFamily="34" charset="0"/>
              </a:rPr>
              <a:t>Vẽ phác khung hình chung và khung hình riêng của từng vật mẫu</a:t>
            </a:r>
            <a:endParaRPr lang="vi-VN" sz="1600" dirty="0">
              <a:effectLst/>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9634306-B160-A1B7-AABB-FED261D26C4D}"/>
              </a:ext>
            </a:extLst>
          </p:cNvPr>
          <p:cNvSpPr txBox="1"/>
          <p:nvPr/>
        </p:nvSpPr>
        <p:spPr>
          <a:xfrm>
            <a:off x="2481786" y="3122296"/>
            <a:ext cx="1961884" cy="416011"/>
          </a:xfrm>
          <a:prstGeom prst="rect">
            <a:avLst/>
          </a:prstGeom>
          <a:noFill/>
        </p:spPr>
        <p:txBody>
          <a:bodyPr wrap="square">
            <a:spAutoFit/>
          </a:bodyPr>
          <a:lstStyle/>
          <a:p>
            <a:pPr algn="ctr">
              <a:lnSpc>
                <a:spcPct val="150000"/>
              </a:lnSpc>
            </a:pPr>
            <a:r>
              <a:rPr lang="vi-VN" sz="1600">
                <a:latin typeface="Arial" panose="020B0604020202020204" pitchFamily="34" charset="0"/>
                <a:cs typeface="Arial" panose="020B0604020202020204" pitchFamily="34" charset="0"/>
              </a:rPr>
              <a:t>Vẽ chi tiết</a:t>
            </a:r>
            <a:endParaRPr lang="vi-VN" sz="1600" dirty="0">
              <a:effectLst/>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AA17F0EF-10EB-0056-5559-B96FDD75DA95}"/>
              </a:ext>
            </a:extLst>
          </p:cNvPr>
          <p:cNvSpPr txBox="1"/>
          <p:nvPr/>
        </p:nvSpPr>
        <p:spPr>
          <a:xfrm>
            <a:off x="4909280" y="3122296"/>
            <a:ext cx="1573966" cy="1524007"/>
          </a:xfrm>
          <a:prstGeom prst="rect">
            <a:avLst/>
          </a:prstGeom>
          <a:noFill/>
        </p:spPr>
        <p:txBody>
          <a:bodyPr wrap="square">
            <a:spAutoFit/>
          </a:bodyPr>
          <a:lstStyle/>
          <a:p>
            <a:pPr algn="ctr">
              <a:lnSpc>
                <a:spcPct val="150000"/>
              </a:lnSpc>
            </a:pPr>
            <a:r>
              <a:rPr lang="vi-VN" sz="1600" dirty="0">
                <a:latin typeface="Arial" panose="020B0604020202020204" pitchFamily="34" charset="0"/>
                <a:cs typeface="Arial" panose="020B0604020202020204" pitchFamily="34" charset="0"/>
              </a:rPr>
              <a:t>Vẽ đậm nhạt, bóng đổ và diễn tả chất của vật mẫu</a:t>
            </a:r>
            <a:endParaRPr lang="vi-VN" sz="1600" dirty="0">
              <a:effectLst/>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06C02832-9851-3700-B54E-BD653EAE1777}"/>
              </a:ext>
            </a:extLst>
          </p:cNvPr>
          <p:cNvSpPr txBox="1"/>
          <p:nvPr/>
        </p:nvSpPr>
        <p:spPr>
          <a:xfrm>
            <a:off x="7030389" y="3122296"/>
            <a:ext cx="1798818" cy="1524007"/>
          </a:xfrm>
          <a:prstGeom prst="rect">
            <a:avLst/>
          </a:prstGeom>
          <a:noFill/>
        </p:spPr>
        <p:txBody>
          <a:bodyPr wrap="square">
            <a:spAutoFit/>
          </a:bodyPr>
          <a:lstStyle/>
          <a:p>
            <a:pPr algn="ctr">
              <a:lnSpc>
                <a:spcPct val="150000"/>
              </a:lnSpc>
            </a:pPr>
            <a:r>
              <a:rPr lang="vi-VN" sz="1600" dirty="0">
                <a:latin typeface="Arial" panose="020B0604020202020204" pitchFamily="34" charset="0"/>
                <a:cs typeface="Arial" panose="020B0604020202020204" pitchFamily="34" charset="0"/>
              </a:rPr>
              <a:t>Đẩy sâu chi tiết, tạo không gian, nhấn trọng tâm và hoàn thiện</a:t>
            </a:r>
            <a:endParaRPr lang="vi-VN" sz="1600" dirty="0">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8031339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9"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grpSp>
        <p:nvGrpSpPr>
          <p:cNvPr id="28" name="Group 27">
            <a:extLst>
              <a:ext uri="{FF2B5EF4-FFF2-40B4-BE49-F238E27FC236}">
                <a16:creationId xmlns:a16="http://schemas.microsoft.com/office/drawing/2014/main" id="{52556224-23DA-C05D-D5DD-619D9A995CCE}"/>
              </a:ext>
            </a:extLst>
          </p:cNvPr>
          <p:cNvGrpSpPr/>
          <p:nvPr/>
        </p:nvGrpSpPr>
        <p:grpSpPr>
          <a:xfrm>
            <a:off x="315386" y="1049010"/>
            <a:ext cx="1834308" cy="3045479"/>
            <a:chOff x="854585" y="2264484"/>
            <a:chExt cx="938000" cy="1564639"/>
          </a:xfrm>
          <a:solidFill>
            <a:schemeClr val="accent6"/>
          </a:solidFill>
        </p:grpSpPr>
        <p:pic>
          <p:nvPicPr>
            <p:cNvPr id="29" name="Picture 28">
              <a:extLst>
                <a:ext uri="{FF2B5EF4-FFF2-40B4-BE49-F238E27FC236}">
                  <a16:creationId xmlns:a16="http://schemas.microsoft.com/office/drawing/2014/main" id="{D6397DF9-F1AB-4512-79EA-33D74774918F}"/>
                </a:ext>
              </a:extLst>
            </p:cNvPr>
            <p:cNvPicPr>
              <a:picLocks noChangeAspect="1"/>
            </p:cNvPicPr>
            <p:nvPr/>
          </p:nvPicPr>
          <p:blipFill>
            <a:blip r:embed="rId4"/>
            <a:srcRect/>
            <a:stretch/>
          </p:blipFill>
          <p:spPr>
            <a:xfrm>
              <a:off x="854585" y="2571750"/>
              <a:ext cx="938000" cy="1257373"/>
            </a:xfrm>
            <a:prstGeom prst="rect">
              <a:avLst/>
            </a:prstGeom>
            <a:grpFill/>
          </p:spPr>
        </p:pic>
        <p:sp>
          <p:nvSpPr>
            <p:cNvPr id="30" name="Oval 29">
              <a:extLst>
                <a:ext uri="{FF2B5EF4-FFF2-40B4-BE49-F238E27FC236}">
                  <a16:creationId xmlns:a16="http://schemas.microsoft.com/office/drawing/2014/main" id="{ABF1FE15-B104-454E-9932-9239274420FF}"/>
                </a:ext>
              </a:extLst>
            </p:cNvPr>
            <p:cNvSpPr/>
            <p:nvPr/>
          </p:nvSpPr>
          <p:spPr>
            <a:xfrm>
              <a:off x="1202141" y="2264484"/>
              <a:ext cx="242887" cy="242887"/>
            </a:xfrm>
            <a:prstGeom prst="ellipse">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r>
                <a:rPr lang="vi-VN" sz="2000" b="1" dirty="0">
                  <a:solidFill>
                    <a:schemeClr val="tx1"/>
                  </a:solidFill>
                  <a:latin typeface="Arial" panose="020B0604020202020204" pitchFamily="34" charset="0"/>
                  <a:cs typeface="Arial" panose="020B0604020202020204" pitchFamily="34" charset="0"/>
                </a:rPr>
                <a:t>1</a:t>
              </a:r>
            </a:p>
          </p:txBody>
        </p:sp>
      </p:grpSp>
      <p:grpSp>
        <p:nvGrpSpPr>
          <p:cNvPr id="31" name="Group 30">
            <a:extLst>
              <a:ext uri="{FF2B5EF4-FFF2-40B4-BE49-F238E27FC236}">
                <a16:creationId xmlns:a16="http://schemas.microsoft.com/office/drawing/2014/main" id="{DCD99986-B67D-EEC0-9AF8-701D48C03A17}"/>
              </a:ext>
            </a:extLst>
          </p:cNvPr>
          <p:cNvGrpSpPr/>
          <p:nvPr/>
        </p:nvGrpSpPr>
        <p:grpSpPr>
          <a:xfrm>
            <a:off x="2539476" y="1049009"/>
            <a:ext cx="1839289" cy="3045480"/>
            <a:chOff x="853311" y="2264483"/>
            <a:chExt cx="940547" cy="1564640"/>
          </a:xfrm>
          <a:solidFill>
            <a:schemeClr val="accent6"/>
          </a:solidFill>
        </p:grpSpPr>
        <p:pic>
          <p:nvPicPr>
            <p:cNvPr id="32" name="Picture 31">
              <a:extLst>
                <a:ext uri="{FF2B5EF4-FFF2-40B4-BE49-F238E27FC236}">
                  <a16:creationId xmlns:a16="http://schemas.microsoft.com/office/drawing/2014/main" id="{CEA3BB47-3A98-A6BC-30BA-B804AA85EFD7}"/>
                </a:ext>
              </a:extLst>
            </p:cNvPr>
            <p:cNvPicPr>
              <a:picLocks noChangeAspect="1"/>
            </p:cNvPicPr>
            <p:nvPr/>
          </p:nvPicPr>
          <p:blipFill>
            <a:blip r:embed="rId5"/>
            <a:srcRect/>
            <a:stretch/>
          </p:blipFill>
          <p:spPr>
            <a:xfrm>
              <a:off x="853311" y="2571750"/>
              <a:ext cx="940547" cy="1257373"/>
            </a:xfrm>
            <a:prstGeom prst="rect">
              <a:avLst/>
            </a:prstGeom>
            <a:grpFill/>
          </p:spPr>
        </p:pic>
        <p:sp>
          <p:nvSpPr>
            <p:cNvPr id="33" name="Oval 32">
              <a:extLst>
                <a:ext uri="{FF2B5EF4-FFF2-40B4-BE49-F238E27FC236}">
                  <a16:creationId xmlns:a16="http://schemas.microsoft.com/office/drawing/2014/main" id="{AAB665B7-479F-66F3-F21D-6E657C1DA42E}"/>
                </a:ext>
              </a:extLst>
            </p:cNvPr>
            <p:cNvSpPr/>
            <p:nvPr/>
          </p:nvSpPr>
          <p:spPr>
            <a:xfrm>
              <a:off x="1202141" y="2264483"/>
              <a:ext cx="242888" cy="242887"/>
            </a:xfrm>
            <a:prstGeom prst="ellipse">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r>
                <a:rPr lang="vi-VN" sz="2000" b="1" dirty="0">
                  <a:solidFill>
                    <a:schemeClr val="tx1"/>
                  </a:solidFill>
                  <a:latin typeface="Arial" panose="020B0604020202020204" pitchFamily="34" charset="0"/>
                  <a:cs typeface="Arial" panose="020B0604020202020204" pitchFamily="34" charset="0"/>
                </a:rPr>
                <a:t>2</a:t>
              </a:r>
            </a:p>
          </p:txBody>
        </p:sp>
      </p:grpSp>
      <p:sp>
        <p:nvSpPr>
          <p:cNvPr id="34" name="TextBox 33">
            <a:extLst>
              <a:ext uri="{FF2B5EF4-FFF2-40B4-BE49-F238E27FC236}">
                <a16:creationId xmlns:a16="http://schemas.microsoft.com/office/drawing/2014/main" id="{D84D7CBE-E4F3-3541-FF8B-FA1738E0F0FC}"/>
              </a:ext>
            </a:extLst>
          </p:cNvPr>
          <p:cNvSpPr txBox="1"/>
          <p:nvPr/>
        </p:nvSpPr>
        <p:spPr>
          <a:xfrm>
            <a:off x="315382" y="4219799"/>
            <a:ext cx="1834312" cy="369332"/>
          </a:xfrm>
          <a:prstGeom prst="rect">
            <a:avLst/>
          </a:prstGeom>
          <a:noFill/>
        </p:spPr>
        <p:txBody>
          <a:bodyPr wrap="square">
            <a:spAutoFit/>
          </a:bodyPr>
          <a:lstStyle/>
          <a:p>
            <a:pPr algn="ctr"/>
            <a:r>
              <a:rPr lang="vi-VN" sz="1800" dirty="0">
                <a:latin typeface="Arial" panose="020B0604020202020204" pitchFamily="34" charset="0"/>
                <a:cs typeface="Arial" panose="020B0604020202020204" pitchFamily="34" charset="0"/>
              </a:rPr>
              <a:t>Vẽ phác hình</a:t>
            </a:r>
            <a:endParaRPr lang="vi-VN" sz="1800" dirty="0">
              <a:effectLst/>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B33FF5FA-FD44-5CDA-E454-B125D2642446}"/>
              </a:ext>
            </a:extLst>
          </p:cNvPr>
          <p:cNvSpPr txBox="1"/>
          <p:nvPr/>
        </p:nvSpPr>
        <p:spPr>
          <a:xfrm>
            <a:off x="2615923" y="4066585"/>
            <a:ext cx="1686394" cy="872034"/>
          </a:xfrm>
          <a:prstGeom prst="rect">
            <a:avLst/>
          </a:prstGeom>
          <a:noFill/>
        </p:spPr>
        <p:txBody>
          <a:bodyPr wrap="square">
            <a:spAutoFit/>
          </a:bodyPr>
          <a:lstStyle/>
          <a:p>
            <a:pPr algn="ctr">
              <a:lnSpc>
                <a:spcPct val="150000"/>
              </a:lnSpc>
            </a:pPr>
            <a:r>
              <a:rPr lang="vi-VN" sz="1800" dirty="0"/>
              <a:t>Vẽ cấu trúc của tĩnh vật</a:t>
            </a:r>
          </a:p>
        </p:txBody>
      </p:sp>
      <p:sp>
        <p:nvSpPr>
          <p:cNvPr id="36" name="TextBox 35">
            <a:extLst>
              <a:ext uri="{FF2B5EF4-FFF2-40B4-BE49-F238E27FC236}">
                <a16:creationId xmlns:a16="http://schemas.microsoft.com/office/drawing/2014/main" id="{2D28878B-0DA4-E0EB-9941-A66F78FD501E}"/>
              </a:ext>
            </a:extLst>
          </p:cNvPr>
          <p:cNvSpPr txBox="1"/>
          <p:nvPr/>
        </p:nvSpPr>
        <p:spPr>
          <a:xfrm>
            <a:off x="794479" y="414734"/>
            <a:ext cx="7555042" cy="461665"/>
          </a:xfrm>
          <a:prstGeom prst="rect">
            <a:avLst/>
          </a:prstGeom>
          <a:noFill/>
        </p:spPr>
        <p:txBody>
          <a:bodyPr wrap="square">
            <a:spAutoFit/>
          </a:bodyPr>
          <a:lstStyle/>
          <a:p>
            <a:pPr algn="ctr"/>
            <a:r>
              <a:rPr lang="vi-VN" sz="24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Quan sát các bước thực hành vẽ tĩnh vật khác</a:t>
            </a:r>
            <a:endParaRPr lang="vi-VN" sz="2400" dirty="0">
              <a:solidFill>
                <a:schemeClr val="tx2"/>
              </a:solidFill>
              <a:effectLst/>
              <a:latin typeface="Arial" panose="020B0604020202020204" pitchFamily="34" charset="0"/>
              <a:cs typeface="Arial" panose="020B0604020202020204" pitchFamily="34" charset="0"/>
            </a:endParaRPr>
          </a:p>
        </p:txBody>
      </p:sp>
      <p:grpSp>
        <p:nvGrpSpPr>
          <p:cNvPr id="37" name="Group 36">
            <a:extLst>
              <a:ext uri="{FF2B5EF4-FFF2-40B4-BE49-F238E27FC236}">
                <a16:creationId xmlns:a16="http://schemas.microsoft.com/office/drawing/2014/main" id="{F5D7B6CC-81A6-FCC5-0FE4-0F7D6D5B496C}"/>
              </a:ext>
            </a:extLst>
          </p:cNvPr>
          <p:cNvGrpSpPr/>
          <p:nvPr/>
        </p:nvGrpSpPr>
        <p:grpSpPr>
          <a:xfrm>
            <a:off x="4765886" y="1049009"/>
            <a:ext cx="1837989" cy="3045480"/>
            <a:chOff x="853643" y="2264483"/>
            <a:chExt cx="939882" cy="1564640"/>
          </a:xfrm>
          <a:solidFill>
            <a:schemeClr val="accent6"/>
          </a:solidFill>
        </p:grpSpPr>
        <p:pic>
          <p:nvPicPr>
            <p:cNvPr id="38" name="Picture 37">
              <a:extLst>
                <a:ext uri="{FF2B5EF4-FFF2-40B4-BE49-F238E27FC236}">
                  <a16:creationId xmlns:a16="http://schemas.microsoft.com/office/drawing/2014/main" id="{3BB54EE9-2270-0EF6-3DED-B8F78B58B969}"/>
                </a:ext>
              </a:extLst>
            </p:cNvPr>
            <p:cNvPicPr>
              <a:picLocks noChangeAspect="1"/>
            </p:cNvPicPr>
            <p:nvPr/>
          </p:nvPicPr>
          <p:blipFill>
            <a:blip r:embed="rId6"/>
            <a:srcRect/>
            <a:stretch/>
          </p:blipFill>
          <p:spPr>
            <a:xfrm>
              <a:off x="853643" y="2571750"/>
              <a:ext cx="939882" cy="1257373"/>
            </a:xfrm>
            <a:prstGeom prst="rect">
              <a:avLst/>
            </a:prstGeom>
            <a:grpFill/>
          </p:spPr>
        </p:pic>
        <p:sp>
          <p:nvSpPr>
            <p:cNvPr id="39" name="Oval 38">
              <a:extLst>
                <a:ext uri="{FF2B5EF4-FFF2-40B4-BE49-F238E27FC236}">
                  <a16:creationId xmlns:a16="http://schemas.microsoft.com/office/drawing/2014/main" id="{E7D4F537-4D79-2649-2063-8AB62C617F7A}"/>
                </a:ext>
              </a:extLst>
            </p:cNvPr>
            <p:cNvSpPr/>
            <p:nvPr/>
          </p:nvSpPr>
          <p:spPr>
            <a:xfrm>
              <a:off x="1202141" y="2264483"/>
              <a:ext cx="242888" cy="242887"/>
            </a:xfrm>
            <a:prstGeom prst="ellipse">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r>
                <a:rPr lang="vi-VN" sz="2000" b="1" dirty="0">
                  <a:solidFill>
                    <a:schemeClr val="tx1"/>
                  </a:solidFill>
                  <a:latin typeface="Arial" panose="020B0604020202020204" pitchFamily="34" charset="0"/>
                  <a:cs typeface="Arial" panose="020B0604020202020204" pitchFamily="34" charset="0"/>
                </a:rPr>
                <a:t>3</a:t>
              </a:r>
            </a:p>
          </p:txBody>
        </p:sp>
      </p:grpSp>
      <p:grpSp>
        <p:nvGrpSpPr>
          <p:cNvPr id="40" name="Group 39">
            <a:extLst>
              <a:ext uri="{FF2B5EF4-FFF2-40B4-BE49-F238E27FC236}">
                <a16:creationId xmlns:a16="http://schemas.microsoft.com/office/drawing/2014/main" id="{D9901554-7C2F-80E9-FC25-06E910D92B60}"/>
              </a:ext>
            </a:extLst>
          </p:cNvPr>
          <p:cNvGrpSpPr/>
          <p:nvPr/>
        </p:nvGrpSpPr>
        <p:grpSpPr>
          <a:xfrm>
            <a:off x="6992423" y="1049009"/>
            <a:ext cx="1833096" cy="3045480"/>
            <a:chOff x="854895" y="2264483"/>
            <a:chExt cx="937380" cy="1564640"/>
          </a:xfrm>
          <a:solidFill>
            <a:schemeClr val="accent6"/>
          </a:solidFill>
        </p:grpSpPr>
        <p:pic>
          <p:nvPicPr>
            <p:cNvPr id="41" name="Picture 40">
              <a:extLst>
                <a:ext uri="{FF2B5EF4-FFF2-40B4-BE49-F238E27FC236}">
                  <a16:creationId xmlns:a16="http://schemas.microsoft.com/office/drawing/2014/main" id="{F5EAF52C-5858-E647-85A6-B4C141AC5A89}"/>
                </a:ext>
              </a:extLst>
            </p:cNvPr>
            <p:cNvPicPr>
              <a:picLocks noChangeAspect="1"/>
            </p:cNvPicPr>
            <p:nvPr/>
          </p:nvPicPr>
          <p:blipFill>
            <a:blip r:embed="rId7"/>
            <a:srcRect/>
            <a:stretch/>
          </p:blipFill>
          <p:spPr>
            <a:xfrm>
              <a:off x="854895" y="2571750"/>
              <a:ext cx="937380" cy="1257373"/>
            </a:xfrm>
            <a:prstGeom prst="rect">
              <a:avLst/>
            </a:prstGeom>
            <a:grpFill/>
          </p:spPr>
        </p:pic>
        <p:sp>
          <p:nvSpPr>
            <p:cNvPr id="42" name="Oval 41">
              <a:extLst>
                <a:ext uri="{FF2B5EF4-FFF2-40B4-BE49-F238E27FC236}">
                  <a16:creationId xmlns:a16="http://schemas.microsoft.com/office/drawing/2014/main" id="{C6F4148D-57CE-0F50-99B8-F8BE311818D0}"/>
                </a:ext>
              </a:extLst>
            </p:cNvPr>
            <p:cNvSpPr/>
            <p:nvPr/>
          </p:nvSpPr>
          <p:spPr>
            <a:xfrm>
              <a:off x="1202141" y="2264483"/>
              <a:ext cx="242888" cy="242887"/>
            </a:xfrm>
            <a:prstGeom prst="ellipse">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r>
                <a:rPr lang="vi-VN" sz="2000" b="1" dirty="0">
                  <a:solidFill>
                    <a:schemeClr val="tx1"/>
                  </a:solidFill>
                  <a:latin typeface="Arial" panose="020B0604020202020204" pitchFamily="34" charset="0"/>
                  <a:cs typeface="Arial" panose="020B0604020202020204" pitchFamily="34" charset="0"/>
                </a:rPr>
                <a:t>4</a:t>
              </a:r>
            </a:p>
          </p:txBody>
        </p:sp>
      </p:grpSp>
      <p:sp>
        <p:nvSpPr>
          <p:cNvPr id="43" name="TextBox 42">
            <a:extLst>
              <a:ext uri="{FF2B5EF4-FFF2-40B4-BE49-F238E27FC236}">
                <a16:creationId xmlns:a16="http://schemas.microsoft.com/office/drawing/2014/main" id="{865878C9-E202-B181-190A-02DC588C187F}"/>
              </a:ext>
            </a:extLst>
          </p:cNvPr>
          <p:cNvSpPr txBox="1"/>
          <p:nvPr/>
        </p:nvSpPr>
        <p:spPr>
          <a:xfrm>
            <a:off x="4841685" y="4219799"/>
            <a:ext cx="1686394" cy="369332"/>
          </a:xfrm>
          <a:prstGeom prst="rect">
            <a:avLst/>
          </a:prstGeom>
          <a:noFill/>
        </p:spPr>
        <p:txBody>
          <a:bodyPr wrap="square">
            <a:spAutoFit/>
          </a:bodyPr>
          <a:lstStyle/>
          <a:p>
            <a:pPr algn="ctr"/>
            <a:r>
              <a:rPr lang="vi-VN" sz="1800" dirty="0"/>
              <a:t>Lên đậm nhạt</a:t>
            </a:r>
          </a:p>
        </p:txBody>
      </p:sp>
      <p:sp>
        <p:nvSpPr>
          <p:cNvPr id="44" name="TextBox 43">
            <a:extLst>
              <a:ext uri="{FF2B5EF4-FFF2-40B4-BE49-F238E27FC236}">
                <a16:creationId xmlns:a16="http://schemas.microsoft.com/office/drawing/2014/main" id="{A4B43081-4E53-0781-A215-D7C8F98A003C}"/>
              </a:ext>
            </a:extLst>
          </p:cNvPr>
          <p:cNvSpPr txBox="1"/>
          <p:nvPr/>
        </p:nvSpPr>
        <p:spPr>
          <a:xfrm>
            <a:off x="7065772" y="4219799"/>
            <a:ext cx="1686394" cy="369332"/>
          </a:xfrm>
          <a:prstGeom prst="rect">
            <a:avLst/>
          </a:prstGeom>
          <a:noFill/>
        </p:spPr>
        <p:txBody>
          <a:bodyPr wrap="square">
            <a:spAutoFit/>
          </a:bodyPr>
          <a:lstStyle/>
          <a:p>
            <a:pPr algn="ctr"/>
            <a:r>
              <a:rPr lang="vi-VN" sz="1800" dirty="0"/>
              <a:t>Hoàn thiện</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500"/>
                                        <p:tgtEl>
                                          <p:spTgt spid="28"/>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ppt_x"/>
                                          </p:val>
                                        </p:tav>
                                        <p:tav tm="100000">
                                          <p:val>
                                            <p:strVal val="#ppt_x"/>
                                          </p:val>
                                        </p:tav>
                                      </p:tavLst>
                                    </p:anim>
                                    <p:anim calcmode="lin" valueType="num">
                                      <p:cBhvr additive="base">
                                        <p:cTn id="1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up)">
                                      <p:cBhvr>
                                        <p:cTn id="17" dur="500"/>
                                        <p:tgtEl>
                                          <p:spTgt spid="31"/>
                                        </p:tgtEl>
                                      </p:cBhvr>
                                    </p:animEffect>
                                  </p:childTnLst>
                                </p:cTn>
                              </p:par>
                            </p:childTnLst>
                          </p:cTn>
                        </p:par>
                        <p:par>
                          <p:cTn id="18" fill="hold">
                            <p:stCondLst>
                              <p:cond delay="500"/>
                            </p:stCondLst>
                            <p:childTnLst>
                              <p:par>
                                <p:cTn id="19" presetID="2" presetClass="entr" presetSubtype="4" fill="hold" grpId="0" nodeType="after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ppt_x"/>
                                          </p:val>
                                        </p:tav>
                                        <p:tav tm="100000">
                                          <p:val>
                                            <p:strVal val="#ppt_x"/>
                                          </p:val>
                                        </p:tav>
                                      </p:tavLst>
                                    </p:anim>
                                    <p:anim calcmode="lin" valueType="num">
                                      <p:cBhvr additive="base">
                                        <p:cTn id="2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up)">
                                      <p:cBhvr>
                                        <p:cTn id="27" dur="500"/>
                                        <p:tgtEl>
                                          <p:spTgt spid="37"/>
                                        </p:tgtEl>
                                      </p:cBhvr>
                                    </p:animEffect>
                                  </p:childTnLst>
                                </p:cTn>
                              </p:par>
                            </p:childTnLst>
                          </p:cTn>
                        </p:par>
                        <p:par>
                          <p:cTn id="28" fill="hold">
                            <p:stCondLst>
                              <p:cond delay="500"/>
                            </p:stCondLst>
                            <p:childTnLst>
                              <p:par>
                                <p:cTn id="29" presetID="2" presetClass="entr" presetSubtype="4" fill="hold" grpId="0" nodeType="after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500" fill="hold"/>
                                        <p:tgtEl>
                                          <p:spTgt spid="43"/>
                                        </p:tgtEl>
                                        <p:attrNameLst>
                                          <p:attrName>ppt_x</p:attrName>
                                        </p:attrNameLst>
                                      </p:cBhvr>
                                      <p:tavLst>
                                        <p:tav tm="0">
                                          <p:val>
                                            <p:strVal val="#ppt_x"/>
                                          </p:val>
                                        </p:tav>
                                        <p:tav tm="100000">
                                          <p:val>
                                            <p:strVal val="#ppt_x"/>
                                          </p:val>
                                        </p:tav>
                                      </p:tavLst>
                                    </p:anim>
                                    <p:anim calcmode="lin" valueType="num">
                                      <p:cBhvr additive="base">
                                        <p:cTn id="3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ipe(up)">
                                      <p:cBhvr>
                                        <p:cTn id="37" dur="500"/>
                                        <p:tgtEl>
                                          <p:spTgt spid="40"/>
                                        </p:tgtEl>
                                      </p:cBhvr>
                                    </p:animEffect>
                                  </p:childTnLst>
                                </p:cTn>
                              </p:par>
                            </p:childTnLst>
                          </p:cTn>
                        </p:par>
                        <p:par>
                          <p:cTn id="38" fill="hold">
                            <p:stCondLst>
                              <p:cond delay="500"/>
                            </p:stCondLst>
                            <p:childTnLst>
                              <p:par>
                                <p:cTn id="39" presetID="2" presetClass="entr" presetSubtype="4" fill="hold" grpId="0" nodeType="after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additive="base">
                                        <p:cTn id="41" dur="500" fill="hold"/>
                                        <p:tgtEl>
                                          <p:spTgt spid="44"/>
                                        </p:tgtEl>
                                        <p:attrNameLst>
                                          <p:attrName>ppt_x</p:attrName>
                                        </p:attrNameLst>
                                      </p:cBhvr>
                                      <p:tavLst>
                                        <p:tav tm="0">
                                          <p:val>
                                            <p:strVal val="#ppt_x"/>
                                          </p:val>
                                        </p:tav>
                                        <p:tav tm="100000">
                                          <p:val>
                                            <p:strVal val="#ppt_x"/>
                                          </p:val>
                                        </p:tav>
                                      </p:tavLst>
                                    </p:anim>
                                    <p:anim calcmode="lin" valueType="num">
                                      <p:cBhvr additive="base">
                                        <p:cTn id="4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43" grpId="0"/>
      <p:bldP spid="4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grpSp>
        <p:nvGrpSpPr>
          <p:cNvPr id="28" name="Group 27">
            <a:extLst>
              <a:ext uri="{FF2B5EF4-FFF2-40B4-BE49-F238E27FC236}">
                <a16:creationId xmlns:a16="http://schemas.microsoft.com/office/drawing/2014/main" id="{52556224-23DA-C05D-D5DD-619D9A995CCE}"/>
              </a:ext>
            </a:extLst>
          </p:cNvPr>
          <p:cNvGrpSpPr/>
          <p:nvPr/>
        </p:nvGrpSpPr>
        <p:grpSpPr>
          <a:xfrm>
            <a:off x="217473" y="1273664"/>
            <a:ext cx="2165039" cy="2596171"/>
            <a:chOff x="770021" y="2362888"/>
            <a:chExt cx="1107124" cy="1333804"/>
          </a:xfrm>
          <a:solidFill>
            <a:schemeClr val="accent6"/>
          </a:solidFill>
        </p:grpSpPr>
        <p:pic>
          <p:nvPicPr>
            <p:cNvPr id="29" name="Picture 28">
              <a:extLst>
                <a:ext uri="{FF2B5EF4-FFF2-40B4-BE49-F238E27FC236}">
                  <a16:creationId xmlns:a16="http://schemas.microsoft.com/office/drawing/2014/main" id="{D6397DF9-F1AB-4512-79EA-33D74774918F}"/>
                </a:ext>
              </a:extLst>
            </p:cNvPr>
            <p:cNvPicPr>
              <a:picLocks noChangeAspect="1"/>
            </p:cNvPicPr>
            <p:nvPr/>
          </p:nvPicPr>
          <p:blipFill rotWithShape="1">
            <a:blip r:embed="rId4"/>
            <a:srcRect l="13741" r="13741"/>
            <a:stretch/>
          </p:blipFill>
          <p:spPr>
            <a:xfrm>
              <a:off x="770021" y="2704181"/>
              <a:ext cx="1107124" cy="992511"/>
            </a:xfrm>
            <a:prstGeom prst="rect">
              <a:avLst/>
            </a:prstGeom>
            <a:grpFill/>
          </p:spPr>
        </p:pic>
        <p:sp>
          <p:nvSpPr>
            <p:cNvPr id="30" name="Oval 29">
              <a:extLst>
                <a:ext uri="{FF2B5EF4-FFF2-40B4-BE49-F238E27FC236}">
                  <a16:creationId xmlns:a16="http://schemas.microsoft.com/office/drawing/2014/main" id="{ABF1FE15-B104-454E-9932-9239274420FF}"/>
                </a:ext>
              </a:extLst>
            </p:cNvPr>
            <p:cNvSpPr/>
            <p:nvPr/>
          </p:nvSpPr>
          <p:spPr>
            <a:xfrm>
              <a:off x="1202141" y="2362888"/>
              <a:ext cx="242887" cy="242887"/>
            </a:xfrm>
            <a:prstGeom prst="ellipse">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r>
                <a:rPr lang="vi-VN" sz="2000" b="1" dirty="0">
                  <a:solidFill>
                    <a:schemeClr val="tx1"/>
                  </a:solidFill>
                  <a:latin typeface="Arial" panose="020B0604020202020204" pitchFamily="34" charset="0"/>
                  <a:cs typeface="Arial" panose="020B0604020202020204" pitchFamily="34" charset="0"/>
                </a:rPr>
                <a:t>1</a:t>
              </a:r>
            </a:p>
          </p:txBody>
        </p:sp>
      </p:grpSp>
      <p:grpSp>
        <p:nvGrpSpPr>
          <p:cNvPr id="31" name="Group 30">
            <a:extLst>
              <a:ext uri="{FF2B5EF4-FFF2-40B4-BE49-F238E27FC236}">
                <a16:creationId xmlns:a16="http://schemas.microsoft.com/office/drawing/2014/main" id="{DCD99986-B67D-EEC0-9AF8-701D48C03A17}"/>
              </a:ext>
            </a:extLst>
          </p:cNvPr>
          <p:cNvGrpSpPr/>
          <p:nvPr/>
        </p:nvGrpSpPr>
        <p:grpSpPr>
          <a:xfrm>
            <a:off x="2526123" y="1273662"/>
            <a:ext cx="2000908" cy="2601407"/>
            <a:chOff x="811988" y="2362886"/>
            <a:chExt cx="1023193" cy="1336494"/>
          </a:xfrm>
          <a:solidFill>
            <a:schemeClr val="accent6"/>
          </a:solidFill>
        </p:grpSpPr>
        <p:pic>
          <p:nvPicPr>
            <p:cNvPr id="32" name="Picture 31">
              <a:extLst>
                <a:ext uri="{FF2B5EF4-FFF2-40B4-BE49-F238E27FC236}">
                  <a16:creationId xmlns:a16="http://schemas.microsoft.com/office/drawing/2014/main" id="{CEA3BB47-3A98-A6BC-30BA-B804AA85EFD7}"/>
                </a:ext>
              </a:extLst>
            </p:cNvPr>
            <p:cNvPicPr>
              <a:picLocks noChangeAspect="1"/>
            </p:cNvPicPr>
            <p:nvPr/>
          </p:nvPicPr>
          <p:blipFill>
            <a:blip r:embed="rId5"/>
            <a:srcRect/>
            <a:stretch/>
          </p:blipFill>
          <p:spPr>
            <a:xfrm>
              <a:off x="811988" y="2701492"/>
              <a:ext cx="1023193" cy="997888"/>
            </a:xfrm>
            <a:prstGeom prst="rect">
              <a:avLst/>
            </a:prstGeom>
            <a:grpFill/>
          </p:spPr>
        </p:pic>
        <p:sp>
          <p:nvSpPr>
            <p:cNvPr id="33" name="Oval 32">
              <a:extLst>
                <a:ext uri="{FF2B5EF4-FFF2-40B4-BE49-F238E27FC236}">
                  <a16:creationId xmlns:a16="http://schemas.microsoft.com/office/drawing/2014/main" id="{AAB665B7-479F-66F3-F21D-6E657C1DA42E}"/>
                </a:ext>
              </a:extLst>
            </p:cNvPr>
            <p:cNvSpPr/>
            <p:nvPr/>
          </p:nvSpPr>
          <p:spPr>
            <a:xfrm>
              <a:off x="1202141" y="2362886"/>
              <a:ext cx="242888" cy="242887"/>
            </a:xfrm>
            <a:prstGeom prst="ellipse">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r>
                <a:rPr lang="vi-VN" sz="2000" b="1" dirty="0">
                  <a:solidFill>
                    <a:schemeClr val="tx1"/>
                  </a:solidFill>
                  <a:latin typeface="Arial" panose="020B0604020202020204" pitchFamily="34" charset="0"/>
                  <a:cs typeface="Arial" panose="020B0604020202020204" pitchFamily="34" charset="0"/>
                </a:rPr>
                <a:t>2</a:t>
              </a:r>
            </a:p>
          </p:txBody>
        </p:sp>
      </p:grpSp>
      <p:sp>
        <p:nvSpPr>
          <p:cNvPr id="34" name="TextBox 33">
            <a:extLst>
              <a:ext uri="{FF2B5EF4-FFF2-40B4-BE49-F238E27FC236}">
                <a16:creationId xmlns:a16="http://schemas.microsoft.com/office/drawing/2014/main" id="{D84D7CBE-E4F3-3541-FF8B-FA1738E0F0FC}"/>
              </a:ext>
            </a:extLst>
          </p:cNvPr>
          <p:cNvSpPr txBox="1"/>
          <p:nvPr/>
        </p:nvSpPr>
        <p:spPr>
          <a:xfrm>
            <a:off x="405417" y="4132996"/>
            <a:ext cx="1834312" cy="369332"/>
          </a:xfrm>
          <a:prstGeom prst="rect">
            <a:avLst/>
          </a:prstGeom>
          <a:noFill/>
        </p:spPr>
        <p:txBody>
          <a:bodyPr wrap="square">
            <a:spAutoFit/>
          </a:bodyPr>
          <a:lstStyle/>
          <a:p>
            <a:pPr algn="ctr"/>
            <a:r>
              <a:rPr lang="vi-VN" sz="1800" dirty="0">
                <a:latin typeface="Arial" panose="020B0604020202020204" pitchFamily="34" charset="0"/>
                <a:cs typeface="Arial" panose="020B0604020202020204" pitchFamily="34" charset="0"/>
              </a:rPr>
              <a:t>Sắp xếp bố cục</a:t>
            </a:r>
            <a:endParaRPr lang="vi-VN" sz="1800" dirty="0">
              <a:effectLst/>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B33FF5FA-FD44-5CDA-E454-B125D2642446}"/>
              </a:ext>
            </a:extLst>
          </p:cNvPr>
          <p:cNvSpPr txBox="1"/>
          <p:nvPr/>
        </p:nvSpPr>
        <p:spPr>
          <a:xfrm>
            <a:off x="2683380" y="4132996"/>
            <a:ext cx="1686394" cy="369332"/>
          </a:xfrm>
          <a:prstGeom prst="rect">
            <a:avLst/>
          </a:prstGeom>
          <a:noFill/>
        </p:spPr>
        <p:txBody>
          <a:bodyPr wrap="square">
            <a:spAutoFit/>
          </a:bodyPr>
          <a:lstStyle/>
          <a:p>
            <a:pPr algn="ctr"/>
            <a:r>
              <a:rPr lang="vi-VN" sz="1800" dirty="0"/>
              <a:t>Phác thảo</a:t>
            </a:r>
          </a:p>
        </p:txBody>
      </p:sp>
      <p:sp>
        <p:nvSpPr>
          <p:cNvPr id="36" name="TextBox 35">
            <a:extLst>
              <a:ext uri="{FF2B5EF4-FFF2-40B4-BE49-F238E27FC236}">
                <a16:creationId xmlns:a16="http://schemas.microsoft.com/office/drawing/2014/main" id="{2D28878B-0DA4-E0EB-9941-A66F78FD501E}"/>
              </a:ext>
            </a:extLst>
          </p:cNvPr>
          <p:cNvSpPr txBox="1"/>
          <p:nvPr/>
        </p:nvSpPr>
        <p:spPr>
          <a:xfrm>
            <a:off x="794479" y="414734"/>
            <a:ext cx="7555042" cy="461665"/>
          </a:xfrm>
          <a:prstGeom prst="rect">
            <a:avLst/>
          </a:prstGeom>
          <a:noFill/>
        </p:spPr>
        <p:txBody>
          <a:bodyPr wrap="square">
            <a:spAutoFit/>
          </a:bodyPr>
          <a:lstStyle/>
          <a:p>
            <a:pPr algn="ctr"/>
            <a:r>
              <a:rPr lang="vi-VN" sz="24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Quan sát các bước thực hành vẽ tĩnh vật khác</a:t>
            </a:r>
            <a:endParaRPr lang="vi-VN" sz="2400" dirty="0">
              <a:solidFill>
                <a:schemeClr val="tx2"/>
              </a:solidFill>
              <a:effectLst/>
              <a:latin typeface="Arial" panose="020B0604020202020204" pitchFamily="34" charset="0"/>
              <a:cs typeface="Arial" panose="020B0604020202020204" pitchFamily="34" charset="0"/>
            </a:endParaRPr>
          </a:p>
        </p:txBody>
      </p:sp>
      <p:grpSp>
        <p:nvGrpSpPr>
          <p:cNvPr id="37" name="Group 36">
            <a:extLst>
              <a:ext uri="{FF2B5EF4-FFF2-40B4-BE49-F238E27FC236}">
                <a16:creationId xmlns:a16="http://schemas.microsoft.com/office/drawing/2014/main" id="{F5D7B6CC-81A6-FCC5-0FE4-0F7D6D5B496C}"/>
              </a:ext>
            </a:extLst>
          </p:cNvPr>
          <p:cNvGrpSpPr/>
          <p:nvPr/>
        </p:nvGrpSpPr>
        <p:grpSpPr>
          <a:xfrm>
            <a:off x="4670642" y="1273660"/>
            <a:ext cx="2061427" cy="2596177"/>
            <a:chOff x="796514" y="2362885"/>
            <a:chExt cx="1054140" cy="1333807"/>
          </a:xfrm>
          <a:solidFill>
            <a:schemeClr val="accent6"/>
          </a:solidFill>
        </p:grpSpPr>
        <p:pic>
          <p:nvPicPr>
            <p:cNvPr id="38" name="Picture 37">
              <a:extLst>
                <a:ext uri="{FF2B5EF4-FFF2-40B4-BE49-F238E27FC236}">
                  <a16:creationId xmlns:a16="http://schemas.microsoft.com/office/drawing/2014/main" id="{3BB54EE9-2270-0EF6-3DED-B8F78B58B969}"/>
                </a:ext>
              </a:extLst>
            </p:cNvPr>
            <p:cNvPicPr>
              <a:picLocks noChangeAspect="1"/>
            </p:cNvPicPr>
            <p:nvPr/>
          </p:nvPicPr>
          <p:blipFill>
            <a:blip r:embed="rId6"/>
            <a:srcRect/>
            <a:stretch/>
          </p:blipFill>
          <p:spPr>
            <a:xfrm>
              <a:off x="796514" y="2704181"/>
              <a:ext cx="1054140" cy="992511"/>
            </a:xfrm>
            <a:prstGeom prst="rect">
              <a:avLst/>
            </a:prstGeom>
            <a:grpFill/>
          </p:spPr>
        </p:pic>
        <p:sp>
          <p:nvSpPr>
            <p:cNvPr id="39" name="Oval 38">
              <a:extLst>
                <a:ext uri="{FF2B5EF4-FFF2-40B4-BE49-F238E27FC236}">
                  <a16:creationId xmlns:a16="http://schemas.microsoft.com/office/drawing/2014/main" id="{E7D4F537-4D79-2649-2063-8AB62C617F7A}"/>
                </a:ext>
              </a:extLst>
            </p:cNvPr>
            <p:cNvSpPr/>
            <p:nvPr/>
          </p:nvSpPr>
          <p:spPr>
            <a:xfrm>
              <a:off x="1202141" y="2362885"/>
              <a:ext cx="242888" cy="242887"/>
            </a:xfrm>
            <a:prstGeom prst="ellipse">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r>
                <a:rPr lang="vi-VN" sz="2000" b="1" dirty="0">
                  <a:solidFill>
                    <a:schemeClr val="tx1"/>
                  </a:solidFill>
                  <a:latin typeface="Arial" panose="020B0604020202020204" pitchFamily="34" charset="0"/>
                  <a:cs typeface="Arial" panose="020B0604020202020204" pitchFamily="34" charset="0"/>
                </a:rPr>
                <a:t>3</a:t>
              </a:r>
            </a:p>
          </p:txBody>
        </p:sp>
      </p:grpSp>
      <p:grpSp>
        <p:nvGrpSpPr>
          <p:cNvPr id="40" name="Group 39">
            <a:extLst>
              <a:ext uri="{FF2B5EF4-FFF2-40B4-BE49-F238E27FC236}">
                <a16:creationId xmlns:a16="http://schemas.microsoft.com/office/drawing/2014/main" id="{D9901554-7C2F-80E9-FC25-06E910D92B60}"/>
              </a:ext>
            </a:extLst>
          </p:cNvPr>
          <p:cNvGrpSpPr/>
          <p:nvPr/>
        </p:nvGrpSpPr>
        <p:grpSpPr>
          <a:xfrm>
            <a:off x="6896402" y="1258565"/>
            <a:ext cx="2056414" cy="2611270"/>
            <a:chOff x="797797" y="2360303"/>
            <a:chExt cx="1051577" cy="1341561"/>
          </a:xfrm>
          <a:solidFill>
            <a:schemeClr val="accent6"/>
          </a:solidFill>
        </p:grpSpPr>
        <p:pic>
          <p:nvPicPr>
            <p:cNvPr id="41" name="Picture 40">
              <a:extLst>
                <a:ext uri="{FF2B5EF4-FFF2-40B4-BE49-F238E27FC236}">
                  <a16:creationId xmlns:a16="http://schemas.microsoft.com/office/drawing/2014/main" id="{F5EAF52C-5858-E647-85A6-B4C141AC5A89}"/>
                </a:ext>
              </a:extLst>
            </p:cNvPr>
            <p:cNvPicPr>
              <a:picLocks noChangeAspect="1"/>
            </p:cNvPicPr>
            <p:nvPr/>
          </p:nvPicPr>
          <p:blipFill>
            <a:blip r:embed="rId7"/>
            <a:srcRect/>
            <a:stretch/>
          </p:blipFill>
          <p:spPr>
            <a:xfrm>
              <a:off x="797797" y="2699009"/>
              <a:ext cx="1051577" cy="1002855"/>
            </a:xfrm>
            <a:prstGeom prst="rect">
              <a:avLst/>
            </a:prstGeom>
            <a:grpFill/>
          </p:spPr>
        </p:pic>
        <p:sp>
          <p:nvSpPr>
            <p:cNvPr id="42" name="Oval 41">
              <a:extLst>
                <a:ext uri="{FF2B5EF4-FFF2-40B4-BE49-F238E27FC236}">
                  <a16:creationId xmlns:a16="http://schemas.microsoft.com/office/drawing/2014/main" id="{C6F4148D-57CE-0F50-99B8-F8BE311818D0}"/>
                </a:ext>
              </a:extLst>
            </p:cNvPr>
            <p:cNvSpPr/>
            <p:nvPr/>
          </p:nvSpPr>
          <p:spPr>
            <a:xfrm>
              <a:off x="1202141" y="2360303"/>
              <a:ext cx="242888" cy="242887"/>
            </a:xfrm>
            <a:prstGeom prst="ellipse">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r>
                <a:rPr lang="vi-VN" sz="2000" b="1" dirty="0">
                  <a:solidFill>
                    <a:schemeClr val="tx1"/>
                  </a:solidFill>
                  <a:latin typeface="Arial" panose="020B0604020202020204" pitchFamily="34" charset="0"/>
                  <a:cs typeface="Arial" panose="020B0604020202020204" pitchFamily="34" charset="0"/>
                </a:rPr>
                <a:t>4</a:t>
              </a:r>
            </a:p>
          </p:txBody>
        </p:sp>
      </p:grpSp>
      <p:sp>
        <p:nvSpPr>
          <p:cNvPr id="43" name="TextBox 42">
            <a:extLst>
              <a:ext uri="{FF2B5EF4-FFF2-40B4-BE49-F238E27FC236}">
                <a16:creationId xmlns:a16="http://schemas.microsoft.com/office/drawing/2014/main" id="{865878C9-E202-B181-190A-02DC588C187F}"/>
              </a:ext>
            </a:extLst>
          </p:cNvPr>
          <p:cNvSpPr txBox="1"/>
          <p:nvPr/>
        </p:nvSpPr>
        <p:spPr>
          <a:xfrm>
            <a:off x="4858158" y="4132996"/>
            <a:ext cx="1686394" cy="369332"/>
          </a:xfrm>
          <a:prstGeom prst="rect">
            <a:avLst/>
          </a:prstGeom>
          <a:noFill/>
        </p:spPr>
        <p:txBody>
          <a:bodyPr wrap="square">
            <a:spAutoFit/>
          </a:bodyPr>
          <a:lstStyle/>
          <a:p>
            <a:pPr algn="ctr"/>
            <a:r>
              <a:rPr lang="vi-VN" sz="1800" dirty="0"/>
              <a:t>Lên đậm nhạt</a:t>
            </a:r>
          </a:p>
        </p:txBody>
      </p:sp>
      <p:sp>
        <p:nvSpPr>
          <p:cNvPr id="44" name="TextBox 43">
            <a:extLst>
              <a:ext uri="{FF2B5EF4-FFF2-40B4-BE49-F238E27FC236}">
                <a16:creationId xmlns:a16="http://schemas.microsoft.com/office/drawing/2014/main" id="{A4B43081-4E53-0781-A215-D7C8F98A003C}"/>
              </a:ext>
            </a:extLst>
          </p:cNvPr>
          <p:cNvSpPr txBox="1"/>
          <p:nvPr/>
        </p:nvSpPr>
        <p:spPr>
          <a:xfrm>
            <a:off x="7081411" y="4132996"/>
            <a:ext cx="1686394" cy="369332"/>
          </a:xfrm>
          <a:prstGeom prst="rect">
            <a:avLst/>
          </a:prstGeom>
          <a:noFill/>
        </p:spPr>
        <p:txBody>
          <a:bodyPr wrap="square">
            <a:spAutoFit/>
          </a:bodyPr>
          <a:lstStyle/>
          <a:p>
            <a:pPr algn="ctr"/>
            <a:r>
              <a:rPr lang="vi-VN" sz="1800" dirty="0"/>
              <a:t>Hoàn thiện</a:t>
            </a:r>
          </a:p>
        </p:txBody>
      </p:sp>
    </p:spTree>
    <p:custDataLst>
      <p:tags r:id="rId1"/>
    </p:custDataLst>
    <p:extLst>
      <p:ext uri="{BB962C8B-B14F-4D97-AF65-F5344CB8AC3E}">
        <p14:creationId xmlns:p14="http://schemas.microsoft.com/office/powerpoint/2010/main" val="282484776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500"/>
                                        <p:tgtEl>
                                          <p:spTgt spid="28"/>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ppt_x"/>
                                          </p:val>
                                        </p:tav>
                                        <p:tav tm="100000">
                                          <p:val>
                                            <p:strVal val="#ppt_x"/>
                                          </p:val>
                                        </p:tav>
                                      </p:tavLst>
                                    </p:anim>
                                    <p:anim calcmode="lin" valueType="num">
                                      <p:cBhvr additive="base">
                                        <p:cTn id="1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up)">
                                      <p:cBhvr>
                                        <p:cTn id="17" dur="500"/>
                                        <p:tgtEl>
                                          <p:spTgt spid="31"/>
                                        </p:tgtEl>
                                      </p:cBhvr>
                                    </p:animEffect>
                                  </p:childTnLst>
                                </p:cTn>
                              </p:par>
                            </p:childTnLst>
                          </p:cTn>
                        </p:par>
                        <p:par>
                          <p:cTn id="18" fill="hold">
                            <p:stCondLst>
                              <p:cond delay="500"/>
                            </p:stCondLst>
                            <p:childTnLst>
                              <p:par>
                                <p:cTn id="19" presetID="2" presetClass="entr" presetSubtype="4" fill="hold" grpId="0" nodeType="after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ppt_x"/>
                                          </p:val>
                                        </p:tav>
                                        <p:tav tm="100000">
                                          <p:val>
                                            <p:strVal val="#ppt_x"/>
                                          </p:val>
                                        </p:tav>
                                      </p:tavLst>
                                    </p:anim>
                                    <p:anim calcmode="lin" valueType="num">
                                      <p:cBhvr additive="base">
                                        <p:cTn id="2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up)">
                                      <p:cBhvr>
                                        <p:cTn id="27" dur="500"/>
                                        <p:tgtEl>
                                          <p:spTgt spid="37"/>
                                        </p:tgtEl>
                                      </p:cBhvr>
                                    </p:animEffect>
                                  </p:childTnLst>
                                </p:cTn>
                              </p:par>
                            </p:childTnLst>
                          </p:cTn>
                        </p:par>
                        <p:par>
                          <p:cTn id="28" fill="hold">
                            <p:stCondLst>
                              <p:cond delay="500"/>
                            </p:stCondLst>
                            <p:childTnLst>
                              <p:par>
                                <p:cTn id="29" presetID="2" presetClass="entr" presetSubtype="4" fill="hold" grpId="0" nodeType="after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500" fill="hold"/>
                                        <p:tgtEl>
                                          <p:spTgt spid="43"/>
                                        </p:tgtEl>
                                        <p:attrNameLst>
                                          <p:attrName>ppt_x</p:attrName>
                                        </p:attrNameLst>
                                      </p:cBhvr>
                                      <p:tavLst>
                                        <p:tav tm="0">
                                          <p:val>
                                            <p:strVal val="#ppt_x"/>
                                          </p:val>
                                        </p:tav>
                                        <p:tav tm="100000">
                                          <p:val>
                                            <p:strVal val="#ppt_x"/>
                                          </p:val>
                                        </p:tav>
                                      </p:tavLst>
                                    </p:anim>
                                    <p:anim calcmode="lin" valueType="num">
                                      <p:cBhvr additive="base">
                                        <p:cTn id="3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ipe(up)">
                                      <p:cBhvr>
                                        <p:cTn id="37" dur="500"/>
                                        <p:tgtEl>
                                          <p:spTgt spid="40"/>
                                        </p:tgtEl>
                                      </p:cBhvr>
                                    </p:animEffect>
                                  </p:childTnLst>
                                </p:cTn>
                              </p:par>
                            </p:childTnLst>
                          </p:cTn>
                        </p:par>
                        <p:par>
                          <p:cTn id="38" fill="hold">
                            <p:stCondLst>
                              <p:cond delay="500"/>
                            </p:stCondLst>
                            <p:childTnLst>
                              <p:par>
                                <p:cTn id="39" presetID="2" presetClass="entr" presetSubtype="4" fill="hold" grpId="0" nodeType="after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additive="base">
                                        <p:cTn id="41" dur="500" fill="hold"/>
                                        <p:tgtEl>
                                          <p:spTgt spid="44"/>
                                        </p:tgtEl>
                                        <p:attrNameLst>
                                          <p:attrName>ppt_x</p:attrName>
                                        </p:attrNameLst>
                                      </p:cBhvr>
                                      <p:tavLst>
                                        <p:tav tm="0">
                                          <p:val>
                                            <p:strVal val="#ppt_x"/>
                                          </p:val>
                                        </p:tav>
                                        <p:tav tm="100000">
                                          <p:val>
                                            <p:strVal val="#ppt_x"/>
                                          </p:val>
                                        </p:tav>
                                      </p:tavLst>
                                    </p:anim>
                                    <p:anim calcmode="lin" valueType="num">
                                      <p:cBhvr additive="base">
                                        <p:cTn id="4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43" grpId="0"/>
      <p:bldP spid="4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6" name="Freeform 120">
            <a:extLst>
              <a:ext uri="{FF2B5EF4-FFF2-40B4-BE49-F238E27FC236}">
                <a16:creationId xmlns:a16="http://schemas.microsoft.com/office/drawing/2014/main" id="{94E6C5ED-DA2B-1CBC-0C2B-451A6D8EFB01}"/>
              </a:ext>
            </a:extLst>
          </p:cNvPr>
          <p:cNvSpPr/>
          <p:nvPr/>
        </p:nvSpPr>
        <p:spPr>
          <a:xfrm>
            <a:off x="4477657" y="912841"/>
            <a:ext cx="4173355" cy="3317818"/>
          </a:xfrm>
          <a:custGeom>
            <a:avLst/>
            <a:gdLst/>
            <a:ahLst/>
            <a:cxnLst/>
            <a:rect l="l" t="t" r="r" b="b"/>
            <a:pathLst>
              <a:path w="1020235" h="811087">
                <a:moveTo>
                  <a:pt x="0" y="0"/>
                </a:moveTo>
                <a:lnTo>
                  <a:pt x="1020235" y="0"/>
                </a:lnTo>
                <a:lnTo>
                  <a:pt x="1020235" y="811087"/>
                </a:lnTo>
                <a:lnTo>
                  <a:pt x="0" y="8110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200"/>
          </a:p>
        </p:txBody>
      </p:sp>
      <p:sp>
        <p:nvSpPr>
          <p:cNvPr id="7" name="Flowchart: Connector 6">
            <a:extLst>
              <a:ext uri="{FF2B5EF4-FFF2-40B4-BE49-F238E27FC236}">
                <a16:creationId xmlns:a16="http://schemas.microsoft.com/office/drawing/2014/main" id="{ADA258DC-891F-83AC-E835-A906ED6F5F71}"/>
              </a:ext>
            </a:extLst>
          </p:cNvPr>
          <p:cNvSpPr/>
          <p:nvPr/>
        </p:nvSpPr>
        <p:spPr>
          <a:xfrm>
            <a:off x="1032835" y="1098947"/>
            <a:ext cx="2945606" cy="2945606"/>
          </a:xfrm>
          <a:prstGeom prst="flowChartConnector">
            <a:avLst/>
          </a:prstGeom>
        </p:spPr>
        <p:style>
          <a:lnRef idx="2">
            <a:schemeClr val="dk1"/>
          </a:lnRef>
          <a:fillRef idx="1">
            <a:schemeClr val="lt1"/>
          </a:fillRef>
          <a:effectRef idx="0">
            <a:schemeClr val="dk1"/>
          </a:effectRef>
          <a:fontRef idx="minor">
            <a:schemeClr val="dk1"/>
          </a:fontRef>
        </p:style>
        <p:txBody>
          <a:bodyPr bIns="108000" rtlCol="0" anchor="ctr"/>
          <a:lstStyle/>
          <a:p>
            <a:pPr algn="ctr">
              <a:lnSpc>
                <a:spcPct val="150000"/>
              </a:lnSpc>
            </a:pPr>
            <a:r>
              <a:rPr lang="vi-VN" sz="2200" b="1" dirty="0">
                <a:solidFill>
                  <a:srgbClr val="000000"/>
                </a:solidFill>
                <a:effectLst/>
                <a:latin typeface="Arial" panose="020B0604020202020204" pitchFamily="34" charset="0"/>
                <a:cs typeface="Arial" panose="020B0604020202020204" pitchFamily="34" charset="0"/>
              </a:rPr>
              <a:t>Hãy vẽ một nhóm mẫu có từ ba dạng khối cơ bản trở lên.</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pic>
        <p:nvPicPr>
          <p:cNvPr id="608" name="Google Shape;608;p57"/>
          <p:cNvPicPr preferRelativeResize="0"/>
          <p:nvPr/>
        </p:nvPicPr>
        <p:blipFill>
          <a:blip r:embed="rId4">
            <a:alphaModFix amt="90000"/>
          </a:blip>
          <a:stretch>
            <a:fillRect/>
          </a:stretch>
        </p:blipFill>
        <p:spPr>
          <a:xfrm rot="10800000" flipH="1">
            <a:off x="5034977" y="128325"/>
            <a:ext cx="4855199" cy="1095250"/>
          </a:xfrm>
          <a:prstGeom prst="rect">
            <a:avLst/>
          </a:prstGeom>
          <a:noFill/>
          <a:ln>
            <a:noFill/>
          </a:ln>
        </p:spPr>
      </p:pic>
      <p:pic>
        <p:nvPicPr>
          <p:cNvPr id="609" name="Google Shape;609;p57"/>
          <p:cNvPicPr preferRelativeResize="0"/>
          <p:nvPr/>
        </p:nvPicPr>
        <p:blipFill>
          <a:blip r:embed="rId5">
            <a:alphaModFix amt="90000"/>
          </a:blip>
          <a:stretch>
            <a:fillRect/>
          </a:stretch>
        </p:blipFill>
        <p:spPr>
          <a:xfrm>
            <a:off x="3410627" y="4249710"/>
            <a:ext cx="5802614" cy="1396489"/>
          </a:xfrm>
          <a:prstGeom prst="rect">
            <a:avLst/>
          </a:prstGeom>
          <a:noFill/>
          <a:ln>
            <a:noFill/>
          </a:ln>
        </p:spPr>
      </p:pic>
      <p:pic>
        <p:nvPicPr>
          <p:cNvPr id="610" name="Google Shape;610;p57"/>
          <p:cNvPicPr preferRelativeResize="0">
            <a:picLocks noGrp="1"/>
          </p:cNvPicPr>
          <p:nvPr>
            <p:ph type="pic" idx="2"/>
          </p:nvPr>
        </p:nvPicPr>
        <p:blipFill rotWithShape="1">
          <a:blip r:embed="rId6">
            <a:alphaModFix/>
          </a:blip>
          <a:srcRect l="16883" r="16883"/>
          <a:stretch/>
        </p:blipFill>
        <p:spPr>
          <a:xfrm>
            <a:off x="5034977" y="742950"/>
            <a:ext cx="3657600" cy="3657600"/>
          </a:xfrm>
          <a:prstGeom prst="ellipse">
            <a:avLst/>
          </a:prstGeom>
        </p:spPr>
      </p:pic>
      <p:sp>
        <p:nvSpPr>
          <p:cNvPr id="6" name="Arrow: Pentagon 5">
            <a:extLst>
              <a:ext uri="{FF2B5EF4-FFF2-40B4-BE49-F238E27FC236}">
                <a16:creationId xmlns:a16="http://schemas.microsoft.com/office/drawing/2014/main" id="{A3627D03-05AB-D7E6-1EE5-21BAAF4F12DE}"/>
              </a:ext>
            </a:extLst>
          </p:cNvPr>
          <p:cNvSpPr/>
          <p:nvPr/>
        </p:nvSpPr>
        <p:spPr>
          <a:xfrm>
            <a:off x="0" y="584617"/>
            <a:ext cx="1792513" cy="480674"/>
          </a:xfrm>
          <a:prstGeom prst="homePlate">
            <a:avLst/>
          </a:prstGeom>
          <a:solidFill>
            <a:schemeClr val="accent6"/>
          </a:solidFill>
          <a:ln/>
        </p:spPr>
        <p:style>
          <a:lnRef idx="2">
            <a:schemeClr val="accent5"/>
          </a:lnRef>
          <a:fillRef idx="1">
            <a:schemeClr val="lt1"/>
          </a:fillRef>
          <a:effectRef idx="0">
            <a:schemeClr val="accent5"/>
          </a:effectRef>
          <a:fontRef idx="minor">
            <a:schemeClr val="dk1"/>
          </a:fontRef>
        </p:style>
        <p:txBody>
          <a:bodyPr rtlCol="0" anchor="ctr"/>
          <a:lstStyle/>
          <a:p>
            <a:pPr algn="ctr">
              <a:lnSpc>
                <a:spcPct val="113000"/>
              </a:lnSpc>
            </a:pPr>
            <a:r>
              <a:rPr lang="vi-VN" sz="2200" b="1" dirty="0">
                <a:solidFill>
                  <a:srgbClr val="000000"/>
                </a:solidFill>
                <a:effectLst/>
                <a:latin typeface="Arial" panose="020B0604020202020204" pitchFamily="34" charset="0"/>
                <a:cs typeface="Arial" panose="020B0604020202020204" pitchFamily="34" charset="0"/>
              </a:rPr>
              <a:t>Yêu cầu</a:t>
            </a:r>
            <a:endParaRPr lang="vi-VN" sz="2200" b="1" dirty="0">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FF28BF6-EAB9-A54A-FF24-077D018407AA}"/>
              </a:ext>
            </a:extLst>
          </p:cNvPr>
          <p:cNvSpPr txBox="1"/>
          <p:nvPr/>
        </p:nvSpPr>
        <p:spPr>
          <a:xfrm>
            <a:off x="579887" y="1300185"/>
            <a:ext cx="4149510" cy="2949525"/>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1800" dirty="0"/>
              <a:t>Bài vẽ bằng chất liệu chì trên giấy.</a:t>
            </a:r>
          </a:p>
          <a:p>
            <a:pPr marL="285750" indent="-285750" algn="just">
              <a:lnSpc>
                <a:spcPct val="150000"/>
              </a:lnSpc>
              <a:buFont typeface="Arial" panose="020B0604020202020204" pitchFamily="34" charset="0"/>
              <a:buChar char="•"/>
            </a:pPr>
            <a:r>
              <a:rPr lang="vi-VN" sz="1800" dirty="0"/>
              <a:t>Bố cục bài vẽ cân đối trên khổ giấy.</a:t>
            </a:r>
          </a:p>
          <a:p>
            <a:pPr marL="285750" indent="-285750" algn="just">
              <a:lnSpc>
                <a:spcPct val="150000"/>
              </a:lnSpc>
              <a:buFont typeface="Arial" panose="020B0604020202020204" pitchFamily="34" charset="0"/>
              <a:buChar char="•"/>
            </a:pPr>
            <a:r>
              <a:rPr lang="vi-VN" sz="1800" dirty="0"/>
              <a:t>Thể hiện được mối tương quan, tỉ lệ của các vật mẫu.</a:t>
            </a:r>
          </a:p>
          <a:p>
            <a:pPr marL="285750" indent="-285750" algn="just">
              <a:lnSpc>
                <a:spcPct val="150000"/>
              </a:lnSpc>
              <a:buFont typeface="Arial" panose="020B0604020202020204" pitchFamily="34" charset="0"/>
              <a:buChar char="•"/>
            </a:pPr>
            <a:r>
              <a:rPr lang="vi-VN" sz="1800" dirty="0"/>
              <a:t>Mô phỏng được độ đậm, nhạt tương ứng với chất liệu và màu sắc của vật mẫu.</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500"/>
                                        <p:tgtEl>
                                          <p:spTgt spid="7">
                                            <p:txEl>
                                              <p:pRg st="0" end="0"/>
                                            </p:txEl>
                                          </p:spTgt>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wipe(left)">
                                      <p:cBhvr>
                                        <p:cTn id="16" dur="500"/>
                                        <p:tgtEl>
                                          <p:spTgt spid="7">
                                            <p:txEl>
                                              <p:pRg st="1" end="1"/>
                                            </p:txEl>
                                          </p:spTgt>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wipe(left)">
                                      <p:cBhvr>
                                        <p:cTn id="20" dur="500"/>
                                        <p:tgtEl>
                                          <p:spTgt spid="7">
                                            <p:txEl>
                                              <p:pRg st="2" end="2"/>
                                            </p:txEl>
                                          </p:spTgt>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wipe(left)">
                                      <p:cBhvr>
                                        <p:cTn id="24"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14" name="TextBox 13">
            <a:extLst>
              <a:ext uri="{FF2B5EF4-FFF2-40B4-BE49-F238E27FC236}">
                <a16:creationId xmlns:a16="http://schemas.microsoft.com/office/drawing/2014/main" id="{668D15F6-D7BB-EB0F-0B0A-505F3FA14346}"/>
              </a:ext>
            </a:extLst>
          </p:cNvPr>
          <p:cNvSpPr txBox="1"/>
          <p:nvPr/>
        </p:nvSpPr>
        <p:spPr>
          <a:xfrm>
            <a:off x="1611441" y="312467"/>
            <a:ext cx="6753069" cy="461665"/>
          </a:xfrm>
          <a:prstGeom prst="rect">
            <a:avLst/>
          </a:prstGeom>
          <a:noFill/>
        </p:spPr>
        <p:txBody>
          <a:bodyPr wrap="square">
            <a:spAutoFit/>
          </a:bodyPr>
          <a:lstStyle/>
          <a:p>
            <a:pPr algn="ctr"/>
            <a:r>
              <a:rPr lang="vi-VN" sz="24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Tham khảo SPMT của học sinh</a:t>
            </a:r>
            <a:endParaRPr lang="vi-VN" sz="2400" dirty="0">
              <a:solidFill>
                <a:schemeClr val="tx2"/>
              </a:solidFill>
              <a:effectLst/>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82C1FC9C-7BCF-693F-E9FA-8B15CAE8FAF5}"/>
              </a:ext>
            </a:extLst>
          </p:cNvPr>
          <p:cNvPicPr>
            <a:picLocks noChangeAspect="1"/>
          </p:cNvPicPr>
          <p:nvPr/>
        </p:nvPicPr>
        <p:blipFill rotWithShape="1">
          <a:blip r:embed="rId4"/>
          <a:srcRect l="30501" t="8747" r="30030" b="9627"/>
          <a:stretch/>
        </p:blipFill>
        <p:spPr>
          <a:xfrm>
            <a:off x="1099745" y="989588"/>
            <a:ext cx="4086851" cy="3841445"/>
          </a:xfrm>
          <a:prstGeom prst="rect">
            <a:avLst/>
          </a:prstGeom>
        </p:spPr>
      </p:pic>
      <p:pic>
        <p:nvPicPr>
          <p:cNvPr id="16" name="Picture 15">
            <a:extLst>
              <a:ext uri="{FF2B5EF4-FFF2-40B4-BE49-F238E27FC236}">
                <a16:creationId xmlns:a16="http://schemas.microsoft.com/office/drawing/2014/main" id="{A44BBB4C-2124-C6D8-C840-B03CE1F6327B}"/>
              </a:ext>
            </a:extLst>
          </p:cNvPr>
          <p:cNvPicPr>
            <a:picLocks noChangeAspect="1"/>
          </p:cNvPicPr>
          <p:nvPr/>
        </p:nvPicPr>
        <p:blipFill rotWithShape="1">
          <a:blip r:embed="rId5"/>
          <a:srcRect l="36033" t="7662" r="34987" b="7446"/>
          <a:stretch/>
        </p:blipFill>
        <p:spPr>
          <a:xfrm>
            <a:off x="5726242" y="989589"/>
            <a:ext cx="2392002" cy="3841444"/>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pic>
        <p:nvPicPr>
          <p:cNvPr id="629" name="Google Shape;629;p59"/>
          <p:cNvPicPr preferRelativeResize="0"/>
          <p:nvPr/>
        </p:nvPicPr>
        <p:blipFill>
          <a:blip r:embed="rId4">
            <a:alphaModFix amt="90000"/>
          </a:blip>
          <a:stretch>
            <a:fillRect/>
          </a:stretch>
        </p:blipFill>
        <p:spPr>
          <a:xfrm rot="-5400000">
            <a:off x="5246173" y="1054526"/>
            <a:ext cx="5048402" cy="3034449"/>
          </a:xfrm>
          <a:prstGeom prst="rect">
            <a:avLst/>
          </a:prstGeom>
          <a:noFill/>
          <a:ln>
            <a:noFill/>
          </a:ln>
        </p:spPr>
      </p:pic>
      <p:sp>
        <p:nvSpPr>
          <p:cNvPr id="6" name="Title 4">
            <a:extLst>
              <a:ext uri="{FF2B5EF4-FFF2-40B4-BE49-F238E27FC236}">
                <a16:creationId xmlns:a16="http://schemas.microsoft.com/office/drawing/2014/main" id="{A0E02D72-E848-8D6B-161B-C0757E2B5DBB}"/>
              </a:ext>
            </a:extLst>
          </p:cNvPr>
          <p:cNvSpPr txBox="1">
            <a:spLocks/>
          </p:cNvSpPr>
          <p:nvPr/>
        </p:nvSpPr>
        <p:spPr>
          <a:xfrm>
            <a:off x="1029470" y="1063091"/>
            <a:ext cx="4606828" cy="6357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Alexandria SemiBold"/>
              <a:buNone/>
              <a:defRPr sz="3500" b="0" i="0" u="none" strike="noStrike" cap="none">
                <a:solidFill>
                  <a:schemeClr val="dk1"/>
                </a:solidFill>
                <a:latin typeface="Alexandria SemiBold"/>
                <a:ea typeface="Alexandria SemiBold"/>
                <a:cs typeface="Alexandria SemiBold"/>
                <a:sym typeface="Alexandria SemiBold"/>
              </a:defRPr>
            </a:lvl1pPr>
            <a:lvl2pPr marR="0" lvl="1" algn="l" rtl="0">
              <a:lnSpc>
                <a:spcPct val="100000"/>
              </a:lnSpc>
              <a:spcBef>
                <a:spcPts val="0"/>
              </a:spcBef>
              <a:spcAft>
                <a:spcPts val="0"/>
              </a:spcAft>
              <a:buClr>
                <a:schemeClr val="dk1"/>
              </a:buClr>
              <a:buSzPts val="3500"/>
              <a:buFont typeface="Alexandria SemiBold"/>
              <a:buNone/>
              <a:defRPr sz="3500" b="0" i="0" u="none" strike="noStrike" cap="none">
                <a:solidFill>
                  <a:schemeClr val="dk1"/>
                </a:solidFill>
                <a:latin typeface="Alexandria SemiBold"/>
                <a:ea typeface="Alexandria SemiBold"/>
                <a:cs typeface="Alexandria SemiBold"/>
                <a:sym typeface="Alexandria SemiBold"/>
              </a:defRPr>
            </a:lvl2pPr>
            <a:lvl3pPr marR="0" lvl="2" algn="l" rtl="0">
              <a:lnSpc>
                <a:spcPct val="100000"/>
              </a:lnSpc>
              <a:spcBef>
                <a:spcPts val="0"/>
              </a:spcBef>
              <a:spcAft>
                <a:spcPts val="0"/>
              </a:spcAft>
              <a:buClr>
                <a:schemeClr val="dk1"/>
              </a:buClr>
              <a:buSzPts val="3500"/>
              <a:buFont typeface="Alexandria SemiBold"/>
              <a:buNone/>
              <a:defRPr sz="3500" b="0" i="0" u="none" strike="noStrike" cap="none">
                <a:solidFill>
                  <a:schemeClr val="dk1"/>
                </a:solidFill>
                <a:latin typeface="Alexandria SemiBold"/>
                <a:ea typeface="Alexandria SemiBold"/>
                <a:cs typeface="Alexandria SemiBold"/>
                <a:sym typeface="Alexandria SemiBold"/>
              </a:defRPr>
            </a:lvl3pPr>
            <a:lvl4pPr marR="0" lvl="3" algn="l" rtl="0">
              <a:lnSpc>
                <a:spcPct val="100000"/>
              </a:lnSpc>
              <a:spcBef>
                <a:spcPts val="0"/>
              </a:spcBef>
              <a:spcAft>
                <a:spcPts val="0"/>
              </a:spcAft>
              <a:buClr>
                <a:schemeClr val="dk1"/>
              </a:buClr>
              <a:buSzPts val="3500"/>
              <a:buFont typeface="Alexandria SemiBold"/>
              <a:buNone/>
              <a:defRPr sz="3500" b="0" i="0" u="none" strike="noStrike" cap="none">
                <a:solidFill>
                  <a:schemeClr val="dk1"/>
                </a:solidFill>
                <a:latin typeface="Alexandria SemiBold"/>
                <a:ea typeface="Alexandria SemiBold"/>
                <a:cs typeface="Alexandria SemiBold"/>
                <a:sym typeface="Alexandria SemiBold"/>
              </a:defRPr>
            </a:lvl4pPr>
            <a:lvl5pPr marR="0" lvl="4" algn="l" rtl="0">
              <a:lnSpc>
                <a:spcPct val="100000"/>
              </a:lnSpc>
              <a:spcBef>
                <a:spcPts val="0"/>
              </a:spcBef>
              <a:spcAft>
                <a:spcPts val="0"/>
              </a:spcAft>
              <a:buClr>
                <a:schemeClr val="dk1"/>
              </a:buClr>
              <a:buSzPts val="3500"/>
              <a:buFont typeface="Alexandria SemiBold"/>
              <a:buNone/>
              <a:defRPr sz="3500" b="0" i="0" u="none" strike="noStrike" cap="none">
                <a:solidFill>
                  <a:schemeClr val="dk1"/>
                </a:solidFill>
                <a:latin typeface="Alexandria SemiBold"/>
                <a:ea typeface="Alexandria SemiBold"/>
                <a:cs typeface="Alexandria SemiBold"/>
                <a:sym typeface="Alexandria SemiBold"/>
              </a:defRPr>
            </a:lvl5pPr>
            <a:lvl6pPr marR="0" lvl="5" algn="l" rtl="0">
              <a:lnSpc>
                <a:spcPct val="100000"/>
              </a:lnSpc>
              <a:spcBef>
                <a:spcPts val="0"/>
              </a:spcBef>
              <a:spcAft>
                <a:spcPts val="0"/>
              </a:spcAft>
              <a:buClr>
                <a:schemeClr val="dk1"/>
              </a:buClr>
              <a:buSzPts val="3500"/>
              <a:buFont typeface="Alexandria SemiBold"/>
              <a:buNone/>
              <a:defRPr sz="3500" b="0" i="0" u="none" strike="noStrike" cap="none">
                <a:solidFill>
                  <a:schemeClr val="dk1"/>
                </a:solidFill>
                <a:latin typeface="Alexandria SemiBold"/>
                <a:ea typeface="Alexandria SemiBold"/>
                <a:cs typeface="Alexandria SemiBold"/>
                <a:sym typeface="Alexandria SemiBold"/>
              </a:defRPr>
            </a:lvl6pPr>
            <a:lvl7pPr marR="0" lvl="6" algn="l" rtl="0">
              <a:lnSpc>
                <a:spcPct val="100000"/>
              </a:lnSpc>
              <a:spcBef>
                <a:spcPts val="0"/>
              </a:spcBef>
              <a:spcAft>
                <a:spcPts val="0"/>
              </a:spcAft>
              <a:buClr>
                <a:schemeClr val="dk1"/>
              </a:buClr>
              <a:buSzPts val="3500"/>
              <a:buFont typeface="Alexandria SemiBold"/>
              <a:buNone/>
              <a:defRPr sz="3500" b="0" i="0" u="none" strike="noStrike" cap="none">
                <a:solidFill>
                  <a:schemeClr val="dk1"/>
                </a:solidFill>
                <a:latin typeface="Alexandria SemiBold"/>
                <a:ea typeface="Alexandria SemiBold"/>
                <a:cs typeface="Alexandria SemiBold"/>
                <a:sym typeface="Alexandria SemiBold"/>
              </a:defRPr>
            </a:lvl7pPr>
            <a:lvl8pPr marR="0" lvl="7" algn="l" rtl="0">
              <a:lnSpc>
                <a:spcPct val="100000"/>
              </a:lnSpc>
              <a:spcBef>
                <a:spcPts val="0"/>
              </a:spcBef>
              <a:spcAft>
                <a:spcPts val="0"/>
              </a:spcAft>
              <a:buClr>
                <a:schemeClr val="dk1"/>
              </a:buClr>
              <a:buSzPts val="3500"/>
              <a:buFont typeface="Alexandria SemiBold"/>
              <a:buNone/>
              <a:defRPr sz="3500" b="0" i="0" u="none" strike="noStrike" cap="none">
                <a:solidFill>
                  <a:schemeClr val="dk1"/>
                </a:solidFill>
                <a:latin typeface="Alexandria SemiBold"/>
                <a:ea typeface="Alexandria SemiBold"/>
                <a:cs typeface="Alexandria SemiBold"/>
                <a:sym typeface="Alexandria SemiBold"/>
              </a:defRPr>
            </a:lvl8pPr>
            <a:lvl9pPr marR="0" lvl="8" algn="l" rtl="0">
              <a:lnSpc>
                <a:spcPct val="100000"/>
              </a:lnSpc>
              <a:spcBef>
                <a:spcPts val="0"/>
              </a:spcBef>
              <a:spcAft>
                <a:spcPts val="0"/>
              </a:spcAft>
              <a:buClr>
                <a:schemeClr val="dk1"/>
              </a:buClr>
              <a:buSzPts val="3500"/>
              <a:buFont typeface="Alexandria SemiBold"/>
              <a:buNone/>
              <a:defRPr sz="3500" b="0" i="0" u="none" strike="noStrike" cap="none">
                <a:solidFill>
                  <a:schemeClr val="dk1"/>
                </a:solidFill>
                <a:latin typeface="Alexandria SemiBold"/>
                <a:ea typeface="Alexandria SemiBold"/>
                <a:cs typeface="Alexandria SemiBold"/>
                <a:sym typeface="Alexandria SemiBold"/>
              </a:defRPr>
            </a:lvl9pPr>
          </a:lstStyle>
          <a:p>
            <a:pPr algn="ctr"/>
            <a:r>
              <a:rPr lang="vi-VN" sz="3300" b="1" dirty="0">
                <a:solidFill>
                  <a:schemeClr val="tx2"/>
                </a:solidFill>
                <a:latin typeface="Arial" panose="020B0604020202020204" pitchFamily="34" charset="0"/>
                <a:cs typeface="Arial" panose="020B0604020202020204" pitchFamily="34" charset="0"/>
              </a:rPr>
              <a:t>HƯỚNG DẪN VỀ NHÀ</a:t>
            </a:r>
          </a:p>
        </p:txBody>
      </p:sp>
      <p:sp>
        <p:nvSpPr>
          <p:cNvPr id="8" name="TextBox 7">
            <a:extLst>
              <a:ext uri="{FF2B5EF4-FFF2-40B4-BE49-F238E27FC236}">
                <a16:creationId xmlns:a16="http://schemas.microsoft.com/office/drawing/2014/main" id="{10CF1B02-0013-F5FE-F163-D2DD901B15A0}"/>
              </a:ext>
            </a:extLst>
          </p:cNvPr>
          <p:cNvSpPr txBox="1"/>
          <p:nvPr/>
        </p:nvSpPr>
        <p:spPr>
          <a:xfrm>
            <a:off x="1120898" y="1988230"/>
            <a:ext cx="4423972" cy="188199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2000" dirty="0">
                <a:effectLst/>
                <a:latin typeface="Arial" panose="020B0604020202020204" pitchFamily="34" charset="0"/>
                <a:cs typeface="Arial" panose="020B0604020202020204" pitchFamily="34" charset="0"/>
              </a:rPr>
              <a:t>Ôn lại kiến thức đã học: </a:t>
            </a:r>
            <a:r>
              <a:rPr lang="vi-VN" sz="2000" i="1" dirty="0">
                <a:effectLst/>
                <a:latin typeface="Arial" panose="020B0604020202020204" pitchFamily="34" charset="0"/>
                <a:cs typeface="Arial" panose="020B0604020202020204" pitchFamily="34" charset="0"/>
              </a:rPr>
              <a:t>Vẽ mẫu có nhiều đồ vật.</a:t>
            </a:r>
            <a:endParaRPr lang="vi-VN" sz="2000" dirty="0">
              <a:effectLst/>
              <a:latin typeface="Arial" panose="020B0604020202020204" pitchFamily="34" charset="0"/>
              <a:cs typeface="Arial" panose="020B0604020202020204" pitchFamily="34" charset="0"/>
            </a:endParaRPr>
          </a:p>
          <a:p>
            <a:pPr marL="285750" indent="-285750" algn="just">
              <a:lnSpc>
                <a:spcPct val="150000"/>
              </a:lnSpc>
              <a:buFont typeface="Arial" panose="020B0604020202020204" pitchFamily="34" charset="0"/>
              <a:buChar char="•"/>
            </a:pPr>
            <a:r>
              <a:rPr lang="vi-VN" sz="2000" dirty="0">
                <a:effectLst/>
                <a:latin typeface="Arial" panose="020B0604020202020204" pitchFamily="34" charset="0"/>
                <a:cs typeface="Arial" panose="020B0604020202020204" pitchFamily="34" charset="0"/>
              </a:rPr>
              <a:t>Đọc và tìm hiểu trước nội dung </a:t>
            </a:r>
            <a:r>
              <a:rPr lang="vi-VN" sz="2000" i="1" dirty="0">
                <a:effectLst/>
                <a:latin typeface="Arial" panose="020B0604020202020204" pitchFamily="34" charset="0"/>
                <a:cs typeface="Arial" panose="020B0604020202020204" pitchFamily="34" charset="0"/>
              </a:rPr>
              <a:t>Bài 2: Phù điêu chân dung phác mảng.</a:t>
            </a:r>
            <a:endParaRPr lang="vi-VN" sz="2000" dirty="0">
              <a:effectLst/>
              <a:latin typeface="Arial" panose="020B0604020202020204" pitchFamily="34" charset="0"/>
              <a:cs typeface="Arial" panose="020B0604020202020204" pitchFamily="34" charset="0"/>
            </a:endParaRP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wipe(left)">
                                      <p:cBhvr>
                                        <p:cTn id="11" dur="500"/>
                                        <p:tgtEl>
                                          <p:spTgt spid="8">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wipe(left)">
                                      <p:cBhvr>
                                        <p:cTn id="15"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grpSp>
        <p:nvGrpSpPr>
          <p:cNvPr id="450" name="Google Shape;450;p45"/>
          <p:cNvGrpSpPr/>
          <p:nvPr/>
        </p:nvGrpSpPr>
        <p:grpSpPr>
          <a:xfrm>
            <a:off x="-737303" y="-1875669"/>
            <a:ext cx="3538560" cy="7776493"/>
            <a:chOff x="-323300" y="-1875669"/>
            <a:chExt cx="4031354" cy="7776493"/>
          </a:xfrm>
        </p:grpSpPr>
        <p:pic>
          <p:nvPicPr>
            <p:cNvPr id="451" name="Google Shape;451;p45"/>
            <p:cNvPicPr preferRelativeResize="0"/>
            <p:nvPr/>
          </p:nvPicPr>
          <p:blipFill>
            <a:blip r:embed="rId4">
              <a:alphaModFix amt="90000"/>
            </a:blip>
            <a:stretch>
              <a:fillRect/>
            </a:stretch>
          </p:blipFill>
          <p:spPr>
            <a:xfrm rot="-6891909">
              <a:off x="-249605" y="-750348"/>
              <a:ext cx="4026432" cy="2420187"/>
            </a:xfrm>
            <a:prstGeom prst="rect">
              <a:avLst/>
            </a:prstGeom>
            <a:noFill/>
            <a:ln>
              <a:noFill/>
            </a:ln>
          </p:spPr>
        </p:pic>
        <p:pic>
          <p:nvPicPr>
            <p:cNvPr id="452" name="Google Shape;452;p45"/>
            <p:cNvPicPr preferRelativeResize="0"/>
            <p:nvPr/>
          </p:nvPicPr>
          <p:blipFill>
            <a:blip r:embed="rId5">
              <a:alphaModFix amt="90000"/>
            </a:blip>
            <a:stretch>
              <a:fillRect/>
            </a:stretch>
          </p:blipFill>
          <p:spPr>
            <a:xfrm rot="-1432521">
              <a:off x="-312483" y="4322422"/>
              <a:ext cx="3773308" cy="851201"/>
            </a:xfrm>
            <a:prstGeom prst="rect">
              <a:avLst/>
            </a:prstGeom>
            <a:noFill/>
            <a:ln>
              <a:noFill/>
            </a:ln>
          </p:spPr>
        </p:pic>
      </p:grpSp>
      <p:pic>
        <p:nvPicPr>
          <p:cNvPr id="453" name="Google Shape;453;p45"/>
          <p:cNvPicPr preferRelativeResize="0"/>
          <p:nvPr/>
        </p:nvPicPr>
        <p:blipFill>
          <a:blip r:embed="rId6">
            <a:alphaModFix amt="90000"/>
          </a:blip>
          <a:stretch>
            <a:fillRect/>
          </a:stretch>
        </p:blipFill>
        <p:spPr>
          <a:xfrm>
            <a:off x="7230300" y="458773"/>
            <a:ext cx="1481784" cy="376950"/>
          </a:xfrm>
          <a:prstGeom prst="rect">
            <a:avLst/>
          </a:prstGeom>
          <a:noFill/>
          <a:ln>
            <a:noFill/>
          </a:ln>
        </p:spPr>
      </p:pic>
      <p:sp>
        <p:nvSpPr>
          <p:cNvPr id="6" name="Google Shape;388;p42">
            <a:extLst>
              <a:ext uri="{FF2B5EF4-FFF2-40B4-BE49-F238E27FC236}">
                <a16:creationId xmlns:a16="http://schemas.microsoft.com/office/drawing/2014/main" id="{D84DF7AD-70CB-B6DD-C91D-EEED75EAB717}"/>
              </a:ext>
            </a:extLst>
          </p:cNvPr>
          <p:cNvSpPr txBox="1">
            <a:spLocks/>
          </p:cNvSpPr>
          <p:nvPr/>
        </p:nvSpPr>
        <p:spPr>
          <a:xfrm flipH="1">
            <a:off x="2572534" y="1558977"/>
            <a:ext cx="5604600" cy="18588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4000"/>
              <a:buFont typeface="Freehand"/>
              <a:buNone/>
              <a:defRPr sz="6000" b="0" i="0" u="none" strike="noStrike" cap="none">
                <a:solidFill>
                  <a:schemeClr val="dk1"/>
                </a:solidFill>
                <a:latin typeface="Freehand"/>
                <a:ea typeface="Freehand"/>
                <a:cs typeface="Freehand"/>
                <a:sym typeface="Freehand"/>
              </a:defRPr>
            </a:lvl1pPr>
            <a:lvl2pPr marR="0" lvl="1" algn="ctr" rtl="0">
              <a:lnSpc>
                <a:spcPct val="100000"/>
              </a:lnSpc>
              <a:spcBef>
                <a:spcPts val="0"/>
              </a:spcBef>
              <a:spcAft>
                <a:spcPts val="0"/>
              </a:spcAft>
              <a:buClr>
                <a:schemeClr val="dk1"/>
              </a:buClr>
              <a:buSzPts val="4000"/>
              <a:buFont typeface="Freehand"/>
              <a:buNone/>
              <a:defRPr sz="4000" b="0" i="0" u="none" strike="noStrike" cap="none">
                <a:solidFill>
                  <a:schemeClr val="dk1"/>
                </a:solidFill>
                <a:latin typeface="Freehand"/>
                <a:ea typeface="Freehand"/>
                <a:cs typeface="Freehand"/>
                <a:sym typeface="Freehand"/>
              </a:defRPr>
            </a:lvl2pPr>
            <a:lvl3pPr marR="0" lvl="2" algn="ctr" rtl="0">
              <a:lnSpc>
                <a:spcPct val="100000"/>
              </a:lnSpc>
              <a:spcBef>
                <a:spcPts val="0"/>
              </a:spcBef>
              <a:spcAft>
                <a:spcPts val="0"/>
              </a:spcAft>
              <a:buClr>
                <a:schemeClr val="dk1"/>
              </a:buClr>
              <a:buSzPts val="4000"/>
              <a:buFont typeface="Freehand"/>
              <a:buNone/>
              <a:defRPr sz="4000" b="0" i="0" u="none" strike="noStrike" cap="none">
                <a:solidFill>
                  <a:schemeClr val="dk1"/>
                </a:solidFill>
                <a:latin typeface="Freehand"/>
                <a:ea typeface="Freehand"/>
                <a:cs typeface="Freehand"/>
                <a:sym typeface="Freehand"/>
              </a:defRPr>
            </a:lvl3pPr>
            <a:lvl4pPr marR="0" lvl="3" algn="ctr" rtl="0">
              <a:lnSpc>
                <a:spcPct val="100000"/>
              </a:lnSpc>
              <a:spcBef>
                <a:spcPts val="0"/>
              </a:spcBef>
              <a:spcAft>
                <a:spcPts val="0"/>
              </a:spcAft>
              <a:buClr>
                <a:schemeClr val="dk1"/>
              </a:buClr>
              <a:buSzPts val="4000"/>
              <a:buFont typeface="Freehand"/>
              <a:buNone/>
              <a:defRPr sz="4000" b="0" i="0" u="none" strike="noStrike" cap="none">
                <a:solidFill>
                  <a:schemeClr val="dk1"/>
                </a:solidFill>
                <a:latin typeface="Freehand"/>
                <a:ea typeface="Freehand"/>
                <a:cs typeface="Freehand"/>
                <a:sym typeface="Freehand"/>
              </a:defRPr>
            </a:lvl4pPr>
            <a:lvl5pPr marR="0" lvl="4" algn="ctr" rtl="0">
              <a:lnSpc>
                <a:spcPct val="100000"/>
              </a:lnSpc>
              <a:spcBef>
                <a:spcPts val="0"/>
              </a:spcBef>
              <a:spcAft>
                <a:spcPts val="0"/>
              </a:spcAft>
              <a:buClr>
                <a:schemeClr val="dk1"/>
              </a:buClr>
              <a:buSzPts val="4000"/>
              <a:buFont typeface="Freehand"/>
              <a:buNone/>
              <a:defRPr sz="4000" b="0" i="0" u="none" strike="noStrike" cap="none">
                <a:solidFill>
                  <a:schemeClr val="dk1"/>
                </a:solidFill>
                <a:latin typeface="Freehand"/>
                <a:ea typeface="Freehand"/>
                <a:cs typeface="Freehand"/>
                <a:sym typeface="Freehand"/>
              </a:defRPr>
            </a:lvl5pPr>
            <a:lvl6pPr marR="0" lvl="5" algn="ctr" rtl="0">
              <a:lnSpc>
                <a:spcPct val="100000"/>
              </a:lnSpc>
              <a:spcBef>
                <a:spcPts val="0"/>
              </a:spcBef>
              <a:spcAft>
                <a:spcPts val="0"/>
              </a:spcAft>
              <a:buClr>
                <a:schemeClr val="dk1"/>
              </a:buClr>
              <a:buSzPts val="4000"/>
              <a:buFont typeface="Freehand"/>
              <a:buNone/>
              <a:defRPr sz="4000" b="0" i="0" u="none" strike="noStrike" cap="none">
                <a:solidFill>
                  <a:schemeClr val="dk1"/>
                </a:solidFill>
                <a:latin typeface="Freehand"/>
                <a:ea typeface="Freehand"/>
                <a:cs typeface="Freehand"/>
                <a:sym typeface="Freehand"/>
              </a:defRPr>
            </a:lvl6pPr>
            <a:lvl7pPr marR="0" lvl="6" algn="ctr" rtl="0">
              <a:lnSpc>
                <a:spcPct val="100000"/>
              </a:lnSpc>
              <a:spcBef>
                <a:spcPts val="0"/>
              </a:spcBef>
              <a:spcAft>
                <a:spcPts val="0"/>
              </a:spcAft>
              <a:buClr>
                <a:schemeClr val="dk1"/>
              </a:buClr>
              <a:buSzPts val="4000"/>
              <a:buFont typeface="Freehand"/>
              <a:buNone/>
              <a:defRPr sz="4000" b="0" i="0" u="none" strike="noStrike" cap="none">
                <a:solidFill>
                  <a:schemeClr val="dk1"/>
                </a:solidFill>
                <a:latin typeface="Freehand"/>
                <a:ea typeface="Freehand"/>
                <a:cs typeface="Freehand"/>
                <a:sym typeface="Freehand"/>
              </a:defRPr>
            </a:lvl7pPr>
            <a:lvl8pPr marR="0" lvl="7" algn="ctr" rtl="0">
              <a:lnSpc>
                <a:spcPct val="100000"/>
              </a:lnSpc>
              <a:spcBef>
                <a:spcPts val="0"/>
              </a:spcBef>
              <a:spcAft>
                <a:spcPts val="0"/>
              </a:spcAft>
              <a:buClr>
                <a:schemeClr val="dk1"/>
              </a:buClr>
              <a:buSzPts val="4000"/>
              <a:buFont typeface="Freehand"/>
              <a:buNone/>
              <a:defRPr sz="4000" b="0" i="0" u="none" strike="noStrike" cap="none">
                <a:solidFill>
                  <a:schemeClr val="dk1"/>
                </a:solidFill>
                <a:latin typeface="Freehand"/>
                <a:ea typeface="Freehand"/>
                <a:cs typeface="Freehand"/>
                <a:sym typeface="Freehand"/>
              </a:defRPr>
            </a:lvl8pPr>
            <a:lvl9pPr marR="0" lvl="8" algn="ctr" rtl="0">
              <a:lnSpc>
                <a:spcPct val="100000"/>
              </a:lnSpc>
              <a:spcBef>
                <a:spcPts val="0"/>
              </a:spcBef>
              <a:spcAft>
                <a:spcPts val="0"/>
              </a:spcAft>
              <a:buClr>
                <a:schemeClr val="dk1"/>
              </a:buClr>
              <a:buSzPts val="4000"/>
              <a:buFont typeface="Freehand"/>
              <a:buNone/>
              <a:defRPr sz="4000" b="0" i="0" u="none" strike="noStrike" cap="none">
                <a:solidFill>
                  <a:schemeClr val="dk1"/>
                </a:solidFill>
                <a:latin typeface="Freehand"/>
                <a:ea typeface="Freehand"/>
                <a:cs typeface="Freehand"/>
                <a:sym typeface="Freehand"/>
              </a:defRPr>
            </a:lvl9pPr>
          </a:lstStyle>
          <a:p>
            <a:pPr algn="ctr">
              <a:lnSpc>
                <a:spcPct val="150000"/>
              </a:lnSpc>
            </a:pPr>
            <a:r>
              <a:rPr lang="vi-VN" sz="4000" b="1" dirty="0">
                <a:solidFill>
                  <a:srgbClr val="487871"/>
                </a:solidFill>
                <a:latin typeface="Arial" panose="020B0604020202020204" pitchFamily="34" charset="0"/>
                <a:cs typeface="Arial" panose="020B0604020202020204" pitchFamily="34" charset="0"/>
              </a:rPr>
              <a:t>XIN CHÀO TẠM BIỆT VÀ HẸN GẶP LẠI!</a:t>
            </a:r>
          </a:p>
        </p:txBody>
      </p:sp>
    </p:spTree>
    <p:custDataLst>
      <p:tags r:id="rId1"/>
    </p:custDataLst>
    <p:extLst>
      <p:ext uri="{BB962C8B-B14F-4D97-AF65-F5344CB8AC3E}">
        <p14:creationId xmlns:p14="http://schemas.microsoft.com/office/powerpoint/2010/main" val="118229374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4" name="Google Shape;394;p41"/>
          <p:cNvPicPr preferRelativeResize="0"/>
          <p:nvPr/>
        </p:nvPicPr>
        <p:blipFill>
          <a:blip r:embed="rId4">
            <a:alphaModFix amt="90000"/>
          </a:blip>
          <a:stretch>
            <a:fillRect/>
          </a:stretch>
        </p:blipFill>
        <p:spPr>
          <a:xfrm>
            <a:off x="-1151415" y="4216401"/>
            <a:ext cx="4634844" cy="1033240"/>
          </a:xfrm>
          <a:prstGeom prst="rect">
            <a:avLst/>
          </a:prstGeom>
          <a:noFill/>
          <a:ln>
            <a:noFill/>
          </a:ln>
        </p:spPr>
      </p:pic>
      <p:pic>
        <p:nvPicPr>
          <p:cNvPr id="395" name="Google Shape;395;p41"/>
          <p:cNvPicPr preferRelativeResize="0"/>
          <p:nvPr/>
        </p:nvPicPr>
        <p:blipFill>
          <a:blip r:embed="rId5">
            <a:alphaModFix/>
            <a:duotone>
              <a:prstClr val="black"/>
              <a:schemeClr val="accent1">
                <a:tint val="45000"/>
                <a:satMod val="400000"/>
              </a:schemeClr>
            </a:duotone>
          </a:blip>
          <a:stretch>
            <a:fillRect/>
          </a:stretch>
        </p:blipFill>
        <p:spPr>
          <a:xfrm>
            <a:off x="-863089" y="537270"/>
            <a:ext cx="2351278" cy="598140"/>
          </a:xfrm>
          <a:prstGeom prst="rect">
            <a:avLst/>
          </a:prstGeom>
          <a:noFill/>
          <a:ln>
            <a:noFill/>
          </a:ln>
        </p:spPr>
      </p:pic>
      <p:pic>
        <p:nvPicPr>
          <p:cNvPr id="396" name="Google Shape;396;p41"/>
          <p:cNvPicPr preferRelativeResize="0"/>
          <p:nvPr/>
        </p:nvPicPr>
        <p:blipFill>
          <a:blip r:embed="rId6">
            <a:alphaModFix amt="90000"/>
          </a:blip>
          <a:stretch>
            <a:fillRect/>
          </a:stretch>
        </p:blipFill>
        <p:spPr>
          <a:xfrm>
            <a:off x="4593666" y="4604000"/>
            <a:ext cx="4885484" cy="808675"/>
          </a:xfrm>
          <a:prstGeom prst="rect">
            <a:avLst/>
          </a:prstGeom>
          <a:noFill/>
          <a:ln>
            <a:noFill/>
          </a:ln>
        </p:spPr>
      </p:pic>
      <p:pic>
        <p:nvPicPr>
          <p:cNvPr id="397" name="Google Shape;397;p41"/>
          <p:cNvPicPr preferRelativeResize="0"/>
          <p:nvPr/>
        </p:nvPicPr>
        <p:blipFill>
          <a:blip r:embed="rId7">
            <a:alphaModFix amt="90000"/>
          </a:blip>
          <a:stretch>
            <a:fillRect/>
          </a:stretch>
        </p:blipFill>
        <p:spPr>
          <a:xfrm>
            <a:off x="8113486" y="-323553"/>
            <a:ext cx="1807901" cy="1511855"/>
          </a:xfrm>
          <a:prstGeom prst="rect">
            <a:avLst/>
          </a:prstGeom>
          <a:noFill/>
          <a:ln>
            <a:noFill/>
          </a:ln>
        </p:spPr>
      </p:pic>
      <p:sp>
        <p:nvSpPr>
          <p:cNvPr id="6" name="Google Shape;388;p42">
            <a:extLst>
              <a:ext uri="{FF2B5EF4-FFF2-40B4-BE49-F238E27FC236}">
                <a16:creationId xmlns:a16="http://schemas.microsoft.com/office/drawing/2014/main" id="{0DCFD5CB-06FE-9BDE-8A4B-819B6254A814}"/>
              </a:ext>
            </a:extLst>
          </p:cNvPr>
          <p:cNvSpPr txBox="1">
            <a:spLocks/>
          </p:cNvSpPr>
          <p:nvPr/>
        </p:nvSpPr>
        <p:spPr>
          <a:xfrm flipH="1">
            <a:off x="1377503" y="1135410"/>
            <a:ext cx="6388994" cy="70863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4000"/>
              <a:buFont typeface="Freehand"/>
              <a:buNone/>
              <a:defRPr sz="6000" b="0" i="0" u="none" strike="noStrike" cap="none">
                <a:solidFill>
                  <a:schemeClr val="dk1"/>
                </a:solidFill>
                <a:latin typeface="Freehand"/>
                <a:ea typeface="Freehand"/>
                <a:cs typeface="Freehand"/>
                <a:sym typeface="Freehand"/>
              </a:defRPr>
            </a:lvl1pPr>
            <a:lvl2pPr marR="0" lvl="1" algn="ctr" rtl="0">
              <a:lnSpc>
                <a:spcPct val="100000"/>
              </a:lnSpc>
              <a:spcBef>
                <a:spcPts val="0"/>
              </a:spcBef>
              <a:spcAft>
                <a:spcPts val="0"/>
              </a:spcAft>
              <a:buClr>
                <a:schemeClr val="dk1"/>
              </a:buClr>
              <a:buSzPts val="4000"/>
              <a:buFont typeface="Freehand"/>
              <a:buNone/>
              <a:defRPr sz="4000" b="0" i="0" u="none" strike="noStrike" cap="none">
                <a:solidFill>
                  <a:schemeClr val="dk1"/>
                </a:solidFill>
                <a:latin typeface="Freehand"/>
                <a:ea typeface="Freehand"/>
                <a:cs typeface="Freehand"/>
                <a:sym typeface="Freehand"/>
              </a:defRPr>
            </a:lvl2pPr>
            <a:lvl3pPr marR="0" lvl="2" algn="ctr" rtl="0">
              <a:lnSpc>
                <a:spcPct val="100000"/>
              </a:lnSpc>
              <a:spcBef>
                <a:spcPts val="0"/>
              </a:spcBef>
              <a:spcAft>
                <a:spcPts val="0"/>
              </a:spcAft>
              <a:buClr>
                <a:schemeClr val="dk1"/>
              </a:buClr>
              <a:buSzPts val="4000"/>
              <a:buFont typeface="Freehand"/>
              <a:buNone/>
              <a:defRPr sz="4000" b="0" i="0" u="none" strike="noStrike" cap="none">
                <a:solidFill>
                  <a:schemeClr val="dk1"/>
                </a:solidFill>
                <a:latin typeface="Freehand"/>
                <a:ea typeface="Freehand"/>
                <a:cs typeface="Freehand"/>
                <a:sym typeface="Freehand"/>
              </a:defRPr>
            </a:lvl3pPr>
            <a:lvl4pPr marR="0" lvl="3" algn="ctr" rtl="0">
              <a:lnSpc>
                <a:spcPct val="100000"/>
              </a:lnSpc>
              <a:spcBef>
                <a:spcPts val="0"/>
              </a:spcBef>
              <a:spcAft>
                <a:spcPts val="0"/>
              </a:spcAft>
              <a:buClr>
                <a:schemeClr val="dk1"/>
              </a:buClr>
              <a:buSzPts val="4000"/>
              <a:buFont typeface="Freehand"/>
              <a:buNone/>
              <a:defRPr sz="4000" b="0" i="0" u="none" strike="noStrike" cap="none">
                <a:solidFill>
                  <a:schemeClr val="dk1"/>
                </a:solidFill>
                <a:latin typeface="Freehand"/>
                <a:ea typeface="Freehand"/>
                <a:cs typeface="Freehand"/>
                <a:sym typeface="Freehand"/>
              </a:defRPr>
            </a:lvl4pPr>
            <a:lvl5pPr marR="0" lvl="4" algn="ctr" rtl="0">
              <a:lnSpc>
                <a:spcPct val="100000"/>
              </a:lnSpc>
              <a:spcBef>
                <a:spcPts val="0"/>
              </a:spcBef>
              <a:spcAft>
                <a:spcPts val="0"/>
              </a:spcAft>
              <a:buClr>
                <a:schemeClr val="dk1"/>
              </a:buClr>
              <a:buSzPts val="4000"/>
              <a:buFont typeface="Freehand"/>
              <a:buNone/>
              <a:defRPr sz="4000" b="0" i="0" u="none" strike="noStrike" cap="none">
                <a:solidFill>
                  <a:schemeClr val="dk1"/>
                </a:solidFill>
                <a:latin typeface="Freehand"/>
                <a:ea typeface="Freehand"/>
                <a:cs typeface="Freehand"/>
                <a:sym typeface="Freehand"/>
              </a:defRPr>
            </a:lvl5pPr>
            <a:lvl6pPr marR="0" lvl="5" algn="ctr" rtl="0">
              <a:lnSpc>
                <a:spcPct val="100000"/>
              </a:lnSpc>
              <a:spcBef>
                <a:spcPts val="0"/>
              </a:spcBef>
              <a:spcAft>
                <a:spcPts val="0"/>
              </a:spcAft>
              <a:buClr>
                <a:schemeClr val="dk1"/>
              </a:buClr>
              <a:buSzPts val="4000"/>
              <a:buFont typeface="Freehand"/>
              <a:buNone/>
              <a:defRPr sz="4000" b="0" i="0" u="none" strike="noStrike" cap="none">
                <a:solidFill>
                  <a:schemeClr val="dk1"/>
                </a:solidFill>
                <a:latin typeface="Freehand"/>
                <a:ea typeface="Freehand"/>
                <a:cs typeface="Freehand"/>
                <a:sym typeface="Freehand"/>
              </a:defRPr>
            </a:lvl6pPr>
            <a:lvl7pPr marR="0" lvl="6" algn="ctr" rtl="0">
              <a:lnSpc>
                <a:spcPct val="100000"/>
              </a:lnSpc>
              <a:spcBef>
                <a:spcPts val="0"/>
              </a:spcBef>
              <a:spcAft>
                <a:spcPts val="0"/>
              </a:spcAft>
              <a:buClr>
                <a:schemeClr val="dk1"/>
              </a:buClr>
              <a:buSzPts val="4000"/>
              <a:buFont typeface="Freehand"/>
              <a:buNone/>
              <a:defRPr sz="4000" b="0" i="0" u="none" strike="noStrike" cap="none">
                <a:solidFill>
                  <a:schemeClr val="dk1"/>
                </a:solidFill>
                <a:latin typeface="Freehand"/>
                <a:ea typeface="Freehand"/>
                <a:cs typeface="Freehand"/>
                <a:sym typeface="Freehand"/>
              </a:defRPr>
            </a:lvl7pPr>
            <a:lvl8pPr marR="0" lvl="7" algn="ctr" rtl="0">
              <a:lnSpc>
                <a:spcPct val="100000"/>
              </a:lnSpc>
              <a:spcBef>
                <a:spcPts val="0"/>
              </a:spcBef>
              <a:spcAft>
                <a:spcPts val="0"/>
              </a:spcAft>
              <a:buClr>
                <a:schemeClr val="dk1"/>
              </a:buClr>
              <a:buSzPts val="4000"/>
              <a:buFont typeface="Freehand"/>
              <a:buNone/>
              <a:defRPr sz="4000" b="0" i="0" u="none" strike="noStrike" cap="none">
                <a:solidFill>
                  <a:schemeClr val="dk1"/>
                </a:solidFill>
                <a:latin typeface="Freehand"/>
                <a:ea typeface="Freehand"/>
                <a:cs typeface="Freehand"/>
                <a:sym typeface="Freehand"/>
              </a:defRPr>
            </a:lvl8pPr>
            <a:lvl9pPr marR="0" lvl="8" algn="ctr" rtl="0">
              <a:lnSpc>
                <a:spcPct val="100000"/>
              </a:lnSpc>
              <a:spcBef>
                <a:spcPts val="0"/>
              </a:spcBef>
              <a:spcAft>
                <a:spcPts val="0"/>
              </a:spcAft>
              <a:buClr>
                <a:schemeClr val="dk1"/>
              </a:buClr>
              <a:buSzPts val="4000"/>
              <a:buFont typeface="Freehand"/>
              <a:buNone/>
              <a:defRPr sz="4000" b="0" i="0" u="none" strike="noStrike" cap="none">
                <a:solidFill>
                  <a:schemeClr val="dk1"/>
                </a:solidFill>
                <a:latin typeface="Freehand"/>
                <a:ea typeface="Freehand"/>
                <a:cs typeface="Freehand"/>
                <a:sym typeface="Freehand"/>
              </a:defRPr>
            </a:lvl9pPr>
          </a:lstStyle>
          <a:p>
            <a:pPr algn="ctr"/>
            <a:r>
              <a:rPr lang="vi-VN" sz="3600" b="1" dirty="0">
                <a:solidFill>
                  <a:srgbClr val="234F73"/>
                </a:solidFill>
                <a:latin typeface="Arial" panose="020B0604020202020204" pitchFamily="34" charset="0"/>
                <a:cs typeface="Arial" panose="020B0604020202020204" pitchFamily="34" charset="0"/>
              </a:rPr>
              <a:t>CHỦ ĐỀ: </a:t>
            </a:r>
            <a:r>
              <a:rPr lang="vi-VN" sz="3600" b="1" dirty="0">
                <a:solidFill>
                  <a:schemeClr val="bg1">
                    <a:lumMod val="50000"/>
                  </a:schemeClr>
                </a:solidFill>
                <a:latin typeface="Arial" panose="020B0604020202020204" pitchFamily="34" charset="0"/>
                <a:cs typeface="Arial" panose="020B0604020202020204" pitchFamily="34" charset="0"/>
              </a:rPr>
              <a:t>MĨ THUẬT CƠ BẢN</a:t>
            </a:r>
          </a:p>
        </p:txBody>
      </p:sp>
      <p:sp>
        <p:nvSpPr>
          <p:cNvPr id="7" name="Google Shape;388;p42">
            <a:extLst>
              <a:ext uri="{FF2B5EF4-FFF2-40B4-BE49-F238E27FC236}">
                <a16:creationId xmlns:a16="http://schemas.microsoft.com/office/drawing/2014/main" id="{88F7C70D-3EF3-F558-E595-D814F343941E}"/>
              </a:ext>
            </a:extLst>
          </p:cNvPr>
          <p:cNvSpPr txBox="1">
            <a:spLocks/>
          </p:cNvSpPr>
          <p:nvPr/>
        </p:nvSpPr>
        <p:spPr>
          <a:xfrm flipH="1">
            <a:off x="979714" y="1910333"/>
            <a:ext cx="7184572" cy="191874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4000"/>
              <a:buFont typeface="Freehand"/>
              <a:buNone/>
              <a:defRPr sz="6000" b="0" i="0" u="none" strike="noStrike" cap="none">
                <a:solidFill>
                  <a:schemeClr val="dk1"/>
                </a:solidFill>
                <a:latin typeface="Freehand"/>
                <a:ea typeface="Freehand"/>
                <a:cs typeface="Freehand"/>
                <a:sym typeface="Freehand"/>
              </a:defRPr>
            </a:lvl1pPr>
            <a:lvl2pPr marR="0" lvl="1" algn="ctr" rtl="0">
              <a:lnSpc>
                <a:spcPct val="100000"/>
              </a:lnSpc>
              <a:spcBef>
                <a:spcPts val="0"/>
              </a:spcBef>
              <a:spcAft>
                <a:spcPts val="0"/>
              </a:spcAft>
              <a:buClr>
                <a:schemeClr val="dk1"/>
              </a:buClr>
              <a:buSzPts val="4000"/>
              <a:buFont typeface="Freehand"/>
              <a:buNone/>
              <a:defRPr sz="4000" b="0" i="0" u="none" strike="noStrike" cap="none">
                <a:solidFill>
                  <a:schemeClr val="dk1"/>
                </a:solidFill>
                <a:latin typeface="Freehand"/>
                <a:ea typeface="Freehand"/>
                <a:cs typeface="Freehand"/>
                <a:sym typeface="Freehand"/>
              </a:defRPr>
            </a:lvl2pPr>
            <a:lvl3pPr marR="0" lvl="2" algn="ctr" rtl="0">
              <a:lnSpc>
                <a:spcPct val="100000"/>
              </a:lnSpc>
              <a:spcBef>
                <a:spcPts val="0"/>
              </a:spcBef>
              <a:spcAft>
                <a:spcPts val="0"/>
              </a:spcAft>
              <a:buClr>
                <a:schemeClr val="dk1"/>
              </a:buClr>
              <a:buSzPts val="4000"/>
              <a:buFont typeface="Freehand"/>
              <a:buNone/>
              <a:defRPr sz="4000" b="0" i="0" u="none" strike="noStrike" cap="none">
                <a:solidFill>
                  <a:schemeClr val="dk1"/>
                </a:solidFill>
                <a:latin typeface="Freehand"/>
                <a:ea typeface="Freehand"/>
                <a:cs typeface="Freehand"/>
                <a:sym typeface="Freehand"/>
              </a:defRPr>
            </a:lvl3pPr>
            <a:lvl4pPr marR="0" lvl="3" algn="ctr" rtl="0">
              <a:lnSpc>
                <a:spcPct val="100000"/>
              </a:lnSpc>
              <a:spcBef>
                <a:spcPts val="0"/>
              </a:spcBef>
              <a:spcAft>
                <a:spcPts val="0"/>
              </a:spcAft>
              <a:buClr>
                <a:schemeClr val="dk1"/>
              </a:buClr>
              <a:buSzPts val="4000"/>
              <a:buFont typeface="Freehand"/>
              <a:buNone/>
              <a:defRPr sz="4000" b="0" i="0" u="none" strike="noStrike" cap="none">
                <a:solidFill>
                  <a:schemeClr val="dk1"/>
                </a:solidFill>
                <a:latin typeface="Freehand"/>
                <a:ea typeface="Freehand"/>
                <a:cs typeface="Freehand"/>
                <a:sym typeface="Freehand"/>
              </a:defRPr>
            </a:lvl4pPr>
            <a:lvl5pPr marR="0" lvl="4" algn="ctr" rtl="0">
              <a:lnSpc>
                <a:spcPct val="100000"/>
              </a:lnSpc>
              <a:spcBef>
                <a:spcPts val="0"/>
              </a:spcBef>
              <a:spcAft>
                <a:spcPts val="0"/>
              </a:spcAft>
              <a:buClr>
                <a:schemeClr val="dk1"/>
              </a:buClr>
              <a:buSzPts val="4000"/>
              <a:buFont typeface="Freehand"/>
              <a:buNone/>
              <a:defRPr sz="4000" b="0" i="0" u="none" strike="noStrike" cap="none">
                <a:solidFill>
                  <a:schemeClr val="dk1"/>
                </a:solidFill>
                <a:latin typeface="Freehand"/>
                <a:ea typeface="Freehand"/>
                <a:cs typeface="Freehand"/>
                <a:sym typeface="Freehand"/>
              </a:defRPr>
            </a:lvl5pPr>
            <a:lvl6pPr marR="0" lvl="5" algn="ctr" rtl="0">
              <a:lnSpc>
                <a:spcPct val="100000"/>
              </a:lnSpc>
              <a:spcBef>
                <a:spcPts val="0"/>
              </a:spcBef>
              <a:spcAft>
                <a:spcPts val="0"/>
              </a:spcAft>
              <a:buClr>
                <a:schemeClr val="dk1"/>
              </a:buClr>
              <a:buSzPts val="4000"/>
              <a:buFont typeface="Freehand"/>
              <a:buNone/>
              <a:defRPr sz="4000" b="0" i="0" u="none" strike="noStrike" cap="none">
                <a:solidFill>
                  <a:schemeClr val="dk1"/>
                </a:solidFill>
                <a:latin typeface="Freehand"/>
                <a:ea typeface="Freehand"/>
                <a:cs typeface="Freehand"/>
                <a:sym typeface="Freehand"/>
              </a:defRPr>
            </a:lvl6pPr>
            <a:lvl7pPr marR="0" lvl="6" algn="ctr" rtl="0">
              <a:lnSpc>
                <a:spcPct val="100000"/>
              </a:lnSpc>
              <a:spcBef>
                <a:spcPts val="0"/>
              </a:spcBef>
              <a:spcAft>
                <a:spcPts val="0"/>
              </a:spcAft>
              <a:buClr>
                <a:schemeClr val="dk1"/>
              </a:buClr>
              <a:buSzPts val="4000"/>
              <a:buFont typeface="Freehand"/>
              <a:buNone/>
              <a:defRPr sz="4000" b="0" i="0" u="none" strike="noStrike" cap="none">
                <a:solidFill>
                  <a:schemeClr val="dk1"/>
                </a:solidFill>
                <a:latin typeface="Freehand"/>
                <a:ea typeface="Freehand"/>
                <a:cs typeface="Freehand"/>
                <a:sym typeface="Freehand"/>
              </a:defRPr>
            </a:lvl7pPr>
            <a:lvl8pPr marR="0" lvl="7" algn="ctr" rtl="0">
              <a:lnSpc>
                <a:spcPct val="100000"/>
              </a:lnSpc>
              <a:spcBef>
                <a:spcPts val="0"/>
              </a:spcBef>
              <a:spcAft>
                <a:spcPts val="0"/>
              </a:spcAft>
              <a:buClr>
                <a:schemeClr val="dk1"/>
              </a:buClr>
              <a:buSzPts val="4000"/>
              <a:buFont typeface="Freehand"/>
              <a:buNone/>
              <a:defRPr sz="4000" b="0" i="0" u="none" strike="noStrike" cap="none">
                <a:solidFill>
                  <a:schemeClr val="dk1"/>
                </a:solidFill>
                <a:latin typeface="Freehand"/>
                <a:ea typeface="Freehand"/>
                <a:cs typeface="Freehand"/>
                <a:sym typeface="Freehand"/>
              </a:defRPr>
            </a:lvl8pPr>
            <a:lvl9pPr marR="0" lvl="8" algn="ctr" rtl="0">
              <a:lnSpc>
                <a:spcPct val="100000"/>
              </a:lnSpc>
              <a:spcBef>
                <a:spcPts val="0"/>
              </a:spcBef>
              <a:spcAft>
                <a:spcPts val="0"/>
              </a:spcAft>
              <a:buClr>
                <a:schemeClr val="dk1"/>
              </a:buClr>
              <a:buSzPts val="4000"/>
              <a:buFont typeface="Freehand"/>
              <a:buNone/>
              <a:defRPr sz="4000" b="0" i="0" u="none" strike="noStrike" cap="none">
                <a:solidFill>
                  <a:schemeClr val="dk1"/>
                </a:solidFill>
                <a:latin typeface="Freehand"/>
                <a:ea typeface="Freehand"/>
                <a:cs typeface="Freehand"/>
                <a:sym typeface="Freehand"/>
              </a:defRPr>
            </a:lvl9pPr>
          </a:lstStyle>
          <a:p>
            <a:pPr algn="ctr">
              <a:lnSpc>
                <a:spcPct val="150000"/>
              </a:lnSpc>
            </a:pPr>
            <a:r>
              <a:rPr lang="vi-VN" sz="4000" b="1" dirty="0">
                <a:solidFill>
                  <a:schemeClr val="tx2"/>
                </a:solidFill>
                <a:latin typeface="Arial" panose="020B0604020202020204" pitchFamily="34" charset="0"/>
                <a:cs typeface="Arial" panose="020B0604020202020204" pitchFamily="34" charset="0"/>
              </a:rPr>
              <a:t>BÀI 1: </a:t>
            </a:r>
          </a:p>
          <a:p>
            <a:pPr algn="ctr">
              <a:lnSpc>
                <a:spcPct val="150000"/>
              </a:lnSpc>
            </a:pPr>
            <a:r>
              <a:rPr lang="vi-VN" sz="4000" b="1" dirty="0">
                <a:solidFill>
                  <a:srgbClr val="487871"/>
                </a:solidFill>
                <a:latin typeface="Arial" panose="020B0604020202020204" pitchFamily="34" charset="0"/>
                <a:cs typeface="Arial" panose="020B0604020202020204" pitchFamily="34" charset="0"/>
              </a:rPr>
              <a:t>VẼ MẪU CÓ NHIỀU ĐỒ VẬT</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0" name="Title 4">
            <a:extLst>
              <a:ext uri="{FF2B5EF4-FFF2-40B4-BE49-F238E27FC236}">
                <a16:creationId xmlns:a16="http://schemas.microsoft.com/office/drawing/2014/main" id="{A3F97778-90AA-A768-EC5E-FFE49C1C23F1}"/>
              </a:ext>
            </a:extLst>
          </p:cNvPr>
          <p:cNvSpPr txBox="1">
            <a:spLocks/>
          </p:cNvSpPr>
          <p:nvPr/>
        </p:nvSpPr>
        <p:spPr>
          <a:xfrm>
            <a:off x="2474686" y="501318"/>
            <a:ext cx="4194628" cy="63578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Alexandria SemiBold"/>
              <a:buNone/>
              <a:defRPr sz="3500" b="0" i="0" u="none" strike="noStrike" cap="none">
                <a:solidFill>
                  <a:schemeClr val="dk1"/>
                </a:solidFill>
                <a:latin typeface="Alexandria SemiBold"/>
                <a:ea typeface="Alexandria SemiBold"/>
                <a:cs typeface="Alexandria SemiBold"/>
                <a:sym typeface="Alexandria SemiBold"/>
              </a:defRPr>
            </a:lvl1pPr>
            <a:lvl2pPr marR="0" lvl="1" algn="l" rtl="0">
              <a:lnSpc>
                <a:spcPct val="100000"/>
              </a:lnSpc>
              <a:spcBef>
                <a:spcPts val="0"/>
              </a:spcBef>
              <a:spcAft>
                <a:spcPts val="0"/>
              </a:spcAft>
              <a:buClr>
                <a:schemeClr val="dk1"/>
              </a:buClr>
              <a:buSzPts val="3500"/>
              <a:buFont typeface="Alexandria SemiBold"/>
              <a:buNone/>
              <a:defRPr sz="3500" b="0" i="0" u="none" strike="noStrike" cap="none">
                <a:solidFill>
                  <a:schemeClr val="dk1"/>
                </a:solidFill>
                <a:latin typeface="Alexandria SemiBold"/>
                <a:ea typeface="Alexandria SemiBold"/>
                <a:cs typeface="Alexandria SemiBold"/>
                <a:sym typeface="Alexandria SemiBold"/>
              </a:defRPr>
            </a:lvl2pPr>
            <a:lvl3pPr marR="0" lvl="2" algn="l" rtl="0">
              <a:lnSpc>
                <a:spcPct val="100000"/>
              </a:lnSpc>
              <a:spcBef>
                <a:spcPts val="0"/>
              </a:spcBef>
              <a:spcAft>
                <a:spcPts val="0"/>
              </a:spcAft>
              <a:buClr>
                <a:schemeClr val="dk1"/>
              </a:buClr>
              <a:buSzPts val="3500"/>
              <a:buFont typeface="Alexandria SemiBold"/>
              <a:buNone/>
              <a:defRPr sz="3500" b="0" i="0" u="none" strike="noStrike" cap="none">
                <a:solidFill>
                  <a:schemeClr val="dk1"/>
                </a:solidFill>
                <a:latin typeface="Alexandria SemiBold"/>
                <a:ea typeface="Alexandria SemiBold"/>
                <a:cs typeface="Alexandria SemiBold"/>
                <a:sym typeface="Alexandria SemiBold"/>
              </a:defRPr>
            </a:lvl3pPr>
            <a:lvl4pPr marR="0" lvl="3" algn="l" rtl="0">
              <a:lnSpc>
                <a:spcPct val="100000"/>
              </a:lnSpc>
              <a:spcBef>
                <a:spcPts val="0"/>
              </a:spcBef>
              <a:spcAft>
                <a:spcPts val="0"/>
              </a:spcAft>
              <a:buClr>
                <a:schemeClr val="dk1"/>
              </a:buClr>
              <a:buSzPts val="3500"/>
              <a:buFont typeface="Alexandria SemiBold"/>
              <a:buNone/>
              <a:defRPr sz="3500" b="0" i="0" u="none" strike="noStrike" cap="none">
                <a:solidFill>
                  <a:schemeClr val="dk1"/>
                </a:solidFill>
                <a:latin typeface="Alexandria SemiBold"/>
                <a:ea typeface="Alexandria SemiBold"/>
                <a:cs typeface="Alexandria SemiBold"/>
                <a:sym typeface="Alexandria SemiBold"/>
              </a:defRPr>
            </a:lvl4pPr>
            <a:lvl5pPr marR="0" lvl="4" algn="l" rtl="0">
              <a:lnSpc>
                <a:spcPct val="100000"/>
              </a:lnSpc>
              <a:spcBef>
                <a:spcPts val="0"/>
              </a:spcBef>
              <a:spcAft>
                <a:spcPts val="0"/>
              </a:spcAft>
              <a:buClr>
                <a:schemeClr val="dk1"/>
              </a:buClr>
              <a:buSzPts val="3500"/>
              <a:buFont typeface="Alexandria SemiBold"/>
              <a:buNone/>
              <a:defRPr sz="3500" b="0" i="0" u="none" strike="noStrike" cap="none">
                <a:solidFill>
                  <a:schemeClr val="dk1"/>
                </a:solidFill>
                <a:latin typeface="Alexandria SemiBold"/>
                <a:ea typeface="Alexandria SemiBold"/>
                <a:cs typeface="Alexandria SemiBold"/>
                <a:sym typeface="Alexandria SemiBold"/>
              </a:defRPr>
            </a:lvl5pPr>
            <a:lvl6pPr marR="0" lvl="5" algn="l" rtl="0">
              <a:lnSpc>
                <a:spcPct val="100000"/>
              </a:lnSpc>
              <a:spcBef>
                <a:spcPts val="0"/>
              </a:spcBef>
              <a:spcAft>
                <a:spcPts val="0"/>
              </a:spcAft>
              <a:buClr>
                <a:schemeClr val="dk1"/>
              </a:buClr>
              <a:buSzPts val="3500"/>
              <a:buFont typeface="Alexandria SemiBold"/>
              <a:buNone/>
              <a:defRPr sz="3500" b="0" i="0" u="none" strike="noStrike" cap="none">
                <a:solidFill>
                  <a:schemeClr val="dk1"/>
                </a:solidFill>
                <a:latin typeface="Alexandria SemiBold"/>
                <a:ea typeface="Alexandria SemiBold"/>
                <a:cs typeface="Alexandria SemiBold"/>
                <a:sym typeface="Alexandria SemiBold"/>
              </a:defRPr>
            </a:lvl6pPr>
            <a:lvl7pPr marR="0" lvl="6" algn="l" rtl="0">
              <a:lnSpc>
                <a:spcPct val="100000"/>
              </a:lnSpc>
              <a:spcBef>
                <a:spcPts val="0"/>
              </a:spcBef>
              <a:spcAft>
                <a:spcPts val="0"/>
              </a:spcAft>
              <a:buClr>
                <a:schemeClr val="dk1"/>
              </a:buClr>
              <a:buSzPts val="3500"/>
              <a:buFont typeface="Alexandria SemiBold"/>
              <a:buNone/>
              <a:defRPr sz="3500" b="0" i="0" u="none" strike="noStrike" cap="none">
                <a:solidFill>
                  <a:schemeClr val="dk1"/>
                </a:solidFill>
                <a:latin typeface="Alexandria SemiBold"/>
                <a:ea typeface="Alexandria SemiBold"/>
                <a:cs typeface="Alexandria SemiBold"/>
                <a:sym typeface="Alexandria SemiBold"/>
              </a:defRPr>
            </a:lvl7pPr>
            <a:lvl8pPr marR="0" lvl="7" algn="l" rtl="0">
              <a:lnSpc>
                <a:spcPct val="100000"/>
              </a:lnSpc>
              <a:spcBef>
                <a:spcPts val="0"/>
              </a:spcBef>
              <a:spcAft>
                <a:spcPts val="0"/>
              </a:spcAft>
              <a:buClr>
                <a:schemeClr val="dk1"/>
              </a:buClr>
              <a:buSzPts val="3500"/>
              <a:buFont typeface="Alexandria SemiBold"/>
              <a:buNone/>
              <a:defRPr sz="3500" b="0" i="0" u="none" strike="noStrike" cap="none">
                <a:solidFill>
                  <a:schemeClr val="dk1"/>
                </a:solidFill>
                <a:latin typeface="Alexandria SemiBold"/>
                <a:ea typeface="Alexandria SemiBold"/>
                <a:cs typeface="Alexandria SemiBold"/>
                <a:sym typeface="Alexandria SemiBold"/>
              </a:defRPr>
            </a:lvl8pPr>
            <a:lvl9pPr marR="0" lvl="8" algn="l" rtl="0">
              <a:lnSpc>
                <a:spcPct val="100000"/>
              </a:lnSpc>
              <a:spcBef>
                <a:spcPts val="0"/>
              </a:spcBef>
              <a:spcAft>
                <a:spcPts val="0"/>
              </a:spcAft>
              <a:buClr>
                <a:schemeClr val="dk1"/>
              </a:buClr>
              <a:buSzPts val="3500"/>
              <a:buFont typeface="Alexandria SemiBold"/>
              <a:buNone/>
              <a:defRPr sz="3500" b="0" i="0" u="none" strike="noStrike" cap="none">
                <a:solidFill>
                  <a:schemeClr val="dk1"/>
                </a:solidFill>
                <a:latin typeface="Alexandria SemiBold"/>
                <a:ea typeface="Alexandria SemiBold"/>
                <a:cs typeface="Alexandria SemiBold"/>
                <a:sym typeface="Alexandria SemiBold"/>
              </a:defRPr>
            </a:lvl9pPr>
          </a:lstStyle>
          <a:p>
            <a:pPr algn="ctr"/>
            <a:r>
              <a:rPr lang="vi-VN" sz="3300" b="1" dirty="0">
                <a:solidFill>
                  <a:schemeClr val="bg1">
                    <a:lumMod val="10000"/>
                  </a:schemeClr>
                </a:solidFill>
                <a:latin typeface="Arial" panose="020B0604020202020204" pitchFamily="34" charset="0"/>
                <a:cs typeface="Arial" panose="020B0604020202020204" pitchFamily="34" charset="0"/>
              </a:rPr>
              <a:t>NỘI DUNG BÀI HỌC</a:t>
            </a:r>
          </a:p>
        </p:txBody>
      </p:sp>
      <p:cxnSp>
        <p:nvCxnSpPr>
          <p:cNvPr id="41" name="Google Shape;9348;p114">
            <a:extLst>
              <a:ext uri="{FF2B5EF4-FFF2-40B4-BE49-F238E27FC236}">
                <a16:creationId xmlns:a16="http://schemas.microsoft.com/office/drawing/2014/main" id="{60C9F5E8-42B4-A405-DC9B-55026E6AC881}"/>
              </a:ext>
            </a:extLst>
          </p:cNvPr>
          <p:cNvCxnSpPr>
            <a:cxnSpLocks/>
            <a:stCxn id="56" idx="6"/>
            <a:endCxn id="57" idx="2"/>
          </p:cNvCxnSpPr>
          <p:nvPr/>
        </p:nvCxnSpPr>
        <p:spPr>
          <a:xfrm>
            <a:off x="5152737" y="3114690"/>
            <a:ext cx="780379" cy="0"/>
          </a:xfrm>
          <a:prstGeom prst="straightConnector1">
            <a:avLst/>
          </a:prstGeom>
          <a:noFill/>
          <a:ln w="9525" cap="flat" cmpd="sng">
            <a:solidFill>
              <a:schemeClr val="accent2"/>
            </a:solidFill>
            <a:prstDash val="solid"/>
            <a:round/>
            <a:headEnd type="none" w="med" len="med"/>
            <a:tailEnd type="none" w="med" len="med"/>
          </a:ln>
        </p:spPr>
      </p:cxnSp>
      <p:cxnSp>
        <p:nvCxnSpPr>
          <p:cNvPr id="42" name="Google Shape;9350;p114">
            <a:extLst>
              <a:ext uri="{FF2B5EF4-FFF2-40B4-BE49-F238E27FC236}">
                <a16:creationId xmlns:a16="http://schemas.microsoft.com/office/drawing/2014/main" id="{99BE2DF8-AC91-591F-C318-DBAF58C71DA5}"/>
              </a:ext>
            </a:extLst>
          </p:cNvPr>
          <p:cNvCxnSpPr>
            <a:cxnSpLocks/>
            <a:stCxn id="49" idx="6"/>
            <a:endCxn id="56" idx="2"/>
          </p:cNvCxnSpPr>
          <p:nvPr/>
        </p:nvCxnSpPr>
        <p:spPr>
          <a:xfrm>
            <a:off x="3526378" y="3114690"/>
            <a:ext cx="780379" cy="0"/>
          </a:xfrm>
          <a:prstGeom prst="straightConnector1">
            <a:avLst/>
          </a:prstGeom>
          <a:noFill/>
          <a:ln w="9525" cap="flat" cmpd="sng">
            <a:solidFill>
              <a:schemeClr val="accent2"/>
            </a:solidFill>
            <a:prstDash val="solid"/>
            <a:round/>
            <a:headEnd type="none" w="med" len="med"/>
            <a:tailEnd type="none" w="med" len="med"/>
          </a:ln>
        </p:spPr>
      </p:cxnSp>
      <p:cxnSp>
        <p:nvCxnSpPr>
          <p:cNvPr id="43" name="Google Shape;9351;p114">
            <a:extLst>
              <a:ext uri="{FF2B5EF4-FFF2-40B4-BE49-F238E27FC236}">
                <a16:creationId xmlns:a16="http://schemas.microsoft.com/office/drawing/2014/main" id="{58929950-D784-67FC-F003-E9E8784F4B82}"/>
              </a:ext>
            </a:extLst>
          </p:cNvPr>
          <p:cNvCxnSpPr>
            <a:cxnSpLocks/>
            <a:stCxn id="48" idx="6"/>
            <a:endCxn id="49" idx="2"/>
          </p:cNvCxnSpPr>
          <p:nvPr/>
        </p:nvCxnSpPr>
        <p:spPr>
          <a:xfrm>
            <a:off x="1900021" y="3114690"/>
            <a:ext cx="780377" cy="0"/>
          </a:xfrm>
          <a:prstGeom prst="straightConnector1">
            <a:avLst/>
          </a:prstGeom>
          <a:noFill/>
          <a:ln w="9525" cap="flat" cmpd="sng">
            <a:solidFill>
              <a:schemeClr val="accent2"/>
            </a:solidFill>
            <a:prstDash val="solid"/>
            <a:round/>
            <a:headEnd type="none" w="med" len="med"/>
            <a:tailEnd type="none" w="med" len="med"/>
          </a:ln>
        </p:spPr>
      </p:cxnSp>
      <p:cxnSp>
        <p:nvCxnSpPr>
          <p:cNvPr id="44" name="Google Shape;9352;p114">
            <a:extLst>
              <a:ext uri="{FF2B5EF4-FFF2-40B4-BE49-F238E27FC236}">
                <a16:creationId xmlns:a16="http://schemas.microsoft.com/office/drawing/2014/main" id="{D98E3FCF-D5D8-BC36-788E-0DC13085E455}"/>
              </a:ext>
            </a:extLst>
          </p:cNvPr>
          <p:cNvCxnSpPr>
            <a:cxnSpLocks/>
            <a:stCxn id="57" idx="6"/>
          </p:cNvCxnSpPr>
          <p:nvPr/>
        </p:nvCxnSpPr>
        <p:spPr>
          <a:xfrm>
            <a:off x="6779096" y="3114690"/>
            <a:ext cx="1310863" cy="0"/>
          </a:xfrm>
          <a:prstGeom prst="straightConnector1">
            <a:avLst/>
          </a:prstGeom>
          <a:noFill/>
          <a:ln w="9525" cap="flat" cmpd="sng">
            <a:solidFill>
              <a:schemeClr val="accent2"/>
            </a:solidFill>
            <a:prstDash val="solid"/>
            <a:round/>
            <a:headEnd type="none" w="med" len="med"/>
            <a:tailEnd type="triangle" w="med" len="med"/>
          </a:ln>
        </p:spPr>
      </p:cxnSp>
      <p:grpSp>
        <p:nvGrpSpPr>
          <p:cNvPr id="45" name="Google Shape;9353;p114">
            <a:extLst>
              <a:ext uri="{FF2B5EF4-FFF2-40B4-BE49-F238E27FC236}">
                <a16:creationId xmlns:a16="http://schemas.microsoft.com/office/drawing/2014/main" id="{92A5E8BB-C3E5-734E-8B2F-BC1A1A6F411A}"/>
              </a:ext>
            </a:extLst>
          </p:cNvPr>
          <p:cNvGrpSpPr/>
          <p:nvPr/>
        </p:nvGrpSpPr>
        <p:grpSpPr>
          <a:xfrm>
            <a:off x="1054044" y="1518674"/>
            <a:ext cx="3135563" cy="1173027"/>
            <a:chOff x="3556537" y="1439441"/>
            <a:chExt cx="696067" cy="333335"/>
          </a:xfrm>
          <a:solidFill>
            <a:srgbClr val="FFFFFF"/>
          </a:solidFill>
        </p:grpSpPr>
        <p:cxnSp>
          <p:nvCxnSpPr>
            <p:cNvPr id="46" name="Google Shape;9354;p114">
              <a:extLst>
                <a:ext uri="{FF2B5EF4-FFF2-40B4-BE49-F238E27FC236}">
                  <a16:creationId xmlns:a16="http://schemas.microsoft.com/office/drawing/2014/main" id="{2CAD7514-FE6D-6FB1-C77A-1D2D435DA630}"/>
                </a:ext>
              </a:extLst>
            </p:cNvPr>
            <p:cNvCxnSpPr>
              <a:cxnSpLocks/>
              <a:stCxn id="48" idx="0"/>
            </p:cNvCxnSpPr>
            <p:nvPr/>
          </p:nvCxnSpPr>
          <p:spPr>
            <a:xfrm flipH="1" flipV="1">
              <a:off x="3650436" y="1595999"/>
              <a:ext cx="1" cy="176777"/>
            </a:xfrm>
            <a:prstGeom prst="straightConnector1">
              <a:avLst/>
            </a:prstGeom>
            <a:grpFill/>
            <a:ln w="9525" cap="flat" cmpd="sng">
              <a:solidFill>
                <a:schemeClr val="tx2"/>
              </a:solidFill>
              <a:prstDash val="solid"/>
              <a:round/>
              <a:headEnd type="none" w="med" len="med"/>
              <a:tailEnd type="none" w="med" len="med"/>
            </a:ln>
          </p:spPr>
        </p:cxnSp>
        <p:sp>
          <p:nvSpPr>
            <p:cNvPr id="47" name="Google Shape;9355;p114">
              <a:extLst>
                <a:ext uri="{FF2B5EF4-FFF2-40B4-BE49-F238E27FC236}">
                  <a16:creationId xmlns:a16="http://schemas.microsoft.com/office/drawing/2014/main" id="{9C0D35BB-1862-A6CA-EDBF-6BCFE7393D64}"/>
                </a:ext>
              </a:extLst>
            </p:cNvPr>
            <p:cNvSpPr/>
            <p:nvPr/>
          </p:nvSpPr>
          <p:spPr>
            <a:xfrm>
              <a:off x="3556537" y="1439441"/>
              <a:ext cx="696067" cy="156643"/>
            </a:xfrm>
            <a:prstGeom prst="rect">
              <a:avLst/>
            </a:prstGeom>
            <a:grpFill/>
            <a:ln w="9525" cap="flat" cmpd="sng">
              <a:solidFill>
                <a:schemeClr val="tx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2000" b="1" dirty="0"/>
                <a:t>Quan sát và nhận thức</a:t>
              </a:r>
              <a:endParaRPr sz="2000" b="1" dirty="0"/>
            </a:p>
          </p:txBody>
        </p:sp>
      </p:grpSp>
      <p:sp>
        <p:nvSpPr>
          <p:cNvPr id="48" name="Google Shape;9356;p114">
            <a:extLst>
              <a:ext uri="{FF2B5EF4-FFF2-40B4-BE49-F238E27FC236}">
                <a16:creationId xmlns:a16="http://schemas.microsoft.com/office/drawing/2014/main" id="{3FF6B957-223E-08FB-B860-B5865AC5EBB5}"/>
              </a:ext>
            </a:extLst>
          </p:cNvPr>
          <p:cNvSpPr/>
          <p:nvPr/>
        </p:nvSpPr>
        <p:spPr>
          <a:xfrm>
            <a:off x="1054041" y="2691700"/>
            <a:ext cx="845980" cy="845980"/>
          </a:xfrm>
          <a:prstGeom prst="ellipse">
            <a:avLst/>
          </a:prstGeom>
          <a:solidFill>
            <a:schemeClr val="tx2"/>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dirty="0">
                <a:solidFill>
                  <a:srgbClr val="FFFFFF"/>
                </a:solidFill>
              </a:rPr>
              <a:t>01</a:t>
            </a:r>
            <a:endParaRPr sz="2400" b="1" dirty="0">
              <a:solidFill>
                <a:srgbClr val="FFFFFF"/>
              </a:solidFill>
            </a:endParaRPr>
          </a:p>
        </p:txBody>
      </p:sp>
      <p:sp>
        <p:nvSpPr>
          <p:cNvPr id="49" name="Google Shape;9357;p114">
            <a:extLst>
              <a:ext uri="{FF2B5EF4-FFF2-40B4-BE49-F238E27FC236}">
                <a16:creationId xmlns:a16="http://schemas.microsoft.com/office/drawing/2014/main" id="{33300CBE-81B6-3B50-13D7-8E7A572CBA8C}"/>
              </a:ext>
            </a:extLst>
          </p:cNvPr>
          <p:cNvSpPr/>
          <p:nvPr/>
        </p:nvSpPr>
        <p:spPr>
          <a:xfrm>
            <a:off x="2680398" y="2691700"/>
            <a:ext cx="845980" cy="845980"/>
          </a:xfrm>
          <a:prstGeom prst="ellipse">
            <a:avLst/>
          </a:prstGeom>
          <a:solidFill>
            <a:srgbClr val="487871"/>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dirty="0">
                <a:solidFill>
                  <a:srgbClr val="FFFFFF"/>
                </a:solidFill>
              </a:rPr>
              <a:t>02</a:t>
            </a:r>
            <a:endParaRPr sz="2400" b="1" dirty="0">
              <a:solidFill>
                <a:srgbClr val="FFFFFF"/>
              </a:solidFill>
            </a:endParaRPr>
          </a:p>
        </p:txBody>
      </p:sp>
      <p:grpSp>
        <p:nvGrpSpPr>
          <p:cNvPr id="50" name="Google Shape;9358;p114">
            <a:extLst>
              <a:ext uri="{FF2B5EF4-FFF2-40B4-BE49-F238E27FC236}">
                <a16:creationId xmlns:a16="http://schemas.microsoft.com/office/drawing/2014/main" id="{AEE3D86F-A6F2-1ADE-43C7-AEF37A940686}"/>
              </a:ext>
            </a:extLst>
          </p:cNvPr>
          <p:cNvGrpSpPr/>
          <p:nvPr/>
        </p:nvGrpSpPr>
        <p:grpSpPr>
          <a:xfrm>
            <a:off x="2690082" y="3537684"/>
            <a:ext cx="2055406" cy="931321"/>
            <a:chOff x="3893719" y="1959510"/>
            <a:chExt cx="456282" cy="274462"/>
          </a:xfrm>
          <a:solidFill>
            <a:srgbClr val="FFFFFF"/>
          </a:solidFill>
        </p:grpSpPr>
        <p:cxnSp>
          <p:nvCxnSpPr>
            <p:cNvPr id="51" name="Google Shape;9359;p114">
              <a:extLst>
                <a:ext uri="{FF2B5EF4-FFF2-40B4-BE49-F238E27FC236}">
                  <a16:creationId xmlns:a16="http://schemas.microsoft.com/office/drawing/2014/main" id="{20BF0ACD-B11B-3F88-77D0-FA3E5984B5A7}"/>
                </a:ext>
              </a:extLst>
            </p:cNvPr>
            <p:cNvCxnSpPr>
              <a:cxnSpLocks/>
              <a:endCxn id="49" idx="4"/>
            </p:cNvCxnSpPr>
            <p:nvPr/>
          </p:nvCxnSpPr>
          <p:spPr>
            <a:xfrm flipH="1" flipV="1">
              <a:off x="3985469" y="1959510"/>
              <a:ext cx="1" cy="136496"/>
            </a:xfrm>
            <a:prstGeom prst="straightConnector1">
              <a:avLst/>
            </a:prstGeom>
            <a:grpFill/>
            <a:ln w="9525" cap="flat" cmpd="sng">
              <a:solidFill>
                <a:schemeClr val="accent5"/>
              </a:solidFill>
              <a:prstDash val="solid"/>
              <a:round/>
              <a:headEnd type="none" w="med" len="med"/>
              <a:tailEnd type="none" w="med" len="med"/>
            </a:ln>
          </p:spPr>
        </p:cxnSp>
        <p:sp>
          <p:nvSpPr>
            <p:cNvPr id="52" name="Google Shape;9360;p114">
              <a:extLst>
                <a:ext uri="{FF2B5EF4-FFF2-40B4-BE49-F238E27FC236}">
                  <a16:creationId xmlns:a16="http://schemas.microsoft.com/office/drawing/2014/main" id="{5569E3EC-4EBB-E106-F3B5-29ECAF419391}"/>
                </a:ext>
              </a:extLst>
            </p:cNvPr>
            <p:cNvSpPr/>
            <p:nvPr/>
          </p:nvSpPr>
          <p:spPr>
            <a:xfrm>
              <a:off x="3893719" y="2071961"/>
              <a:ext cx="456282" cy="162011"/>
            </a:xfrm>
            <a:prstGeom prst="rect">
              <a:avLst/>
            </a:prstGeom>
            <a:grp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2000" b="1" dirty="0"/>
                <a:t>Sáng tạo</a:t>
              </a:r>
              <a:endParaRPr sz="2000" b="1" dirty="0"/>
            </a:p>
          </p:txBody>
        </p:sp>
      </p:grpSp>
      <p:grpSp>
        <p:nvGrpSpPr>
          <p:cNvPr id="53" name="Google Shape;9361;p114">
            <a:extLst>
              <a:ext uri="{FF2B5EF4-FFF2-40B4-BE49-F238E27FC236}">
                <a16:creationId xmlns:a16="http://schemas.microsoft.com/office/drawing/2014/main" id="{A4ACB015-F4E6-9DD3-6822-C769272A2A0F}"/>
              </a:ext>
            </a:extLst>
          </p:cNvPr>
          <p:cNvGrpSpPr/>
          <p:nvPr/>
        </p:nvGrpSpPr>
        <p:grpSpPr>
          <a:xfrm>
            <a:off x="4478940" y="1518673"/>
            <a:ext cx="3086349" cy="1173025"/>
            <a:chOff x="4290828" y="1496185"/>
            <a:chExt cx="685142" cy="275959"/>
          </a:xfrm>
          <a:solidFill>
            <a:srgbClr val="FFFFFF"/>
          </a:solidFill>
        </p:grpSpPr>
        <p:cxnSp>
          <p:nvCxnSpPr>
            <p:cNvPr id="54" name="Google Shape;9362;p114">
              <a:extLst>
                <a:ext uri="{FF2B5EF4-FFF2-40B4-BE49-F238E27FC236}">
                  <a16:creationId xmlns:a16="http://schemas.microsoft.com/office/drawing/2014/main" id="{7B8BEC28-A1CD-E752-80BB-7B86B5B91C32}"/>
                </a:ext>
              </a:extLst>
            </p:cNvPr>
            <p:cNvCxnSpPr>
              <a:cxnSpLocks/>
              <a:stCxn id="56" idx="0"/>
            </p:cNvCxnSpPr>
            <p:nvPr/>
          </p:nvCxnSpPr>
          <p:spPr>
            <a:xfrm flipV="1">
              <a:off x="4346505" y="1625795"/>
              <a:ext cx="0" cy="146349"/>
            </a:xfrm>
            <a:prstGeom prst="straightConnector1">
              <a:avLst/>
            </a:prstGeom>
            <a:grpFill/>
            <a:ln w="9525" cap="flat" cmpd="sng">
              <a:solidFill>
                <a:schemeClr val="tx1">
                  <a:lumMod val="60000"/>
                  <a:lumOff val="40000"/>
                </a:schemeClr>
              </a:solidFill>
              <a:prstDash val="solid"/>
              <a:round/>
              <a:headEnd type="none" w="med" len="med"/>
              <a:tailEnd type="none" w="med" len="med"/>
            </a:ln>
          </p:spPr>
        </p:cxnSp>
        <p:sp>
          <p:nvSpPr>
            <p:cNvPr id="55" name="Google Shape;9363;p114">
              <a:extLst>
                <a:ext uri="{FF2B5EF4-FFF2-40B4-BE49-F238E27FC236}">
                  <a16:creationId xmlns:a16="http://schemas.microsoft.com/office/drawing/2014/main" id="{C4EB850B-71E0-E4A3-3598-71ACF2FCEF06}"/>
                </a:ext>
              </a:extLst>
            </p:cNvPr>
            <p:cNvSpPr/>
            <p:nvPr/>
          </p:nvSpPr>
          <p:spPr>
            <a:xfrm>
              <a:off x="4290828" y="1496185"/>
              <a:ext cx="685142" cy="129610"/>
            </a:xfrm>
            <a:prstGeom prst="rect">
              <a:avLst/>
            </a:prstGeom>
            <a:grpFill/>
            <a:ln w="9525" cap="flat" cmpd="sng">
              <a:solidFill>
                <a:schemeClr val="tx1">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2000" b="1" dirty="0"/>
                <a:t>Thảo luận</a:t>
              </a:r>
              <a:endParaRPr sz="2000" b="1" dirty="0"/>
            </a:p>
          </p:txBody>
        </p:sp>
      </p:grpSp>
      <p:sp>
        <p:nvSpPr>
          <p:cNvPr id="56" name="Google Shape;9364;p114">
            <a:extLst>
              <a:ext uri="{FF2B5EF4-FFF2-40B4-BE49-F238E27FC236}">
                <a16:creationId xmlns:a16="http://schemas.microsoft.com/office/drawing/2014/main" id="{8B75B298-4066-E074-59F9-85DD7D752B2A}"/>
              </a:ext>
            </a:extLst>
          </p:cNvPr>
          <p:cNvSpPr/>
          <p:nvPr/>
        </p:nvSpPr>
        <p:spPr>
          <a:xfrm>
            <a:off x="4306757" y="2691700"/>
            <a:ext cx="845980" cy="845980"/>
          </a:xfrm>
          <a:prstGeom prst="ellipse">
            <a:avLst/>
          </a:prstGeom>
          <a:solidFill>
            <a:srgbClr val="234F73"/>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a:solidFill>
                  <a:srgbClr val="FFFFFF"/>
                </a:solidFill>
              </a:rPr>
              <a:t>03</a:t>
            </a:r>
            <a:endParaRPr sz="2400" b="1" dirty="0">
              <a:solidFill>
                <a:srgbClr val="FFFFFF"/>
              </a:solidFill>
            </a:endParaRPr>
          </a:p>
        </p:txBody>
      </p:sp>
      <p:sp>
        <p:nvSpPr>
          <p:cNvPr id="57" name="Google Shape;9349;p114">
            <a:extLst>
              <a:ext uri="{FF2B5EF4-FFF2-40B4-BE49-F238E27FC236}">
                <a16:creationId xmlns:a16="http://schemas.microsoft.com/office/drawing/2014/main" id="{82677AD4-E301-0027-70B2-EA99BC1BFD0D}"/>
              </a:ext>
            </a:extLst>
          </p:cNvPr>
          <p:cNvSpPr/>
          <p:nvPr/>
        </p:nvSpPr>
        <p:spPr>
          <a:xfrm>
            <a:off x="5933116" y="2691700"/>
            <a:ext cx="845980" cy="845980"/>
          </a:xfrm>
          <a:prstGeom prst="ellipse">
            <a:avLst/>
          </a:prstGeom>
          <a:solidFill>
            <a:schemeClr val="bg1">
              <a:lumMod val="5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dirty="0">
                <a:solidFill>
                  <a:srgbClr val="FFFFFF"/>
                </a:solidFill>
              </a:rPr>
              <a:t>04</a:t>
            </a:r>
            <a:endParaRPr sz="2400" b="1" dirty="0">
              <a:solidFill>
                <a:srgbClr val="FFFFFF"/>
              </a:solidFill>
            </a:endParaRPr>
          </a:p>
        </p:txBody>
      </p:sp>
      <p:grpSp>
        <p:nvGrpSpPr>
          <p:cNvPr id="58" name="Google Shape;9365;p114">
            <a:extLst>
              <a:ext uri="{FF2B5EF4-FFF2-40B4-BE49-F238E27FC236}">
                <a16:creationId xmlns:a16="http://schemas.microsoft.com/office/drawing/2014/main" id="{FD996185-3110-7454-4CF2-1FC2CBEE4473}"/>
              </a:ext>
            </a:extLst>
          </p:cNvPr>
          <p:cNvGrpSpPr/>
          <p:nvPr/>
        </p:nvGrpSpPr>
        <p:grpSpPr>
          <a:xfrm>
            <a:off x="5625466" y="3537677"/>
            <a:ext cx="2087696" cy="931327"/>
            <a:chOff x="4545347" y="1942206"/>
            <a:chExt cx="463450" cy="295466"/>
          </a:xfrm>
          <a:solidFill>
            <a:srgbClr val="FFFFFF"/>
          </a:solidFill>
        </p:grpSpPr>
        <p:cxnSp>
          <p:nvCxnSpPr>
            <p:cNvPr id="59" name="Google Shape;9366;p114">
              <a:extLst>
                <a:ext uri="{FF2B5EF4-FFF2-40B4-BE49-F238E27FC236}">
                  <a16:creationId xmlns:a16="http://schemas.microsoft.com/office/drawing/2014/main" id="{FA4987A5-E044-320C-8720-EB70AFB1E26D}"/>
                </a:ext>
              </a:extLst>
            </p:cNvPr>
            <p:cNvCxnSpPr>
              <a:cxnSpLocks/>
              <a:endCxn id="57" idx="4"/>
            </p:cNvCxnSpPr>
            <p:nvPr/>
          </p:nvCxnSpPr>
          <p:spPr>
            <a:xfrm flipV="1">
              <a:off x="4707475" y="1942206"/>
              <a:ext cx="68" cy="153356"/>
            </a:xfrm>
            <a:prstGeom prst="straightConnector1">
              <a:avLst/>
            </a:prstGeom>
            <a:grpFill/>
            <a:ln w="9525" cap="flat" cmpd="sng">
              <a:solidFill>
                <a:schemeClr val="bg1">
                  <a:lumMod val="50000"/>
                </a:schemeClr>
              </a:solidFill>
              <a:prstDash val="solid"/>
              <a:round/>
              <a:headEnd type="none" w="med" len="med"/>
              <a:tailEnd type="none" w="med" len="med"/>
            </a:ln>
          </p:spPr>
        </p:cxnSp>
        <p:sp>
          <p:nvSpPr>
            <p:cNvPr id="60" name="Google Shape;9367;p114">
              <a:extLst>
                <a:ext uri="{FF2B5EF4-FFF2-40B4-BE49-F238E27FC236}">
                  <a16:creationId xmlns:a16="http://schemas.microsoft.com/office/drawing/2014/main" id="{95463327-8AE9-2AAA-E2E2-9ED4EDCBF512}"/>
                </a:ext>
              </a:extLst>
            </p:cNvPr>
            <p:cNvSpPr/>
            <p:nvPr/>
          </p:nvSpPr>
          <p:spPr>
            <a:xfrm>
              <a:off x="4545347" y="2063264"/>
              <a:ext cx="463450" cy="174408"/>
            </a:xfrm>
            <a:prstGeom prst="rect">
              <a:avLst/>
            </a:prstGeom>
            <a:grpFill/>
            <a:ln w="9525" cap="flat" cmpd="sng">
              <a:solidFill>
                <a:schemeClr val="bg1">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2000" b="1"/>
                <a:t>Ứng dụng</a:t>
              </a:r>
              <a:endParaRPr sz="2000" b="1" dirty="0"/>
            </a:p>
          </p:txBody>
        </p:sp>
      </p:grpSp>
    </p:spTree>
    <p:custDataLst>
      <p:tags r:id="rId1"/>
    </p:custData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p:cTn id="12" dur="500" fill="hold"/>
                                        <p:tgtEl>
                                          <p:spTgt spid="48"/>
                                        </p:tgtEl>
                                        <p:attrNameLst>
                                          <p:attrName>ppt_w</p:attrName>
                                        </p:attrNameLst>
                                      </p:cBhvr>
                                      <p:tavLst>
                                        <p:tav tm="0">
                                          <p:val>
                                            <p:fltVal val="0"/>
                                          </p:val>
                                        </p:tav>
                                        <p:tav tm="100000">
                                          <p:val>
                                            <p:strVal val="#ppt_w"/>
                                          </p:val>
                                        </p:tav>
                                      </p:tavLst>
                                    </p:anim>
                                    <p:anim calcmode="lin" valueType="num">
                                      <p:cBhvr>
                                        <p:cTn id="13" dur="500" fill="hold"/>
                                        <p:tgtEl>
                                          <p:spTgt spid="48"/>
                                        </p:tgtEl>
                                        <p:attrNameLst>
                                          <p:attrName>ppt_h</p:attrName>
                                        </p:attrNameLst>
                                      </p:cBhvr>
                                      <p:tavLst>
                                        <p:tav tm="0">
                                          <p:val>
                                            <p:fltVal val="0"/>
                                          </p:val>
                                        </p:tav>
                                        <p:tav tm="100000">
                                          <p:val>
                                            <p:strVal val="#ppt_h"/>
                                          </p:val>
                                        </p:tav>
                                      </p:tavLst>
                                    </p:anim>
                                    <p:animEffect transition="in" filter="fade">
                                      <p:cBhvr>
                                        <p:cTn id="14" dur="500"/>
                                        <p:tgtEl>
                                          <p:spTgt spid="48"/>
                                        </p:tgtEl>
                                      </p:cBhvr>
                                    </p:animEffect>
                                  </p:childTnLst>
                                </p:cTn>
                              </p:par>
                              <p:par>
                                <p:cTn id="15" presetID="22" presetClass="entr" presetSubtype="4"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down)">
                                      <p:cBhvr>
                                        <p:cTn id="17" dur="500"/>
                                        <p:tgtEl>
                                          <p:spTgt spid="45"/>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wipe(left)">
                                      <p:cBhvr>
                                        <p:cTn id="21" dur="500"/>
                                        <p:tgtEl>
                                          <p:spTgt spid="4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49"/>
                                        </p:tgtEl>
                                        <p:attrNameLst>
                                          <p:attrName>style.visibility</p:attrName>
                                        </p:attrNameLst>
                                      </p:cBhvr>
                                      <p:to>
                                        <p:strVal val="visible"/>
                                      </p:to>
                                    </p:set>
                                    <p:anim calcmode="lin" valueType="num">
                                      <p:cBhvr>
                                        <p:cTn id="24" dur="500" fill="hold"/>
                                        <p:tgtEl>
                                          <p:spTgt spid="49"/>
                                        </p:tgtEl>
                                        <p:attrNameLst>
                                          <p:attrName>ppt_w</p:attrName>
                                        </p:attrNameLst>
                                      </p:cBhvr>
                                      <p:tavLst>
                                        <p:tav tm="0">
                                          <p:val>
                                            <p:fltVal val="0"/>
                                          </p:val>
                                        </p:tav>
                                        <p:tav tm="100000">
                                          <p:val>
                                            <p:strVal val="#ppt_w"/>
                                          </p:val>
                                        </p:tav>
                                      </p:tavLst>
                                    </p:anim>
                                    <p:anim calcmode="lin" valueType="num">
                                      <p:cBhvr>
                                        <p:cTn id="25" dur="500" fill="hold"/>
                                        <p:tgtEl>
                                          <p:spTgt spid="49"/>
                                        </p:tgtEl>
                                        <p:attrNameLst>
                                          <p:attrName>ppt_h</p:attrName>
                                        </p:attrNameLst>
                                      </p:cBhvr>
                                      <p:tavLst>
                                        <p:tav tm="0">
                                          <p:val>
                                            <p:fltVal val="0"/>
                                          </p:val>
                                        </p:tav>
                                        <p:tav tm="100000">
                                          <p:val>
                                            <p:strVal val="#ppt_h"/>
                                          </p:val>
                                        </p:tav>
                                      </p:tavLst>
                                    </p:anim>
                                    <p:animEffect transition="in" filter="fade">
                                      <p:cBhvr>
                                        <p:cTn id="26" dur="500"/>
                                        <p:tgtEl>
                                          <p:spTgt spid="49"/>
                                        </p:tgtEl>
                                      </p:cBhvr>
                                    </p:animEffect>
                                  </p:childTnLst>
                                </p:cTn>
                              </p:par>
                              <p:par>
                                <p:cTn id="27" presetID="22" presetClass="entr" presetSubtype="1" fill="hold" nodeType="with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wipe(up)">
                                      <p:cBhvr>
                                        <p:cTn id="29" dur="500"/>
                                        <p:tgtEl>
                                          <p:spTgt spid="50"/>
                                        </p:tgtEl>
                                      </p:cBhvr>
                                    </p:animEffect>
                                  </p:childTnLst>
                                </p:cTn>
                              </p:par>
                            </p:childTnLst>
                          </p:cTn>
                        </p:par>
                        <p:par>
                          <p:cTn id="30" fill="hold">
                            <p:stCondLst>
                              <p:cond delay="1000"/>
                            </p:stCondLst>
                            <p:childTnLst>
                              <p:par>
                                <p:cTn id="31" presetID="22" presetClass="entr" presetSubtype="8" fill="hold" nodeType="after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wipe(left)">
                                      <p:cBhvr>
                                        <p:cTn id="33" dur="500"/>
                                        <p:tgtEl>
                                          <p:spTgt spid="42"/>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56"/>
                                        </p:tgtEl>
                                        <p:attrNameLst>
                                          <p:attrName>style.visibility</p:attrName>
                                        </p:attrNameLst>
                                      </p:cBhvr>
                                      <p:to>
                                        <p:strVal val="visible"/>
                                      </p:to>
                                    </p:set>
                                    <p:anim calcmode="lin" valueType="num">
                                      <p:cBhvr>
                                        <p:cTn id="36" dur="500" fill="hold"/>
                                        <p:tgtEl>
                                          <p:spTgt spid="56"/>
                                        </p:tgtEl>
                                        <p:attrNameLst>
                                          <p:attrName>ppt_w</p:attrName>
                                        </p:attrNameLst>
                                      </p:cBhvr>
                                      <p:tavLst>
                                        <p:tav tm="0">
                                          <p:val>
                                            <p:fltVal val="0"/>
                                          </p:val>
                                        </p:tav>
                                        <p:tav tm="100000">
                                          <p:val>
                                            <p:strVal val="#ppt_w"/>
                                          </p:val>
                                        </p:tav>
                                      </p:tavLst>
                                    </p:anim>
                                    <p:anim calcmode="lin" valueType="num">
                                      <p:cBhvr>
                                        <p:cTn id="37" dur="500" fill="hold"/>
                                        <p:tgtEl>
                                          <p:spTgt spid="56"/>
                                        </p:tgtEl>
                                        <p:attrNameLst>
                                          <p:attrName>ppt_h</p:attrName>
                                        </p:attrNameLst>
                                      </p:cBhvr>
                                      <p:tavLst>
                                        <p:tav tm="0">
                                          <p:val>
                                            <p:fltVal val="0"/>
                                          </p:val>
                                        </p:tav>
                                        <p:tav tm="100000">
                                          <p:val>
                                            <p:strVal val="#ppt_h"/>
                                          </p:val>
                                        </p:tav>
                                      </p:tavLst>
                                    </p:anim>
                                    <p:animEffect transition="in" filter="fade">
                                      <p:cBhvr>
                                        <p:cTn id="38" dur="500"/>
                                        <p:tgtEl>
                                          <p:spTgt spid="56"/>
                                        </p:tgtEl>
                                      </p:cBhvr>
                                    </p:animEffect>
                                  </p:childTnLst>
                                </p:cTn>
                              </p:par>
                              <p:par>
                                <p:cTn id="39" presetID="22" presetClass="entr" presetSubtype="4"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wipe(down)">
                                      <p:cBhvr>
                                        <p:cTn id="41" dur="500"/>
                                        <p:tgtEl>
                                          <p:spTgt spid="53"/>
                                        </p:tgtEl>
                                      </p:cBhvr>
                                    </p:animEffect>
                                  </p:childTnLst>
                                </p:cTn>
                              </p:par>
                            </p:childTnLst>
                          </p:cTn>
                        </p:par>
                        <p:par>
                          <p:cTn id="42" fill="hold">
                            <p:stCondLst>
                              <p:cond delay="1500"/>
                            </p:stCondLst>
                            <p:childTnLst>
                              <p:par>
                                <p:cTn id="43" presetID="22" presetClass="entr" presetSubtype="8" fill="hold" nodeType="after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wipe(left)">
                                      <p:cBhvr>
                                        <p:cTn id="45" dur="500"/>
                                        <p:tgtEl>
                                          <p:spTgt spid="41"/>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57"/>
                                        </p:tgtEl>
                                        <p:attrNameLst>
                                          <p:attrName>style.visibility</p:attrName>
                                        </p:attrNameLst>
                                      </p:cBhvr>
                                      <p:to>
                                        <p:strVal val="visible"/>
                                      </p:to>
                                    </p:set>
                                    <p:anim calcmode="lin" valueType="num">
                                      <p:cBhvr>
                                        <p:cTn id="48" dur="500" fill="hold"/>
                                        <p:tgtEl>
                                          <p:spTgt spid="57"/>
                                        </p:tgtEl>
                                        <p:attrNameLst>
                                          <p:attrName>ppt_w</p:attrName>
                                        </p:attrNameLst>
                                      </p:cBhvr>
                                      <p:tavLst>
                                        <p:tav tm="0">
                                          <p:val>
                                            <p:fltVal val="0"/>
                                          </p:val>
                                        </p:tav>
                                        <p:tav tm="100000">
                                          <p:val>
                                            <p:strVal val="#ppt_w"/>
                                          </p:val>
                                        </p:tav>
                                      </p:tavLst>
                                    </p:anim>
                                    <p:anim calcmode="lin" valueType="num">
                                      <p:cBhvr>
                                        <p:cTn id="49" dur="500" fill="hold"/>
                                        <p:tgtEl>
                                          <p:spTgt spid="57"/>
                                        </p:tgtEl>
                                        <p:attrNameLst>
                                          <p:attrName>ppt_h</p:attrName>
                                        </p:attrNameLst>
                                      </p:cBhvr>
                                      <p:tavLst>
                                        <p:tav tm="0">
                                          <p:val>
                                            <p:fltVal val="0"/>
                                          </p:val>
                                        </p:tav>
                                        <p:tav tm="100000">
                                          <p:val>
                                            <p:strVal val="#ppt_h"/>
                                          </p:val>
                                        </p:tav>
                                      </p:tavLst>
                                    </p:anim>
                                    <p:animEffect transition="in" filter="fade">
                                      <p:cBhvr>
                                        <p:cTn id="50" dur="500"/>
                                        <p:tgtEl>
                                          <p:spTgt spid="57"/>
                                        </p:tgtEl>
                                      </p:cBhvr>
                                    </p:animEffect>
                                  </p:childTnLst>
                                </p:cTn>
                              </p:par>
                              <p:par>
                                <p:cTn id="51" presetID="22" presetClass="entr" presetSubtype="1" fill="hold" nodeType="with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wipe(up)">
                                      <p:cBhvr>
                                        <p:cTn id="53" dur="500"/>
                                        <p:tgtEl>
                                          <p:spTgt spid="58"/>
                                        </p:tgtEl>
                                      </p:cBhvr>
                                    </p:animEffect>
                                  </p:childTnLst>
                                </p:cTn>
                              </p:par>
                              <p:par>
                                <p:cTn id="54" presetID="22" presetClass="entr" presetSubtype="8" fill="hold" nodeType="with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wipe(left)">
                                      <p:cBhvr>
                                        <p:cTn id="5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8" grpId="0" animBg="1"/>
      <p:bldP spid="49" grpId="0" animBg="1"/>
      <p:bldP spid="56" grpId="0" animBg="1"/>
      <p:bldP spid="5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7" name="Google Shape;537;p51"/>
          <p:cNvPicPr preferRelativeResize="0"/>
          <p:nvPr/>
        </p:nvPicPr>
        <p:blipFill>
          <a:blip r:embed="rId4">
            <a:alphaModFix amt="90000"/>
          </a:blip>
          <a:stretch>
            <a:fillRect/>
          </a:stretch>
        </p:blipFill>
        <p:spPr>
          <a:xfrm>
            <a:off x="1949712" y="1729119"/>
            <a:ext cx="1481784" cy="376950"/>
          </a:xfrm>
          <a:prstGeom prst="rect">
            <a:avLst/>
          </a:prstGeom>
          <a:noFill/>
          <a:ln>
            <a:noFill/>
          </a:ln>
        </p:spPr>
      </p:pic>
      <p:pic>
        <p:nvPicPr>
          <p:cNvPr id="538" name="Google Shape;538;p51"/>
          <p:cNvPicPr preferRelativeResize="0"/>
          <p:nvPr/>
        </p:nvPicPr>
        <p:blipFill>
          <a:blip r:embed="rId4">
            <a:alphaModFix amt="90000"/>
          </a:blip>
          <a:stretch>
            <a:fillRect/>
          </a:stretch>
        </p:blipFill>
        <p:spPr>
          <a:xfrm>
            <a:off x="5712512" y="1709744"/>
            <a:ext cx="1481784" cy="376950"/>
          </a:xfrm>
          <a:prstGeom prst="rect">
            <a:avLst/>
          </a:prstGeom>
          <a:noFill/>
          <a:ln>
            <a:noFill/>
          </a:ln>
        </p:spPr>
      </p:pic>
      <p:sp>
        <p:nvSpPr>
          <p:cNvPr id="8" name="Google Shape;9356;p114">
            <a:extLst>
              <a:ext uri="{FF2B5EF4-FFF2-40B4-BE49-F238E27FC236}">
                <a16:creationId xmlns:a16="http://schemas.microsoft.com/office/drawing/2014/main" id="{9BFFC067-B7B9-2B84-BB2C-41213A4488B7}"/>
              </a:ext>
            </a:extLst>
          </p:cNvPr>
          <p:cNvSpPr/>
          <p:nvPr/>
        </p:nvSpPr>
        <p:spPr>
          <a:xfrm>
            <a:off x="4053456" y="1316604"/>
            <a:ext cx="1037087" cy="1037087"/>
          </a:xfrm>
          <a:prstGeom prst="ellipse">
            <a:avLst/>
          </a:prstGeom>
          <a:solidFill>
            <a:schemeClr val="tx2"/>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3600" b="1" dirty="0">
                <a:solidFill>
                  <a:srgbClr val="FFFFFF"/>
                </a:solidFill>
              </a:rPr>
              <a:t>01</a:t>
            </a:r>
            <a:endParaRPr sz="3600" b="1" dirty="0">
              <a:solidFill>
                <a:srgbClr val="FFFFFF"/>
              </a:solidFill>
            </a:endParaRPr>
          </a:p>
        </p:txBody>
      </p:sp>
      <p:sp>
        <p:nvSpPr>
          <p:cNvPr id="9" name="Title 4">
            <a:extLst>
              <a:ext uri="{FF2B5EF4-FFF2-40B4-BE49-F238E27FC236}">
                <a16:creationId xmlns:a16="http://schemas.microsoft.com/office/drawing/2014/main" id="{65E3629E-04ED-9D63-957C-C02C34AF18DC}"/>
              </a:ext>
            </a:extLst>
          </p:cNvPr>
          <p:cNvSpPr txBox="1">
            <a:spLocks/>
          </p:cNvSpPr>
          <p:nvPr/>
        </p:nvSpPr>
        <p:spPr>
          <a:xfrm>
            <a:off x="2825428" y="2586754"/>
            <a:ext cx="3493142" cy="15055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2"/>
              </a:buClr>
              <a:buSzPts val="4200"/>
              <a:buFont typeface="Anton"/>
              <a:buNone/>
              <a:defRPr sz="4800" b="0" i="0" u="none" strike="noStrike" cap="none">
                <a:solidFill>
                  <a:schemeClr val="dk2"/>
                </a:solidFill>
                <a:latin typeface="Anton"/>
                <a:ea typeface="Anton"/>
                <a:cs typeface="Anton"/>
                <a:sym typeface="Anton"/>
              </a:defRPr>
            </a:lvl1pPr>
            <a:lvl2pPr marR="0" lvl="1" algn="ctr" rtl="0">
              <a:lnSpc>
                <a:spcPct val="100000"/>
              </a:lnSpc>
              <a:spcBef>
                <a:spcPts val="0"/>
              </a:spcBef>
              <a:spcAft>
                <a:spcPts val="0"/>
              </a:spcAft>
              <a:buClr>
                <a:schemeClr val="dk2"/>
              </a:buClr>
              <a:buSzPts val="4200"/>
              <a:buFont typeface="Anton"/>
              <a:buNone/>
              <a:defRPr sz="4200" b="0" i="0" u="none" strike="noStrike" cap="none">
                <a:solidFill>
                  <a:schemeClr val="dk2"/>
                </a:solidFill>
                <a:latin typeface="Anton"/>
                <a:ea typeface="Anton"/>
                <a:cs typeface="Anton"/>
                <a:sym typeface="Anton"/>
              </a:defRPr>
            </a:lvl2pPr>
            <a:lvl3pPr marR="0" lvl="2" algn="ctr" rtl="0">
              <a:lnSpc>
                <a:spcPct val="100000"/>
              </a:lnSpc>
              <a:spcBef>
                <a:spcPts val="0"/>
              </a:spcBef>
              <a:spcAft>
                <a:spcPts val="0"/>
              </a:spcAft>
              <a:buClr>
                <a:schemeClr val="dk2"/>
              </a:buClr>
              <a:buSzPts val="4200"/>
              <a:buFont typeface="Anton"/>
              <a:buNone/>
              <a:defRPr sz="4200" b="0" i="0" u="none" strike="noStrike" cap="none">
                <a:solidFill>
                  <a:schemeClr val="dk2"/>
                </a:solidFill>
                <a:latin typeface="Anton"/>
                <a:ea typeface="Anton"/>
                <a:cs typeface="Anton"/>
                <a:sym typeface="Anton"/>
              </a:defRPr>
            </a:lvl3pPr>
            <a:lvl4pPr marR="0" lvl="3" algn="ctr" rtl="0">
              <a:lnSpc>
                <a:spcPct val="100000"/>
              </a:lnSpc>
              <a:spcBef>
                <a:spcPts val="0"/>
              </a:spcBef>
              <a:spcAft>
                <a:spcPts val="0"/>
              </a:spcAft>
              <a:buClr>
                <a:schemeClr val="dk2"/>
              </a:buClr>
              <a:buSzPts val="4200"/>
              <a:buFont typeface="Anton"/>
              <a:buNone/>
              <a:defRPr sz="4200" b="0" i="0" u="none" strike="noStrike" cap="none">
                <a:solidFill>
                  <a:schemeClr val="dk2"/>
                </a:solidFill>
                <a:latin typeface="Anton"/>
                <a:ea typeface="Anton"/>
                <a:cs typeface="Anton"/>
                <a:sym typeface="Anton"/>
              </a:defRPr>
            </a:lvl4pPr>
            <a:lvl5pPr marR="0" lvl="4" algn="ctr" rtl="0">
              <a:lnSpc>
                <a:spcPct val="100000"/>
              </a:lnSpc>
              <a:spcBef>
                <a:spcPts val="0"/>
              </a:spcBef>
              <a:spcAft>
                <a:spcPts val="0"/>
              </a:spcAft>
              <a:buClr>
                <a:schemeClr val="dk2"/>
              </a:buClr>
              <a:buSzPts val="4200"/>
              <a:buFont typeface="Anton"/>
              <a:buNone/>
              <a:defRPr sz="4200" b="0" i="0" u="none" strike="noStrike" cap="none">
                <a:solidFill>
                  <a:schemeClr val="dk2"/>
                </a:solidFill>
                <a:latin typeface="Anton"/>
                <a:ea typeface="Anton"/>
                <a:cs typeface="Anton"/>
                <a:sym typeface="Anton"/>
              </a:defRPr>
            </a:lvl5pPr>
            <a:lvl6pPr marR="0" lvl="5" algn="ctr" rtl="0">
              <a:lnSpc>
                <a:spcPct val="100000"/>
              </a:lnSpc>
              <a:spcBef>
                <a:spcPts val="0"/>
              </a:spcBef>
              <a:spcAft>
                <a:spcPts val="0"/>
              </a:spcAft>
              <a:buClr>
                <a:schemeClr val="dk2"/>
              </a:buClr>
              <a:buSzPts val="4200"/>
              <a:buFont typeface="Anton"/>
              <a:buNone/>
              <a:defRPr sz="4200" b="0" i="0" u="none" strike="noStrike" cap="none">
                <a:solidFill>
                  <a:schemeClr val="dk2"/>
                </a:solidFill>
                <a:latin typeface="Anton"/>
                <a:ea typeface="Anton"/>
                <a:cs typeface="Anton"/>
                <a:sym typeface="Anton"/>
              </a:defRPr>
            </a:lvl6pPr>
            <a:lvl7pPr marR="0" lvl="6" algn="ctr" rtl="0">
              <a:lnSpc>
                <a:spcPct val="100000"/>
              </a:lnSpc>
              <a:spcBef>
                <a:spcPts val="0"/>
              </a:spcBef>
              <a:spcAft>
                <a:spcPts val="0"/>
              </a:spcAft>
              <a:buClr>
                <a:schemeClr val="dk2"/>
              </a:buClr>
              <a:buSzPts val="4200"/>
              <a:buFont typeface="Anton"/>
              <a:buNone/>
              <a:defRPr sz="4200" b="0" i="0" u="none" strike="noStrike" cap="none">
                <a:solidFill>
                  <a:schemeClr val="dk2"/>
                </a:solidFill>
                <a:latin typeface="Anton"/>
                <a:ea typeface="Anton"/>
                <a:cs typeface="Anton"/>
                <a:sym typeface="Anton"/>
              </a:defRPr>
            </a:lvl7pPr>
            <a:lvl8pPr marR="0" lvl="7" algn="ctr" rtl="0">
              <a:lnSpc>
                <a:spcPct val="100000"/>
              </a:lnSpc>
              <a:spcBef>
                <a:spcPts val="0"/>
              </a:spcBef>
              <a:spcAft>
                <a:spcPts val="0"/>
              </a:spcAft>
              <a:buClr>
                <a:schemeClr val="dk2"/>
              </a:buClr>
              <a:buSzPts val="4200"/>
              <a:buFont typeface="Anton"/>
              <a:buNone/>
              <a:defRPr sz="4200" b="0" i="0" u="none" strike="noStrike" cap="none">
                <a:solidFill>
                  <a:schemeClr val="dk2"/>
                </a:solidFill>
                <a:latin typeface="Anton"/>
                <a:ea typeface="Anton"/>
                <a:cs typeface="Anton"/>
                <a:sym typeface="Anton"/>
              </a:defRPr>
            </a:lvl8pPr>
            <a:lvl9pPr marR="0" lvl="8" algn="ctr" rtl="0">
              <a:lnSpc>
                <a:spcPct val="100000"/>
              </a:lnSpc>
              <a:spcBef>
                <a:spcPts val="0"/>
              </a:spcBef>
              <a:spcAft>
                <a:spcPts val="0"/>
              </a:spcAft>
              <a:buClr>
                <a:schemeClr val="dk2"/>
              </a:buClr>
              <a:buSzPts val="4200"/>
              <a:buFont typeface="Anton"/>
              <a:buNone/>
              <a:defRPr sz="4200" b="0" i="0" u="none" strike="noStrike" cap="none">
                <a:solidFill>
                  <a:schemeClr val="dk2"/>
                </a:solidFill>
                <a:latin typeface="Anton"/>
                <a:ea typeface="Anton"/>
                <a:cs typeface="Anton"/>
                <a:sym typeface="Anton"/>
              </a:defRPr>
            </a:lvl9pPr>
          </a:lstStyle>
          <a:p>
            <a:pPr algn="ctr">
              <a:lnSpc>
                <a:spcPct val="150000"/>
              </a:lnSpc>
            </a:pPr>
            <a:r>
              <a:rPr lang="vi-VN" sz="3300" b="1" dirty="0">
                <a:solidFill>
                  <a:schemeClr val="tx2"/>
                </a:solidFill>
                <a:latin typeface="Arial" panose="020B0604020202020204" pitchFamily="34" charset="0"/>
                <a:cs typeface="Arial" panose="020B0604020202020204" pitchFamily="34" charset="0"/>
              </a:rPr>
              <a:t>QUAN SÁT </a:t>
            </a:r>
          </a:p>
          <a:p>
            <a:pPr algn="ctr">
              <a:lnSpc>
                <a:spcPct val="150000"/>
              </a:lnSpc>
            </a:pPr>
            <a:r>
              <a:rPr lang="vi-VN" sz="3300" b="1" dirty="0">
                <a:solidFill>
                  <a:schemeClr val="tx2"/>
                </a:solidFill>
                <a:latin typeface="Arial" panose="020B0604020202020204" pitchFamily="34" charset="0"/>
                <a:cs typeface="Arial" panose="020B0604020202020204" pitchFamily="34" charset="0"/>
              </a:rPr>
              <a:t>VÀ NHẬN THỨC</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grpSp>
        <p:nvGrpSpPr>
          <p:cNvPr id="4" name="Group 3">
            <a:extLst>
              <a:ext uri="{FF2B5EF4-FFF2-40B4-BE49-F238E27FC236}">
                <a16:creationId xmlns:a16="http://schemas.microsoft.com/office/drawing/2014/main" id="{BF12A8FB-3323-076A-309E-C67163183D81}"/>
              </a:ext>
            </a:extLst>
          </p:cNvPr>
          <p:cNvGrpSpPr/>
          <p:nvPr/>
        </p:nvGrpSpPr>
        <p:grpSpPr>
          <a:xfrm>
            <a:off x="839449" y="1996438"/>
            <a:ext cx="2668250" cy="1299253"/>
            <a:chOff x="1071796" y="1278949"/>
            <a:chExt cx="2668250" cy="1299253"/>
          </a:xfrm>
        </p:grpSpPr>
        <p:sp>
          <p:nvSpPr>
            <p:cNvPr id="2" name="Rectangle: Rounded Corners 1">
              <a:extLst>
                <a:ext uri="{FF2B5EF4-FFF2-40B4-BE49-F238E27FC236}">
                  <a16:creationId xmlns:a16="http://schemas.microsoft.com/office/drawing/2014/main" id="{B2CABB9C-0BB0-19A1-6D16-C14EB2FFC4BA}"/>
                </a:ext>
              </a:extLst>
            </p:cNvPr>
            <p:cNvSpPr/>
            <p:nvPr/>
          </p:nvSpPr>
          <p:spPr>
            <a:xfrm>
              <a:off x="1071796" y="1278949"/>
              <a:ext cx="1416572" cy="427219"/>
            </a:xfrm>
            <a:prstGeom prst="roundRect">
              <a:avLst>
                <a:gd name="adj" fmla="val 50000"/>
              </a:avLst>
            </a:prstGeom>
            <a:solidFill>
              <a:schemeClr val="accent6"/>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vi-VN" sz="2000" b="1" dirty="0">
                  <a:solidFill>
                    <a:srgbClr val="000000"/>
                  </a:solidFill>
                  <a:latin typeface="Arial" panose="020B0604020202020204" pitchFamily="34" charset="0"/>
                  <a:cs typeface="Arial" panose="020B0604020202020204" pitchFamily="34" charset="0"/>
                </a:rPr>
                <a:t>NHÓM 1</a:t>
              </a:r>
            </a:p>
          </p:txBody>
        </p:sp>
        <p:sp>
          <p:nvSpPr>
            <p:cNvPr id="3" name="TextBox 2">
              <a:extLst>
                <a:ext uri="{FF2B5EF4-FFF2-40B4-BE49-F238E27FC236}">
                  <a16:creationId xmlns:a16="http://schemas.microsoft.com/office/drawing/2014/main" id="{C137B31B-9CD9-0D17-8049-B6D1C34B8E87}"/>
                </a:ext>
              </a:extLst>
            </p:cNvPr>
            <p:cNvSpPr txBox="1"/>
            <p:nvPr/>
          </p:nvSpPr>
          <p:spPr>
            <a:xfrm>
              <a:off x="1071796" y="1706168"/>
              <a:ext cx="2668250" cy="87203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vi-VN" sz="1800" dirty="0">
                  <a:solidFill>
                    <a:srgbClr val="000000"/>
                  </a:solidFill>
                  <a:effectLst/>
                  <a:latin typeface="Arial" panose="020B0604020202020204" pitchFamily="34" charset="0"/>
                  <a:cs typeface="Arial" panose="020B0604020202020204" pitchFamily="34" charset="0"/>
                </a:rPr>
                <a:t>Các vật mẫu có dạng khối hình gì?</a:t>
              </a:r>
              <a:endParaRPr lang="vi-VN" sz="1800" dirty="0">
                <a:effectLst/>
                <a:latin typeface="Arial" panose="020B0604020202020204" pitchFamily="34" charset="0"/>
                <a:cs typeface="Arial" panose="020B0604020202020204" pitchFamily="34" charset="0"/>
              </a:endParaRPr>
            </a:p>
          </p:txBody>
        </p:sp>
      </p:grpSp>
      <p:grpSp>
        <p:nvGrpSpPr>
          <p:cNvPr id="5" name="Group 4">
            <a:extLst>
              <a:ext uri="{FF2B5EF4-FFF2-40B4-BE49-F238E27FC236}">
                <a16:creationId xmlns:a16="http://schemas.microsoft.com/office/drawing/2014/main" id="{BC05A9A1-1042-DC4D-3C50-BFFEA7A25E4E}"/>
              </a:ext>
            </a:extLst>
          </p:cNvPr>
          <p:cNvGrpSpPr/>
          <p:nvPr/>
        </p:nvGrpSpPr>
        <p:grpSpPr>
          <a:xfrm>
            <a:off x="839449" y="3518099"/>
            <a:ext cx="3859968" cy="1299253"/>
            <a:chOff x="1071796" y="1278949"/>
            <a:chExt cx="3859968" cy="1299253"/>
          </a:xfrm>
        </p:grpSpPr>
        <p:sp>
          <p:nvSpPr>
            <p:cNvPr id="6" name="Rectangle: Rounded Corners 5">
              <a:extLst>
                <a:ext uri="{FF2B5EF4-FFF2-40B4-BE49-F238E27FC236}">
                  <a16:creationId xmlns:a16="http://schemas.microsoft.com/office/drawing/2014/main" id="{278DC230-DD45-F30A-5C5C-ADE945F0ECFA}"/>
                </a:ext>
              </a:extLst>
            </p:cNvPr>
            <p:cNvSpPr/>
            <p:nvPr/>
          </p:nvSpPr>
          <p:spPr>
            <a:xfrm>
              <a:off x="1071796" y="1278949"/>
              <a:ext cx="1416572" cy="427219"/>
            </a:xfrm>
            <a:prstGeom prst="roundRect">
              <a:avLst>
                <a:gd name="adj" fmla="val 50000"/>
              </a:avLst>
            </a:prstGeom>
            <a:solidFill>
              <a:schemeClr val="accent6"/>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vi-VN" sz="2000" b="1" dirty="0">
                  <a:solidFill>
                    <a:srgbClr val="000000"/>
                  </a:solidFill>
                  <a:latin typeface="Arial" panose="020B0604020202020204" pitchFamily="34" charset="0"/>
                  <a:cs typeface="Arial" panose="020B0604020202020204" pitchFamily="34" charset="0"/>
                </a:rPr>
                <a:t>NHÓM 2</a:t>
              </a:r>
            </a:p>
          </p:txBody>
        </p:sp>
        <p:sp>
          <p:nvSpPr>
            <p:cNvPr id="9" name="TextBox 8">
              <a:extLst>
                <a:ext uri="{FF2B5EF4-FFF2-40B4-BE49-F238E27FC236}">
                  <a16:creationId xmlns:a16="http://schemas.microsoft.com/office/drawing/2014/main" id="{3945D411-48AA-C0D3-3779-C687A98B715D}"/>
                </a:ext>
              </a:extLst>
            </p:cNvPr>
            <p:cNvSpPr txBox="1"/>
            <p:nvPr/>
          </p:nvSpPr>
          <p:spPr>
            <a:xfrm>
              <a:off x="1071796" y="1706168"/>
              <a:ext cx="3859968" cy="87203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vi-VN" sz="1800" dirty="0">
                  <a:solidFill>
                    <a:srgbClr val="000000"/>
                  </a:solidFill>
                  <a:effectLst/>
                  <a:latin typeface="Arial" panose="020B0604020202020204" pitchFamily="34" charset="0"/>
                  <a:cs typeface="Arial" panose="020B0604020202020204" pitchFamily="34" charset="0"/>
                </a:rPr>
                <a:t>So sánh tỉ lệ khung hình chung của nhóm mẫu và từng vật mẫu.</a:t>
              </a:r>
              <a:endParaRPr lang="vi-VN" sz="1800" dirty="0">
                <a:effectLst/>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7CD60230-49AC-31A6-A06F-2C71C0027379}"/>
              </a:ext>
            </a:extLst>
          </p:cNvPr>
          <p:cNvGrpSpPr/>
          <p:nvPr/>
        </p:nvGrpSpPr>
        <p:grpSpPr>
          <a:xfrm>
            <a:off x="4004871" y="1996438"/>
            <a:ext cx="4299680" cy="1299253"/>
            <a:chOff x="1071796" y="1278949"/>
            <a:chExt cx="4299680" cy="1299253"/>
          </a:xfrm>
        </p:grpSpPr>
        <p:sp>
          <p:nvSpPr>
            <p:cNvPr id="13" name="Rectangle: Rounded Corners 12">
              <a:extLst>
                <a:ext uri="{FF2B5EF4-FFF2-40B4-BE49-F238E27FC236}">
                  <a16:creationId xmlns:a16="http://schemas.microsoft.com/office/drawing/2014/main" id="{07552843-4C30-5F98-0232-821B0E28C256}"/>
                </a:ext>
              </a:extLst>
            </p:cNvPr>
            <p:cNvSpPr/>
            <p:nvPr/>
          </p:nvSpPr>
          <p:spPr>
            <a:xfrm>
              <a:off x="1071796" y="1278949"/>
              <a:ext cx="1416572" cy="427219"/>
            </a:xfrm>
            <a:prstGeom prst="roundRect">
              <a:avLst>
                <a:gd name="adj" fmla="val 50000"/>
              </a:avLst>
            </a:prstGeom>
            <a:solidFill>
              <a:schemeClr val="accent6"/>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vi-VN" sz="2000" b="1" dirty="0">
                  <a:solidFill>
                    <a:srgbClr val="000000"/>
                  </a:solidFill>
                  <a:latin typeface="Arial" panose="020B0604020202020204" pitchFamily="34" charset="0"/>
                  <a:cs typeface="Arial" panose="020B0604020202020204" pitchFamily="34" charset="0"/>
                </a:rPr>
                <a:t>NHÓM 3</a:t>
              </a:r>
            </a:p>
          </p:txBody>
        </p:sp>
        <p:sp>
          <p:nvSpPr>
            <p:cNvPr id="15" name="TextBox 14">
              <a:extLst>
                <a:ext uri="{FF2B5EF4-FFF2-40B4-BE49-F238E27FC236}">
                  <a16:creationId xmlns:a16="http://schemas.microsoft.com/office/drawing/2014/main" id="{B7BA4B34-539E-F012-2E44-6D60275D79DB}"/>
                </a:ext>
              </a:extLst>
            </p:cNvPr>
            <p:cNvSpPr txBox="1"/>
            <p:nvPr/>
          </p:nvSpPr>
          <p:spPr>
            <a:xfrm>
              <a:off x="1071796" y="1706168"/>
              <a:ext cx="4299680" cy="87203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vi-VN" sz="1800" dirty="0">
                  <a:solidFill>
                    <a:srgbClr val="000000"/>
                  </a:solidFill>
                  <a:effectLst/>
                  <a:latin typeface="Arial" panose="020B0604020202020204" pitchFamily="34" charset="0"/>
                  <a:cs typeface="Arial" panose="020B0604020202020204" pitchFamily="34" charset="0"/>
                </a:rPr>
                <a:t>Ánh sáng chiếu vào vật mẫu làm thay đổi đậm nhạt của nó như thế nào?</a:t>
              </a:r>
              <a:endParaRPr lang="vi-VN" sz="1800" dirty="0">
                <a:effectLst/>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B72DB18F-ACEE-E22E-547F-DAA407C87277}"/>
              </a:ext>
            </a:extLst>
          </p:cNvPr>
          <p:cNvGrpSpPr/>
          <p:nvPr/>
        </p:nvGrpSpPr>
        <p:grpSpPr>
          <a:xfrm>
            <a:off x="5249055" y="3521304"/>
            <a:ext cx="2823149" cy="1299253"/>
            <a:chOff x="1071795" y="1278949"/>
            <a:chExt cx="2823149" cy="1299253"/>
          </a:xfrm>
        </p:grpSpPr>
        <p:sp>
          <p:nvSpPr>
            <p:cNvPr id="17" name="Rectangle: Rounded Corners 16">
              <a:extLst>
                <a:ext uri="{FF2B5EF4-FFF2-40B4-BE49-F238E27FC236}">
                  <a16:creationId xmlns:a16="http://schemas.microsoft.com/office/drawing/2014/main" id="{AA6ECED3-CF23-2813-0581-1C71A196E390}"/>
                </a:ext>
              </a:extLst>
            </p:cNvPr>
            <p:cNvSpPr/>
            <p:nvPr/>
          </p:nvSpPr>
          <p:spPr>
            <a:xfrm>
              <a:off x="1071796" y="1278949"/>
              <a:ext cx="1416572" cy="427219"/>
            </a:xfrm>
            <a:prstGeom prst="roundRect">
              <a:avLst>
                <a:gd name="adj" fmla="val 50000"/>
              </a:avLst>
            </a:prstGeom>
            <a:solidFill>
              <a:schemeClr val="accent6"/>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vi-VN" sz="2000" b="1" dirty="0">
                  <a:solidFill>
                    <a:srgbClr val="000000"/>
                  </a:solidFill>
                  <a:latin typeface="Arial" panose="020B0604020202020204" pitchFamily="34" charset="0"/>
                  <a:cs typeface="Arial" panose="020B0604020202020204" pitchFamily="34" charset="0"/>
                </a:rPr>
                <a:t>NHÓM 4</a:t>
              </a:r>
            </a:p>
          </p:txBody>
        </p:sp>
        <p:sp>
          <p:nvSpPr>
            <p:cNvPr id="18" name="TextBox 17">
              <a:extLst>
                <a:ext uri="{FF2B5EF4-FFF2-40B4-BE49-F238E27FC236}">
                  <a16:creationId xmlns:a16="http://schemas.microsoft.com/office/drawing/2014/main" id="{37F26022-FDD3-7039-0A9F-15BD9C0FDF00}"/>
                </a:ext>
              </a:extLst>
            </p:cNvPr>
            <p:cNvSpPr txBox="1"/>
            <p:nvPr/>
          </p:nvSpPr>
          <p:spPr>
            <a:xfrm>
              <a:off x="1071795" y="1706168"/>
              <a:ext cx="2823149" cy="872034"/>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vi-VN" sz="1800" dirty="0">
                  <a:solidFill>
                    <a:srgbClr val="000000"/>
                  </a:solidFill>
                  <a:effectLst/>
                  <a:latin typeface="Arial" panose="020B0604020202020204" pitchFamily="34" charset="0"/>
                  <a:cs typeface="Arial" panose="020B0604020202020204" pitchFamily="34" charset="0"/>
                </a:rPr>
                <a:t>Mô tả đặc điểm bề mặt chất liệu của vật mẫu.</a:t>
              </a:r>
              <a:endParaRPr lang="vi-VN" sz="1800" dirty="0">
                <a:effectLst/>
                <a:latin typeface="Arial" panose="020B0604020202020204" pitchFamily="34" charset="0"/>
                <a:cs typeface="Arial" panose="020B0604020202020204" pitchFamily="34" charset="0"/>
              </a:endParaRPr>
            </a:p>
          </p:txBody>
        </p:sp>
      </p:grpSp>
      <p:sp>
        <p:nvSpPr>
          <p:cNvPr id="22" name="TextBox 21">
            <a:extLst>
              <a:ext uri="{FF2B5EF4-FFF2-40B4-BE49-F238E27FC236}">
                <a16:creationId xmlns:a16="http://schemas.microsoft.com/office/drawing/2014/main" id="{13BFCE49-8054-DD58-40C8-B3322355B03E}"/>
              </a:ext>
            </a:extLst>
          </p:cNvPr>
          <p:cNvSpPr txBox="1"/>
          <p:nvPr/>
        </p:nvSpPr>
        <p:spPr>
          <a:xfrm>
            <a:off x="2019925" y="322943"/>
            <a:ext cx="5104150" cy="461665"/>
          </a:xfrm>
          <a:prstGeom prst="rect">
            <a:avLst/>
          </a:prstGeom>
          <a:noFill/>
        </p:spPr>
        <p:txBody>
          <a:bodyPr wrap="square">
            <a:spAutoFit/>
          </a:bodyPr>
          <a:lstStyle/>
          <a:p>
            <a:pPr algn="ctr"/>
            <a:r>
              <a:rPr lang="vi-VN" sz="2400" b="1" dirty="0">
                <a:solidFill>
                  <a:schemeClr val="accent1"/>
                </a:solidFill>
                <a:effectLst/>
                <a:latin typeface="Arial" panose="020B0604020202020204" pitchFamily="34" charset="0"/>
                <a:ea typeface="Calibri" panose="020F0502020204030204" pitchFamily="34" charset="0"/>
                <a:cs typeface="Arial" panose="020B0604020202020204" pitchFamily="34" charset="0"/>
              </a:rPr>
              <a:t>1.1. Quan sát một số bài vẽ mẫu</a:t>
            </a:r>
            <a:endParaRPr lang="vi-VN" sz="2400" dirty="0">
              <a:solidFill>
                <a:schemeClr val="accent1"/>
              </a:solidFill>
              <a:effectLst/>
              <a:latin typeface="Arial" panose="020B060402020202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408C4845-00A6-0DC7-4BD1-BE1475F605F0}"/>
              </a:ext>
            </a:extLst>
          </p:cNvPr>
          <p:cNvSpPr/>
          <p:nvPr/>
        </p:nvSpPr>
        <p:spPr>
          <a:xfrm>
            <a:off x="1071796" y="1028116"/>
            <a:ext cx="7000408" cy="532374"/>
          </a:xfrm>
          <a:prstGeom prst="roundRect">
            <a:avLst/>
          </a:prstGeom>
          <a:solidFill>
            <a:schemeClr val="accent6"/>
          </a:solidFill>
          <a:ln/>
        </p:spPr>
        <p:style>
          <a:lnRef idx="2">
            <a:schemeClr val="accent5"/>
          </a:lnRef>
          <a:fillRef idx="1">
            <a:schemeClr val="lt1"/>
          </a:fillRef>
          <a:effectRef idx="0">
            <a:schemeClr val="accent5"/>
          </a:effectRef>
          <a:fontRef idx="minor">
            <a:schemeClr val="dk1"/>
          </a:fontRef>
        </p:style>
        <p:txBody>
          <a:bodyPr rtlCol="0" anchor="ctr"/>
          <a:lstStyle/>
          <a:p>
            <a:pPr algn="ctr">
              <a:lnSpc>
                <a:spcPct val="113000"/>
              </a:lnSpc>
            </a:pPr>
            <a:r>
              <a:rPr lang="vi-VN" sz="2200" b="1" dirty="0">
                <a:solidFill>
                  <a:srgbClr val="000000"/>
                </a:solidFill>
                <a:effectLst/>
                <a:latin typeface="Arial" panose="020B0604020202020204" pitchFamily="34" charset="0"/>
                <a:cs typeface="Arial" panose="020B0604020202020204" pitchFamily="34" charset="0"/>
              </a:rPr>
              <a:t>Quan sát hình ảnh trong SGK tr.3 và thảo luận</a:t>
            </a:r>
            <a:endParaRPr lang="vi-VN" sz="2200" b="1" dirty="0">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56977844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ppt_y</p:attrName>
                                        </p:attrNameLst>
                                      </p:cBhvr>
                                      <p:tavLst>
                                        <p:tav tm="0">
                                          <p:val>
                                            <p:strVal val="#ppt_y+#ppt_h*1.125000"/>
                                          </p:val>
                                        </p:tav>
                                        <p:tav tm="100000">
                                          <p:val>
                                            <p:strVal val="#ppt_y"/>
                                          </p:val>
                                        </p:tav>
                                      </p:tavLst>
                                    </p:anim>
                                    <p:animEffect transition="in" filter="wipe(up)">
                                      <p:cBhvr>
                                        <p:cTn id="13" dur="500"/>
                                        <p:tgtEl>
                                          <p:spTgt spid="4"/>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p:tgtEl>
                                          <p:spTgt spid="5"/>
                                        </p:tgtEl>
                                        <p:attrNameLst>
                                          <p:attrName>ppt_y</p:attrName>
                                        </p:attrNameLst>
                                      </p:cBhvr>
                                      <p:tavLst>
                                        <p:tav tm="0">
                                          <p:val>
                                            <p:strVal val="#ppt_y+#ppt_h*1.125000"/>
                                          </p:val>
                                        </p:tav>
                                        <p:tav tm="100000">
                                          <p:val>
                                            <p:strVal val="#ppt_y"/>
                                          </p:val>
                                        </p:tav>
                                      </p:tavLst>
                                    </p:anim>
                                    <p:animEffect transition="in" filter="wipe(up)">
                                      <p:cBhvr>
                                        <p:cTn id="18" dur="500"/>
                                        <p:tgtEl>
                                          <p:spTgt spid="5"/>
                                        </p:tgtEl>
                                      </p:cBhvr>
                                    </p:animEffect>
                                  </p:childTnLst>
                                </p:cTn>
                              </p:par>
                            </p:childTnLst>
                          </p:cTn>
                        </p:par>
                        <p:par>
                          <p:cTn id="19" fill="hold">
                            <p:stCondLst>
                              <p:cond delay="1500"/>
                            </p:stCondLst>
                            <p:childTnLst>
                              <p:par>
                                <p:cTn id="20" presetID="12" presetClass="entr" presetSubtype="4"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p:tgtEl>
                                          <p:spTgt spid="11"/>
                                        </p:tgtEl>
                                        <p:attrNameLst>
                                          <p:attrName>ppt_y</p:attrName>
                                        </p:attrNameLst>
                                      </p:cBhvr>
                                      <p:tavLst>
                                        <p:tav tm="0">
                                          <p:val>
                                            <p:strVal val="#ppt_y+#ppt_h*1.125000"/>
                                          </p:val>
                                        </p:tav>
                                        <p:tav tm="100000">
                                          <p:val>
                                            <p:strVal val="#ppt_y"/>
                                          </p:val>
                                        </p:tav>
                                      </p:tavLst>
                                    </p:anim>
                                    <p:animEffect transition="in" filter="wipe(up)">
                                      <p:cBhvr>
                                        <p:cTn id="23" dur="500"/>
                                        <p:tgtEl>
                                          <p:spTgt spid="11"/>
                                        </p:tgtEl>
                                      </p:cBhvr>
                                    </p:animEffect>
                                  </p:childTnLst>
                                </p:cTn>
                              </p:par>
                            </p:childTnLst>
                          </p:cTn>
                        </p:par>
                        <p:par>
                          <p:cTn id="24" fill="hold">
                            <p:stCondLst>
                              <p:cond delay="2000"/>
                            </p:stCondLst>
                            <p:childTnLst>
                              <p:par>
                                <p:cTn id="25" presetID="12" presetClass="entr" presetSubtype="4"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p:tgtEl>
                                          <p:spTgt spid="16"/>
                                        </p:tgtEl>
                                        <p:attrNameLst>
                                          <p:attrName>ppt_y</p:attrName>
                                        </p:attrNameLst>
                                      </p:cBhvr>
                                      <p:tavLst>
                                        <p:tav tm="0">
                                          <p:val>
                                            <p:strVal val="#ppt_y+#ppt_h*1.125000"/>
                                          </p:val>
                                        </p:tav>
                                        <p:tav tm="100000">
                                          <p:val>
                                            <p:strVal val="#ppt_y"/>
                                          </p:val>
                                        </p:tav>
                                      </p:tavLst>
                                    </p:anim>
                                    <p:animEffect transition="in" filter="wipe(up)">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7" name="TextBox 6">
            <a:extLst>
              <a:ext uri="{FF2B5EF4-FFF2-40B4-BE49-F238E27FC236}">
                <a16:creationId xmlns:a16="http://schemas.microsoft.com/office/drawing/2014/main" id="{528254D8-D7ED-FDA1-904E-D9758B33E512}"/>
              </a:ext>
            </a:extLst>
          </p:cNvPr>
          <p:cNvSpPr txBox="1"/>
          <p:nvPr/>
        </p:nvSpPr>
        <p:spPr>
          <a:xfrm>
            <a:off x="2019925" y="322943"/>
            <a:ext cx="5104150" cy="461665"/>
          </a:xfrm>
          <a:prstGeom prst="rect">
            <a:avLst/>
          </a:prstGeom>
          <a:noFill/>
        </p:spPr>
        <p:txBody>
          <a:bodyPr wrap="square">
            <a:spAutoFit/>
          </a:bodyPr>
          <a:lstStyle/>
          <a:p>
            <a:pPr algn="ctr"/>
            <a:r>
              <a:rPr lang="vi-VN" sz="2400" b="1" dirty="0">
                <a:solidFill>
                  <a:schemeClr val="accent1"/>
                </a:solidFill>
                <a:effectLst/>
                <a:latin typeface="Arial" panose="020B0604020202020204" pitchFamily="34" charset="0"/>
                <a:ea typeface="Calibri" panose="020F0502020204030204" pitchFamily="34" charset="0"/>
                <a:cs typeface="Arial" panose="020B0604020202020204" pitchFamily="34" charset="0"/>
              </a:rPr>
              <a:t>1.1. Quan sát một số bài vẽ mẫu</a:t>
            </a:r>
            <a:endParaRPr lang="vi-VN" sz="2400" dirty="0">
              <a:solidFill>
                <a:schemeClr val="accent1"/>
              </a:solidFill>
              <a:effectLst/>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183E3970-E0B8-450F-A3B8-F89A89B7A7FF}"/>
              </a:ext>
            </a:extLst>
          </p:cNvPr>
          <p:cNvSpPr/>
          <p:nvPr/>
        </p:nvSpPr>
        <p:spPr>
          <a:xfrm>
            <a:off x="1071796" y="1147952"/>
            <a:ext cx="7000408" cy="532374"/>
          </a:xfrm>
          <a:prstGeom prst="roundRect">
            <a:avLst/>
          </a:prstGeom>
          <a:solidFill>
            <a:schemeClr val="accent6"/>
          </a:solidFill>
          <a:ln/>
        </p:spPr>
        <p:style>
          <a:lnRef idx="2">
            <a:schemeClr val="accent5"/>
          </a:lnRef>
          <a:fillRef idx="1">
            <a:schemeClr val="lt1"/>
          </a:fillRef>
          <a:effectRef idx="0">
            <a:schemeClr val="accent5"/>
          </a:effectRef>
          <a:fontRef idx="minor">
            <a:schemeClr val="dk1"/>
          </a:fontRef>
        </p:style>
        <p:txBody>
          <a:bodyPr rtlCol="0" anchor="ctr"/>
          <a:lstStyle/>
          <a:p>
            <a:pPr algn="ctr">
              <a:lnSpc>
                <a:spcPct val="113000"/>
              </a:lnSpc>
            </a:pPr>
            <a:r>
              <a:rPr lang="vi-VN" sz="2200" b="1" dirty="0">
                <a:solidFill>
                  <a:srgbClr val="000000"/>
                </a:solidFill>
                <a:effectLst/>
                <a:latin typeface="Arial" panose="020B0604020202020204" pitchFamily="34" charset="0"/>
                <a:cs typeface="Arial" panose="020B0604020202020204" pitchFamily="34" charset="0"/>
              </a:rPr>
              <a:t>Quan sát hình ảnh trong SGK tr.3 và thảo luận</a:t>
            </a:r>
            <a:endParaRPr lang="vi-VN" sz="2200" b="1" dirty="0">
              <a:effectLst/>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29335D06-A33A-5B4A-9CBD-B6CF1177EFF7}"/>
              </a:ext>
            </a:extLst>
          </p:cNvPr>
          <p:cNvPicPr>
            <a:picLocks noChangeAspect="1"/>
          </p:cNvPicPr>
          <p:nvPr/>
        </p:nvPicPr>
        <p:blipFill rotWithShape="1">
          <a:blip r:embed="rId4"/>
          <a:srcRect l="26065" t="8825" r="28268" b="8825"/>
          <a:stretch/>
        </p:blipFill>
        <p:spPr>
          <a:xfrm>
            <a:off x="5452931" y="2066156"/>
            <a:ext cx="3218720" cy="2701169"/>
          </a:xfrm>
          <a:prstGeom prst="rect">
            <a:avLst/>
          </a:prstGeom>
        </p:spPr>
      </p:pic>
      <p:pic>
        <p:nvPicPr>
          <p:cNvPr id="12" name="Picture 11">
            <a:extLst>
              <a:ext uri="{FF2B5EF4-FFF2-40B4-BE49-F238E27FC236}">
                <a16:creationId xmlns:a16="http://schemas.microsoft.com/office/drawing/2014/main" id="{EC73B6C1-412A-33CE-A273-6CFA9C0D783F}"/>
              </a:ext>
            </a:extLst>
          </p:cNvPr>
          <p:cNvPicPr>
            <a:picLocks noChangeAspect="1"/>
          </p:cNvPicPr>
          <p:nvPr/>
        </p:nvPicPr>
        <p:blipFill rotWithShape="1">
          <a:blip r:embed="rId5"/>
          <a:srcRect l="28016" t="7012" r="30721" b="7012"/>
          <a:stretch/>
        </p:blipFill>
        <p:spPr>
          <a:xfrm>
            <a:off x="3140440" y="2066157"/>
            <a:ext cx="2106118" cy="2701169"/>
          </a:xfrm>
          <a:prstGeom prst="rect">
            <a:avLst/>
          </a:prstGeom>
        </p:spPr>
      </p:pic>
      <p:pic>
        <p:nvPicPr>
          <p:cNvPr id="14" name="Picture 13">
            <a:extLst>
              <a:ext uri="{FF2B5EF4-FFF2-40B4-BE49-F238E27FC236}">
                <a16:creationId xmlns:a16="http://schemas.microsoft.com/office/drawing/2014/main" id="{3075C082-99DA-A3AF-131D-FEE4F7A28D5F}"/>
              </a:ext>
            </a:extLst>
          </p:cNvPr>
          <p:cNvPicPr>
            <a:picLocks noChangeAspect="1"/>
          </p:cNvPicPr>
          <p:nvPr/>
        </p:nvPicPr>
        <p:blipFill rotWithShape="1">
          <a:blip r:embed="rId6"/>
          <a:srcRect l="30393" t="9678" r="32530" b="9678"/>
          <a:stretch/>
        </p:blipFill>
        <p:spPr>
          <a:xfrm>
            <a:off x="472350" y="2066158"/>
            <a:ext cx="2461718" cy="2701169"/>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467" name="Google Shape;467;p47"/>
          <p:cNvPicPr preferRelativeResize="0"/>
          <p:nvPr/>
        </p:nvPicPr>
        <p:blipFill>
          <a:blip r:embed="rId4">
            <a:alphaModFix amt="90000"/>
          </a:blip>
          <a:stretch>
            <a:fillRect/>
          </a:stretch>
        </p:blipFill>
        <p:spPr>
          <a:xfrm>
            <a:off x="-386921" y="140909"/>
            <a:ext cx="2214124" cy="274600"/>
          </a:xfrm>
          <a:prstGeom prst="rect">
            <a:avLst/>
          </a:prstGeom>
          <a:noFill/>
          <a:ln>
            <a:noFill/>
          </a:ln>
        </p:spPr>
      </p:pic>
      <p:pic>
        <p:nvPicPr>
          <p:cNvPr id="6" name="Picture 5">
            <a:extLst>
              <a:ext uri="{FF2B5EF4-FFF2-40B4-BE49-F238E27FC236}">
                <a16:creationId xmlns:a16="http://schemas.microsoft.com/office/drawing/2014/main" id="{5F182321-A093-F0E8-F74A-ED801EF86649}"/>
              </a:ext>
            </a:extLst>
          </p:cNvPr>
          <p:cNvPicPr>
            <a:picLocks noChangeAspect="1"/>
          </p:cNvPicPr>
          <p:nvPr/>
        </p:nvPicPr>
        <p:blipFill rotWithShape="1">
          <a:blip r:embed="rId5"/>
          <a:srcRect l="26065" t="8825" r="28268" b="8825"/>
          <a:stretch/>
        </p:blipFill>
        <p:spPr>
          <a:xfrm>
            <a:off x="569625" y="3734042"/>
            <a:ext cx="1331977" cy="1117803"/>
          </a:xfrm>
          <a:prstGeom prst="rect">
            <a:avLst/>
          </a:prstGeom>
        </p:spPr>
      </p:pic>
      <p:pic>
        <p:nvPicPr>
          <p:cNvPr id="7" name="Picture 6">
            <a:extLst>
              <a:ext uri="{FF2B5EF4-FFF2-40B4-BE49-F238E27FC236}">
                <a16:creationId xmlns:a16="http://schemas.microsoft.com/office/drawing/2014/main" id="{0F6FBE70-14C2-49EE-EC63-802B91C560E0}"/>
              </a:ext>
            </a:extLst>
          </p:cNvPr>
          <p:cNvPicPr>
            <a:picLocks noChangeAspect="1"/>
          </p:cNvPicPr>
          <p:nvPr/>
        </p:nvPicPr>
        <p:blipFill rotWithShape="1">
          <a:blip r:embed="rId6"/>
          <a:srcRect l="28016" t="7012" r="30721" b="7012"/>
          <a:stretch/>
        </p:blipFill>
        <p:spPr>
          <a:xfrm>
            <a:off x="569625" y="1885486"/>
            <a:ext cx="1331977" cy="1727145"/>
          </a:xfrm>
          <a:prstGeom prst="rect">
            <a:avLst/>
          </a:prstGeom>
        </p:spPr>
      </p:pic>
      <p:pic>
        <p:nvPicPr>
          <p:cNvPr id="8" name="Picture 7">
            <a:extLst>
              <a:ext uri="{FF2B5EF4-FFF2-40B4-BE49-F238E27FC236}">
                <a16:creationId xmlns:a16="http://schemas.microsoft.com/office/drawing/2014/main" id="{3FE2ABA2-369E-B056-2CB4-298B3549B043}"/>
              </a:ext>
            </a:extLst>
          </p:cNvPr>
          <p:cNvPicPr>
            <a:picLocks noChangeAspect="1"/>
          </p:cNvPicPr>
          <p:nvPr/>
        </p:nvPicPr>
        <p:blipFill rotWithShape="1">
          <a:blip r:embed="rId7"/>
          <a:srcRect l="30393" t="9678" r="32530" b="9678"/>
          <a:stretch/>
        </p:blipFill>
        <p:spPr>
          <a:xfrm>
            <a:off x="569625" y="302537"/>
            <a:ext cx="1331977" cy="1461538"/>
          </a:xfrm>
          <a:prstGeom prst="rect">
            <a:avLst/>
          </a:prstGeom>
        </p:spPr>
      </p:pic>
      <p:sp>
        <p:nvSpPr>
          <p:cNvPr id="9" name="TextBox 8">
            <a:extLst>
              <a:ext uri="{FF2B5EF4-FFF2-40B4-BE49-F238E27FC236}">
                <a16:creationId xmlns:a16="http://schemas.microsoft.com/office/drawing/2014/main" id="{F36F5E4D-78AF-4FDD-58E2-6726DF4C1E88}"/>
              </a:ext>
            </a:extLst>
          </p:cNvPr>
          <p:cNvSpPr txBox="1"/>
          <p:nvPr/>
        </p:nvSpPr>
        <p:spPr>
          <a:xfrm>
            <a:off x="2264909" y="681489"/>
            <a:ext cx="6309466" cy="3780522"/>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1800" dirty="0"/>
              <a:t>Bài vẽ nhiều vật mẫu dựa trên mẫu có sẵn, người vẽ lựa chọn vị trí quan sát để vẽ theo năng lực và cảm nhận của mình. Tùy theo chất liệu và màu sắc của vật mẫu, khi ánh sáng chiếu vào bề mặt mẫu sẽ làm thay đổi độ đậm, nhạt và tỉ lệ chênh lệch các vùng sáng, tối.</a:t>
            </a:r>
          </a:p>
          <a:p>
            <a:pPr marL="285750" indent="-285750" algn="just">
              <a:lnSpc>
                <a:spcPct val="150000"/>
              </a:lnSpc>
              <a:buFont typeface="Arial" panose="020B0604020202020204" pitchFamily="34" charset="0"/>
              <a:buChar char="•"/>
            </a:pPr>
            <a:r>
              <a:rPr lang="vi-VN" sz="1800" dirty="0"/>
              <a:t>Ví dụ: kim loại bóng sẽ có vùng đậm và ánh sáng chênh lệch lớn hơn so với bề mặt thạch cao, giấy, củ, quả có màu trắng,... Cường độ ánh sáng chiếu càng mạnh thì tỉ lệ chênh lệch giữa vùng sáng và tối càng lớn.</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wipe(left)">
                                      <p:cBhvr>
                                        <p:cTn id="11"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16" name="TextBox 15">
            <a:extLst>
              <a:ext uri="{FF2B5EF4-FFF2-40B4-BE49-F238E27FC236}">
                <a16:creationId xmlns:a16="http://schemas.microsoft.com/office/drawing/2014/main" id="{8A449B30-4C3C-69F9-E72A-DDDF34808F23}"/>
              </a:ext>
            </a:extLst>
          </p:cNvPr>
          <p:cNvSpPr txBox="1"/>
          <p:nvPr/>
        </p:nvSpPr>
        <p:spPr>
          <a:xfrm>
            <a:off x="3745943" y="660695"/>
            <a:ext cx="4695116" cy="419602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1800" b="1" dirty="0"/>
              <a:t>Các vật mẫu có dạng: </a:t>
            </a:r>
            <a:r>
              <a:rPr lang="vi-VN" sz="1800" dirty="0"/>
              <a:t>khối trụ, khối lập phương, khối hộp chữ nhật, khối cầu, khối chóp.</a:t>
            </a:r>
          </a:p>
          <a:p>
            <a:pPr marL="285750" indent="-285750" algn="just">
              <a:lnSpc>
                <a:spcPct val="150000"/>
              </a:lnSpc>
              <a:buFont typeface="Arial" panose="020B0604020202020204" pitchFamily="34" charset="0"/>
              <a:buChar char="•"/>
            </a:pPr>
            <a:r>
              <a:rPr lang="vi-VN" sz="1800" b="1" dirty="0"/>
              <a:t>Tỉ lệ khung hình chung của nhóm mẫu và từng vật mẫu: </a:t>
            </a:r>
            <a:r>
              <a:rPr lang="vi-VN" sz="1800" dirty="0"/>
              <a:t>cân đối, hài hòa.</a:t>
            </a:r>
          </a:p>
          <a:p>
            <a:pPr marL="285750" indent="-285750" algn="just">
              <a:lnSpc>
                <a:spcPct val="150000"/>
              </a:lnSpc>
              <a:buFont typeface="Arial" panose="020B0604020202020204" pitchFamily="34" charset="0"/>
              <a:buChar char="•"/>
            </a:pPr>
            <a:r>
              <a:rPr lang="vi-VN" sz="1800" b="1" dirty="0"/>
              <a:t>Ánh sáng chiếu vào vật mẫu: </a:t>
            </a:r>
            <a:r>
              <a:rPr lang="vi-VN" sz="1800" dirty="0"/>
              <a:t>tạo ra độ nhậm, nhạt khác nhau trên bề mặt khối.</a:t>
            </a:r>
          </a:p>
          <a:p>
            <a:pPr marL="285750" indent="-285750" algn="just">
              <a:lnSpc>
                <a:spcPct val="150000"/>
              </a:lnSpc>
              <a:buFont typeface="Arial" panose="020B0604020202020204" pitchFamily="34" charset="0"/>
              <a:buChar char="•"/>
            </a:pPr>
            <a:r>
              <a:rPr lang="vi-VN" sz="1800" b="1" dirty="0"/>
              <a:t>Đặc điểm bề mặt chất liệu của vật mẫu: </a:t>
            </a:r>
            <a:r>
              <a:rPr lang="vi-VN" sz="1800" dirty="0"/>
              <a:t>nhẵn, gồ ghề, bóng, mờ hoặc các kết cấu đặc biệt.</a:t>
            </a:r>
          </a:p>
        </p:txBody>
      </p:sp>
      <p:sp>
        <p:nvSpPr>
          <p:cNvPr id="17" name="TextBox 16">
            <a:extLst>
              <a:ext uri="{FF2B5EF4-FFF2-40B4-BE49-F238E27FC236}">
                <a16:creationId xmlns:a16="http://schemas.microsoft.com/office/drawing/2014/main" id="{76EB6B36-F471-865B-7BE0-4EFF50485217}"/>
              </a:ext>
            </a:extLst>
          </p:cNvPr>
          <p:cNvSpPr txBox="1"/>
          <p:nvPr/>
        </p:nvSpPr>
        <p:spPr>
          <a:xfrm>
            <a:off x="5096655" y="199030"/>
            <a:ext cx="1993692" cy="461665"/>
          </a:xfrm>
          <a:prstGeom prst="rect">
            <a:avLst/>
          </a:prstGeom>
          <a:noFill/>
        </p:spPr>
        <p:txBody>
          <a:bodyPr wrap="square">
            <a:spAutoFit/>
          </a:bodyPr>
          <a:lstStyle/>
          <a:p>
            <a:pPr algn="ctr"/>
            <a:r>
              <a:rPr lang="vi-VN" sz="2400" b="1" dirty="0">
                <a:solidFill>
                  <a:schemeClr val="accent1"/>
                </a:solidFill>
                <a:effectLst/>
                <a:latin typeface="Arial" panose="020B0604020202020204" pitchFamily="34" charset="0"/>
                <a:ea typeface="Calibri" panose="020F0502020204030204" pitchFamily="34" charset="0"/>
                <a:cs typeface="Arial" panose="020B0604020202020204" pitchFamily="34" charset="0"/>
              </a:rPr>
              <a:t>KẾT LUẬN</a:t>
            </a:r>
            <a:endParaRPr lang="vi-VN" sz="2400" dirty="0">
              <a:solidFill>
                <a:schemeClr val="accent1"/>
              </a:solidFill>
              <a:effectLst/>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101A6A84-6590-6CA3-4840-D54C3F69A07D}"/>
              </a:ext>
            </a:extLst>
          </p:cNvPr>
          <p:cNvGrpSpPr/>
          <p:nvPr/>
        </p:nvGrpSpPr>
        <p:grpSpPr>
          <a:xfrm>
            <a:off x="784221" y="199030"/>
            <a:ext cx="2454423" cy="4774579"/>
            <a:chOff x="648166" y="898506"/>
            <a:chExt cx="1882297" cy="3661624"/>
          </a:xfrm>
        </p:grpSpPr>
        <p:pic>
          <p:nvPicPr>
            <p:cNvPr id="19" name="Picture 18">
              <a:extLst>
                <a:ext uri="{FF2B5EF4-FFF2-40B4-BE49-F238E27FC236}">
                  <a16:creationId xmlns:a16="http://schemas.microsoft.com/office/drawing/2014/main" id="{3F3783E5-0C51-F92B-D961-2C2CACFF7076}"/>
                </a:ext>
              </a:extLst>
            </p:cNvPr>
            <p:cNvPicPr>
              <a:picLocks noChangeAspect="1"/>
            </p:cNvPicPr>
            <p:nvPr/>
          </p:nvPicPr>
          <p:blipFill rotWithShape="1">
            <a:blip r:embed="rId4"/>
            <a:srcRect t="-414" b="-414"/>
            <a:stretch/>
          </p:blipFill>
          <p:spPr>
            <a:xfrm>
              <a:off x="711655" y="898506"/>
              <a:ext cx="1755315" cy="3360485"/>
            </a:xfrm>
            <a:prstGeom prst="rect">
              <a:avLst/>
            </a:prstGeom>
          </p:spPr>
        </p:pic>
        <p:sp>
          <p:nvSpPr>
            <p:cNvPr id="20" name="TextBox 19">
              <a:extLst>
                <a:ext uri="{FF2B5EF4-FFF2-40B4-BE49-F238E27FC236}">
                  <a16:creationId xmlns:a16="http://schemas.microsoft.com/office/drawing/2014/main" id="{4F292D33-D5BA-063D-1920-8BEEBBC1275D}"/>
                </a:ext>
              </a:extLst>
            </p:cNvPr>
            <p:cNvSpPr txBox="1"/>
            <p:nvPr/>
          </p:nvSpPr>
          <p:spPr>
            <a:xfrm>
              <a:off x="648166" y="3957851"/>
              <a:ext cx="1882297" cy="602279"/>
            </a:xfrm>
            <a:prstGeom prst="rect">
              <a:avLst/>
            </a:prstGeom>
            <a:noFill/>
          </p:spPr>
          <p:txBody>
            <a:bodyPr wrap="square" rtlCol="0" anchor="ctr">
              <a:spAutoFit/>
            </a:bodyPr>
            <a:lstStyle/>
            <a:p>
              <a:pPr algn="ctr">
                <a:lnSpc>
                  <a:spcPct val="150000"/>
                </a:lnSpc>
              </a:pPr>
              <a:r>
                <a:rPr lang="vi-VN" sz="1600" b="0" i="1" dirty="0">
                  <a:effectLst/>
                  <a:highlight>
                    <a:srgbClr val="FFFFFF"/>
                  </a:highlight>
                  <a:latin typeface="Arial" panose="020B0604020202020204" pitchFamily="34" charset="0"/>
                  <a:cs typeface="Arial" panose="020B0604020202020204" pitchFamily="34" charset="0"/>
                </a:rPr>
                <a:t>Mẫu vật cũ </a:t>
              </a:r>
              <a:r>
                <a:rPr lang="vi-VN" sz="1600" b="0" i="0" dirty="0">
                  <a:effectLst/>
                  <a:highlight>
                    <a:srgbClr val="FFFFFF"/>
                  </a:highlight>
                  <a:latin typeface="Arial" panose="020B0604020202020204" pitchFamily="34" charset="0"/>
                  <a:cs typeface="Arial" panose="020B0604020202020204" pitchFamily="34" charset="0"/>
                </a:rPr>
                <a:t>(1982) </a:t>
              </a:r>
            </a:p>
            <a:p>
              <a:pPr algn="ctr">
                <a:lnSpc>
                  <a:spcPct val="150000"/>
                </a:lnSpc>
              </a:pPr>
              <a:r>
                <a:rPr lang="vi-VN" sz="1600" b="0" i="0" dirty="0">
                  <a:effectLst/>
                  <a:highlight>
                    <a:srgbClr val="FFFFFF"/>
                  </a:highlight>
                  <a:latin typeface="Arial" panose="020B0604020202020204" pitchFamily="34" charset="0"/>
                  <a:cs typeface="Arial" panose="020B0604020202020204" pitchFamily="34" charset="0"/>
                </a:rPr>
                <a:t>William Michael Harnett</a:t>
              </a:r>
              <a:endParaRPr lang="vi-VN" sz="1200" dirty="0">
                <a:latin typeface="Arial" panose="020B0604020202020204" pitchFamily="34" charset="0"/>
                <a:cs typeface="Arial" panose="020B0604020202020204" pitchFamily="34" charset="0"/>
              </a:endParaRPr>
            </a:p>
          </p:txBody>
        </p:sp>
      </p:grpSp>
    </p:spTree>
    <p:custDataLst>
      <p:tags r:id="rId1"/>
    </p:custData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left)">
                                      <p:cBhvr>
                                        <p:cTn id="7" dur="500"/>
                                        <p:tgtEl>
                                          <p:spTgt spid="16">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animEffect transition="in" filter="wipe(left)">
                                      <p:cBhvr>
                                        <p:cTn id="11" dur="500"/>
                                        <p:tgtEl>
                                          <p:spTgt spid="16">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animEffect transition="in" filter="wipe(left)">
                                      <p:cBhvr>
                                        <p:cTn id="15" dur="500"/>
                                        <p:tgtEl>
                                          <p:spTgt spid="16">
                                            <p:txEl>
                                              <p:pRg st="2" end="2"/>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animEffect transition="in" filter="wipe(left)">
                                      <p:cBhvr>
                                        <p:cTn id="19"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E9BED22A-E8D5-4EEC-9A0B-3D0A5DF20DBD"/>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w\uFFFD\u0010Z{0F009867-015E-4DCD-9D03-3CB2EE144135}&quot;,&quot;D:\\GIAO AN ĐT -MT678 -CD\\BÀI GIẢNG ĐT E-LEARNING-2025\\MT 9 - CD&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BÀI 1-T1,2- VẼ MẪU CÓ NHIỀU ĐỒ VẬT"/>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B4391751-A119-4CF6-9998-854140EA7D37}:264"/>
</p:tagLst>
</file>

<file path=ppt/tags/tag11.xml><?xml version="1.0" encoding="utf-8"?>
<p:tagLst xmlns:a="http://schemas.openxmlformats.org/drawingml/2006/main" xmlns:r="http://schemas.openxmlformats.org/officeDocument/2006/relationships" xmlns:p="http://schemas.openxmlformats.org/presentationml/2006/main">
  <p:tag name="GENSWF_SLIDE_UID" val="{32EB66B4-8C04-4A81-8D66-1C0BC7FBBC07}:259"/>
</p:tagLst>
</file>

<file path=ppt/tags/tag12.xml><?xml version="1.0" encoding="utf-8"?>
<p:tagLst xmlns:a="http://schemas.openxmlformats.org/drawingml/2006/main" xmlns:r="http://schemas.openxmlformats.org/officeDocument/2006/relationships" xmlns:p="http://schemas.openxmlformats.org/presentationml/2006/main">
  <p:tag name="GENSWF_SLIDE_UID" val="{928B0DBA-D441-4DB3-B9C7-0476616D84D9}:263"/>
</p:tagLst>
</file>

<file path=ppt/tags/tag13.xml><?xml version="1.0" encoding="utf-8"?>
<p:tagLst xmlns:a="http://schemas.openxmlformats.org/drawingml/2006/main" xmlns:r="http://schemas.openxmlformats.org/officeDocument/2006/relationships" xmlns:p="http://schemas.openxmlformats.org/presentationml/2006/main">
  <p:tag name="GENSWF_SLIDE_UID" val="{4FB5105E-6B1A-49DC-8CBA-F9B90FE88BFA}:265"/>
</p:tagLst>
</file>

<file path=ppt/tags/tag14.xml><?xml version="1.0" encoding="utf-8"?>
<p:tagLst xmlns:a="http://schemas.openxmlformats.org/drawingml/2006/main" xmlns:r="http://schemas.openxmlformats.org/officeDocument/2006/relationships" xmlns:p="http://schemas.openxmlformats.org/presentationml/2006/main">
  <p:tag name="GENSWF_SLIDE_UID" val="{09225AE2-8527-4E4D-A8A3-187B38FC605E}:269"/>
</p:tagLst>
</file>

<file path=ppt/tags/tag15.xml><?xml version="1.0" encoding="utf-8"?>
<p:tagLst xmlns:a="http://schemas.openxmlformats.org/drawingml/2006/main" xmlns:r="http://schemas.openxmlformats.org/officeDocument/2006/relationships" xmlns:p="http://schemas.openxmlformats.org/presentationml/2006/main">
  <p:tag name="GENSWF_SLIDE_UID" val="{725C9A33-1270-4990-B791-5BD4D4AD5185}:314"/>
</p:tagLst>
</file>

<file path=ppt/tags/tag16.xml><?xml version="1.0" encoding="utf-8"?>
<p:tagLst xmlns:a="http://schemas.openxmlformats.org/drawingml/2006/main" xmlns:r="http://schemas.openxmlformats.org/officeDocument/2006/relationships" xmlns:p="http://schemas.openxmlformats.org/presentationml/2006/main">
  <p:tag name="GENSWF_SLIDE_UID" val="{86B86AF0-3688-4349-A795-F8A81CA5F787}:355"/>
</p:tagLst>
</file>

<file path=ppt/tags/tag17.xml><?xml version="1.0" encoding="utf-8"?>
<p:tagLst xmlns:a="http://schemas.openxmlformats.org/drawingml/2006/main" xmlns:r="http://schemas.openxmlformats.org/officeDocument/2006/relationships" xmlns:p="http://schemas.openxmlformats.org/presentationml/2006/main">
  <p:tag name="GENSWF_SLIDE_UID" val="{E0BE3CB3-F9B8-4274-8C9F-B7FA9E61368F}:356"/>
</p:tagLst>
</file>

<file path=ppt/tags/tag18.xml><?xml version="1.0" encoding="utf-8"?>
<p:tagLst xmlns:a="http://schemas.openxmlformats.org/drawingml/2006/main" xmlns:r="http://schemas.openxmlformats.org/officeDocument/2006/relationships" xmlns:p="http://schemas.openxmlformats.org/presentationml/2006/main">
  <p:tag name="GENSWF_SLIDE_UID" val="{2C8BE902-C140-4B54-9AD0-BB26727C93E7}:315"/>
</p:tagLst>
</file>

<file path=ppt/tags/tag19.xml><?xml version="1.0" encoding="utf-8"?>
<p:tagLst xmlns:a="http://schemas.openxmlformats.org/drawingml/2006/main" xmlns:r="http://schemas.openxmlformats.org/officeDocument/2006/relationships" xmlns:p="http://schemas.openxmlformats.org/presentationml/2006/main">
  <p:tag name="GENSWF_SLIDE_UID" val="{B65B4DC2-99EC-4EA9-A625-882E7C0D5BD1}:313"/>
</p:tagLst>
</file>

<file path=ppt/tags/tag2.xml><?xml version="1.0" encoding="utf-8"?>
<p:tagLst xmlns:a="http://schemas.openxmlformats.org/drawingml/2006/main" xmlns:r="http://schemas.openxmlformats.org/officeDocument/2006/relationships" xmlns:p="http://schemas.openxmlformats.org/presentationml/2006/main">
  <p:tag name="GENSWF_SLIDE_UID" val="{C8317B58-A1D2-48F2-B721-5896AB7EEBAF}:260"/>
</p:tagLst>
</file>

<file path=ppt/tags/tag20.xml><?xml version="1.0" encoding="utf-8"?>
<p:tagLst xmlns:a="http://schemas.openxmlformats.org/drawingml/2006/main" xmlns:r="http://schemas.openxmlformats.org/officeDocument/2006/relationships" xmlns:p="http://schemas.openxmlformats.org/presentationml/2006/main">
  <p:tag name="GENSWF_SLIDE_UID" val="{6F270E22-8E4F-4A73-AD9A-814ADC775055}:268"/>
</p:tagLst>
</file>

<file path=ppt/tags/tag21.xml><?xml version="1.0" encoding="utf-8"?>
<p:tagLst xmlns:a="http://schemas.openxmlformats.org/drawingml/2006/main" xmlns:r="http://schemas.openxmlformats.org/officeDocument/2006/relationships" xmlns:p="http://schemas.openxmlformats.org/presentationml/2006/main">
  <p:tag name="GENSWF_SLIDE_UID" val="{BDD02CDC-7677-4B12-AE30-90F327A54C39}:276"/>
</p:tagLst>
</file>

<file path=ppt/tags/tag22.xml><?xml version="1.0" encoding="utf-8"?>
<p:tagLst xmlns:a="http://schemas.openxmlformats.org/drawingml/2006/main" xmlns:r="http://schemas.openxmlformats.org/officeDocument/2006/relationships" xmlns:p="http://schemas.openxmlformats.org/presentationml/2006/main">
  <p:tag name="GENSWF_SLIDE_UID" val="{17EF6905-AA4A-44A2-90AB-A35E568DA9B1}:316"/>
</p:tagLst>
</file>

<file path=ppt/tags/tag23.xml><?xml version="1.0" encoding="utf-8"?>
<p:tagLst xmlns:a="http://schemas.openxmlformats.org/drawingml/2006/main" xmlns:r="http://schemas.openxmlformats.org/officeDocument/2006/relationships" xmlns:p="http://schemas.openxmlformats.org/presentationml/2006/main">
  <p:tag name="GENSWF_SLIDE_UID" val="{EBFA90F3-BADB-49BF-AF6A-51536E0C5ADE}:267"/>
</p:tagLst>
</file>

<file path=ppt/tags/tag24.xml><?xml version="1.0" encoding="utf-8"?>
<p:tagLst xmlns:a="http://schemas.openxmlformats.org/drawingml/2006/main" xmlns:r="http://schemas.openxmlformats.org/officeDocument/2006/relationships" xmlns:p="http://schemas.openxmlformats.org/presentationml/2006/main">
  <p:tag name="GENSWF_SLIDE_UID" val="{CBE2B06F-769D-4FBA-B3D3-4F34EEFD90DD}:317"/>
</p:tagLst>
</file>

<file path=ppt/tags/tag25.xml><?xml version="1.0" encoding="utf-8"?>
<p:tagLst xmlns:a="http://schemas.openxmlformats.org/drawingml/2006/main" xmlns:r="http://schemas.openxmlformats.org/officeDocument/2006/relationships" xmlns:p="http://schemas.openxmlformats.org/presentationml/2006/main">
  <p:tag name="GENSWF_SLIDE_UID" val="{8D2F4ECE-93C1-4673-8583-7551AF01F2A4}:270"/>
</p:tagLst>
</file>

<file path=ppt/tags/tag26.xml><?xml version="1.0" encoding="utf-8"?>
<p:tagLst xmlns:a="http://schemas.openxmlformats.org/drawingml/2006/main" xmlns:r="http://schemas.openxmlformats.org/officeDocument/2006/relationships" xmlns:p="http://schemas.openxmlformats.org/presentationml/2006/main">
  <p:tag name="GENSWF_SLIDE_UID" val="{79132D94-0503-4586-8853-8352F862516B}:272"/>
</p:tagLst>
</file>

<file path=ppt/tags/tag27.xml><?xml version="1.0" encoding="utf-8"?>
<p:tagLst xmlns:a="http://schemas.openxmlformats.org/drawingml/2006/main" xmlns:r="http://schemas.openxmlformats.org/officeDocument/2006/relationships" xmlns:p="http://schemas.openxmlformats.org/presentationml/2006/main">
  <p:tag name="GENSWF_SLIDE_UID" val="{42BFA555-45F6-4358-8C13-93240E67F7DA}:275"/>
</p:tagLst>
</file>

<file path=ppt/tags/tag28.xml><?xml version="1.0" encoding="utf-8"?>
<p:tagLst xmlns:a="http://schemas.openxmlformats.org/drawingml/2006/main" xmlns:r="http://schemas.openxmlformats.org/officeDocument/2006/relationships" xmlns:p="http://schemas.openxmlformats.org/presentationml/2006/main">
  <p:tag name="GENSWF_SLIDE_UID" val="{7C0855CC-CB9F-42BF-AEF8-963439EBFFCC}:274"/>
</p:tagLst>
</file>

<file path=ppt/tags/tag29.xml><?xml version="1.0" encoding="utf-8"?>
<p:tagLst xmlns:a="http://schemas.openxmlformats.org/drawingml/2006/main" xmlns:r="http://schemas.openxmlformats.org/officeDocument/2006/relationships" xmlns:p="http://schemas.openxmlformats.org/presentationml/2006/main">
  <p:tag name="GENSWF_SLIDE_UID" val="{982DE3A3-CE5C-4574-A1B4-8721C2369E02}:354"/>
</p:tagLst>
</file>

<file path=ppt/tags/tag3.xml><?xml version="1.0" encoding="utf-8"?>
<p:tagLst xmlns:a="http://schemas.openxmlformats.org/drawingml/2006/main" xmlns:r="http://schemas.openxmlformats.org/officeDocument/2006/relationships" xmlns:p="http://schemas.openxmlformats.org/presentationml/2006/main">
  <p:tag name="GENSWF_SLIDE_UID" val="{BD4481CA-5A78-46BC-B3A4-D15B52CDDC9D}:257"/>
</p:tagLst>
</file>

<file path=ppt/tags/tag4.xml><?xml version="1.0" encoding="utf-8"?>
<p:tagLst xmlns:a="http://schemas.openxmlformats.org/drawingml/2006/main" xmlns:r="http://schemas.openxmlformats.org/officeDocument/2006/relationships" xmlns:p="http://schemas.openxmlformats.org/presentationml/2006/main">
  <p:tag name="GENSWF_SLIDE_UID" val="{815B7ABE-2175-4073-8AB6-F752B522E754}:256"/>
</p:tagLst>
</file>

<file path=ppt/tags/tag5.xml><?xml version="1.0" encoding="utf-8"?>
<p:tagLst xmlns:a="http://schemas.openxmlformats.org/drawingml/2006/main" xmlns:r="http://schemas.openxmlformats.org/officeDocument/2006/relationships" xmlns:p="http://schemas.openxmlformats.org/presentationml/2006/main">
  <p:tag name="GENSWF_SLIDE_UID" val="{F80511E5-84EB-4335-82CE-8E8EE722831B}:258"/>
</p:tagLst>
</file>

<file path=ppt/tags/tag6.xml><?xml version="1.0" encoding="utf-8"?>
<p:tagLst xmlns:a="http://schemas.openxmlformats.org/drawingml/2006/main" xmlns:r="http://schemas.openxmlformats.org/officeDocument/2006/relationships" xmlns:p="http://schemas.openxmlformats.org/presentationml/2006/main">
  <p:tag name="GENSWF_SLIDE_UID" val="{C837F5C3-2ADC-4172-AD85-F189798A3A89}:266"/>
</p:tagLst>
</file>

<file path=ppt/tags/tag7.xml><?xml version="1.0" encoding="utf-8"?>
<p:tagLst xmlns:a="http://schemas.openxmlformats.org/drawingml/2006/main" xmlns:r="http://schemas.openxmlformats.org/officeDocument/2006/relationships" xmlns:p="http://schemas.openxmlformats.org/presentationml/2006/main">
  <p:tag name="GENSWF_SLIDE_UID" val="{F02BBBFA-7C99-42C7-B874-EA4AEFFF256B}:312"/>
</p:tagLst>
</file>

<file path=ppt/tags/tag8.xml><?xml version="1.0" encoding="utf-8"?>
<p:tagLst xmlns:a="http://schemas.openxmlformats.org/drawingml/2006/main" xmlns:r="http://schemas.openxmlformats.org/officeDocument/2006/relationships" xmlns:p="http://schemas.openxmlformats.org/presentationml/2006/main">
  <p:tag name="GENSWF_SLIDE_UID" val="{8D65DB3E-C72D-4368-BFE0-0A2719C8FC63}:261"/>
</p:tagLst>
</file>

<file path=ppt/tags/tag9.xml><?xml version="1.0" encoding="utf-8"?>
<p:tagLst xmlns:a="http://schemas.openxmlformats.org/drawingml/2006/main" xmlns:r="http://schemas.openxmlformats.org/officeDocument/2006/relationships" xmlns:p="http://schemas.openxmlformats.org/presentationml/2006/main">
  <p:tag name="GENSWF_SLIDE_UID" val="{C770C61E-AB02-4195-B270-BCEAB7423333}:262"/>
</p:tagLst>
</file>

<file path=ppt/theme/theme1.xml><?xml version="1.0" encoding="utf-8"?>
<a:theme xmlns:a="http://schemas.openxmlformats.org/drawingml/2006/main" name="Colorful Brush Stroke Theme by Slidesgo">
  <a:themeElements>
    <a:clrScheme name="Simple Light">
      <a:dk1>
        <a:srgbClr val="224D71"/>
      </a:dk1>
      <a:lt1>
        <a:srgbClr val="FFFAF2"/>
      </a:lt1>
      <a:dk2>
        <a:srgbClr val="8F5151"/>
      </a:dk2>
      <a:lt2>
        <a:srgbClr val="CC4B52"/>
      </a:lt2>
      <a:accent1>
        <a:srgbClr val="C8522C"/>
      </a:accent1>
      <a:accent2>
        <a:srgbClr val="C7952F"/>
      </a:accent2>
      <a:accent3>
        <a:srgbClr val="C6A875"/>
      </a:accent3>
      <a:accent4>
        <a:srgbClr val="D8C19A"/>
      </a:accent4>
      <a:accent5>
        <a:srgbClr val="4E817A"/>
      </a:accent5>
      <a:accent6>
        <a:srgbClr val="FFFFFF"/>
      </a:accent6>
      <a:hlink>
        <a:srgbClr val="224D7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398</TotalTime>
  <Words>1129</Words>
  <Application>Microsoft Office PowerPoint</Application>
  <PresentationFormat>On-screen Show (16:9)</PresentationFormat>
  <Paragraphs>139</Paragraphs>
  <Slides>28</Slides>
  <Notes>28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Freehand</vt:lpstr>
      <vt:lpstr>Oranienbaum</vt:lpstr>
      <vt:lpstr>Didact Gothic</vt:lpstr>
      <vt:lpstr>Wingdings</vt:lpstr>
      <vt:lpstr>Bebas Neue</vt:lpstr>
      <vt:lpstr>Arial</vt:lpstr>
      <vt:lpstr>Lexend Deca</vt:lpstr>
      <vt:lpstr>Nunito Light</vt:lpstr>
      <vt:lpstr>Colorful Brush Stroke Theme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1-T1,2- VẼ MẪU CÓ NHIỀU ĐỒ VẬT</dc:title>
  <cp:lastModifiedBy>Administrator</cp:lastModifiedBy>
  <cp:revision>36</cp:revision>
  <dcterms:modified xsi:type="dcterms:W3CDTF">2025-09-20T08:04:51Z</dcterms:modified>
</cp:coreProperties>
</file>