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ppt/tags/tag38.xml" ContentType="application/vnd.openxmlformats-officedocument.presentationml.tags+xml"/>
  <Override PartName="/ppt/notesSlides/notesSlide37.xml" ContentType="application/vnd.openxmlformats-officedocument.presentationml.notesSlide+xml"/>
  <Override PartName="/ppt/tags/tag39.xml" ContentType="application/vnd.openxmlformats-officedocument.presentationml.tags+xml"/>
  <Override PartName="/ppt/notesSlides/notesSlide38.xml" ContentType="application/vnd.openxmlformats-officedocument.presentationml.notesSlide+xml"/>
  <Override PartName="/ppt/tags/tag40.xml" ContentType="application/vnd.openxmlformats-officedocument.presentationml.tags+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41"/>
  </p:notesMasterIdLst>
  <p:sldIdLst>
    <p:sldId id="256" r:id="rId2"/>
    <p:sldId id="328" r:id="rId3"/>
    <p:sldId id="329" r:id="rId4"/>
    <p:sldId id="345" r:id="rId5"/>
    <p:sldId id="346" r:id="rId6"/>
    <p:sldId id="354" r:id="rId7"/>
    <p:sldId id="347" r:id="rId8"/>
    <p:sldId id="355" r:id="rId9"/>
    <p:sldId id="353" r:id="rId10"/>
    <p:sldId id="285" r:id="rId11"/>
    <p:sldId id="260" r:id="rId12"/>
    <p:sldId id="356" r:id="rId13"/>
    <p:sldId id="264" r:id="rId14"/>
    <p:sldId id="261" r:id="rId15"/>
    <p:sldId id="358" r:id="rId16"/>
    <p:sldId id="263" r:id="rId17"/>
    <p:sldId id="359" r:id="rId18"/>
    <p:sldId id="360" r:id="rId19"/>
    <p:sldId id="357" r:id="rId20"/>
    <p:sldId id="364" r:id="rId21"/>
    <p:sldId id="362" r:id="rId22"/>
    <p:sldId id="365" r:id="rId23"/>
    <p:sldId id="367" r:id="rId24"/>
    <p:sldId id="366" r:id="rId25"/>
    <p:sldId id="368" r:id="rId26"/>
    <p:sldId id="369" r:id="rId27"/>
    <p:sldId id="370" r:id="rId28"/>
    <p:sldId id="267" r:id="rId29"/>
    <p:sldId id="272" r:id="rId30"/>
    <p:sldId id="281" r:id="rId31"/>
    <p:sldId id="268" r:id="rId32"/>
    <p:sldId id="282" r:id="rId33"/>
    <p:sldId id="321" r:id="rId34"/>
    <p:sldId id="371" r:id="rId35"/>
    <p:sldId id="320" r:id="rId36"/>
    <p:sldId id="372" r:id="rId37"/>
    <p:sldId id="322" r:id="rId38"/>
    <p:sldId id="269" r:id="rId39"/>
    <p:sldId id="271" r:id="rId40"/>
  </p:sldIdLst>
  <p:sldSz cx="9144000" cy="5143500" type="screen16x9"/>
  <p:notesSz cx="6858000" cy="9144000"/>
  <p:embeddedFontLst>
    <p:embeddedFont>
      <p:font typeface="Commissioner" panose="020B0604020202020204" charset="0"/>
      <p:regular r:id="rId42"/>
      <p:bold r:id="rId43"/>
    </p:embeddedFont>
    <p:embeddedFont>
      <p:font typeface="DM Sans" pitchFamily="2" charset="0"/>
      <p:regular r:id="rId44"/>
      <p:bold r:id="rId45"/>
      <p:italic r:id="rId46"/>
      <p:boldItalic r:id="rId47"/>
    </p:embeddedFont>
    <p:embeddedFont>
      <p:font typeface="Nunito Light" panose="00000400000000000000" pitchFamily="2" charset="0"/>
      <p:regular r:id="rId48"/>
      <p:italic r:id="rId49"/>
    </p:embeddedFont>
    <p:embeddedFont>
      <p:font typeface="Vollkorn" panose="020B0604020202020204" charset="0"/>
      <p:regular r:id="rId50"/>
      <p:bold r:id="rId51"/>
      <p:italic r:id="rId52"/>
      <p:boldItalic r:id="rId53"/>
    </p:embeddedFont>
    <p:embeddedFont>
      <p:font typeface="Vollkorn Medium" panose="020B0604020202020204" charset="0"/>
      <p:regular r:id="rId54"/>
      <p:bold r:id="rId55"/>
      <p:italic r:id="rId56"/>
      <p:boldItalic r:id="rId57"/>
    </p:embeddedFont>
  </p:embeddedFontLst>
  <p:custDataLst>
    <p:tags r:id="rId58"/>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813749E-920C-410A-9526-4D49AE141B7D}">
  <a:tblStyle styleId="{9813749E-920C-410A-9526-4D49AE141B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78" autoAdjust="0"/>
    <p:restoredTop sz="93573" autoAdjust="0"/>
  </p:normalViewPr>
  <p:slideViewPr>
    <p:cSldViewPr snapToGrid="0">
      <p:cViewPr varScale="1">
        <p:scale>
          <a:sx n="102" d="100"/>
          <a:sy n="102" d="100"/>
        </p:scale>
        <p:origin x="893"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1.fntdata"/><Relationship Id="rId47" Type="http://schemas.openxmlformats.org/officeDocument/2006/relationships/font" Target="fonts/font6.fntdata"/><Relationship Id="rId50" Type="http://schemas.openxmlformats.org/officeDocument/2006/relationships/font" Target="fonts/font9.fntdata"/><Relationship Id="rId55" Type="http://schemas.openxmlformats.org/officeDocument/2006/relationships/font" Target="fonts/font14.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4.fntdata"/><Relationship Id="rId53" Type="http://schemas.openxmlformats.org/officeDocument/2006/relationships/font" Target="fonts/font12.fntdata"/><Relationship Id="rId58" Type="http://schemas.openxmlformats.org/officeDocument/2006/relationships/tags" Target="tags/tag1.xml"/><Relationship Id="rId5" Type="http://schemas.openxmlformats.org/officeDocument/2006/relationships/slide" Target="slides/slide4.xml"/><Relationship Id="rId61" Type="http://schemas.openxmlformats.org/officeDocument/2006/relationships/theme" Target="theme/theme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8" Type="http://schemas.openxmlformats.org/officeDocument/2006/relationships/slide" Target="slides/slide7.xml"/><Relationship Id="rId51" Type="http://schemas.openxmlformats.org/officeDocument/2006/relationships/font" Target="fonts/font10.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5.fntdata"/><Relationship Id="rId59"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notesMaster" Target="notesMasters/notesMaster1.xml"/><Relationship Id="rId54" Type="http://schemas.openxmlformats.org/officeDocument/2006/relationships/font" Target="fonts/font13.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8.fntdata"/><Relationship Id="rId57" Type="http://schemas.openxmlformats.org/officeDocument/2006/relationships/font" Target="fonts/font16.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3.fntdata"/><Relationship Id="rId52" Type="http://schemas.openxmlformats.org/officeDocument/2006/relationships/font" Target="fonts/font11.fntdata"/><Relationship Id="rId60"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8d36908433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8d36908433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29028a9d69d_2_4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29028a9d69d_2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339214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077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632288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668311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5637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75804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0797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68273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14812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66092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89401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556707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98038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11758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e945ea4ca7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e945ea4ca7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vi-VN" dirty="0"/>
              <a:t>Mỗi mảnh ghép tương ứng với 1 câu hỏi. GV click vào từng mảnh ghép để chọn câu hỏi. Khi HS trả lời xong câu hỏi, GV chọn biểu tượng home góc phải màn hình để quay lại trang chính. Sau khi hoàn thành câu hỏi, các mảnh ghép tự động biến mất. GV ấn dấu X để kết thúc trò chơi.</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1"/>
        <p:cNvGrpSpPr/>
        <p:nvPr/>
      </p:nvGrpSpPr>
      <p:grpSpPr>
        <a:xfrm>
          <a:off x="0" y="0"/>
          <a:ext cx="0" cy="0"/>
          <a:chOff x="0" y="0"/>
          <a:chExt cx="0" cy="0"/>
        </a:xfrm>
      </p:grpSpPr>
      <p:sp>
        <p:nvSpPr>
          <p:cNvPr id="2352" name="Google Shape;235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3" name="Google Shape;235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
        <p:cNvGrpSpPr/>
        <p:nvPr/>
      </p:nvGrpSpPr>
      <p:grpSpPr>
        <a:xfrm>
          <a:off x="0" y="0"/>
          <a:ext cx="0" cy="0"/>
          <a:chOff x="0" y="0"/>
          <a:chExt cx="0" cy="0"/>
        </a:xfrm>
      </p:grpSpPr>
      <p:sp>
        <p:nvSpPr>
          <p:cNvPr id="1484" name="Google Shape;148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 name="Google Shape;148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99328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795853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9472977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8154377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75005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15429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95601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74569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
        <p:cNvGrpSpPr/>
        <p:nvPr/>
      </p:nvGrpSpPr>
      <p:grpSpPr>
        <a:xfrm>
          <a:off x="0" y="0"/>
          <a:ext cx="0" cy="0"/>
          <a:chOff x="0" y="0"/>
          <a:chExt cx="0" cy="0"/>
        </a:xfrm>
      </p:grpSpPr>
      <p:sp>
        <p:nvSpPr>
          <p:cNvPr id="550" name="Google Shape;550;ge1d838b627_4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1" name="Google Shape;551;ge1d838b627_4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9684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2"/>
        <p:cNvGrpSpPr/>
        <p:nvPr/>
      </p:nvGrpSpPr>
      <p:grpSpPr>
        <a:xfrm>
          <a:off x="0" y="0"/>
          <a:ext cx="0" cy="0"/>
          <a:chOff x="0" y="0"/>
          <a:chExt cx="0" cy="0"/>
        </a:xfrm>
      </p:grpSpPr>
      <p:sp>
        <p:nvSpPr>
          <p:cNvPr id="1563" name="Google Shape;1563;ge945ea4ca7_0_4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 name="Google Shape;1564;ge945ea4ca7_0_4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526419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17150" y="1272163"/>
            <a:ext cx="6309900" cy="2075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4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07675" y="3540225"/>
            <a:ext cx="4528800" cy="418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subTitle" idx="2"/>
          </p:nvPr>
        </p:nvSpPr>
        <p:spPr>
          <a:xfrm>
            <a:off x="6889275" y="793550"/>
            <a:ext cx="1376400" cy="475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dk1"/>
                </a:solidFill>
                <a:latin typeface="Vollkorn Medium"/>
                <a:ea typeface="Vollkorn Medium"/>
                <a:cs typeface="Vollkorn Medium"/>
                <a:sym typeface="Vollkorn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pic>
        <p:nvPicPr>
          <p:cNvPr id="12" name="Google Shape;12;p2"/>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3" name="Google Shape;13;p2"/>
          <p:cNvGrpSpPr/>
          <p:nvPr/>
        </p:nvGrpSpPr>
        <p:grpSpPr>
          <a:xfrm>
            <a:off x="118915" y="3200031"/>
            <a:ext cx="1721659" cy="1918610"/>
            <a:chOff x="235200" y="2889975"/>
            <a:chExt cx="2000069" cy="2228869"/>
          </a:xfrm>
        </p:grpSpPr>
        <p:sp>
          <p:nvSpPr>
            <p:cNvPr id="14" name="Google Shape;14;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6;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7;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8;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 name="Google Shape;19;p2"/>
          <p:cNvGrpSpPr/>
          <p:nvPr/>
        </p:nvGrpSpPr>
        <p:grpSpPr>
          <a:xfrm>
            <a:off x="7303583" y="3200031"/>
            <a:ext cx="1721665" cy="1918612"/>
            <a:chOff x="6836482" y="2889975"/>
            <a:chExt cx="2000075" cy="2228870"/>
          </a:xfrm>
        </p:grpSpPr>
        <p:sp>
          <p:nvSpPr>
            <p:cNvPr id="20" name="Google Shape;20;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21;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22;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 name="Google Shape;23;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24;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 name="Google Shape;25;p2"/>
          <p:cNvGrpSpPr/>
          <p:nvPr/>
        </p:nvGrpSpPr>
        <p:grpSpPr>
          <a:xfrm>
            <a:off x="2055888" y="4671911"/>
            <a:ext cx="5032360" cy="296862"/>
            <a:chOff x="3264988" y="2086286"/>
            <a:chExt cx="5032360" cy="296862"/>
          </a:xfrm>
        </p:grpSpPr>
        <p:sp>
          <p:nvSpPr>
            <p:cNvPr id="26" name="Google Shape;26;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27;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28;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9" name="Google Shape;29;p2"/>
          <p:cNvGrpSpPr/>
          <p:nvPr/>
        </p:nvGrpSpPr>
        <p:grpSpPr>
          <a:xfrm rot="10800000">
            <a:off x="7303599" y="72157"/>
            <a:ext cx="1721659" cy="1918610"/>
            <a:chOff x="235200" y="2889975"/>
            <a:chExt cx="2000069" cy="2228869"/>
          </a:xfrm>
        </p:grpSpPr>
        <p:sp>
          <p:nvSpPr>
            <p:cNvPr id="30" name="Google Shape;30;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31;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 name="Google Shape;32;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 name="Google Shape;33;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 name="Google Shape;34;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5" name="Google Shape;35;p2"/>
          <p:cNvGrpSpPr/>
          <p:nvPr/>
        </p:nvGrpSpPr>
        <p:grpSpPr>
          <a:xfrm rot="10800000">
            <a:off x="118926" y="72156"/>
            <a:ext cx="1721665" cy="1918612"/>
            <a:chOff x="6836482" y="2889975"/>
            <a:chExt cx="2000075" cy="2228870"/>
          </a:xfrm>
        </p:grpSpPr>
        <p:sp>
          <p:nvSpPr>
            <p:cNvPr id="36" name="Google Shape;36;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 name="Google Shape;37;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 name="Google Shape;38;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 name="Google Shape;39;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 name="Google Shape;40;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 name="Google Shape;41;p2"/>
          <p:cNvGrpSpPr/>
          <p:nvPr/>
        </p:nvGrpSpPr>
        <p:grpSpPr>
          <a:xfrm rot="10800000">
            <a:off x="2055913" y="148361"/>
            <a:ext cx="5032360" cy="296862"/>
            <a:chOff x="3264988" y="2086286"/>
            <a:chExt cx="5032360" cy="296862"/>
          </a:xfrm>
        </p:grpSpPr>
        <p:sp>
          <p:nvSpPr>
            <p:cNvPr id="42" name="Google Shape;42;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 name="Google Shape;43;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 name="Google Shape;44;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BLANK_1_1_2">
    <p:spTree>
      <p:nvGrpSpPr>
        <p:cNvPr id="1" name="Shape 386"/>
        <p:cNvGrpSpPr/>
        <p:nvPr/>
      </p:nvGrpSpPr>
      <p:grpSpPr>
        <a:xfrm>
          <a:off x="0" y="0"/>
          <a:ext cx="0" cy="0"/>
          <a:chOff x="0" y="0"/>
          <a:chExt cx="0" cy="0"/>
        </a:xfrm>
      </p:grpSpPr>
      <p:sp>
        <p:nvSpPr>
          <p:cNvPr id="387" name="Google Shape;387;p15"/>
          <p:cNvSpPr txBox="1">
            <a:spLocks noGrp="1"/>
          </p:cNvSpPr>
          <p:nvPr>
            <p:ph type="title"/>
          </p:nvPr>
        </p:nvSpPr>
        <p:spPr>
          <a:xfrm>
            <a:off x="1291677" y="2462950"/>
            <a:ext cx="4127400" cy="982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8" name="Google Shape;388;p15"/>
          <p:cNvSpPr txBox="1">
            <a:spLocks noGrp="1"/>
          </p:cNvSpPr>
          <p:nvPr>
            <p:ph type="title" idx="2" hasCustomPrompt="1"/>
          </p:nvPr>
        </p:nvSpPr>
        <p:spPr>
          <a:xfrm>
            <a:off x="1291677" y="1222100"/>
            <a:ext cx="1652100" cy="915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89" name="Google Shape;389;p15"/>
          <p:cNvSpPr txBox="1">
            <a:spLocks noGrp="1"/>
          </p:cNvSpPr>
          <p:nvPr>
            <p:ph type="subTitle" idx="1"/>
          </p:nvPr>
        </p:nvSpPr>
        <p:spPr>
          <a:xfrm>
            <a:off x="1291677" y="3672700"/>
            <a:ext cx="41274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390" name="Google Shape;390;p15"/>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91" name="Google Shape;391;p15"/>
          <p:cNvGrpSpPr/>
          <p:nvPr/>
        </p:nvGrpSpPr>
        <p:grpSpPr>
          <a:xfrm rot="-5400000" flipH="1">
            <a:off x="-101170" y="245087"/>
            <a:ext cx="1413912" cy="1030662"/>
            <a:chOff x="4380325" y="232550"/>
            <a:chExt cx="1639889" cy="1195386"/>
          </a:xfrm>
        </p:grpSpPr>
        <p:sp>
          <p:nvSpPr>
            <p:cNvPr id="392" name="Google Shape;392;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3" name="Google Shape;393;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4" name="Google Shape;394;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5" name="Google Shape;395;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6" name="Google Shape;396;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7" name="Google Shape;397;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8" name="Google Shape;398;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9" name="Google Shape;399;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0" name="Google Shape;400;p15"/>
          <p:cNvGrpSpPr/>
          <p:nvPr/>
        </p:nvGrpSpPr>
        <p:grpSpPr>
          <a:xfrm rot="-5400000">
            <a:off x="-101170" y="3776337"/>
            <a:ext cx="1413912" cy="1030662"/>
            <a:chOff x="4380325" y="232550"/>
            <a:chExt cx="1639889" cy="1195386"/>
          </a:xfrm>
        </p:grpSpPr>
        <p:sp>
          <p:nvSpPr>
            <p:cNvPr id="401" name="Google Shape;401;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2" name="Google Shape;402;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3" name="Google Shape;403;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4" name="Google Shape;404;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5" name="Google Shape;405;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6" name="Google Shape;406;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7" name="Google Shape;407;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8" name="Google Shape;408;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9" name="Google Shape;409;p15"/>
          <p:cNvGrpSpPr/>
          <p:nvPr/>
        </p:nvGrpSpPr>
        <p:grpSpPr>
          <a:xfrm rot="5400000" flipH="1">
            <a:off x="7744558" y="3776337"/>
            <a:ext cx="1413912" cy="1030662"/>
            <a:chOff x="4380325" y="232550"/>
            <a:chExt cx="1639889" cy="1195386"/>
          </a:xfrm>
        </p:grpSpPr>
        <p:sp>
          <p:nvSpPr>
            <p:cNvPr id="410" name="Google Shape;410;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1" name="Google Shape;411;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2" name="Google Shape;412;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3" name="Google Shape;413;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4" name="Google Shape;414;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5" name="Google Shape;415;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6" name="Google Shape;416;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7" name="Google Shape;417;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8" name="Google Shape;418;p15"/>
          <p:cNvGrpSpPr/>
          <p:nvPr/>
        </p:nvGrpSpPr>
        <p:grpSpPr>
          <a:xfrm rot="5400000">
            <a:off x="7744558" y="245087"/>
            <a:ext cx="1413912" cy="1030662"/>
            <a:chOff x="4380325" y="232550"/>
            <a:chExt cx="1639889" cy="1195386"/>
          </a:xfrm>
        </p:grpSpPr>
        <p:sp>
          <p:nvSpPr>
            <p:cNvPr id="419" name="Google Shape;419;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0" name="Google Shape;420;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1" name="Google Shape;421;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2" name="Google Shape;422;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3" name="Google Shape;423;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4" name="Google Shape;424;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5" name="Google Shape;425;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6" name="Google Shape;426;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1">
  <p:cSld name="BLANK_1_1_1">
    <p:spTree>
      <p:nvGrpSpPr>
        <p:cNvPr id="1" name="Shape 427"/>
        <p:cNvGrpSpPr/>
        <p:nvPr/>
      </p:nvGrpSpPr>
      <p:grpSpPr>
        <a:xfrm>
          <a:off x="0" y="0"/>
          <a:ext cx="0" cy="0"/>
          <a:chOff x="0" y="0"/>
          <a:chExt cx="0" cy="0"/>
        </a:xfrm>
      </p:grpSpPr>
      <p:sp>
        <p:nvSpPr>
          <p:cNvPr id="428" name="Google Shape;428;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29" name="Google Shape;429;p1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30" name="Google Shape;430;p16"/>
          <p:cNvGrpSpPr/>
          <p:nvPr/>
        </p:nvGrpSpPr>
        <p:grpSpPr>
          <a:xfrm>
            <a:off x="120900" y="3473646"/>
            <a:ext cx="1460250" cy="1627520"/>
            <a:chOff x="235200" y="2889975"/>
            <a:chExt cx="2000069" cy="2228869"/>
          </a:xfrm>
        </p:grpSpPr>
        <p:sp>
          <p:nvSpPr>
            <p:cNvPr id="431" name="Google Shape;431;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2" name="Google Shape;432;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3" name="Google Shape;433;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4" name="Google Shape;434;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5" name="Google Shape;435;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36" name="Google Shape;436;p16"/>
          <p:cNvGrpSpPr/>
          <p:nvPr/>
        </p:nvGrpSpPr>
        <p:grpSpPr>
          <a:xfrm rot="10800000">
            <a:off x="7562850" y="42334"/>
            <a:ext cx="1460250" cy="1627520"/>
            <a:chOff x="235200" y="2889975"/>
            <a:chExt cx="2000069" cy="2228869"/>
          </a:xfrm>
        </p:grpSpPr>
        <p:sp>
          <p:nvSpPr>
            <p:cNvPr id="437" name="Google Shape;437;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8" name="Google Shape;438;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9" name="Google Shape;439;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0" name="Google Shape;440;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1" name="Google Shape;441;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BLANK_1_1_1_1">
    <p:spTree>
      <p:nvGrpSpPr>
        <p:cNvPr id="1" name="Shape 442"/>
        <p:cNvGrpSpPr/>
        <p:nvPr/>
      </p:nvGrpSpPr>
      <p:grpSpPr>
        <a:xfrm>
          <a:off x="0" y="0"/>
          <a:ext cx="0" cy="0"/>
          <a:chOff x="0" y="0"/>
          <a:chExt cx="0" cy="0"/>
        </a:xfrm>
      </p:grpSpPr>
      <p:pic>
        <p:nvPicPr>
          <p:cNvPr id="443" name="Google Shape;443;p1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44" name="Google Shape;444;p17"/>
          <p:cNvGrpSpPr/>
          <p:nvPr/>
        </p:nvGrpSpPr>
        <p:grpSpPr>
          <a:xfrm rot="5400000">
            <a:off x="7464265" y="4418051"/>
            <a:ext cx="2637703" cy="251145"/>
            <a:chOff x="3013155" y="5928395"/>
            <a:chExt cx="3117852" cy="296862"/>
          </a:xfrm>
        </p:grpSpPr>
        <p:sp>
          <p:nvSpPr>
            <p:cNvPr id="445" name="Google Shape;44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6" name="Google Shape;44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7" name="Google Shape;44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48" name="Google Shape;448;p17"/>
          <p:cNvGrpSpPr/>
          <p:nvPr/>
        </p:nvGrpSpPr>
        <p:grpSpPr>
          <a:xfrm rot="5400000">
            <a:off x="-922360" y="4478426"/>
            <a:ext cx="2637703" cy="251145"/>
            <a:chOff x="3013155" y="5928395"/>
            <a:chExt cx="3117852" cy="296862"/>
          </a:xfrm>
        </p:grpSpPr>
        <p:sp>
          <p:nvSpPr>
            <p:cNvPr id="449" name="Google Shape;449;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0" name="Google Shape;450;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1" name="Google Shape;451;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
        <p:nvSpPr>
          <p:cNvPr id="452" name="Google Shape;452;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53" name="Google Shape;453;p17"/>
          <p:cNvGrpSpPr/>
          <p:nvPr/>
        </p:nvGrpSpPr>
        <p:grpSpPr>
          <a:xfrm rot="-5400000">
            <a:off x="-957968" y="839476"/>
            <a:ext cx="2637703" cy="251145"/>
            <a:chOff x="3013155" y="5928395"/>
            <a:chExt cx="3117852" cy="296862"/>
          </a:xfrm>
        </p:grpSpPr>
        <p:sp>
          <p:nvSpPr>
            <p:cNvPr id="454" name="Google Shape;454;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5" name="Google Shape;455;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6" name="Google Shape;456;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57" name="Google Shape;457;p17"/>
          <p:cNvGrpSpPr/>
          <p:nvPr/>
        </p:nvGrpSpPr>
        <p:grpSpPr>
          <a:xfrm rot="5400000">
            <a:off x="-539610" y="2228611"/>
            <a:ext cx="1836594" cy="686278"/>
            <a:chOff x="3507357" y="3836388"/>
            <a:chExt cx="2129385" cy="795684"/>
          </a:xfrm>
        </p:grpSpPr>
        <p:grpSp>
          <p:nvGrpSpPr>
            <p:cNvPr id="458" name="Google Shape;458;p17"/>
            <p:cNvGrpSpPr/>
            <p:nvPr/>
          </p:nvGrpSpPr>
          <p:grpSpPr>
            <a:xfrm rot="-5400000">
              <a:off x="4700198" y="3695528"/>
              <a:ext cx="795684" cy="1077403"/>
              <a:chOff x="4153954" y="186403"/>
              <a:chExt cx="795684" cy="1077403"/>
            </a:xfrm>
          </p:grpSpPr>
          <p:grpSp>
            <p:nvGrpSpPr>
              <p:cNvPr id="459" name="Google Shape;459;p17"/>
              <p:cNvGrpSpPr/>
              <p:nvPr/>
            </p:nvGrpSpPr>
            <p:grpSpPr>
              <a:xfrm>
                <a:off x="4153954" y="186403"/>
                <a:ext cx="409650" cy="1077403"/>
                <a:chOff x="6320962" y="1614762"/>
                <a:chExt cx="549276" cy="1444627"/>
              </a:xfrm>
            </p:grpSpPr>
            <p:sp>
              <p:nvSpPr>
                <p:cNvPr id="460" name="Google Shape;46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1" name="Google Shape;46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2" name="Google Shape;46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3" name="Google Shape;46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4" name="Google Shape;46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65" name="Google Shape;465;p17"/>
              <p:cNvGrpSpPr/>
              <p:nvPr/>
            </p:nvGrpSpPr>
            <p:grpSpPr>
              <a:xfrm flipH="1">
                <a:off x="4539988" y="186403"/>
                <a:ext cx="409650" cy="1077403"/>
                <a:chOff x="6320962" y="1614762"/>
                <a:chExt cx="549276" cy="1444627"/>
              </a:xfrm>
            </p:grpSpPr>
            <p:sp>
              <p:nvSpPr>
                <p:cNvPr id="466" name="Google Shape;466;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7" name="Google Shape;467;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8" name="Google Shape;468;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9" name="Google Shape;469;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0" name="Google Shape;470;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471" name="Google Shape;471;p17"/>
            <p:cNvGrpSpPr/>
            <p:nvPr/>
          </p:nvGrpSpPr>
          <p:grpSpPr>
            <a:xfrm rot="5400000">
              <a:off x="3648217" y="3695528"/>
              <a:ext cx="795684" cy="1077403"/>
              <a:chOff x="4153954" y="186403"/>
              <a:chExt cx="795684" cy="1077403"/>
            </a:xfrm>
          </p:grpSpPr>
          <p:grpSp>
            <p:nvGrpSpPr>
              <p:cNvPr id="472" name="Google Shape;472;p17"/>
              <p:cNvGrpSpPr/>
              <p:nvPr/>
            </p:nvGrpSpPr>
            <p:grpSpPr>
              <a:xfrm>
                <a:off x="4153954" y="186403"/>
                <a:ext cx="409650" cy="1077403"/>
                <a:chOff x="6320962" y="1614762"/>
                <a:chExt cx="549276" cy="1444627"/>
              </a:xfrm>
            </p:grpSpPr>
            <p:sp>
              <p:nvSpPr>
                <p:cNvPr id="473" name="Google Shape;473;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4" name="Google Shape;474;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5" name="Google Shape;475;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6" name="Google Shape;476;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7" name="Google Shape;477;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78" name="Google Shape;478;p17"/>
              <p:cNvGrpSpPr/>
              <p:nvPr/>
            </p:nvGrpSpPr>
            <p:grpSpPr>
              <a:xfrm flipH="1">
                <a:off x="4539988" y="186403"/>
                <a:ext cx="409650" cy="1077403"/>
                <a:chOff x="6320962" y="1614762"/>
                <a:chExt cx="549276" cy="1444627"/>
              </a:xfrm>
            </p:grpSpPr>
            <p:sp>
              <p:nvSpPr>
                <p:cNvPr id="479" name="Google Shape;479;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0" name="Google Shape;480;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1" name="Google Shape;481;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2" name="Google Shape;482;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3" name="Google Shape;483;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484" name="Google Shape;484;p17"/>
          <p:cNvGrpSpPr/>
          <p:nvPr/>
        </p:nvGrpSpPr>
        <p:grpSpPr>
          <a:xfrm rot="-5400000">
            <a:off x="7428657" y="779101"/>
            <a:ext cx="2637703" cy="251145"/>
            <a:chOff x="3013155" y="5928395"/>
            <a:chExt cx="3117852" cy="296862"/>
          </a:xfrm>
        </p:grpSpPr>
        <p:sp>
          <p:nvSpPr>
            <p:cNvPr id="485" name="Google Shape;48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6" name="Google Shape;48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7" name="Google Shape;48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88" name="Google Shape;488;p17"/>
          <p:cNvGrpSpPr/>
          <p:nvPr/>
        </p:nvGrpSpPr>
        <p:grpSpPr>
          <a:xfrm rot="5400000">
            <a:off x="7847015" y="2168236"/>
            <a:ext cx="1836594" cy="686278"/>
            <a:chOff x="3507357" y="3836388"/>
            <a:chExt cx="2129385" cy="795684"/>
          </a:xfrm>
        </p:grpSpPr>
        <p:grpSp>
          <p:nvGrpSpPr>
            <p:cNvPr id="489" name="Google Shape;489;p17"/>
            <p:cNvGrpSpPr/>
            <p:nvPr/>
          </p:nvGrpSpPr>
          <p:grpSpPr>
            <a:xfrm rot="-5400000">
              <a:off x="4700198" y="3695528"/>
              <a:ext cx="795684" cy="1077403"/>
              <a:chOff x="4153954" y="186403"/>
              <a:chExt cx="795684" cy="1077403"/>
            </a:xfrm>
          </p:grpSpPr>
          <p:grpSp>
            <p:nvGrpSpPr>
              <p:cNvPr id="490" name="Google Shape;490;p17"/>
              <p:cNvGrpSpPr/>
              <p:nvPr/>
            </p:nvGrpSpPr>
            <p:grpSpPr>
              <a:xfrm>
                <a:off x="4153954" y="186403"/>
                <a:ext cx="409650" cy="1077403"/>
                <a:chOff x="6320962" y="1614762"/>
                <a:chExt cx="549276" cy="1444627"/>
              </a:xfrm>
            </p:grpSpPr>
            <p:sp>
              <p:nvSpPr>
                <p:cNvPr id="491" name="Google Shape;491;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2" name="Google Shape;492;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3" name="Google Shape;493;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4" name="Google Shape;494;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5" name="Google Shape;495;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96" name="Google Shape;496;p17"/>
              <p:cNvGrpSpPr/>
              <p:nvPr/>
            </p:nvGrpSpPr>
            <p:grpSpPr>
              <a:xfrm flipH="1">
                <a:off x="4539988" y="186403"/>
                <a:ext cx="409650" cy="1077403"/>
                <a:chOff x="6320962" y="1614762"/>
                <a:chExt cx="549276" cy="1444627"/>
              </a:xfrm>
            </p:grpSpPr>
            <p:sp>
              <p:nvSpPr>
                <p:cNvPr id="497" name="Google Shape;497;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8" name="Google Shape;498;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9" name="Google Shape;499;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0" name="Google Shape;500;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1" name="Google Shape;501;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502" name="Google Shape;502;p17"/>
            <p:cNvGrpSpPr/>
            <p:nvPr/>
          </p:nvGrpSpPr>
          <p:grpSpPr>
            <a:xfrm rot="5400000">
              <a:off x="3648217" y="3695528"/>
              <a:ext cx="795684" cy="1077403"/>
              <a:chOff x="4153954" y="186403"/>
              <a:chExt cx="795684" cy="1077403"/>
            </a:xfrm>
          </p:grpSpPr>
          <p:grpSp>
            <p:nvGrpSpPr>
              <p:cNvPr id="503" name="Google Shape;503;p17"/>
              <p:cNvGrpSpPr/>
              <p:nvPr/>
            </p:nvGrpSpPr>
            <p:grpSpPr>
              <a:xfrm>
                <a:off x="4153954" y="186403"/>
                <a:ext cx="409650" cy="1077403"/>
                <a:chOff x="6320962" y="1614762"/>
                <a:chExt cx="549276" cy="1444627"/>
              </a:xfrm>
            </p:grpSpPr>
            <p:sp>
              <p:nvSpPr>
                <p:cNvPr id="504" name="Google Shape;504;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5" name="Google Shape;505;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6" name="Google Shape;506;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7" name="Google Shape;507;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8" name="Google Shape;508;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09" name="Google Shape;509;p17"/>
              <p:cNvGrpSpPr/>
              <p:nvPr/>
            </p:nvGrpSpPr>
            <p:grpSpPr>
              <a:xfrm flipH="1">
                <a:off x="4539988" y="186403"/>
                <a:ext cx="409650" cy="1077403"/>
                <a:chOff x="6320962" y="1614762"/>
                <a:chExt cx="549276" cy="1444627"/>
              </a:xfrm>
            </p:grpSpPr>
            <p:sp>
              <p:nvSpPr>
                <p:cNvPr id="510" name="Google Shape;51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1" name="Google Shape;51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2" name="Google Shape;51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3" name="Google Shape;51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4" name="Google Shape;51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541"/>
        <p:cNvGrpSpPr/>
        <p:nvPr/>
      </p:nvGrpSpPr>
      <p:grpSpPr>
        <a:xfrm>
          <a:off x="0" y="0"/>
          <a:ext cx="0" cy="0"/>
          <a:chOff x="0" y="0"/>
          <a:chExt cx="0" cy="0"/>
        </a:xfrm>
      </p:grpSpPr>
      <p:sp>
        <p:nvSpPr>
          <p:cNvPr id="542" name="Google Shape;542;p21"/>
          <p:cNvSpPr txBox="1">
            <a:spLocks noGrp="1"/>
          </p:cNvSpPr>
          <p:nvPr>
            <p:ph type="title"/>
          </p:nvPr>
        </p:nvSpPr>
        <p:spPr>
          <a:xfrm>
            <a:off x="1020941" y="1737300"/>
            <a:ext cx="3597900" cy="694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3" name="Google Shape;543;p21"/>
          <p:cNvSpPr txBox="1">
            <a:spLocks noGrp="1"/>
          </p:cNvSpPr>
          <p:nvPr>
            <p:ph type="subTitle" idx="1"/>
          </p:nvPr>
        </p:nvSpPr>
        <p:spPr>
          <a:xfrm>
            <a:off x="1020941" y="2495700"/>
            <a:ext cx="3597900" cy="9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544" name="Google Shape;544;p21"/>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5" name="Google Shape;545;p21"/>
          <p:cNvGrpSpPr/>
          <p:nvPr/>
        </p:nvGrpSpPr>
        <p:grpSpPr>
          <a:xfrm rot="5400000">
            <a:off x="-1146509" y="3457542"/>
            <a:ext cx="3117852" cy="296862"/>
            <a:chOff x="3013155" y="5928395"/>
            <a:chExt cx="3117852" cy="296862"/>
          </a:xfrm>
        </p:grpSpPr>
        <p:sp>
          <p:nvSpPr>
            <p:cNvPr id="546" name="Google Shape;546;p21"/>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7" name="Google Shape;547;p21"/>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8" name="Google Shape;548;p21"/>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49" name="Google Shape;549;p21"/>
          <p:cNvGrpSpPr/>
          <p:nvPr/>
        </p:nvGrpSpPr>
        <p:grpSpPr>
          <a:xfrm rot="-5400000">
            <a:off x="-602120" y="921341"/>
            <a:ext cx="2126588" cy="629836"/>
            <a:chOff x="4523210" y="4607691"/>
            <a:chExt cx="2292818" cy="678995"/>
          </a:xfrm>
        </p:grpSpPr>
        <p:sp>
          <p:nvSpPr>
            <p:cNvPr id="550" name="Google Shape;550;p21"/>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1" name="Google Shape;551;p21"/>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2" name="Google Shape;552;p21"/>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3" name="Google Shape;553;p21"/>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4" name="Google Shape;554;p21"/>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55"/>
        <p:cNvGrpSpPr/>
        <p:nvPr/>
      </p:nvGrpSpPr>
      <p:grpSpPr>
        <a:xfrm>
          <a:off x="0" y="0"/>
          <a:ext cx="0" cy="0"/>
          <a:chOff x="0" y="0"/>
          <a:chExt cx="0" cy="0"/>
        </a:xfrm>
      </p:grpSpPr>
      <p:pic>
        <p:nvPicPr>
          <p:cNvPr id="556" name="Google Shape;556;p22"/>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57" name="Google Shape;55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8" name="Google Shape;558;p22"/>
          <p:cNvSpPr txBox="1">
            <a:spLocks noGrp="1"/>
          </p:cNvSpPr>
          <p:nvPr>
            <p:ph type="subTitle" idx="1"/>
          </p:nvPr>
        </p:nvSpPr>
        <p:spPr>
          <a:xfrm>
            <a:off x="5342188"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9" name="Google Shape;559;p22"/>
          <p:cNvSpPr txBox="1">
            <a:spLocks noGrp="1"/>
          </p:cNvSpPr>
          <p:nvPr>
            <p:ph type="subTitle" idx="2"/>
          </p:nvPr>
        </p:nvSpPr>
        <p:spPr>
          <a:xfrm>
            <a:off x="1161812"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22"/>
          <p:cNvSpPr txBox="1">
            <a:spLocks noGrp="1"/>
          </p:cNvSpPr>
          <p:nvPr>
            <p:ph type="subTitle" idx="3"/>
          </p:nvPr>
        </p:nvSpPr>
        <p:spPr>
          <a:xfrm>
            <a:off x="1161812"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561" name="Google Shape;561;p22"/>
          <p:cNvSpPr txBox="1">
            <a:spLocks noGrp="1"/>
          </p:cNvSpPr>
          <p:nvPr>
            <p:ph type="subTitle" idx="4"/>
          </p:nvPr>
        </p:nvSpPr>
        <p:spPr>
          <a:xfrm>
            <a:off x="5342188"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562" name="Google Shape;562;p22"/>
          <p:cNvGrpSpPr/>
          <p:nvPr/>
        </p:nvGrpSpPr>
        <p:grpSpPr>
          <a:xfrm>
            <a:off x="7684800" y="3563222"/>
            <a:ext cx="1331650" cy="1483982"/>
            <a:chOff x="6836482" y="2889975"/>
            <a:chExt cx="2000075" cy="2228870"/>
          </a:xfrm>
        </p:grpSpPr>
        <p:sp>
          <p:nvSpPr>
            <p:cNvPr id="563" name="Google Shape;563;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4" name="Google Shape;564;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5" name="Google Shape;565;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6" name="Google Shape;566;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7" name="Google Shape;567;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68" name="Google Shape;568;p22"/>
          <p:cNvGrpSpPr/>
          <p:nvPr/>
        </p:nvGrpSpPr>
        <p:grpSpPr>
          <a:xfrm rot="10800000">
            <a:off x="127550" y="96297"/>
            <a:ext cx="1331650" cy="1483982"/>
            <a:chOff x="6836482" y="2889975"/>
            <a:chExt cx="2000075" cy="2228870"/>
          </a:xfrm>
        </p:grpSpPr>
        <p:sp>
          <p:nvSpPr>
            <p:cNvPr id="569" name="Google Shape;569;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0" name="Google Shape;570;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1" name="Google Shape;571;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2" name="Google Shape;572;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3" name="Google Shape;573;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74"/>
        <p:cNvGrpSpPr/>
        <p:nvPr/>
      </p:nvGrpSpPr>
      <p:grpSpPr>
        <a:xfrm>
          <a:off x="0" y="0"/>
          <a:ext cx="0" cy="0"/>
          <a:chOff x="0" y="0"/>
          <a:chExt cx="0" cy="0"/>
        </a:xfrm>
      </p:grpSpPr>
      <p:pic>
        <p:nvPicPr>
          <p:cNvPr id="575" name="Google Shape;575;p23"/>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76" name="Google Shape;57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77" name="Google Shape;577;p23"/>
          <p:cNvSpPr txBox="1">
            <a:spLocks noGrp="1"/>
          </p:cNvSpPr>
          <p:nvPr>
            <p:ph type="subTitle" idx="1"/>
          </p:nvPr>
        </p:nvSpPr>
        <p:spPr>
          <a:xfrm>
            <a:off x="483204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3"/>
          <p:cNvSpPr txBox="1">
            <a:spLocks noGrp="1"/>
          </p:cNvSpPr>
          <p:nvPr>
            <p:ph type="subTitle" idx="2"/>
          </p:nvPr>
        </p:nvSpPr>
        <p:spPr>
          <a:xfrm>
            <a:off x="105786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9" name="Google Shape;579;p23"/>
          <p:cNvGrpSpPr/>
          <p:nvPr/>
        </p:nvGrpSpPr>
        <p:grpSpPr>
          <a:xfrm>
            <a:off x="4563478" y="4603996"/>
            <a:ext cx="1933762" cy="572732"/>
            <a:chOff x="2235285" y="4604004"/>
            <a:chExt cx="2292818" cy="678995"/>
          </a:xfrm>
        </p:grpSpPr>
        <p:sp>
          <p:nvSpPr>
            <p:cNvPr id="580" name="Google Shape;580;p23"/>
            <p:cNvSpPr/>
            <p:nvPr/>
          </p:nvSpPr>
          <p:spPr>
            <a:xfrm>
              <a:off x="2552639" y="4687648"/>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1" name="Google Shape;581;p23"/>
            <p:cNvSpPr/>
            <p:nvPr/>
          </p:nvSpPr>
          <p:spPr>
            <a:xfrm>
              <a:off x="2899516" y="5162453"/>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2" name="Google Shape;582;p23"/>
            <p:cNvSpPr/>
            <p:nvPr/>
          </p:nvSpPr>
          <p:spPr>
            <a:xfrm>
              <a:off x="2400112" y="4704870"/>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3" name="Google Shape;583;p23"/>
            <p:cNvSpPr/>
            <p:nvPr/>
          </p:nvSpPr>
          <p:spPr>
            <a:xfrm>
              <a:off x="2250046" y="4623685"/>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4" name="Google Shape;584;p23"/>
            <p:cNvSpPr/>
            <p:nvPr/>
          </p:nvSpPr>
          <p:spPr>
            <a:xfrm>
              <a:off x="2235285" y="4604004"/>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85" name="Google Shape;585;p23"/>
          <p:cNvGrpSpPr/>
          <p:nvPr/>
        </p:nvGrpSpPr>
        <p:grpSpPr>
          <a:xfrm>
            <a:off x="2646795" y="4603996"/>
            <a:ext cx="1933762" cy="572732"/>
            <a:chOff x="4523210" y="4607691"/>
            <a:chExt cx="2292818" cy="678995"/>
          </a:xfrm>
        </p:grpSpPr>
        <p:sp>
          <p:nvSpPr>
            <p:cNvPr id="586" name="Google Shape;586;p23"/>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7" name="Google Shape;587;p23"/>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8" name="Google Shape;588;p23"/>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9" name="Google Shape;589;p23"/>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0" name="Google Shape;590;p23"/>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1" name="Google Shape;591;p23"/>
          <p:cNvGrpSpPr/>
          <p:nvPr/>
        </p:nvGrpSpPr>
        <p:grpSpPr>
          <a:xfrm>
            <a:off x="79085" y="4033555"/>
            <a:ext cx="1218154" cy="1058840"/>
            <a:chOff x="5064495" y="3363000"/>
            <a:chExt cx="2209202" cy="1920275"/>
          </a:xfrm>
        </p:grpSpPr>
        <p:sp>
          <p:nvSpPr>
            <p:cNvPr id="592" name="Google Shape;592;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3" name="Google Shape;593;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4" name="Google Shape;594;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5" name="Google Shape;595;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6" name="Google Shape;596;p23"/>
          <p:cNvGrpSpPr/>
          <p:nvPr/>
        </p:nvGrpSpPr>
        <p:grpSpPr>
          <a:xfrm flipH="1">
            <a:off x="7846785" y="4033555"/>
            <a:ext cx="1218154" cy="1058840"/>
            <a:chOff x="5064495" y="3363000"/>
            <a:chExt cx="2209202" cy="1920275"/>
          </a:xfrm>
        </p:grpSpPr>
        <p:sp>
          <p:nvSpPr>
            <p:cNvPr id="597" name="Google Shape;597;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8" name="Google Shape;598;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9" name="Google Shape;599;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0" name="Google Shape;600;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01"/>
        <p:cNvGrpSpPr/>
        <p:nvPr/>
      </p:nvGrpSpPr>
      <p:grpSpPr>
        <a:xfrm>
          <a:off x="0" y="0"/>
          <a:ext cx="0" cy="0"/>
          <a:chOff x="0" y="0"/>
          <a:chExt cx="0" cy="0"/>
        </a:xfrm>
      </p:grpSpPr>
      <p:pic>
        <p:nvPicPr>
          <p:cNvPr id="602" name="Google Shape;602;p24"/>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603" name="Google Shape;60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4" name="Google Shape;604;p24"/>
          <p:cNvSpPr txBox="1">
            <a:spLocks noGrp="1"/>
          </p:cNvSpPr>
          <p:nvPr>
            <p:ph type="subTitle" idx="1"/>
          </p:nvPr>
        </p:nvSpPr>
        <p:spPr>
          <a:xfrm>
            <a:off x="93762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5" name="Google Shape;605;p24"/>
          <p:cNvSpPr txBox="1">
            <a:spLocks noGrp="1"/>
          </p:cNvSpPr>
          <p:nvPr>
            <p:ph type="subTitle" idx="2"/>
          </p:nvPr>
        </p:nvSpPr>
        <p:spPr>
          <a:xfrm>
            <a:off x="3484347"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4"/>
          <p:cNvSpPr txBox="1">
            <a:spLocks noGrp="1"/>
          </p:cNvSpPr>
          <p:nvPr>
            <p:ph type="subTitle" idx="3"/>
          </p:nvPr>
        </p:nvSpPr>
        <p:spPr>
          <a:xfrm>
            <a:off x="603107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7" name="Google Shape;607;p24"/>
          <p:cNvSpPr txBox="1">
            <a:spLocks noGrp="1"/>
          </p:cNvSpPr>
          <p:nvPr>
            <p:ph type="subTitle" idx="4"/>
          </p:nvPr>
        </p:nvSpPr>
        <p:spPr>
          <a:xfrm>
            <a:off x="93762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8" name="Google Shape;608;p24"/>
          <p:cNvSpPr txBox="1">
            <a:spLocks noGrp="1"/>
          </p:cNvSpPr>
          <p:nvPr>
            <p:ph type="subTitle" idx="5"/>
          </p:nvPr>
        </p:nvSpPr>
        <p:spPr>
          <a:xfrm>
            <a:off x="3484350"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9" name="Google Shape;609;p24"/>
          <p:cNvSpPr txBox="1">
            <a:spLocks noGrp="1"/>
          </p:cNvSpPr>
          <p:nvPr>
            <p:ph type="subTitle" idx="6"/>
          </p:nvPr>
        </p:nvSpPr>
        <p:spPr>
          <a:xfrm>
            <a:off x="603107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610" name="Google Shape;610;p24"/>
          <p:cNvGrpSpPr/>
          <p:nvPr/>
        </p:nvGrpSpPr>
        <p:grpSpPr>
          <a:xfrm rot="-5400000">
            <a:off x="2626660" y="4430249"/>
            <a:ext cx="312506" cy="659998"/>
            <a:chOff x="7647712" y="731712"/>
            <a:chExt cx="623889" cy="1317624"/>
          </a:xfrm>
        </p:grpSpPr>
        <p:sp>
          <p:nvSpPr>
            <p:cNvPr id="611" name="Google Shape;611;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2" name="Google Shape;612;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3" name="Google Shape;613;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4" name="Google Shape;614;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5" name="Google Shape;615;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6" name="Google Shape;616;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7" name="Google Shape;617;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8" name="Google Shape;618;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9" name="Google Shape;619;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0" name="Google Shape;620;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1" name="Google Shape;621;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2" name="Google Shape;622;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3" name="Google Shape;623;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24" name="Google Shape;624;p24"/>
          <p:cNvGrpSpPr/>
          <p:nvPr/>
        </p:nvGrpSpPr>
        <p:grpSpPr>
          <a:xfrm rot="5400000" flipH="1">
            <a:off x="6204835" y="4430249"/>
            <a:ext cx="312506" cy="659998"/>
            <a:chOff x="7647712" y="731712"/>
            <a:chExt cx="623889" cy="1317624"/>
          </a:xfrm>
        </p:grpSpPr>
        <p:sp>
          <p:nvSpPr>
            <p:cNvPr id="625" name="Google Shape;625;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6" name="Google Shape;626;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7" name="Google Shape;627;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8" name="Google Shape;628;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9" name="Google Shape;629;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0" name="Google Shape;630;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1" name="Google Shape;631;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2" name="Google Shape;632;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3" name="Google Shape;633;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4" name="Google Shape;634;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5" name="Google Shape;635;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6" name="Google Shape;636;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7" name="Google Shape;637;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38" name="Google Shape;638;p24"/>
          <p:cNvGrpSpPr/>
          <p:nvPr/>
        </p:nvGrpSpPr>
        <p:grpSpPr>
          <a:xfrm rot="-5400000">
            <a:off x="4314625" y="3535904"/>
            <a:ext cx="514727" cy="2650934"/>
            <a:chOff x="76974" y="1450133"/>
            <a:chExt cx="514727" cy="2650934"/>
          </a:xfrm>
        </p:grpSpPr>
        <p:grpSp>
          <p:nvGrpSpPr>
            <p:cNvPr id="639" name="Google Shape;639;p24"/>
            <p:cNvGrpSpPr/>
            <p:nvPr/>
          </p:nvGrpSpPr>
          <p:grpSpPr>
            <a:xfrm>
              <a:off x="76974" y="1450133"/>
              <a:ext cx="514727" cy="1353760"/>
              <a:chOff x="6320962" y="1614762"/>
              <a:chExt cx="549276" cy="1444627"/>
            </a:xfrm>
          </p:grpSpPr>
          <p:sp>
            <p:nvSpPr>
              <p:cNvPr id="640" name="Google Shape;640;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1" name="Google Shape;641;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2" name="Google Shape;642;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3" name="Google Shape;643;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4" name="Google Shape;644;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45" name="Google Shape;645;p24"/>
            <p:cNvGrpSpPr/>
            <p:nvPr/>
          </p:nvGrpSpPr>
          <p:grpSpPr>
            <a:xfrm rot="10800000" flipH="1">
              <a:off x="76974" y="2747307"/>
              <a:ext cx="514727" cy="1353760"/>
              <a:chOff x="6320962" y="1614762"/>
              <a:chExt cx="549276" cy="1444627"/>
            </a:xfrm>
          </p:grpSpPr>
          <p:sp>
            <p:nvSpPr>
              <p:cNvPr id="646" name="Google Shape;646;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7" name="Google Shape;647;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8" name="Google Shape;648;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9" name="Google Shape;649;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0" name="Google Shape;650;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51" name="Google Shape;651;p24"/>
          <p:cNvGrpSpPr/>
          <p:nvPr/>
        </p:nvGrpSpPr>
        <p:grpSpPr>
          <a:xfrm>
            <a:off x="178805" y="306722"/>
            <a:ext cx="541201" cy="591607"/>
            <a:chOff x="4210813" y="144670"/>
            <a:chExt cx="722372" cy="789652"/>
          </a:xfrm>
        </p:grpSpPr>
        <p:grpSp>
          <p:nvGrpSpPr>
            <p:cNvPr id="652" name="Google Shape;652;p24"/>
            <p:cNvGrpSpPr/>
            <p:nvPr/>
          </p:nvGrpSpPr>
          <p:grpSpPr>
            <a:xfrm>
              <a:off x="4210813" y="144670"/>
              <a:ext cx="373897" cy="789652"/>
              <a:chOff x="7647712" y="731712"/>
              <a:chExt cx="623889" cy="1317624"/>
            </a:xfrm>
          </p:grpSpPr>
          <p:sp>
            <p:nvSpPr>
              <p:cNvPr id="653" name="Google Shape;653;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4" name="Google Shape;654;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5" name="Google Shape;655;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6" name="Google Shape;656;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7" name="Google Shape;657;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8" name="Google Shape;658;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9" name="Google Shape;659;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0" name="Google Shape;660;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1" name="Google Shape;661;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2" name="Google Shape;662;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3" name="Google Shape;663;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4" name="Google Shape;664;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5" name="Google Shape;665;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66" name="Google Shape;666;p24"/>
            <p:cNvGrpSpPr/>
            <p:nvPr/>
          </p:nvGrpSpPr>
          <p:grpSpPr>
            <a:xfrm flipH="1">
              <a:off x="4559288" y="144670"/>
              <a:ext cx="373897" cy="789652"/>
              <a:chOff x="7647712" y="731712"/>
              <a:chExt cx="623889" cy="1317624"/>
            </a:xfrm>
          </p:grpSpPr>
          <p:sp>
            <p:nvSpPr>
              <p:cNvPr id="667" name="Google Shape;667;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8" name="Google Shape;668;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9" name="Google Shape;669;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0" name="Google Shape;670;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1" name="Google Shape;671;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2" name="Google Shape;672;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3" name="Google Shape;673;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4" name="Google Shape;674;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5" name="Google Shape;675;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6" name="Google Shape;676;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7" name="Google Shape;677;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8" name="Google Shape;678;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9" name="Google Shape;679;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80" name="Google Shape;680;p24"/>
          <p:cNvGrpSpPr/>
          <p:nvPr/>
        </p:nvGrpSpPr>
        <p:grpSpPr>
          <a:xfrm>
            <a:off x="8424005" y="306722"/>
            <a:ext cx="541201" cy="591607"/>
            <a:chOff x="4210813" y="144670"/>
            <a:chExt cx="722372" cy="789652"/>
          </a:xfrm>
        </p:grpSpPr>
        <p:grpSp>
          <p:nvGrpSpPr>
            <p:cNvPr id="681" name="Google Shape;681;p24"/>
            <p:cNvGrpSpPr/>
            <p:nvPr/>
          </p:nvGrpSpPr>
          <p:grpSpPr>
            <a:xfrm>
              <a:off x="4210813" y="144670"/>
              <a:ext cx="373897" cy="789652"/>
              <a:chOff x="7647712" y="731712"/>
              <a:chExt cx="623889" cy="1317624"/>
            </a:xfrm>
          </p:grpSpPr>
          <p:sp>
            <p:nvSpPr>
              <p:cNvPr id="682" name="Google Shape;682;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3" name="Google Shape;683;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4" name="Google Shape;684;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5" name="Google Shape;685;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6" name="Google Shape;686;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7" name="Google Shape;687;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8" name="Google Shape;688;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9" name="Google Shape;689;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0" name="Google Shape;690;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1" name="Google Shape;691;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2" name="Google Shape;692;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3" name="Google Shape;693;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4" name="Google Shape;694;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95" name="Google Shape;695;p24"/>
            <p:cNvGrpSpPr/>
            <p:nvPr/>
          </p:nvGrpSpPr>
          <p:grpSpPr>
            <a:xfrm flipH="1">
              <a:off x="4559288" y="144670"/>
              <a:ext cx="373897" cy="789652"/>
              <a:chOff x="7647712" y="731712"/>
              <a:chExt cx="623889" cy="1317624"/>
            </a:xfrm>
          </p:grpSpPr>
          <p:sp>
            <p:nvSpPr>
              <p:cNvPr id="696" name="Google Shape;696;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7" name="Google Shape;697;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8" name="Google Shape;698;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9" name="Google Shape;699;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0" name="Google Shape;700;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1" name="Google Shape;701;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2" name="Google Shape;702;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3" name="Google Shape;703;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4" name="Google Shape;704;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5" name="Google Shape;705;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6" name="Google Shape;706;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7" name="Google Shape;707;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8" name="Google Shape;708;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09"/>
        <p:cNvGrpSpPr/>
        <p:nvPr/>
      </p:nvGrpSpPr>
      <p:grpSpPr>
        <a:xfrm>
          <a:off x="0" y="0"/>
          <a:ext cx="0" cy="0"/>
          <a:chOff x="0" y="0"/>
          <a:chExt cx="0" cy="0"/>
        </a:xfrm>
      </p:grpSpPr>
      <p:pic>
        <p:nvPicPr>
          <p:cNvPr id="710" name="Google Shape;710;p25"/>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711" name="Google Shape;71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 name="Google Shape;712;p25"/>
          <p:cNvSpPr txBox="1">
            <a:spLocks noGrp="1"/>
          </p:cNvSpPr>
          <p:nvPr>
            <p:ph type="subTitle" idx="1"/>
          </p:nvPr>
        </p:nvSpPr>
        <p:spPr>
          <a:xfrm>
            <a:off x="2259693"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3" name="Google Shape;713;p25"/>
          <p:cNvSpPr txBox="1">
            <a:spLocks noGrp="1"/>
          </p:cNvSpPr>
          <p:nvPr>
            <p:ph type="subTitle" idx="2"/>
          </p:nvPr>
        </p:nvSpPr>
        <p:spPr>
          <a:xfrm>
            <a:off x="5738595"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4" name="Google Shape;714;p25"/>
          <p:cNvSpPr txBox="1">
            <a:spLocks noGrp="1"/>
          </p:cNvSpPr>
          <p:nvPr>
            <p:ph type="subTitle" idx="3"/>
          </p:nvPr>
        </p:nvSpPr>
        <p:spPr>
          <a:xfrm>
            <a:off x="2259693"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5" name="Google Shape;715;p25"/>
          <p:cNvSpPr txBox="1">
            <a:spLocks noGrp="1"/>
          </p:cNvSpPr>
          <p:nvPr>
            <p:ph type="subTitle" idx="4"/>
          </p:nvPr>
        </p:nvSpPr>
        <p:spPr>
          <a:xfrm>
            <a:off x="5738595"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 name="Google Shape;716;p25"/>
          <p:cNvSpPr txBox="1">
            <a:spLocks noGrp="1"/>
          </p:cNvSpPr>
          <p:nvPr>
            <p:ph type="subTitle" idx="5"/>
          </p:nvPr>
        </p:nvSpPr>
        <p:spPr>
          <a:xfrm>
            <a:off x="2259693"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7" name="Google Shape;717;p25"/>
          <p:cNvSpPr txBox="1">
            <a:spLocks noGrp="1"/>
          </p:cNvSpPr>
          <p:nvPr>
            <p:ph type="subTitle" idx="6"/>
          </p:nvPr>
        </p:nvSpPr>
        <p:spPr>
          <a:xfrm>
            <a:off x="2259693"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8" name="Google Shape;718;p25"/>
          <p:cNvSpPr txBox="1">
            <a:spLocks noGrp="1"/>
          </p:cNvSpPr>
          <p:nvPr>
            <p:ph type="subTitle" idx="7"/>
          </p:nvPr>
        </p:nvSpPr>
        <p:spPr>
          <a:xfrm>
            <a:off x="5738591"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9" name="Google Shape;719;p25"/>
          <p:cNvSpPr txBox="1">
            <a:spLocks noGrp="1"/>
          </p:cNvSpPr>
          <p:nvPr>
            <p:ph type="subTitle" idx="8"/>
          </p:nvPr>
        </p:nvSpPr>
        <p:spPr>
          <a:xfrm>
            <a:off x="5738591"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20" name="Google Shape;720;p25"/>
          <p:cNvGrpSpPr/>
          <p:nvPr/>
        </p:nvGrpSpPr>
        <p:grpSpPr>
          <a:xfrm rot="-5400000">
            <a:off x="-581335" y="932607"/>
            <a:ext cx="1997503" cy="591609"/>
            <a:chOff x="4523210" y="4607691"/>
            <a:chExt cx="2292818" cy="678995"/>
          </a:xfrm>
        </p:grpSpPr>
        <p:sp>
          <p:nvSpPr>
            <p:cNvPr id="721" name="Google Shape;721;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2" name="Google Shape;722;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3" name="Google Shape;723;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4" name="Google Shape;724;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5" name="Google Shape;725;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26" name="Google Shape;726;p25"/>
          <p:cNvGrpSpPr/>
          <p:nvPr/>
        </p:nvGrpSpPr>
        <p:grpSpPr>
          <a:xfrm rot="-5400000">
            <a:off x="146813" y="2275955"/>
            <a:ext cx="541201" cy="591607"/>
            <a:chOff x="4210813" y="144670"/>
            <a:chExt cx="722372" cy="789652"/>
          </a:xfrm>
        </p:grpSpPr>
        <p:grpSp>
          <p:nvGrpSpPr>
            <p:cNvPr id="727" name="Google Shape;727;p25"/>
            <p:cNvGrpSpPr/>
            <p:nvPr/>
          </p:nvGrpSpPr>
          <p:grpSpPr>
            <a:xfrm>
              <a:off x="4210813" y="144670"/>
              <a:ext cx="373897" cy="789652"/>
              <a:chOff x="7647712" y="731712"/>
              <a:chExt cx="623889" cy="1317624"/>
            </a:xfrm>
          </p:grpSpPr>
          <p:sp>
            <p:nvSpPr>
              <p:cNvPr id="728" name="Google Shape;728;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9" name="Google Shape;729;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0" name="Google Shape;730;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1" name="Google Shape;731;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2" name="Google Shape;732;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3" name="Google Shape;733;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4" name="Google Shape;734;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5" name="Google Shape;735;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6" name="Google Shape;736;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7" name="Google Shape;737;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8" name="Google Shape;738;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9" name="Google Shape;739;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0" name="Google Shape;740;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1" name="Google Shape;741;p25"/>
            <p:cNvGrpSpPr/>
            <p:nvPr/>
          </p:nvGrpSpPr>
          <p:grpSpPr>
            <a:xfrm flipH="1">
              <a:off x="4559288" y="144670"/>
              <a:ext cx="373897" cy="789652"/>
              <a:chOff x="7647712" y="731712"/>
              <a:chExt cx="623889" cy="1317624"/>
            </a:xfrm>
          </p:grpSpPr>
          <p:sp>
            <p:nvSpPr>
              <p:cNvPr id="742" name="Google Shape;742;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3" name="Google Shape;743;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4" name="Google Shape;744;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5" name="Google Shape;745;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6" name="Google Shape;746;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7" name="Google Shape;747;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8" name="Google Shape;748;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9" name="Google Shape;749;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0" name="Google Shape;750;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1" name="Google Shape;751;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2" name="Google Shape;752;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3" name="Google Shape;753;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4" name="Google Shape;754;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55" name="Google Shape;755;p25"/>
          <p:cNvGrpSpPr/>
          <p:nvPr/>
        </p:nvGrpSpPr>
        <p:grpSpPr>
          <a:xfrm rot="-5400000" flipH="1">
            <a:off x="-581335" y="3619294"/>
            <a:ext cx="1997503" cy="591609"/>
            <a:chOff x="4523210" y="4607691"/>
            <a:chExt cx="2292818" cy="678995"/>
          </a:xfrm>
        </p:grpSpPr>
        <p:sp>
          <p:nvSpPr>
            <p:cNvPr id="756" name="Google Shape;756;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7" name="Google Shape;757;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8" name="Google Shape;758;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9" name="Google Shape;759;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0" name="Google Shape;760;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1" name="Google Shape;761;p25"/>
          <p:cNvGrpSpPr/>
          <p:nvPr/>
        </p:nvGrpSpPr>
        <p:grpSpPr>
          <a:xfrm rot="5400000">
            <a:off x="7720987" y="3770706"/>
            <a:ext cx="1997503" cy="591609"/>
            <a:chOff x="4523210" y="4607691"/>
            <a:chExt cx="2292818" cy="678995"/>
          </a:xfrm>
        </p:grpSpPr>
        <p:sp>
          <p:nvSpPr>
            <p:cNvPr id="762" name="Google Shape;762;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3" name="Google Shape;763;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4" name="Google Shape;764;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5" name="Google Shape;765;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6" name="Google Shape;766;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7" name="Google Shape;767;p25"/>
          <p:cNvGrpSpPr/>
          <p:nvPr/>
        </p:nvGrpSpPr>
        <p:grpSpPr>
          <a:xfrm rot="5400000">
            <a:off x="8449142" y="2427360"/>
            <a:ext cx="541201" cy="591607"/>
            <a:chOff x="4210813" y="144670"/>
            <a:chExt cx="722372" cy="789652"/>
          </a:xfrm>
        </p:grpSpPr>
        <p:grpSp>
          <p:nvGrpSpPr>
            <p:cNvPr id="768" name="Google Shape;768;p25"/>
            <p:cNvGrpSpPr/>
            <p:nvPr/>
          </p:nvGrpSpPr>
          <p:grpSpPr>
            <a:xfrm>
              <a:off x="4210813" y="144670"/>
              <a:ext cx="373897" cy="789652"/>
              <a:chOff x="7647712" y="731712"/>
              <a:chExt cx="623889" cy="1317624"/>
            </a:xfrm>
          </p:grpSpPr>
          <p:sp>
            <p:nvSpPr>
              <p:cNvPr id="769" name="Google Shape;769;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0" name="Google Shape;770;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1" name="Google Shape;771;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2" name="Google Shape;772;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3" name="Google Shape;773;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4" name="Google Shape;774;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5" name="Google Shape;775;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6" name="Google Shape;776;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7" name="Google Shape;777;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8" name="Google Shape;778;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9" name="Google Shape;779;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0" name="Google Shape;780;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1" name="Google Shape;781;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82" name="Google Shape;782;p25"/>
            <p:cNvGrpSpPr/>
            <p:nvPr/>
          </p:nvGrpSpPr>
          <p:grpSpPr>
            <a:xfrm flipH="1">
              <a:off x="4559288" y="144670"/>
              <a:ext cx="373897" cy="789652"/>
              <a:chOff x="7647712" y="731712"/>
              <a:chExt cx="623889" cy="1317624"/>
            </a:xfrm>
          </p:grpSpPr>
          <p:sp>
            <p:nvSpPr>
              <p:cNvPr id="783" name="Google Shape;783;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4" name="Google Shape;784;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5" name="Google Shape;785;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6" name="Google Shape;786;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7" name="Google Shape;787;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8" name="Google Shape;788;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9" name="Google Shape;789;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0" name="Google Shape;790;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1" name="Google Shape;791;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2" name="Google Shape;792;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3" name="Google Shape;793;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4" name="Google Shape;794;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5" name="Google Shape;795;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96" name="Google Shape;796;p25"/>
          <p:cNvGrpSpPr/>
          <p:nvPr/>
        </p:nvGrpSpPr>
        <p:grpSpPr>
          <a:xfrm rot="5400000" flipH="1">
            <a:off x="7720987" y="1084019"/>
            <a:ext cx="1997503" cy="591609"/>
            <a:chOff x="4523210" y="4607691"/>
            <a:chExt cx="2292818" cy="678995"/>
          </a:xfrm>
        </p:grpSpPr>
        <p:sp>
          <p:nvSpPr>
            <p:cNvPr id="797" name="Google Shape;797;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8" name="Google Shape;798;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9" name="Google Shape;799;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0" name="Google Shape;800;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1" name="Google Shape;801;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53"/>
        <p:cNvGrpSpPr/>
        <p:nvPr/>
      </p:nvGrpSpPr>
      <p:grpSpPr>
        <a:xfrm>
          <a:off x="0" y="0"/>
          <a:ext cx="0" cy="0"/>
          <a:chOff x="0" y="0"/>
          <a:chExt cx="0" cy="0"/>
        </a:xfrm>
      </p:grpSpPr>
      <p:pic>
        <p:nvPicPr>
          <p:cNvPr id="854" name="Google Shape;854;p27"/>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855" name="Google Shape;855;p27"/>
          <p:cNvSpPr txBox="1">
            <a:spLocks noGrp="1"/>
          </p:cNvSpPr>
          <p:nvPr>
            <p:ph type="title" hasCustomPrompt="1"/>
          </p:nvPr>
        </p:nvSpPr>
        <p:spPr>
          <a:xfrm>
            <a:off x="2223600" y="54821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6" name="Google Shape;856;p27"/>
          <p:cNvSpPr txBox="1">
            <a:spLocks noGrp="1"/>
          </p:cNvSpPr>
          <p:nvPr>
            <p:ph type="subTitle" idx="1"/>
          </p:nvPr>
        </p:nvSpPr>
        <p:spPr>
          <a:xfrm>
            <a:off x="2223600" y="1326779"/>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7" name="Google Shape;857;p27"/>
          <p:cNvSpPr txBox="1">
            <a:spLocks noGrp="1"/>
          </p:cNvSpPr>
          <p:nvPr>
            <p:ph type="title" idx="2" hasCustomPrompt="1"/>
          </p:nvPr>
        </p:nvSpPr>
        <p:spPr>
          <a:xfrm>
            <a:off x="2223600" y="1976668"/>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8" name="Google Shape;858;p27"/>
          <p:cNvSpPr txBox="1">
            <a:spLocks noGrp="1"/>
          </p:cNvSpPr>
          <p:nvPr>
            <p:ph type="subTitle" idx="3"/>
          </p:nvPr>
        </p:nvSpPr>
        <p:spPr>
          <a:xfrm>
            <a:off x="2223600" y="2755235"/>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9" name="Google Shape;859;p27"/>
          <p:cNvSpPr txBox="1">
            <a:spLocks noGrp="1"/>
          </p:cNvSpPr>
          <p:nvPr>
            <p:ph type="title" idx="4" hasCustomPrompt="1"/>
          </p:nvPr>
        </p:nvSpPr>
        <p:spPr>
          <a:xfrm>
            <a:off x="2223600" y="3405124"/>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0" name="Google Shape;860;p27"/>
          <p:cNvSpPr txBox="1">
            <a:spLocks noGrp="1"/>
          </p:cNvSpPr>
          <p:nvPr>
            <p:ph type="subTitle" idx="5"/>
          </p:nvPr>
        </p:nvSpPr>
        <p:spPr>
          <a:xfrm>
            <a:off x="2223600" y="4183691"/>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861" name="Google Shape;861;p27"/>
          <p:cNvGrpSpPr/>
          <p:nvPr/>
        </p:nvGrpSpPr>
        <p:grpSpPr>
          <a:xfrm rot="5400000" flipH="1">
            <a:off x="-86682" y="3768448"/>
            <a:ext cx="1413912" cy="1030662"/>
            <a:chOff x="4380325" y="232550"/>
            <a:chExt cx="1639889" cy="1195386"/>
          </a:xfrm>
        </p:grpSpPr>
        <p:sp>
          <p:nvSpPr>
            <p:cNvPr id="862" name="Google Shape;862;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3" name="Google Shape;863;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4" name="Google Shape;864;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5" name="Google Shape;865;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6" name="Google Shape;866;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7" name="Google Shape;867;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8" name="Google Shape;868;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9" name="Google Shape;869;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0" name="Google Shape;870;p27"/>
          <p:cNvGrpSpPr/>
          <p:nvPr/>
        </p:nvGrpSpPr>
        <p:grpSpPr>
          <a:xfrm rot="5400000">
            <a:off x="-86682" y="317348"/>
            <a:ext cx="1413912" cy="1030662"/>
            <a:chOff x="4380325" y="232550"/>
            <a:chExt cx="1639889" cy="1195386"/>
          </a:xfrm>
        </p:grpSpPr>
        <p:sp>
          <p:nvSpPr>
            <p:cNvPr id="871" name="Google Shape;871;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2" name="Google Shape;872;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3" name="Google Shape;873;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4" name="Google Shape;874;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5" name="Google Shape;875;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6" name="Google Shape;876;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7" name="Google Shape;877;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8" name="Google Shape;878;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9" name="Google Shape;879;p27"/>
          <p:cNvGrpSpPr/>
          <p:nvPr/>
        </p:nvGrpSpPr>
        <p:grpSpPr>
          <a:xfrm rot="-5400000">
            <a:off x="-443020" y="2291216"/>
            <a:ext cx="2126588" cy="629836"/>
            <a:chOff x="4523210" y="4607691"/>
            <a:chExt cx="2292818" cy="678995"/>
          </a:xfrm>
        </p:grpSpPr>
        <p:sp>
          <p:nvSpPr>
            <p:cNvPr id="880" name="Google Shape;880;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1" name="Google Shape;881;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2" name="Google Shape;882;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3" name="Google Shape;883;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4" name="Google Shape;884;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85" name="Google Shape;885;p27"/>
          <p:cNvGrpSpPr/>
          <p:nvPr/>
        </p:nvGrpSpPr>
        <p:grpSpPr>
          <a:xfrm rot="-5400000">
            <a:off x="7723818" y="3844648"/>
            <a:ext cx="1413912" cy="1030662"/>
            <a:chOff x="4380325" y="232550"/>
            <a:chExt cx="1639889" cy="1195386"/>
          </a:xfrm>
        </p:grpSpPr>
        <p:sp>
          <p:nvSpPr>
            <p:cNvPr id="886" name="Google Shape;886;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7" name="Google Shape;887;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8" name="Google Shape;888;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9" name="Google Shape;889;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0" name="Google Shape;890;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1" name="Google Shape;891;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2" name="Google Shape;892;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3" name="Google Shape;893;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94" name="Google Shape;894;p27"/>
          <p:cNvGrpSpPr/>
          <p:nvPr/>
        </p:nvGrpSpPr>
        <p:grpSpPr>
          <a:xfrm rot="-5400000" flipH="1">
            <a:off x="7723818" y="393548"/>
            <a:ext cx="1413912" cy="1030662"/>
            <a:chOff x="4380325" y="232550"/>
            <a:chExt cx="1639889" cy="1195386"/>
          </a:xfrm>
        </p:grpSpPr>
        <p:sp>
          <p:nvSpPr>
            <p:cNvPr id="895" name="Google Shape;895;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6" name="Google Shape;896;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7" name="Google Shape;897;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8" name="Google Shape;898;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9" name="Google Shape;899;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0" name="Google Shape;900;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1" name="Google Shape;901;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2" name="Google Shape;902;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03" name="Google Shape;903;p27"/>
          <p:cNvGrpSpPr/>
          <p:nvPr/>
        </p:nvGrpSpPr>
        <p:grpSpPr>
          <a:xfrm rot="5400000">
            <a:off x="7367480" y="2291216"/>
            <a:ext cx="2126588" cy="629836"/>
            <a:chOff x="4523210" y="4607691"/>
            <a:chExt cx="2292818" cy="678995"/>
          </a:xfrm>
        </p:grpSpPr>
        <p:sp>
          <p:nvSpPr>
            <p:cNvPr id="904" name="Google Shape;904;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5" name="Google Shape;905;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6" name="Google Shape;906;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7" name="Google Shape;907;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8" name="Google Shape;908;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72"/>
        <p:cNvGrpSpPr/>
        <p:nvPr/>
      </p:nvGrpSpPr>
      <p:grpSpPr>
        <a:xfrm>
          <a:off x="0" y="0"/>
          <a:ext cx="0" cy="0"/>
          <a:chOff x="0" y="0"/>
          <a:chExt cx="0" cy="0"/>
        </a:xfrm>
      </p:grpSpPr>
      <p:pic>
        <p:nvPicPr>
          <p:cNvPr id="973" name="Google Shape;973;p29"/>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74" name="Google Shape;974;p29"/>
          <p:cNvGrpSpPr/>
          <p:nvPr/>
        </p:nvGrpSpPr>
        <p:grpSpPr>
          <a:xfrm rot="10800000">
            <a:off x="3118375" y="3965548"/>
            <a:ext cx="1413912" cy="1030662"/>
            <a:chOff x="4380325" y="232550"/>
            <a:chExt cx="1639889" cy="1195386"/>
          </a:xfrm>
        </p:grpSpPr>
        <p:sp>
          <p:nvSpPr>
            <p:cNvPr id="975" name="Google Shape;975;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6" name="Google Shape;976;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7" name="Google Shape;977;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8" name="Google Shape;978;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9" name="Google Shape;979;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0" name="Google Shape;980;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1" name="Google Shape;981;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2" name="Google Shape;982;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3" name="Google Shape;983;p29"/>
          <p:cNvGrpSpPr/>
          <p:nvPr/>
        </p:nvGrpSpPr>
        <p:grpSpPr>
          <a:xfrm rot="10800000">
            <a:off x="1066712" y="4366366"/>
            <a:ext cx="2126588" cy="629836"/>
            <a:chOff x="4523210" y="4607691"/>
            <a:chExt cx="2292818" cy="678995"/>
          </a:xfrm>
        </p:grpSpPr>
        <p:sp>
          <p:nvSpPr>
            <p:cNvPr id="984" name="Google Shape;984;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5" name="Google Shape;985;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6" name="Google Shape;986;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7" name="Google Shape;987;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8" name="Google Shape;988;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9" name="Google Shape;989;p29"/>
          <p:cNvGrpSpPr/>
          <p:nvPr/>
        </p:nvGrpSpPr>
        <p:grpSpPr>
          <a:xfrm rot="10800000" flipH="1">
            <a:off x="4611712" y="3965548"/>
            <a:ext cx="1413912" cy="1030662"/>
            <a:chOff x="4380325" y="232550"/>
            <a:chExt cx="1639889" cy="1195386"/>
          </a:xfrm>
        </p:grpSpPr>
        <p:sp>
          <p:nvSpPr>
            <p:cNvPr id="990" name="Google Shape;990;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1" name="Google Shape;991;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2" name="Google Shape;992;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3" name="Google Shape;993;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4" name="Google Shape;994;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5" name="Google Shape;995;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6" name="Google Shape;996;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7" name="Google Shape;997;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98" name="Google Shape;998;p29"/>
          <p:cNvGrpSpPr/>
          <p:nvPr/>
        </p:nvGrpSpPr>
        <p:grpSpPr>
          <a:xfrm rot="10800000" flipH="1">
            <a:off x="5950699" y="4366366"/>
            <a:ext cx="2126588" cy="629836"/>
            <a:chOff x="4523210" y="4607691"/>
            <a:chExt cx="2292818" cy="678995"/>
          </a:xfrm>
        </p:grpSpPr>
        <p:sp>
          <p:nvSpPr>
            <p:cNvPr id="999" name="Google Shape;999;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0" name="Google Shape;1000;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1" name="Google Shape;1001;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2" name="Google Shape;1002;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3" name="Google Shape;1003;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4" name="Google Shape;1004;p29"/>
          <p:cNvGrpSpPr/>
          <p:nvPr/>
        </p:nvGrpSpPr>
        <p:grpSpPr>
          <a:xfrm rot="5400000">
            <a:off x="380299" y="4392912"/>
            <a:ext cx="546277" cy="576772"/>
            <a:chOff x="4259485" y="3361310"/>
            <a:chExt cx="625031" cy="659998"/>
          </a:xfrm>
        </p:grpSpPr>
        <p:grpSp>
          <p:nvGrpSpPr>
            <p:cNvPr id="1005" name="Google Shape;1005;p29"/>
            <p:cNvGrpSpPr/>
            <p:nvPr/>
          </p:nvGrpSpPr>
          <p:grpSpPr>
            <a:xfrm>
              <a:off x="4259485" y="3361310"/>
              <a:ext cx="312506" cy="659998"/>
              <a:chOff x="7647712" y="731712"/>
              <a:chExt cx="623889" cy="1317624"/>
            </a:xfrm>
          </p:grpSpPr>
          <p:sp>
            <p:nvSpPr>
              <p:cNvPr id="1006" name="Google Shape;1006;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7" name="Google Shape;1007;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8" name="Google Shape;1008;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9" name="Google Shape;1009;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0" name="Google Shape;1010;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1" name="Google Shape;1011;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2" name="Google Shape;1012;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3" name="Google Shape;1013;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4" name="Google Shape;1014;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5" name="Google Shape;1015;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6" name="Google Shape;1016;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7" name="Google Shape;1017;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8" name="Google Shape;1018;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19" name="Google Shape;1019;p29"/>
            <p:cNvGrpSpPr/>
            <p:nvPr/>
          </p:nvGrpSpPr>
          <p:grpSpPr>
            <a:xfrm flipH="1">
              <a:off x="4572010" y="3361310"/>
              <a:ext cx="312506" cy="659998"/>
              <a:chOff x="7647712" y="731712"/>
              <a:chExt cx="623889" cy="1317624"/>
            </a:xfrm>
          </p:grpSpPr>
          <p:sp>
            <p:nvSpPr>
              <p:cNvPr id="1020" name="Google Shape;1020;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1" name="Google Shape;1021;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2" name="Google Shape;1022;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3" name="Google Shape;1023;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4" name="Google Shape;1024;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5" name="Google Shape;1025;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6" name="Google Shape;1026;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7" name="Google Shape;1027;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8" name="Google Shape;1028;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9" name="Google Shape;1029;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0" name="Google Shape;1030;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1" name="Google Shape;1031;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2" name="Google Shape;1032;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033" name="Google Shape;1033;p29"/>
          <p:cNvGrpSpPr/>
          <p:nvPr/>
        </p:nvGrpSpPr>
        <p:grpSpPr>
          <a:xfrm rot="-5400000">
            <a:off x="8217424" y="4392912"/>
            <a:ext cx="546277" cy="576772"/>
            <a:chOff x="4259485" y="3361310"/>
            <a:chExt cx="625031" cy="659998"/>
          </a:xfrm>
        </p:grpSpPr>
        <p:grpSp>
          <p:nvGrpSpPr>
            <p:cNvPr id="1034" name="Google Shape;1034;p29"/>
            <p:cNvGrpSpPr/>
            <p:nvPr/>
          </p:nvGrpSpPr>
          <p:grpSpPr>
            <a:xfrm>
              <a:off x="4259485" y="3361310"/>
              <a:ext cx="312506" cy="659998"/>
              <a:chOff x="7647712" y="731712"/>
              <a:chExt cx="623889" cy="1317624"/>
            </a:xfrm>
          </p:grpSpPr>
          <p:sp>
            <p:nvSpPr>
              <p:cNvPr id="1035" name="Google Shape;1035;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6" name="Google Shape;1036;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7" name="Google Shape;1037;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8" name="Google Shape;1038;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9" name="Google Shape;1039;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0" name="Google Shape;1040;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1" name="Google Shape;1041;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2" name="Google Shape;1042;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3" name="Google Shape;1043;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4" name="Google Shape;1044;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5" name="Google Shape;1045;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6" name="Google Shape;1046;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7" name="Google Shape;1047;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48" name="Google Shape;1048;p29"/>
            <p:cNvGrpSpPr/>
            <p:nvPr/>
          </p:nvGrpSpPr>
          <p:grpSpPr>
            <a:xfrm flipH="1">
              <a:off x="4572010" y="3361310"/>
              <a:ext cx="312506" cy="659998"/>
              <a:chOff x="7647712" y="731712"/>
              <a:chExt cx="623889" cy="1317624"/>
            </a:xfrm>
          </p:grpSpPr>
          <p:sp>
            <p:nvSpPr>
              <p:cNvPr id="1049" name="Google Shape;1049;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0" name="Google Shape;1050;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1" name="Google Shape;1051;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2" name="Google Shape;1052;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3" name="Google Shape;1053;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4" name="Google Shape;1054;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5" name="Google Shape;1055;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6" name="Google Shape;1056;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7" name="Google Shape;1057;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8" name="Google Shape;1058;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9" name="Google Shape;1059;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0" name="Google Shape;1060;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1" name="Google Shape;1061;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
        <p:cNvGrpSpPr/>
        <p:nvPr/>
      </p:nvGrpSpPr>
      <p:grpSpPr>
        <a:xfrm>
          <a:off x="0" y="0"/>
          <a:ext cx="0" cy="0"/>
          <a:chOff x="0" y="0"/>
          <a:chExt cx="0" cy="0"/>
        </a:xfrm>
      </p:grpSpPr>
      <p:sp>
        <p:nvSpPr>
          <p:cNvPr id="46" name="Google Shape;46;p3"/>
          <p:cNvSpPr txBox="1">
            <a:spLocks noGrp="1"/>
          </p:cNvSpPr>
          <p:nvPr>
            <p:ph type="title"/>
          </p:nvPr>
        </p:nvSpPr>
        <p:spPr>
          <a:xfrm>
            <a:off x="2038200" y="2462950"/>
            <a:ext cx="5067600" cy="9825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7" name="Google Shape;47;p3"/>
          <p:cNvSpPr txBox="1">
            <a:spLocks noGrp="1"/>
          </p:cNvSpPr>
          <p:nvPr>
            <p:ph type="title" idx="2" hasCustomPrompt="1"/>
          </p:nvPr>
        </p:nvSpPr>
        <p:spPr>
          <a:xfrm>
            <a:off x="3745950" y="1222100"/>
            <a:ext cx="1652100" cy="915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8" name="Google Shape;48;p3"/>
          <p:cNvSpPr txBox="1">
            <a:spLocks noGrp="1"/>
          </p:cNvSpPr>
          <p:nvPr>
            <p:ph type="subTitle" idx="1"/>
          </p:nvPr>
        </p:nvSpPr>
        <p:spPr>
          <a:xfrm>
            <a:off x="2038200" y="3672700"/>
            <a:ext cx="50676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49" name="Google Shape;49;p3"/>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62"/>
        <p:cNvGrpSpPr/>
        <p:nvPr/>
      </p:nvGrpSpPr>
      <p:grpSpPr>
        <a:xfrm>
          <a:off x="0" y="0"/>
          <a:ext cx="0" cy="0"/>
          <a:chOff x="0" y="0"/>
          <a:chExt cx="0" cy="0"/>
        </a:xfrm>
      </p:grpSpPr>
      <p:pic>
        <p:nvPicPr>
          <p:cNvPr id="1063" name="Google Shape;1063;p30"/>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064" name="Google Shape;1064;p30"/>
          <p:cNvGrpSpPr/>
          <p:nvPr/>
        </p:nvGrpSpPr>
        <p:grpSpPr>
          <a:xfrm rot="5400000">
            <a:off x="7448266" y="2383510"/>
            <a:ext cx="3117852" cy="296862"/>
            <a:chOff x="3013155" y="5928395"/>
            <a:chExt cx="3117852" cy="296862"/>
          </a:xfrm>
        </p:grpSpPr>
        <p:sp>
          <p:nvSpPr>
            <p:cNvPr id="1065" name="Google Shape;1065;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6" name="Google Shape;1066;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7" name="Google Shape;1067;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68" name="Google Shape;1068;p30"/>
          <p:cNvGrpSpPr/>
          <p:nvPr/>
        </p:nvGrpSpPr>
        <p:grpSpPr>
          <a:xfrm rot="5400000">
            <a:off x="-1336400" y="2214229"/>
            <a:ext cx="3117852" cy="296862"/>
            <a:chOff x="3013155" y="5928395"/>
            <a:chExt cx="3117852" cy="296862"/>
          </a:xfrm>
        </p:grpSpPr>
        <p:sp>
          <p:nvSpPr>
            <p:cNvPr id="1069" name="Google Shape;1069;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0" name="Google Shape;1070;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1" name="Google Shape;1071;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2" name="Google Shape;1072;p30"/>
          <p:cNvGrpSpPr/>
          <p:nvPr/>
        </p:nvGrpSpPr>
        <p:grpSpPr>
          <a:xfrm rot="10800000">
            <a:off x="-23222" y="360091"/>
            <a:ext cx="514727" cy="1353760"/>
            <a:chOff x="6320962" y="1614762"/>
            <a:chExt cx="549276" cy="1444627"/>
          </a:xfrm>
        </p:grpSpPr>
        <p:sp>
          <p:nvSpPr>
            <p:cNvPr id="1073" name="Google Shape;107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4" name="Google Shape;107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5" name="Google Shape;107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6" name="Google Shape;107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7" name="Google Shape;107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8" name="Google Shape;1078;p30"/>
          <p:cNvGrpSpPr/>
          <p:nvPr/>
        </p:nvGrpSpPr>
        <p:grpSpPr>
          <a:xfrm rot="5400000" flipH="1">
            <a:off x="835885" y="-442741"/>
            <a:ext cx="514727" cy="1353760"/>
            <a:chOff x="6320962" y="1614762"/>
            <a:chExt cx="549276" cy="1444627"/>
          </a:xfrm>
        </p:grpSpPr>
        <p:sp>
          <p:nvSpPr>
            <p:cNvPr id="1079" name="Google Shape;107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0" name="Google Shape;108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1" name="Google Shape;108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2" name="Google Shape;108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3" name="Google Shape;108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84" name="Google Shape;1084;p30"/>
          <p:cNvGrpSpPr/>
          <p:nvPr/>
        </p:nvGrpSpPr>
        <p:grpSpPr>
          <a:xfrm>
            <a:off x="8640892" y="3429658"/>
            <a:ext cx="514727" cy="1353760"/>
            <a:chOff x="6320962" y="1614762"/>
            <a:chExt cx="549276" cy="1444627"/>
          </a:xfrm>
        </p:grpSpPr>
        <p:sp>
          <p:nvSpPr>
            <p:cNvPr id="1085" name="Google Shape;108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6" name="Google Shape;108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7" name="Google Shape;108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8" name="Google Shape;108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9" name="Google Shape;108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0" name="Google Shape;1090;p30"/>
          <p:cNvGrpSpPr/>
          <p:nvPr/>
        </p:nvGrpSpPr>
        <p:grpSpPr>
          <a:xfrm rot="-5400000" flipH="1">
            <a:off x="7781785" y="4232489"/>
            <a:ext cx="514727" cy="1353760"/>
            <a:chOff x="6320962" y="1614762"/>
            <a:chExt cx="549276" cy="1444627"/>
          </a:xfrm>
        </p:grpSpPr>
        <p:sp>
          <p:nvSpPr>
            <p:cNvPr id="1091" name="Google Shape;1091;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2" name="Google Shape;1092;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3" name="Google Shape;1093;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4" name="Google Shape;1094;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5" name="Google Shape;1095;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6" name="Google Shape;1096;p30"/>
          <p:cNvGrpSpPr/>
          <p:nvPr/>
        </p:nvGrpSpPr>
        <p:grpSpPr>
          <a:xfrm rot="10800000" flipH="1">
            <a:off x="8646692" y="360091"/>
            <a:ext cx="514727" cy="1353760"/>
            <a:chOff x="6320962" y="1614762"/>
            <a:chExt cx="549276" cy="1444627"/>
          </a:xfrm>
        </p:grpSpPr>
        <p:sp>
          <p:nvSpPr>
            <p:cNvPr id="1097" name="Google Shape;1097;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8" name="Google Shape;1098;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9" name="Google Shape;1099;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0" name="Google Shape;1100;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1" name="Google Shape;1101;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2" name="Google Shape;1102;p30"/>
          <p:cNvGrpSpPr/>
          <p:nvPr/>
        </p:nvGrpSpPr>
        <p:grpSpPr>
          <a:xfrm rot="-5400000">
            <a:off x="7787585" y="-442741"/>
            <a:ext cx="514727" cy="1353760"/>
            <a:chOff x="6320962" y="1614762"/>
            <a:chExt cx="549276" cy="1444627"/>
          </a:xfrm>
        </p:grpSpPr>
        <p:sp>
          <p:nvSpPr>
            <p:cNvPr id="1103" name="Google Shape;110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4" name="Google Shape;110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5" name="Google Shape;110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6" name="Google Shape;110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7" name="Google Shape;110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8" name="Google Shape;1108;p30"/>
          <p:cNvGrpSpPr/>
          <p:nvPr/>
        </p:nvGrpSpPr>
        <p:grpSpPr>
          <a:xfrm flipH="1">
            <a:off x="-17422" y="3429658"/>
            <a:ext cx="514727" cy="1353760"/>
            <a:chOff x="6320962" y="1614762"/>
            <a:chExt cx="549276" cy="1444627"/>
          </a:xfrm>
        </p:grpSpPr>
        <p:sp>
          <p:nvSpPr>
            <p:cNvPr id="1109" name="Google Shape;110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0" name="Google Shape;111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1" name="Google Shape;111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2" name="Google Shape;111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3" name="Google Shape;111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14" name="Google Shape;1114;p30"/>
          <p:cNvGrpSpPr/>
          <p:nvPr/>
        </p:nvGrpSpPr>
        <p:grpSpPr>
          <a:xfrm rot="5400000">
            <a:off x="841685" y="4232489"/>
            <a:ext cx="514727" cy="1353760"/>
            <a:chOff x="6320962" y="1614762"/>
            <a:chExt cx="549276" cy="1444627"/>
          </a:xfrm>
        </p:grpSpPr>
        <p:sp>
          <p:nvSpPr>
            <p:cNvPr id="1115" name="Google Shape;111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6" name="Google Shape;111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7" name="Google Shape;111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8" name="Google Shape;111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9" name="Google Shape;111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0"/>
        <p:cNvGrpSpPr/>
        <p:nvPr/>
      </p:nvGrpSpPr>
      <p:grpSpPr>
        <a:xfrm>
          <a:off x="0" y="0"/>
          <a:ext cx="0" cy="0"/>
          <a:chOff x="0" y="0"/>
          <a:chExt cx="0" cy="0"/>
        </a:xfrm>
      </p:grpSpPr>
      <p:sp>
        <p:nvSpPr>
          <p:cNvPr id="51" name="Google Shape;5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4"/>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pic>
        <p:nvPicPr>
          <p:cNvPr id="53" name="Google Shape;53;p4"/>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 name="Google Shape;54;p4"/>
          <p:cNvGrpSpPr/>
          <p:nvPr/>
        </p:nvGrpSpPr>
        <p:grpSpPr>
          <a:xfrm>
            <a:off x="76974" y="1450133"/>
            <a:ext cx="514727" cy="2650934"/>
            <a:chOff x="76974" y="1450133"/>
            <a:chExt cx="514727" cy="2650934"/>
          </a:xfrm>
        </p:grpSpPr>
        <p:grpSp>
          <p:nvGrpSpPr>
            <p:cNvPr id="55" name="Google Shape;55;p4"/>
            <p:cNvGrpSpPr/>
            <p:nvPr/>
          </p:nvGrpSpPr>
          <p:grpSpPr>
            <a:xfrm>
              <a:off x="76974" y="1450133"/>
              <a:ext cx="514727" cy="1353760"/>
              <a:chOff x="6320962" y="1614762"/>
              <a:chExt cx="549276" cy="1444627"/>
            </a:xfrm>
          </p:grpSpPr>
          <p:sp>
            <p:nvSpPr>
              <p:cNvPr id="56" name="Google Shape;56;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 name="Google Shape;57;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 name="Google Shape;58;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 name="Google Shape;59;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 name="Google Shape;60;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1" name="Google Shape;61;p4"/>
            <p:cNvGrpSpPr/>
            <p:nvPr/>
          </p:nvGrpSpPr>
          <p:grpSpPr>
            <a:xfrm rot="10800000" flipH="1">
              <a:off x="76974" y="2747307"/>
              <a:ext cx="514727" cy="1353760"/>
              <a:chOff x="6320962" y="1614762"/>
              <a:chExt cx="549276" cy="1444627"/>
            </a:xfrm>
          </p:grpSpPr>
          <p:sp>
            <p:nvSpPr>
              <p:cNvPr id="62" name="Google Shape;62;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 name="Google Shape;63;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 name="Google Shape;64;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 name="Google Shape;65;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 name="Google Shape;66;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7" name="Google Shape;67;p4"/>
          <p:cNvGrpSpPr/>
          <p:nvPr/>
        </p:nvGrpSpPr>
        <p:grpSpPr>
          <a:xfrm>
            <a:off x="8552299" y="1450133"/>
            <a:ext cx="514727" cy="2650934"/>
            <a:chOff x="8552299" y="1450133"/>
            <a:chExt cx="514727" cy="2650934"/>
          </a:xfrm>
        </p:grpSpPr>
        <p:grpSp>
          <p:nvGrpSpPr>
            <p:cNvPr id="68" name="Google Shape;68;p4"/>
            <p:cNvGrpSpPr/>
            <p:nvPr/>
          </p:nvGrpSpPr>
          <p:grpSpPr>
            <a:xfrm rot="10800000">
              <a:off x="8552299" y="2747307"/>
              <a:ext cx="514727" cy="1353760"/>
              <a:chOff x="6320962" y="1614762"/>
              <a:chExt cx="549276" cy="1444627"/>
            </a:xfrm>
          </p:grpSpPr>
          <p:sp>
            <p:nvSpPr>
              <p:cNvPr id="69" name="Google Shape;69;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 name="Google Shape;70;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1" name="Google Shape;71;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 name="Google Shape;72;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 name="Google Shape;73;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 name="Google Shape;74;p4"/>
            <p:cNvGrpSpPr/>
            <p:nvPr/>
          </p:nvGrpSpPr>
          <p:grpSpPr>
            <a:xfrm flipH="1">
              <a:off x="8552299" y="1450133"/>
              <a:ext cx="514727" cy="1353760"/>
              <a:chOff x="6320962" y="1614762"/>
              <a:chExt cx="549276" cy="1444627"/>
            </a:xfrm>
          </p:grpSpPr>
          <p:sp>
            <p:nvSpPr>
              <p:cNvPr id="75" name="Google Shape;75;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 name="Google Shape;76;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 name="Google Shape;77;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 name="Google Shape;78;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 name="Google Shape;79;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7"/>
        <p:cNvGrpSpPr/>
        <p:nvPr/>
      </p:nvGrpSpPr>
      <p:grpSpPr>
        <a:xfrm>
          <a:off x="0" y="0"/>
          <a:ext cx="0" cy="0"/>
          <a:chOff x="0" y="0"/>
          <a:chExt cx="0" cy="0"/>
        </a:xfrm>
      </p:grpSpPr>
      <p:sp>
        <p:nvSpPr>
          <p:cNvPr id="88" name="Google Shape;88;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89" name="Google Shape;89;p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0" name="Google Shape;90;p6"/>
          <p:cNvGrpSpPr/>
          <p:nvPr/>
        </p:nvGrpSpPr>
        <p:grpSpPr>
          <a:xfrm>
            <a:off x="38102" y="69029"/>
            <a:ext cx="1047622" cy="5043643"/>
            <a:chOff x="76201" y="76208"/>
            <a:chExt cx="1047622" cy="5043643"/>
          </a:xfrm>
        </p:grpSpPr>
        <p:grpSp>
          <p:nvGrpSpPr>
            <p:cNvPr id="91" name="Google Shape;91;p6"/>
            <p:cNvGrpSpPr/>
            <p:nvPr/>
          </p:nvGrpSpPr>
          <p:grpSpPr>
            <a:xfrm rot="-5400000">
              <a:off x="-1106618" y="1793308"/>
              <a:ext cx="3009039" cy="282138"/>
              <a:chOff x="3013155" y="5928395"/>
              <a:chExt cx="3117852" cy="296862"/>
            </a:xfrm>
          </p:grpSpPr>
          <p:sp>
            <p:nvSpPr>
              <p:cNvPr id="92" name="Google Shape;92;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3" name="Google Shape;93;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4" name="Google Shape;94;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5" name="Google Shape;95;p6"/>
            <p:cNvGrpSpPr/>
            <p:nvPr/>
          </p:nvGrpSpPr>
          <p:grpSpPr>
            <a:xfrm rot="10800000">
              <a:off x="315476" y="4417222"/>
              <a:ext cx="808347" cy="702629"/>
              <a:chOff x="5064495" y="3363000"/>
              <a:chExt cx="2209202" cy="1920275"/>
            </a:xfrm>
          </p:grpSpPr>
          <p:sp>
            <p:nvSpPr>
              <p:cNvPr id="96" name="Google Shape;96;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 name="Google Shape;97;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 name="Google Shape;98;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 name="Google Shape;99;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 name="Google Shape;100;p6"/>
            <p:cNvGrpSpPr/>
            <p:nvPr/>
          </p:nvGrpSpPr>
          <p:grpSpPr>
            <a:xfrm rot="-5400000">
              <a:off x="-74085" y="3458618"/>
              <a:ext cx="1108893" cy="808320"/>
              <a:chOff x="4380325" y="232550"/>
              <a:chExt cx="1639889" cy="1195386"/>
            </a:xfrm>
          </p:grpSpPr>
          <p:sp>
            <p:nvSpPr>
              <p:cNvPr id="101" name="Google Shape;101;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 name="Google Shape;102;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 name="Google Shape;103;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 name="Google Shape;104;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 name="Google Shape;105;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 name="Google Shape;106;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 name="Google Shape;107;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 name="Google Shape;108;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 name="Google Shape;109;p6"/>
            <p:cNvGrpSpPr/>
            <p:nvPr/>
          </p:nvGrpSpPr>
          <p:grpSpPr>
            <a:xfrm rot="-3600124">
              <a:off x="260242" y="146523"/>
              <a:ext cx="440241" cy="481244"/>
              <a:chOff x="4210813" y="144670"/>
              <a:chExt cx="722372" cy="789652"/>
            </a:xfrm>
          </p:grpSpPr>
          <p:grpSp>
            <p:nvGrpSpPr>
              <p:cNvPr id="110" name="Google Shape;110;p6"/>
              <p:cNvGrpSpPr/>
              <p:nvPr/>
            </p:nvGrpSpPr>
            <p:grpSpPr>
              <a:xfrm>
                <a:off x="4210813" y="144670"/>
                <a:ext cx="373897" cy="789652"/>
                <a:chOff x="7647712" y="731712"/>
                <a:chExt cx="623889" cy="1317624"/>
              </a:xfrm>
            </p:grpSpPr>
            <p:sp>
              <p:nvSpPr>
                <p:cNvPr id="111" name="Google Shape;111;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2" name="Google Shape;112;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3" name="Google Shape;113;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4" name="Google Shape;114;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5" name="Google Shape;115;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6" name="Google Shape;116;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7" name="Google Shape;117;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 name="Google Shape;118;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 name="Google Shape;119;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 name="Google Shape;120;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 name="Google Shape;121;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 name="Google Shape;122;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 name="Google Shape;123;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4" name="Google Shape;124;p6"/>
              <p:cNvGrpSpPr/>
              <p:nvPr/>
            </p:nvGrpSpPr>
            <p:grpSpPr>
              <a:xfrm flipH="1">
                <a:off x="4559288" y="144670"/>
                <a:ext cx="373897" cy="789652"/>
                <a:chOff x="7647712" y="731712"/>
                <a:chExt cx="623889" cy="1317624"/>
              </a:xfrm>
            </p:grpSpPr>
            <p:sp>
              <p:nvSpPr>
                <p:cNvPr id="125" name="Google Shape;125;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6" name="Google Shape;126;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7" name="Google Shape;127;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8" name="Google Shape;128;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9" name="Google Shape;129;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0" name="Google Shape;130;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1" name="Google Shape;131;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2" name="Google Shape;132;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3" name="Google Shape;133;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4" name="Google Shape;134;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5" name="Google Shape;135;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6" name="Google Shape;136;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7" name="Google Shape;137;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38" name="Google Shape;138;p6"/>
          <p:cNvGrpSpPr/>
          <p:nvPr/>
        </p:nvGrpSpPr>
        <p:grpSpPr>
          <a:xfrm>
            <a:off x="8058277" y="30829"/>
            <a:ext cx="1047622" cy="5043643"/>
            <a:chOff x="8096376" y="38008"/>
            <a:chExt cx="1047622" cy="5043643"/>
          </a:xfrm>
        </p:grpSpPr>
        <p:grpSp>
          <p:nvGrpSpPr>
            <p:cNvPr id="139" name="Google Shape;139;p6"/>
            <p:cNvGrpSpPr/>
            <p:nvPr/>
          </p:nvGrpSpPr>
          <p:grpSpPr>
            <a:xfrm rot="5400000">
              <a:off x="7317778" y="3082414"/>
              <a:ext cx="3009039" cy="282138"/>
              <a:chOff x="3013155" y="5928395"/>
              <a:chExt cx="3117852" cy="296862"/>
            </a:xfrm>
          </p:grpSpPr>
          <p:sp>
            <p:nvSpPr>
              <p:cNvPr id="140" name="Google Shape;140;p6"/>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 name="Google Shape;141;p6"/>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 name="Google Shape;142;p6"/>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 name="Google Shape;143;p6"/>
            <p:cNvGrpSpPr/>
            <p:nvPr/>
          </p:nvGrpSpPr>
          <p:grpSpPr>
            <a:xfrm>
              <a:off x="8096376" y="38008"/>
              <a:ext cx="808347" cy="702629"/>
              <a:chOff x="5064495" y="3363000"/>
              <a:chExt cx="2209202" cy="1920275"/>
            </a:xfrm>
          </p:grpSpPr>
          <p:sp>
            <p:nvSpPr>
              <p:cNvPr id="144" name="Google Shape;144;p6"/>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 name="Google Shape;145;p6"/>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 name="Google Shape;146;p6"/>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 name="Google Shape;147;p6"/>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8" name="Google Shape;148;p6"/>
            <p:cNvGrpSpPr/>
            <p:nvPr/>
          </p:nvGrpSpPr>
          <p:grpSpPr>
            <a:xfrm rot="5400000">
              <a:off x="8185392" y="890921"/>
              <a:ext cx="1108893" cy="808320"/>
              <a:chOff x="4380325" y="232550"/>
              <a:chExt cx="1639889" cy="1195386"/>
            </a:xfrm>
          </p:grpSpPr>
          <p:sp>
            <p:nvSpPr>
              <p:cNvPr id="149" name="Google Shape;149;p6"/>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 name="Google Shape;150;p6"/>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 name="Google Shape;151;p6"/>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 name="Google Shape;152;p6"/>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 name="Google Shape;153;p6"/>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 name="Google Shape;154;p6"/>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 name="Google Shape;155;p6"/>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 name="Google Shape;156;p6"/>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 name="Google Shape;157;p6"/>
            <p:cNvGrpSpPr/>
            <p:nvPr/>
          </p:nvGrpSpPr>
          <p:grpSpPr>
            <a:xfrm rot="7199876">
              <a:off x="8519716" y="4530091"/>
              <a:ext cx="440241" cy="481244"/>
              <a:chOff x="4210813" y="144670"/>
              <a:chExt cx="722372" cy="789652"/>
            </a:xfrm>
          </p:grpSpPr>
          <p:grpSp>
            <p:nvGrpSpPr>
              <p:cNvPr id="158" name="Google Shape;158;p6"/>
              <p:cNvGrpSpPr/>
              <p:nvPr/>
            </p:nvGrpSpPr>
            <p:grpSpPr>
              <a:xfrm>
                <a:off x="4210813" y="144670"/>
                <a:ext cx="373897" cy="789652"/>
                <a:chOff x="7647712" y="731712"/>
                <a:chExt cx="623889" cy="1317624"/>
              </a:xfrm>
            </p:grpSpPr>
            <p:sp>
              <p:nvSpPr>
                <p:cNvPr id="159" name="Google Shape;159;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0" name="Google Shape;160;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1" name="Google Shape;161;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 name="Google Shape;162;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 name="Google Shape;163;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 name="Google Shape;164;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 name="Google Shape;165;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 name="Google Shape;166;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 name="Google Shape;167;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 name="Google Shape;168;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 name="Google Shape;169;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 name="Google Shape;170;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 name="Google Shape;171;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 name="Google Shape;172;p6"/>
              <p:cNvGrpSpPr/>
              <p:nvPr/>
            </p:nvGrpSpPr>
            <p:grpSpPr>
              <a:xfrm flipH="1">
                <a:off x="4559288" y="144670"/>
                <a:ext cx="373897" cy="789652"/>
                <a:chOff x="7647712" y="731712"/>
                <a:chExt cx="623889" cy="1317624"/>
              </a:xfrm>
            </p:grpSpPr>
            <p:sp>
              <p:nvSpPr>
                <p:cNvPr id="173" name="Google Shape;173;p6"/>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4" name="Google Shape;174;p6"/>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 name="Google Shape;175;p6"/>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 name="Google Shape;176;p6"/>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 name="Google Shape;177;p6"/>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 name="Google Shape;178;p6"/>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 name="Google Shape;179;p6"/>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 name="Google Shape;180;p6"/>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1" name="Google Shape;181;p6"/>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2" name="Google Shape;182;p6"/>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3" name="Google Shape;183;p6"/>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4" name="Google Shape;184;p6"/>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5" name="Google Shape;185;p6"/>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6"/>
        <p:cNvGrpSpPr/>
        <p:nvPr/>
      </p:nvGrpSpPr>
      <p:grpSpPr>
        <a:xfrm>
          <a:off x="0" y="0"/>
          <a:ext cx="0" cy="0"/>
          <a:chOff x="0" y="0"/>
          <a:chExt cx="0" cy="0"/>
        </a:xfrm>
      </p:grpSpPr>
      <p:sp>
        <p:nvSpPr>
          <p:cNvPr id="187" name="Google Shape;187;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7"/>
          <p:cNvSpPr txBox="1">
            <a:spLocks noGrp="1"/>
          </p:cNvSpPr>
          <p:nvPr>
            <p:ph type="subTitle" idx="1"/>
          </p:nvPr>
        </p:nvSpPr>
        <p:spPr>
          <a:xfrm>
            <a:off x="2424600" y="1657375"/>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Commissioner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pic>
        <p:nvPicPr>
          <p:cNvPr id="189" name="Google Shape;189;p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90" name="Google Shape;190;p7"/>
          <p:cNvGrpSpPr/>
          <p:nvPr/>
        </p:nvGrpSpPr>
        <p:grpSpPr>
          <a:xfrm>
            <a:off x="104160" y="115546"/>
            <a:ext cx="8935704" cy="4912408"/>
            <a:chOff x="104160" y="115546"/>
            <a:chExt cx="8935704" cy="4912408"/>
          </a:xfrm>
        </p:grpSpPr>
        <p:grpSp>
          <p:nvGrpSpPr>
            <p:cNvPr id="191" name="Google Shape;191;p7"/>
            <p:cNvGrpSpPr/>
            <p:nvPr/>
          </p:nvGrpSpPr>
          <p:grpSpPr>
            <a:xfrm>
              <a:off x="1299879" y="4626322"/>
              <a:ext cx="6567732" cy="296862"/>
              <a:chOff x="3264988" y="2086286"/>
              <a:chExt cx="5032360" cy="296862"/>
            </a:xfrm>
          </p:grpSpPr>
          <p:sp>
            <p:nvSpPr>
              <p:cNvPr id="192" name="Google Shape;192;p7"/>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3" name="Google Shape;193;p7"/>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4" name="Google Shape;194;p7"/>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5" name="Google Shape;195;p7"/>
            <p:cNvGrpSpPr/>
            <p:nvPr/>
          </p:nvGrpSpPr>
          <p:grpSpPr>
            <a:xfrm rot="5400000">
              <a:off x="7210337" y="2407438"/>
              <a:ext cx="3117852" cy="296862"/>
              <a:chOff x="3013155" y="5928395"/>
              <a:chExt cx="3117852" cy="296862"/>
            </a:xfrm>
          </p:grpSpPr>
          <p:sp>
            <p:nvSpPr>
              <p:cNvPr id="196" name="Google Shape;196;p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7" name="Google Shape;197;p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8" name="Google Shape;198;p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9" name="Google Shape;199;p7"/>
            <p:cNvGrpSpPr/>
            <p:nvPr/>
          </p:nvGrpSpPr>
          <p:grpSpPr>
            <a:xfrm rot="10800000">
              <a:off x="7821710" y="115546"/>
              <a:ext cx="1218154" cy="1058840"/>
              <a:chOff x="5064495" y="3363000"/>
              <a:chExt cx="2209202" cy="1920275"/>
            </a:xfrm>
          </p:grpSpPr>
          <p:sp>
            <p:nvSpPr>
              <p:cNvPr id="200" name="Google Shape;20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1" name="Google Shape;20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2" name="Google Shape;20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3" name="Google Shape;20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4" name="Google Shape;204;p7"/>
            <p:cNvGrpSpPr/>
            <p:nvPr/>
          </p:nvGrpSpPr>
          <p:grpSpPr>
            <a:xfrm flipH="1">
              <a:off x="7821685" y="3969114"/>
              <a:ext cx="1218154" cy="1058840"/>
              <a:chOff x="5064495" y="3363000"/>
              <a:chExt cx="2209202" cy="1920275"/>
            </a:xfrm>
          </p:grpSpPr>
          <p:sp>
            <p:nvSpPr>
              <p:cNvPr id="205" name="Google Shape;205;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6" name="Google Shape;206;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7" name="Google Shape;207;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8" name="Google Shape;208;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9" name="Google Shape;209;p7"/>
            <p:cNvGrpSpPr/>
            <p:nvPr/>
          </p:nvGrpSpPr>
          <p:grpSpPr>
            <a:xfrm>
              <a:off x="104160" y="3969114"/>
              <a:ext cx="1218154" cy="1058840"/>
              <a:chOff x="5064495" y="3363000"/>
              <a:chExt cx="2209202" cy="1920275"/>
            </a:xfrm>
          </p:grpSpPr>
          <p:sp>
            <p:nvSpPr>
              <p:cNvPr id="210" name="Google Shape;21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1" name="Google Shape;21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2" name="Google Shape;21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3" name="Google Shape;21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14" name="Google Shape;214;p7"/>
            <p:cNvGrpSpPr/>
            <p:nvPr/>
          </p:nvGrpSpPr>
          <p:grpSpPr>
            <a:xfrm>
              <a:off x="8205531" y="1246283"/>
              <a:ext cx="514727" cy="2650934"/>
              <a:chOff x="76974" y="1450133"/>
              <a:chExt cx="514727" cy="2650934"/>
            </a:xfrm>
          </p:grpSpPr>
          <p:grpSp>
            <p:nvGrpSpPr>
              <p:cNvPr id="215" name="Google Shape;215;p7"/>
              <p:cNvGrpSpPr/>
              <p:nvPr/>
            </p:nvGrpSpPr>
            <p:grpSpPr>
              <a:xfrm>
                <a:off x="76974" y="1450133"/>
                <a:ext cx="514727" cy="1353760"/>
                <a:chOff x="6320962" y="1614762"/>
                <a:chExt cx="549276" cy="1444627"/>
              </a:xfrm>
            </p:grpSpPr>
            <p:sp>
              <p:nvSpPr>
                <p:cNvPr id="216" name="Google Shape;216;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7" name="Google Shape;217;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8" name="Google Shape;218;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9" name="Google Shape;219;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0" name="Google Shape;220;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21" name="Google Shape;221;p7"/>
              <p:cNvGrpSpPr/>
              <p:nvPr/>
            </p:nvGrpSpPr>
            <p:grpSpPr>
              <a:xfrm rot="10800000" flipH="1">
                <a:off x="76974" y="2747307"/>
                <a:ext cx="514727" cy="1353760"/>
                <a:chOff x="6320962" y="1614762"/>
                <a:chExt cx="549276" cy="1444627"/>
              </a:xfrm>
            </p:grpSpPr>
            <p:sp>
              <p:nvSpPr>
                <p:cNvPr id="222" name="Google Shape;222;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3" name="Google Shape;223;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4" name="Google Shape;224;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5" name="Google Shape;225;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6" name="Google Shape;226;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27" name="Google Shape;227;p7"/>
            <p:cNvGrpSpPr/>
            <p:nvPr/>
          </p:nvGrpSpPr>
          <p:grpSpPr>
            <a:xfrm rot="5400000">
              <a:off x="6175174" y="3205177"/>
              <a:ext cx="514727" cy="2650934"/>
              <a:chOff x="76974" y="1450133"/>
              <a:chExt cx="514727" cy="2650934"/>
            </a:xfrm>
          </p:grpSpPr>
          <p:grpSp>
            <p:nvGrpSpPr>
              <p:cNvPr id="228" name="Google Shape;228;p7"/>
              <p:cNvGrpSpPr/>
              <p:nvPr/>
            </p:nvGrpSpPr>
            <p:grpSpPr>
              <a:xfrm>
                <a:off x="76974" y="1450133"/>
                <a:ext cx="514727" cy="1353760"/>
                <a:chOff x="6320962" y="1614762"/>
                <a:chExt cx="549276" cy="1444627"/>
              </a:xfrm>
            </p:grpSpPr>
            <p:sp>
              <p:nvSpPr>
                <p:cNvPr id="229" name="Google Shape;229;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0" name="Google Shape;230;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1" name="Google Shape;231;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2" name="Google Shape;232;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3" name="Google Shape;233;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34" name="Google Shape;234;p7"/>
              <p:cNvGrpSpPr/>
              <p:nvPr/>
            </p:nvGrpSpPr>
            <p:grpSpPr>
              <a:xfrm rot="10800000" flipH="1">
                <a:off x="76974" y="2747307"/>
                <a:ext cx="514727" cy="1353760"/>
                <a:chOff x="6320962" y="1614762"/>
                <a:chExt cx="549276" cy="1444627"/>
              </a:xfrm>
            </p:grpSpPr>
            <p:sp>
              <p:nvSpPr>
                <p:cNvPr id="235" name="Google Shape;235;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6" name="Google Shape;236;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7" name="Google Shape;237;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8" name="Google Shape;238;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9" name="Google Shape;239;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95"/>
        <p:cNvGrpSpPr/>
        <p:nvPr/>
      </p:nvGrpSpPr>
      <p:grpSpPr>
        <a:xfrm>
          <a:off x="0" y="0"/>
          <a:ext cx="0" cy="0"/>
          <a:chOff x="0" y="0"/>
          <a:chExt cx="0" cy="0"/>
        </a:xfrm>
      </p:grpSpPr>
      <p:sp>
        <p:nvSpPr>
          <p:cNvPr id="296" name="Google Shape;296;p10"/>
          <p:cNvSpPr>
            <a:spLocks noGrp="1"/>
          </p:cNvSpPr>
          <p:nvPr>
            <p:ph type="pic" idx="2"/>
          </p:nvPr>
        </p:nvSpPr>
        <p:spPr>
          <a:xfrm>
            <a:off x="-25" y="-13725"/>
            <a:ext cx="9144000" cy="5157300"/>
          </a:xfrm>
          <a:prstGeom prst="rect">
            <a:avLst/>
          </a:prstGeom>
          <a:noFill/>
          <a:ln>
            <a:noFill/>
          </a:ln>
        </p:spPr>
      </p:sp>
      <p:sp>
        <p:nvSpPr>
          <p:cNvPr id="297" name="Google Shape;297;p10"/>
          <p:cNvSpPr txBox="1">
            <a:spLocks noGrp="1"/>
          </p:cNvSpPr>
          <p:nvPr>
            <p:ph type="title"/>
          </p:nvPr>
        </p:nvSpPr>
        <p:spPr>
          <a:xfrm>
            <a:off x="720000" y="3886975"/>
            <a:ext cx="7704000" cy="700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98"/>
        <p:cNvGrpSpPr/>
        <p:nvPr/>
      </p:nvGrpSpPr>
      <p:grpSpPr>
        <a:xfrm>
          <a:off x="0" y="0"/>
          <a:ext cx="0" cy="0"/>
          <a:chOff x="0" y="0"/>
          <a:chExt cx="0" cy="0"/>
        </a:xfrm>
      </p:grpSpPr>
      <p:sp>
        <p:nvSpPr>
          <p:cNvPr id="299" name="Google Shape;299;p11"/>
          <p:cNvSpPr txBox="1">
            <a:spLocks noGrp="1"/>
          </p:cNvSpPr>
          <p:nvPr>
            <p:ph type="title" hasCustomPrompt="1"/>
          </p:nvPr>
        </p:nvSpPr>
        <p:spPr>
          <a:xfrm>
            <a:off x="2127150" y="1809588"/>
            <a:ext cx="4889700" cy="1030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700">
                <a:latin typeface="Vollkorn Medium"/>
                <a:ea typeface="Vollkorn Medium"/>
                <a:cs typeface="Vollkorn Medium"/>
                <a:sym typeface="Vollkorn Medium"/>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00" name="Google Shape;300;p11"/>
          <p:cNvSpPr txBox="1">
            <a:spLocks noGrp="1"/>
          </p:cNvSpPr>
          <p:nvPr>
            <p:ph type="subTitle" idx="1"/>
          </p:nvPr>
        </p:nvSpPr>
        <p:spPr>
          <a:xfrm>
            <a:off x="2127125" y="2916613"/>
            <a:ext cx="4889700" cy="417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301" name="Google Shape;301;p11"/>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2"/>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54"/>
        <p:cNvGrpSpPr/>
        <p:nvPr/>
      </p:nvGrpSpPr>
      <p:grpSpPr>
        <a:xfrm>
          <a:off x="0" y="0"/>
          <a:ext cx="0" cy="0"/>
          <a:chOff x="0" y="0"/>
          <a:chExt cx="0" cy="0"/>
        </a:xfrm>
      </p:grpSpPr>
      <p:sp>
        <p:nvSpPr>
          <p:cNvPr id="355" name="Google Shape;355;p14"/>
          <p:cNvSpPr txBox="1">
            <a:spLocks noGrp="1"/>
          </p:cNvSpPr>
          <p:nvPr>
            <p:ph type="title"/>
          </p:nvPr>
        </p:nvSpPr>
        <p:spPr>
          <a:xfrm>
            <a:off x="4926300" y="3361913"/>
            <a:ext cx="2991300" cy="607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6" name="Google Shape;356;p14"/>
          <p:cNvSpPr txBox="1">
            <a:spLocks noGrp="1"/>
          </p:cNvSpPr>
          <p:nvPr>
            <p:ph type="subTitle" idx="1"/>
          </p:nvPr>
        </p:nvSpPr>
        <p:spPr>
          <a:xfrm>
            <a:off x="1226400" y="1281213"/>
            <a:ext cx="6691200" cy="186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pic>
        <p:nvPicPr>
          <p:cNvPr id="357" name="Google Shape;357;p14"/>
          <p:cNvPicPr preferRelativeResize="0"/>
          <p:nvPr/>
        </p:nvPicPr>
        <p:blipFill>
          <a:blip r:embed="rId2">
            <a:alphaModFix amt="50000"/>
          </a:blip>
          <a:stretch>
            <a:fillRect/>
          </a:stretch>
        </p:blipFill>
        <p:spPr>
          <a:xfrm>
            <a:off x="0" y="-9"/>
            <a:ext cx="9144000" cy="5143500"/>
          </a:xfrm>
          <a:prstGeom prst="rect">
            <a:avLst/>
          </a:prstGeom>
          <a:noFill/>
          <a:ln>
            <a:noFill/>
          </a:ln>
        </p:spPr>
      </p:pic>
      <p:grpSp>
        <p:nvGrpSpPr>
          <p:cNvPr id="358" name="Google Shape;358;p14"/>
          <p:cNvGrpSpPr/>
          <p:nvPr/>
        </p:nvGrpSpPr>
        <p:grpSpPr>
          <a:xfrm>
            <a:off x="1299879" y="4626322"/>
            <a:ext cx="6567732" cy="296862"/>
            <a:chOff x="3264988" y="2086286"/>
            <a:chExt cx="5032360" cy="296862"/>
          </a:xfrm>
        </p:grpSpPr>
        <p:sp>
          <p:nvSpPr>
            <p:cNvPr id="359" name="Google Shape;359;p14"/>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0" name="Google Shape;360;p14"/>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1" name="Google Shape;361;p14"/>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2" name="Google Shape;362;p14"/>
          <p:cNvGrpSpPr/>
          <p:nvPr/>
        </p:nvGrpSpPr>
        <p:grpSpPr>
          <a:xfrm rot="5400000">
            <a:off x="7210337" y="2407438"/>
            <a:ext cx="3117852" cy="296862"/>
            <a:chOff x="3013155" y="5928395"/>
            <a:chExt cx="3117852" cy="296862"/>
          </a:xfrm>
        </p:grpSpPr>
        <p:sp>
          <p:nvSpPr>
            <p:cNvPr id="363" name="Google Shape;363;p14"/>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4" name="Google Shape;364;p14"/>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5" name="Google Shape;365;p14"/>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6" name="Google Shape;366;p14"/>
          <p:cNvGrpSpPr/>
          <p:nvPr/>
        </p:nvGrpSpPr>
        <p:grpSpPr>
          <a:xfrm rot="10800000">
            <a:off x="7821710" y="115546"/>
            <a:ext cx="1218154" cy="1058840"/>
            <a:chOff x="5064495" y="3363000"/>
            <a:chExt cx="2209202" cy="1920275"/>
          </a:xfrm>
        </p:grpSpPr>
        <p:sp>
          <p:nvSpPr>
            <p:cNvPr id="367" name="Google Shape;36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8" name="Google Shape;36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9" name="Google Shape;36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0" name="Google Shape;37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1" name="Google Shape;371;p14"/>
          <p:cNvGrpSpPr/>
          <p:nvPr/>
        </p:nvGrpSpPr>
        <p:grpSpPr>
          <a:xfrm flipH="1">
            <a:off x="7821685" y="3969114"/>
            <a:ext cx="1218154" cy="1058840"/>
            <a:chOff x="5064495" y="3363000"/>
            <a:chExt cx="2209202" cy="1920275"/>
          </a:xfrm>
        </p:grpSpPr>
        <p:sp>
          <p:nvSpPr>
            <p:cNvPr id="372" name="Google Shape;37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3" name="Google Shape;37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4" name="Google Shape;37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5" name="Google Shape;37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6" name="Google Shape;376;p14"/>
          <p:cNvGrpSpPr/>
          <p:nvPr/>
        </p:nvGrpSpPr>
        <p:grpSpPr>
          <a:xfrm>
            <a:off x="104160" y="3969114"/>
            <a:ext cx="1218154" cy="1058840"/>
            <a:chOff x="5064495" y="3363000"/>
            <a:chExt cx="2209202" cy="1920275"/>
          </a:xfrm>
        </p:grpSpPr>
        <p:sp>
          <p:nvSpPr>
            <p:cNvPr id="377" name="Google Shape;37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8" name="Google Shape;37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9" name="Google Shape;37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0" name="Google Shape;38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81" name="Google Shape;381;p14"/>
          <p:cNvGrpSpPr/>
          <p:nvPr/>
        </p:nvGrpSpPr>
        <p:grpSpPr>
          <a:xfrm rot="10800000" flipH="1">
            <a:off x="104135" y="115546"/>
            <a:ext cx="1218154" cy="1058840"/>
            <a:chOff x="5064495" y="3363000"/>
            <a:chExt cx="2209202" cy="1920275"/>
          </a:xfrm>
        </p:grpSpPr>
        <p:sp>
          <p:nvSpPr>
            <p:cNvPr id="382" name="Google Shape;38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3" name="Google Shape;38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4" name="Google Shape;38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5" name="Google Shape;38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Vollkorn"/>
              <a:buNone/>
              <a:defRPr sz="3500">
                <a:solidFill>
                  <a:schemeClr val="dk1"/>
                </a:solidFill>
                <a:latin typeface="Vollkorn"/>
                <a:ea typeface="Vollkorn"/>
                <a:cs typeface="Vollkorn"/>
                <a:sym typeface="Vollkorn"/>
              </a:defRPr>
            </a:lvl1pPr>
            <a:lvl2pPr lvl="1"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2pPr>
            <a:lvl3pPr lvl="2"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3pPr>
            <a:lvl4pPr lvl="3"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4pPr>
            <a:lvl5pPr lvl="4"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5pPr>
            <a:lvl6pPr lvl="5"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6pPr>
            <a:lvl7pPr lvl="6"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7pPr>
            <a:lvl8pPr lvl="7"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8pPr>
            <a:lvl9pPr lvl="8"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1pPr>
            <a:lvl2pPr marL="914400" lvl="1"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marL="1371600" lvl="2"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marL="1828800" lvl="3"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marL="2286000" lvl="4"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marL="2743200" lvl="5"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marL="3200400" lvl="6"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marL="3657600" lvl="7"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marL="4114800" lvl="8"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6" r:id="rId6"/>
    <p:sldLayoutId id="2147483657" r:id="rId7"/>
    <p:sldLayoutId id="2147483658" r:id="rId8"/>
    <p:sldLayoutId id="2147483660" r:id="rId9"/>
    <p:sldLayoutId id="2147483661" r:id="rId10"/>
    <p:sldLayoutId id="2147483662" r:id="rId11"/>
    <p:sldLayoutId id="2147483663" r:id="rId12"/>
    <p:sldLayoutId id="2147483667" r:id="rId13"/>
    <p:sldLayoutId id="2147483668" r:id="rId14"/>
    <p:sldLayoutId id="2147483669" r:id="rId15"/>
    <p:sldLayoutId id="2147483670" r:id="rId16"/>
    <p:sldLayoutId id="2147483671" r:id="rId17"/>
    <p:sldLayoutId id="2147483673" r:id="rId18"/>
    <p:sldLayoutId id="2147483675" r:id="rId19"/>
    <p:sldLayoutId id="2147483676" r:id="rId20"/>
  </p:sldLayoutIdLst>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0.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7.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6.xml"/><Relationship Id="rId1" Type="http://schemas.openxmlformats.org/officeDocument/2006/relationships/tags" Target="../tags/tag14.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5.xml"/><Relationship Id="rId1" Type="http://schemas.openxmlformats.org/officeDocument/2006/relationships/tags" Target="../tags/tag15.xml"/><Relationship Id="rId4" Type="http://schemas.openxmlformats.org/officeDocument/2006/relationships/image" Target="../media/image21.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5.xml"/><Relationship Id="rId1" Type="http://schemas.openxmlformats.org/officeDocument/2006/relationships/tags" Target="../tags/tag16.xml"/><Relationship Id="rId5" Type="http://schemas.openxmlformats.org/officeDocument/2006/relationships/image" Target="../media/image23.png"/><Relationship Id="rId4" Type="http://schemas.openxmlformats.org/officeDocument/2006/relationships/image" Target="../media/image22.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3.xml"/><Relationship Id="rId1" Type="http://schemas.openxmlformats.org/officeDocument/2006/relationships/tags" Target="../tags/tag17.xml"/><Relationship Id="rId4" Type="http://schemas.openxmlformats.org/officeDocument/2006/relationships/image" Target="../media/image19.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3.xml"/><Relationship Id="rId1" Type="http://schemas.openxmlformats.org/officeDocument/2006/relationships/tags" Target="../tags/tag18.xml"/><Relationship Id="rId4" Type="http://schemas.openxmlformats.org/officeDocument/2006/relationships/image" Target="../media/image19.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3.xml"/><Relationship Id="rId1" Type="http://schemas.openxmlformats.org/officeDocument/2006/relationships/tags" Target="../tags/tag19.xml"/><Relationship Id="rId4" Type="http://schemas.openxmlformats.org/officeDocument/2006/relationships/image" Target="../media/image19.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2.xml"/><Relationship Id="rId1" Type="http://schemas.openxmlformats.org/officeDocument/2006/relationships/tags" Target="../tags/tag20.xml"/><Relationship Id="rId5" Type="http://schemas.openxmlformats.org/officeDocument/2006/relationships/image" Target="../media/image21.png"/><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7" Type="http://schemas.openxmlformats.org/officeDocument/2006/relationships/image" Target="../media/image5.svg"/><Relationship Id="rId2" Type="http://schemas.openxmlformats.org/officeDocument/2006/relationships/slideLayout" Target="../slideLayouts/slideLayout3.xml"/><Relationship Id="rId1" Type="http://schemas.openxmlformats.org/officeDocument/2006/relationships/tags" Target="../tags/tag3.xml"/><Relationship Id="rId6" Type="http://schemas.openxmlformats.org/officeDocument/2006/relationships/image" Target="../media/image4.png"/><Relationship Id="rId5" Type="http://schemas.openxmlformats.org/officeDocument/2006/relationships/image" Target="../media/image3.svg"/><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5.xml"/><Relationship Id="rId1" Type="http://schemas.openxmlformats.org/officeDocument/2006/relationships/tags" Target="../tags/tag21.xml"/><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2.xml"/><Relationship Id="rId1" Type="http://schemas.openxmlformats.org/officeDocument/2006/relationships/tags" Target="../tags/tag22.xml"/><Relationship Id="rId5" Type="http://schemas.openxmlformats.org/officeDocument/2006/relationships/image" Target="../media/image24.png"/><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3.xml"/><Relationship Id="rId1" Type="http://schemas.openxmlformats.org/officeDocument/2006/relationships/tags" Target="../tags/tag23.xml"/><Relationship Id="rId4" Type="http://schemas.openxmlformats.org/officeDocument/2006/relationships/image" Target="../media/image25.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3.xml"/><Relationship Id="rId1" Type="http://schemas.openxmlformats.org/officeDocument/2006/relationships/tags" Target="../tags/tag24.xml"/><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2.xml"/><Relationship Id="rId1" Type="http://schemas.openxmlformats.org/officeDocument/2006/relationships/tags" Target="../tags/tag25.xml"/><Relationship Id="rId4" Type="http://schemas.openxmlformats.org/officeDocument/2006/relationships/image" Target="../media/image27.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3.xml"/><Relationship Id="rId1" Type="http://schemas.openxmlformats.org/officeDocument/2006/relationships/tags" Target="../tags/tag26.xml"/><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3.xml"/><Relationship Id="rId1" Type="http://schemas.openxmlformats.org/officeDocument/2006/relationships/tags" Target="../tags/tag27.xml"/><Relationship Id="rId4" Type="http://schemas.openxmlformats.org/officeDocument/2006/relationships/image" Target="../media/image28.jpe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3.xml"/><Relationship Id="rId1" Type="http://schemas.openxmlformats.org/officeDocument/2006/relationships/tags" Target="../tags/tag28.xml"/><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5.xml"/><Relationship Id="rId1" Type="http://schemas.openxmlformats.org/officeDocument/2006/relationships/tags" Target="../tags/tag29.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8.xml"/><Relationship Id="rId1" Type="http://schemas.openxmlformats.org/officeDocument/2006/relationships/tags" Target="../tags/tag30.xml"/></Relationships>
</file>

<file path=ppt/slides/_rels/slide3.xml.rels><?xml version="1.0" encoding="UTF-8" standalone="yes"?>
<Relationships xmlns="http://schemas.openxmlformats.org/package/2006/relationships"><Relationship Id="rId8" Type="http://schemas.openxmlformats.org/officeDocument/2006/relationships/slide" Target="slide5.xml"/><Relationship Id="rId3" Type="http://schemas.openxmlformats.org/officeDocument/2006/relationships/notesSlide" Target="../notesSlides/notesSlide3.xml"/><Relationship Id="rId7" Type="http://schemas.openxmlformats.org/officeDocument/2006/relationships/slide" Target="slide6.xml"/><Relationship Id="rId12" Type="http://schemas.openxmlformats.org/officeDocument/2006/relationships/image" Target="../media/image8.svg"/><Relationship Id="rId2" Type="http://schemas.openxmlformats.org/officeDocument/2006/relationships/slideLayout" Target="../slideLayouts/slideLayout4.xml"/><Relationship Id="rId1" Type="http://schemas.openxmlformats.org/officeDocument/2006/relationships/tags" Target="../tags/tag4.xml"/><Relationship Id="rId6" Type="http://schemas.openxmlformats.org/officeDocument/2006/relationships/slide" Target="slide7.xml"/><Relationship Id="rId11" Type="http://schemas.openxmlformats.org/officeDocument/2006/relationships/image" Target="../media/image7.png"/><Relationship Id="rId5" Type="http://schemas.openxmlformats.org/officeDocument/2006/relationships/slide" Target="slide8.xml"/><Relationship Id="rId10" Type="http://schemas.openxmlformats.org/officeDocument/2006/relationships/slide" Target="slide9.xml"/><Relationship Id="rId4" Type="http://schemas.openxmlformats.org/officeDocument/2006/relationships/image" Target="../media/image6.png"/><Relationship Id="rId9" Type="http://schemas.openxmlformats.org/officeDocument/2006/relationships/slide" Target="slide4.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3.xml"/><Relationship Id="rId1" Type="http://schemas.openxmlformats.org/officeDocument/2006/relationships/tags" Target="../tags/tag31.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9.xml"/><Relationship Id="rId1" Type="http://schemas.openxmlformats.org/officeDocument/2006/relationships/tags" Target="../tags/tag3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7" Type="http://schemas.openxmlformats.org/officeDocument/2006/relationships/image" Target="../media/image32.png"/><Relationship Id="rId2" Type="http://schemas.openxmlformats.org/officeDocument/2006/relationships/slideLayout" Target="../slideLayouts/slideLayout16.xml"/><Relationship Id="rId1" Type="http://schemas.openxmlformats.org/officeDocument/2006/relationships/tags" Target="../tags/tag3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2.xml"/><Relationship Id="rId1" Type="http://schemas.openxmlformats.org/officeDocument/2006/relationships/tags" Target="../tags/tag34.xml"/><Relationship Id="rId5" Type="http://schemas.openxmlformats.org/officeDocument/2006/relationships/image" Target="../media/image30.png"/><Relationship Id="rId4" Type="http://schemas.openxmlformats.org/officeDocument/2006/relationships/image" Target="../media/image29.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12.xml"/><Relationship Id="rId1" Type="http://schemas.openxmlformats.org/officeDocument/2006/relationships/tags" Target="../tags/tag35.xml"/><Relationship Id="rId5" Type="http://schemas.openxmlformats.org/officeDocument/2006/relationships/image" Target="../media/image32.png"/><Relationship Id="rId4" Type="http://schemas.openxmlformats.org/officeDocument/2006/relationships/image" Target="../media/image31.png"/></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3.xml"/><Relationship Id="rId1" Type="http://schemas.openxmlformats.org/officeDocument/2006/relationships/tags" Target="../tags/tag36.xml"/><Relationship Id="rId4" Type="http://schemas.openxmlformats.org/officeDocument/2006/relationships/image" Target="../media/image33.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13.xml"/><Relationship Id="rId1" Type="http://schemas.openxmlformats.org/officeDocument/2006/relationships/tags" Target="../tags/tag37.xml"/><Relationship Id="rId6" Type="http://schemas.openxmlformats.org/officeDocument/2006/relationships/image" Target="../media/image35.png"/><Relationship Id="rId5" Type="http://schemas.openxmlformats.org/officeDocument/2006/relationships/image" Target="../media/image33.png"/><Relationship Id="rId4" Type="http://schemas.openxmlformats.org/officeDocument/2006/relationships/image" Target="../media/image34.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3.xml"/><Relationship Id="rId1" Type="http://schemas.openxmlformats.org/officeDocument/2006/relationships/tags" Target="../tags/tag38.xml"/><Relationship Id="rId5" Type="http://schemas.openxmlformats.org/officeDocument/2006/relationships/image" Target="../media/image37.png"/><Relationship Id="rId4" Type="http://schemas.openxmlformats.org/officeDocument/2006/relationships/image" Target="../media/image36.jpeg"/></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xml"/><Relationship Id="rId1" Type="http://schemas.openxmlformats.org/officeDocument/2006/relationships/tags" Target="../tags/tag39.xml"/></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xml"/><Relationship Id="rId1" Type="http://schemas.openxmlformats.org/officeDocument/2006/relationships/tags" Target="../tags/tag40.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11.svg"/><Relationship Id="rId2" Type="http://schemas.openxmlformats.org/officeDocument/2006/relationships/slideLayout" Target="../slideLayouts/slideLayout12.xml"/><Relationship Id="rId1" Type="http://schemas.openxmlformats.org/officeDocument/2006/relationships/tags" Target="../tags/tag5.xml"/><Relationship Id="rId6" Type="http://schemas.openxmlformats.org/officeDocument/2006/relationships/image" Target="../media/image10.png"/><Relationship Id="rId5" Type="http://schemas.openxmlformats.org/officeDocument/2006/relationships/slide" Target="slide3.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11.svg"/><Relationship Id="rId2" Type="http://schemas.openxmlformats.org/officeDocument/2006/relationships/slideLayout" Target="../slideLayouts/slideLayout13.xml"/><Relationship Id="rId1" Type="http://schemas.openxmlformats.org/officeDocument/2006/relationships/tags" Target="../tags/tag6.xml"/><Relationship Id="rId6" Type="http://schemas.openxmlformats.org/officeDocument/2006/relationships/image" Target="../media/image10.png"/><Relationship Id="rId5" Type="http://schemas.openxmlformats.org/officeDocument/2006/relationships/slide" Target="slide3.xm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notesSlide" Target="../notesSlides/notesSlide6.xml"/><Relationship Id="rId7" Type="http://schemas.openxmlformats.org/officeDocument/2006/relationships/slide" Target="slide3.xml"/><Relationship Id="rId2" Type="http://schemas.openxmlformats.org/officeDocument/2006/relationships/slideLayout" Target="../slideLayouts/slideLayout12.xml"/><Relationship Id="rId1" Type="http://schemas.openxmlformats.org/officeDocument/2006/relationships/tags" Target="../tags/tag7.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 Id="rId9" Type="http://schemas.openxmlformats.org/officeDocument/2006/relationships/image" Target="../media/image11.svg"/></Relationships>
</file>

<file path=ppt/slides/_rels/slide7.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notesSlide" Target="../notesSlides/notesSlide7.xml"/><Relationship Id="rId7" Type="http://schemas.openxmlformats.org/officeDocument/2006/relationships/image" Target="../media/image10.png"/><Relationship Id="rId2" Type="http://schemas.openxmlformats.org/officeDocument/2006/relationships/slideLayout" Target="../slideLayouts/slideLayout12.xml"/><Relationship Id="rId1" Type="http://schemas.openxmlformats.org/officeDocument/2006/relationships/tags" Target="../tags/tag8.xml"/><Relationship Id="rId6" Type="http://schemas.openxmlformats.org/officeDocument/2006/relationships/slide" Target="slide3.xml"/><Relationship Id="rId5" Type="http://schemas.openxmlformats.org/officeDocument/2006/relationships/image" Target="../media/image17.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7" Type="http://schemas.openxmlformats.org/officeDocument/2006/relationships/image" Target="../media/image11.svg"/><Relationship Id="rId2" Type="http://schemas.openxmlformats.org/officeDocument/2006/relationships/slideLayout" Target="../slideLayouts/slideLayout12.xml"/><Relationship Id="rId1" Type="http://schemas.openxmlformats.org/officeDocument/2006/relationships/tags" Target="../tags/tag9.xml"/><Relationship Id="rId6" Type="http://schemas.openxmlformats.org/officeDocument/2006/relationships/image" Target="../media/image10.png"/><Relationship Id="rId5" Type="http://schemas.openxmlformats.org/officeDocument/2006/relationships/slide" Target="slide3.xml"/><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xml"/><Relationship Id="rId1" Type="http://schemas.openxmlformats.org/officeDocument/2006/relationships/tags" Target="../tags/tag10.xml"/><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8" name="Title 4">
            <a:extLst>
              <a:ext uri="{FF2B5EF4-FFF2-40B4-BE49-F238E27FC236}">
                <a16:creationId xmlns:a16="http://schemas.microsoft.com/office/drawing/2014/main" id="{AC874EC6-32C9-8E18-A7D0-C10A1985ADF2}"/>
              </a:ext>
            </a:extLst>
          </p:cNvPr>
          <p:cNvSpPr>
            <a:spLocks noGrp="1"/>
          </p:cNvSpPr>
          <p:nvPr>
            <p:ph type="ctrTitle"/>
          </p:nvPr>
        </p:nvSpPr>
        <p:spPr>
          <a:xfrm>
            <a:off x="1563000" y="1045029"/>
            <a:ext cx="6018000" cy="3053442"/>
          </a:xfrm>
        </p:spPr>
        <p:txBody>
          <a:bodyPr anchor="ctr"/>
          <a:lstStyle/>
          <a:p>
            <a:pPr>
              <a:lnSpc>
                <a:spcPct val="150000"/>
              </a:lnSpc>
              <a:buNone/>
            </a:pPr>
            <a:r>
              <a:rPr lang="vi-VN" sz="4000" b="1" dirty="0">
                <a:solidFill>
                  <a:schemeClr val="bg2">
                    <a:lumMod val="75000"/>
                  </a:schemeClr>
                </a:solidFill>
                <a:latin typeface="Arial" panose="020B0604020202020204" pitchFamily="34" charset="0"/>
                <a:cs typeface="Arial" panose="020B0604020202020204" pitchFamily="34" charset="0"/>
              </a:rPr>
              <a:t>NHIỆT LIỆT CHÀO ĐÓN CÁC EM ĐẾN VỚI </a:t>
            </a:r>
            <a:br>
              <a:rPr lang="vi-VN" sz="4000" b="1" dirty="0">
                <a:solidFill>
                  <a:schemeClr val="bg2">
                    <a:lumMod val="75000"/>
                  </a:schemeClr>
                </a:solidFill>
                <a:latin typeface="Arial" panose="020B0604020202020204" pitchFamily="34" charset="0"/>
                <a:cs typeface="Arial" panose="020B0604020202020204" pitchFamily="34" charset="0"/>
              </a:rPr>
            </a:br>
            <a:r>
              <a:rPr lang="vi-VN" sz="4000" b="1" dirty="0">
                <a:solidFill>
                  <a:schemeClr val="bg2">
                    <a:lumMod val="75000"/>
                  </a:schemeClr>
                </a:solidFill>
                <a:latin typeface="Arial" panose="020B0604020202020204" pitchFamily="34" charset="0"/>
                <a:cs typeface="Arial" panose="020B0604020202020204" pitchFamily="34" charset="0"/>
              </a:rPr>
              <a:t>BÀI HỌC MỚI!</a:t>
            </a:r>
          </a:p>
        </p:txBody>
      </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8" name="Title 2">
            <a:extLst>
              <a:ext uri="{FF2B5EF4-FFF2-40B4-BE49-F238E27FC236}">
                <a16:creationId xmlns:a16="http://schemas.microsoft.com/office/drawing/2014/main" id="{9476153A-5332-022F-EC5F-6529308C21D3}"/>
              </a:ext>
            </a:extLst>
          </p:cNvPr>
          <p:cNvSpPr>
            <a:spLocks noGrp="1"/>
          </p:cNvSpPr>
          <p:nvPr>
            <p:ph type="title"/>
          </p:nvPr>
        </p:nvSpPr>
        <p:spPr>
          <a:xfrm>
            <a:off x="2805303" y="1133537"/>
            <a:ext cx="3533394" cy="3608604"/>
          </a:xfrm>
        </p:spPr>
        <p:txBody>
          <a:bodyPr anchor="ctr"/>
          <a:lstStyle/>
          <a:p>
            <a:pPr algn="ctr">
              <a:lnSpc>
                <a:spcPct val="150000"/>
              </a:lnSpc>
            </a:pPr>
            <a:r>
              <a:rPr lang="vi-VN" sz="3600" b="1" dirty="0">
                <a:solidFill>
                  <a:schemeClr val="bg2">
                    <a:lumMod val="75000"/>
                  </a:schemeClr>
                </a:solidFill>
                <a:latin typeface="Arial" panose="020B0604020202020204" pitchFamily="34" charset="0"/>
                <a:cs typeface="Arial" panose="020B0604020202020204" pitchFamily="34" charset="0"/>
              </a:rPr>
              <a:t>BÀI 2:</a:t>
            </a:r>
            <a:br>
              <a:rPr lang="vi-VN" sz="3600" b="1" dirty="0">
                <a:solidFill>
                  <a:schemeClr val="bg2">
                    <a:lumMod val="75000"/>
                  </a:schemeClr>
                </a:solidFill>
                <a:latin typeface="Arial" panose="020B0604020202020204" pitchFamily="34" charset="0"/>
                <a:cs typeface="Arial" panose="020B0604020202020204" pitchFamily="34" charset="0"/>
              </a:rPr>
            </a:br>
            <a:r>
              <a:rPr lang="vi-VN" sz="3600" b="1" dirty="0">
                <a:solidFill>
                  <a:schemeClr val="bg2">
                    <a:lumMod val="75000"/>
                  </a:schemeClr>
                </a:solidFill>
                <a:latin typeface="Arial" panose="020B0604020202020204" pitchFamily="34" charset="0"/>
                <a:cs typeface="Arial" panose="020B0604020202020204" pitchFamily="34" charset="0"/>
              </a:rPr>
              <a:t>PHÙ ĐIÊU CHÂN DUNG PHÁC MẢNG</a:t>
            </a:r>
          </a:p>
        </p:txBody>
      </p:sp>
      <p:grpSp>
        <p:nvGrpSpPr>
          <p:cNvPr id="2418" name="Google Shape;2418;p63"/>
          <p:cNvGrpSpPr/>
          <p:nvPr/>
        </p:nvGrpSpPr>
        <p:grpSpPr>
          <a:xfrm rot="10800000">
            <a:off x="6466674" y="1417242"/>
            <a:ext cx="1169462" cy="3041194"/>
            <a:chOff x="336671" y="1046363"/>
            <a:chExt cx="1368060" cy="3557650"/>
          </a:xfrm>
        </p:grpSpPr>
        <p:grpSp>
          <p:nvGrpSpPr>
            <p:cNvPr id="2419" name="Google Shape;2419;p63"/>
            <p:cNvGrpSpPr/>
            <p:nvPr/>
          </p:nvGrpSpPr>
          <p:grpSpPr>
            <a:xfrm rot="-5400000">
              <a:off x="125950" y="1257084"/>
              <a:ext cx="1789492" cy="1368049"/>
              <a:chOff x="2387499" y="-326599"/>
              <a:chExt cx="3380226" cy="2584150"/>
            </a:xfrm>
          </p:grpSpPr>
          <p:sp>
            <p:nvSpPr>
              <p:cNvPr id="2420" name="Google Shape;242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1" name="Google Shape;242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2" name="Google Shape;242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3" name="Google Shape;242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4" name="Google Shape;242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5" name="Google Shape;242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6" name="Google Shape;242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7" name="Google Shape;242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8" name="Google Shape;242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2429" name="Google Shape;2429;p63"/>
            <p:cNvGrpSpPr/>
            <p:nvPr/>
          </p:nvGrpSpPr>
          <p:grpSpPr>
            <a:xfrm rot="-5400000" flipH="1">
              <a:off x="125961" y="3025242"/>
              <a:ext cx="1789492" cy="1368049"/>
              <a:chOff x="2387499" y="-326599"/>
              <a:chExt cx="3380226" cy="2584150"/>
            </a:xfrm>
          </p:grpSpPr>
          <p:sp>
            <p:nvSpPr>
              <p:cNvPr id="2430" name="Google Shape;243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1" name="Google Shape;243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2" name="Google Shape;243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3" name="Google Shape;243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4" name="Google Shape;243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5" name="Google Shape;243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6" name="Google Shape;243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7" name="Google Shape;243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8" name="Google Shape;243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
        <p:nvSpPr>
          <p:cNvPr id="7" name="Subtitle 6">
            <a:extLst>
              <a:ext uri="{FF2B5EF4-FFF2-40B4-BE49-F238E27FC236}">
                <a16:creationId xmlns:a16="http://schemas.microsoft.com/office/drawing/2014/main" id="{AFAFC448-96DD-AA00-87E7-9AA11E6971DB}"/>
              </a:ext>
            </a:extLst>
          </p:cNvPr>
          <p:cNvSpPr>
            <a:spLocks noGrp="1"/>
          </p:cNvSpPr>
          <p:nvPr>
            <p:ph type="subTitle" idx="1"/>
          </p:nvPr>
        </p:nvSpPr>
        <p:spPr>
          <a:xfrm>
            <a:off x="2182034" y="471714"/>
            <a:ext cx="4786446" cy="527928"/>
          </a:xfrm>
        </p:spPr>
        <p:txBody>
          <a:bodyPr anchor="ctr"/>
          <a:lstStyle/>
          <a:p>
            <a:pPr algn="ctr">
              <a:lnSpc>
                <a:spcPct val="100000"/>
              </a:lnSpc>
            </a:pPr>
            <a:r>
              <a:rPr lang="vi-VN" sz="2400" b="1" dirty="0">
                <a:latin typeface="Arial" panose="020B0604020202020204" pitchFamily="34" charset="0"/>
                <a:cs typeface="Arial" panose="020B0604020202020204" pitchFamily="34" charset="0"/>
              </a:rPr>
              <a:t>CHỦ ĐỀ: MĨ THUẬT CƠ BẢN</a:t>
            </a:r>
          </a:p>
        </p:txBody>
      </p:sp>
      <p:grpSp>
        <p:nvGrpSpPr>
          <p:cNvPr id="9" name="Google Shape;2418;p63">
            <a:extLst>
              <a:ext uri="{FF2B5EF4-FFF2-40B4-BE49-F238E27FC236}">
                <a16:creationId xmlns:a16="http://schemas.microsoft.com/office/drawing/2014/main" id="{DA6F5EAC-62C6-09CE-3A74-C988FA924A9B}"/>
              </a:ext>
            </a:extLst>
          </p:cNvPr>
          <p:cNvGrpSpPr/>
          <p:nvPr/>
        </p:nvGrpSpPr>
        <p:grpSpPr>
          <a:xfrm rot="10800000" flipH="1">
            <a:off x="1507855" y="1431539"/>
            <a:ext cx="1169462" cy="3041194"/>
            <a:chOff x="336671" y="1046363"/>
            <a:chExt cx="1368060" cy="3557650"/>
          </a:xfrm>
        </p:grpSpPr>
        <p:grpSp>
          <p:nvGrpSpPr>
            <p:cNvPr id="10" name="Google Shape;2419;p63">
              <a:extLst>
                <a:ext uri="{FF2B5EF4-FFF2-40B4-BE49-F238E27FC236}">
                  <a16:creationId xmlns:a16="http://schemas.microsoft.com/office/drawing/2014/main" id="{4DCB00ED-188A-3EBB-5A65-1CA404010EDA}"/>
                </a:ext>
              </a:extLst>
            </p:cNvPr>
            <p:cNvGrpSpPr/>
            <p:nvPr/>
          </p:nvGrpSpPr>
          <p:grpSpPr>
            <a:xfrm rot="-5400000">
              <a:off x="125950" y="1257084"/>
              <a:ext cx="1789492" cy="1368049"/>
              <a:chOff x="2387499" y="-326599"/>
              <a:chExt cx="3380226" cy="2584150"/>
            </a:xfrm>
          </p:grpSpPr>
          <p:sp>
            <p:nvSpPr>
              <p:cNvPr id="21" name="Google Shape;2420;p63">
                <a:extLst>
                  <a:ext uri="{FF2B5EF4-FFF2-40B4-BE49-F238E27FC236}">
                    <a16:creationId xmlns:a16="http://schemas.microsoft.com/office/drawing/2014/main" id="{606EAC32-70AB-DCEE-298B-6FDE4763C28F}"/>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2" name="Google Shape;2421;p63">
                <a:extLst>
                  <a:ext uri="{FF2B5EF4-FFF2-40B4-BE49-F238E27FC236}">
                    <a16:creationId xmlns:a16="http://schemas.microsoft.com/office/drawing/2014/main" id="{98E6DF5F-89B4-CE7A-18D7-87589ED23F5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3" name="Google Shape;2422;p63">
                <a:extLst>
                  <a:ext uri="{FF2B5EF4-FFF2-40B4-BE49-F238E27FC236}">
                    <a16:creationId xmlns:a16="http://schemas.microsoft.com/office/drawing/2014/main" id="{D5066120-900B-BAD8-B1FE-CAFE4336A2A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 name="Google Shape;2423;p63">
                <a:extLst>
                  <a:ext uri="{FF2B5EF4-FFF2-40B4-BE49-F238E27FC236}">
                    <a16:creationId xmlns:a16="http://schemas.microsoft.com/office/drawing/2014/main" id="{21356515-2E20-B32A-CDA8-7E81F339E7F2}"/>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5" name="Google Shape;2424;p63">
                <a:extLst>
                  <a:ext uri="{FF2B5EF4-FFF2-40B4-BE49-F238E27FC236}">
                    <a16:creationId xmlns:a16="http://schemas.microsoft.com/office/drawing/2014/main" id="{40616819-627D-76BE-5F22-C0EBCACC24E5}"/>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6" name="Google Shape;2425;p63">
                <a:extLst>
                  <a:ext uri="{FF2B5EF4-FFF2-40B4-BE49-F238E27FC236}">
                    <a16:creationId xmlns:a16="http://schemas.microsoft.com/office/drawing/2014/main" id="{FC536A3D-933F-5840-5AF0-A52300AD6E7B}"/>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7" name="Google Shape;2426;p63">
                <a:extLst>
                  <a:ext uri="{FF2B5EF4-FFF2-40B4-BE49-F238E27FC236}">
                    <a16:creationId xmlns:a16="http://schemas.microsoft.com/office/drawing/2014/main" id="{0E35B742-EABD-6177-D557-156434A0BE97}"/>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8" name="Google Shape;2427;p63">
                <a:extLst>
                  <a:ext uri="{FF2B5EF4-FFF2-40B4-BE49-F238E27FC236}">
                    <a16:creationId xmlns:a16="http://schemas.microsoft.com/office/drawing/2014/main" id="{42EE5E07-0061-3FC7-01AF-61134178089C}"/>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9" name="Google Shape;2428;p63">
                <a:extLst>
                  <a:ext uri="{FF2B5EF4-FFF2-40B4-BE49-F238E27FC236}">
                    <a16:creationId xmlns:a16="http://schemas.microsoft.com/office/drawing/2014/main" id="{F391F16C-2771-590B-D157-84178606EDB6}"/>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11" name="Google Shape;2429;p63">
              <a:extLst>
                <a:ext uri="{FF2B5EF4-FFF2-40B4-BE49-F238E27FC236}">
                  <a16:creationId xmlns:a16="http://schemas.microsoft.com/office/drawing/2014/main" id="{38FF59FC-F46B-05BF-8868-6DD62036B23E}"/>
                </a:ext>
              </a:extLst>
            </p:cNvPr>
            <p:cNvGrpSpPr/>
            <p:nvPr/>
          </p:nvGrpSpPr>
          <p:grpSpPr>
            <a:xfrm rot="-5400000" flipH="1">
              <a:off x="125961" y="3025242"/>
              <a:ext cx="1789492" cy="1368049"/>
              <a:chOff x="2387499" y="-326599"/>
              <a:chExt cx="3380226" cy="2584150"/>
            </a:xfrm>
          </p:grpSpPr>
          <p:sp>
            <p:nvSpPr>
              <p:cNvPr id="12" name="Google Shape;2430;p63">
                <a:extLst>
                  <a:ext uri="{FF2B5EF4-FFF2-40B4-BE49-F238E27FC236}">
                    <a16:creationId xmlns:a16="http://schemas.microsoft.com/office/drawing/2014/main" id="{78E6EF86-9ED4-C045-7BFE-0AE838A981E9}"/>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3" name="Google Shape;2431;p63">
                <a:extLst>
                  <a:ext uri="{FF2B5EF4-FFF2-40B4-BE49-F238E27FC236}">
                    <a16:creationId xmlns:a16="http://schemas.microsoft.com/office/drawing/2014/main" id="{1149C89F-D80C-CB31-869E-D5C5FD540255}"/>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4" name="Google Shape;2432;p63">
                <a:extLst>
                  <a:ext uri="{FF2B5EF4-FFF2-40B4-BE49-F238E27FC236}">
                    <a16:creationId xmlns:a16="http://schemas.microsoft.com/office/drawing/2014/main" id="{2D43BEE4-9371-5FC0-3E05-3C23D2CE624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5" name="Google Shape;2433;p63">
                <a:extLst>
                  <a:ext uri="{FF2B5EF4-FFF2-40B4-BE49-F238E27FC236}">
                    <a16:creationId xmlns:a16="http://schemas.microsoft.com/office/drawing/2014/main" id="{ED9C8A81-4CF1-6399-5224-3A36C50B3BD5}"/>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6" name="Google Shape;2434;p63">
                <a:extLst>
                  <a:ext uri="{FF2B5EF4-FFF2-40B4-BE49-F238E27FC236}">
                    <a16:creationId xmlns:a16="http://schemas.microsoft.com/office/drawing/2014/main" id="{C7F849D4-027C-BA3A-6F62-3BC7C43C2DC2}"/>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7" name="Google Shape;2435;p63">
                <a:extLst>
                  <a:ext uri="{FF2B5EF4-FFF2-40B4-BE49-F238E27FC236}">
                    <a16:creationId xmlns:a16="http://schemas.microsoft.com/office/drawing/2014/main" id="{93F2B665-E6D8-807F-FD7F-398B248AB3B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8" name="Google Shape;2436;p63">
                <a:extLst>
                  <a:ext uri="{FF2B5EF4-FFF2-40B4-BE49-F238E27FC236}">
                    <a16:creationId xmlns:a16="http://schemas.microsoft.com/office/drawing/2014/main" id="{4784F4AD-5F74-ED02-2DD8-0A9BFBD1993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9" name="Google Shape;2437;p63">
                <a:extLst>
                  <a:ext uri="{FF2B5EF4-FFF2-40B4-BE49-F238E27FC236}">
                    <a16:creationId xmlns:a16="http://schemas.microsoft.com/office/drawing/2014/main" id="{E5B2CADA-13DE-BA3B-8A3B-65AD49DFE7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0" name="Google Shape;2438;p63">
                <a:extLst>
                  <a:ext uri="{FF2B5EF4-FFF2-40B4-BE49-F238E27FC236}">
                    <a16:creationId xmlns:a16="http://schemas.microsoft.com/office/drawing/2014/main" id="{FD1DD6F6-2B86-D180-981B-290B9C2FEAE3}"/>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wipe(down)">
                                      <p:cBhvr>
                                        <p:cTn id="7" dur="500"/>
                                        <p:tgtEl>
                                          <p:spTgt spid="7">
                                            <p:bg/>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down)">
                                      <p:cBhvr>
                                        <p:cTn id="11" dur="500"/>
                                        <p:tgtEl>
                                          <p:spTgt spid="7">
                                            <p:txEl>
                                              <p:pRg st="0" end="0"/>
                                            </p:txEl>
                                          </p:spTgt>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outHorizont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uiExpand="1"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168405" y="2698980"/>
            <a:ext cx="680719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QUAN SÁT VÀ NHẬN THỨC</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400" b="1" dirty="0">
                <a:solidFill>
                  <a:schemeClr val="bg2">
                    <a:lumMod val="75000"/>
                  </a:schemeClr>
                </a:solidFill>
                <a:latin typeface="Arial" panose="020B0604020202020204" pitchFamily="34" charset="0"/>
                <a:cs typeface="Arial" panose="020B0604020202020204" pitchFamily="34" charset="0"/>
              </a:rPr>
              <a:t>01</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itle 2">
            <a:extLst>
              <a:ext uri="{FF2B5EF4-FFF2-40B4-BE49-F238E27FC236}">
                <a16:creationId xmlns:a16="http://schemas.microsoft.com/office/drawing/2014/main" id="{EE6FCF4C-9E31-1309-7897-3E3760BA1334}"/>
              </a:ext>
            </a:extLst>
          </p:cNvPr>
          <p:cNvSpPr>
            <a:spLocks noGrp="1"/>
          </p:cNvSpPr>
          <p:nvPr>
            <p:ph type="title"/>
          </p:nvPr>
        </p:nvSpPr>
        <p:spPr>
          <a:xfrm>
            <a:off x="1451429" y="413865"/>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sp>
        <p:nvSpPr>
          <p:cNvPr id="24" name="Double Brace 23">
            <a:extLst>
              <a:ext uri="{FF2B5EF4-FFF2-40B4-BE49-F238E27FC236}">
                <a16:creationId xmlns:a16="http://schemas.microsoft.com/office/drawing/2014/main" id="{997AD37F-8932-0690-A2F0-8A89B45D06BE}"/>
              </a:ext>
            </a:extLst>
          </p:cNvPr>
          <p:cNvSpPr/>
          <p:nvPr/>
        </p:nvSpPr>
        <p:spPr>
          <a:xfrm>
            <a:off x="787397" y="1189690"/>
            <a:ext cx="2229758"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1:</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Hình khái quát của khuôn mặt người là gì?</a:t>
            </a:r>
          </a:p>
        </p:txBody>
      </p:sp>
      <p:sp>
        <p:nvSpPr>
          <p:cNvPr id="30" name="Double Brace 29">
            <a:extLst>
              <a:ext uri="{FF2B5EF4-FFF2-40B4-BE49-F238E27FC236}">
                <a16:creationId xmlns:a16="http://schemas.microsoft.com/office/drawing/2014/main" id="{BB33498A-F625-DB64-62D5-389E5806D65F}"/>
              </a:ext>
            </a:extLst>
          </p:cNvPr>
          <p:cNvSpPr/>
          <p:nvPr/>
        </p:nvSpPr>
        <p:spPr>
          <a:xfrm>
            <a:off x="3374571" y="1189690"/>
            <a:ext cx="2394857"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2: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Chỉ ra những tỉ lệ bằng nhau trên khuôn mặt người.</a:t>
            </a:r>
          </a:p>
        </p:txBody>
      </p:sp>
      <p:sp>
        <p:nvSpPr>
          <p:cNvPr id="3" name="Double Brace 2">
            <a:extLst>
              <a:ext uri="{FF2B5EF4-FFF2-40B4-BE49-F238E27FC236}">
                <a16:creationId xmlns:a16="http://schemas.microsoft.com/office/drawing/2014/main" id="{D63F02C1-4D04-9CFF-2E08-2D412CF488F1}"/>
              </a:ext>
            </a:extLst>
          </p:cNvPr>
          <p:cNvSpPr/>
          <p:nvPr/>
        </p:nvSpPr>
        <p:spPr>
          <a:xfrm>
            <a:off x="6126844" y="1189690"/>
            <a:ext cx="2229759"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3:</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Mô tả khối của các bộ phận mắt, mũi, miệng.</a:t>
            </a:r>
          </a:p>
        </p:txBody>
      </p:sp>
      <p:sp>
        <p:nvSpPr>
          <p:cNvPr id="4" name="Double Brace 3">
            <a:extLst>
              <a:ext uri="{FF2B5EF4-FFF2-40B4-BE49-F238E27FC236}">
                <a16:creationId xmlns:a16="http://schemas.microsoft.com/office/drawing/2014/main" id="{3A3E191F-B344-4A15-71BC-98A543ADA100}"/>
              </a:ext>
            </a:extLst>
          </p:cNvPr>
          <p:cNvSpPr/>
          <p:nvPr/>
        </p:nvSpPr>
        <p:spPr>
          <a:xfrm>
            <a:off x="1500413" y="3345542"/>
            <a:ext cx="6143174" cy="1366739"/>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4: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Giới thiệu tỉ lệ khuôn mặt trẻ em và người lớn, phân tích thêm về tỉ lệ khuôn mặt theo chiều ngang.</a:t>
            </a:r>
          </a:p>
        </p:txBody>
      </p:sp>
    </p:spTree>
    <p:custDataLst>
      <p:tags r:id="rId1"/>
    </p:custDataLst>
    <p:extLst>
      <p:ext uri="{BB962C8B-B14F-4D97-AF65-F5344CB8AC3E}">
        <p14:creationId xmlns:p14="http://schemas.microsoft.com/office/powerpoint/2010/main" val="20369567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500"/>
                                        <p:tgtEl>
                                          <p:spTgt spid="24"/>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down)">
                                      <p:cBhvr>
                                        <p:cTn id="16" dur="500"/>
                                        <p:tgtEl>
                                          <p:spTgt spid="30"/>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30" grpId="0" animBg="1"/>
      <p:bldP spid="3" grpId="0" animBg="1"/>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pic>
        <p:nvPicPr>
          <p:cNvPr id="18" name="Picture 17">
            <a:extLst>
              <a:ext uri="{FF2B5EF4-FFF2-40B4-BE49-F238E27FC236}">
                <a16:creationId xmlns:a16="http://schemas.microsoft.com/office/drawing/2014/main" id="{E615C09F-31C4-C437-E4BB-230C3C64385F}"/>
              </a:ext>
            </a:extLst>
          </p:cNvPr>
          <p:cNvPicPr>
            <a:picLocks noChangeAspect="1"/>
          </p:cNvPicPr>
          <p:nvPr/>
        </p:nvPicPr>
        <p:blipFill rotWithShape="1">
          <a:blip r:embed="rId4"/>
          <a:srcRect l="30719" t="5616" r="30719"/>
          <a:stretch/>
        </p:blipFill>
        <p:spPr>
          <a:xfrm>
            <a:off x="292309" y="1193745"/>
            <a:ext cx="3262522" cy="2926524"/>
          </a:xfrm>
          <a:prstGeom prst="rect">
            <a:avLst/>
          </a:prstGeom>
        </p:spPr>
      </p:pic>
      <p:sp>
        <p:nvSpPr>
          <p:cNvPr id="2" name="Title 2">
            <a:extLst>
              <a:ext uri="{FF2B5EF4-FFF2-40B4-BE49-F238E27FC236}">
                <a16:creationId xmlns:a16="http://schemas.microsoft.com/office/drawing/2014/main" id="{842E0886-E798-DDB5-24E9-99992DA94326}"/>
              </a:ext>
            </a:extLst>
          </p:cNvPr>
          <p:cNvSpPr>
            <a:spLocks noGrp="1"/>
          </p:cNvSpPr>
          <p:nvPr>
            <p:ph type="title"/>
          </p:nvPr>
        </p:nvSpPr>
        <p:spPr>
          <a:xfrm>
            <a:off x="1451429" y="360701"/>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pic>
        <p:nvPicPr>
          <p:cNvPr id="3" name="Picture 2">
            <a:extLst>
              <a:ext uri="{FF2B5EF4-FFF2-40B4-BE49-F238E27FC236}">
                <a16:creationId xmlns:a16="http://schemas.microsoft.com/office/drawing/2014/main" id="{A20F5A2F-E85D-B893-38CB-2E5E77FC1FD9}"/>
              </a:ext>
            </a:extLst>
          </p:cNvPr>
          <p:cNvPicPr>
            <a:picLocks noChangeAspect="1"/>
          </p:cNvPicPr>
          <p:nvPr/>
        </p:nvPicPr>
        <p:blipFill rotWithShape="1">
          <a:blip r:embed="rId5"/>
          <a:srcRect l="34725" t="6930" r="34725"/>
          <a:stretch/>
        </p:blipFill>
        <p:spPr>
          <a:xfrm>
            <a:off x="3647092" y="1193745"/>
            <a:ext cx="2511416" cy="2926524"/>
          </a:xfrm>
          <a:prstGeom prst="rect">
            <a:avLst/>
          </a:prstGeom>
        </p:spPr>
      </p:pic>
      <p:pic>
        <p:nvPicPr>
          <p:cNvPr id="4" name="Picture 3">
            <a:extLst>
              <a:ext uri="{FF2B5EF4-FFF2-40B4-BE49-F238E27FC236}">
                <a16:creationId xmlns:a16="http://schemas.microsoft.com/office/drawing/2014/main" id="{0917F288-18E3-5AF2-EEFD-E7D2E1382C8B}"/>
              </a:ext>
            </a:extLst>
          </p:cNvPr>
          <p:cNvPicPr>
            <a:picLocks noChangeAspect="1"/>
          </p:cNvPicPr>
          <p:nvPr/>
        </p:nvPicPr>
        <p:blipFill rotWithShape="1">
          <a:blip r:embed="rId6"/>
          <a:srcRect l="35840" t="6930" r="35840"/>
          <a:stretch/>
        </p:blipFill>
        <p:spPr>
          <a:xfrm>
            <a:off x="6250769" y="1193745"/>
            <a:ext cx="2600922" cy="2926524"/>
          </a:xfrm>
          <a:prstGeom prst="rect">
            <a:avLst/>
          </a:prstGeom>
        </p:spPr>
      </p:pic>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4"/>
          <a:srcRect l="13598" t="7102" r="19721" b="3260"/>
          <a:stretch/>
        </p:blipFill>
        <p:spPr>
          <a:xfrm>
            <a:off x="656355" y="524653"/>
            <a:ext cx="7831290" cy="3447739"/>
          </a:xfrm>
          <a:prstGeom prst="rect">
            <a:avLst/>
          </a:prstGeom>
        </p:spPr>
      </p:pic>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4"/>
          <a:srcRect l="34687" t="1938" r="34687" b="1938"/>
          <a:stretch/>
        </p:blipFill>
        <p:spPr>
          <a:xfrm>
            <a:off x="660219" y="442677"/>
            <a:ext cx="2554518" cy="3672124"/>
          </a:xfrm>
          <a:prstGeom prst="rect">
            <a:avLst/>
          </a:prstGeom>
        </p:spPr>
      </p:pic>
      <p:pic>
        <p:nvPicPr>
          <p:cNvPr id="2" name="Picture 1">
            <a:extLst>
              <a:ext uri="{FF2B5EF4-FFF2-40B4-BE49-F238E27FC236}">
                <a16:creationId xmlns:a16="http://schemas.microsoft.com/office/drawing/2014/main" id="{03ADDDFE-A1FD-39C1-441F-3B27D7CA0CC0}"/>
              </a:ext>
            </a:extLst>
          </p:cNvPr>
          <p:cNvPicPr>
            <a:picLocks noChangeAspect="1"/>
          </p:cNvPicPr>
          <p:nvPr/>
        </p:nvPicPr>
        <p:blipFill rotWithShape="1">
          <a:blip r:embed="rId5"/>
          <a:srcRect l="16157" t="3100" r="18633" b="3887"/>
          <a:stretch/>
        </p:blipFill>
        <p:spPr>
          <a:xfrm>
            <a:off x="3410262" y="730115"/>
            <a:ext cx="5381470" cy="3097248"/>
          </a:xfrm>
          <a:prstGeom prst="rect">
            <a:avLst/>
          </a:prstGeom>
        </p:spPr>
      </p:pic>
    </p:spTree>
    <p:custDataLst>
      <p:tags r:id="rId1"/>
    </p:custDataLst>
    <p:extLst>
      <p:ext uri="{BB962C8B-B14F-4D97-AF65-F5344CB8AC3E}">
        <p14:creationId xmlns:p14="http://schemas.microsoft.com/office/powerpoint/2010/main" val="15920228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pic>
        <p:nvPicPr>
          <p:cNvPr id="5" name="Picture 4">
            <a:extLst>
              <a:ext uri="{FF2B5EF4-FFF2-40B4-BE49-F238E27FC236}">
                <a16:creationId xmlns:a16="http://schemas.microsoft.com/office/drawing/2014/main" id="{DF4EBBAA-A8F6-8C1E-1CFD-2030BC39BFE8}"/>
              </a:ext>
            </a:extLst>
          </p:cNvPr>
          <p:cNvPicPr>
            <a:picLocks noChangeAspect="1"/>
          </p:cNvPicPr>
          <p:nvPr/>
        </p:nvPicPr>
        <p:blipFill rotWithShape="1">
          <a:blip r:embed="rId4"/>
          <a:srcRect l="40216" t="6930" r="41407" b="24021"/>
          <a:stretch/>
        </p:blipFill>
        <p:spPr>
          <a:xfrm>
            <a:off x="886068" y="1187816"/>
            <a:ext cx="2288728" cy="3289484"/>
          </a:xfrm>
          <a:prstGeom prst="rect">
            <a:avLst/>
          </a:prstGeom>
        </p:spPr>
      </p:pic>
      <p:sp>
        <p:nvSpPr>
          <p:cNvPr id="8" name="Oval 7">
            <a:extLst>
              <a:ext uri="{FF2B5EF4-FFF2-40B4-BE49-F238E27FC236}">
                <a16:creationId xmlns:a16="http://schemas.microsoft.com/office/drawing/2014/main" id="{76177A97-74B4-6972-C6B7-F555F02C7C6E}"/>
              </a:ext>
            </a:extLst>
          </p:cNvPr>
          <p:cNvSpPr/>
          <p:nvPr/>
        </p:nvSpPr>
        <p:spPr>
          <a:xfrm>
            <a:off x="826362" y="1406595"/>
            <a:ext cx="2383382" cy="2958852"/>
          </a:xfrm>
          <a:prstGeom prst="ellipse">
            <a:avLst/>
          </a:prstGeom>
          <a:noFill/>
          <a:ln>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D29DE2A3-A456-93A3-9BE8-C18E84A9BC35}"/>
              </a:ext>
            </a:extLst>
          </p:cNvPr>
          <p:cNvSpPr txBox="1"/>
          <p:nvPr/>
        </p:nvSpPr>
        <p:spPr>
          <a:xfrm>
            <a:off x="3573475" y="1004318"/>
            <a:ext cx="4572000" cy="170303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Hình dạng tổng thể: </a:t>
            </a:r>
            <a:r>
              <a:rPr lang="vi-VN" sz="1800" dirty="0">
                <a:solidFill>
                  <a:srgbClr val="000000"/>
                </a:solidFill>
                <a:effectLst/>
                <a:latin typeface="Arial" panose="020B0604020202020204" pitchFamily="34" charset="0"/>
                <a:cs typeface="Arial" panose="020B0604020202020204" pitchFamily="34" charset="0"/>
              </a:rPr>
              <a:t>Khuôn mặt người được mô tả bằng một hình bầu dục hoặc hình quả trứng với phần rộng hơn ở phía trên và hẹp dần xuống cằm. </a:t>
            </a:r>
            <a:endParaRPr lang="vi-VN" sz="1800" dirty="0">
              <a:effectLst/>
              <a:latin typeface="Arial" panose="020B0604020202020204" pitchFamily="34" charset="0"/>
              <a:cs typeface="Arial" panose="020B0604020202020204" pitchFamily="34" charset="0"/>
            </a:endParaRPr>
          </a:p>
        </p:txBody>
      </p:sp>
      <p:cxnSp>
        <p:nvCxnSpPr>
          <p:cNvPr id="17" name="Straight Arrow Connector 16">
            <a:extLst>
              <a:ext uri="{FF2B5EF4-FFF2-40B4-BE49-F238E27FC236}">
                <a16:creationId xmlns:a16="http://schemas.microsoft.com/office/drawing/2014/main" id="{A1D3D2BF-1B7B-DF0B-9B06-DF1D3500E4CB}"/>
              </a:ext>
            </a:extLst>
          </p:cNvPr>
          <p:cNvCxnSpPr>
            <a:cxnSpLocks/>
            <a:stCxn id="8" idx="6"/>
            <a:endCxn id="10" idx="1"/>
          </p:cNvCxnSpPr>
          <p:nvPr/>
        </p:nvCxnSpPr>
        <p:spPr>
          <a:xfrm flipV="1">
            <a:off x="3209744" y="1855833"/>
            <a:ext cx="363731" cy="103018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TextBox 21">
            <a:extLst>
              <a:ext uri="{FF2B5EF4-FFF2-40B4-BE49-F238E27FC236}">
                <a16:creationId xmlns:a16="http://schemas.microsoft.com/office/drawing/2014/main" id="{DAE8EB3F-8607-183B-1F2F-C51D0077F9CD}"/>
              </a:ext>
            </a:extLst>
          </p:cNvPr>
          <p:cNvSpPr txBox="1"/>
          <p:nvPr/>
        </p:nvSpPr>
        <p:spPr>
          <a:xfrm>
            <a:off x="3573475" y="2737460"/>
            <a:ext cx="4572000"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Trục dọc và ngang: </a:t>
            </a:r>
            <a:r>
              <a:rPr lang="vi-VN" sz="1800" dirty="0">
                <a:solidFill>
                  <a:srgbClr val="000000"/>
                </a:solidFill>
                <a:effectLst/>
                <a:latin typeface="Arial" panose="020B0604020202020204" pitchFamily="34" charset="0"/>
                <a:cs typeface="Arial" panose="020B0604020202020204" pitchFamily="34" charset="0"/>
              </a:rPr>
              <a:t>Khuôn mặt được chia thành hai nửa đối xứng qua một trục dọc (từ đỉnh trán đến cằm) và một trục ngang (từ tai trái đến tai phải qua trung điểm của mắt). </a:t>
            </a:r>
            <a:endParaRPr lang="vi-VN" sz="1800" dirty="0">
              <a:effectLst/>
              <a:latin typeface="Arial" panose="020B0604020202020204" pitchFamily="34" charset="0"/>
              <a:cs typeface="Arial" panose="020B0604020202020204" pitchFamily="34" charset="0"/>
            </a:endParaRPr>
          </a:p>
        </p:txBody>
      </p:sp>
      <p:cxnSp>
        <p:nvCxnSpPr>
          <p:cNvPr id="37" name="Straight Arrow Connector 36">
            <a:extLst>
              <a:ext uri="{FF2B5EF4-FFF2-40B4-BE49-F238E27FC236}">
                <a16:creationId xmlns:a16="http://schemas.microsoft.com/office/drawing/2014/main" id="{594E2C3E-EA8F-1BA2-A403-A4643F8E0AB0}"/>
              </a:ext>
            </a:extLst>
          </p:cNvPr>
          <p:cNvCxnSpPr>
            <a:cxnSpLocks/>
            <a:endCxn id="22" idx="1"/>
          </p:cNvCxnSpPr>
          <p:nvPr/>
        </p:nvCxnSpPr>
        <p:spPr>
          <a:xfrm>
            <a:off x="2435962" y="2207310"/>
            <a:ext cx="1137513" cy="1589415"/>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cxnSp>
        <p:nvCxnSpPr>
          <p:cNvPr id="40" name="Straight Arrow Connector 39">
            <a:extLst>
              <a:ext uri="{FF2B5EF4-FFF2-40B4-BE49-F238E27FC236}">
                <a16:creationId xmlns:a16="http://schemas.microsoft.com/office/drawing/2014/main" id="{D4075C44-8A07-7EDC-BD52-50E51CCC6F38}"/>
              </a:ext>
            </a:extLst>
          </p:cNvPr>
          <p:cNvCxnSpPr>
            <a:cxnSpLocks/>
            <a:endCxn id="22" idx="1"/>
          </p:cNvCxnSpPr>
          <p:nvPr/>
        </p:nvCxnSpPr>
        <p:spPr>
          <a:xfrm>
            <a:off x="2509114" y="3368187"/>
            <a:ext cx="1064361" cy="42853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heel(1)">
                                      <p:cBhvr>
                                        <p:cTn id="12" dur="500"/>
                                        <p:tgtEl>
                                          <p:spTgt spid="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left)">
                                      <p:cBhvr>
                                        <p:cTn id="25" dur="500"/>
                                        <p:tgtEl>
                                          <p:spTgt spid="37"/>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500"/>
                                        <p:tgtEl>
                                          <p:spTgt spid="4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2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sp>
        <p:nvSpPr>
          <p:cNvPr id="10" name="TextBox 9">
            <a:extLst>
              <a:ext uri="{FF2B5EF4-FFF2-40B4-BE49-F238E27FC236}">
                <a16:creationId xmlns:a16="http://schemas.microsoft.com/office/drawing/2014/main" id="{D29DE2A3-A456-93A3-9BE8-C18E84A9BC35}"/>
              </a:ext>
            </a:extLst>
          </p:cNvPr>
          <p:cNvSpPr txBox="1"/>
          <p:nvPr/>
        </p:nvSpPr>
        <p:spPr>
          <a:xfrm>
            <a:off x="2485340" y="1116314"/>
            <a:ext cx="3990440" cy="400110"/>
          </a:xfrm>
          <a:prstGeom prst="rect">
            <a:avLst/>
          </a:prstGeom>
          <a:noFill/>
        </p:spPr>
        <p:txBody>
          <a:bodyPr wrap="square">
            <a:spAutoFit/>
          </a:bodyPr>
          <a:lstStyle/>
          <a:p>
            <a:pPr algn="ctr"/>
            <a:r>
              <a:rPr lang="vi-VN" sz="2000" b="1" dirty="0">
                <a:solidFill>
                  <a:srgbClr val="FF0000"/>
                </a:solidFill>
              </a:rPr>
              <a:t>Phân chia tỷ lệ theo chiều dọc</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4"/>
          <a:srcRect l="40216" t="6930" r="41407" b="24021"/>
          <a:stretch/>
        </p:blipFill>
        <p:spPr>
          <a:xfrm>
            <a:off x="3457619" y="1706276"/>
            <a:ext cx="2045882" cy="2940452"/>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6031381" y="1840288"/>
            <a:ext cx="2000710" cy="1420325"/>
          </a:xfrm>
          <a:prstGeom prst="rect">
            <a:avLst/>
          </a:prstGeom>
          <a:noFill/>
        </p:spPr>
        <p:txBody>
          <a:bodyPr wrap="square">
            <a:spAutoFit/>
          </a:bodyPr>
          <a:lstStyle/>
          <a:p>
            <a:pPr algn="ctr">
              <a:lnSpc>
                <a:spcPct val="150000"/>
              </a:lnSpc>
            </a:pPr>
            <a:r>
              <a:rPr lang="vi-VN" sz="2000" dirty="0"/>
              <a:t>Từ chân tóc đến đường chân mày.</a:t>
            </a:r>
          </a:p>
        </p:txBody>
      </p:sp>
      <p:cxnSp>
        <p:nvCxnSpPr>
          <p:cNvPr id="6" name="Straight Arrow Connector 5">
            <a:extLst>
              <a:ext uri="{FF2B5EF4-FFF2-40B4-BE49-F238E27FC236}">
                <a16:creationId xmlns:a16="http://schemas.microsoft.com/office/drawing/2014/main" id="{61DA5FC3-4A14-E87F-329F-13572940B7DF}"/>
              </a:ext>
            </a:extLst>
          </p:cNvPr>
          <p:cNvCxnSpPr>
            <a:cxnSpLocks/>
            <a:endCxn id="3" idx="1"/>
          </p:cNvCxnSpPr>
          <p:nvPr/>
        </p:nvCxnSpPr>
        <p:spPr>
          <a:xfrm flipV="1">
            <a:off x="4997500" y="2550451"/>
            <a:ext cx="1033881" cy="170803"/>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6031381" y="3500278"/>
            <a:ext cx="2000710" cy="958660"/>
          </a:xfrm>
          <a:prstGeom prst="rect">
            <a:avLst/>
          </a:prstGeom>
          <a:noFill/>
        </p:spPr>
        <p:txBody>
          <a:bodyPr wrap="square">
            <a:spAutoFit/>
          </a:bodyPr>
          <a:lstStyle/>
          <a:p>
            <a:pPr algn="ctr">
              <a:lnSpc>
                <a:spcPct val="150000"/>
              </a:lnSpc>
            </a:pPr>
            <a:r>
              <a:rPr lang="vi-VN" sz="2000" dirty="0"/>
              <a:t>Từ dưới mũi đến cằm.</a:t>
            </a:r>
          </a:p>
        </p:txBody>
      </p:sp>
      <p:cxnSp>
        <p:nvCxnSpPr>
          <p:cNvPr id="13" name="Straight Arrow Connector 12">
            <a:extLst>
              <a:ext uri="{FF2B5EF4-FFF2-40B4-BE49-F238E27FC236}">
                <a16:creationId xmlns:a16="http://schemas.microsoft.com/office/drawing/2014/main" id="{28231824-4018-EA09-FEB7-C07B7D255C88}"/>
              </a:ext>
            </a:extLst>
          </p:cNvPr>
          <p:cNvCxnSpPr>
            <a:cxnSpLocks/>
            <a:endCxn id="12" idx="1"/>
          </p:cNvCxnSpPr>
          <p:nvPr/>
        </p:nvCxnSpPr>
        <p:spPr>
          <a:xfrm flipV="1">
            <a:off x="4997500" y="3979608"/>
            <a:ext cx="1033881" cy="12652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4" name="TextBox 13">
            <a:extLst>
              <a:ext uri="{FF2B5EF4-FFF2-40B4-BE49-F238E27FC236}">
                <a16:creationId xmlns:a16="http://schemas.microsoft.com/office/drawing/2014/main" id="{D3F149A3-91F2-B591-BF92-AD9A88978B5B}"/>
              </a:ext>
            </a:extLst>
          </p:cNvPr>
          <p:cNvSpPr txBox="1"/>
          <p:nvPr/>
        </p:nvSpPr>
        <p:spPr>
          <a:xfrm>
            <a:off x="916977" y="2404018"/>
            <a:ext cx="1835805" cy="1420325"/>
          </a:xfrm>
          <a:prstGeom prst="rect">
            <a:avLst/>
          </a:prstGeom>
          <a:noFill/>
        </p:spPr>
        <p:txBody>
          <a:bodyPr wrap="square">
            <a:spAutoFit/>
          </a:bodyPr>
          <a:lstStyle/>
          <a:p>
            <a:pPr algn="ctr">
              <a:lnSpc>
                <a:spcPct val="150000"/>
              </a:lnSpc>
            </a:pPr>
            <a:r>
              <a:rPr lang="vi-VN" sz="2000" dirty="0"/>
              <a:t>Từ đường chân mày đến dưới mũi.</a:t>
            </a:r>
          </a:p>
        </p:txBody>
      </p:sp>
      <p:cxnSp>
        <p:nvCxnSpPr>
          <p:cNvPr id="15" name="Straight Arrow Connector 14">
            <a:extLst>
              <a:ext uri="{FF2B5EF4-FFF2-40B4-BE49-F238E27FC236}">
                <a16:creationId xmlns:a16="http://schemas.microsoft.com/office/drawing/2014/main" id="{2F5FFF5C-2D11-135C-8A9E-E3B55D88823B}"/>
              </a:ext>
            </a:extLst>
          </p:cNvPr>
          <p:cNvCxnSpPr>
            <a:cxnSpLocks/>
            <a:endCxn id="14" idx="3"/>
          </p:cNvCxnSpPr>
          <p:nvPr/>
        </p:nvCxnSpPr>
        <p:spPr>
          <a:xfrm flipH="1" flipV="1">
            <a:off x="2752782" y="3114181"/>
            <a:ext cx="1321784" cy="38609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custDataLst>
      <p:tags r:id="rId1"/>
    </p:custDataLst>
    <p:extLst>
      <p:ext uri="{BB962C8B-B14F-4D97-AF65-F5344CB8AC3E}">
        <p14:creationId xmlns:p14="http://schemas.microsoft.com/office/powerpoint/2010/main" val="123055389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00"/>
                                        <p:tgtEl>
                                          <p:spTgt spid="1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12" grpId="0"/>
      <p:bldP spid="1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929030" y="335650"/>
            <a:ext cx="7285940"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2:</a:t>
            </a:r>
            <a:r>
              <a:rPr lang="vi-VN" sz="2000" dirty="0">
                <a:solidFill>
                  <a:srgbClr val="000000"/>
                </a:solidFill>
                <a:latin typeface="Arial" panose="020B0604020202020204" pitchFamily="34" charset="0"/>
                <a:cs typeface="Arial" panose="020B0604020202020204" pitchFamily="34" charset="0"/>
              </a:rPr>
              <a:t> Chỉ ra những tỉ lệ bằng nhau trên khuôn mặt người.</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4"/>
          <a:srcRect l="40216" t="6930" r="41407" b="24021"/>
          <a:stretch/>
        </p:blipFill>
        <p:spPr>
          <a:xfrm>
            <a:off x="1274586" y="1354918"/>
            <a:ext cx="2267774" cy="3259368"/>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4471417" y="1404500"/>
            <a:ext cx="3504039" cy="872034"/>
          </a:xfrm>
          <a:prstGeom prst="rect">
            <a:avLst/>
          </a:prstGeom>
          <a:noFill/>
        </p:spPr>
        <p:txBody>
          <a:bodyPr wrap="square">
            <a:spAutoFit/>
          </a:bodyPr>
          <a:lstStyle/>
          <a:p>
            <a:pPr algn="ctr">
              <a:lnSpc>
                <a:spcPct val="150000"/>
              </a:lnSpc>
            </a:pPr>
            <a:r>
              <a:rPr lang="vi-VN" sz="1800" b="1" dirty="0"/>
              <a:t>Khoảng cách giữa hai mắt: </a:t>
            </a:r>
            <a:r>
              <a:rPr lang="vi-VN" sz="1800" dirty="0"/>
              <a:t>bằng chiều rộng của một mắt.</a:t>
            </a:r>
          </a:p>
        </p:txBody>
      </p:sp>
      <p:cxnSp>
        <p:nvCxnSpPr>
          <p:cNvPr id="6" name="Straight Arrow Connector 5">
            <a:extLst>
              <a:ext uri="{FF2B5EF4-FFF2-40B4-BE49-F238E27FC236}">
                <a16:creationId xmlns:a16="http://schemas.microsoft.com/office/drawing/2014/main" id="{61DA5FC3-4A14-E87F-329F-13572940B7DF}"/>
              </a:ext>
            </a:extLst>
          </p:cNvPr>
          <p:cNvCxnSpPr>
            <a:cxnSpLocks/>
            <a:stCxn id="9" idx="0"/>
            <a:endCxn id="3" idx="1"/>
          </p:cNvCxnSpPr>
          <p:nvPr/>
        </p:nvCxnSpPr>
        <p:spPr>
          <a:xfrm flipV="1">
            <a:off x="2408473" y="1840517"/>
            <a:ext cx="2062944" cy="95103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4572000" y="2843420"/>
            <a:ext cx="3302871" cy="1703030"/>
          </a:xfrm>
          <a:prstGeom prst="rect">
            <a:avLst/>
          </a:prstGeom>
          <a:noFill/>
        </p:spPr>
        <p:txBody>
          <a:bodyPr wrap="square">
            <a:spAutoFit/>
          </a:bodyPr>
          <a:lstStyle/>
          <a:p>
            <a:pPr algn="ctr">
              <a:lnSpc>
                <a:spcPct val="150000"/>
              </a:lnSpc>
            </a:pPr>
            <a:r>
              <a:rPr lang="vi-VN" sz="1800" b="1" dirty="0"/>
              <a:t>Chiều dài tai và mũi: </a:t>
            </a:r>
          </a:p>
          <a:p>
            <a:pPr algn="ctr">
              <a:lnSpc>
                <a:spcPct val="150000"/>
              </a:lnSpc>
            </a:pPr>
            <a:r>
              <a:rPr lang="vi-VN" sz="1800" dirty="0"/>
              <a:t>Chiều dài của tai từ đỉnh đến dái tai thường bằng chiều dài của mũi từ gốc đến đầu mũi. </a:t>
            </a:r>
          </a:p>
        </p:txBody>
      </p:sp>
      <p:sp>
        <p:nvSpPr>
          <p:cNvPr id="9" name="Rectangle 8">
            <a:extLst>
              <a:ext uri="{FF2B5EF4-FFF2-40B4-BE49-F238E27FC236}">
                <a16:creationId xmlns:a16="http://schemas.microsoft.com/office/drawing/2014/main" id="{B11ACD4C-4FF7-4F56-914B-DBDFB68433C8}"/>
              </a:ext>
            </a:extLst>
          </p:cNvPr>
          <p:cNvSpPr/>
          <p:nvPr/>
        </p:nvSpPr>
        <p:spPr>
          <a:xfrm>
            <a:off x="2207305" y="2791553"/>
            <a:ext cx="402336" cy="386097"/>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1" name="Straight Arrow Connector 20">
            <a:extLst>
              <a:ext uri="{FF2B5EF4-FFF2-40B4-BE49-F238E27FC236}">
                <a16:creationId xmlns:a16="http://schemas.microsoft.com/office/drawing/2014/main" id="{247AA39F-474B-9606-7D7C-A7C1B1D5FC41}"/>
              </a:ext>
            </a:extLst>
          </p:cNvPr>
          <p:cNvCxnSpPr>
            <a:cxnSpLocks/>
            <a:stCxn id="22" idx="3"/>
            <a:endCxn id="12" idx="1"/>
          </p:cNvCxnSpPr>
          <p:nvPr/>
        </p:nvCxnSpPr>
        <p:spPr>
          <a:xfrm>
            <a:off x="2703379" y="3305051"/>
            <a:ext cx="1868621" cy="389884"/>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Rectangle 21">
            <a:extLst>
              <a:ext uri="{FF2B5EF4-FFF2-40B4-BE49-F238E27FC236}">
                <a16:creationId xmlns:a16="http://schemas.microsoft.com/office/drawing/2014/main" id="{9BE99FB3-E478-9A20-5F15-6D7FA5988A6C}"/>
              </a:ext>
            </a:extLst>
          </p:cNvPr>
          <p:cNvSpPr/>
          <p:nvPr/>
        </p:nvSpPr>
        <p:spPr>
          <a:xfrm>
            <a:off x="2113567" y="2900809"/>
            <a:ext cx="589812" cy="808483"/>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9" name="Straight Arrow Connector 28">
            <a:extLst>
              <a:ext uri="{FF2B5EF4-FFF2-40B4-BE49-F238E27FC236}">
                <a16:creationId xmlns:a16="http://schemas.microsoft.com/office/drawing/2014/main" id="{64DD2D3F-852C-C091-14A4-DE935284231D}"/>
              </a:ext>
            </a:extLst>
          </p:cNvPr>
          <p:cNvCxnSpPr>
            <a:cxnSpLocks/>
            <a:stCxn id="32" idx="3"/>
            <a:endCxn id="12" idx="1"/>
          </p:cNvCxnSpPr>
          <p:nvPr/>
        </p:nvCxnSpPr>
        <p:spPr>
          <a:xfrm>
            <a:off x="3402499" y="3307229"/>
            <a:ext cx="1169501" cy="38770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32" name="Rectangle 31">
            <a:extLst>
              <a:ext uri="{FF2B5EF4-FFF2-40B4-BE49-F238E27FC236}">
                <a16:creationId xmlns:a16="http://schemas.microsoft.com/office/drawing/2014/main" id="{00B0177A-9F7E-CBFE-BD44-5895D0F960ED}"/>
              </a:ext>
            </a:extLst>
          </p:cNvPr>
          <p:cNvSpPr/>
          <p:nvPr/>
        </p:nvSpPr>
        <p:spPr>
          <a:xfrm>
            <a:off x="3183883" y="2919523"/>
            <a:ext cx="218616" cy="775412"/>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spTree>
    <p:custDataLst>
      <p:tags r:id="rId1"/>
    </p:custDataLst>
    <p:extLst>
      <p:ext uri="{BB962C8B-B14F-4D97-AF65-F5344CB8AC3E}">
        <p14:creationId xmlns:p14="http://schemas.microsoft.com/office/powerpoint/2010/main" val="3437258786"/>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par>
                                <p:cTn id="28" presetID="22" presetClass="entr" presetSubtype="8" fill="hold"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9" grpId="0" animBg="1"/>
      <p:bldP spid="22" grpId="0" animBg="1"/>
      <p:bldP spid="3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3B315679-075A-20C8-53D9-421728952EA9}"/>
              </a:ext>
            </a:extLst>
          </p:cNvPr>
          <p:cNvPicPr>
            <a:picLocks noChangeAspect="1"/>
          </p:cNvPicPr>
          <p:nvPr/>
        </p:nvPicPr>
        <p:blipFill rotWithShape="1">
          <a:blip r:embed="rId4"/>
          <a:srcRect l="46397" t="2923" r="18620" b="15795"/>
          <a:stretch/>
        </p:blipFill>
        <p:spPr>
          <a:xfrm>
            <a:off x="5400372" y="256240"/>
            <a:ext cx="2500044" cy="2343878"/>
          </a:xfrm>
          <a:prstGeom prst="rect">
            <a:avLst/>
          </a:prstGeom>
        </p:spPr>
      </p:pic>
      <p:sp>
        <p:nvSpPr>
          <p:cNvPr id="6" name="TextBox 5">
            <a:extLst>
              <a:ext uri="{FF2B5EF4-FFF2-40B4-BE49-F238E27FC236}">
                <a16:creationId xmlns:a16="http://schemas.microsoft.com/office/drawing/2014/main" id="{E0A81E07-6178-3A4F-3F48-C996CFEB7540}"/>
              </a:ext>
            </a:extLst>
          </p:cNvPr>
          <p:cNvSpPr txBox="1"/>
          <p:nvPr/>
        </p:nvSpPr>
        <p:spPr>
          <a:xfrm>
            <a:off x="1002180" y="234704"/>
            <a:ext cx="4140406" cy="3365024"/>
          </a:xfrm>
          <a:prstGeom prst="rect">
            <a:avLst/>
          </a:prstGeom>
          <a:noFill/>
        </p:spPr>
        <p:txBody>
          <a:bodyPr wrap="square">
            <a:spAutoFit/>
          </a:bodyPr>
          <a:lstStyle/>
          <a:p>
            <a:pPr algn="ctr">
              <a:lnSpc>
                <a:spcPct val="150000"/>
              </a:lnSpc>
            </a:pPr>
            <a:r>
              <a:rPr lang="vi-VN" sz="1800" b="1" dirty="0"/>
              <a:t>Khoảng cách giữa các phần khác nhau của khuôn mặt: </a:t>
            </a:r>
          </a:p>
          <a:p>
            <a:pPr algn="just">
              <a:lnSpc>
                <a:spcPct val="150000"/>
              </a:lnSpc>
            </a:pPr>
            <a:r>
              <a:rPr lang="vi-VN" sz="1800" dirty="0"/>
              <a:t>+ Khoảng cách từ đường chân mày đến dưới mũi thường bằng khoảng cách từ dưới mũi đến cằm. </a:t>
            </a:r>
          </a:p>
          <a:p>
            <a:pPr algn="just">
              <a:lnSpc>
                <a:spcPct val="150000"/>
              </a:lnSpc>
            </a:pPr>
            <a:r>
              <a:rPr lang="vi-VN" sz="1800" dirty="0"/>
              <a:t>+ Chiều dài từ đỉnh trán (chân tóc) đến dưới mũi bằng chiều dài từ dưới mũi đến cằm. </a:t>
            </a:r>
          </a:p>
        </p:txBody>
      </p:sp>
      <p:sp>
        <p:nvSpPr>
          <p:cNvPr id="7" name="TextBox 6">
            <a:extLst>
              <a:ext uri="{FF2B5EF4-FFF2-40B4-BE49-F238E27FC236}">
                <a16:creationId xmlns:a16="http://schemas.microsoft.com/office/drawing/2014/main" id="{6D53F49B-49B8-BDBA-F4E9-90275CEE470F}"/>
              </a:ext>
            </a:extLst>
          </p:cNvPr>
          <p:cNvSpPr txBox="1"/>
          <p:nvPr/>
        </p:nvSpPr>
        <p:spPr>
          <a:xfrm>
            <a:off x="1345385" y="3599728"/>
            <a:ext cx="3453996" cy="1287532"/>
          </a:xfrm>
          <a:prstGeom prst="rect">
            <a:avLst/>
          </a:prstGeom>
          <a:noFill/>
        </p:spPr>
        <p:txBody>
          <a:bodyPr wrap="square">
            <a:spAutoFit/>
          </a:bodyPr>
          <a:lstStyle/>
          <a:p>
            <a:pPr algn="ctr">
              <a:lnSpc>
                <a:spcPct val="150000"/>
              </a:lnSpc>
            </a:pPr>
            <a:r>
              <a:rPr lang="vi-VN" sz="1800" b="1" dirty="0"/>
              <a:t>Độ rộng của miệng khi cười: </a:t>
            </a:r>
          </a:p>
          <a:p>
            <a:pPr marL="285750" indent="-285750" algn="just">
              <a:lnSpc>
                <a:spcPct val="150000"/>
              </a:lnSpc>
              <a:buFont typeface="Arial" panose="020B0604020202020204" pitchFamily="34" charset="0"/>
              <a:buChar char="•"/>
            </a:pPr>
            <a:r>
              <a:rPr lang="vi-VN" sz="1800" dirty="0"/>
              <a:t>Thường bằng khoảng cách giữa hai đồng tử của mắt. </a:t>
            </a:r>
          </a:p>
        </p:txBody>
      </p:sp>
      <p:pic>
        <p:nvPicPr>
          <p:cNvPr id="9" name="Picture 8">
            <a:extLst>
              <a:ext uri="{FF2B5EF4-FFF2-40B4-BE49-F238E27FC236}">
                <a16:creationId xmlns:a16="http://schemas.microsoft.com/office/drawing/2014/main" id="{D5B123B3-F367-5215-51DC-A6E8732D5E47}"/>
              </a:ext>
            </a:extLst>
          </p:cNvPr>
          <p:cNvPicPr>
            <a:picLocks noChangeAspect="1"/>
          </p:cNvPicPr>
          <p:nvPr/>
        </p:nvPicPr>
        <p:blipFill rotWithShape="1">
          <a:blip r:embed="rId5"/>
          <a:srcRect l="62896" t="41794" r="20503" b="18379"/>
          <a:stretch/>
        </p:blipFill>
        <p:spPr>
          <a:xfrm>
            <a:off x="5400372" y="2922976"/>
            <a:ext cx="2500044" cy="1964284"/>
          </a:xfrm>
          <a:prstGeom prst="rect">
            <a:avLst/>
          </a:prstGeom>
        </p:spPr>
      </p:pic>
    </p:spTree>
    <p:custDataLst>
      <p:tags r:id="rId1"/>
    </p:custDataLst>
    <p:extLst>
      <p:ext uri="{BB962C8B-B14F-4D97-AF65-F5344CB8AC3E}">
        <p14:creationId xmlns:p14="http://schemas.microsoft.com/office/powerpoint/2010/main" val="184335697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wipe(left)">
                                      <p:cBhvr>
                                        <p:cTn id="15" dur="500"/>
                                        <p:tgtEl>
                                          <p:spTgt spid="6">
                                            <p:txEl>
                                              <p:pRg st="1" end="1"/>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wipe(left)">
                                      <p:cBhvr>
                                        <p:cTn id="19" dur="500"/>
                                        <p:tgtEl>
                                          <p:spTgt spid="6">
                                            <p:txEl>
                                              <p:pRg st="2" end="2"/>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Effect transition="in" filter="wipe(left)">
                                      <p:cBhvr>
                                        <p:cTn id="27" dur="500"/>
                                        <p:tgtEl>
                                          <p:spTgt spid="7">
                                            <p:txEl>
                                              <p:pRg st="1" end="1"/>
                                            </p:txEl>
                                          </p:spTgt>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7"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6" name="TextBox 15">
            <a:extLst>
              <a:ext uri="{FF2B5EF4-FFF2-40B4-BE49-F238E27FC236}">
                <a16:creationId xmlns:a16="http://schemas.microsoft.com/office/drawing/2014/main" id="{BEC9621F-8917-AF74-E80D-4DBA4834810A}"/>
              </a:ext>
            </a:extLst>
          </p:cNvPr>
          <p:cNvSpPr txBox="1"/>
          <p:nvPr/>
        </p:nvSpPr>
        <p:spPr>
          <a:xfrm>
            <a:off x="4709888" y="474292"/>
            <a:ext cx="2888342" cy="584775"/>
          </a:xfrm>
          <a:prstGeom prst="rect">
            <a:avLst/>
          </a:prstGeom>
          <a:noFill/>
        </p:spPr>
        <p:txBody>
          <a:bodyPr wrap="square" anchor="ctr">
            <a:spAutoFit/>
          </a:bodyPr>
          <a:lstStyle/>
          <a:p>
            <a:pPr algn="ctr"/>
            <a:r>
              <a:rPr lang="vi-VN" sz="3200" b="1" dirty="0">
                <a:solidFill>
                  <a:schemeClr val="bg2">
                    <a:lumMod val="75000"/>
                  </a:schemeClr>
                </a:solidFill>
                <a:effectLst/>
                <a:latin typeface="Arial" panose="020B0604020202020204" pitchFamily="34" charset="0"/>
                <a:cs typeface="Arial" panose="020B0604020202020204" pitchFamily="34" charset="0"/>
              </a:rPr>
              <a:t>KHỞI ĐỘNG</a:t>
            </a:r>
          </a:p>
        </p:txBody>
      </p:sp>
      <p:grpSp>
        <p:nvGrpSpPr>
          <p:cNvPr id="7" name="Group 6">
            <a:extLst>
              <a:ext uri="{FF2B5EF4-FFF2-40B4-BE49-F238E27FC236}">
                <a16:creationId xmlns:a16="http://schemas.microsoft.com/office/drawing/2014/main" id="{C8C53C53-4D44-ECEF-93FA-97E0C3DAD8B9}"/>
              </a:ext>
            </a:extLst>
          </p:cNvPr>
          <p:cNvGrpSpPr/>
          <p:nvPr/>
        </p:nvGrpSpPr>
        <p:grpSpPr>
          <a:xfrm>
            <a:off x="1286848" y="552832"/>
            <a:ext cx="2465096" cy="4597659"/>
            <a:chOff x="1352162" y="206570"/>
            <a:chExt cx="2465096" cy="4597659"/>
          </a:xfrm>
        </p:grpSpPr>
        <p:sp>
          <p:nvSpPr>
            <p:cNvPr id="3" name="Freeform 33">
              <a:extLst>
                <a:ext uri="{FF2B5EF4-FFF2-40B4-BE49-F238E27FC236}">
                  <a16:creationId xmlns:a16="http://schemas.microsoft.com/office/drawing/2014/main" id="{E370AE44-CEFA-7607-7826-9C1D1B5E7BF6}"/>
                </a:ext>
              </a:extLst>
            </p:cNvPr>
            <p:cNvSpPr/>
            <p:nvPr/>
          </p:nvSpPr>
          <p:spPr>
            <a:xfrm>
              <a:off x="1352162" y="206570"/>
              <a:ext cx="2465096" cy="4597659"/>
            </a:xfrm>
            <a:custGeom>
              <a:avLst/>
              <a:gdLst/>
              <a:ahLst/>
              <a:cxnLst/>
              <a:rect l="l" t="t" r="r" b="b"/>
              <a:pathLst>
                <a:path w="562260" h="1078676">
                  <a:moveTo>
                    <a:pt x="0" y="0"/>
                  </a:moveTo>
                  <a:lnTo>
                    <a:pt x="562260" y="0"/>
                  </a:lnTo>
                  <a:lnTo>
                    <a:pt x="562260" y="1078675"/>
                  </a:lnTo>
                  <a:lnTo>
                    <a:pt x="0" y="1078675"/>
                  </a:lnTo>
                  <a:lnTo>
                    <a:pt x="0" y="0"/>
                  </a:lnTo>
                  <a:close/>
                </a:path>
              </a:pathLst>
            </a:custGeom>
            <a:blipFill>
              <a:blip r:embed="rId4">
                <a:extLst>
                  <a:ext uri="{96DAC541-7B7A-43D3-8B79-37D633B846F1}">
                    <asvg:svgBlip xmlns:asvg="http://schemas.microsoft.com/office/drawing/2016/SVG/main" r:embed="rId5"/>
                  </a:ext>
                </a:extLst>
              </a:blip>
              <a:stretch>
                <a:fillRect b="-7379"/>
              </a:stretch>
            </a:blipFill>
          </p:spPr>
          <p:txBody>
            <a:bodyPr/>
            <a:lstStyle/>
            <a:p>
              <a:endParaRPr lang="vi-VN" sz="1200" dirty="0"/>
            </a:p>
          </p:txBody>
        </p:sp>
        <p:sp>
          <p:nvSpPr>
            <p:cNvPr id="6" name="TextBox 5">
              <a:extLst>
                <a:ext uri="{FF2B5EF4-FFF2-40B4-BE49-F238E27FC236}">
                  <a16:creationId xmlns:a16="http://schemas.microsoft.com/office/drawing/2014/main" id="{F42C460F-F65F-7964-9720-4BE404E9EEC3}"/>
                </a:ext>
              </a:extLst>
            </p:cNvPr>
            <p:cNvSpPr txBox="1"/>
            <p:nvPr/>
          </p:nvSpPr>
          <p:spPr>
            <a:xfrm>
              <a:off x="1467110" y="879740"/>
              <a:ext cx="2235200" cy="1305165"/>
            </a:xfrm>
            <a:prstGeom prst="rect">
              <a:avLst/>
            </a:prstGeom>
            <a:noFill/>
          </p:spPr>
          <p:txBody>
            <a:bodyPr wrap="square" anchor="ctr">
              <a:spAutoFit/>
            </a:bodyPr>
            <a:lstStyle/>
            <a:p>
              <a:pPr algn="ctr">
                <a:lnSpc>
                  <a:spcPct val="150000"/>
                </a:lnSpc>
              </a:pPr>
              <a:r>
                <a:rPr lang="vi-VN" sz="2800" b="1" dirty="0">
                  <a:solidFill>
                    <a:schemeClr val="tx1"/>
                  </a:solidFill>
                  <a:effectLst/>
                  <a:latin typeface="Arial" panose="020B0604020202020204" pitchFamily="34" charset="0"/>
                  <a:cs typeface="Arial" panose="020B0604020202020204" pitchFamily="34" charset="0"/>
                </a:rPr>
                <a:t>Mảnh ghép mĩ thuật</a:t>
              </a:r>
            </a:p>
          </p:txBody>
        </p:sp>
      </p:grpSp>
      <p:sp>
        <p:nvSpPr>
          <p:cNvPr id="9" name="Double Brace 8">
            <a:extLst>
              <a:ext uri="{FF2B5EF4-FFF2-40B4-BE49-F238E27FC236}">
                <a16:creationId xmlns:a16="http://schemas.microsoft.com/office/drawing/2014/main" id="{21D348A8-4B57-7946-D6C8-61065A7C015B}"/>
              </a:ext>
            </a:extLst>
          </p:cNvPr>
          <p:cNvSpPr/>
          <p:nvPr/>
        </p:nvSpPr>
        <p:spPr>
          <a:xfrm>
            <a:off x="4158346" y="1226002"/>
            <a:ext cx="3991426" cy="2201505"/>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216000" rtlCol="0" anchor="ctr"/>
          <a:lstStyle/>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Để lật mở được mỗi mảnh ghép </a:t>
            </a:r>
          </a:p>
          <a:p>
            <a:pPr algn="ctr">
              <a:lnSpc>
                <a:spcPct val="150000"/>
              </a:lnSpc>
            </a:pPr>
            <a:r>
              <a:rPr lang="vi-VN" sz="1800" dirty="0">
                <a:solidFill>
                  <a:schemeClr val="bg1">
                    <a:lumMod val="10000"/>
                  </a:schemeClr>
                </a:solidFill>
                <a:effectLst/>
                <a:latin typeface="Arial" panose="020B0604020202020204" pitchFamily="34" charset="0"/>
                <a:cs typeface="Arial" panose="020B0604020202020204" pitchFamily="34" charset="0"/>
              </a:rPr>
              <a:t>bị che khuất hình ảnh, HS trả lời câu hỏi liên quan kiến đến Chủ đề </a:t>
            </a:r>
            <a:r>
              <a:rPr lang="vi-VN" sz="1800" i="1" dirty="0">
                <a:solidFill>
                  <a:schemeClr val="bg1">
                    <a:lumMod val="10000"/>
                  </a:schemeClr>
                </a:solidFill>
                <a:effectLst/>
                <a:latin typeface="Arial" panose="020B0604020202020204" pitchFamily="34" charset="0"/>
                <a:cs typeface="Arial" panose="020B0604020202020204" pitchFamily="34" charset="0"/>
              </a:rPr>
              <a:t>Phù điêu chân dung phác mảng.</a:t>
            </a:r>
            <a:endParaRPr lang="vi-VN" sz="1800" dirty="0">
              <a:solidFill>
                <a:schemeClr val="bg1">
                  <a:lumMod val="10000"/>
                </a:schemeClr>
              </a:solidFill>
              <a:effectLst/>
              <a:latin typeface="Arial" panose="020B0604020202020204" pitchFamily="34" charset="0"/>
              <a:cs typeface="Arial" panose="020B0604020202020204" pitchFamily="34" charset="0"/>
            </a:endParaRPr>
          </a:p>
        </p:txBody>
      </p:sp>
      <p:sp>
        <p:nvSpPr>
          <p:cNvPr id="10" name="Freeform 66">
            <a:extLst>
              <a:ext uri="{FF2B5EF4-FFF2-40B4-BE49-F238E27FC236}">
                <a16:creationId xmlns:a16="http://schemas.microsoft.com/office/drawing/2014/main" id="{D54CD6CB-B76E-A11F-3C39-A785FD514006}"/>
              </a:ext>
            </a:extLst>
          </p:cNvPr>
          <p:cNvSpPr/>
          <p:nvPr/>
        </p:nvSpPr>
        <p:spPr>
          <a:xfrm flipH="1">
            <a:off x="5258964" y="3353565"/>
            <a:ext cx="1790189" cy="1796926"/>
          </a:xfrm>
          <a:custGeom>
            <a:avLst/>
            <a:gdLst/>
            <a:ahLst/>
            <a:cxnLst/>
            <a:rect l="l" t="t" r="r" b="b"/>
            <a:pathLst>
              <a:path w="765675" h="768557">
                <a:moveTo>
                  <a:pt x="0" y="0"/>
                </a:moveTo>
                <a:lnTo>
                  <a:pt x="765674" y="0"/>
                </a:lnTo>
                <a:lnTo>
                  <a:pt x="765674" y="768556"/>
                </a:lnTo>
                <a:lnTo>
                  <a:pt x="0" y="768556"/>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endParaRPr lang="vi-VN" sz="1200"/>
          </a:p>
        </p:txBody>
      </p:sp>
    </p:spTree>
    <p:custDataLst>
      <p:tags r:id="rId1"/>
    </p:custDataLst>
    <p:extLst>
      <p:ext uri="{BB962C8B-B14F-4D97-AF65-F5344CB8AC3E}">
        <p14:creationId xmlns:p14="http://schemas.microsoft.com/office/powerpoint/2010/main" val="305728943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6" presetClass="entr" presetSubtype="37"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barn(outVertical)">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10" name="Picture 9">
            <a:extLst>
              <a:ext uri="{FF2B5EF4-FFF2-40B4-BE49-F238E27FC236}">
                <a16:creationId xmlns:a16="http://schemas.microsoft.com/office/drawing/2014/main" id="{B8DC06F8-611C-00B9-4CC2-454C786CFE47}"/>
              </a:ext>
            </a:extLst>
          </p:cNvPr>
          <p:cNvPicPr>
            <a:picLocks noChangeAspect="1"/>
          </p:cNvPicPr>
          <p:nvPr/>
        </p:nvPicPr>
        <p:blipFill rotWithShape="1">
          <a:blip r:embed="rId4"/>
          <a:srcRect l="32653" t="40615" r="51196" b="17929"/>
          <a:stretch/>
        </p:blipFill>
        <p:spPr>
          <a:xfrm>
            <a:off x="578116" y="1466835"/>
            <a:ext cx="2683051" cy="2402907"/>
          </a:xfrm>
          <a:prstGeom prst="rect">
            <a:avLst/>
          </a:prstGeom>
        </p:spPr>
      </p:pic>
      <p:sp>
        <p:nvSpPr>
          <p:cNvPr id="11" name="TextBox 10">
            <a:extLst>
              <a:ext uri="{FF2B5EF4-FFF2-40B4-BE49-F238E27FC236}">
                <a16:creationId xmlns:a16="http://schemas.microsoft.com/office/drawing/2014/main" id="{80C7FED7-C7D1-3188-5548-4E61BA744C16}"/>
              </a:ext>
            </a:extLst>
          </p:cNvPr>
          <p:cNvSpPr txBox="1"/>
          <p:nvPr/>
        </p:nvSpPr>
        <p:spPr>
          <a:xfrm>
            <a:off x="3460091" y="1485991"/>
            <a:ext cx="5105793" cy="234365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2000" b="1" dirty="0"/>
              <a:t>Mắt: </a:t>
            </a:r>
          </a:p>
          <a:p>
            <a:pPr algn="just">
              <a:lnSpc>
                <a:spcPct val="150000"/>
              </a:lnSpc>
            </a:pPr>
            <a:r>
              <a:rPr lang="vi-VN" sz="2000" dirty="0"/>
              <a:t>+ Hình dạng: giống như một hạt hạnh nhân hoặc một quả trứng, với phần nhãn cầu tròn và giác mạc hơi lồi ra phía trước. </a:t>
            </a:r>
          </a:p>
          <a:p>
            <a:pPr algn="just">
              <a:lnSpc>
                <a:spcPct val="150000"/>
              </a:lnSpc>
            </a:pPr>
            <a:r>
              <a:rPr lang="vi-VN" sz="2000" dirty="0"/>
              <a:t>+ Cấu trúc khối: có dạng khối cầu.</a:t>
            </a:r>
          </a:p>
        </p:txBody>
      </p:sp>
      <p:sp>
        <p:nvSpPr>
          <p:cNvPr id="12" name="Double Brace 11">
            <a:extLst>
              <a:ext uri="{FF2B5EF4-FFF2-40B4-BE49-F238E27FC236}">
                <a16:creationId xmlns:a16="http://schemas.microsoft.com/office/drawing/2014/main" id="{0BFA162B-2360-8E9D-E73C-8C0978E3A5A0}"/>
              </a:ext>
            </a:extLst>
          </p:cNvPr>
          <p:cNvSpPr/>
          <p:nvPr/>
        </p:nvSpPr>
        <p:spPr>
          <a:xfrm>
            <a:off x="1250899" y="467323"/>
            <a:ext cx="6642202" cy="513382"/>
          </a:xfrm>
          <a:prstGeom prst="bracePair">
            <a:avLst>
              <a:gd name="adj" fmla="val 4543"/>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3:</a:t>
            </a:r>
            <a:r>
              <a:rPr lang="vi-VN" sz="2000" dirty="0">
                <a:solidFill>
                  <a:srgbClr val="000000"/>
                </a:solidFill>
                <a:latin typeface="Arial" panose="020B0604020202020204" pitchFamily="34" charset="0"/>
                <a:cs typeface="Arial" panose="020B0604020202020204" pitchFamily="34" charset="0"/>
              </a:rPr>
              <a:t> Mô tả khối của các bộ phận mắt, mũi, miệng.</a:t>
            </a:r>
          </a:p>
        </p:txBody>
      </p:sp>
    </p:spTree>
    <p:custDataLst>
      <p:tags r:id="rId1"/>
    </p:custDataLst>
    <p:extLst>
      <p:ext uri="{BB962C8B-B14F-4D97-AF65-F5344CB8AC3E}">
        <p14:creationId xmlns:p14="http://schemas.microsoft.com/office/powerpoint/2010/main" val="126739185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wipe(left)">
                                      <p:cBhvr>
                                        <p:cTn id="12" dur="500"/>
                                        <p:tgtEl>
                                          <p:spTgt spid="11">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Effect transition="in" filter="wipe(left)">
                                      <p:cBhvr>
                                        <p:cTn id="16" dur="500"/>
                                        <p:tgtEl>
                                          <p:spTgt spid="11">
                                            <p:txEl>
                                              <p:pRg st="1" end="1"/>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wipe(left)">
                                      <p:cBhvr>
                                        <p:cTn id="20"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4" name="TextBox 3">
            <a:extLst>
              <a:ext uri="{FF2B5EF4-FFF2-40B4-BE49-F238E27FC236}">
                <a16:creationId xmlns:a16="http://schemas.microsoft.com/office/drawing/2014/main" id="{320A0331-F8CB-D33D-7A3B-000F103BA277}"/>
              </a:ext>
            </a:extLst>
          </p:cNvPr>
          <p:cNvSpPr txBox="1"/>
          <p:nvPr/>
        </p:nvSpPr>
        <p:spPr>
          <a:xfrm>
            <a:off x="3701708" y="409650"/>
            <a:ext cx="4301338"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Mũi: </a:t>
            </a:r>
          </a:p>
          <a:p>
            <a:pPr algn="just">
              <a:lnSpc>
                <a:spcPct val="150000"/>
              </a:lnSpc>
            </a:pPr>
            <a:r>
              <a:rPr lang="vi-VN" sz="1800" dirty="0"/>
              <a:t>+ Hình dạng: hình kim tự tháp, với ba bề mặt chính - mặt trước và hai mặt bên. </a:t>
            </a:r>
          </a:p>
          <a:p>
            <a:pPr algn="just">
              <a:lnSpc>
                <a:spcPct val="150000"/>
              </a:lnSpc>
            </a:pPr>
            <a:r>
              <a:rPr lang="vi-VN" sz="1800" dirty="0"/>
              <a:t>+ Cấu trúc khối: có dạng chóp cụt</a:t>
            </a:r>
          </a:p>
        </p:txBody>
      </p:sp>
      <p:pic>
        <p:nvPicPr>
          <p:cNvPr id="8" name="Picture 7">
            <a:extLst>
              <a:ext uri="{FF2B5EF4-FFF2-40B4-BE49-F238E27FC236}">
                <a16:creationId xmlns:a16="http://schemas.microsoft.com/office/drawing/2014/main" id="{AB174DD2-558C-914D-C547-75C0270FBB63}"/>
              </a:ext>
            </a:extLst>
          </p:cNvPr>
          <p:cNvPicPr>
            <a:picLocks noChangeAspect="1"/>
          </p:cNvPicPr>
          <p:nvPr/>
        </p:nvPicPr>
        <p:blipFill rotWithShape="1">
          <a:blip r:embed="rId4"/>
          <a:srcRect l="49147" t="8963" r="37046" b="18972"/>
          <a:stretch/>
        </p:blipFill>
        <p:spPr>
          <a:xfrm>
            <a:off x="6349811" y="2216505"/>
            <a:ext cx="1653235" cy="2653324"/>
          </a:xfrm>
          <a:prstGeom prst="rect">
            <a:avLst/>
          </a:prstGeom>
        </p:spPr>
      </p:pic>
      <p:pic>
        <p:nvPicPr>
          <p:cNvPr id="12" name="Picture 11">
            <a:extLst>
              <a:ext uri="{FF2B5EF4-FFF2-40B4-BE49-F238E27FC236}">
                <a16:creationId xmlns:a16="http://schemas.microsoft.com/office/drawing/2014/main" id="{F4EF376F-FCBF-F520-3870-8E4ED6089789}"/>
              </a:ext>
            </a:extLst>
          </p:cNvPr>
          <p:cNvPicPr>
            <a:picLocks noChangeAspect="1"/>
          </p:cNvPicPr>
          <p:nvPr/>
        </p:nvPicPr>
        <p:blipFill rotWithShape="1">
          <a:blip r:embed="rId5"/>
          <a:srcRect l="6017" r="6017"/>
          <a:stretch/>
        </p:blipFill>
        <p:spPr>
          <a:xfrm>
            <a:off x="1140954" y="532994"/>
            <a:ext cx="2263090" cy="2026795"/>
          </a:xfrm>
          <a:prstGeom prst="rect">
            <a:avLst/>
          </a:prstGeom>
        </p:spPr>
      </p:pic>
      <p:sp>
        <p:nvSpPr>
          <p:cNvPr id="13" name="TextBox 12">
            <a:extLst>
              <a:ext uri="{FF2B5EF4-FFF2-40B4-BE49-F238E27FC236}">
                <a16:creationId xmlns:a16="http://schemas.microsoft.com/office/drawing/2014/main" id="{DDD0F2E9-768E-8BC3-7FC2-053B17577D8A}"/>
              </a:ext>
            </a:extLst>
          </p:cNvPr>
          <p:cNvSpPr txBox="1"/>
          <p:nvPr/>
        </p:nvSpPr>
        <p:spPr>
          <a:xfrm>
            <a:off x="1140953" y="3006899"/>
            <a:ext cx="4850195"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Miệng: </a:t>
            </a:r>
          </a:p>
          <a:p>
            <a:pPr algn="just">
              <a:lnSpc>
                <a:spcPct val="150000"/>
              </a:lnSpc>
            </a:pPr>
            <a:r>
              <a:rPr lang="vi-VN" sz="1800" dirty="0"/>
              <a:t>+ Hình dạng: hình đường cong, với hai môi trên và dưới tạo thành một khối cơ bắp. </a:t>
            </a:r>
          </a:p>
          <a:p>
            <a:pPr algn="just">
              <a:lnSpc>
                <a:spcPct val="150000"/>
              </a:lnSpc>
            </a:pPr>
            <a:r>
              <a:rPr lang="vi-VN" sz="1800" dirty="0"/>
              <a:t>+ Cấu trúc khối: có dạng hình hộp.</a:t>
            </a:r>
          </a:p>
        </p:txBody>
      </p:sp>
    </p:spTree>
    <p:custDataLst>
      <p:tags r:id="rId1"/>
    </p:custDataLst>
    <p:extLst>
      <p:ext uri="{BB962C8B-B14F-4D97-AF65-F5344CB8AC3E}">
        <p14:creationId xmlns:p14="http://schemas.microsoft.com/office/powerpoint/2010/main" val="54005866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wipe(left)">
                                      <p:cBhvr>
                                        <p:cTn id="11" dur="500"/>
                                        <p:tgtEl>
                                          <p:spTgt spid="4">
                                            <p:txEl>
                                              <p:pRg st="1" end="1"/>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wipe(left)">
                                      <p:cBhvr>
                                        <p:cTn id="15" dur="500"/>
                                        <p:tgtEl>
                                          <p:spTgt spid="4">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3">
                                            <p:txEl>
                                              <p:pRg st="0" end="0"/>
                                            </p:txEl>
                                          </p:spTgt>
                                        </p:tgtEl>
                                        <p:attrNameLst>
                                          <p:attrName>style.visibility</p:attrName>
                                        </p:attrNameLst>
                                      </p:cBhvr>
                                      <p:to>
                                        <p:strVal val="visible"/>
                                      </p:to>
                                    </p:set>
                                    <p:animEffect transition="in" filter="wipe(left)">
                                      <p:cBhvr>
                                        <p:cTn id="28" dur="500"/>
                                        <p:tgtEl>
                                          <p:spTgt spid="13">
                                            <p:txEl>
                                              <p:pRg st="0" end="0"/>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animEffect transition="in" filter="wipe(left)">
                                      <p:cBhvr>
                                        <p:cTn id="32" dur="500"/>
                                        <p:tgtEl>
                                          <p:spTgt spid="13">
                                            <p:txEl>
                                              <p:pRg st="1" end="1"/>
                                            </p:txEl>
                                          </p:spTgt>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animEffect transition="in" filter="wipe(left)">
                                      <p:cBhvr>
                                        <p:cTn id="36"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13"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77906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4"/>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573477" y="1736792"/>
            <a:ext cx="4791456" cy="294952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Đầu trẻ em chiếm 1/4 chiều dài cơ thể, đầu người lớn chỉ chiếm 1/8 chiều dài cơ thể.</a:t>
            </a:r>
          </a:p>
          <a:p>
            <a:pPr algn="just">
              <a:lnSpc>
                <a:spcPct val="150000"/>
              </a:lnSpc>
            </a:pPr>
            <a:r>
              <a:rPr lang="vi-VN" sz="1800" dirty="0"/>
              <a:t>+ Khuôn mặt trẻ em thường có chiều dài ngắn hơn và chiều rộng lớn hơn.</a:t>
            </a:r>
          </a:p>
          <a:p>
            <a:pPr algn="just">
              <a:lnSpc>
                <a:spcPct val="150000"/>
              </a:lnSpc>
            </a:pPr>
            <a:r>
              <a:rPr lang="vi-VN" sz="1800" dirty="0"/>
              <a:t>+ Trán của trẻ em thường rộng và cao, chiếm phần lớn khuôn mặt.</a:t>
            </a:r>
          </a:p>
        </p:txBody>
      </p:sp>
    </p:spTree>
    <p:custDataLst>
      <p:tags r:id="rId1"/>
    </p:custDataLst>
    <p:extLst>
      <p:ext uri="{BB962C8B-B14F-4D97-AF65-F5344CB8AC3E}">
        <p14:creationId xmlns:p14="http://schemas.microsoft.com/office/powerpoint/2010/main" val="212904320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wipe(left)">
                                      <p:cBhvr>
                                        <p:cTn id="16" dur="500"/>
                                        <p:tgtEl>
                                          <p:spTgt spid="9">
                                            <p:txEl>
                                              <p:pRg st="1" end="1"/>
                                            </p:txEl>
                                          </p:spTgt>
                                        </p:tgtEl>
                                      </p:cBhvr>
                                    </p:animEffect>
                                  </p:childTnLst>
                                </p:cTn>
                              </p:par>
                              <p:par>
                                <p:cTn id="17" presetID="22" presetClass="entr" presetSubtype="8" fill="hold"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wipe(left)">
                                      <p:cBhvr>
                                        <p:cTn id="19" dur="500"/>
                                        <p:tgtEl>
                                          <p:spTgt spid="9">
                                            <p:txEl>
                                              <p:pRg st="2" end="2"/>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wipe(left)">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152521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4"/>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4736594" y="1896157"/>
            <a:ext cx="3134561" cy="2534027"/>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Mắt của trẻ em trông to hơn so với khuôn mặt.</a:t>
            </a:r>
          </a:p>
          <a:p>
            <a:pPr algn="just">
              <a:lnSpc>
                <a:spcPct val="150000"/>
              </a:lnSpc>
            </a:pPr>
            <a:r>
              <a:rPr lang="vi-VN" sz="1800" dirty="0"/>
              <a:t>+ Mũi và miệng của trẻ em thường nhỏ và nằm gần nhau hơn so với người lớn.</a:t>
            </a:r>
          </a:p>
        </p:txBody>
      </p:sp>
    </p:spTree>
    <p:custDataLst>
      <p:tags r:id="rId1"/>
    </p:custDataLst>
    <p:extLst>
      <p:ext uri="{BB962C8B-B14F-4D97-AF65-F5344CB8AC3E}">
        <p14:creationId xmlns:p14="http://schemas.microsoft.com/office/powerpoint/2010/main" val="399339927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wipe(left)">
                                      <p:cBhvr>
                                        <p:cTn id="7" dur="500"/>
                                        <p:tgtEl>
                                          <p:spTgt spid="9">
                                            <p:txEl>
                                              <p:pRg st="1" end="1"/>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xEl>
                                              <p:pRg st="2" end="2"/>
                                            </p:txEl>
                                          </p:spTgt>
                                        </p:tgtEl>
                                        <p:attrNameLst>
                                          <p:attrName>style.visibility</p:attrName>
                                        </p:attrNameLst>
                                      </p:cBhvr>
                                      <p:to>
                                        <p:strVal val="visible"/>
                                      </p:to>
                                    </p:set>
                                    <p:animEffect transition="in" filter="wipe(left)">
                                      <p:cBhvr>
                                        <p:cTn id="11"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grpSp>
        <p:nvGrpSpPr>
          <p:cNvPr id="5" name="Group 4">
            <a:extLst>
              <a:ext uri="{FF2B5EF4-FFF2-40B4-BE49-F238E27FC236}">
                <a16:creationId xmlns:a16="http://schemas.microsoft.com/office/drawing/2014/main" id="{581A839D-B17E-3225-2B5B-2D5C73671D9B}"/>
              </a:ext>
            </a:extLst>
          </p:cNvPr>
          <p:cNvGrpSpPr/>
          <p:nvPr/>
        </p:nvGrpSpPr>
        <p:grpSpPr>
          <a:xfrm>
            <a:off x="1071676" y="643481"/>
            <a:ext cx="2593240" cy="3856538"/>
            <a:chOff x="9664" y="932471"/>
            <a:chExt cx="2622433" cy="3798881"/>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4"/>
            <a:srcRect l="10329" t="5389" r="56165" b="18270"/>
            <a:stretch/>
          </p:blipFill>
          <p:spPr>
            <a:xfrm>
              <a:off x="9664" y="932471"/>
              <a:ext cx="2622433" cy="3273807"/>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9664" y="4319585"/>
              <a:ext cx="2622433" cy="411767"/>
            </a:xfrm>
            <a:prstGeom prst="rect">
              <a:avLst/>
            </a:prstGeom>
            <a:noFill/>
          </p:spPr>
          <p:txBody>
            <a:bodyPr wrap="square" rtlCol="0" anchor="ctr">
              <a:spAutoFit/>
            </a:bodyPr>
            <a:lstStyle/>
            <a:p>
              <a:pPr algn="ctr"/>
              <a:r>
                <a:rPr lang="vi-VN" sz="1600" dirty="0"/>
                <a:t>Tỉ lệ </a:t>
              </a:r>
              <a:r>
                <a:rPr lang="vi-VN" sz="1600"/>
                <a:t>mặt người lớn</a:t>
              </a:r>
              <a:endParaRPr lang="vi-VN" sz="1600" dirty="0"/>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896998" y="681489"/>
            <a:ext cx="4270424" cy="3780522"/>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người lớn: </a:t>
            </a:r>
          </a:p>
          <a:p>
            <a:pPr algn="just">
              <a:lnSpc>
                <a:spcPct val="150000"/>
              </a:lnSpc>
            </a:pPr>
            <a:r>
              <a:rPr lang="vi-VN" sz="1800" dirty="0"/>
              <a:t>+ Khuôn mặt có tỷ lệ hài hòa hơn giữa chiều dài và chiều rộng.</a:t>
            </a:r>
          </a:p>
          <a:p>
            <a:pPr algn="just">
              <a:lnSpc>
                <a:spcPct val="150000"/>
              </a:lnSpc>
            </a:pPr>
            <a:r>
              <a:rPr lang="vi-VN" sz="1800" dirty="0"/>
              <a:t>+ Trán của người lớn thấp hơn so với trẻ em.</a:t>
            </a:r>
          </a:p>
          <a:p>
            <a:pPr algn="just">
              <a:lnSpc>
                <a:spcPct val="150000"/>
              </a:lnSpc>
            </a:pPr>
            <a:r>
              <a:rPr lang="vi-VN" sz="1800" dirty="0"/>
              <a:t>+ Mắt người lớn nhỏ hơn so với toàn bộ khuôn mặt.</a:t>
            </a:r>
          </a:p>
          <a:p>
            <a:pPr algn="just">
              <a:lnSpc>
                <a:spcPct val="150000"/>
              </a:lnSpc>
            </a:pPr>
            <a:r>
              <a:rPr lang="vi-VN" sz="1800" dirty="0"/>
              <a:t>+ Mũi và miệng phát triển và chiếm nhiều không gian trên khuôn mặt.</a:t>
            </a:r>
          </a:p>
        </p:txBody>
      </p:sp>
    </p:spTree>
    <p:custDataLst>
      <p:tags r:id="rId1"/>
    </p:custDataLst>
    <p:extLst>
      <p:ext uri="{BB962C8B-B14F-4D97-AF65-F5344CB8AC3E}">
        <p14:creationId xmlns:p14="http://schemas.microsoft.com/office/powerpoint/2010/main" val="332867605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Effect transition="in" filter="wipe(left)">
                                      <p:cBhvr>
                                        <p:cTn id="17" dur="500"/>
                                        <p:tgtEl>
                                          <p:spTgt spid="9">
                                            <p:txEl>
                                              <p:pRg st="1" end="1"/>
                                            </p:txEl>
                                          </p:spTgt>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left)">
                                      <p:cBhvr>
                                        <p:cTn id="21" dur="500"/>
                                        <p:tgtEl>
                                          <p:spTgt spid="9">
                                            <p:txEl>
                                              <p:pRg st="2" end="2"/>
                                            </p:txEl>
                                          </p:spTgt>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9">
                                            <p:txEl>
                                              <p:pRg st="3" end="3"/>
                                            </p:txEl>
                                          </p:spTgt>
                                        </p:tgtEl>
                                        <p:attrNameLst>
                                          <p:attrName>style.visibility</p:attrName>
                                        </p:attrNameLst>
                                      </p:cBhvr>
                                      <p:to>
                                        <p:strVal val="visible"/>
                                      </p:to>
                                    </p:set>
                                    <p:animEffect transition="in" filter="wipe(left)">
                                      <p:cBhvr>
                                        <p:cTn id="25" dur="500"/>
                                        <p:tgtEl>
                                          <p:spTgt spid="9">
                                            <p:txEl>
                                              <p:pRg st="3" end="3"/>
                                            </p:txEl>
                                          </p:spTgt>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Effect transition="in" filter="wipe(left)">
                                      <p:cBhvr>
                                        <p:cTn id="29"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itle 2">
            <a:extLst>
              <a:ext uri="{FF2B5EF4-FFF2-40B4-BE49-F238E27FC236}">
                <a16:creationId xmlns:a16="http://schemas.microsoft.com/office/drawing/2014/main" id="{025B7E99-B679-D62E-8824-E91EF000434B}"/>
              </a:ext>
            </a:extLst>
          </p:cNvPr>
          <p:cNvSpPr>
            <a:spLocks noGrp="1"/>
          </p:cNvSpPr>
          <p:nvPr>
            <p:ph type="title"/>
          </p:nvPr>
        </p:nvSpPr>
        <p:spPr>
          <a:xfrm>
            <a:off x="2260921" y="748923"/>
            <a:ext cx="5485876" cy="471493"/>
          </a:xfrm>
        </p:spPr>
        <p:txBody>
          <a:bodyPr anchor="ctr"/>
          <a:lstStyle/>
          <a:p>
            <a:r>
              <a:rPr lang="vi-VN" sz="24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Tỉ lệ khuôn mặt theo chiều ngang</a:t>
            </a:r>
            <a:endParaRPr lang="vi-VN" sz="2400" dirty="0">
              <a:solidFill>
                <a:schemeClr val="bg2">
                  <a:lumMod val="75000"/>
                </a:schemeClr>
              </a:solidFill>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C45E0EF6-3568-7661-6800-F66408893A22}"/>
              </a:ext>
            </a:extLst>
          </p:cNvPr>
          <p:cNvSpPr txBox="1"/>
          <p:nvPr/>
        </p:nvSpPr>
        <p:spPr>
          <a:xfrm>
            <a:off x="892718" y="1536748"/>
            <a:ext cx="3393990" cy="2949525"/>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Khoảng cách giữa hai mắt: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Ở cả trẻ em và người lớn, khoảng cách giữa hai mắt thường bằng chiều rộng của một mắt. Tuy nhiên, ở trẻ em, do khuôn mặt tròn hơn, khoảng cách này có thể trông gần hơn. </a:t>
            </a:r>
            <a:endParaRPr lang="vi-VN" sz="1800" dirty="0">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EA796921-5DF7-2EE4-2009-20EC296198C1}"/>
              </a:ext>
            </a:extLst>
          </p:cNvPr>
          <p:cNvPicPr>
            <a:picLocks noChangeAspect="1"/>
          </p:cNvPicPr>
          <p:nvPr/>
        </p:nvPicPr>
        <p:blipFill rotWithShape="1">
          <a:blip r:embed="rId4"/>
          <a:srcRect l="16157" t="3100" r="18633" b="3887"/>
          <a:stretch/>
        </p:blipFill>
        <p:spPr>
          <a:xfrm>
            <a:off x="4403751" y="1773649"/>
            <a:ext cx="4301565" cy="2475721"/>
          </a:xfrm>
          <a:prstGeom prst="rect">
            <a:avLst/>
          </a:prstGeom>
        </p:spPr>
      </p:pic>
    </p:spTree>
    <p:custDataLst>
      <p:tags r:id="rId1"/>
    </p:custDataLst>
    <p:extLst>
      <p:ext uri="{BB962C8B-B14F-4D97-AF65-F5344CB8AC3E}">
        <p14:creationId xmlns:p14="http://schemas.microsoft.com/office/powerpoint/2010/main" val="297646803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4853635" y="473740"/>
            <a:ext cx="3953866" cy="4196020"/>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Vị trí của mắt, mũi và miệng: </a:t>
            </a:r>
            <a:endParaRPr lang="vi-VN" sz="1800" b="1"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người lớn, mắt thường nằm ở khoảng 1/2 chiều dài khuôn mặt từ đỉnh trán đến cằm. Mũi nằm ở giữa mắt và miệng nằm ở khoảng 1/3 dưới của khuôn mặt từ mũi đến cằm. </a:t>
            </a:r>
            <a:endParaRPr lang="vi-VN" sz="1800"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trẻ em, do khuôn mặt ngắn hơn và tròn hơn, mắt có thể nằm cao hơn tỷ lệ này và mũi, miệng nằm gần nhau hơn. </a:t>
            </a:r>
            <a:endParaRPr lang="vi-VN" sz="1800" dirty="0">
              <a:effectLst/>
              <a:latin typeface="Arial" panose="020B0604020202020204" pitchFamily="34" charset="0"/>
              <a:cs typeface="Arial" panose="020B0604020202020204" pitchFamily="34" charset="0"/>
            </a:endParaRPr>
          </a:p>
        </p:txBody>
      </p:sp>
      <p:pic>
        <p:nvPicPr>
          <p:cNvPr id="1026" name="Picture 2" descr="Hướng dẫn Cách vẽ tỉ lệ khuôn mặt người dễ hiểu và chi tiết với nhiều hình  ảnh minh họa">
            <a:extLst>
              <a:ext uri="{FF2B5EF4-FFF2-40B4-BE49-F238E27FC236}">
                <a16:creationId xmlns:a16="http://schemas.microsoft.com/office/drawing/2014/main" id="{9187381F-7FD7-7410-A579-8ED22AA6B7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0231" y="409651"/>
            <a:ext cx="3176418" cy="4324198"/>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45556931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915473" y="517085"/>
            <a:ext cx="5048849" cy="4109330"/>
          </a:xfrm>
          <a:prstGeom prst="rect">
            <a:avLst/>
          </a:prstGeom>
          <a:noFill/>
        </p:spPr>
        <p:txBody>
          <a:bodyPr wrap="square">
            <a:spAutoFit/>
          </a:bodyPr>
          <a:lstStyle/>
          <a:p>
            <a:pPr algn="ctr">
              <a:lnSpc>
                <a:spcPct val="150000"/>
              </a:lnSpc>
            </a:pPr>
            <a:r>
              <a:rPr lang="vi-VN" sz="1600" b="1" dirty="0"/>
              <a:t>Tỷ lệ của xương gò má: </a:t>
            </a:r>
          </a:p>
          <a:p>
            <a:pPr algn="just">
              <a:lnSpc>
                <a:spcPct val="150000"/>
              </a:lnSpc>
            </a:pPr>
            <a:r>
              <a:rPr lang="vi-VN" sz="1600" dirty="0"/>
              <a:t>+ Ở người lớn thường rõ ràng hơn và góp phần tạo nên đường nét góc cạnh của khuôn mặt. </a:t>
            </a:r>
          </a:p>
          <a:p>
            <a:pPr algn="just">
              <a:lnSpc>
                <a:spcPct val="150000"/>
              </a:lnSpc>
            </a:pPr>
            <a:r>
              <a:rPr lang="vi-VN" sz="1600" dirty="0"/>
              <a:t>+ Ở trẻ em, xương gò má ít phát triển và khuôn mặt thường không có nhiều góc cạnh, trông tròn và mềm mại hơn. </a:t>
            </a:r>
          </a:p>
          <a:p>
            <a:pPr algn="ctr">
              <a:lnSpc>
                <a:spcPct val="150000"/>
              </a:lnSpc>
            </a:pPr>
            <a:r>
              <a:rPr lang="vi-VN" sz="1600" b="1" dirty="0"/>
              <a:t>Chiều rộng của khuôn mặt: </a:t>
            </a:r>
          </a:p>
          <a:p>
            <a:pPr algn="just">
              <a:lnSpc>
                <a:spcPct val="150000"/>
              </a:lnSpc>
            </a:pPr>
            <a:r>
              <a:rPr lang="vi-VN" sz="1600" dirty="0"/>
              <a:t>+ Ở người lớn, chiều rộng khuôn mặt thường khoảng 2/3 chiều dài khuôn mặt.</a:t>
            </a:r>
          </a:p>
          <a:p>
            <a:pPr algn="just">
              <a:lnSpc>
                <a:spcPct val="150000"/>
              </a:lnSpc>
            </a:pPr>
            <a:r>
              <a:rPr lang="vi-VN" sz="1600" dirty="0"/>
              <a:t>+ Ở trẻ em, chiều rộng có thể gần bằng chiều dài do khuôn mặt tròn hơn.</a:t>
            </a:r>
          </a:p>
        </p:txBody>
      </p:sp>
      <p:pic>
        <p:nvPicPr>
          <p:cNvPr id="7" name="Picture 6">
            <a:extLst>
              <a:ext uri="{FF2B5EF4-FFF2-40B4-BE49-F238E27FC236}">
                <a16:creationId xmlns:a16="http://schemas.microsoft.com/office/drawing/2014/main" id="{C9F8E6EC-FCF8-67B9-A981-70877B0458C9}"/>
              </a:ext>
            </a:extLst>
          </p:cNvPr>
          <p:cNvPicPr>
            <a:picLocks noChangeAspect="1"/>
          </p:cNvPicPr>
          <p:nvPr/>
        </p:nvPicPr>
        <p:blipFill rotWithShape="1">
          <a:blip r:embed="rId4"/>
          <a:srcRect l="46397" t="2923" r="18620" b="15795"/>
          <a:stretch/>
        </p:blipFill>
        <p:spPr>
          <a:xfrm>
            <a:off x="6402491" y="370437"/>
            <a:ext cx="2101640" cy="1970360"/>
          </a:xfrm>
          <a:prstGeom prst="rect">
            <a:avLst/>
          </a:prstGeom>
        </p:spPr>
      </p:pic>
      <p:pic>
        <p:nvPicPr>
          <p:cNvPr id="8" name="Picture 7">
            <a:extLst>
              <a:ext uri="{FF2B5EF4-FFF2-40B4-BE49-F238E27FC236}">
                <a16:creationId xmlns:a16="http://schemas.microsoft.com/office/drawing/2014/main" id="{3C32A7E9-B9CF-14FB-6E26-838288FDB742}"/>
              </a:ext>
            </a:extLst>
          </p:cNvPr>
          <p:cNvPicPr>
            <a:picLocks noChangeAspect="1"/>
          </p:cNvPicPr>
          <p:nvPr/>
        </p:nvPicPr>
        <p:blipFill rotWithShape="1">
          <a:blip r:embed="rId4"/>
          <a:srcRect l="16675" t="14716" r="53351" b="4002"/>
          <a:stretch/>
        </p:blipFill>
        <p:spPr>
          <a:xfrm>
            <a:off x="6402490" y="2571750"/>
            <a:ext cx="2101640" cy="2299684"/>
          </a:xfrm>
          <a:prstGeom prst="rect">
            <a:avLst/>
          </a:prstGeom>
        </p:spPr>
      </p:pic>
    </p:spTree>
    <p:custDataLst>
      <p:tags r:id="rId1"/>
    </p:custDataLst>
    <p:extLst>
      <p:ext uri="{BB962C8B-B14F-4D97-AF65-F5344CB8AC3E}">
        <p14:creationId xmlns:p14="http://schemas.microsoft.com/office/powerpoint/2010/main" val="187644034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ipe(up)">
                                      <p:cBhvr>
                                        <p:cTn id="15" dur="500"/>
                                        <p:tgtEl>
                                          <p:spTgt spid="3">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wipe(up)">
                                      <p:cBhvr>
                                        <p:cTn id="28" dur="500"/>
                                        <p:tgtEl>
                                          <p:spTgt spid="3">
                                            <p:txEl>
                                              <p:pRg st="3" end="3"/>
                                            </p:txEl>
                                          </p:spTgt>
                                        </p:tgtEl>
                                      </p:cBhvr>
                                    </p:animEffect>
                                  </p:childTnLst>
                                </p:cTn>
                              </p:par>
                            </p:childTnLst>
                          </p:cTn>
                        </p:par>
                        <p:par>
                          <p:cTn id="29" fill="hold">
                            <p:stCondLst>
                              <p:cond delay="1000"/>
                            </p:stCondLst>
                            <p:childTnLst>
                              <p:par>
                                <p:cTn id="30" presetID="22" presetClass="entr" presetSubtype="1" fill="hold" grpId="0" nodeType="after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wipe(up)">
                                      <p:cBhvr>
                                        <p:cTn id="32" dur="500"/>
                                        <p:tgtEl>
                                          <p:spTgt spid="3">
                                            <p:txEl>
                                              <p:pRg st="4" end="4"/>
                                            </p:txEl>
                                          </p:spTgt>
                                        </p:tgtEl>
                                      </p:cBhvr>
                                    </p:animEffect>
                                  </p:childTnLst>
                                </p:cTn>
                              </p:par>
                            </p:childTnLst>
                          </p:cTn>
                        </p:par>
                        <p:par>
                          <p:cTn id="33" fill="hold">
                            <p:stCondLst>
                              <p:cond delay="1500"/>
                            </p:stCondLst>
                            <p:childTnLst>
                              <p:par>
                                <p:cTn id="34" presetID="22" presetClass="entr" presetSubtype="1" fill="hold" grpId="0" nodeType="after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wipe(up)">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5" name="TextBox 4">
            <a:extLst>
              <a:ext uri="{FF2B5EF4-FFF2-40B4-BE49-F238E27FC236}">
                <a16:creationId xmlns:a16="http://schemas.microsoft.com/office/drawing/2014/main" id="{17B586A0-B0D5-EBAE-24C3-87EFBC04C112}"/>
              </a:ext>
            </a:extLst>
          </p:cNvPr>
          <p:cNvSpPr txBox="1"/>
          <p:nvPr/>
        </p:nvSpPr>
        <p:spPr>
          <a:xfrm>
            <a:off x="642749" y="863280"/>
            <a:ext cx="7155254" cy="1287532"/>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Đầu người có dạng hình quả trứng. Khuôn mặt người có các dạng như: hình vuông (chữ điền), hình tròn (như mặt trăng), hình trái xoan,...</a:t>
            </a:r>
          </a:p>
        </p:txBody>
      </p:sp>
      <p:sp>
        <p:nvSpPr>
          <p:cNvPr id="2" name="Title 2">
            <a:extLst>
              <a:ext uri="{FF2B5EF4-FFF2-40B4-BE49-F238E27FC236}">
                <a16:creationId xmlns:a16="http://schemas.microsoft.com/office/drawing/2014/main" id="{67EE2188-6B98-6D71-D0F5-9C60451BF3C0}"/>
              </a:ext>
            </a:extLst>
          </p:cNvPr>
          <p:cNvSpPr>
            <a:spLocks noGrp="1"/>
          </p:cNvSpPr>
          <p:nvPr>
            <p:ph type="title"/>
          </p:nvPr>
        </p:nvSpPr>
        <p:spPr>
          <a:xfrm>
            <a:off x="726587" y="279701"/>
            <a:ext cx="6987578" cy="572700"/>
          </a:xfrm>
        </p:spPr>
        <p:txBody>
          <a:bodyPr anchor="ctr"/>
          <a:lstStyle/>
          <a:p>
            <a:r>
              <a:rPr lang="vi-VN" sz="28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KẾT LUẬN</a:t>
            </a:r>
            <a:endParaRPr lang="vi-VN" sz="2800" dirty="0">
              <a:solidFill>
                <a:schemeClr val="bg2">
                  <a:lumMod val="75000"/>
                </a:schemeClr>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52A70B7-2C6B-EEA7-D4B0-2C663CC18A35}"/>
              </a:ext>
            </a:extLst>
          </p:cNvPr>
          <p:cNvSpPr txBox="1"/>
          <p:nvPr/>
        </p:nvSpPr>
        <p:spPr>
          <a:xfrm>
            <a:off x="642749" y="2161691"/>
            <a:ext cx="7155254"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Dạng khối của các bộ phận như sau: mắt có dạng khối cầu, mũi có dạng chóp cụt, miệng có dạng hình hộp,...</a:t>
            </a:r>
          </a:p>
          <a:p>
            <a:pPr marL="285750" indent="-285750" algn="just">
              <a:lnSpc>
                <a:spcPct val="150000"/>
              </a:lnSpc>
              <a:buFont typeface="Arial" panose="020B0604020202020204" pitchFamily="34" charset="0"/>
              <a:buChar char="•"/>
            </a:pPr>
            <a:r>
              <a:rPr lang="vi-VN" sz="1800" dirty="0"/>
              <a:t>Phác mảng là thuật ngữ chỉ cách tạo hình dạng khối bằng các diện phẳng đơn giản, khúc chiết để mô phỏng một cách khái quát cấu trúc của khối trong điêu khắc.</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911450" y="2546580"/>
            <a:ext cx="332110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tx1"/>
                </a:solidFill>
                <a:latin typeface="Arial" panose="020B0604020202020204" pitchFamily="34" charset="0"/>
                <a:cs typeface="Arial" panose="020B0604020202020204" pitchFamily="34" charset="0"/>
              </a:rPr>
              <a:t>SÁNG TẠO</a:t>
            </a:r>
            <a:endParaRPr sz="40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bg2">
                    <a:lumMod val="75000"/>
                  </a:schemeClr>
                </a:solidFill>
                <a:latin typeface="Arial" panose="020B0604020202020204" pitchFamily="34" charset="0"/>
                <a:cs typeface="Arial" panose="020B0604020202020204" pitchFamily="34" charset="0"/>
              </a:rPr>
              <a:t>02</a:t>
            </a:r>
            <a:endParaRPr sz="40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outVertical)">
                                      <p:cBhvr>
                                        <p:cTn id="11" dur="500"/>
                                        <p:tgtEl>
                                          <p:spTgt spid="1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65"/>
        <p:cNvGrpSpPr/>
        <p:nvPr/>
      </p:nvGrpSpPr>
      <p:grpSpPr>
        <a:xfrm>
          <a:off x="0" y="0"/>
          <a:ext cx="0" cy="0"/>
          <a:chOff x="0" y="0"/>
          <a:chExt cx="0" cy="0"/>
        </a:xfrm>
      </p:grpSpPr>
      <p:pic>
        <p:nvPicPr>
          <p:cNvPr id="1026" name="Picture 2">
            <a:extLst>
              <a:ext uri="{FF2B5EF4-FFF2-40B4-BE49-F238E27FC236}">
                <a16:creationId xmlns:a16="http://schemas.microsoft.com/office/drawing/2014/main" id="{D0998F1E-F80B-DFE5-B4F4-775667CD032F}"/>
              </a:ext>
            </a:extLst>
          </p:cNvPr>
          <p:cNvPicPr>
            <a:picLocks noChangeAspect="1" noChangeArrowheads="1"/>
          </p:cNvPicPr>
          <p:nvPr/>
        </p:nvPicPr>
        <p:blipFill>
          <a:blip r:embed="rId4"/>
          <a:srcRect/>
          <a:stretch/>
        </p:blipFill>
        <p:spPr bwMode="auto">
          <a:xfrm>
            <a:off x="1145895" y="353885"/>
            <a:ext cx="6852210" cy="4282631"/>
          </a:xfrm>
          <a:prstGeom prst="rect">
            <a:avLst/>
          </a:prstGeom>
          <a:noFill/>
          <a:extLst>
            <a:ext uri="{909E8E84-426E-40DD-AFC4-6F175D3DCCD1}">
              <a14:hiddenFill xmlns:a14="http://schemas.microsoft.com/office/drawing/2010/main">
                <a:solidFill>
                  <a:srgbClr val="FFFFFF"/>
                </a:solidFill>
              </a14:hiddenFill>
            </a:ext>
          </a:extLst>
        </p:spPr>
      </p:pic>
      <p:sp>
        <p:nvSpPr>
          <p:cNvPr id="12" name="Google Shape;8226;p134">
            <a:hlinkClick r:id="rId5" action="ppaction://hlinksldjump"/>
            <a:extLst>
              <a:ext uri="{FF2B5EF4-FFF2-40B4-BE49-F238E27FC236}">
                <a16:creationId xmlns:a16="http://schemas.microsoft.com/office/drawing/2014/main" id="{1DC70FD9-7B72-717B-384D-2A77B5656855}"/>
              </a:ext>
            </a:extLst>
          </p:cNvPr>
          <p:cNvSpPr/>
          <p:nvPr/>
        </p:nvSpPr>
        <p:spPr>
          <a:xfrm>
            <a:off x="6453023" y="353885"/>
            <a:ext cx="1848805" cy="4282632"/>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5</a:t>
            </a:r>
            <a:endParaRPr sz="2800" b="1" dirty="0">
              <a:solidFill>
                <a:schemeClr val="accent6"/>
              </a:solidFill>
            </a:endParaRPr>
          </a:p>
        </p:txBody>
      </p:sp>
      <p:sp>
        <p:nvSpPr>
          <p:cNvPr id="11" name="Google Shape;8226;p134">
            <a:hlinkClick r:id="rId6" action="ppaction://hlinksldjump"/>
            <a:extLst>
              <a:ext uri="{FF2B5EF4-FFF2-40B4-BE49-F238E27FC236}">
                <a16:creationId xmlns:a16="http://schemas.microsoft.com/office/drawing/2014/main" id="{10D5B5B6-D747-00B3-9FD0-E862372111C6}"/>
              </a:ext>
            </a:extLst>
          </p:cNvPr>
          <p:cNvSpPr/>
          <p:nvPr/>
        </p:nvSpPr>
        <p:spPr>
          <a:xfrm>
            <a:off x="5086657" y="353885"/>
            <a:ext cx="1651696" cy="4282631"/>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bg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4</a:t>
            </a:r>
            <a:endParaRPr sz="2800" b="1" dirty="0">
              <a:solidFill>
                <a:schemeClr val="accent6"/>
              </a:solidFill>
            </a:endParaRPr>
          </a:p>
        </p:txBody>
      </p:sp>
      <p:sp>
        <p:nvSpPr>
          <p:cNvPr id="10" name="Google Shape;8226;p134">
            <a:hlinkClick r:id="rId7" action="ppaction://hlinksldjump"/>
            <a:extLst>
              <a:ext uri="{FF2B5EF4-FFF2-40B4-BE49-F238E27FC236}">
                <a16:creationId xmlns:a16="http://schemas.microsoft.com/office/drawing/2014/main" id="{0923E128-43BA-E86F-95D9-2576571E77D1}"/>
              </a:ext>
            </a:extLst>
          </p:cNvPr>
          <p:cNvSpPr/>
          <p:nvPr/>
        </p:nvSpPr>
        <p:spPr>
          <a:xfrm>
            <a:off x="3696934" y="353887"/>
            <a:ext cx="1751301" cy="4282630"/>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3</a:t>
            </a:r>
            <a:endParaRPr sz="2800" b="1" dirty="0">
              <a:solidFill>
                <a:schemeClr val="accent6"/>
              </a:solidFill>
            </a:endParaRPr>
          </a:p>
        </p:txBody>
      </p:sp>
      <p:sp>
        <p:nvSpPr>
          <p:cNvPr id="8" name="Google Shape;8226;p134">
            <a:hlinkClick r:id="rId8" action="ppaction://hlinksldjump"/>
            <a:extLst>
              <a:ext uri="{FF2B5EF4-FFF2-40B4-BE49-F238E27FC236}">
                <a16:creationId xmlns:a16="http://schemas.microsoft.com/office/drawing/2014/main" id="{38B517F8-C3FE-AAC0-F161-30626E5A81BC}"/>
              </a:ext>
            </a:extLst>
          </p:cNvPr>
          <p:cNvSpPr/>
          <p:nvPr/>
        </p:nvSpPr>
        <p:spPr>
          <a:xfrm>
            <a:off x="2349591" y="353885"/>
            <a:ext cx="1760720" cy="4282632"/>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bg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2</a:t>
            </a:r>
            <a:endParaRPr sz="2800" b="1" dirty="0">
              <a:solidFill>
                <a:schemeClr val="accent6"/>
              </a:solidFill>
            </a:endParaRPr>
          </a:p>
        </p:txBody>
      </p:sp>
      <p:sp>
        <p:nvSpPr>
          <p:cNvPr id="7" name="Google Shape;8226;p134">
            <a:hlinkClick r:id="rId9" action="ppaction://hlinksldjump"/>
            <a:extLst>
              <a:ext uri="{FF2B5EF4-FFF2-40B4-BE49-F238E27FC236}">
                <a16:creationId xmlns:a16="http://schemas.microsoft.com/office/drawing/2014/main" id="{9DD115EB-8AAA-AC6E-52D6-11EFD9F52394}"/>
              </a:ext>
            </a:extLst>
          </p:cNvPr>
          <p:cNvSpPr/>
          <p:nvPr/>
        </p:nvSpPr>
        <p:spPr>
          <a:xfrm>
            <a:off x="1145895" y="353887"/>
            <a:ext cx="1617073" cy="4282630"/>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chemeClr val="tx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accent6"/>
                </a:solidFill>
              </a:rPr>
              <a:t>1</a:t>
            </a:r>
            <a:endParaRPr sz="2800" b="1" dirty="0">
              <a:solidFill>
                <a:schemeClr val="accent6"/>
              </a:solidFill>
            </a:endParaRPr>
          </a:p>
        </p:txBody>
      </p:sp>
      <p:pic>
        <p:nvPicPr>
          <p:cNvPr id="4" name="Graphic 3" descr="Close">
            <a:hlinkClick r:id="rId10" action="ppaction://hlinksldjump"/>
            <a:extLst>
              <a:ext uri="{FF2B5EF4-FFF2-40B4-BE49-F238E27FC236}">
                <a16:creationId xmlns:a16="http://schemas.microsoft.com/office/drawing/2014/main" id="{63F7E77B-58FE-6CBE-5C18-4CDCE148502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71861" y="113780"/>
            <a:ext cx="460210" cy="480209"/>
          </a:xfrm>
          <a:prstGeom prst="rect">
            <a:avLst/>
          </a:prstGeom>
          <a:effectLst>
            <a:outerShdw blurRad="50800" dist="38100" dir="5400000" algn="t" rotWithShape="0">
              <a:prstClr val="black">
                <a:alpha val="40000"/>
              </a:prstClr>
            </a:outerShdw>
          </a:effectLst>
          <a:scene3d>
            <a:camera prst="perspectiveFront"/>
            <a:lightRig rig="threePt" dir="t"/>
          </a:scene3d>
          <a:sp3d>
            <a:bevelT w="88900"/>
          </a:sp3d>
        </p:spPr>
      </p:pic>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restart="whenNotActive" fill="hold" evtFilter="cancelBubble" nodeType="interactiveSeq">
                <p:stCondLst>
                  <p:cond evt="onClick" delay="0">
                    <p:tgtEl>
                      <p:spTgt spid="7"/>
                    </p:tgtEl>
                  </p:cond>
                </p:stCondLst>
                <p:endSync evt="end" delay="0">
                  <p:rtn val="all"/>
                </p:endSync>
                <p:childTnLst>
                  <p:par>
                    <p:cTn id="3" fill="hold">
                      <p:stCondLst>
                        <p:cond delay="0"/>
                      </p:stCondLst>
                      <p:childTnLst>
                        <p:par>
                          <p:cTn id="4" fill="hold">
                            <p:stCondLst>
                              <p:cond delay="0"/>
                            </p:stCondLst>
                            <p:childTnLst>
                              <p:par>
                                <p:cTn id="5" presetID="22" presetClass="exit" presetSubtype="2" fill="hold" grpId="1" nodeType="clickEffect">
                                  <p:stCondLst>
                                    <p:cond delay="0"/>
                                  </p:stCondLst>
                                  <p:childTnLst>
                                    <p:animEffect transition="out" filter="wipe(right)">
                                      <p:cBhvr>
                                        <p:cTn id="6" dur="500"/>
                                        <p:tgtEl>
                                          <p:spTgt spid="7"/>
                                        </p:tgtEl>
                                      </p:cBhvr>
                                    </p:animEffect>
                                    <p:set>
                                      <p:cBhvr>
                                        <p:cTn id="7" dur="1" fill="hold">
                                          <p:stCondLst>
                                            <p:cond delay="499"/>
                                          </p:stCondLst>
                                        </p:cTn>
                                        <p:tgtEl>
                                          <p:spTgt spid="7"/>
                                        </p:tgtEl>
                                        <p:attrNameLst>
                                          <p:attrName>style.visibility</p:attrName>
                                        </p:attrNameLst>
                                      </p:cBhvr>
                                      <p:to>
                                        <p:strVal val="hidden"/>
                                      </p:to>
                                    </p:set>
                                  </p:childTnLst>
                                </p:cTn>
                              </p:par>
                            </p:childTnLst>
                          </p:cTn>
                        </p:par>
                      </p:childTnLst>
                    </p:cTn>
                  </p:par>
                </p:childTnLst>
              </p:cTn>
              <p:nextCondLst>
                <p:cond evt="onClick" delay="0">
                  <p:tgtEl>
                    <p:spTgt spid="7"/>
                  </p:tgtEl>
                </p:cond>
              </p:nextCondLst>
            </p:seq>
            <p:seq concurrent="1" nextAc="seek">
              <p:cTn id="8" restart="whenNotActive" fill="hold" evtFilter="cancelBubble" nodeType="interactiveSeq">
                <p:stCondLst>
                  <p:cond evt="onClick" delay="0">
                    <p:tgtEl>
                      <p:spTgt spid="8"/>
                    </p:tgtEl>
                  </p:cond>
                </p:stCondLst>
                <p:endSync evt="end" delay="0">
                  <p:rtn val="all"/>
                </p:endSync>
                <p:childTnLst>
                  <p:par>
                    <p:cTn id="9" fill="hold">
                      <p:stCondLst>
                        <p:cond delay="0"/>
                      </p:stCondLst>
                      <p:childTnLst>
                        <p:par>
                          <p:cTn id="10" fill="hold">
                            <p:stCondLst>
                              <p:cond delay="0"/>
                            </p:stCondLst>
                            <p:childTnLst>
                              <p:par>
                                <p:cTn id="11" presetID="22" presetClass="exit" presetSubtype="2" fill="hold" grpId="1" nodeType="clickEffect">
                                  <p:stCondLst>
                                    <p:cond delay="0"/>
                                  </p:stCondLst>
                                  <p:childTnLst>
                                    <p:animEffect transition="out" filter="wipe(right)">
                                      <p:cBhvr>
                                        <p:cTn id="12" dur="500"/>
                                        <p:tgtEl>
                                          <p:spTgt spid="8"/>
                                        </p:tgtEl>
                                      </p:cBhvr>
                                    </p:animEffect>
                                    <p:set>
                                      <p:cBhvr>
                                        <p:cTn id="13" dur="1" fill="hold">
                                          <p:stCondLst>
                                            <p:cond delay="499"/>
                                          </p:stCondLst>
                                        </p:cTn>
                                        <p:tgtEl>
                                          <p:spTgt spid="8"/>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14" restart="whenNotActive" fill="hold" evtFilter="cancelBubble" nodeType="interactiveSeq">
                <p:stCondLst>
                  <p:cond evt="onClick" delay="0">
                    <p:tgtEl>
                      <p:spTgt spid="10"/>
                    </p:tgtEl>
                  </p:cond>
                </p:stCondLst>
                <p:endSync evt="end" delay="0">
                  <p:rtn val="all"/>
                </p:endSync>
                <p:childTnLst>
                  <p:par>
                    <p:cTn id="15" fill="hold">
                      <p:stCondLst>
                        <p:cond delay="0"/>
                      </p:stCondLst>
                      <p:childTnLst>
                        <p:par>
                          <p:cTn id="16" fill="hold">
                            <p:stCondLst>
                              <p:cond delay="0"/>
                            </p:stCondLst>
                            <p:childTnLst>
                              <p:par>
                                <p:cTn id="17" presetID="22" presetClass="exit" presetSubtype="2" fill="hold" grpId="1" nodeType="clickEffect">
                                  <p:stCondLst>
                                    <p:cond delay="0"/>
                                  </p:stCondLst>
                                  <p:childTnLst>
                                    <p:animEffect transition="out" filter="wipe(right)">
                                      <p:cBhvr>
                                        <p:cTn id="18" dur="500"/>
                                        <p:tgtEl>
                                          <p:spTgt spid="10"/>
                                        </p:tgtEl>
                                      </p:cBhvr>
                                    </p:animEffect>
                                    <p:set>
                                      <p:cBhvr>
                                        <p:cTn id="19" dur="1" fill="hold">
                                          <p:stCondLst>
                                            <p:cond delay="499"/>
                                          </p:stCondLst>
                                        </p:cTn>
                                        <p:tgtEl>
                                          <p:spTgt spid="10"/>
                                        </p:tgtEl>
                                        <p:attrNameLst>
                                          <p:attrName>style.visibility</p:attrName>
                                        </p:attrNameLst>
                                      </p:cBhvr>
                                      <p:to>
                                        <p:strVal val="hidden"/>
                                      </p:to>
                                    </p:set>
                                  </p:childTnLst>
                                </p:cTn>
                              </p:par>
                            </p:childTnLst>
                          </p:cTn>
                        </p:par>
                      </p:childTnLst>
                    </p:cTn>
                  </p:par>
                </p:childTnLst>
              </p:cTn>
              <p:nextCondLst>
                <p:cond evt="onClick" delay="0">
                  <p:tgtEl>
                    <p:spTgt spid="10"/>
                  </p:tgtEl>
                </p:cond>
              </p:nextCondLst>
            </p:seq>
            <p:seq concurrent="1" nextAc="seek">
              <p:cTn id="20" restart="whenNotActive" fill="hold" evtFilter="cancelBubble" nodeType="interactiveSeq">
                <p:stCondLst>
                  <p:cond evt="onClick" delay="0">
                    <p:tgtEl>
                      <p:spTgt spid="11"/>
                    </p:tgtEl>
                  </p:cond>
                </p:stCondLst>
                <p:endSync evt="end" delay="0">
                  <p:rtn val="all"/>
                </p:endSync>
                <p:childTnLst>
                  <p:par>
                    <p:cTn id="21" fill="hold">
                      <p:stCondLst>
                        <p:cond delay="0"/>
                      </p:stCondLst>
                      <p:childTnLst>
                        <p:par>
                          <p:cTn id="22" fill="hold">
                            <p:stCondLst>
                              <p:cond delay="0"/>
                            </p:stCondLst>
                            <p:childTnLst>
                              <p:par>
                                <p:cTn id="23" presetID="22" presetClass="exit" presetSubtype="2" fill="hold" grpId="1" nodeType="clickEffect">
                                  <p:stCondLst>
                                    <p:cond delay="0"/>
                                  </p:stCondLst>
                                  <p:childTnLst>
                                    <p:animEffect transition="out" filter="wipe(right)">
                                      <p:cBhvr>
                                        <p:cTn id="24" dur="500"/>
                                        <p:tgtEl>
                                          <p:spTgt spid="11"/>
                                        </p:tgtEl>
                                      </p:cBhvr>
                                    </p:animEffect>
                                    <p:set>
                                      <p:cBhvr>
                                        <p:cTn id="25" dur="1" fill="hold">
                                          <p:stCondLst>
                                            <p:cond delay="499"/>
                                          </p:stCondLst>
                                        </p:cTn>
                                        <p:tgtEl>
                                          <p:spTgt spid="11"/>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26" restart="whenNotActive" fill="hold" evtFilter="cancelBubble" nodeType="interactiveSeq">
                <p:stCondLst>
                  <p:cond evt="onClick" delay="0">
                    <p:tgtEl>
                      <p:spTgt spid="12"/>
                    </p:tgtEl>
                  </p:cond>
                </p:stCondLst>
                <p:endSync evt="end" delay="0">
                  <p:rtn val="all"/>
                </p:endSync>
                <p:childTnLst>
                  <p:par>
                    <p:cTn id="27" fill="hold">
                      <p:stCondLst>
                        <p:cond delay="0"/>
                      </p:stCondLst>
                      <p:childTnLst>
                        <p:par>
                          <p:cTn id="28" fill="hold">
                            <p:stCondLst>
                              <p:cond delay="0"/>
                            </p:stCondLst>
                            <p:childTnLst>
                              <p:par>
                                <p:cTn id="29" presetID="22" presetClass="exit" presetSubtype="2" fill="hold" grpId="1" nodeType="clickEffect">
                                  <p:stCondLst>
                                    <p:cond delay="0"/>
                                  </p:stCondLst>
                                  <p:childTnLst>
                                    <p:animEffect transition="out" filter="wipe(right)">
                                      <p:cBhvr>
                                        <p:cTn id="30" dur="500"/>
                                        <p:tgtEl>
                                          <p:spTgt spid="12"/>
                                        </p:tgtEl>
                                      </p:cBhvr>
                                    </p:animEffect>
                                    <p:set>
                                      <p:cBhvr>
                                        <p:cTn id="31" dur="1" fill="hold">
                                          <p:stCondLst>
                                            <p:cond delay="499"/>
                                          </p:stCondLst>
                                        </p:cTn>
                                        <p:tgtEl>
                                          <p:spTgt spid="12"/>
                                        </p:tgtEl>
                                        <p:attrNameLst>
                                          <p:attrName>style.visibility</p:attrName>
                                        </p:attrNameLst>
                                      </p:cBhvr>
                                      <p:to>
                                        <p:strVal val="hidden"/>
                                      </p:to>
                                    </p:set>
                                  </p:childTnLst>
                                </p:cTn>
                              </p:par>
                            </p:childTnLst>
                          </p:cTn>
                        </p:par>
                      </p:childTnLst>
                    </p:cTn>
                  </p:par>
                </p:childTnLst>
              </p:cTn>
              <p:nextCondLst>
                <p:cond evt="onClick" delay="0">
                  <p:tgtEl>
                    <p:spTgt spid="12"/>
                  </p:tgtEl>
                </p:cond>
              </p:nextCondLst>
            </p:seq>
          </p:childTnLst>
        </p:cTn>
      </p:par>
    </p:tnLst>
    <p:bldLst>
      <p:bldP spid="12" grpId="1" animBg="1"/>
      <p:bldP spid="11" grpId="1" animBg="1"/>
      <p:bldP spid="10" grpId="1" animBg="1"/>
      <p:bldP spid="8" grpId="1" animBg="1"/>
      <p:bldP spid="7"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354"/>
        <p:cNvGrpSpPr/>
        <p:nvPr/>
      </p:nvGrpSpPr>
      <p:grpSpPr>
        <a:xfrm>
          <a:off x="0" y="0"/>
          <a:ext cx="0" cy="0"/>
          <a:chOff x="0" y="0"/>
          <a:chExt cx="0" cy="0"/>
        </a:xfrm>
      </p:grpSpPr>
      <p:sp>
        <p:nvSpPr>
          <p:cNvPr id="4" name="Title 2">
            <a:extLst>
              <a:ext uri="{FF2B5EF4-FFF2-40B4-BE49-F238E27FC236}">
                <a16:creationId xmlns:a16="http://schemas.microsoft.com/office/drawing/2014/main" id="{3DF485A9-7BDD-DF90-ECC1-9E7136806198}"/>
              </a:ext>
            </a:extLst>
          </p:cNvPr>
          <p:cNvSpPr>
            <a:spLocks noGrp="1"/>
          </p:cNvSpPr>
          <p:nvPr>
            <p:ph type="title"/>
          </p:nvPr>
        </p:nvSpPr>
        <p:spPr>
          <a:xfrm>
            <a:off x="234086" y="293929"/>
            <a:ext cx="8675828" cy="572700"/>
          </a:xfrm>
        </p:spPr>
        <p:txBody>
          <a:bodyPr anchor="ctr"/>
          <a:lstStyle/>
          <a:p>
            <a:r>
              <a:rPr lang="vi-VN" sz="2400" b="1" dirty="0">
                <a:latin typeface="Arial" panose="020B0604020202020204" pitchFamily="34" charset="0"/>
                <a:cs typeface="Arial" panose="020B0604020202020204" pitchFamily="34" charset="0"/>
              </a:rPr>
              <a:t>2.1. Tìm ý tưởng tạo hình phù điêu chân dung phác mảng</a:t>
            </a:r>
            <a:endParaRPr lang="vi-VN" sz="2400" dirty="0">
              <a:latin typeface="Arial" panose="020B0604020202020204" pitchFamily="34" charset="0"/>
              <a:cs typeface="Arial" panose="020B0604020202020204" pitchFamily="34" charset="0"/>
            </a:endParaRPr>
          </a:p>
        </p:txBody>
      </p:sp>
      <p:sp>
        <p:nvSpPr>
          <p:cNvPr id="2" name="Rectangle: Rounded Corners 1">
            <a:extLst>
              <a:ext uri="{FF2B5EF4-FFF2-40B4-BE49-F238E27FC236}">
                <a16:creationId xmlns:a16="http://schemas.microsoft.com/office/drawing/2014/main" id="{B7AD8BDC-A9F9-E6FA-E32D-0DC595E24923}"/>
              </a:ext>
            </a:extLst>
          </p:cNvPr>
          <p:cNvSpPr/>
          <p:nvPr/>
        </p:nvSpPr>
        <p:spPr>
          <a:xfrm>
            <a:off x="1316736" y="1057228"/>
            <a:ext cx="6510528" cy="539456"/>
          </a:xfrm>
          <a:prstGeom prst="roundRect">
            <a:avLst/>
          </a:prstGeom>
          <a:solidFill>
            <a:srgbClr val="FFFFFF"/>
          </a:solidFill>
          <a:ln>
            <a:solidFill>
              <a:schemeClr val="tx2">
                <a:lumMod val="75000"/>
              </a:schemeClr>
            </a:solidFill>
          </a:ln>
        </p:spPr>
        <p:style>
          <a:lnRef idx="3">
            <a:schemeClr val="lt1"/>
          </a:lnRef>
          <a:fillRef idx="1">
            <a:schemeClr val="dk1"/>
          </a:fillRef>
          <a:effectRef idx="1">
            <a:schemeClr val="dk1"/>
          </a:effectRef>
          <a:fontRef idx="minor">
            <a:schemeClr val="lt1"/>
          </a:fontRef>
        </p:style>
        <p:txBody>
          <a:bodyPr rtlCol="0" anchor="ctr"/>
          <a:lstStyle/>
          <a:p>
            <a:pPr algn="ctr">
              <a:lnSpc>
                <a:spcPct val="113000"/>
              </a:lnSpc>
            </a:pPr>
            <a:r>
              <a:rPr lang="vi-VN" sz="2200" b="1" dirty="0">
                <a:solidFill>
                  <a:srgbClr val="000000"/>
                </a:solidFill>
                <a:effectLst/>
                <a:latin typeface="Arial" panose="020B0604020202020204" pitchFamily="34" charset="0"/>
                <a:cs typeface="Arial" panose="020B0604020202020204" pitchFamily="34" charset="0"/>
              </a:rPr>
              <a:t>Quan sát các bước tìm hiểu ý tưởng SGK tr.8</a:t>
            </a:r>
            <a:endParaRPr lang="vi-VN" sz="2200" b="1" dirty="0">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6EFDED1-4C89-7C15-BAE5-7BBAB58DB910}"/>
              </a:ext>
            </a:extLst>
          </p:cNvPr>
          <p:cNvSpPr txBox="1"/>
          <p:nvPr/>
        </p:nvSpPr>
        <p:spPr>
          <a:xfrm>
            <a:off x="475488" y="1832268"/>
            <a:ext cx="8193024" cy="411588"/>
          </a:xfrm>
          <a:prstGeom prst="rect">
            <a:avLst/>
          </a:prstGeom>
          <a:noFill/>
        </p:spPr>
        <p:txBody>
          <a:bodyPr wrap="square">
            <a:spAutoFit/>
          </a:bodyPr>
          <a:lstStyle/>
          <a:p>
            <a:pPr marL="342900" indent="-342900" algn="ctr">
              <a:lnSpc>
                <a:spcPct val="113000"/>
              </a:lnSpc>
              <a:buClr>
                <a:srgbClr val="FF0000"/>
              </a:buClr>
              <a:buFont typeface="Arial" panose="020B0604020202020204" pitchFamily="34" charset="0"/>
              <a:buChar char="•"/>
            </a:pPr>
            <a:r>
              <a:rPr lang="vi-VN" sz="2000" b="1" i="1" dirty="0">
                <a:solidFill>
                  <a:srgbClr val="FF0000"/>
                </a:solidFill>
                <a:effectLst/>
                <a:latin typeface="Arial" panose="020B0604020202020204" pitchFamily="34" charset="0"/>
                <a:cs typeface="Arial" panose="020B0604020202020204" pitchFamily="34" charset="0"/>
              </a:rPr>
              <a:t>Trình bày ý tưởng tạo hình phù điêu chân dung phác mảng</a:t>
            </a:r>
            <a:endParaRPr lang="vi-VN" sz="2000" b="1" dirty="0">
              <a:solidFill>
                <a:srgbClr val="FF0000"/>
              </a:solidFill>
              <a:effectLst/>
              <a:latin typeface="Arial" panose="020B0604020202020204" pitchFamily="34" charset="0"/>
              <a:cs typeface="Arial" panose="020B0604020202020204" pitchFamily="34" charset="0"/>
            </a:endParaRPr>
          </a:p>
        </p:txBody>
      </p:sp>
      <p:grpSp>
        <p:nvGrpSpPr>
          <p:cNvPr id="24" name="Google Shape;496;p49">
            <a:extLst>
              <a:ext uri="{FF2B5EF4-FFF2-40B4-BE49-F238E27FC236}">
                <a16:creationId xmlns:a16="http://schemas.microsoft.com/office/drawing/2014/main" id="{ED3D9A04-34DE-2846-5FAD-96F025EACB00}"/>
              </a:ext>
            </a:extLst>
          </p:cNvPr>
          <p:cNvGrpSpPr/>
          <p:nvPr/>
        </p:nvGrpSpPr>
        <p:grpSpPr>
          <a:xfrm>
            <a:off x="1724302" y="2571750"/>
            <a:ext cx="489261" cy="487378"/>
            <a:chOff x="7029950" y="3797825"/>
            <a:chExt cx="350775" cy="349425"/>
          </a:xfrm>
        </p:grpSpPr>
        <p:sp>
          <p:nvSpPr>
            <p:cNvPr id="25" name="Google Shape;497;p49">
              <a:extLst>
                <a:ext uri="{FF2B5EF4-FFF2-40B4-BE49-F238E27FC236}">
                  <a16:creationId xmlns:a16="http://schemas.microsoft.com/office/drawing/2014/main" id="{4AEDAED2-A070-C3D4-0717-636D66CD424F}"/>
                </a:ext>
              </a:extLst>
            </p:cNvPr>
            <p:cNvSpPr/>
            <p:nvPr/>
          </p:nvSpPr>
          <p:spPr>
            <a:xfrm>
              <a:off x="7029950" y="4039025"/>
              <a:ext cx="109600" cy="108225"/>
            </a:xfrm>
            <a:custGeom>
              <a:avLst/>
              <a:gdLst/>
              <a:ahLst/>
              <a:cxnLst/>
              <a:rect l="l" t="t" r="r" b="b"/>
              <a:pathLst>
                <a:path w="4384" h="4329" extrusionOk="0">
                  <a:moveTo>
                    <a:pt x="2459" y="0"/>
                  </a:moveTo>
                  <a:cubicBezTo>
                    <a:pt x="1614" y="0"/>
                    <a:pt x="878" y="576"/>
                    <a:pt x="673" y="1397"/>
                  </a:cubicBezTo>
                  <a:lnTo>
                    <a:pt x="68" y="3818"/>
                  </a:lnTo>
                  <a:cubicBezTo>
                    <a:pt x="1" y="4084"/>
                    <a:pt x="205" y="4328"/>
                    <a:pt x="462" y="4328"/>
                  </a:cubicBezTo>
                  <a:cubicBezTo>
                    <a:pt x="495" y="4328"/>
                    <a:pt x="529" y="4324"/>
                    <a:pt x="564" y="4315"/>
                  </a:cubicBezTo>
                  <a:lnTo>
                    <a:pt x="2986" y="3710"/>
                  </a:lnTo>
                  <a:cubicBezTo>
                    <a:pt x="3807" y="3506"/>
                    <a:pt x="4383" y="2768"/>
                    <a:pt x="4383" y="1921"/>
                  </a:cubicBezTo>
                  <a:cubicBezTo>
                    <a:pt x="4382" y="861"/>
                    <a:pt x="3522" y="2"/>
                    <a:pt x="2462" y="2"/>
                  </a:cubicBezTo>
                  <a:lnTo>
                    <a:pt x="2462" y="0"/>
                  </a:lnTo>
                  <a:cubicBezTo>
                    <a:pt x="2461" y="0"/>
                    <a:pt x="2460" y="0"/>
                    <a:pt x="2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8;p49">
              <a:extLst>
                <a:ext uri="{FF2B5EF4-FFF2-40B4-BE49-F238E27FC236}">
                  <a16:creationId xmlns:a16="http://schemas.microsoft.com/office/drawing/2014/main" id="{8C193B0B-318E-CC74-70A5-BE961534EDAE}"/>
                </a:ext>
              </a:extLst>
            </p:cNvPr>
            <p:cNvSpPr/>
            <p:nvPr/>
          </p:nvSpPr>
          <p:spPr>
            <a:xfrm>
              <a:off x="7116950" y="3974925"/>
              <a:ext cx="86650" cy="86675"/>
            </a:xfrm>
            <a:custGeom>
              <a:avLst/>
              <a:gdLst/>
              <a:ahLst/>
              <a:cxnLst/>
              <a:rect l="l" t="t" r="r" b="b"/>
              <a:pathLst>
                <a:path w="3466" h="3467" extrusionOk="0">
                  <a:moveTo>
                    <a:pt x="1765" y="1"/>
                  </a:moveTo>
                  <a:lnTo>
                    <a:pt x="1" y="1942"/>
                  </a:lnTo>
                  <a:cubicBezTo>
                    <a:pt x="695" y="2222"/>
                    <a:pt x="1245" y="2772"/>
                    <a:pt x="1525" y="3466"/>
                  </a:cubicBezTo>
                  <a:lnTo>
                    <a:pt x="3465" y="1702"/>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9;p49">
              <a:extLst>
                <a:ext uri="{FF2B5EF4-FFF2-40B4-BE49-F238E27FC236}">
                  <a16:creationId xmlns:a16="http://schemas.microsoft.com/office/drawing/2014/main" id="{298A99C3-4C6D-F068-A2AF-08E637DAD3B1}"/>
                </a:ext>
              </a:extLst>
            </p:cNvPr>
            <p:cNvSpPr/>
            <p:nvPr/>
          </p:nvSpPr>
          <p:spPr>
            <a:xfrm>
              <a:off x="7174875" y="3797825"/>
              <a:ext cx="205850" cy="205875"/>
            </a:xfrm>
            <a:custGeom>
              <a:avLst/>
              <a:gdLst/>
              <a:ahLst/>
              <a:cxnLst/>
              <a:rect l="l" t="t" r="r" b="b"/>
              <a:pathLst>
                <a:path w="8234" h="8235" extrusionOk="0">
                  <a:moveTo>
                    <a:pt x="6581" y="0"/>
                  </a:moveTo>
                  <a:cubicBezTo>
                    <a:pt x="6580" y="0"/>
                    <a:pt x="6580" y="0"/>
                    <a:pt x="6579" y="0"/>
                  </a:cubicBezTo>
                  <a:cubicBezTo>
                    <a:pt x="6139" y="2"/>
                    <a:pt x="5721" y="187"/>
                    <a:pt x="5425" y="512"/>
                  </a:cubicBezTo>
                  <a:lnTo>
                    <a:pt x="0" y="6478"/>
                  </a:lnTo>
                  <a:lnTo>
                    <a:pt x="1756" y="8234"/>
                  </a:lnTo>
                  <a:lnTo>
                    <a:pt x="7722" y="2810"/>
                  </a:lnTo>
                  <a:cubicBezTo>
                    <a:pt x="8047" y="2514"/>
                    <a:pt x="8233" y="2094"/>
                    <a:pt x="8233" y="1654"/>
                  </a:cubicBezTo>
                  <a:cubicBezTo>
                    <a:pt x="8234" y="741"/>
                    <a:pt x="7494" y="0"/>
                    <a:pt x="6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500;p49">
            <a:extLst>
              <a:ext uri="{FF2B5EF4-FFF2-40B4-BE49-F238E27FC236}">
                <a16:creationId xmlns:a16="http://schemas.microsoft.com/office/drawing/2014/main" id="{2A8A2CFF-6DBA-7928-2569-F6F9EA76EB3F}"/>
              </a:ext>
            </a:extLst>
          </p:cNvPr>
          <p:cNvGrpSpPr/>
          <p:nvPr/>
        </p:nvGrpSpPr>
        <p:grpSpPr>
          <a:xfrm>
            <a:off x="4388623" y="2571785"/>
            <a:ext cx="487273" cy="487308"/>
            <a:chOff x="7031350" y="3242800"/>
            <a:chExt cx="349350" cy="349375"/>
          </a:xfrm>
        </p:grpSpPr>
        <p:sp>
          <p:nvSpPr>
            <p:cNvPr id="29" name="Google Shape;501;p49">
              <a:extLst>
                <a:ext uri="{FF2B5EF4-FFF2-40B4-BE49-F238E27FC236}">
                  <a16:creationId xmlns:a16="http://schemas.microsoft.com/office/drawing/2014/main" id="{7B67F077-0F7D-4E9C-01E6-5C1EF6865B81}"/>
                </a:ext>
              </a:extLst>
            </p:cNvPr>
            <p:cNvSpPr/>
            <p:nvPr/>
          </p:nvSpPr>
          <p:spPr>
            <a:xfrm>
              <a:off x="7220750" y="3309350"/>
              <a:ext cx="27325" cy="23425"/>
            </a:xfrm>
            <a:custGeom>
              <a:avLst/>
              <a:gdLst/>
              <a:ahLst/>
              <a:cxnLst/>
              <a:rect l="l" t="t" r="r" b="b"/>
              <a:pathLst>
                <a:path w="1093" h="937" extrusionOk="0">
                  <a:moveTo>
                    <a:pt x="625" y="1"/>
                  </a:moveTo>
                  <a:cubicBezTo>
                    <a:pt x="209" y="1"/>
                    <a:pt x="0" y="504"/>
                    <a:pt x="295" y="798"/>
                  </a:cubicBezTo>
                  <a:cubicBezTo>
                    <a:pt x="390" y="894"/>
                    <a:pt x="507" y="936"/>
                    <a:pt x="622" y="936"/>
                  </a:cubicBezTo>
                  <a:cubicBezTo>
                    <a:pt x="862" y="936"/>
                    <a:pt x="1092" y="750"/>
                    <a:pt x="1092" y="468"/>
                  </a:cubicBezTo>
                  <a:cubicBezTo>
                    <a:pt x="1091" y="211"/>
                    <a:pt x="882" y="2"/>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02;p49">
              <a:extLst>
                <a:ext uri="{FF2B5EF4-FFF2-40B4-BE49-F238E27FC236}">
                  <a16:creationId xmlns:a16="http://schemas.microsoft.com/office/drawing/2014/main" id="{1FF6386D-AA98-CFB2-F064-616D81AB2068}"/>
                </a:ext>
              </a:extLst>
            </p:cNvPr>
            <p:cNvSpPr/>
            <p:nvPr/>
          </p:nvSpPr>
          <p:spPr>
            <a:xfrm>
              <a:off x="7126000" y="3331300"/>
              <a:ext cx="27325" cy="23425"/>
            </a:xfrm>
            <a:custGeom>
              <a:avLst/>
              <a:gdLst/>
              <a:ahLst/>
              <a:cxnLst/>
              <a:rect l="l" t="t" r="r" b="b"/>
              <a:pathLst>
                <a:path w="1093" h="937" extrusionOk="0">
                  <a:moveTo>
                    <a:pt x="471" y="1"/>
                  </a:moveTo>
                  <a:cubicBezTo>
                    <a:pt x="231" y="1"/>
                    <a:pt x="1" y="187"/>
                    <a:pt x="1" y="469"/>
                  </a:cubicBezTo>
                  <a:cubicBezTo>
                    <a:pt x="2" y="727"/>
                    <a:pt x="211" y="935"/>
                    <a:pt x="468" y="936"/>
                  </a:cubicBezTo>
                  <a:cubicBezTo>
                    <a:pt x="885" y="936"/>
                    <a:pt x="1093" y="432"/>
                    <a:pt x="798" y="139"/>
                  </a:cubicBezTo>
                  <a:cubicBezTo>
                    <a:pt x="703" y="44"/>
                    <a:pt x="586" y="1"/>
                    <a:pt x="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03;p49">
              <a:extLst>
                <a:ext uri="{FF2B5EF4-FFF2-40B4-BE49-F238E27FC236}">
                  <a16:creationId xmlns:a16="http://schemas.microsoft.com/office/drawing/2014/main" id="{A6988DE6-643C-00A5-FBB6-1C9C089459AC}"/>
                </a:ext>
              </a:extLst>
            </p:cNvPr>
            <p:cNvSpPr/>
            <p:nvPr/>
          </p:nvSpPr>
          <p:spPr>
            <a:xfrm>
              <a:off x="7160075" y="3502200"/>
              <a:ext cx="27275" cy="23375"/>
            </a:xfrm>
            <a:custGeom>
              <a:avLst/>
              <a:gdLst/>
              <a:ahLst/>
              <a:cxnLst/>
              <a:rect l="l" t="t" r="r" b="b"/>
              <a:pathLst>
                <a:path w="1091" h="935" extrusionOk="0">
                  <a:moveTo>
                    <a:pt x="624" y="1"/>
                  </a:moveTo>
                  <a:cubicBezTo>
                    <a:pt x="208" y="1"/>
                    <a:pt x="0" y="503"/>
                    <a:pt x="293" y="797"/>
                  </a:cubicBezTo>
                  <a:cubicBezTo>
                    <a:pt x="389" y="892"/>
                    <a:pt x="506" y="935"/>
                    <a:pt x="621" y="935"/>
                  </a:cubicBezTo>
                  <a:cubicBezTo>
                    <a:pt x="861" y="935"/>
                    <a:pt x="1091" y="748"/>
                    <a:pt x="1091" y="468"/>
                  </a:cubicBezTo>
                  <a:cubicBezTo>
                    <a:pt x="1091" y="209"/>
                    <a:pt x="882"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04;p49">
              <a:extLst>
                <a:ext uri="{FF2B5EF4-FFF2-40B4-BE49-F238E27FC236}">
                  <a16:creationId xmlns:a16="http://schemas.microsoft.com/office/drawing/2014/main" id="{A99C9C9D-157A-0C15-1652-79D4A3571926}"/>
                </a:ext>
              </a:extLst>
            </p:cNvPr>
            <p:cNvSpPr/>
            <p:nvPr/>
          </p:nvSpPr>
          <p:spPr>
            <a:xfrm>
              <a:off x="7031350" y="3242800"/>
              <a:ext cx="349350" cy="349375"/>
            </a:xfrm>
            <a:custGeom>
              <a:avLst/>
              <a:gdLst/>
              <a:ahLst/>
              <a:cxnLst/>
              <a:rect l="l" t="t" r="r" b="b"/>
              <a:pathLst>
                <a:path w="13974" h="13975" extrusionOk="0">
                  <a:moveTo>
                    <a:pt x="8202" y="1845"/>
                  </a:moveTo>
                  <a:cubicBezTo>
                    <a:pt x="8367" y="1845"/>
                    <a:pt x="8535" y="1877"/>
                    <a:pt x="8694" y="1943"/>
                  </a:cubicBezTo>
                  <a:cubicBezTo>
                    <a:pt x="9174" y="2141"/>
                    <a:pt x="9487" y="2611"/>
                    <a:pt x="9487" y="3131"/>
                  </a:cubicBezTo>
                  <a:cubicBezTo>
                    <a:pt x="9487" y="3841"/>
                    <a:pt x="8911" y="4416"/>
                    <a:pt x="8201" y="4417"/>
                  </a:cubicBezTo>
                  <a:cubicBezTo>
                    <a:pt x="7681" y="4417"/>
                    <a:pt x="7213" y="4104"/>
                    <a:pt x="7013" y="3623"/>
                  </a:cubicBezTo>
                  <a:cubicBezTo>
                    <a:pt x="6813" y="3143"/>
                    <a:pt x="6924" y="2590"/>
                    <a:pt x="7292" y="2222"/>
                  </a:cubicBezTo>
                  <a:cubicBezTo>
                    <a:pt x="7538" y="1976"/>
                    <a:pt x="7867" y="1845"/>
                    <a:pt x="8202" y="1845"/>
                  </a:cubicBezTo>
                  <a:close/>
                  <a:moveTo>
                    <a:pt x="4254" y="2722"/>
                  </a:moveTo>
                  <a:cubicBezTo>
                    <a:pt x="4774" y="2722"/>
                    <a:pt x="5244" y="3035"/>
                    <a:pt x="5442" y="3516"/>
                  </a:cubicBezTo>
                  <a:cubicBezTo>
                    <a:pt x="5642" y="3996"/>
                    <a:pt x="5531" y="4550"/>
                    <a:pt x="5163" y="4917"/>
                  </a:cubicBezTo>
                  <a:cubicBezTo>
                    <a:pt x="4917" y="5164"/>
                    <a:pt x="4588" y="5294"/>
                    <a:pt x="4254" y="5294"/>
                  </a:cubicBezTo>
                  <a:cubicBezTo>
                    <a:pt x="4088" y="5294"/>
                    <a:pt x="3921" y="5262"/>
                    <a:pt x="3762" y="5196"/>
                  </a:cubicBezTo>
                  <a:cubicBezTo>
                    <a:pt x="3281" y="4998"/>
                    <a:pt x="2968" y="4528"/>
                    <a:pt x="2968" y="4008"/>
                  </a:cubicBezTo>
                  <a:cubicBezTo>
                    <a:pt x="2968" y="3298"/>
                    <a:pt x="3544" y="2722"/>
                    <a:pt x="4254" y="2722"/>
                  </a:cubicBezTo>
                  <a:close/>
                  <a:moveTo>
                    <a:pt x="10935" y="4824"/>
                  </a:moveTo>
                  <a:cubicBezTo>
                    <a:pt x="11101" y="4824"/>
                    <a:pt x="11268" y="4856"/>
                    <a:pt x="11427" y="4922"/>
                  </a:cubicBezTo>
                  <a:cubicBezTo>
                    <a:pt x="11907" y="5122"/>
                    <a:pt x="12220" y="5590"/>
                    <a:pt x="12220" y="6110"/>
                  </a:cubicBezTo>
                  <a:cubicBezTo>
                    <a:pt x="12220" y="6820"/>
                    <a:pt x="11644" y="7396"/>
                    <a:pt x="10934" y="7396"/>
                  </a:cubicBezTo>
                  <a:cubicBezTo>
                    <a:pt x="10414" y="7396"/>
                    <a:pt x="9944" y="7083"/>
                    <a:pt x="9746" y="6603"/>
                  </a:cubicBezTo>
                  <a:cubicBezTo>
                    <a:pt x="9546" y="6122"/>
                    <a:pt x="9657" y="5568"/>
                    <a:pt x="10025" y="5201"/>
                  </a:cubicBezTo>
                  <a:cubicBezTo>
                    <a:pt x="10271" y="4955"/>
                    <a:pt x="10600" y="4824"/>
                    <a:pt x="10935" y="4824"/>
                  </a:cubicBezTo>
                  <a:close/>
                  <a:moveTo>
                    <a:pt x="3041" y="6578"/>
                  </a:moveTo>
                  <a:cubicBezTo>
                    <a:pt x="3207" y="6578"/>
                    <a:pt x="3374" y="6610"/>
                    <a:pt x="3533" y="6676"/>
                  </a:cubicBezTo>
                  <a:cubicBezTo>
                    <a:pt x="4014" y="6875"/>
                    <a:pt x="4327" y="7345"/>
                    <a:pt x="4327" y="7865"/>
                  </a:cubicBezTo>
                  <a:cubicBezTo>
                    <a:pt x="4327" y="8575"/>
                    <a:pt x="3751" y="9149"/>
                    <a:pt x="3041" y="9151"/>
                  </a:cubicBezTo>
                  <a:cubicBezTo>
                    <a:pt x="2521" y="9151"/>
                    <a:pt x="2051" y="8838"/>
                    <a:pt x="1853" y="8356"/>
                  </a:cubicBezTo>
                  <a:cubicBezTo>
                    <a:pt x="1653" y="7876"/>
                    <a:pt x="1764" y="7323"/>
                    <a:pt x="2131" y="6955"/>
                  </a:cubicBezTo>
                  <a:cubicBezTo>
                    <a:pt x="2378" y="6709"/>
                    <a:pt x="2706" y="6578"/>
                    <a:pt x="3041" y="6578"/>
                  </a:cubicBezTo>
                  <a:close/>
                  <a:moveTo>
                    <a:pt x="5774" y="9557"/>
                  </a:moveTo>
                  <a:cubicBezTo>
                    <a:pt x="5940" y="9557"/>
                    <a:pt x="6107" y="9589"/>
                    <a:pt x="6266" y="9655"/>
                  </a:cubicBezTo>
                  <a:cubicBezTo>
                    <a:pt x="6747" y="9853"/>
                    <a:pt x="7060" y="10323"/>
                    <a:pt x="7060" y="10844"/>
                  </a:cubicBezTo>
                  <a:cubicBezTo>
                    <a:pt x="7059" y="11553"/>
                    <a:pt x="6484" y="12130"/>
                    <a:pt x="5774" y="12130"/>
                  </a:cubicBezTo>
                  <a:cubicBezTo>
                    <a:pt x="5254" y="12130"/>
                    <a:pt x="4784" y="11816"/>
                    <a:pt x="4586" y="11336"/>
                  </a:cubicBezTo>
                  <a:cubicBezTo>
                    <a:pt x="4386" y="10855"/>
                    <a:pt x="4497" y="10302"/>
                    <a:pt x="4865" y="9934"/>
                  </a:cubicBezTo>
                  <a:cubicBezTo>
                    <a:pt x="5111" y="9688"/>
                    <a:pt x="5440" y="9557"/>
                    <a:pt x="5774" y="9557"/>
                  </a:cubicBezTo>
                  <a:close/>
                  <a:moveTo>
                    <a:pt x="6987" y="0"/>
                  </a:moveTo>
                  <a:cubicBezTo>
                    <a:pt x="3123" y="0"/>
                    <a:pt x="0" y="3127"/>
                    <a:pt x="0" y="6987"/>
                  </a:cubicBezTo>
                  <a:cubicBezTo>
                    <a:pt x="0" y="10983"/>
                    <a:pt x="3268" y="13975"/>
                    <a:pt x="6987" y="13975"/>
                  </a:cubicBezTo>
                  <a:cubicBezTo>
                    <a:pt x="8181" y="13973"/>
                    <a:pt x="9150" y="13006"/>
                    <a:pt x="9151" y="11811"/>
                  </a:cubicBezTo>
                  <a:cubicBezTo>
                    <a:pt x="9151" y="11542"/>
                    <a:pt x="9088" y="10644"/>
                    <a:pt x="9865" y="9866"/>
                  </a:cubicBezTo>
                  <a:cubicBezTo>
                    <a:pt x="10536" y="9196"/>
                    <a:pt x="11296" y="9150"/>
                    <a:pt x="11666" y="9150"/>
                  </a:cubicBezTo>
                  <a:cubicBezTo>
                    <a:pt x="11725" y="9150"/>
                    <a:pt x="11774" y="9151"/>
                    <a:pt x="11811" y="9151"/>
                  </a:cubicBezTo>
                  <a:cubicBezTo>
                    <a:pt x="13005" y="9149"/>
                    <a:pt x="13972" y="8182"/>
                    <a:pt x="13974" y="6988"/>
                  </a:cubicBezTo>
                  <a:cubicBezTo>
                    <a:pt x="13974" y="3024"/>
                    <a:pt x="10739" y="0"/>
                    <a:pt x="6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05;p49">
              <a:extLst>
                <a:ext uri="{FF2B5EF4-FFF2-40B4-BE49-F238E27FC236}">
                  <a16:creationId xmlns:a16="http://schemas.microsoft.com/office/drawing/2014/main" id="{2E62EEB4-9FEE-225C-0F61-D165E13FDBFC}"/>
                </a:ext>
              </a:extLst>
            </p:cNvPr>
            <p:cNvSpPr/>
            <p:nvPr/>
          </p:nvSpPr>
          <p:spPr>
            <a:xfrm>
              <a:off x="7289075" y="3383875"/>
              <a:ext cx="27325" cy="23375"/>
            </a:xfrm>
            <a:custGeom>
              <a:avLst/>
              <a:gdLst/>
              <a:ahLst/>
              <a:cxnLst/>
              <a:rect l="l" t="t" r="r" b="b"/>
              <a:pathLst>
                <a:path w="1093" h="935" extrusionOk="0">
                  <a:moveTo>
                    <a:pt x="625" y="0"/>
                  </a:moveTo>
                  <a:cubicBezTo>
                    <a:pt x="209" y="0"/>
                    <a:pt x="0" y="503"/>
                    <a:pt x="295" y="796"/>
                  </a:cubicBezTo>
                  <a:cubicBezTo>
                    <a:pt x="390" y="892"/>
                    <a:pt x="507" y="934"/>
                    <a:pt x="622" y="934"/>
                  </a:cubicBezTo>
                  <a:cubicBezTo>
                    <a:pt x="862" y="934"/>
                    <a:pt x="1092" y="748"/>
                    <a:pt x="1092" y="467"/>
                  </a:cubicBezTo>
                  <a:cubicBezTo>
                    <a:pt x="1091" y="208"/>
                    <a:pt x="883"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06;p49">
              <a:extLst>
                <a:ext uri="{FF2B5EF4-FFF2-40B4-BE49-F238E27FC236}">
                  <a16:creationId xmlns:a16="http://schemas.microsoft.com/office/drawing/2014/main" id="{DD34DD31-3941-9CB4-C66E-A1FAF772CD5D}"/>
                </a:ext>
              </a:extLst>
            </p:cNvPr>
            <p:cNvSpPr/>
            <p:nvPr/>
          </p:nvSpPr>
          <p:spPr>
            <a:xfrm>
              <a:off x="7091725" y="3427700"/>
              <a:ext cx="27350" cy="23400"/>
            </a:xfrm>
            <a:custGeom>
              <a:avLst/>
              <a:gdLst/>
              <a:ahLst/>
              <a:cxnLst/>
              <a:rect l="l" t="t" r="r" b="b"/>
              <a:pathLst>
                <a:path w="1094" h="936" extrusionOk="0">
                  <a:moveTo>
                    <a:pt x="626" y="0"/>
                  </a:moveTo>
                  <a:cubicBezTo>
                    <a:pt x="209" y="0"/>
                    <a:pt x="1" y="503"/>
                    <a:pt x="296" y="798"/>
                  </a:cubicBezTo>
                  <a:cubicBezTo>
                    <a:pt x="391" y="893"/>
                    <a:pt x="508" y="936"/>
                    <a:pt x="623" y="936"/>
                  </a:cubicBezTo>
                  <a:cubicBezTo>
                    <a:pt x="863" y="936"/>
                    <a:pt x="1093" y="749"/>
                    <a:pt x="1093" y="467"/>
                  </a:cubicBezTo>
                  <a:cubicBezTo>
                    <a:pt x="1092" y="210"/>
                    <a:pt x="883" y="2"/>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507;p49">
            <a:extLst>
              <a:ext uri="{FF2B5EF4-FFF2-40B4-BE49-F238E27FC236}">
                <a16:creationId xmlns:a16="http://schemas.microsoft.com/office/drawing/2014/main" id="{3B5B0F21-8B34-3BD4-AA4A-71BA764E774B}"/>
              </a:ext>
            </a:extLst>
          </p:cNvPr>
          <p:cNvGrpSpPr/>
          <p:nvPr/>
        </p:nvGrpSpPr>
        <p:grpSpPr>
          <a:xfrm>
            <a:off x="7030573" y="2571785"/>
            <a:ext cx="487378" cy="487308"/>
            <a:chOff x="4012050" y="2120925"/>
            <a:chExt cx="349425" cy="349375"/>
          </a:xfrm>
        </p:grpSpPr>
        <p:sp>
          <p:nvSpPr>
            <p:cNvPr id="36" name="Google Shape;508;p49">
              <a:extLst>
                <a:ext uri="{FF2B5EF4-FFF2-40B4-BE49-F238E27FC236}">
                  <a16:creationId xmlns:a16="http://schemas.microsoft.com/office/drawing/2014/main" id="{BEB58F4F-1014-E001-ADAE-D3286762B4C6}"/>
                </a:ext>
              </a:extLst>
            </p:cNvPr>
            <p:cNvSpPr/>
            <p:nvPr/>
          </p:nvSpPr>
          <p:spPr>
            <a:xfrm>
              <a:off x="4110950" y="2429350"/>
              <a:ext cx="151625" cy="40950"/>
            </a:xfrm>
            <a:custGeom>
              <a:avLst/>
              <a:gdLst/>
              <a:ahLst/>
              <a:cxnLst/>
              <a:rect l="l" t="t" r="r" b="b"/>
              <a:pathLst>
                <a:path w="6065" h="1638" extrusionOk="0">
                  <a:moveTo>
                    <a:pt x="1308" y="1"/>
                  </a:moveTo>
                  <a:lnTo>
                    <a:pt x="1308" y="819"/>
                  </a:lnTo>
                  <a:lnTo>
                    <a:pt x="401" y="819"/>
                  </a:lnTo>
                  <a:cubicBezTo>
                    <a:pt x="178" y="823"/>
                    <a:pt x="0" y="1005"/>
                    <a:pt x="0" y="1228"/>
                  </a:cubicBezTo>
                  <a:cubicBezTo>
                    <a:pt x="0" y="1451"/>
                    <a:pt x="178" y="1633"/>
                    <a:pt x="401" y="1638"/>
                  </a:cubicBezTo>
                  <a:lnTo>
                    <a:pt x="5663" y="1638"/>
                  </a:lnTo>
                  <a:cubicBezTo>
                    <a:pt x="5886" y="1633"/>
                    <a:pt x="6064" y="1451"/>
                    <a:pt x="6064" y="1228"/>
                  </a:cubicBezTo>
                  <a:cubicBezTo>
                    <a:pt x="6064" y="1005"/>
                    <a:pt x="5886" y="823"/>
                    <a:pt x="5663" y="819"/>
                  </a:cubicBezTo>
                  <a:lnTo>
                    <a:pt x="4757" y="819"/>
                  </a:lnTo>
                  <a:lnTo>
                    <a:pt x="4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09;p49">
              <a:extLst>
                <a:ext uri="{FF2B5EF4-FFF2-40B4-BE49-F238E27FC236}">
                  <a16:creationId xmlns:a16="http://schemas.microsoft.com/office/drawing/2014/main" id="{654FB4E9-B8FE-32BA-56C4-081DBE72CAF3}"/>
                </a:ext>
              </a:extLst>
            </p:cNvPr>
            <p:cNvSpPr/>
            <p:nvPr/>
          </p:nvSpPr>
          <p:spPr>
            <a:xfrm>
              <a:off x="4196975" y="2174800"/>
              <a:ext cx="40550" cy="34775"/>
            </a:xfrm>
            <a:custGeom>
              <a:avLst/>
              <a:gdLst/>
              <a:ahLst/>
              <a:cxnLst/>
              <a:rect l="l" t="t" r="r" b="b"/>
              <a:pathLst>
                <a:path w="1622" h="1391" extrusionOk="0">
                  <a:moveTo>
                    <a:pt x="1" y="1"/>
                  </a:moveTo>
                  <a:lnTo>
                    <a:pt x="1" y="1390"/>
                  </a:lnTo>
                  <a:lnTo>
                    <a:pt x="1622" y="69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10;p49">
              <a:extLst>
                <a:ext uri="{FF2B5EF4-FFF2-40B4-BE49-F238E27FC236}">
                  <a16:creationId xmlns:a16="http://schemas.microsoft.com/office/drawing/2014/main" id="{E3EF6873-F5EA-A432-3F78-FC4B50777E44}"/>
                </a:ext>
              </a:extLst>
            </p:cNvPr>
            <p:cNvSpPr/>
            <p:nvPr/>
          </p:nvSpPr>
          <p:spPr>
            <a:xfrm>
              <a:off x="4135975" y="2174800"/>
              <a:ext cx="40550" cy="34775"/>
            </a:xfrm>
            <a:custGeom>
              <a:avLst/>
              <a:gdLst/>
              <a:ahLst/>
              <a:cxnLst/>
              <a:rect l="l" t="t" r="r" b="b"/>
              <a:pathLst>
                <a:path w="1622" h="1391" extrusionOk="0">
                  <a:moveTo>
                    <a:pt x="1622" y="1"/>
                  </a:moveTo>
                  <a:lnTo>
                    <a:pt x="1" y="696"/>
                  </a:lnTo>
                  <a:lnTo>
                    <a:pt x="1622" y="1390"/>
                  </a:lnTo>
                  <a:lnTo>
                    <a:pt x="16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11;p49">
              <a:extLst>
                <a:ext uri="{FF2B5EF4-FFF2-40B4-BE49-F238E27FC236}">
                  <a16:creationId xmlns:a16="http://schemas.microsoft.com/office/drawing/2014/main" id="{F425AE4B-9A38-A472-661E-FAD2AD28FCE1}"/>
                </a:ext>
              </a:extLst>
            </p:cNvPr>
            <p:cNvSpPr/>
            <p:nvPr/>
          </p:nvSpPr>
          <p:spPr>
            <a:xfrm>
              <a:off x="4120250" y="2207700"/>
              <a:ext cx="56275" cy="52200"/>
            </a:xfrm>
            <a:custGeom>
              <a:avLst/>
              <a:gdLst/>
              <a:ahLst/>
              <a:cxnLst/>
              <a:rect l="l" t="t" r="r" b="b"/>
              <a:pathLst>
                <a:path w="2251" h="2088" extrusionOk="0">
                  <a:moveTo>
                    <a:pt x="0" y="1"/>
                  </a:moveTo>
                  <a:lnTo>
                    <a:pt x="0" y="2087"/>
                  </a:lnTo>
                  <a:lnTo>
                    <a:pt x="2251" y="1284"/>
                  </a:lnTo>
                  <a:lnTo>
                    <a:pt x="2251" y="96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12;p49">
              <a:extLst>
                <a:ext uri="{FF2B5EF4-FFF2-40B4-BE49-F238E27FC236}">
                  <a16:creationId xmlns:a16="http://schemas.microsoft.com/office/drawing/2014/main" id="{979EFF89-01CD-040D-A083-7F176A081BF2}"/>
                </a:ext>
              </a:extLst>
            </p:cNvPr>
            <p:cNvSpPr/>
            <p:nvPr/>
          </p:nvSpPr>
          <p:spPr>
            <a:xfrm>
              <a:off x="4131025" y="2261525"/>
              <a:ext cx="45500" cy="35775"/>
            </a:xfrm>
            <a:custGeom>
              <a:avLst/>
              <a:gdLst/>
              <a:ahLst/>
              <a:cxnLst/>
              <a:rect l="l" t="t" r="r" b="b"/>
              <a:pathLst>
                <a:path w="1820" h="1431" extrusionOk="0">
                  <a:moveTo>
                    <a:pt x="1820" y="0"/>
                  </a:moveTo>
                  <a:lnTo>
                    <a:pt x="1" y="650"/>
                  </a:lnTo>
                  <a:lnTo>
                    <a:pt x="1820" y="1430"/>
                  </a:lnTo>
                  <a:lnTo>
                    <a:pt x="1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13;p49">
              <a:extLst>
                <a:ext uri="{FF2B5EF4-FFF2-40B4-BE49-F238E27FC236}">
                  <a16:creationId xmlns:a16="http://schemas.microsoft.com/office/drawing/2014/main" id="{FDAC4BD4-0656-7EE4-98E0-7BA9FA3D08CE}"/>
                </a:ext>
              </a:extLst>
            </p:cNvPr>
            <p:cNvSpPr/>
            <p:nvPr/>
          </p:nvSpPr>
          <p:spPr>
            <a:xfrm>
              <a:off x="4012050" y="2120925"/>
              <a:ext cx="349425" cy="230250"/>
            </a:xfrm>
            <a:custGeom>
              <a:avLst/>
              <a:gdLst/>
              <a:ahLst/>
              <a:cxnLst/>
              <a:rect l="l" t="t" r="r" b="b"/>
              <a:pathLst>
                <a:path w="13977" h="9210" extrusionOk="0">
                  <a:moveTo>
                    <a:pt x="6988" y="1125"/>
                  </a:moveTo>
                  <a:cubicBezTo>
                    <a:pt x="7043" y="1125"/>
                    <a:pt x="7098" y="1136"/>
                    <a:pt x="7149" y="1158"/>
                  </a:cubicBezTo>
                  <a:lnTo>
                    <a:pt x="10220" y="2475"/>
                  </a:lnTo>
                  <a:cubicBezTo>
                    <a:pt x="10371" y="2539"/>
                    <a:pt x="10469" y="2687"/>
                    <a:pt x="10469" y="2851"/>
                  </a:cubicBezTo>
                  <a:lnTo>
                    <a:pt x="10467" y="6359"/>
                  </a:lnTo>
                  <a:cubicBezTo>
                    <a:pt x="10467" y="6523"/>
                    <a:pt x="10370" y="6671"/>
                    <a:pt x="10219" y="6735"/>
                  </a:cubicBezTo>
                  <a:lnTo>
                    <a:pt x="7149" y="8052"/>
                  </a:lnTo>
                  <a:cubicBezTo>
                    <a:pt x="7098" y="8074"/>
                    <a:pt x="7043" y="8085"/>
                    <a:pt x="6988" y="8085"/>
                  </a:cubicBezTo>
                  <a:cubicBezTo>
                    <a:pt x="6933" y="8085"/>
                    <a:pt x="6878" y="8074"/>
                    <a:pt x="6826" y="8052"/>
                  </a:cubicBezTo>
                  <a:lnTo>
                    <a:pt x="3757" y="6735"/>
                  </a:lnTo>
                  <a:cubicBezTo>
                    <a:pt x="3606" y="6671"/>
                    <a:pt x="3508" y="6523"/>
                    <a:pt x="3508" y="6359"/>
                  </a:cubicBezTo>
                  <a:lnTo>
                    <a:pt x="3508" y="2851"/>
                  </a:lnTo>
                  <a:cubicBezTo>
                    <a:pt x="3508" y="2687"/>
                    <a:pt x="3606" y="2539"/>
                    <a:pt x="3757" y="2475"/>
                  </a:cubicBezTo>
                  <a:lnTo>
                    <a:pt x="6826" y="1158"/>
                  </a:lnTo>
                  <a:cubicBezTo>
                    <a:pt x="6878" y="1136"/>
                    <a:pt x="6933" y="1125"/>
                    <a:pt x="6988" y="1125"/>
                  </a:cubicBezTo>
                  <a:close/>
                  <a:moveTo>
                    <a:pt x="1288" y="0"/>
                  </a:moveTo>
                  <a:cubicBezTo>
                    <a:pt x="577" y="0"/>
                    <a:pt x="0" y="576"/>
                    <a:pt x="0" y="1286"/>
                  </a:cubicBezTo>
                  <a:lnTo>
                    <a:pt x="0" y="9210"/>
                  </a:lnTo>
                  <a:lnTo>
                    <a:pt x="13975" y="9210"/>
                  </a:lnTo>
                  <a:lnTo>
                    <a:pt x="13975" y="1286"/>
                  </a:lnTo>
                  <a:cubicBezTo>
                    <a:pt x="13976" y="576"/>
                    <a:pt x="13400" y="0"/>
                    <a:pt x="1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14;p49">
              <a:extLst>
                <a:ext uri="{FF2B5EF4-FFF2-40B4-BE49-F238E27FC236}">
                  <a16:creationId xmlns:a16="http://schemas.microsoft.com/office/drawing/2014/main" id="{8E592754-7D6E-47CF-9BDF-43255A1DCF11}"/>
                </a:ext>
              </a:extLst>
            </p:cNvPr>
            <p:cNvSpPr/>
            <p:nvPr/>
          </p:nvSpPr>
          <p:spPr>
            <a:xfrm>
              <a:off x="4196975" y="2207700"/>
              <a:ext cx="56300" cy="52200"/>
            </a:xfrm>
            <a:custGeom>
              <a:avLst/>
              <a:gdLst/>
              <a:ahLst/>
              <a:cxnLst/>
              <a:rect l="l" t="t" r="r" b="b"/>
              <a:pathLst>
                <a:path w="2252" h="2088" extrusionOk="0">
                  <a:moveTo>
                    <a:pt x="2251" y="1"/>
                  </a:moveTo>
                  <a:lnTo>
                    <a:pt x="1" y="965"/>
                  </a:lnTo>
                  <a:lnTo>
                    <a:pt x="1" y="1284"/>
                  </a:lnTo>
                  <a:lnTo>
                    <a:pt x="2251" y="2087"/>
                  </a:lnTo>
                  <a:lnTo>
                    <a:pt x="22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15;p49">
              <a:extLst>
                <a:ext uri="{FF2B5EF4-FFF2-40B4-BE49-F238E27FC236}">
                  <a16:creationId xmlns:a16="http://schemas.microsoft.com/office/drawing/2014/main" id="{6ECFCB01-C095-5857-5651-E57AC13ADDDE}"/>
                </a:ext>
              </a:extLst>
            </p:cNvPr>
            <p:cNvSpPr/>
            <p:nvPr/>
          </p:nvSpPr>
          <p:spPr>
            <a:xfrm>
              <a:off x="4196975" y="2261525"/>
              <a:ext cx="45525" cy="35775"/>
            </a:xfrm>
            <a:custGeom>
              <a:avLst/>
              <a:gdLst/>
              <a:ahLst/>
              <a:cxnLst/>
              <a:rect l="l" t="t" r="r" b="b"/>
              <a:pathLst>
                <a:path w="1821" h="1431" extrusionOk="0">
                  <a:moveTo>
                    <a:pt x="1" y="0"/>
                  </a:moveTo>
                  <a:lnTo>
                    <a:pt x="1" y="1430"/>
                  </a:lnTo>
                  <a:lnTo>
                    <a:pt x="1820" y="65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16;p49">
              <a:extLst>
                <a:ext uri="{FF2B5EF4-FFF2-40B4-BE49-F238E27FC236}">
                  <a16:creationId xmlns:a16="http://schemas.microsoft.com/office/drawing/2014/main" id="{8BE7AC1F-3445-58A6-4162-496D1DC76C94}"/>
                </a:ext>
              </a:extLst>
            </p:cNvPr>
            <p:cNvSpPr/>
            <p:nvPr/>
          </p:nvSpPr>
          <p:spPr>
            <a:xfrm>
              <a:off x="4012050" y="2371600"/>
              <a:ext cx="349375" cy="37300"/>
            </a:xfrm>
            <a:custGeom>
              <a:avLst/>
              <a:gdLst/>
              <a:ahLst/>
              <a:cxnLst/>
              <a:rect l="l" t="t" r="r" b="b"/>
              <a:pathLst>
                <a:path w="13975" h="1492" extrusionOk="0">
                  <a:moveTo>
                    <a:pt x="0" y="0"/>
                  </a:moveTo>
                  <a:lnTo>
                    <a:pt x="2" y="204"/>
                  </a:lnTo>
                  <a:cubicBezTo>
                    <a:pt x="0" y="916"/>
                    <a:pt x="577" y="1492"/>
                    <a:pt x="1288" y="1492"/>
                  </a:cubicBezTo>
                  <a:lnTo>
                    <a:pt x="12689" y="1492"/>
                  </a:lnTo>
                  <a:cubicBezTo>
                    <a:pt x="13399" y="1492"/>
                    <a:pt x="13975" y="916"/>
                    <a:pt x="13975" y="204"/>
                  </a:cubicBezTo>
                  <a:lnTo>
                    <a:pt x="139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roup 44">
            <a:extLst>
              <a:ext uri="{FF2B5EF4-FFF2-40B4-BE49-F238E27FC236}">
                <a16:creationId xmlns:a16="http://schemas.microsoft.com/office/drawing/2014/main" id="{2BA9DCAB-13E2-DD85-BFF9-839E1B3796C8}"/>
              </a:ext>
            </a:extLst>
          </p:cNvPr>
          <p:cNvGrpSpPr/>
          <p:nvPr/>
        </p:nvGrpSpPr>
        <p:grpSpPr>
          <a:xfrm>
            <a:off x="938359" y="3225885"/>
            <a:ext cx="1968511" cy="1575188"/>
            <a:chOff x="861934" y="2997896"/>
            <a:chExt cx="1968511" cy="1575188"/>
          </a:xfrm>
        </p:grpSpPr>
        <p:sp>
          <p:nvSpPr>
            <p:cNvPr id="46" name="Rectangle: Rounded Corners 45">
              <a:extLst>
                <a:ext uri="{FF2B5EF4-FFF2-40B4-BE49-F238E27FC236}">
                  <a16:creationId xmlns:a16="http://schemas.microsoft.com/office/drawing/2014/main" id="{69EF7F00-9DF0-0FD1-78F0-813EE9DDAF4C}"/>
                </a:ext>
              </a:extLst>
            </p:cNvPr>
            <p:cNvSpPr/>
            <p:nvPr/>
          </p:nvSpPr>
          <p:spPr>
            <a:xfrm>
              <a:off x="1101777" y="2997896"/>
              <a:ext cx="1728668" cy="1575188"/>
            </a:xfrm>
            <a:prstGeom prst="roundRect">
              <a:avLst/>
            </a:prstGeom>
            <a:solidFill>
              <a:schemeClr val="accent6"/>
            </a:solid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Ước lượng độ tuổi của nhân vật.</a:t>
              </a:r>
              <a:endParaRPr lang="vi-VN" sz="1800" dirty="0">
                <a:effectLst/>
                <a:latin typeface="Arial" panose="020B0604020202020204" pitchFamily="34" charset="0"/>
                <a:cs typeface="Arial" panose="020B0604020202020204" pitchFamily="34" charset="0"/>
              </a:endParaRPr>
            </a:p>
          </p:txBody>
        </p:sp>
        <p:sp>
          <p:nvSpPr>
            <p:cNvPr id="47" name="Flowchart: Connector 46">
              <a:extLst>
                <a:ext uri="{FF2B5EF4-FFF2-40B4-BE49-F238E27FC236}">
                  <a16:creationId xmlns:a16="http://schemas.microsoft.com/office/drawing/2014/main" id="{075C8BA6-0EA1-021C-9CBB-736F3D94CF7E}"/>
                </a:ext>
              </a:extLst>
            </p:cNvPr>
            <p:cNvSpPr/>
            <p:nvPr/>
          </p:nvSpPr>
          <p:spPr>
            <a:xfrm>
              <a:off x="861934" y="3605134"/>
              <a:ext cx="367259" cy="367259"/>
            </a:xfrm>
            <a:prstGeom prst="flowChartConnector">
              <a:avLst/>
            </a:prstGeom>
            <a:solidFill>
              <a:schemeClr val="accent6"/>
            </a:solidFill>
            <a:ln>
              <a:solidFill>
                <a:schemeClr val="bg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1</a:t>
              </a:r>
            </a:p>
          </p:txBody>
        </p:sp>
      </p:grpSp>
      <p:grpSp>
        <p:nvGrpSpPr>
          <p:cNvPr id="48" name="Group 47">
            <a:extLst>
              <a:ext uri="{FF2B5EF4-FFF2-40B4-BE49-F238E27FC236}">
                <a16:creationId xmlns:a16="http://schemas.microsoft.com/office/drawing/2014/main" id="{513B031E-1A44-BF8F-067E-1C9F4354C7DF}"/>
              </a:ext>
            </a:extLst>
          </p:cNvPr>
          <p:cNvGrpSpPr/>
          <p:nvPr/>
        </p:nvGrpSpPr>
        <p:grpSpPr>
          <a:xfrm>
            <a:off x="3341409" y="3225887"/>
            <a:ext cx="2453518" cy="1575186"/>
            <a:chOff x="1351006" y="3267856"/>
            <a:chExt cx="2453518" cy="1575186"/>
          </a:xfrm>
          <a:solidFill>
            <a:schemeClr val="accent6"/>
          </a:solidFill>
        </p:grpSpPr>
        <p:sp>
          <p:nvSpPr>
            <p:cNvPr id="49" name="Rectangle: Rounded Corners 48">
              <a:extLst>
                <a:ext uri="{FF2B5EF4-FFF2-40B4-BE49-F238E27FC236}">
                  <a16:creationId xmlns:a16="http://schemas.microsoft.com/office/drawing/2014/main" id="{6A187ED9-0BFC-18DC-C73C-892165E8CF4F}"/>
                </a:ext>
              </a:extLst>
            </p:cNvPr>
            <p:cNvSpPr/>
            <p:nvPr/>
          </p:nvSpPr>
          <p:spPr>
            <a:xfrm>
              <a:off x="1625620" y="3267856"/>
              <a:ext cx="2178904" cy="1575186"/>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Xác định đặc điểm riêng của nhân vật.</a:t>
              </a:r>
              <a:endParaRPr lang="vi-VN" sz="1800" dirty="0">
                <a:effectLst/>
                <a:latin typeface="Arial" panose="020B0604020202020204" pitchFamily="34" charset="0"/>
                <a:cs typeface="Arial" panose="020B0604020202020204" pitchFamily="34" charset="0"/>
              </a:endParaRPr>
            </a:p>
          </p:txBody>
        </p:sp>
        <p:sp>
          <p:nvSpPr>
            <p:cNvPr id="50" name="Flowchart: Connector 49">
              <a:extLst>
                <a:ext uri="{FF2B5EF4-FFF2-40B4-BE49-F238E27FC236}">
                  <a16:creationId xmlns:a16="http://schemas.microsoft.com/office/drawing/2014/main" id="{35E4A05B-9422-8F3C-B739-556B096E25B5}"/>
                </a:ext>
              </a:extLst>
            </p:cNvPr>
            <p:cNvSpPr/>
            <p:nvPr/>
          </p:nvSpPr>
          <p:spPr>
            <a:xfrm>
              <a:off x="1351006" y="3871819"/>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2</a:t>
              </a:r>
            </a:p>
          </p:txBody>
        </p:sp>
      </p:grpSp>
      <p:grpSp>
        <p:nvGrpSpPr>
          <p:cNvPr id="51" name="Group 50">
            <a:extLst>
              <a:ext uri="{FF2B5EF4-FFF2-40B4-BE49-F238E27FC236}">
                <a16:creationId xmlns:a16="http://schemas.microsoft.com/office/drawing/2014/main" id="{B7154E55-C23F-3533-2A1D-1FDE1BC5C816}"/>
              </a:ext>
            </a:extLst>
          </p:cNvPr>
          <p:cNvGrpSpPr/>
          <p:nvPr/>
        </p:nvGrpSpPr>
        <p:grpSpPr>
          <a:xfrm>
            <a:off x="6306904" y="3220867"/>
            <a:ext cx="1821305" cy="1585224"/>
            <a:chOff x="861934" y="2992878"/>
            <a:chExt cx="1821305" cy="1585224"/>
          </a:xfrm>
          <a:solidFill>
            <a:schemeClr val="accent6"/>
          </a:solidFill>
        </p:grpSpPr>
        <p:sp>
          <p:nvSpPr>
            <p:cNvPr id="52" name="Rectangle: Rounded Corners 51">
              <a:extLst>
                <a:ext uri="{FF2B5EF4-FFF2-40B4-BE49-F238E27FC236}">
                  <a16:creationId xmlns:a16="http://schemas.microsoft.com/office/drawing/2014/main" id="{DCB81763-2A3C-7AD6-88AA-975722F143F6}"/>
                </a:ext>
              </a:extLst>
            </p:cNvPr>
            <p:cNvSpPr/>
            <p:nvPr/>
          </p:nvSpPr>
          <p:spPr>
            <a:xfrm>
              <a:off x="1101777" y="2992878"/>
              <a:ext cx="1581462" cy="1585224"/>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Dự kiến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vật liệu thực hành.</a:t>
              </a:r>
              <a:endParaRPr lang="vi-VN" sz="1800" dirty="0">
                <a:effectLst/>
                <a:latin typeface="Arial" panose="020B0604020202020204" pitchFamily="34" charset="0"/>
                <a:cs typeface="Arial" panose="020B0604020202020204" pitchFamily="34" charset="0"/>
              </a:endParaRPr>
            </a:p>
          </p:txBody>
        </p:sp>
        <p:sp>
          <p:nvSpPr>
            <p:cNvPr id="53" name="Flowchart: Connector 52">
              <a:extLst>
                <a:ext uri="{FF2B5EF4-FFF2-40B4-BE49-F238E27FC236}">
                  <a16:creationId xmlns:a16="http://schemas.microsoft.com/office/drawing/2014/main" id="{132A3DFB-47CB-453F-EBFD-154B61704DAD}"/>
                </a:ext>
              </a:extLst>
            </p:cNvPr>
            <p:cNvSpPr/>
            <p:nvPr/>
          </p:nvSpPr>
          <p:spPr>
            <a:xfrm>
              <a:off x="861934" y="3605134"/>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3</a:t>
              </a:r>
            </a:p>
          </p:txBody>
        </p:sp>
      </p:gr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left)">
                                      <p:cBhvr>
                                        <p:cTn id="30" dur="500"/>
                                        <p:tgtEl>
                                          <p:spTgt spid="4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animEffect transition="in" filter="fade">
                                      <p:cBhvr>
                                        <p:cTn id="37" dur="500"/>
                                        <p:tgtEl>
                                          <p:spTgt spid="28"/>
                                        </p:tgtEl>
                                      </p:cBhvr>
                                    </p:animEffec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wipe(left)">
                                      <p:cBhvr>
                                        <p:cTn id="5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86"/>
        <p:cNvGrpSpPr/>
        <p:nvPr/>
      </p:nvGrpSpPr>
      <p:grpSpPr>
        <a:xfrm>
          <a:off x="0" y="0"/>
          <a:ext cx="0" cy="0"/>
          <a:chOff x="0" y="0"/>
          <a:chExt cx="0" cy="0"/>
        </a:xfrm>
      </p:grpSpPr>
      <p:sp>
        <p:nvSpPr>
          <p:cNvPr id="8" name="Double Brace 7">
            <a:extLst>
              <a:ext uri="{FF2B5EF4-FFF2-40B4-BE49-F238E27FC236}">
                <a16:creationId xmlns:a16="http://schemas.microsoft.com/office/drawing/2014/main" id="{660543B5-9F1B-F8DE-3323-4093F705F0B0}"/>
              </a:ext>
            </a:extLst>
          </p:cNvPr>
          <p:cNvSpPr/>
          <p:nvPr/>
        </p:nvSpPr>
        <p:spPr>
          <a:xfrm>
            <a:off x="1901371" y="487999"/>
            <a:ext cx="5341258" cy="508000"/>
          </a:xfrm>
          <a:prstGeom prst="bracePair">
            <a:avLst>
              <a:gd name="adj" fmla="val 991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08000" rtlCol="0" anchor="ctr"/>
          <a:lstStyle/>
          <a:p>
            <a:pPr algn="ctr"/>
            <a:r>
              <a:rPr lang="vi-VN" sz="2000" b="1" dirty="0">
                <a:solidFill>
                  <a:schemeClr val="bg1">
                    <a:lumMod val="10000"/>
                  </a:schemeClr>
                </a:solidFill>
                <a:latin typeface="Arial" panose="020B0604020202020204" pitchFamily="34" charset="0"/>
                <a:cs typeface="Arial" panose="020B0604020202020204" pitchFamily="34" charset="0"/>
              </a:rPr>
              <a:t>Các bước thực hành trang trí hình tròn</a:t>
            </a:r>
          </a:p>
        </p:txBody>
      </p:sp>
      <p:sp>
        <p:nvSpPr>
          <p:cNvPr id="12" name="TextBox 11">
            <a:extLst>
              <a:ext uri="{FF2B5EF4-FFF2-40B4-BE49-F238E27FC236}">
                <a16:creationId xmlns:a16="http://schemas.microsoft.com/office/drawing/2014/main" id="{392DF57C-AA80-5688-3CDC-7FD6E42CFCBA}"/>
              </a:ext>
            </a:extLst>
          </p:cNvPr>
          <p:cNvSpPr txBox="1"/>
          <p:nvPr/>
        </p:nvSpPr>
        <p:spPr>
          <a:xfrm>
            <a:off x="776514" y="1036646"/>
            <a:ext cx="7590972" cy="3370666"/>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Xây dựng ý tưởng: vận dụng các nguyên tắc trang trí cơ bản, dựa vào đặc điểm của hình tròn, sắp xếp họa tiết phù hợp, tạo được mảng chính, mảng phụ và có trọng tâm.</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hình: kẻ các trục đối xứng, vẽ mảng chính (hình trọng tâm), mảng phụ (hình bổ trợ).</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Chọn họa tiết chủ đạo, cách điệu họa tiết, vẽ họa tiết phù hợp với các mảng.</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Thể hiện đậm – nhạt, chú ý xác định độ sáng tối của các cụm họa tiết, chia mảng đậm, mảng nhạt, đảm bảo yếu tố chính – phụ.</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Hoàn thành bài vẽ.</a:t>
            </a:r>
            <a:endParaRPr lang="vi-VN" sz="1600" dirty="0">
              <a:effectLst/>
              <a:latin typeface="Arial" panose="020B0604020202020204" pitchFamily="34" charset="0"/>
              <a:cs typeface="Arial" panose="020B0604020202020204" pitchFamily="34" charset="0"/>
            </a:endParaRPr>
          </a:p>
        </p:txBody>
      </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pic>
        <p:nvPicPr>
          <p:cNvPr id="21" name="Picture 20">
            <a:extLst>
              <a:ext uri="{FF2B5EF4-FFF2-40B4-BE49-F238E27FC236}">
                <a16:creationId xmlns:a16="http://schemas.microsoft.com/office/drawing/2014/main" id="{F467A67D-9D1E-1805-637D-9D22C8E5A2BC}"/>
              </a:ext>
            </a:extLst>
          </p:cNvPr>
          <p:cNvPicPr>
            <a:picLocks noChangeAspect="1"/>
          </p:cNvPicPr>
          <p:nvPr/>
        </p:nvPicPr>
        <p:blipFill rotWithShape="1">
          <a:blip r:embed="rId4"/>
          <a:srcRect l="32495" r="32495" b="10994"/>
          <a:stretch/>
        </p:blipFill>
        <p:spPr>
          <a:xfrm>
            <a:off x="654095" y="1058369"/>
            <a:ext cx="1634886" cy="2153004"/>
          </a:xfrm>
          <a:prstGeom prst="rect">
            <a:avLst/>
          </a:prstGeom>
        </p:spPr>
      </p:pic>
      <p:sp>
        <p:nvSpPr>
          <p:cNvPr id="22" name="Title 2">
            <a:extLst>
              <a:ext uri="{FF2B5EF4-FFF2-40B4-BE49-F238E27FC236}">
                <a16:creationId xmlns:a16="http://schemas.microsoft.com/office/drawing/2014/main" id="{D75124D1-6F65-0978-4663-1873A0EF2929}"/>
              </a:ext>
            </a:extLst>
          </p:cNvPr>
          <p:cNvSpPr>
            <a:spLocks noGrp="1"/>
          </p:cNvSpPr>
          <p:nvPr>
            <p:ph type="title"/>
          </p:nvPr>
        </p:nvSpPr>
        <p:spPr>
          <a:xfrm>
            <a:off x="731520" y="381928"/>
            <a:ext cx="7680960" cy="454861"/>
          </a:xfrm>
        </p:spPr>
        <p:txBody>
          <a:bodyPr anchor="ctr"/>
          <a:lstStyle/>
          <a:p>
            <a:r>
              <a:rPr lang="vi-VN" sz="2200" b="1" dirty="0">
                <a:solidFill>
                  <a:schemeClr val="tx1"/>
                </a:solidFill>
                <a:latin typeface="Arial" panose="020B0604020202020204" pitchFamily="34" charset="0"/>
                <a:cs typeface="Arial" panose="020B0604020202020204" pitchFamily="34" charset="0"/>
              </a:rPr>
              <a:t>2.2. </a:t>
            </a:r>
            <a:r>
              <a:rPr lang="vi-VN" sz="2200" b="1" dirty="0">
                <a:solidFill>
                  <a:schemeClr val="tx1"/>
                </a:solidFill>
                <a:effectLst/>
                <a:latin typeface="Arial" panose="020B0604020202020204" pitchFamily="34" charset="0"/>
                <a:ea typeface="Calibri" panose="020F0502020204030204" pitchFamily="34" charset="0"/>
                <a:cs typeface="Arial" panose="020B0604020202020204" pitchFamily="34" charset="0"/>
              </a:rPr>
              <a:t>Cách tạo hình khuôn mặt người trên khối phù điêu</a:t>
            </a:r>
            <a:endParaRPr lang="vi-VN" sz="2200" dirty="0">
              <a:solidFill>
                <a:schemeClr val="tx1"/>
              </a:solidFill>
              <a:latin typeface="Arial" panose="020B0604020202020204" pitchFamily="34" charset="0"/>
              <a:cs typeface="Arial" panose="020B0604020202020204" pitchFamily="34" charset="0"/>
            </a:endParaRPr>
          </a:p>
        </p:txBody>
      </p:sp>
      <p:grpSp>
        <p:nvGrpSpPr>
          <p:cNvPr id="23" name="Group 22">
            <a:extLst>
              <a:ext uri="{FF2B5EF4-FFF2-40B4-BE49-F238E27FC236}">
                <a16:creationId xmlns:a16="http://schemas.microsoft.com/office/drawing/2014/main" id="{A8D472BA-9778-DCB6-2092-59D976657A58}"/>
              </a:ext>
            </a:extLst>
          </p:cNvPr>
          <p:cNvGrpSpPr/>
          <p:nvPr/>
        </p:nvGrpSpPr>
        <p:grpSpPr>
          <a:xfrm>
            <a:off x="245738" y="3698914"/>
            <a:ext cx="8652524" cy="1062658"/>
            <a:chOff x="418180" y="655460"/>
            <a:chExt cx="8652524" cy="948914"/>
          </a:xfrm>
        </p:grpSpPr>
        <p:sp>
          <p:nvSpPr>
            <p:cNvPr id="24" name="Rectangle: Rounded Corners 23">
              <a:extLst>
                <a:ext uri="{FF2B5EF4-FFF2-40B4-BE49-F238E27FC236}">
                  <a16:creationId xmlns:a16="http://schemas.microsoft.com/office/drawing/2014/main" id="{49E9B655-1092-1356-F1D5-91E404F4F51E}"/>
                </a:ext>
              </a:extLst>
            </p:cNvPr>
            <p:cNvSpPr/>
            <p:nvPr/>
          </p:nvSpPr>
          <p:spPr>
            <a:xfrm>
              <a:off x="418180" y="841412"/>
              <a:ext cx="8652524" cy="762962"/>
            </a:xfrm>
            <a:prstGeom prst="roundRect">
              <a:avLst>
                <a:gd name="adj" fmla="val 18210"/>
              </a:avLst>
            </a:prstGeom>
            <a:solidFill>
              <a:schemeClr val="accent6"/>
            </a:solidFill>
            <a:ln/>
          </p:spPr>
          <p:style>
            <a:lnRef idx="2">
              <a:schemeClr val="accent3"/>
            </a:lnRef>
            <a:fillRef idx="1">
              <a:schemeClr val="lt1"/>
            </a:fillRef>
            <a:effectRef idx="0">
              <a:schemeClr val="accent3"/>
            </a:effectRef>
            <a:fontRef idx="minor">
              <a:schemeClr val="dk1"/>
            </a:fontRef>
          </p:style>
          <p:txBody>
            <a:bodyPr tIns="252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Trình bày các bước thực hành tạo hình khuôn mặt người trên khối phù điêu.</a:t>
              </a:r>
              <a:endParaRPr lang="vi-VN" sz="1800" dirty="0">
                <a:effectLst/>
                <a:latin typeface="Arial" panose="020B0604020202020204" pitchFamily="34" charset="0"/>
                <a:cs typeface="Arial" panose="020B0604020202020204" pitchFamily="34" charset="0"/>
              </a:endParaRPr>
            </a:p>
          </p:txBody>
        </p:sp>
        <p:sp>
          <p:nvSpPr>
            <p:cNvPr id="25" name="Rectangle: Rounded Corners 24">
              <a:extLst>
                <a:ext uri="{FF2B5EF4-FFF2-40B4-BE49-F238E27FC236}">
                  <a16:creationId xmlns:a16="http://schemas.microsoft.com/office/drawing/2014/main" id="{8ACA85F4-24C8-1562-51D4-025E7D1AEAB3}"/>
                </a:ext>
              </a:extLst>
            </p:cNvPr>
            <p:cNvSpPr/>
            <p:nvPr/>
          </p:nvSpPr>
          <p:spPr>
            <a:xfrm>
              <a:off x="2864436" y="655460"/>
              <a:ext cx="3760012" cy="453645"/>
            </a:xfrm>
            <a:prstGeom prst="roundRect">
              <a:avLst>
                <a:gd name="adj" fmla="val 50000"/>
              </a:avLst>
            </a:prstGeom>
            <a:solidFill>
              <a:schemeClr val="accent6"/>
            </a:solidFill>
            <a:ln/>
          </p:spPr>
          <p:style>
            <a:lnRef idx="2">
              <a:schemeClr val="dk1"/>
            </a:lnRef>
            <a:fillRef idx="1">
              <a:schemeClr val="lt1"/>
            </a:fillRef>
            <a:effectRef idx="0">
              <a:schemeClr val="dk1"/>
            </a:effectRef>
            <a:fontRef idx="minor">
              <a:schemeClr val="dk1"/>
            </a:fontRef>
          </p:style>
          <p:txBody>
            <a:bodyPr rtlCol="0" anchor="ctr"/>
            <a:lstStyle/>
            <a:p>
              <a:pPr algn="ctr">
                <a:lnSpc>
                  <a:spcPct val="114000"/>
                </a:lnSpc>
              </a:pPr>
              <a:r>
                <a:rPr lang="vi-VN"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rPr>
                <a:t>HOẠT ĐỘNG NHÓM ĐÔI</a:t>
              </a:r>
              <a:endParaRPr lang="it-IT"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p:txBody>
        </p:sp>
      </p:grpSp>
      <p:pic>
        <p:nvPicPr>
          <p:cNvPr id="29" name="Picture 28">
            <a:extLst>
              <a:ext uri="{FF2B5EF4-FFF2-40B4-BE49-F238E27FC236}">
                <a16:creationId xmlns:a16="http://schemas.microsoft.com/office/drawing/2014/main" id="{FCD28CB2-F31E-6D2E-B6AC-F8BAEF780D41}"/>
              </a:ext>
            </a:extLst>
          </p:cNvPr>
          <p:cNvPicPr>
            <a:picLocks noChangeAspect="1"/>
          </p:cNvPicPr>
          <p:nvPr/>
        </p:nvPicPr>
        <p:blipFill rotWithShape="1">
          <a:blip r:embed="rId5"/>
          <a:srcRect l="32208" r="32208" b="13768"/>
          <a:stretch/>
        </p:blipFill>
        <p:spPr>
          <a:xfrm>
            <a:off x="2684642" y="1058369"/>
            <a:ext cx="1634886" cy="2153004"/>
          </a:xfrm>
          <a:prstGeom prst="rect">
            <a:avLst/>
          </a:prstGeom>
        </p:spPr>
      </p:pic>
      <p:pic>
        <p:nvPicPr>
          <p:cNvPr id="30" name="Picture 29">
            <a:extLst>
              <a:ext uri="{FF2B5EF4-FFF2-40B4-BE49-F238E27FC236}">
                <a16:creationId xmlns:a16="http://schemas.microsoft.com/office/drawing/2014/main" id="{C82701C1-FA41-741F-CED3-A613D9C990F9}"/>
              </a:ext>
            </a:extLst>
          </p:cNvPr>
          <p:cNvPicPr>
            <a:picLocks noChangeAspect="1"/>
          </p:cNvPicPr>
          <p:nvPr/>
        </p:nvPicPr>
        <p:blipFill rotWithShape="1">
          <a:blip r:embed="rId6"/>
          <a:srcRect l="33186" t="-310" r="32017" b="13944"/>
          <a:stretch/>
        </p:blipFill>
        <p:spPr>
          <a:xfrm>
            <a:off x="4824472" y="1058369"/>
            <a:ext cx="1627534" cy="2153004"/>
          </a:xfrm>
          <a:prstGeom prst="rect">
            <a:avLst/>
          </a:prstGeom>
        </p:spPr>
      </p:pic>
      <p:pic>
        <p:nvPicPr>
          <p:cNvPr id="31" name="Picture 30">
            <a:extLst>
              <a:ext uri="{FF2B5EF4-FFF2-40B4-BE49-F238E27FC236}">
                <a16:creationId xmlns:a16="http://schemas.microsoft.com/office/drawing/2014/main" id="{1E9E2379-9A1E-C047-B9A7-45211FEDA3CE}"/>
              </a:ext>
            </a:extLst>
          </p:cNvPr>
          <p:cNvPicPr>
            <a:picLocks noChangeAspect="1"/>
          </p:cNvPicPr>
          <p:nvPr/>
        </p:nvPicPr>
        <p:blipFill rotWithShape="1">
          <a:blip r:embed="rId7"/>
          <a:srcRect l="33340" t="3247" r="33340" b="11966"/>
          <a:stretch/>
        </p:blipFill>
        <p:spPr>
          <a:xfrm>
            <a:off x="6854982" y="1058367"/>
            <a:ext cx="1634923" cy="2153003"/>
          </a:xfrm>
          <a:prstGeom prst="rect">
            <a:avLst/>
          </a:prstGeom>
        </p:spPr>
      </p:pic>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inVertical)">
                                      <p:cBhvr>
                                        <p:cTn id="11" dur="500"/>
                                        <p:tgtEl>
                                          <p:spTgt spid="21"/>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barn(inVertical)">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33B4CB53-2554-9385-61CE-3879F4A6450C}"/>
              </a:ext>
            </a:extLst>
          </p:cNvPr>
          <p:cNvPicPr>
            <a:picLocks noChangeAspect="1"/>
          </p:cNvPicPr>
          <p:nvPr/>
        </p:nvPicPr>
        <p:blipFill rotWithShape="1">
          <a:blip r:embed="rId4"/>
          <a:srcRect l="32495" t="1" r="32495" b="575"/>
          <a:stretch/>
        </p:blipFill>
        <p:spPr>
          <a:xfrm>
            <a:off x="1473397" y="1058368"/>
            <a:ext cx="2553015" cy="3755656"/>
          </a:xfrm>
          <a:prstGeom prst="rect">
            <a:avLst/>
          </a:prstGeom>
        </p:spPr>
      </p:pic>
      <p:pic>
        <p:nvPicPr>
          <p:cNvPr id="8" name="Picture 7">
            <a:extLst>
              <a:ext uri="{FF2B5EF4-FFF2-40B4-BE49-F238E27FC236}">
                <a16:creationId xmlns:a16="http://schemas.microsoft.com/office/drawing/2014/main" id="{90798DDD-3A53-25CF-8EA4-EB8F55366240}"/>
              </a:ext>
            </a:extLst>
          </p:cNvPr>
          <p:cNvPicPr>
            <a:picLocks noChangeAspect="1"/>
          </p:cNvPicPr>
          <p:nvPr/>
        </p:nvPicPr>
        <p:blipFill rotWithShape="1">
          <a:blip r:embed="rId5"/>
          <a:srcRect l="32208" r="32208" b="204"/>
          <a:stretch/>
        </p:blipFill>
        <p:spPr>
          <a:xfrm>
            <a:off x="5369321" y="1058368"/>
            <a:ext cx="2464228" cy="3755656"/>
          </a:xfrm>
          <a:prstGeom prst="rect">
            <a:avLst/>
          </a:prstGeom>
        </p:spPr>
      </p:pic>
    </p:spTree>
    <p:custDataLst>
      <p:tags r:id="rId1"/>
    </p:custDataLst>
    <p:extLst>
      <p:ext uri="{BB962C8B-B14F-4D97-AF65-F5344CB8AC3E}">
        <p14:creationId xmlns:p14="http://schemas.microsoft.com/office/powerpoint/2010/main" val="350926360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567EAAF-D5D7-1501-36DD-13AE317E3E81}"/>
              </a:ext>
            </a:extLst>
          </p:cNvPr>
          <p:cNvPicPr>
            <a:picLocks noChangeAspect="1"/>
          </p:cNvPicPr>
          <p:nvPr/>
        </p:nvPicPr>
        <p:blipFill rotWithShape="1">
          <a:blip r:embed="rId4"/>
          <a:srcRect l="33186" t="-310" r="32017" b="33"/>
          <a:stretch/>
        </p:blipFill>
        <p:spPr>
          <a:xfrm>
            <a:off x="1697128" y="915223"/>
            <a:ext cx="2538374" cy="3898801"/>
          </a:xfrm>
          <a:prstGeom prst="rect">
            <a:avLst/>
          </a:prstGeom>
        </p:spPr>
      </p:pic>
      <p:pic>
        <p:nvPicPr>
          <p:cNvPr id="3" name="Picture 2">
            <a:extLst>
              <a:ext uri="{FF2B5EF4-FFF2-40B4-BE49-F238E27FC236}">
                <a16:creationId xmlns:a16="http://schemas.microsoft.com/office/drawing/2014/main" id="{E0A21A9D-7416-BDC6-9582-492F2866B8CC}"/>
              </a:ext>
            </a:extLst>
          </p:cNvPr>
          <p:cNvPicPr>
            <a:picLocks noChangeAspect="1"/>
          </p:cNvPicPr>
          <p:nvPr/>
        </p:nvPicPr>
        <p:blipFill rotWithShape="1">
          <a:blip r:embed="rId5"/>
          <a:srcRect l="33340" t="3247" r="33340" b="865"/>
          <a:stretch/>
        </p:blipFill>
        <p:spPr>
          <a:xfrm>
            <a:off x="4908500" y="915221"/>
            <a:ext cx="2549899" cy="3898801"/>
          </a:xfrm>
          <a:prstGeom prst="rect">
            <a:avLst/>
          </a:prstGeom>
        </p:spPr>
      </p:pic>
    </p:spTree>
    <p:custDataLst>
      <p:tags r:id="rId1"/>
    </p:custDataLst>
    <p:extLst>
      <p:ext uri="{BB962C8B-B14F-4D97-AF65-F5344CB8AC3E}">
        <p14:creationId xmlns:p14="http://schemas.microsoft.com/office/powerpoint/2010/main" val="423634744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2" name="TextBox 1">
            <a:extLst>
              <a:ext uri="{FF2B5EF4-FFF2-40B4-BE49-F238E27FC236}">
                <a16:creationId xmlns:a16="http://schemas.microsoft.com/office/drawing/2014/main" id="{34D45737-4EDC-33AA-3EE3-9A567AD47FE8}"/>
              </a:ext>
            </a:extLst>
          </p:cNvPr>
          <p:cNvSpPr txBox="1"/>
          <p:nvPr/>
        </p:nvSpPr>
        <p:spPr>
          <a:xfrm>
            <a:off x="570585" y="301788"/>
            <a:ext cx="8383220" cy="958660"/>
          </a:xfrm>
          <a:prstGeom prst="rect">
            <a:avLst/>
          </a:prstGeom>
          <a:noFill/>
        </p:spPr>
        <p:txBody>
          <a:bodyPr wrap="square" anchor="ctr">
            <a:spAutoFit/>
          </a:bodyPr>
          <a:lstStyle/>
          <a:p>
            <a:pPr algn="r">
              <a:lnSpc>
                <a:spcPct val="150000"/>
              </a:lnSpc>
            </a:pPr>
            <a:r>
              <a:rPr lang="vi-VN" sz="20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2: Mô phỏng khuôn mặt người với kĩ thuật tạo khối bằng giấy (điêu khắc giấy)</a:t>
            </a:r>
            <a:endParaRPr lang="vi-VN" sz="2000" b="1" dirty="0">
              <a:solidFill>
                <a:schemeClr val="bg2"/>
              </a:solidFill>
              <a:effectLst/>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4"/>
          <a:srcRect r="77551" b="10912"/>
          <a:stretch/>
        </p:blipFill>
        <p:spPr>
          <a:xfrm>
            <a:off x="790042" y="1536165"/>
            <a:ext cx="1908859" cy="3305547"/>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2856587" y="2307685"/>
            <a:ext cx="1773935" cy="2534027"/>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1: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khái quát hình khuôn mặt người trên khổ giấy A4 theo tỉ lệ đã xác định.</a:t>
            </a:r>
            <a:endParaRPr lang="vi-VN" sz="18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BED3FDF-4B95-8483-E87A-DD1C34818151}"/>
              </a:ext>
            </a:extLst>
          </p:cNvPr>
          <p:cNvPicPr>
            <a:picLocks noChangeAspect="1"/>
          </p:cNvPicPr>
          <p:nvPr/>
        </p:nvPicPr>
        <p:blipFill rotWithShape="1">
          <a:blip r:embed="rId4"/>
          <a:srcRect l="33682" r="41159" b="6722"/>
          <a:stretch/>
        </p:blipFill>
        <p:spPr>
          <a:xfrm>
            <a:off x="5142586" y="1536165"/>
            <a:ext cx="2051915" cy="3305547"/>
          </a:xfrm>
          <a:prstGeom prst="rect">
            <a:avLst/>
          </a:prstGeom>
        </p:spPr>
      </p:pic>
      <p:sp>
        <p:nvSpPr>
          <p:cNvPr id="12" name="TextBox 11">
            <a:extLst>
              <a:ext uri="{FF2B5EF4-FFF2-40B4-BE49-F238E27FC236}">
                <a16:creationId xmlns:a16="http://schemas.microsoft.com/office/drawing/2014/main" id="{A3F52F6B-10D5-724D-1996-EC1ED349DCA7}"/>
              </a:ext>
            </a:extLst>
          </p:cNvPr>
          <p:cNvSpPr txBox="1"/>
          <p:nvPr/>
        </p:nvSpPr>
        <p:spPr>
          <a:xfrm>
            <a:off x="7352186" y="2677017"/>
            <a:ext cx="1243173" cy="2164695"/>
          </a:xfrm>
          <a:prstGeom prst="rect">
            <a:avLst/>
          </a:prstGeom>
          <a:noFill/>
        </p:spPr>
        <p:txBody>
          <a:bodyPr wrap="square">
            <a:spAutoFit/>
          </a:bodyPr>
          <a:lstStyle/>
          <a:p>
            <a:pPr algn="ctr">
              <a:lnSpc>
                <a:spcPct val="150000"/>
              </a:lnSpc>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2: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Chia các đường để cắt/trổ tạo khối nổi.</a:t>
            </a:r>
            <a:endParaRPr lang="vi-VN" sz="1800" dirty="0">
              <a:effectLst/>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19980243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par>
                          <p:cTn id="23" fill="hold">
                            <p:stCondLst>
                              <p:cond delay="5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pic>
        <p:nvPicPr>
          <p:cNvPr id="10" name="Picture 9">
            <a:extLst>
              <a:ext uri="{FF2B5EF4-FFF2-40B4-BE49-F238E27FC236}">
                <a16:creationId xmlns:a16="http://schemas.microsoft.com/office/drawing/2014/main" id="{6BB4A952-E8F0-629C-AD63-0BD983783DB5}"/>
              </a:ext>
            </a:extLst>
          </p:cNvPr>
          <p:cNvPicPr>
            <a:picLocks noChangeAspect="1"/>
          </p:cNvPicPr>
          <p:nvPr/>
        </p:nvPicPr>
        <p:blipFill rotWithShape="1">
          <a:blip r:embed="rId4"/>
          <a:srcRect l="65941" t="-724" r="2319" b="724"/>
          <a:stretch/>
        </p:blipFill>
        <p:spPr>
          <a:xfrm>
            <a:off x="6569053" y="292609"/>
            <a:ext cx="2041726" cy="3356669"/>
          </a:xfrm>
          <a:prstGeom prst="rect">
            <a:avLst/>
          </a:prstGeom>
        </p:spPr>
      </p:pic>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5"/>
          <a:srcRect l="71422" t="1" r="2882" b="1188"/>
          <a:stretch/>
        </p:blipFill>
        <p:spPr>
          <a:xfrm>
            <a:off x="914398" y="292609"/>
            <a:ext cx="1986084" cy="3332534"/>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709575" y="3649278"/>
            <a:ext cx="2395727"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3: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Kẻ các đường để cắt/trổ tạo khối nổi.</a:t>
            </a:r>
            <a:endParaRPr lang="vi-VN" sz="1800" dirty="0">
              <a:effectLst/>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CFA23A0B-DE1D-2598-B21E-9220A19D8799}"/>
              </a:ext>
            </a:extLst>
          </p:cNvPr>
          <p:cNvSpPr txBox="1"/>
          <p:nvPr/>
        </p:nvSpPr>
        <p:spPr>
          <a:xfrm>
            <a:off x="3694181" y="3649278"/>
            <a:ext cx="2285994"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a:t>
            </a:r>
            <a:r>
              <a:rPr lang="vi-VN" sz="1800" b="1" dirty="0">
                <a:latin typeface="Arial" panose="020B0604020202020204" pitchFamily="34" charset="0"/>
                <a:ea typeface="Calibri" panose="020F0502020204030204" pitchFamily="34" charset="0"/>
                <a:cs typeface="Arial" panose="020B0604020202020204" pitchFamily="34" charset="0"/>
              </a:rPr>
              <a:t>4</a:t>
            </a: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Cắt/trổ và gấp nếp để tạo khối.</a:t>
            </a:r>
            <a:endParaRPr lang="vi-VN" sz="1800" dirty="0">
              <a:effectLst/>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C6547C57-A8B3-BC95-B408-C7D8B94E0D73}"/>
              </a:ext>
            </a:extLst>
          </p:cNvPr>
          <p:cNvPicPr>
            <a:picLocks noChangeAspect="1"/>
          </p:cNvPicPr>
          <p:nvPr/>
        </p:nvPicPr>
        <p:blipFill rotWithShape="1">
          <a:blip r:embed="rId6"/>
          <a:srcRect l="1344" r="1344"/>
          <a:stretch/>
        </p:blipFill>
        <p:spPr>
          <a:xfrm>
            <a:off x="3844136" y="292609"/>
            <a:ext cx="1986084" cy="3332534"/>
          </a:xfrm>
          <a:prstGeom prst="rect">
            <a:avLst/>
          </a:prstGeom>
        </p:spPr>
      </p:pic>
      <p:sp>
        <p:nvSpPr>
          <p:cNvPr id="9" name="TextBox 8">
            <a:extLst>
              <a:ext uri="{FF2B5EF4-FFF2-40B4-BE49-F238E27FC236}">
                <a16:creationId xmlns:a16="http://schemas.microsoft.com/office/drawing/2014/main" id="{5E6EEDA3-A993-62BD-69D3-14ABC74366DC}"/>
              </a:ext>
            </a:extLst>
          </p:cNvPr>
          <p:cNvSpPr txBox="1"/>
          <p:nvPr/>
        </p:nvSpPr>
        <p:spPr>
          <a:xfrm>
            <a:off x="6541230" y="3649278"/>
            <a:ext cx="2097372"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5: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Dán hộp để dựng các khối dạng 3D.</a:t>
            </a:r>
            <a:endParaRPr lang="vi-VN" sz="1800" dirty="0">
              <a:effectLst/>
              <a:latin typeface="Arial" panose="020B0604020202020204" pitchFamily="34" charset="0"/>
              <a:cs typeface="Arial" panose="020B0604020202020204" pitchFamily="34" charset="0"/>
            </a:endParaRPr>
          </a:p>
        </p:txBody>
      </p:sp>
    </p:spTree>
    <p:custDataLst>
      <p:tags r:id="rId1"/>
    </p:custDataLst>
    <p:extLst>
      <p:ext uri="{BB962C8B-B14F-4D97-AF65-F5344CB8AC3E}">
        <p14:creationId xmlns:p14="http://schemas.microsoft.com/office/powerpoint/2010/main" val="26989440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extBox 5">
            <a:extLst>
              <a:ext uri="{FF2B5EF4-FFF2-40B4-BE49-F238E27FC236}">
                <a16:creationId xmlns:a16="http://schemas.microsoft.com/office/drawing/2014/main" id="{2A7753F3-A0AC-5090-43D7-3949CF21F522}"/>
              </a:ext>
            </a:extLst>
          </p:cNvPr>
          <p:cNvSpPr txBox="1"/>
          <p:nvPr/>
        </p:nvSpPr>
        <p:spPr>
          <a:xfrm>
            <a:off x="1049881" y="342551"/>
            <a:ext cx="7608039" cy="1045223"/>
          </a:xfrm>
          <a:prstGeom prst="rect">
            <a:avLst/>
          </a:prstGeom>
          <a:noFill/>
        </p:spPr>
        <p:txBody>
          <a:bodyPr wrap="square" anchor="ctr">
            <a:spAutoFit/>
          </a:bodyPr>
          <a:lstStyle/>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Quan sát bằng chất liệu chuẩn bị trước, chuẩn bị </a:t>
            </a:r>
          </a:p>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dụng cụ điêu khắc bằng tre, gỗ và các dụng cụ an toàn</a:t>
            </a:r>
          </a:p>
        </p:txBody>
      </p:sp>
      <p:pic>
        <p:nvPicPr>
          <p:cNvPr id="2" name="Picture 1" descr="Dụng cụ điêu khắc đất sét chuyên nghiệp DS0011 | Tiệm Tạp Hóa Nhà May">
            <a:extLst>
              <a:ext uri="{FF2B5EF4-FFF2-40B4-BE49-F238E27FC236}">
                <a16:creationId xmlns:a16="http://schemas.microsoft.com/office/drawing/2014/main" id="{0209057C-19AE-3825-8F1A-59513182285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a:xfrm rot="16200000">
            <a:off x="1437664" y="1355064"/>
            <a:ext cx="2857500" cy="3633064"/>
          </a:xfrm>
          <a:prstGeom prst="rect">
            <a:avLst/>
          </a:prstGeom>
          <a:noFill/>
          <a:ln>
            <a:noFill/>
          </a:ln>
        </p:spPr>
      </p:pic>
      <p:pic>
        <p:nvPicPr>
          <p:cNvPr id="8" name="Picture 7">
            <a:extLst>
              <a:ext uri="{FF2B5EF4-FFF2-40B4-BE49-F238E27FC236}">
                <a16:creationId xmlns:a16="http://schemas.microsoft.com/office/drawing/2014/main" id="{612D6C9C-C5F7-A388-02E5-E3761F753855}"/>
              </a:ext>
            </a:extLst>
          </p:cNvPr>
          <p:cNvPicPr>
            <a:picLocks noChangeAspect="1" noChangeArrowheads="1"/>
          </p:cNvPicPr>
          <p:nvPr/>
        </p:nvPicPr>
        <p:blipFill>
          <a:blip r:embed="rId5"/>
          <a:srcRect/>
          <a:stretch/>
        </p:blipFill>
        <p:spPr>
          <a:xfrm>
            <a:off x="5435828" y="1742844"/>
            <a:ext cx="3222092" cy="2857501"/>
          </a:xfrm>
          <a:prstGeom prst="rect">
            <a:avLst/>
          </a:prstGeom>
          <a:noFill/>
          <a:ln>
            <a:noFill/>
          </a:ln>
        </p:spPr>
      </p:pic>
    </p:spTree>
    <p:custDataLst>
      <p:tags r:id="rId1"/>
    </p:custDataLst>
    <p:extLst>
      <p:ext uri="{BB962C8B-B14F-4D97-AF65-F5344CB8AC3E}">
        <p14:creationId xmlns:p14="http://schemas.microsoft.com/office/powerpoint/2010/main" val="115319092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6" name="Title 2">
            <a:extLst>
              <a:ext uri="{FF2B5EF4-FFF2-40B4-BE49-F238E27FC236}">
                <a16:creationId xmlns:a16="http://schemas.microsoft.com/office/drawing/2014/main" id="{F5FC798C-546B-3FC6-2811-B937F2375399}"/>
              </a:ext>
            </a:extLst>
          </p:cNvPr>
          <p:cNvSpPr>
            <a:spLocks noGrp="1"/>
          </p:cNvSpPr>
          <p:nvPr>
            <p:ph type="title"/>
          </p:nvPr>
        </p:nvSpPr>
        <p:spPr>
          <a:xfrm>
            <a:off x="2351314" y="364915"/>
            <a:ext cx="4441372" cy="572700"/>
          </a:xfrm>
          <a:ln>
            <a:noFill/>
          </a:ln>
        </p:spPr>
        <p:txBody>
          <a:bodyPr anchor="ctr"/>
          <a:lstStyle/>
          <a:p>
            <a:r>
              <a:rPr lang="vi-VN" sz="3000" b="1" dirty="0">
                <a:latin typeface="Arial" panose="020B0604020202020204" pitchFamily="34" charset="0"/>
                <a:cs typeface="Arial" panose="020B0604020202020204" pitchFamily="34" charset="0"/>
              </a:rPr>
              <a:t>HƯỚNG DẪN VỀ NHÀ</a:t>
            </a:r>
          </a:p>
        </p:txBody>
      </p:sp>
      <p:grpSp>
        <p:nvGrpSpPr>
          <p:cNvPr id="1870" name="Group 1869">
            <a:extLst>
              <a:ext uri="{FF2B5EF4-FFF2-40B4-BE49-F238E27FC236}">
                <a16:creationId xmlns:a16="http://schemas.microsoft.com/office/drawing/2014/main" id="{2F090252-C1AB-9C48-5E0E-BF555F3CA189}"/>
              </a:ext>
            </a:extLst>
          </p:cNvPr>
          <p:cNvGrpSpPr/>
          <p:nvPr/>
        </p:nvGrpSpPr>
        <p:grpSpPr>
          <a:xfrm>
            <a:off x="860439" y="1047801"/>
            <a:ext cx="7539304" cy="3724214"/>
            <a:chOff x="860439" y="1214715"/>
            <a:chExt cx="7539304" cy="3724214"/>
          </a:xfrm>
        </p:grpSpPr>
        <p:sp>
          <p:nvSpPr>
            <p:cNvPr id="9" name="TextBox 8">
              <a:extLst>
                <a:ext uri="{FF2B5EF4-FFF2-40B4-BE49-F238E27FC236}">
                  <a16:creationId xmlns:a16="http://schemas.microsoft.com/office/drawing/2014/main" id="{3682D3F7-0A18-9433-5A09-F0D362D19EDA}"/>
                </a:ext>
              </a:extLst>
            </p:cNvPr>
            <p:cNvSpPr txBox="1"/>
            <p:nvPr/>
          </p:nvSpPr>
          <p:spPr>
            <a:xfrm>
              <a:off x="2081590" y="2131941"/>
              <a:ext cx="4986760" cy="188199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Ôn lại kiến thức đã học.</a:t>
              </a:r>
              <a:endParaRPr lang="vi-VN" sz="20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Hoàn thành sản phẩm mĩ thuật.</a:t>
              </a:r>
              <a:endParaRPr lang="vi-VN" sz="2000" dirty="0">
                <a:solidFill>
                  <a:srgbClr val="000000"/>
                </a:solidFill>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effectLst/>
                  <a:latin typeface="Arial" panose="020B0604020202020204" pitchFamily="34" charset="0"/>
                  <a:cs typeface="Arial" panose="020B0604020202020204" pitchFamily="34" charset="0"/>
                </a:rPr>
                <a:t>Đọc và tìm hiểu trước nội dung </a:t>
              </a:r>
              <a:r>
                <a:rPr lang="vi-VN" sz="2000" b="1" i="1" dirty="0">
                  <a:effectLst/>
                  <a:latin typeface="Arial" panose="020B0604020202020204" pitchFamily="34" charset="0"/>
                  <a:cs typeface="Arial" panose="020B0604020202020204" pitchFamily="34" charset="0"/>
                </a:rPr>
                <a:t>Bài 3: Tết và mùa xuân.</a:t>
              </a:r>
              <a:endParaRPr lang="vi-VN" sz="2000" b="1" dirty="0">
                <a:effectLst/>
                <a:latin typeface="Arial" panose="020B0604020202020204" pitchFamily="34" charset="0"/>
                <a:cs typeface="Arial" panose="020B0604020202020204" pitchFamily="34" charset="0"/>
              </a:endParaRPr>
            </a:p>
          </p:txBody>
        </p:sp>
        <p:grpSp>
          <p:nvGrpSpPr>
            <p:cNvPr id="1869" name="Group 1868">
              <a:extLst>
                <a:ext uri="{FF2B5EF4-FFF2-40B4-BE49-F238E27FC236}">
                  <a16:creationId xmlns:a16="http://schemas.microsoft.com/office/drawing/2014/main" id="{801D7436-C066-FFA8-58EE-540610BC3E64}"/>
                </a:ext>
              </a:extLst>
            </p:cNvPr>
            <p:cNvGrpSpPr/>
            <p:nvPr/>
          </p:nvGrpSpPr>
          <p:grpSpPr>
            <a:xfrm>
              <a:off x="860439" y="1214715"/>
              <a:ext cx="7539304" cy="3724214"/>
              <a:chOff x="860439" y="1214715"/>
              <a:chExt cx="7539304" cy="3724214"/>
            </a:xfrm>
          </p:grpSpPr>
          <p:grpSp>
            <p:nvGrpSpPr>
              <p:cNvPr id="1495" name="Google Shape;1495;p47"/>
              <p:cNvGrpSpPr/>
              <p:nvPr/>
            </p:nvGrpSpPr>
            <p:grpSpPr>
              <a:xfrm>
                <a:off x="860439" y="1214715"/>
                <a:ext cx="7423122" cy="1068634"/>
                <a:chOff x="-28093" y="-54039"/>
                <a:chExt cx="9200185" cy="1324460"/>
              </a:xfrm>
            </p:grpSpPr>
            <p:grpSp>
              <p:nvGrpSpPr>
                <p:cNvPr id="1496" name="Google Shape;1496;p47"/>
                <p:cNvGrpSpPr/>
                <p:nvPr/>
              </p:nvGrpSpPr>
              <p:grpSpPr>
                <a:xfrm rot="10800000">
                  <a:off x="820952" y="391075"/>
                  <a:ext cx="3117852" cy="296862"/>
                  <a:chOff x="3013155" y="5928395"/>
                  <a:chExt cx="3117852" cy="296862"/>
                </a:xfrm>
              </p:grpSpPr>
              <p:sp>
                <p:nvSpPr>
                  <p:cNvPr id="1497" name="Google Shape;1497;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8" name="Google Shape;1498;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9" name="Google Shape;1499;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0" name="Google Shape;1500;p47"/>
                <p:cNvGrpSpPr/>
                <p:nvPr/>
              </p:nvGrpSpPr>
              <p:grpSpPr>
                <a:xfrm>
                  <a:off x="5198177" y="348266"/>
                  <a:ext cx="3117852" cy="296862"/>
                  <a:chOff x="3013155" y="5928395"/>
                  <a:chExt cx="3117852" cy="296862"/>
                </a:xfrm>
              </p:grpSpPr>
              <p:sp>
                <p:nvSpPr>
                  <p:cNvPr id="1501" name="Google Shape;1501;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2" name="Google Shape;1502;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3" name="Google Shape;1503;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4" name="Google Shape;1504;p47"/>
                <p:cNvGrpSpPr/>
                <p:nvPr/>
              </p:nvGrpSpPr>
              <p:grpSpPr>
                <a:xfrm rot="8100000">
                  <a:off x="236299" y="69495"/>
                  <a:ext cx="795677" cy="1077393"/>
                  <a:chOff x="4153954" y="186403"/>
                  <a:chExt cx="795684" cy="1077403"/>
                </a:xfrm>
              </p:grpSpPr>
              <p:grpSp>
                <p:nvGrpSpPr>
                  <p:cNvPr id="1505" name="Google Shape;1505;p47"/>
                  <p:cNvGrpSpPr/>
                  <p:nvPr/>
                </p:nvGrpSpPr>
                <p:grpSpPr>
                  <a:xfrm>
                    <a:off x="4153954" y="186403"/>
                    <a:ext cx="409650" cy="1077403"/>
                    <a:chOff x="6320962" y="1614762"/>
                    <a:chExt cx="549276" cy="1444627"/>
                  </a:xfrm>
                </p:grpSpPr>
                <p:sp>
                  <p:nvSpPr>
                    <p:cNvPr id="1506" name="Google Shape;150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7" name="Google Shape;150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8" name="Google Shape;150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9" name="Google Shape;150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0" name="Google Shape;151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11" name="Google Shape;1511;p47"/>
                  <p:cNvGrpSpPr/>
                  <p:nvPr/>
                </p:nvGrpSpPr>
                <p:grpSpPr>
                  <a:xfrm flipH="1">
                    <a:off x="4539988" y="186403"/>
                    <a:ext cx="409650" cy="1077403"/>
                    <a:chOff x="6320962" y="1614762"/>
                    <a:chExt cx="549276" cy="1444627"/>
                  </a:xfrm>
                </p:grpSpPr>
                <p:sp>
                  <p:nvSpPr>
                    <p:cNvPr id="1512" name="Google Shape;151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3" name="Google Shape;151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4" name="Google Shape;151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5" name="Google Shape;151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6" name="Google Shape;151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17" name="Google Shape;1517;p47"/>
                <p:cNvGrpSpPr/>
                <p:nvPr/>
              </p:nvGrpSpPr>
              <p:grpSpPr>
                <a:xfrm rot="-8100000" flipH="1">
                  <a:off x="8112024" y="69495"/>
                  <a:ext cx="795677" cy="1077393"/>
                  <a:chOff x="4153954" y="186403"/>
                  <a:chExt cx="795684" cy="1077403"/>
                </a:xfrm>
              </p:grpSpPr>
              <p:grpSp>
                <p:nvGrpSpPr>
                  <p:cNvPr id="1518" name="Google Shape;1518;p47"/>
                  <p:cNvGrpSpPr/>
                  <p:nvPr/>
                </p:nvGrpSpPr>
                <p:grpSpPr>
                  <a:xfrm>
                    <a:off x="4153954" y="186403"/>
                    <a:ext cx="409650" cy="1077403"/>
                    <a:chOff x="6320962" y="1614762"/>
                    <a:chExt cx="549276" cy="1444627"/>
                  </a:xfrm>
                </p:grpSpPr>
                <p:sp>
                  <p:nvSpPr>
                    <p:cNvPr id="1519" name="Google Shape;151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0" name="Google Shape;152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1" name="Google Shape;152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2" name="Google Shape;152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3" name="Google Shape;152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24" name="Google Shape;1524;p47"/>
                  <p:cNvGrpSpPr/>
                  <p:nvPr/>
                </p:nvGrpSpPr>
                <p:grpSpPr>
                  <a:xfrm flipH="1">
                    <a:off x="4539988" y="186403"/>
                    <a:ext cx="409650" cy="1077403"/>
                    <a:chOff x="6320962" y="1614762"/>
                    <a:chExt cx="549276" cy="1444627"/>
                  </a:xfrm>
                </p:grpSpPr>
                <p:sp>
                  <p:nvSpPr>
                    <p:cNvPr id="1525" name="Google Shape;1525;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6" name="Google Shape;1526;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7" name="Google Shape;1527;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8" name="Google Shape;1528;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9" name="Google Shape;1529;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30" name="Google Shape;1530;p47"/>
                <p:cNvGrpSpPr/>
                <p:nvPr/>
              </p:nvGrpSpPr>
              <p:grpSpPr>
                <a:xfrm>
                  <a:off x="3631154" y="166489"/>
                  <a:ext cx="1881311" cy="702987"/>
                  <a:chOff x="3507357" y="3836388"/>
                  <a:chExt cx="2129385" cy="795684"/>
                </a:xfrm>
              </p:grpSpPr>
              <p:grpSp>
                <p:nvGrpSpPr>
                  <p:cNvPr id="1531" name="Google Shape;1531;p47"/>
                  <p:cNvGrpSpPr/>
                  <p:nvPr/>
                </p:nvGrpSpPr>
                <p:grpSpPr>
                  <a:xfrm rot="-5400000">
                    <a:off x="4700198" y="3695528"/>
                    <a:ext cx="795684" cy="1077403"/>
                    <a:chOff x="4153954" y="186403"/>
                    <a:chExt cx="795684" cy="1077403"/>
                  </a:xfrm>
                </p:grpSpPr>
                <p:grpSp>
                  <p:nvGrpSpPr>
                    <p:cNvPr id="1532" name="Google Shape;1532;p47"/>
                    <p:cNvGrpSpPr/>
                    <p:nvPr/>
                  </p:nvGrpSpPr>
                  <p:grpSpPr>
                    <a:xfrm>
                      <a:off x="4153954" y="186403"/>
                      <a:ext cx="409650" cy="1077403"/>
                      <a:chOff x="6320962" y="1614762"/>
                      <a:chExt cx="549276" cy="1444627"/>
                    </a:xfrm>
                  </p:grpSpPr>
                  <p:sp>
                    <p:nvSpPr>
                      <p:cNvPr id="1533" name="Google Shape;1533;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4" name="Google Shape;1534;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5" name="Google Shape;1535;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6" name="Google Shape;1536;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7" name="Google Shape;1537;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38" name="Google Shape;1538;p47"/>
                    <p:cNvGrpSpPr/>
                    <p:nvPr/>
                  </p:nvGrpSpPr>
                  <p:grpSpPr>
                    <a:xfrm flipH="1">
                      <a:off x="4539988" y="186403"/>
                      <a:ext cx="409650" cy="1077403"/>
                      <a:chOff x="6320962" y="1614762"/>
                      <a:chExt cx="549276" cy="1444627"/>
                    </a:xfrm>
                  </p:grpSpPr>
                  <p:sp>
                    <p:nvSpPr>
                      <p:cNvPr id="1539" name="Google Shape;153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0" name="Google Shape;154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1" name="Google Shape;154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2" name="Google Shape;154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3" name="Google Shape;154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44" name="Google Shape;1544;p47"/>
                  <p:cNvGrpSpPr/>
                  <p:nvPr/>
                </p:nvGrpSpPr>
                <p:grpSpPr>
                  <a:xfrm rot="5400000">
                    <a:off x="3648217" y="3695528"/>
                    <a:ext cx="795684" cy="1077403"/>
                    <a:chOff x="4153954" y="186403"/>
                    <a:chExt cx="795684" cy="1077403"/>
                  </a:xfrm>
                </p:grpSpPr>
                <p:grpSp>
                  <p:nvGrpSpPr>
                    <p:cNvPr id="1545" name="Google Shape;1545;p47"/>
                    <p:cNvGrpSpPr/>
                    <p:nvPr/>
                  </p:nvGrpSpPr>
                  <p:grpSpPr>
                    <a:xfrm>
                      <a:off x="4153954" y="186403"/>
                      <a:ext cx="409650" cy="1077403"/>
                      <a:chOff x="6320962" y="1614762"/>
                      <a:chExt cx="549276" cy="1444627"/>
                    </a:xfrm>
                  </p:grpSpPr>
                  <p:sp>
                    <p:nvSpPr>
                      <p:cNvPr id="1546" name="Google Shape;154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7" name="Google Shape;154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8" name="Google Shape;154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9" name="Google Shape;154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0" name="Google Shape;155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51" name="Google Shape;1551;p47"/>
                    <p:cNvGrpSpPr/>
                    <p:nvPr/>
                  </p:nvGrpSpPr>
                  <p:grpSpPr>
                    <a:xfrm flipH="1">
                      <a:off x="4539988" y="186403"/>
                      <a:ext cx="409650" cy="1077403"/>
                      <a:chOff x="6320962" y="1614762"/>
                      <a:chExt cx="549276" cy="1444627"/>
                    </a:xfrm>
                  </p:grpSpPr>
                  <p:sp>
                    <p:nvSpPr>
                      <p:cNvPr id="1552" name="Google Shape;155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3" name="Google Shape;155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4" name="Google Shape;155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5" name="Google Shape;155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6" name="Google Shape;155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nvGrpSpPr>
              <p:cNvPr id="1745" name="Google Shape;1495;p47">
                <a:extLst>
                  <a:ext uri="{FF2B5EF4-FFF2-40B4-BE49-F238E27FC236}">
                    <a16:creationId xmlns:a16="http://schemas.microsoft.com/office/drawing/2014/main" id="{C5F85946-C5ED-C2C0-0619-EC8F8F6F8F6B}"/>
                  </a:ext>
                </a:extLst>
              </p:cNvPr>
              <p:cNvGrpSpPr/>
              <p:nvPr/>
            </p:nvGrpSpPr>
            <p:grpSpPr>
              <a:xfrm flipV="1">
                <a:off x="976621" y="3870295"/>
                <a:ext cx="7423122" cy="1068634"/>
                <a:chOff x="-28093" y="-54039"/>
                <a:chExt cx="9200185" cy="1324460"/>
              </a:xfrm>
            </p:grpSpPr>
            <p:grpSp>
              <p:nvGrpSpPr>
                <p:cNvPr id="1746" name="Google Shape;1496;p47">
                  <a:extLst>
                    <a:ext uri="{FF2B5EF4-FFF2-40B4-BE49-F238E27FC236}">
                      <a16:creationId xmlns:a16="http://schemas.microsoft.com/office/drawing/2014/main" id="{36BDF9BC-C978-FF59-5E0B-220ACAD9C7C5}"/>
                    </a:ext>
                  </a:extLst>
                </p:cNvPr>
                <p:cNvGrpSpPr/>
                <p:nvPr/>
              </p:nvGrpSpPr>
              <p:grpSpPr>
                <a:xfrm rot="10800000">
                  <a:off x="820952" y="391075"/>
                  <a:ext cx="3117852" cy="296862"/>
                  <a:chOff x="3013155" y="5928395"/>
                  <a:chExt cx="3117852" cy="296862"/>
                </a:xfrm>
              </p:grpSpPr>
              <p:sp>
                <p:nvSpPr>
                  <p:cNvPr id="1804" name="Google Shape;1497;p47">
                    <a:extLst>
                      <a:ext uri="{FF2B5EF4-FFF2-40B4-BE49-F238E27FC236}">
                        <a16:creationId xmlns:a16="http://schemas.microsoft.com/office/drawing/2014/main" id="{4E0158A3-CCA3-ACFF-E591-1FAB17F63E89}"/>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5" name="Google Shape;1498;p47">
                    <a:extLst>
                      <a:ext uri="{FF2B5EF4-FFF2-40B4-BE49-F238E27FC236}">
                        <a16:creationId xmlns:a16="http://schemas.microsoft.com/office/drawing/2014/main" id="{F4EBB33B-7930-5B56-A480-CA5AF037FFD0}"/>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6" name="Google Shape;1499;p47">
                    <a:extLst>
                      <a:ext uri="{FF2B5EF4-FFF2-40B4-BE49-F238E27FC236}">
                        <a16:creationId xmlns:a16="http://schemas.microsoft.com/office/drawing/2014/main" id="{C4A745EF-52E4-E0D6-B916-07FFC9C24289}"/>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7" name="Google Shape;1500;p47">
                  <a:extLst>
                    <a:ext uri="{FF2B5EF4-FFF2-40B4-BE49-F238E27FC236}">
                      <a16:creationId xmlns:a16="http://schemas.microsoft.com/office/drawing/2014/main" id="{220BD1CF-B603-D5F3-DD08-A26EF665A104}"/>
                    </a:ext>
                  </a:extLst>
                </p:cNvPr>
                <p:cNvGrpSpPr/>
                <p:nvPr/>
              </p:nvGrpSpPr>
              <p:grpSpPr>
                <a:xfrm>
                  <a:off x="5198177" y="348266"/>
                  <a:ext cx="3117852" cy="296862"/>
                  <a:chOff x="3013155" y="5928395"/>
                  <a:chExt cx="3117852" cy="296862"/>
                </a:xfrm>
              </p:grpSpPr>
              <p:sp>
                <p:nvSpPr>
                  <p:cNvPr id="1801" name="Google Shape;1501;p47">
                    <a:extLst>
                      <a:ext uri="{FF2B5EF4-FFF2-40B4-BE49-F238E27FC236}">
                        <a16:creationId xmlns:a16="http://schemas.microsoft.com/office/drawing/2014/main" id="{8A2584B7-87E9-7B76-FEDC-C9D5EDEC7252}"/>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2" name="Google Shape;1502;p47">
                    <a:extLst>
                      <a:ext uri="{FF2B5EF4-FFF2-40B4-BE49-F238E27FC236}">
                        <a16:creationId xmlns:a16="http://schemas.microsoft.com/office/drawing/2014/main" id="{E0C26D4F-A6DB-5CBE-25BD-FCE8AEB81583}"/>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3" name="Google Shape;1503;p47">
                    <a:extLst>
                      <a:ext uri="{FF2B5EF4-FFF2-40B4-BE49-F238E27FC236}">
                        <a16:creationId xmlns:a16="http://schemas.microsoft.com/office/drawing/2014/main" id="{21656234-67A5-BD9C-44E2-33F9ED7DAA9C}"/>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8" name="Google Shape;1504;p47">
                  <a:extLst>
                    <a:ext uri="{FF2B5EF4-FFF2-40B4-BE49-F238E27FC236}">
                      <a16:creationId xmlns:a16="http://schemas.microsoft.com/office/drawing/2014/main" id="{FB0F62DD-85DD-8D6E-ACAA-1BFCE3A7BCEF}"/>
                    </a:ext>
                  </a:extLst>
                </p:cNvPr>
                <p:cNvGrpSpPr/>
                <p:nvPr/>
              </p:nvGrpSpPr>
              <p:grpSpPr>
                <a:xfrm rot="8100000">
                  <a:off x="236299" y="69495"/>
                  <a:ext cx="795677" cy="1077393"/>
                  <a:chOff x="4153954" y="186403"/>
                  <a:chExt cx="795684" cy="1077403"/>
                </a:xfrm>
              </p:grpSpPr>
              <p:grpSp>
                <p:nvGrpSpPr>
                  <p:cNvPr id="1789" name="Google Shape;1505;p47">
                    <a:extLst>
                      <a:ext uri="{FF2B5EF4-FFF2-40B4-BE49-F238E27FC236}">
                        <a16:creationId xmlns:a16="http://schemas.microsoft.com/office/drawing/2014/main" id="{79D573C1-6B9C-281E-519D-62472615AF37}"/>
                      </a:ext>
                    </a:extLst>
                  </p:cNvPr>
                  <p:cNvGrpSpPr/>
                  <p:nvPr/>
                </p:nvGrpSpPr>
                <p:grpSpPr>
                  <a:xfrm>
                    <a:off x="4153954" y="186403"/>
                    <a:ext cx="409650" cy="1077403"/>
                    <a:chOff x="6320962" y="1614762"/>
                    <a:chExt cx="549276" cy="1444627"/>
                  </a:xfrm>
                </p:grpSpPr>
                <p:sp>
                  <p:nvSpPr>
                    <p:cNvPr id="1796" name="Google Shape;1506;p47">
                      <a:extLst>
                        <a:ext uri="{FF2B5EF4-FFF2-40B4-BE49-F238E27FC236}">
                          <a16:creationId xmlns:a16="http://schemas.microsoft.com/office/drawing/2014/main" id="{A1240C12-F485-D361-25CC-FCA040D776B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7" name="Google Shape;1507;p47">
                      <a:extLst>
                        <a:ext uri="{FF2B5EF4-FFF2-40B4-BE49-F238E27FC236}">
                          <a16:creationId xmlns:a16="http://schemas.microsoft.com/office/drawing/2014/main" id="{3B9F3945-EF91-3674-8CF6-5F5CB0252C10}"/>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8" name="Google Shape;1508;p47">
                      <a:extLst>
                        <a:ext uri="{FF2B5EF4-FFF2-40B4-BE49-F238E27FC236}">
                          <a16:creationId xmlns:a16="http://schemas.microsoft.com/office/drawing/2014/main" id="{4B20318A-F4E5-AA39-B18F-A7C9D405D746}"/>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9" name="Google Shape;1509;p47">
                      <a:extLst>
                        <a:ext uri="{FF2B5EF4-FFF2-40B4-BE49-F238E27FC236}">
                          <a16:creationId xmlns:a16="http://schemas.microsoft.com/office/drawing/2014/main" id="{0DBB35CA-640E-E103-53C8-5DD1C722CFC8}"/>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0" name="Google Shape;1510;p47">
                      <a:extLst>
                        <a:ext uri="{FF2B5EF4-FFF2-40B4-BE49-F238E27FC236}">
                          <a16:creationId xmlns:a16="http://schemas.microsoft.com/office/drawing/2014/main" id="{9550B8B5-1B6A-874F-C315-0581A7ACEE6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90" name="Google Shape;1511;p47">
                    <a:extLst>
                      <a:ext uri="{FF2B5EF4-FFF2-40B4-BE49-F238E27FC236}">
                        <a16:creationId xmlns:a16="http://schemas.microsoft.com/office/drawing/2014/main" id="{AAA4573A-89A6-F1E1-3EF0-D3B575EA67F3}"/>
                      </a:ext>
                    </a:extLst>
                  </p:cNvPr>
                  <p:cNvGrpSpPr/>
                  <p:nvPr/>
                </p:nvGrpSpPr>
                <p:grpSpPr>
                  <a:xfrm flipH="1">
                    <a:off x="4539988" y="186403"/>
                    <a:ext cx="409650" cy="1077403"/>
                    <a:chOff x="6320962" y="1614762"/>
                    <a:chExt cx="549276" cy="1444627"/>
                  </a:xfrm>
                </p:grpSpPr>
                <p:sp>
                  <p:nvSpPr>
                    <p:cNvPr id="1791" name="Google Shape;1512;p47">
                      <a:extLst>
                        <a:ext uri="{FF2B5EF4-FFF2-40B4-BE49-F238E27FC236}">
                          <a16:creationId xmlns:a16="http://schemas.microsoft.com/office/drawing/2014/main" id="{640FCF64-78F5-7930-3440-7C59839B084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2" name="Google Shape;1513;p47">
                      <a:extLst>
                        <a:ext uri="{FF2B5EF4-FFF2-40B4-BE49-F238E27FC236}">
                          <a16:creationId xmlns:a16="http://schemas.microsoft.com/office/drawing/2014/main" id="{B9406DA5-8C6E-FB6E-495B-B0659FE955C9}"/>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3" name="Google Shape;1514;p47">
                      <a:extLst>
                        <a:ext uri="{FF2B5EF4-FFF2-40B4-BE49-F238E27FC236}">
                          <a16:creationId xmlns:a16="http://schemas.microsoft.com/office/drawing/2014/main" id="{2075500B-8929-55A0-61A8-7B9ED91212D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4" name="Google Shape;1515;p47">
                      <a:extLst>
                        <a:ext uri="{FF2B5EF4-FFF2-40B4-BE49-F238E27FC236}">
                          <a16:creationId xmlns:a16="http://schemas.microsoft.com/office/drawing/2014/main" id="{76F12AAD-57AD-0E6B-D93A-6DE3404653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5" name="Google Shape;1516;p47">
                      <a:extLst>
                        <a:ext uri="{FF2B5EF4-FFF2-40B4-BE49-F238E27FC236}">
                          <a16:creationId xmlns:a16="http://schemas.microsoft.com/office/drawing/2014/main" id="{1E037F01-BCC7-B2E5-96F4-5FE0B242E97C}"/>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49" name="Google Shape;1517;p47">
                  <a:extLst>
                    <a:ext uri="{FF2B5EF4-FFF2-40B4-BE49-F238E27FC236}">
                      <a16:creationId xmlns:a16="http://schemas.microsoft.com/office/drawing/2014/main" id="{AE16AC6D-2BA2-84BB-63FC-2EB94B2A94E7}"/>
                    </a:ext>
                  </a:extLst>
                </p:cNvPr>
                <p:cNvGrpSpPr/>
                <p:nvPr/>
              </p:nvGrpSpPr>
              <p:grpSpPr>
                <a:xfrm rot="-8100000" flipH="1">
                  <a:off x="8112024" y="69495"/>
                  <a:ext cx="795677" cy="1077393"/>
                  <a:chOff x="4153954" y="186403"/>
                  <a:chExt cx="795684" cy="1077403"/>
                </a:xfrm>
              </p:grpSpPr>
              <p:grpSp>
                <p:nvGrpSpPr>
                  <p:cNvPr id="1777" name="Google Shape;1518;p47">
                    <a:extLst>
                      <a:ext uri="{FF2B5EF4-FFF2-40B4-BE49-F238E27FC236}">
                        <a16:creationId xmlns:a16="http://schemas.microsoft.com/office/drawing/2014/main" id="{C8AFA051-182A-1679-D0DB-203071C180AD}"/>
                      </a:ext>
                    </a:extLst>
                  </p:cNvPr>
                  <p:cNvGrpSpPr/>
                  <p:nvPr/>
                </p:nvGrpSpPr>
                <p:grpSpPr>
                  <a:xfrm>
                    <a:off x="4153954" y="186403"/>
                    <a:ext cx="409650" cy="1077403"/>
                    <a:chOff x="6320962" y="1614762"/>
                    <a:chExt cx="549276" cy="1444627"/>
                  </a:xfrm>
                </p:grpSpPr>
                <p:sp>
                  <p:nvSpPr>
                    <p:cNvPr id="1784" name="Google Shape;1519;p47">
                      <a:extLst>
                        <a:ext uri="{FF2B5EF4-FFF2-40B4-BE49-F238E27FC236}">
                          <a16:creationId xmlns:a16="http://schemas.microsoft.com/office/drawing/2014/main" id="{D000C09F-4578-D940-0F7D-44E9D1637E6D}"/>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5" name="Google Shape;1520;p47">
                      <a:extLst>
                        <a:ext uri="{FF2B5EF4-FFF2-40B4-BE49-F238E27FC236}">
                          <a16:creationId xmlns:a16="http://schemas.microsoft.com/office/drawing/2014/main" id="{E338EFE8-055E-3F18-7897-1D8B3FA97807}"/>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6" name="Google Shape;1521;p47">
                      <a:extLst>
                        <a:ext uri="{FF2B5EF4-FFF2-40B4-BE49-F238E27FC236}">
                          <a16:creationId xmlns:a16="http://schemas.microsoft.com/office/drawing/2014/main" id="{C8406D95-B93C-6F9F-2614-67B44E8FAF33}"/>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7" name="Google Shape;1522;p47">
                      <a:extLst>
                        <a:ext uri="{FF2B5EF4-FFF2-40B4-BE49-F238E27FC236}">
                          <a16:creationId xmlns:a16="http://schemas.microsoft.com/office/drawing/2014/main" id="{5053DF05-CE4B-0CFE-C6D4-CBAB1599CC9D}"/>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8" name="Google Shape;1523;p47">
                      <a:extLst>
                        <a:ext uri="{FF2B5EF4-FFF2-40B4-BE49-F238E27FC236}">
                          <a16:creationId xmlns:a16="http://schemas.microsoft.com/office/drawing/2014/main" id="{3223C6C5-32C0-7C7D-9A01-F573A5B6A26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78" name="Google Shape;1524;p47">
                    <a:extLst>
                      <a:ext uri="{FF2B5EF4-FFF2-40B4-BE49-F238E27FC236}">
                        <a16:creationId xmlns:a16="http://schemas.microsoft.com/office/drawing/2014/main" id="{5B2BE9C5-166E-E1D1-3062-9A6DFE117F45}"/>
                      </a:ext>
                    </a:extLst>
                  </p:cNvPr>
                  <p:cNvGrpSpPr/>
                  <p:nvPr/>
                </p:nvGrpSpPr>
                <p:grpSpPr>
                  <a:xfrm flipH="1">
                    <a:off x="4539988" y="186403"/>
                    <a:ext cx="409650" cy="1077403"/>
                    <a:chOff x="6320962" y="1614762"/>
                    <a:chExt cx="549276" cy="1444627"/>
                  </a:xfrm>
                </p:grpSpPr>
                <p:sp>
                  <p:nvSpPr>
                    <p:cNvPr id="1779" name="Google Shape;1525;p47">
                      <a:extLst>
                        <a:ext uri="{FF2B5EF4-FFF2-40B4-BE49-F238E27FC236}">
                          <a16:creationId xmlns:a16="http://schemas.microsoft.com/office/drawing/2014/main" id="{3CEC6BCD-283B-A7F3-4F49-5C449E921302}"/>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0" name="Google Shape;1526;p47">
                      <a:extLst>
                        <a:ext uri="{FF2B5EF4-FFF2-40B4-BE49-F238E27FC236}">
                          <a16:creationId xmlns:a16="http://schemas.microsoft.com/office/drawing/2014/main" id="{A9F9459D-ADC9-55F4-CD44-9525154AD241}"/>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1" name="Google Shape;1527;p47">
                      <a:extLst>
                        <a:ext uri="{FF2B5EF4-FFF2-40B4-BE49-F238E27FC236}">
                          <a16:creationId xmlns:a16="http://schemas.microsoft.com/office/drawing/2014/main" id="{A255578D-2A84-9DBC-7489-558F07BC1728}"/>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2" name="Google Shape;1528;p47">
                      <a:extLst>
                        <a:ext uri="{FF2B5EF4-FFF2-40B4-BE49-F238E27FC236}">
                          <a16:creationId xmlns:a16="http://schemas.microsoft.com/office/drawing/2014/main" id="{D958A8FF-045B-C4B4-5155-582F007421E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3" name="Google Shape;1529;p47">
                      <a:extLst>
                        <a:ext uri="{FF2B5EF4-FFF2-40B4-BE49-F238E27FC236}">
                          <a16:creationId xmlns:a16="http://schemas.microsoft.com/office/drawing/2014/main" id="{6E60F150-C4DD-0A8D-4DC2-952B16FA4FE3}"/>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0" name="Google Shape;1530;p47">
                  <a:extLst>
                    <a:ext uri="{FF2B5EF4-FFF2-40B4-BE49-F238E27FC236}">
                      <a16:creationId xmlns:a16="http://schemas.microsoft.com/office/drawing/2014/main" id="{805FE50D-8F90-69E5-47A9-9009BA92D598}"/>
                    </a:ext>
                  </a:extLst>
                </p:cNvPr>
                <p:cNvGrpSpPr/>
                <p:nvPr/>
              </p:nvGrpSpPr>
              <p:grpSpPr>
                <a:xfrm>
                  <a:off x="3631154" y="166489"/>
                  <a:ext cx="1881311" cy="702987"/>
                  <a:chOff x="3507357" y="3836388"/>
                  <a:chExt cx="2129385" cy="795684"/>
                </a:xfrm>
              </p:grpSpPr>
              <p:grpSp>
                <p:nvGrpSpPr>
                  <p:cNvPr id="1751" name="Google Shape;1531;p47">
                    <a:extLst>
                      <a:ext uri="{FF2B5EF4-FFF2-40B4-BE49-F238E27FC236}">
                        <a16:creationId xmlns:a16="http://schemas.microsoft.com/office/drawing/2014/main" id="{405B4DA0-3EB7-C9E2-CE1D-5370AA7332BE}"/>
                      </a:ext>
                    </a:extLst>
                  </p:cNvPr>
                  <p:cNvGrpSpPr/>
                  <p:nvPr/>
                </p:nvGrpSpPr>
                <p:grpSpPr>
                  <a:xfrm rot="-5400000">
                    <a:off x="4700198" y="3695528"/>
                    <a:ext cx="795684" cy="1077403"/>
                    <a:chOff x="4153954" y="186403"/>
                    <a:chExt cx="795684" cy="1077403"/>
                  </a:xfrm>
                </p:grpSpPr>
                <p:grpSp>
                  <p:nvGrpSpPr>
                    <p:cNvPr id="1765" name="Google Shape;1532;p47">
                      <a:extLst>
                        <a:ext uri="{FF2B5EF4-FFF2-40B4-BE49-F238E27FC236}">
                          <a16:creationId xmlns:a16="http://schemas.microsoft.com/office/drawing/2014/main" id="{B9CA413B-96E3-2A9F-4FE7-1B815FD58BFD}"/>
                        </a:ext>
                      </a:extLst>
                    </p:cNvPr>
                    <p:cNvGrpSpPr/>
                    <p:nvPr/>
                  </p:nvGrpSpPr>
                  <p:grpSpPr>
                    <a:xfrm>
                      <a:off x="4153954" y="186403"/>
                      <a:ext cx="409650" cy="1077403"/>
                      <a:chOff x="6320962" y="1614762"/>
                      <a:chExt cx="549276" cy="1444627"/>
                    </a:xfrm>
                  </p:grpSpPr>
                  <p:sp>
                    <p:nvSpPr>
                      <p:cNvPr id="1772" name="Google Shape;1533;p47">
                        <a:extLst>
                          <a:ext uri="{FF2B5EF4-FFF2-40B4-BE49-F238E27FC236}">
                            <a16:creationId xmlns:a16="http://schemas.microsoft.com/office/drawing/2014/main" id="{EC04B175-0989-9077-12FF-A1AEB4191ACA}"/>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3" name="Google Shape;1534;p47">
                        <a:extLst>
                          <a:ext uri="{FF2B5EF4-FFF2-40B4-BE49-F238E27FC236}">
                            <a16:creationId xmlns:a16="http://schemas.microsoft.com/office/drawing/2014/main" id="{7243515D-5BBE-CCB4-054C-3321380F6EC6}"/>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4" name="Google Shape;1535;p47">
                        <a:extLst>
                          <a:ext uri="{FF2B5EF4-FFF2-40B4-BE49-F238E27FC236}">
                            <a16:creationId xmlns:a16="http://schemas.microsoft.com/office/drawing/2014/main" id="{D5439514-3883-DD47-A83B-6F9629A6EB24}"/>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5" name="Google Shape;1536;p47">
                        <a:extLst>
                          <a:ext uri="{FF2B5EF4-FFF2-40B4-BE49-F238E27FC236}">
                            <a16:creationId xmlns:a16="http://schemas.microsoft.com/office/drawing/2014/main" id="{A0A8A325-50F6-6822-8778-7EAD4BF6D25F}"/>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6" name="Google Shape;1537;p47">
                        <a:extLst>
                          <a:ext uri="{FF2B5EF4-FFF2-40B4-BE49-F238E27FC236}">
                            <a16:creationId xmlns:a16="http://schemas.microsoft.com/office/drawing/2014/main" id="{AC247325-F08B-026C-88AD-1D155897594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66" name="Google Shape;1538;p47">
                      <a:extLst>
                        <a:ext uri="{FF2B5EF4-FFF2-40B4-BE49-F238E27FC236}">
                          <a16:creationId xmlns:a16="http://schemas.microsoft.com/office/drawing/2014/main" id="{3903E3C8-8C65-0192-C9A5-0006F010F176}"/>
                        </a:ext>
                      </a:extLst>
                    </p:cNvPr>
                    <p:cNvGrpSpPr/>
                    <p:nvPr/>
                  </p:nvGrpSpPr>
                  <p:grpSpPr>
                    <a:xfrm flipH="1">
                      <a:off x="4539988" y="186403"/>
                      <a:ext cx="409650" cy="1077403"/>
                      <a:chOff x="6320962" y="1614762"/>
                      <a:chExt cx="549276" cy="1444627"/>
                    </a:xfrm>
                  </p:grpSpPr>
                  <p:sp>
                    <p:nvSpPr>
                      <p:cNvPr id="1767" name="Google Shape;1539;p47">
                        <a:extLst>
                          <a:ext uri="{FF2B5EF4-FFF2-40B4-BE49-F238E27FC236}">
                            <a16:creationId xmlns:a16="http://schemas.microsoft.com/office/drawing/2014/main" id="{E6144B6C-ED34-BE79-E1CC-8A29EAD98CC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8" name="Google Shape;1540;p47">
                        <a:extLst>
                          <a:ext uri="{FF2B5EF4-FFF2-40B4-BE49-F238E27FC236}">
                            <a16:creationId xmlns:a16="http://schemas.microsoft.com/office/drawing/2014/main" id="{4C59655A-DF70-F2C7-60E0-3F31831E9325}"/>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9" name="Google Shape;1541;p47">
                        <a:extLst>
                          <a:ext uri="{FF2B5EF4-FFF2-40B4-BE49-F238E27FC236}">
                            <a16:creationId xmlns:a16="http://schemas.microsoft.com/office/drawing/2014/main" id="{D30A9699-D928-BE80-7CA3-A63E342141CD}"/>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0" name="Google Shape;1542;p47">
                        <a:extLst>
                          <a:ext uri="{FF2B5EF4-FFF2-40B4-BE49-F238E27FC236}">
                            <a16:creationId xmlns:a16="http://schemas.microsoft.com/office/drawing/2014/main" id="{4183D7B3-F4D6-EE37-4712-7A94685A144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1" name="Google Shape;1543;p47">
                        <a:extLst>
                          <a:ext uri="{FF2B5EF4-FFF2-40B4-BE49-F238E27FC236}">
                            <a16:creationId xmlns:a16="http://schemas.microsoft.com/office/drawing/2014/main" id="{E47A100D-C71E-03B9-D7AC-95B67E05543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2" name="Google Shape;1544;p47">
                    <a:extLst>
                      <a:ext uri="{FF2B5EF4-FFF2-40B4-BE49-F238E27FC236}">
                        <a16:creationId xmlns:a16="http://schemas.microsoft.com/office/drawing/2014/main" id="{2DB0E78E-6357-24D6-B7C0-FEE95A577C26}"/>
                      </a:ext>
                    </a:extLst>
                  </p:cNvPr>
                  <p:cNvGrpSpPr/>
                  <p:nvPr/>
                </p:nvGrpSpPr>
                <p:grpSpPr>
                  <a:xfrm rot="5400000">
                    <a:off x="3648217" y="3695528"/>
                    <a:ext cx="795684" cy="1077403"/>
                    <a:chOff x="4153954" y="186403"/>
                    <a:chExt cx="795684" cy="1077403"/>
                  </a:xfrm>
                </p:grpSpPr>
                <p:grpSp>
                  <p:nvGrpSpPr>
                    <p:cNvPr id="1753" name="Google Shape;1545;p47">
                      <a:extLst>
                        <a:ext uri="{FF2B5EF4-FFF2-40B4-BE49-F238E27FC236}">
                          <a16:creationId xmlns:a16="http://schemas.microsoft.com/office/drawing/2014/main" id="{9B97F53F-6990-60C0-5759-0BC886E28AFE}"/>
                        </a:ext>
                      </a:extLst>
                    </p:cNvPr>
                    <p:cNvGrpSpPr/>
                    <p:nvPr/>
                  </p:nvGrpSpPr>
                  <p:grpSpPr>
                    <a:xfrm>
                      <a:off x="4153954" y="186403"/>
                      <a:ext cx="409650" cy="1077403"/>
                      <a:chOff x="6320962" y="1614762"/>
                      <a:chExt cx="549276" cy="1444627"/>
                    </a:xfrm>
                  </p:grpSpPr>
                  <p:sp>
                    <p:nvSpPr>
                      <p:cNvPr id="1760" name="Google Shape;1546;p47">
                        <a:extLst>
                          <a:ext uri="{FF2B5EF4-FFF2-40B4-BE49-F238E27FC236}">
                            <a16:creationId xmlns:a16="http://schemas.microsoft.com/office/drawing/2014/main" id="{2ECA31A4-8219-EC91-A21D-0B4DCCE84C8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1" name="Google Shape;1547;p47">
                        <a:extLst>
                          <a:ext uri="{FF2B5EF4-FFF2-40B4-BE49-F238E27FC236}">
                            <a16:creationId xmlns:a16="http://schemas.microsoft.com/office/drawing/2014/main" id="{FA14B470-C3B1-DC08-86CB-6308FD0DA94E}"/>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2" name="Google Shape;1548;p47">
                        <a:extLst>
                          <a:ext uri="{FF2B5EF4-FFF2-40B4-BE49-F238E27FC236}">
                            <a16:creationId xmlns:a16="http://schemas.microsoft.com/office/drawing/2014/main" id="{5B2AE441-7BA6-4999-0376-1782D97DB9F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3" name="Google Shape;1549;p47">
                        <a:extLst>
                          <a:ext uri="{FF2B5EF4-FFF2-40B4-BE49-F238E27FC236}">
                            <a16:creationId xmlns:a16="http://schemas.microsoft.com/office/drawing/2014/main" id="{4A5EBE4C-7F1B-97AA-3C85-26238D35BE56}"/>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4" name="Google Shape;1550;p47">
                        <a:extLst>
                          <a:ext uri="{FF2B5EF4-FFF2-40B4-BE49-F238E27FC236}">
                            <a16:creationId xmlns:a16="http://schemas.microsoft.com/office/drawing/2014/main" id="{C29CE3D2-8E8F-431A-E579-A549110F61D1}"/>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54" name="Google Shape;1551;p47">
                      <a:extLst>
                        <a:ext uri="{FF2B5EF4-FFF2-40B4-BE49-F238E27FC236}">
                          <a16:creationId xmlns:a16="http://schemas.microsoft.com/office/drawing/2014/main" id="{0785BA2C-8C1B-6F14-3D20-E62094F52FB5}"/>
                        </a:ext>
                      </a:extLst>
                    </p:cNvPr>
                    <p:cNvGrpSpPr/>
                    <p:nvPr/>
                  </p:nvGrpSpPr>
                  <p:grpSpPr>
                    <a:xfrm flipH="1">
                      <a:off x="4539988" y="186403"/>
                      <a:ext cx="409650" cy="1077403"/>
                      <a:chOff x="6320962" y="1614762"/>
                      <a:chExt cx="549276" cy="1444627"/>
                    </a:xfrm>
                  </p:grpSpPr>
                  <p:sp>
                    <p:nvSpPr>
                      <p:cNvPr id="1755" name="Google Shape;1552;p47">
                        <a:extLst>
                          <a:ext uri="{FF2B5EF4-FFF2-40B4-BE49-F238E27FC236}">
                            <a16:creationId xmlns:a16="http://schemas.microsoft.com/office/drawing/2014/main" id="{ACC55FF2-6CC1-44AC-C9E2-4E2EE37C2F41}"/>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6" name="Google Shape;1553;p47">
                        <a:extLst>
                          <a:ext uri="{FF2B5EF4-FFF2-40B4-BE49-F238E27FC236}">
                            <a16:creationId xmlns:a16="http://schemas.microsoft.com/office/drawing/2014/main" id="{510A9A28-BF46-2510-DF11-299F73326D3B}"/>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7" name="Google Shape;1554;p47">
                        <a:extLst>
                          <a:ext uri="{FF2B5EF4-FFF2-40B4-BE49-F238E27FC236}">
                            <a16:creationId xmlns:a16="http://schemas.microsoft.com/office/drawing/2014/main" id="{77FF9FF4-81F2-2DEE-8D04-E49FE0F2918C}"/>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8" name="Google Shape;1555;p47">
                        <a:extLst>
                          <a:ext uri="{FF2B5EF4-FFF2-40B4-BE49-F238E27FC236}">
                            <a16:creationId xmlns:a16="http://schemas.microsoft.com/office/drawing/2014/main" id="{3477AEC2-D6A6-BB52-B48C-ABF52E366E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9" name="Google Shape;1556;p47">
                        <a:extLst>
                          <a:ext uri="{FF2B5EF4-FFF2-40B4-BE49-F238E27FC236}">
                            <a16:creationId xmlns:a16="http://schemas.microsoft.com/office/drawing/2014/main" id="{78BB3A48-8385-848E-7793-A58A62E0A378}"/>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gr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870"/>
                                        </p:tgtEl>
                                        <p:attrNameLst>
                                          <p:attrName>style.visibility</p:attrName>
                                        </p:attrNameLst>
                                      </p:cBhvr>
                                      <p:to>
                                        <p:strVal val="visible"/>
                                      </p:to>
                                    </p:set>
                                    <p:anim calcmode="lin" valueType="num">
                                      <p:cBhvr>
                                        <p:cTn id="12" dur="500" fill="hold"/>
                                        <p:tgtEl>
                                          <p:spTgt spid="1870"/>
                                        </p:tgtEl>
                                        <p:attrNameLst>
                                          <p:attrName>ppt_w</p:attrName>
                                        </p:attrNameLst>
                                      </p:cBhvr>
                                      <p:tavLst>
                                        <p:tav tm="0">
                                          <p:val>
                                            <p:fltVal val="0"/>
                                          </p:val>
                                        </p:tav>
                                        <p:tav tm="100000">
                                          <p:val>
                                            <p:strVal val="#ppt_w"/>
                                          </p:val>
                                        </p:tav>
                                      </p:tavLst>
                                    </p:anim>
                                    <p:anim calcmode="lin" valueType="num">
                                      <p:cBhvr>
                                        <p:cTn id="13" dur="500" fill="hold"/>
                                        <p:tgtEl>
                                          <p:spTgt spid="1870"/>
                                        </p:tgtEl>
                                        <p:attrNameLst>
                                          <p:attrName>ppt_h</p:attrName>
                                        </p:attrNameLst>
                                      </p:cBhvr>
                                      <p:tavLst>
                                        <p:tav tm="0">
                                          <p:val>
                                            <p:fltVal val="0"/>
                                          </p:val>
                                        </p:tav>
                                        <p:tav tm="100000">
                                          <p:val>
                                            <p:strVal val="#ppt_h"/>
                                          </p:val>
                                        </p:tav>
                                      </p:tavLst>
                                    </p:anim>
                                    <p:animEffect transition="in" filter="fade">
                                      <p:cBhvr>
                                        <p:cTn id="14" dur="500"/>
                                        <p:tgtEl>
                                          <p:spTgt spid="18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grpSp>
        <p:nvGrpSpPr>
          <p:cNvPr id="7" name="Group 6">
            <a:extLst>
              <a:ext uri="{FF2B5EF4-FFF2-40B4-BE49-F238E27FC236}">
                <a16:creationId xmlns:a16="http://schemas.microsoft.com/office/drawing/2014/main" id="{0AA2832A-C883-E7A8-D4AE-596BA6A020D6}"/>
              </a:ext>
            </a:extLst>
          </p:cNvPr>
          <p:cNvGrpSpPr/>
          <p:nvPr/>
        </p:nvGrpSpPr>
        <p:grpSpPr>
          <a:xfrm>
            <a:off x="713218" y="387690"/>
            <a:ext cx="7717562" cy="1030662"/>
            <a:chOff x="713218" y="539498"/>
            <a:chExt cx="7717562" cy="1030662"/>
          </a:xfrm>
        </p:grpSpPr>
        <p:grpSp>
          <p:nvGrpSpPr>
            <p:cNvPr id="1620" name="Google Shape;1620;p49"/>
            <p:cNvGrpSpPr/>
            <p:nvPr/>
          </p:nvGrpSpPr>
          <p:grpSpPr>
            <a:xfrm rot="10800000">
              <a:off x="7016868" y="539498"/>
              <a:ext cx="1413912" cy="1030662"/>
              <a:chOff x="4380325" y="232550"/>
              <a:chExt cx="1639889" cy="1195386"/>
            </a:xfrm>
          </p:grpSpPr>
          <p:sp>
            <p:nvSpPr>
              <p:cNvPr id="1621" name="Google Shape;1621;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2" name="Google Shape;1622;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3" name="Google Shape;1623;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4" name="Google Shape;1624;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5" name="Google Shape;1625;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6" name="Google Shape;1626;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7" name="Google Shape;1627;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8" name="Google Shape;1628;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29" name="Google Shape;1629;p49"/>
            <p:cNvGrpSpPr/>
            <p:nvPr/>
          </p:nvGrpSpPr>
          <p:grpSpPr>
            <a:xfrm rot="10800000" flipH="1">
              <a:off x="713218" y="539498"/>
              <a:ext cx="1413912" cy="1030662"/>
              <a:chOff x="4380325" y="232550"/>
              <a:chExt cx="1639889" cy="1195386"/>
            </a:xfrm>
          </p:grpSpPr>
          <p:sp>
            <p:nvSpPr>
              <p:cNvPr id="1630" name="Google Shape;163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1" name="Google Shape;163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2" name="Google Shape;163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3" name="Google Shape;163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4" name="Google Shape;163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5" name="Google Shape;163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6" name="Google Shape;163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7" name="Google Shape;163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38" name="Google Shape;1638;p49"/>
            <p:cNvGrpSpPr/>
            <p:nvPr/>
          </p:nvGrpSpPr>
          <p:grpSpPr>
            <a:xfrm>
              <a:off x="1998570" y="663711"/>
              <a:ext cx="2126588" cy="629836"/>
              <a:chOff x="4523210" y="4607691"/>
              <a:chExt cx="2292818" cy="678995"/>
            </a:xfrm>
          </p:grpSpPr>
          <p:sp>
            <p:nvSpPr>
              <p:cNvPr id="1639" name="Google Shape;1639;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0" name="Google Shape;1640;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1" name="Google Shape;1641;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2" name="Google Shape;1642;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3" name="Google Shape;1643;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44" name="Google Shape;1644;p49"/>
            <p:cNvGrpSpPr/>
            <p:nvPr/>
          </p:nvGrpSpPr>
          <p:grpSpPr>
            <a:xfrm flipH="1">
              <a:off x="5018839" y="663711"/>
              <a:ext cx="2126588" cy="629836"/>
              <a:chOff x="4523210" y="4607691"/>
              <a:chExt cx="2292818" cy="678995"/>
            </a:xfrm>
          </p:grpSpPr>
          <p:sp>
            <p:nvSpPr>
              <p:cNvPr id="1645" name="Google Shape;1645;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6" name="Google Shape;1646;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7" name="Google Shape;1647;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8" name="Google Shape;1648;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9" name="Google Shape;1649;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50" name="Google Shape;1650;p49"/>
            <p:cNvGrpSpPr/>
            <p:nvPr/>
          </p:nvGrpSpPr>
          <p:grpSpPr>
            <a:xfrm>
              <a:off x="4301399" y="539510"/>
              <a:ext cx="541201" cy="591607"/>
              <a:chOff x="4210813" y="144670"/>
              <a:chExt cx="722372" cy="789652"/>
            </a:xfrm>
          </p:grpSpPr>
          <p:grpSp>
            <p:nvGrpSpPr>
              <p:cNvPr id="1651" name="Google Shape;1651;p49"/>
              <p:cNvGrpSpPr/>
              <p:nvPr/>
            </p:nvGrpSpPr>
            <p:grpSpPr>
              <a:xfrm>
                <a:off x="4210813" y="144670"/>
                <a:ext cx="373897" cy="789652"/>
                <a:chOff x="7647712" y="731712"/>
                <a:chExt cx="623889" cy="1317624"/>
              </a:xfrm>
            </p:grpSpPr>
            <p:sp>
              <p:nvSpPr>
                <p:cNvPr id="1652" name="Google Shape;1652;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3" name="Google Shape;1653;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4" name="Google Shape;1654;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5" name="Google Shape;1655;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6" name="Google Shape;1656;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7" name="Google Shape;1657;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8" name="Google Shape;1658;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9" name="Google Shape;1659;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0" name="Google Shape;1660;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1" name="Google Shape;1661;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2" name="Google Shape;1662;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3" name="Google Shape;1663;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4" name="Google Shape;1664;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65" name="Google Shape;1665;p49"/>
              <p:cNvGrpSpPr/>
              <p:nvPr/>
            </p:nvGrpSpPr>
            <p:grpSpPr>
              <a:xfrm flipH="1">
                <a:off x="4559288" y="144670"/>
                <a:ext cx="373897" cy="789652"/>
                <a:chOff x="7647712" y="731712"/>
                <a:chExt cx="623889" cy="1317624"/>
              </a:xfrm>
            </p:grpSpPr>
            <p:sp>
              <p:nvSpPr>
                <p:cNvPr id="1666" name="Google Shape;1666;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7" name="Google Shape;1667;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8" name="Google Shape;1668;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9" name="Google Shape;1669;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0" name="Google Shape;1670;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1" name="Google Shape;1671;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2" name="Google Shape;1672;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3" name="Google Shape;1673;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4" name="Google Shape;1674;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5" name="Google Shape;1675;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6" name="Google Shape;1676;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7" name="Google Shape;1677;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8" name="Google Shape;1678;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6" name="Group 5">
            <a:extLst>
              <a:ext uri="{FF2B5EF4-FFF2-40B4-BE49-F238E27FC236}">
                <a16:creationId xmlns:a16="http://schemas.microsoft.com/office/drawing/2014/main" id="{72B354AA-F074-5D77-976C-A16AB23AAE1C}"/>
              </a:ext>
            </a:extLst>
          </p:cNvPr>
          <p:cNvGrpSpPr/>
          <p:nvPr/>
        </p:nvGrpSpPr>
        <p:grpSpPr>
          <a:xfrm>
            <a:off x="713218" y="3725149"/>
            <a:ext cx="7717562" cy="1030662"/>
            <a:chOff x="713218" y="3573348"/>
            <a:chExt cx="7717562" cy="1030662"/>
          </a:xfrm>
        </p:grpSpPr>
        <p:grpSp>
          <p:nvGrpSpPr>
            <p:cNvPr id="1679" name="Google Shape;1679;p49"/>
            <p:cNvGrpSpPr/>
            <p:nvPr/>
          </p:nvGrpSpPr>
          <p:grpSpPr>
            <a:xfrm>
              <a:off x="713218" y="3573348"/>
              <a:ext cx="1413912" cy="1030662"/>
              <a:chOff x="4380325" y="232550"/>
              <a:chExt cx="1639889" cy="1195386"/>
            </a:xfrm>
          </p:grpSpPr>
          <p:sp>
            <p:nvSpPr>
              <p:cNvPr id="1680" name="Google Shape;168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1" name="Google Shape;168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2" name="Google Shape;168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3" name="Google Shape;168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4" name="Google Shape;168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5" name="Google Shape;168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6" name="Google Shape;168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7" name="Google Shape;168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88" name="Google Shape;1688;p49"/>
            <p:cNvGrpSpPr/>
            <p:nvPr/>
          </p:nvGrpSpPr>
          <p:grpSpPr>
            <a:xfrm flipH="1">
              <a:off x="7016868" y="3573348"/>
              <a:ext cx="1413912" cy="1030662"/>
              <a:chOff x="4380325" y="232550"/>
              <a:chExt cx="1639889" cy="1195386"/>
            </a:xfrm>
          </p:grpSpPr>
          <p:sp>
            <p:nvSpPr>
              <p:cNvPr id="1689" name="Google Shape;1689;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0" name="Google Shape;1690;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1" name="Google Shape;1691;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2" name="Google Shape;1692;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3" name="Google Shape;1693;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4" name="Google Shape;1694;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5" name="Google Shape;1695;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6" name="Google Shape;1696;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97" name="Google Shape;1697;p49"/>
            <p:cNvGrpSpPr/>
            <p:nvPr/>
          </p:nvGrpSpPr>
          <p:grpSpPr>
            <a:xfrm rot="10800000">
              <a:off x="5018839" y="3849961"/>
              <a:ext cx="2126588" cy="629836"/>
              <a:chOff x="4523210" y="4607691"/>
              <a:chExt cx="2292818" cy="678995"/>
            </a:xfrm>
          </p:grpSpPr>
          <p:sp>
            <p:nvSpPr>
              <p:cNvPr id="1698" name="Google Shape;1698;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9" name="Google Shape;1699;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0" name="Google Shape;1700;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1" name="Google Shape;1701;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2" name="Google Shape;1702;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3" name="Google Shape;1703;p49"/>
            <p:cNvGrpSpPr/>
            <p:nvPr/>
          </p:nvGrpSpPr>
          <p:grpSpPr>
            <a:xfrm rot="10800000" flipH="1">
              <a:off x="1998570" y="3849961"/>
              <a:ext cx="2126588" cy="629836"/>
              <a:chOff x="4523210" y="4607691"/>
              <a:chExt cx="2292818" cy="678995"/>
            </a:xfrm>
          </p:grpSpPr>
          <p:sp>
            <p:nvSpPr>
              <p:cNvPr id="1704" name="Google Shape;1704;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5" name="Google Shape;1705;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6" name="Google Shape;1706;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7" name="Google Shape;1707;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8" name="Google Shape;1708;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9" name="Google Shape;1709;p49"/>
            <p:cNvGrpSpPr/>
            <p:nvPr/>
          </p:nvGrpSpPr>
          <p:grpSpPr>
            <a:xfrm rot="10800000">
              <a:off x="4301399" y="4012390"/>
              <a:ext cx="541201" cy="591607"/>
              <a:chOff x="4210813" y="144670"/>
              <a:chExt cx="722372" cy="789652"/>
            </a:xfrm>
          </p:grpSpPr>
          <p:grpSp>
            <p:nvGrpSpPr>
              <p:cNvPr id="1710" name="Google Shape;1710;p49"/>
              <p:cNvGrpSpPr/>
              <p:nvPr/>
            </p:nvGrpSpPr>
            <p:grpSpPr>
              <a:xfrm>
                <a:off x="4210813" y="144670"/>
                <a:ext cx="373897" cy="789652"/>
                <a:chOff x="7647712" y="731712"/>
                <a:chExt cx="623889" cy="1317624"/>
              </a:xfrm>
            </p:grpSpPr>
            <p:sp>
              <p:nvSpPr>
                <p:cNvPr id="1711" name="Google Shape;1711;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2" name="Google Shape;1712;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3" name="Google Shape;1713;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4" name="Google Shape;1714;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5" name="Google Shape;1715;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6" name="Google Shape;1716;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7" name="Google Shape;1717;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8" name="Google Shape;1718;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9" name="Google Shape;1719;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0" name="Google Shape;1720;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1" name="Google Shape;1721;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2" name="Google Shape;1722;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3" name="Google Shape;1723;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4" name="Google Shape;1724;p49"/>
              <p:cNvGrpSpPr/>
              <p:nvPr/>
            </p:nvGrpSpPr>
            <p:grpSpPr>
              <a:xfrm flipH="1">
                <a:off x="4559288" y="144670"/>
                <a:ext cx="373897" cy="789652"/>
                <a:chOff x="7647712" y="731712"/>
                <a:chExt cx="623889" cy="1317624"/>
              </a:xfrm>
            </p:grpSpPr>
            <p:sp>
              <p:nvSpPr>
                <p:cNvPr id="1725" name="Google Shape;1725;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6" name="Google Shape;1726;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7" name="Google Shape;1727;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8" name="Google Shape;1728;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9" name="Google Shape;1729;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0" name="Google Shape;1730;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1" name="Google Shape;1731;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2" name="Google Shape;1732;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3" name="Google Shape;1733;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4" name="Google Shape;1734;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5" name="Google Shape;1735;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6" name="Google Shape;1736;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7" name="Google Shape;1737;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8" name="Title 4">
            <a:extLst>
              <a:ext uri="{FF2B5EF4-FFF2-40B4-BE49-F238E27FC236}">
                <a16:creationId xmlns:a16="http://schemas.microsoft.com/office/drawing/2014/main" id="{EC6FE626-FD35-440C-1D5C-E4D94E4F1FF1}"/>
              </a:ext>
            </a:extLst>
          </p:cNvPr>
          <p:cNvSpPr txBox="1">
            <a:spLocks/>
          </p:cNvSpPr>
          <p:nvPr/>
        </p:nvSpPr>
        <p:spPr>
          <a:xfrm>
            <a:off x="1942572" y="1585466"/>
            <a:ext cx="5259106" cy="191139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Alegreya Sans"/>
              <a:buNone/>
              <a:defRPr sz="4500" b="0" i="0" u="none" strike="noStrike" cap="none">
                <a:solidFill>
                  <a:schemeClr val="accent5"/>
                </a:solidFill>
                <a:latin typeface="Alegreya Sans"/>
                <a:ea typeface="Alegreya Sans"/>
                <a:cs typeface="Alegreya Sans"/>
                <a:sym typeface="Alegreya Sans"/>
              </a:defRPr>
            </a:lvl1pPr>
            <a:lvl2pPr marR="0" lvl="1"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2pPr>
            <a:lvl3pPr marR="0" lvl="2"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3pPr>
            <a:lvl4pPr marR="0" lvl="3"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4pPr>
            <a:lvl5pPr marR="0" lvl="4"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5pPr>
            <a:lvl6pPr marR="0" lvl="5"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6pPr>
            <a:lvl7pPr marR="0" lvl="6"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7pPr>
            <a:lvl8pPr marR="0" lvl="7"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8pPr>
            <a:lvl9pPr marR="0" lvl="8"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9pPr>
          </a:lstStyle>
          <a:p>
            <a:pPr>
              <a:lnSpc>
                <a:spcPct val="150000"/>
              </a:lnSpc>
            </a:pPr>
            <a:r>
              <a:rPr lang="vi-VN" sz="4000" b="1" dirty="0">
                <a:solidFill>
                  <a:schemeClr val="bg2">
                    <a:lumMod val="75000"/>
                  </a:schemeClr>
                </a:solidFill>
                <a:latin typeface="Arial" panose="020B0604020202020204" pitchFamily="34" charset="0"/>
                <a:cs typeface="Arial" panose="020B0604020202020204" pitchFamily="34" charset="0"/>
              </a:rPr>
              <a:t>XIN CHÀO TẠM BIỆT VÀ HẸN GẶP LẠI!</a:t>
            </a:r>
          </a:p>
        </p:txBody>
      </p:sp>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4" name="Title 2">
            <a:extLst>
              <a:ext uri="{FF2B5EF4-FFF2-40B4-BE49-F238E27FC236}">
                <a16:creationId xmlns:a16="http://schemas.microsoft.com/office/drawing/2014/main" id="{B3584176-CCA9-1645-A2BB-1ECF5EB0485D}"/>
              </a:ext>
            </a:extLst>
          </p:cNvPr>
          <p:cNvSpPr txBox="1">
            <a:spLocks/>
          </p:cNvSpPr>
          <p:nvPr/>
        </p:nvSpPr>
        <p:spPr>
          <a:xfrm>
            <a:off x="1640114" y="342961"/>
            <a:ext cx="5863772" cy="49997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r>
              <a:rPr lang="vi-VN" sz="2400" dirty="0">
                <a:solidFill>
                  <a:schemeClr val="tx2">
                    <a:lumMod val="75000"/>
                  </a:schemeClr>
                </a:solidFill>
                <a:latin typeface="Arial" panose="020B0604020202020204" pitchFamily="34" charset="0"/>
                <a:cs typeface="Arial" panose="020B0604020202020204" pitchFamily="34" charset="0"/>
              </a:rPr>
              <a:t>Phù điêu chân dung phác mảng là gì?</a:t>
            </a: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4"/>
          <a:srcRect l="19742" r="19742"/>
          <a:stretch/>
        </p:blipFill>
        <p:spPr bwMode="auto">
          <a:xfrm>
            <a:off x="993411" y="1070813"/>
            <a:ext cx="3009453" cy="3729726"/>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DAF263-8B1C-D61C-4C2F-D0EE814C6BB6}"/>
              </a:ext>
            </a:extLst>
          </p:cNvPr>
          <p:cNvSpPr txBox="1"/>
          <p:nvPr/>
        </p:nvSpPr>
        <p:spPr>
          <a:xfrm>
            <a:off x="4325257" y="1071890"/>
            <a:ext cx="3973833" cy="3728649"/>
          </a:xfrm>
          <a:prstGeom prst="rect">
            <a:avLst/>
          </a:prstGeom>
          <a:noFill/>
        </p:spPr>
        <p:txBody>
          <a:bodyPr wrap="square">
            <a:spAutoFit/>
          </a:bodyPr>
          <a:lstStyle/>
          <a:p>
            <a:pPr algn="just">
              <a:lnSpc>
                <a:spcPct val="150000"/>
              </a:lnSpc>
            </a:pPr>
            <a:r>
              <a:rPr lang="vi-VN" sz="2000" dirty="0"/>
              <a:t>A. Một loại tranh vẽ chân dung trên giấy.</a:t>
            </a:r>
          </a:p>
          <a:p>
            <a:pPr algn="just">
              <a:lnSpc>
                <a:spcPct val="150000"/>
              </a:lnSpc>
            </a:pPr>
            <a:r>
              <a:rPr lang="vi-VN" sz="2000" dirty="0"/>
              <a:t>B. Một loại tranh vẽ chân dung trên tường.</a:t>
            </a:r>
          </a:p>
          <a:p>
            <a:pPr algn="just">
              <a:lnSpc>
                <a:spcPct val="150000"/>
              </a:lnSpc>
            </a:pPr>
            <a:r>
              <a:rPr lang="vi-VN" sz="2000" dirty="0"/>
              <a:t>C. Một loại điêu khắc chân dung với các mảng hình khối đơn giản.</a:t>
            </a:r>
          </a:p>
          <a:p>
            <a:pPr algn="just">
              <a:lnSpc>
                <a:spcPct val="150000"/>
              </a:lnSpc>
            </a:pPr>
            <a:r>
              <a:rPr lang="vi-VN" sz="2000" dirty="0"/>
              <a:t>D. Một loại tranh thêu chân dung trên vải.</a:t>
            </a:r>
          </a:p>
        </p:txBody>
      </p:sp>
      <p:sp>
        <p:nvSpPr>
          <p:cNvPr id="10" name="Oval 9">
            <a:extLst>
              <a:ext uri="{FF2B5EF4-FFF2-40B4-BE49-F238E27FC236}">
                <a16:creationId xmlns:a16="http://schemas.microsoft.com/office/drawing/2014/main" id="{3A0AE7C1-FD8A-A488-9987-FEA1590273EF}"/>
              </a:ext>
            </a:extLst>
          </p:cNvPr>
          <p:cNvSpPr/>
          <p:nvPr/>
        </p:nvSpPr>
        <p:spPr>
          <a:xfrm>
            <a:off x="4274301" y="3002841"/>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5" name="Graphic 4" descr="Home">
            <a:hlinkClick r:id="rId5" action="ppaction://hlinksldjump"/>
            <a:extLst>
              <a:ext uri="{FF2B5EF4-FFF2-40B4-BE49-F238E27FC236}">
                <a16:creationId xmlns:a16="http://schemas.microsoft.com/office/drawing/2014/main" id="{AF225955-42E9-5659-A990-5D7CE296A85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52563" y="4583369"/>
            <a:ext cx="434340" cy="434340"/>
          </a:xfrm>
          <a:prstGeom prst="rect">
            <a:avLst/>
          </a:prstGeom>
        </p:spPr>
      </p:pic>
    </p:spTree>
    <p:custDataLst>
      <p:tags r:id="rId1"/>
    </p:custData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uiExpand="1" build="p"/>
      <p:bldP spid="1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6" name="TextBox 5">
            <a:extLst>
              <a:ext uri="{FF2B5EF4-FFF2-40B4-BE49-F238E27FC236}">
                <a16:creationId xmlns:a16="http://schemas.microsoft.com/office/drawing/2014/main" id="{DAACDEE3-140B-ED5B-8704-242F61B6D53C}"/>
              </a:ext>
            </a:extLst>
          </p:cNvPr>
          <p:cNvSpPr txBox="1"/>
          <p:nvPr/>
        </p:nvSpPr>
        <p:spPr>
          <a:xfrm>
            <a:off x="5841882" y="1950969"/>
            <a:ext cx="2692520" cy="2343655"/>
          </a:xfrm>
          <a:prstGeom prst="rect">
            <a:avLst/>
          </a:prstGeom>
          <a:noFill/>
        </p:spPr>
        <p:txBody>
          <a:bodyPr wrap="square">
            <a:spAutoFit/>
          </a:bodyPr>
          <a:lstStyle/>
          <a:p>
            <a:pPr>
              <a:lnSpc>
                <a:spcPct val="150000"/>
              </a:lnSpc>
            </a:pPr>
            <a:r>
              <a:rPr lang="vi-VN" sz="2000" dirty="0">
                <a:latin typeface="Arial" panose="020B0604020202020204" pitchFamily="34" charset="0"/>
                <a:cs typeface="Arial" panose="020B0604020202020204" pitchFamily="34" charset="0"/>
              </a:rPr>
              <a:t>A. Mảng mắt và mũi.</a:t>
            </a:r>
          </a:p>
          <a:p>
            <a:pPr>
              <a:lnSpc>
                <a:spcPct val="150000"/>
              </a:lnSpc>
            </a:pPr>
            <a:r>
              <a:rPr lang="vi-VN" sz="2000" dirty="0">
                <a:latin typeface="Arial" panose="020B0604020202020204" pitchFamily="34" charset="0"/>
                <a:cs typeface="Arial" panose="020B0604020202020204" pitchFamily="34" charset="0"/>
              </a:rPr>
              <a:t>B. Mảng miệng và tai.</a:t>
            </a:r>
          </a:p>
          <a:p>
            <a:pPr>
              <a:lnSpc>
                <a:spcPct val="150000"/>
              </a:lnSpc>
            </a:pPr>
            <a:r>
              <a:rPr lang="vi-VN" sz="2000" dirty="0">
                <a:latin typeface="Arial" panose="020B0604020202020204" pitchFamily="34" charset="0"/>
                <a:cs typeface="Arial" panose="020B0604020202020204" pitchFamily="34" charset="0"/>
              </a:rPr>
              <a:t>C. Mảng tóc và cằm.</a:t>
            </a:r>
          </a:p>
          <a:p>
            <a:pPr>
              <a:lnSpc>
                <a:spcPct val="150000"/>
              </a:lnSpc>
            </a:pPr>
            <a:r>
              <a:rPr lang="vi-VN" sz="2000" dirty="0">
                <a:latin typeface="Arial" panose="020B0604020202020204" pitchFamily="34" charset="0"/>
                <a:cs typeface="Arial" panose="020B0604020202020204" pitchFamily="34" charset="0"/>
              </a:rPr>
              <a:t>D. Mảng ánh sáng và bóng tối.</a:t>
            </a:r>
          </a:p>
        </p:txBody>
      </p:sp>
      <p:sp>
        <p:nvSpPr>
          <p:cNvPr id="4" name="Title 2">
            <a:extLst>
              <a:ext uri="{FF2B5EF4-FFF2-40B4-BE49-F238E27FC236}">
                <a16:creationId xmlns:a16="http://schemas.microsoft.com/office/drawing/2014/main" id="{B3584176-CCA9-1645-A2BB-1ECF5EB0485D}"/>
              </a:ext>
            </a:extLst>
          </p:cNvPr>
          <p:cNvSpPr txBox="1">
            <a:spLocks/>
          </p:cNvSpPr>
          <p:nvPr/>
        </p:nvSpPr>
        <p:spPr>
          <a:xfrm>
            <a:off x="1725296" y="270231"/>
            <a:ext cx="6520722" cy="100985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Trong phù điêu chân dung phác mảng, mảng nào thường được chú trọng nhất?</a:t>
            </a:r>
          </a:p>
        </p:txBody>
      </p:sp>
      <p:sp>
        <p:nvSpPr>
          <p:cNvPr id="5" name="Oval 4">
            <a:extLst>
              <a:ext uri="{FF2B5EF4-FFF2-40B4-BE49-F238E27FC236}">
                <a16:creationId xmlns:a16="http://schemas.microsoft.com/office/drawing/2014/main" id="{0B329DC0-399C-7F16-E589-82C5137D0928}"/>
              </a:ext>
            </a:extLst>
          </p:cNvPr>
          <p:cNvSpPr/>
          <p:nvPr/>
        </p:nvSpPr>
        <p:spPr>
          <a:xfrm>
            <a:off x="5791082" y="3412930"/>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2" name="Picture 2">
            <a:extLst>
              <a:ext uri="{FF2B5EF4-FFF2-40B4-BE49-F238E27FC236}">
                <a16:creationId xmlns:a16="http://schemas.microsoft.com/office/drawing/2014/main" id="{BD60BECF-9FF8-CA5A-C3EE-24FA67D27D90}"/>
              </a:ext>
            </a:extLst>
          </p:cNvPr>
          <p:cNvPicPr>
            <a:picLocks noChangeAspect="1" noChangeArrowheads="1"/>
          </p:cNvPicPr>
          <p:nvPr/>
        </p:nvPicPr>
        <p:blipFill>
          <a:blip r:embed="rId4"/>
          <a:srcRect t="1732" b="1732"/>
          <a:stretch/>
        </p:blipFill>
        <p:spPr bwMode="auto">
          <a:xfrm>
            <a:off x="1268096" y="1489787"/>
            <a:ext cx="4238988" cy="3266021"/>
          </a:xfrm>
          <a:prstGeom prst="rect">
            <a:avLst/>
          </a:prstGeom>
          <a:noFill/>
          <a:extLst>
            <a:ext uri="{909E8E84-426E-40DD-AFC4-6F175D3DCCD1}">
              <a14:hiddenFill xmlns:a14="http://schemas.microsoft.com/office/drawing/2010/main">
                <a:solidFill>
                  <a:srgbClr val="FFFFFF"/>
                </a:solidFill>
              </a14:hiddenFill>
            </a:ext>
          </a:extLst>
        </p:spPr>
      </p:pic>
      <p:pic>
        <p:nvPicPr>
          <p:cNvPr id="3" name="Graphic 2" descr="Home">
            <a:hlinkClick r:id="rId5" action="ppaction://hlinksldjump"/>
            <a:extLst>
              <a:ext uri="{FF2B5EF4-FFF2-40B4-BE49-F238E27FC236}">
                <a16:creationId xmlns:a16="http://schemas.microsoft.com/office/drawing/2014/main" id="{EC28B72F-EC58-A613-23A0-539A081B7B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52563" y="4583369"/>
            <a:ext cx="434340" cy="434340"/>
          </a:xfrm>
          <a:prstGeom prst="rect">
            <a:avLst/>
          </a:prstGeom>
        </p:spPr>
      </p:pic>
    </p:spTree>
    <p:custDataLst>
      <p:tags r:id="rId1"/>
    </p:custDataLst>
    <p:extLst>
      <p:ext uri="{BB962C8B-B14F-4D97-AF65-F5344CB8AC3E}">
        <p14:creationId xmlns:p14="http://schemas.microsoft.com/office/powerpoint/2010/main" val="353951358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heel(1)">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p:bldP spid="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A859B751-9C33-E357-F087-CB5247FADCC4}"/>
              </a:ext>
            </a:extLst>
          </p:cNvPr>
          <p:cNvGraphicFramePr>
            <a:graphicFrameLocks noGrp="1"/>
          </p:cNvGraphicFramePr>
          <p:nvPr>
            <p:extLst>
              <p:ext uri="{D42A27DB-BD31-4B8C-83A1-F6EECF244321}">
                <p14:modId xmlns:p14="http://schemas.microsoft.com/office/powerpoint/2010/main" val="1883427015"/>
              </p:ext>
            </p:extLst>
          </p:nvPr>
        </p:nvGraphicFramePr>
        <p:xfrm>
          <a:off x="645886" y="4309956"/>
          <a:ext cx="7852228" cy="370840"/>
        </p:xfrm>
        <a:graphic>
          <a:graphicData uri="http://schemas.openxmlformats.org/drawingml/2006/table">
            <a:tbl>
              <a:tblPr firstRow="1" bandRow="1"/>
              <a:tblGrid>
                <a:gridCol w="1611085">
                  <a:extLst>
                    <a:ext uri="{9D8B030D-6E8A-4147-A177-3AD203B41FA5}">
                      <a16:colId xmlns:a16="http://schemas.microsoft.com/office/drawing/2014/main" val="3488892978"/>
                    </a:ext>
                  </a:extLst>
                </a:gridCol>
                <a:gridCol w="1676400">
                  <a:extLst>
                    <a:ext uri="{9D8B030D-6E8A-4147-A177-3AD203B41FA5}">
                      <a16:colId xmlns:a16="http://schemas.microsoft.com/office/drawing/2014/main" val="4253399904"/>
                    </a:ext>
                  </a:extLst>
                </a:gridCol>
                <a:gridCol w="1937658">
                  <a:extLst>
                    <a:ext uri="{9D8B030D-6E8A-4147-A177-3AD203B41FA5}">
                      <a16:colId xmlns:a16="http://schemas.microsoft.com/office/drawing/2014/main" val="1727499676"/>
                    </a:ext>
                  </a:extLst>
                </a:gridCol>
                <a:gridCol w="2627085">
                  <a:extLst>
                    <a:ext uri="{9D8B030D-6E8A-4147-A177-3AD203B41FA5}">
                      <a16:colId xmlns:a16="http://schemas.microsoft.com/office/drawing/2014/main" val="3776128125"/>
                    </a:ext>
                  </a:extLst>
                </a:gridCol>
              </a:tblGrid>
              <a:tr h="370840">
                <a:tc>
                  <a:txBody>
                    <a:bodyPr/>
                    <a:lstStyle/>
                    <a:p>
                      <a:pPr algn="ctr"/>
                      <a:r>
                        <a:rPr lang="vi-VN" sz="1800" dirty="0">
                          <a:solidFill>
                            <a:srgbClr val="000000"/>
                          </a:solidFill>
                          <a:latin typeface="Arial" panose="020B0604020202020204" pitchFamily="34" charset="0"/>
                          <a:cs typeface="Arial" panose="020B0604020202020204" pitchFamily="34" charset="0"/>
                        </a:rPr>
                        <a:t>A. Đá và gỗ</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B. Vải và sơn</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C. Giấy và mực</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tc>
                  <a:txBody>
                    <a:bodyPr/>
                    <a:lstStyle/>
                    <a:p>
                      <a:pPr algn="ctr"/>
                      <a:r>
                        <a:rPr lang="vi-VN" sz="1800" dirty="0">
                          <a:solidFill>
                            <a:srgbClr val="000000"/>
                          </a:solidFill>
                          <a:latin typeface="Arial" panose="020B0604020202020204" pitchFamily="34" charset="0"/>
                          <a:cs typeface="Arial" panose="020B0604020202020204" pitchFamily="34" charset="0"/>
                        </a:rPr>
                        <a:t>D. Thạch cao và đất sét</a:t>
                      </a:r>
                    </a:p>
                  </a:txBody>
                  <a:tcPr>
                    <a:lnL w="9525" cap="flat" cmpd="sng">
                      <a:noFill/>
                      <a:prstDash val="solid"/>
                      <a:round/>
                      <a:headEnd type="none" w="sm" len="sm"/>
                      <a:tailEnd type="none" w="sm" len="sm"/>
                    </a:lnL>
                    <a:lnR w="9525" cap="flat" cmpd="sng">
                      <a:noFill/>
                      <a:prstDash val="solid"/>
                      <a:round/>
                      <a:headEnd type="none" w="sm" len="sm"/>
                      <a:tailEnd type="none" w="sm" len="sm"/>
                    </a:lnR>
                    <a:lnT w="9525" cap="flat" cmpd="sng">
                      <a:noFill/>
                      <a:prstDash val="solid"/>
                      <a:round/>
                      <a:headEnd type="none" w="sm" len="sm"/>
                      <a:tailEnd type="none" w="sm" len="sm"/>
                    </a:lnT>
                    <a:lnB w="9525" cap="flat" cmpd="sng">
                      <a:noFill/>
                      <a:prstDash val="solid"/>
                      <a:round/>
                      <a:headEnd type="none" w="sm" len="sm"/>
                      <a:tailEnd type="none" w="sm" len="sm"/>
                    </a:lnB>
                    <a:lnTlToBr w="12700" cmpd="sng">
                      <a:noFill/>
                      <a:prstDash val="solid"/>
                    </a:lnTlToBr>
                    <a:lnBlToTr w="12700" cmpd="sng">
                      <a:noFill/>
                      <a:prstDash val="solid"/>
                    </a:lnBlToTr>
                  </a:tcPr>
                </a:tc>
                <a:extLst>
                  <a:ext uri="{0D108BD9-81ED-4DB2-BD59-A6C34878D82A}">
                    <a16:rowId xmlns:a16="http://schemas.microsoft.com/office/drawing/2014/main" val="81735263"/>
                  </a:ext>
                </a:extLst>
              </a:tr>
            </a:tbl>
          </a:graphicData>
        </a:graphic>
      </p:graphicFrame>
      <p:sp>
        <p:nvSpPr>
          <p:cNvPr id="4" name="Title 2">
            <a:extLst>
              <a:ext uri="{FF2B5EF4-FFF2-40B4-BE49-F238E27FC236}">
                <a16:creationId xmlns:a16="http://schemas.microsoft.com/office/drawing/2014/main" id="{B3584176-CCA9-1645-A2BB-1ECF5EB0485D}"/>
              </a:ext>
            </a:extLst>
          </p:cNvPr>
          <p:cNvSpPr txBox="1">
            <a:spLocks/>
          </p:cNvSpPr>
          <p:nvPr/>
        </p:nvSpPr>
        <p:spPr>
          <a:xfrm>
            <a:off x="1378857" y="378480"/>
            <a:ext cx="6386286" cy="93800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2">
                    <a:lumMod val="75000"/>
                  </a:schemeClr>
                </a:solidFill>
                <a:latin typeface="Arial" panose="020B0604020202020204" pitchFamily="34" charset="0"/>
                <a:cs typeface="Arial" panose="020B0604020202020204" pitchFamily="34" charset="0"/>
              </a:rPr>
              <a:t>Chất liệu thường được sử dụng để tạo nên phù điêu chân dung phác mảng là gì?</a:t>
            </a:r>
          </a:p>
        </p:txBody>
      </p:sp>
      <p:sp>
        <p:nvSpPr>
          <p:cNvPr id="5" name="Oval 4">
            <a:extLst>
              <a:ext uri="{FF2B5EF4-FFF2-40B4-BE49-F238E27FC236}">
                <a16:creationId xmlns:a16="http://schemas.microsoft.com/office/drawing/2014/main" id="{0B329DC0-399C-7F16-E589-82C5137D0928}"/>
              </a:ext>
            </a:extLst>
          </p:cNvPr>
          <p:cNvSpPr/>
          <p:nvPr/>
        </p:nvSpPr>
        <p:spPr>
          <a:xfrm>
            <a:off x="5825764" y="4275830"/>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4"/>
          <a:srcRect l="2586" r="2586"/>
          <a:stretch/>
        </p:blipFill>
        <p:spPr bwMode="auto">
          <a:xfrm>
            <a:off x="1010463" y="1649018"/>
            <a:ext cx="2001184" cy="232840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a:extLst>
              <a:ext uri="{FF2B5EF4-FFF2-40B4-BE49-F238E27FC236}">
                <a16:creationId xmlns:a16="http://schemas.microsoft.com/office/drawing/2014/main" id="{22DA582C-0A54-1DCF-079A-5380431A2DE6}"/>
              </a:ext>
            </a:extLst>
          </p:cNvPr>
          <p:cNvPicPr>
            <a:picLocks noChangeAspect="1" noChangeArrowheads="1"/>
          </p:cNvPicPr>
          <p:nvPr/>
        </p:nvPicPr>
        <p:blipFill>
          <a:blip r:embed="rId5"/>
          <a:srcRect t="6368" b="6368"/>
          <a:stretch/>
        </p:blipFill>
        <p:spPr bwMode="auto">
          <a:xfrm>
            <a:off x="3571408" y="1649018"/>
            <a:ext cx="2001184" cy="232840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a:extLst>
              <a:ext uri="{FF2B5EF4-FFF2-40B4-BE49-F238E27FC236}">
                <a16:creationId xmlns:a16="http://schemas.microsoft.com/office/drawing/2014/main" id="{FBA12DD8-3DC8-0552-D075-2DBDD35F3B87}"/>
              </a:ext>
            </a:extLst>
          </p:cNvPr>
          <p:cNvPicPr>
            <a:picLocks noChangeAspect="1" noChangeArrowheads="1"/>
          </p:cNvPicPr>
          <p:nvPr/>
        </p:nvPicPr>
        <p:blipFill>
          <a:blip r:embed="rId6"/>
          <a:srcRect l="15271" r="15271"/>
          <a:stretch/>
        </p:blipFill>
        <p:spPr bwMode="auto">
          <a:xfrm>
            <a:off x="6132353" y="1649018"/>
            <a:ext cx="2001183" cy="2328406"/>
          </a:xfrm>
          <a:prstGeom prst="rect">
            <a:avLst/>
          </a:prstGeom>
          <a:noFill/>
          <a:extLst>
            <a:ext uri="{909E8E84-426E-40DD-AFC4-6F175D3DCCD1}">
              <a14:hiddenFill xmlns:a14="http://schemas.microsoft.com/office/drawing/2010/main">
                <a:solidFill>
                  <a:srgbClr val="FFFFFF"/>
                </a:solidFill>
              </a14:hiddenFill>
            </a:ext>
          </a:extLst>
        </p:spPr>
      </p:pic>
      <p:pic>
        <p:nvPicPr>
          <p:cNvPr id="6" name="Graphic 5" descr="Home">
            <a:hlinkClick r:id="rId7" action="ppaction://hlinksldjump"/>
            <a:extLst>
              <a:ext uri="{FF2B5EF4-FFF2-40B4-BE49-F238E27FC236}">
                <a16:creationId xmlns:a16="http://schemas.microsoft.com/office/drawing/2014/main" id="{14BAEFFB-455E-174B-E2EC-341DCB7831C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229599" y="4660405"/>
            <a:ext cx="357303" cy="357303"/>
          </a:xfrm>
          <a:prstGeom prst="rect">
            <a:avLst/>
          </a:prstGeom>
        </p:spPr>
      </p:pic>
    </p:spTree>
    <p:custDataLst>
      <p:tags r:id="rId1"/>
    </p:custDataLst>
    <p:extLst>
      <p:ext uri="{BB962C8B-B14F-4D97-AF65-F5344CB8AC3E}">
        <p14:creationId xmlns:p14="http://schemas.microsoft.com/office/powerpoint/2010/main" val="294987071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down)">
                                      <p:cBhvr>
                                        <p:cTn id="11" dur="500"/>
                                        <p:tgtEl>
                                          <p:spTgt spid="3"/>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arn(inVertical)">
                                      <p:cBhvr>
                                        <p:cTn id="15" dur="500"/>
                                        <p:tgtEl>
                                          <p:spTgt spid="2"/>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arn(inVertical)">
                                      <p:cBhvr>
                                        <p:cTn id="19" dur="500"/>
                                        <p:tgtEl>
                                          <p:spTgt spid="7"/>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barn(inVertical)">
                                      <p:cBhvr>
                                        <p:cTn id="23" dur="5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1"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wheel(1)">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3" name="Freeform 95">
            <a:extLst>
              <a:ext uri="{FF2B5EF4-FFF2-40B4-BE49-F238E27FC236}">
                <a16:creationId xmlns:a16="http://schemas.microsoft.com/office/drawing/2014/main" id="{FF5A61A4-B082-A2C7-9467-A8908BCFF9F9}"/>
              </a:ext>
            </a:extLst>
          </p:cNvPr>
          <p:cNvSpPr/>
          <p:nvPr/>
        </p:nvSpPr>
        <p:spPr>
          <a:xfrm>
            <a:off x="2303605" y="1549045"/>
            <a:ext cx="2188566" cy="1138184"/>
          </a:xfrm>
          <a:custGeom>
            <a:avLst/>
            <a:gdLst/>
            <a:ahLst/>
            <a:cxnLst/>
            <a:rect l="l" t="t" r="r" b="b"/>
            <a:pathLst>
              <a:path w="1760177" h="919693">
                <a:moveTo>
                  <a:pt x="0" y="0"/>
                </a:moveTo>
                <a:lnTo>
                  <a:pt x="1760177" y="0"/>
                </a:lnTo>
                <a:lnTo>
                  <a:pt x="1760177" y="919693"/>
                </a:lnTo>
                <a:lnTo>
                  <a:pt x="0" y="919693"/>
                </a:lnTo>
                <a:lnTo>
                  <a:pt x="0" y="0"/>
                </a:lnTo>
                <a:close/>
              </a:path>
            </a:pathLst>
          </a:custGeom>
          <a:blipFill>
            <a:blip r:embed="rId4"/>
            <a:stretch>
              <a:fillRect/>
            </a:stretch>
          </a:blipFill>
        </p:spPr>
        <p:txBody>
          <a:bodyPr/>
          <a:lstStyle/>
          <a:p>
            <a:endParaRPr lang="vi-VN"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DAACDEE3-140B-ED5B-8704-242F61B6D53C}"/>
              </a:ext>
            </a:extLst>
          </p:cNvPr>
          <p:cNvSpPr txBox="1"/>
          <p:nvPr/>
        </p:nvSpPr>
        <p:spPr>
          <a:xfrm>
            <a:off x="1084391" y="2839510"/>
            <a:ext cx="4626994" cy="1881990"/>
          </a:xfrm>
          <a:prstGeom prst="rect">
            <a:avLst/>
          </a:prstGeom>
          <a:noFill/>
        </p:spPr>
        <p:txBody>
          <a:bodyPr wrap="square">
            <a:spAutoFit/>
          </a:bodyPr>
          <a:lstStyle/>
          <a:p>
            <a:pPr>
              <a:lnSpc>
                <a:spcPct val="150000"/>
              </a:lnSpc>
            </a:pPr>
            <a:r>
              <a:rPr lang="vi-VN" sz="2000" dirty="0">
                <a:latin typeface="Arial" panose="020B0604020202020204" pitchFamily="34" charset="0"/>
                <a:cs typeface="Arial" panose="020B0604020202020204" pitchFamily="34" charset="0"/>
              </a:rPr>
              <a:t>A. Bề mặt tường của các tòa nhà.</a:t>
            </a:r>
          </a:p>
          <a:p>
            <a:pPr>
              <a:lnSpc>
                <a:spcPct val="150000"/>
              </a:lnSpc>
            </a:pPr>
            <a:r>
              <a:rPr lang="vi-VN" sz="2000" dirty="0">
                <a:latin typeface="Arial" panose="020B0604020202020204" pitchFamily="34" charset="0"/>
                <a:cs typeface="Arial" panose="020B0604020202020204" pitchFamily="34" charset="0"/>
              </a:rPr>
              <a:t>B. Trên sách và tạp chí.</a:t>
            </a:r>
          </a:p>
          <a:p>
            <a:pPr>
              <a:lnSpc>
                <a:spcPct val="150000"/>
              </a:lnSpc>
            </a:pPr>
            <a:r>
              <a:rPr lang="vi-VN" sz="2000" dirty="0">
                <a:latin typeface="Arial" panose="020B0604020202020204" pitchFamily="34" charset="0"/>
                <a:cs typeface="Arial" panose="020B0604020202020204" pitchFamily="34" charset="0"/>
              </a:rPr>
              <a:t>C. Trên đồ nội thất gỗ.</a:t>
            </a:r>
          </a:p>
          <a:p>
            <a:pPr>
              <a:lnSpc>
                <a:spcPct val="150000"/>
              </a:lnSpc>
            </a:pPr>
            <a:r>
              <a:rPr lang="vi-VN" sz="2000" dirty="0">
                <a:latin typeface="Arial" panose="020B0604020202020204" pitchFamily="34" charset="0"/>
                <a:cs typeface="Arial" panose="020B0604020202020204" pitchFamily="34" charset="0"/>
              </a:rPr>
              <a:t>D. Trên quần áo và phụ kiện thời trang.</a:t>
            </a:r>
          </a:p>
        </p:txBody>
      </p:sp>
      <p:sp>
        <p:nvSpPr>
          <p:cNvPr id="4" name="Title 2">
            <a:extLst>
              <a:ext uri="{FF2B5EF4-FFF2-40B4-BE49-F238E27FC236}">
                <a16:creationId xmlns:a16="http://schemas.microsoft.com/office/drawing/2014/main" id="{B3584176-CCA9-1645-A2BB-1ECF5EB0485D}"/>
              </a:ext>
            </a:extLst>
          </p:cNvPr>
          <p:cNvSpPr txBox="1">
            <a:spLocks/>
          </p:cNvSpPr>
          <p:nvPr/>
        </p:nvSpPr>
        <p:spPr>
          <a:xfrm>
            <a:off x="1335314" y="307113"/>
            <a:ext cx="6473372" cy="92191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Phù điêu chân dung phác mảng </a:t>
            </a:r>
          </a:p>
          <a:p>
            <a:pPr algn="ctr">
              <a:lnSpc>
                <a:spcPct val="150000"/>
              </a:lnSpc>
            </a:pPr>
            <a:r>
              <a:rPr lang="vi-VN" sz="2400" dirty="0">
                <a:solidFill>
                  <a:schemeClr val="tx1">
                    <a:lumMod val="75000"/>
                    <a:lumOff val="25000"/>
                  </a:schemeClr>
                </a:solidFill>
                <a:latin typeface="Arial" panose="020B0604020202020204" pitchFamily="34" charset="0"/>
                <a:cs typeface="Arial" panose="020B0604020202020204" pitchFamily="34" charset="0"/>
              </a:rPr>
              <a:t>thường được sử dụng để trang trí ở đâu?</a:t>
            </a:r>
          </a:p>
        </p:txBody>
      </p:sp>
      <p:sp>
        <p:nvSpPr>
          <p:cNvPr id="5" name="Oval 4">
            <a:extLst>
              <a:ext uri="{FF2B5EF4-FFF2-40B4-BE49-F238E27FC236}">
                <a16:creationId xmlns:a16="http://schemas.microsoft.com/office/drawing/2014/main" id="{0B329DC0-399C-7F16-E589-82C5137D0928}"/>
              </a:ext>
            </a:extLst>
          </p:cNvPr>
          <p:cNvSpPr/>
          <p:nvPr/>
        </p:nvSpPr>
        <p:spPr>
          <a:xfrm>
            <a:off x="1034679" y="3395402"/>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9" name="Picture 2">
            <a:extLst>
              <a:ext uri="{FF2B5EF4-FFF2-40B4-BE49-F238E27FC236}">
                <a16:creationId xmlns:a16="http://schemas.microsoft.com/office/drawing/2014/main" id="{79417EC8-8844-7224-72CC-48148C105AFA}"/>
              </a:ext>
            </a:extLst>
          </p:cNvPr>
          <p:cNvPicPr>
            <a:picLocks noChangeAspect="1" noChangeArrowheads="1"/>
          </p:cNvPicPr>
          <p:nvPr/>
        </p:nvPicPr>
        <p:blipFill rotWithShape="1">
          <a:blip r:embed="rId5"/>
          <a:srcRect l="15947" t="7060" r="4815" b="776"/>
          <a:stretch/>
        </p:blipFill>
        <p:spPr bwMode="auto">
          <a:xfrm>
            <a:off x="6013924" y="1549045"/>
            <a:ext cx="2045685" cy="3172455"/>
          </a:xfrm>
          <a:prstGeom prst="rect">
            <a:avLst/>
          </a:prstGeom>
          <a:noFill/>
          <a:extLst>
            <a:ext uri="{909E8E84-426E-40DD-AFC4-6F175D3DCCD1}">
              <a14:hiddenFill xmlns:a14="http://schemas.microsoft.com/office/drawing/2010/main">
                <a:solidFill>
                  <a:srgbClr val="FFFFFF"/>
                </a:solidFill>
              </a14:hiddenFill>
            </a:ext>
          </a:extLst>
        </p:spPr>
      </p:pic>
      <p:pic>
        <p:nvPicPr>
          <p:cNvPr id="2" name="Graphic 1" descr="Home">
            <a:hlinkClick r:id="rId6" action="ppaction://hlinksldjump"/>
            <a:extLst>
              <a:ext uri="{FF2B5EF4-FFF2-40B4-BE49-F238E27FC236}">
                <a16:creationId xmlns:a16="http://schemas.microsoft.com/office/drawing/2014/main" id="{A566F91F-6BBF-552E-8303-6EC37DDE5A4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152563" y="4583369"/>
            <a:ext cx="434340" cy="434340"/>
          </a:xfrm>
          <a:prstGeom prst="rect">
            <a:avLst/>
          </a:prstGeom>
        </p:spPr>
      </p:pic>
    </p:spTree>
    <p:custDataLst>
      <p:tags r:id="rId1"/>
    </p:custDataLst>
    <p:extLst>
      <p:ext uri="{BB962C8B-B14F-4D97-AF65-F5344CB8AC3E}">
        <p14:creationId xmlns:p14="http://schemas.microsoft.com/office/powerpoint/2010/main" val="72701180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heel(1)">
                                      <p:cBhvr>
                                        <p:cTn id="32" dur="500"/>
                                        <p:tgtEl>
                                          <p:spTgt spid="5"/>
                                        </p:tgtEl>
                                      </p:cBhvr>
                                    </p:animEffect>
                                  </p:childTnLst>
                                </p:cTn>
                              </p:par>
                            </p:childTnLst>
                          </p:cTn>
                        </p:par>
                        <p:par>
                          <p:cTn id="33" fill="hold">
                            <p:stCondLst>
                              <p:cond delay="500"/>
                            </p:stCondLst>
                            <p:childTnLst>
                              <p:par>
                                <p:cTn id="34" presetID="16" presetClass="entr" presetSubtype="21"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barn(inVertical)">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p:bldP spid="5"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52"/>
        <p:cNvGrpSpPr/>
        <p:nvPr/>
      </p:nvGrpSpPr>
      <p:grpSpPr>
        <a:xfrm>
          <a:off x="0" y="0"/>
          <a:ext cx="0" cy="0"/>
          <a:chOff x="0" y="0"/>
          <a:chExt cx="0" cy="0"/>
        </a:xfrm>
      </p:grpSpPr>
      <p:sp>
        <p:nvSpPr>
          <p:cNvPr id="4" name="Title 2">
            <a:extLst>
              <a:ext uri="{FF2B5EF4-FFF2-40B4-BE49-F238E27FC236}">
                <a16:creationId xmlns:a16="http://schemas.microsoft.com/office/drawing/2014/main" id="{B3584176-CCA9-1645-A2BB-1ECF5EB0485D}"/>
              </a:ext>
            </a:extLst>
          </p:cNvPr>
          <p:cNvSpPr txBox="1">
            <a:spLocks/>
          </p:cNvSpPr>
          <p:nvPr/>
        </p:nvSpPr>
        <p:spPr>
          <a:xfrm>
            <a:off x="1168400" y="196573"/>
            <a:ext cx="6807200" cy="9557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1pPr>
            <a:lvl2pPr marR="0" lvl="1"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2pPr>
            <a:lvl3pPr marR="0" lvl="2"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3pPr>
            <a:lvl4pPr marR="0" lvl="3"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4pPr>
            <a:lvl5pPr marR="0" lvl="4"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5pPr>
            <a:lvl6pPr marR="0" lvl="5"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6pPr>
            <a:lvl7pPr marR="0" lvl="6"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7pPr>
            <a:lvl8pPr marR="0" lvl="7"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8pPr>
            <a:lvl9pPr marR="0" lvl="8" algn="l" rtl="0">
              <a:lnSpc>
                <a:spcPct val="100000"/>
              </a:lnSpc>
              <a:spcBef>
                <a:spcPts val="0"/>
              </a:spcBef>
              <a:spcAft>
                <a:spcPts val="0"/>
              </a:spcAft>
              <a:buClr>
                <a:schemeClr val="dk1"/>
              </a:buClr>
              <a:buSzPts val="3400"/>
              <a:buFont typeface="Concert One"/>
              <a:buNone/>
              <a:defRPr sz="3400" b="1" i="0" u="none" strike="noStrike" cap="none">
                <a:solidFill>
                  <a:schemeClr val="dk1"/>
                </a:solidFill>
                <a:latin typeface="Concert One"/>
                <a:ea typeface="Concert One"/>
                <a:cs typeface="Concert One"/>
                <a:sym typeface="Concert One"/>
              </a:defRPr>
            </a:lvl9pPr>
          </a:lstStyle>
          <a:p>
            <a:pPr algn="ctr">
              <a:lnSpc>
                <a:spcPct val="150000"/>
              </a:lnSpc>
            </a:pPr>
            <a:r>
              <a:rPr lang="vi-VN" sz="2400" dirty="0">
                <a:solidFill>
                  <a:schemeClr val="tx2">
                    <a:lumMod val="75000"/>
                  </a:schemeClr>
                </a:solidFill>
                <a:latin typeface="Arial" panose="020B0604020202020204" pitchFamily="34" charset="0"/>
                <a:cs typeface="Arial" panose="020B0604020202020204" pitchFamily="34" charset="0"/>
              </a:rPr>
              <a:t>Phù điêu chân dung phác mảng có ưu điểm gì so với các loại hình nghệ thuật khác?</a:t>
            </a:r>
          </a:p>
        </p:txBody>
      </p:sp>
      <p:pic>
        <p:nvPicPr>
          <p:cNvPr id="2" name="Picture 2">
            <a:extLst>
              <a:ext uri="{FF2B5EF4-FFF2-40B4-BE49-F238E27FC236}">
                <a16:creationId xmlns:a16="http://schemas.microsoft.com/office/drawing/2014/main" id="{E4C5A43A-1D35-1A54-C5C2-2A22B3800EED}"/>
              </a:ext>
            </a:extLst>
          </p:cNvPr>
          <p:cNvPicPr>
            <a:picLocks noChangeAspect="1" noChangeArrowheads="1"/>
          </p:cNvPicPr>
          <p:nvPr/>
        </p:nvPicPr>
        <p:blipFill>
          <a:blip r:embed="rId4"/>
          <a:srcRect l="19742" r="19742"/>
          <a:stretch/>
        </p:blipFill>
        <p:spPr bwMode="auto">
          <a:xfrm>
            <a:off x="1144134" y="1463715"/>
            <a:ext cx="2708008" cy="33561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6DAF263-8B1C-D61C-4C2F-D0EE814C6BB6}"/>
              </a:ext>
            </a:extLst>
          </p:cNvPr>
          <p:cNvSpPr txBox="1"/>
          <p:nvPr/>
        </p:nvSpPr>
        <p:spPr>
          <a:xfrm>
            <a:off x="4325257" y="1459269"/>
            <a:ext cx="3766457" cy="3365024"/>
          </a:xfrm>
          <a:prstGeom prst="rect">
            <a:avLst/>
          </a:prstGeom>
          <a:noFill/>
        </p:spPr>
        <p:txBody>
          <a:bodyPr wrap="square">
            <a:spAutoFit/>
          </a:bodyPr>
          <a:lstStyle/>
          <a:p>
            <a:pPr algn="just">
              <a:lnSpc>
                <a:spcPct val="150000"/>
              </a:lnSpc>
            </a:pPr>
            <a:r>
              <a:rPr lang="vi-VN" sz="1800" dirty="0"/>
              <a:t>A. Tạo cảm giác nhẹ nhàng và mềm mại.</a:t>
            </a:r>
          </a:p>
          <a:p>
            <a:pPr algn="just">
              <a:lnSpc>
                <a:spcPct val="150000"/>
              </a:lnSpc>
            </a:pPr>
            <a:r>
              <a:rPr lang="vi-VN" sz="1800" dirty="0"/>
              <a:t>B. Mang lại hiệu ứng 3D mạnh mẽ và dễ nhìn thấy từ xa.</a:t>
            </a:r>
          </a:p>
          <a:p>
            <a:pPr algn="just">
              <a:lnSpc>
                <a:spcPct val="150000"/>
              </a:lnSpc>
            </a:pPr>
            <a:r>
              <a:rPr lang="vi-VN" sz="1800" dirty="0"/>
              <a:t>C. Thể hiện chi tiết và chính xác đến từng milimet.</a:t>
            </a:r>
          </a:p>
          <a:p>
            <a:pPr algn="just">
              <a:lnSpc>
                <a:spcPct val="150000"/>
              </a:lnSpc>
            </a:pPr>
            <a:r>
              <a:rPr lang="vi-VN" sz="1800" dirty="0"/>
              <a:t>D. Dễ dàng vận chuyển và trưng bày ở bất cứ đâu.</a:t>
            </a:r>
          </a:p>
        </p:txBody>
      </p:sp>
      <p:sp>
        <p:nvSpPr>
          <p:cNvPr id="10" name="Oval 9">
            <a:extLst>
              <a:ext uri="{FF2B5EF4-FFF2-40B4-BE49-F238E27FC236}">
                <a16:creationId xmlns:a16="http://schemas.microsoft.com/office/drawing/2014/main" id="{3A0AE7C1-FD8A-A488-9987-FEA1590273EF}"/>
              </a:ext>
            </a:extLst>
          </p:cNvPr>
          <p:cNvSpPr/>
          <p:nvPr/>
        </p:nvSpPr>
        <p:spPr>
          <a:xfrm>
            <a:off x="4267044" y="2352204"/>
            <a:ext cx="434340" cy="439091"/>
          </a:xfrm>
          <a:prstGeom prst="ellipse">
            <a:avLst/>
          </a:prstGeom>
          <a:noFill/>
          <a:ln>
            <a:solidFill>
              <a:srgbClr val="92D050"/>
            </a:solidFill>
          </a:ln>
        </p:spPr>
        <p:style>
          <a:lnRef idx="2">
            <a:schemeClr val="dk1"/>
          </a:lnRef>
          <a:fillRef idx="1">
            <a:schemeClr val="lt1"/>
          </a:fillRef>
          <a:effectRef idx="0">
            <a:schemeClr val="dk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pic>
        <p:nvPicPr>
          <p:cNvPr id="3" name="Graphic 2" descr="Home">
            <a:hlinkClick r:id="rId5" action="ppaction://hlinksldjump"/>
            <a:extLst>
              <a:ext uri="{FF2B5EF4-FFF2-40B4-BE49-F238E27FC236}">
                <a16:creationId xmlns:a16="http://schemas.microsoft.com/office/drawing/2014/main" id="{CDB9DE3F-004C-C6A1-5F8D-11934C74E6C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52563" y="4583369"/>
            <a:ext cx="434340" cy="434340"/>
          </a:xfrm>
          <a:prstGeom prst="rect">
            <a:avLst/>
          </a:prstGeom>
        </p:spPr>
      </p:pic>
    </p:spTree>
    <p:custDataLst>
      <p:tags r:id="rId1"/>
    </p:custDataLst>
    <p:extLst>
      <p:ext uri="{BB962C8B-B14F-4D97-AF65-F5344CB8AC3E}">
        <p14:creationId xmlns:p14="http://schemas.microsoft.com/office/powerpoint/2010/main" val="2285368566"/>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wipe(down)">
                                      <p:cBhvr>
                                        <p:cTn id="15" dur="500"/>
                                        <p:tgtEl>
                                          <p:spTgt spid="6">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Effect transition="in" filter="wipe(down)">
                                      <p:cBhvr>
                                        <p:cTn id="19" dur="500"/>
                                        <p:tgtEl>
                                          <p:spTgt spid="6">
                                            <p:txEl>
                                              <p:pRg st="1" end="1"/>
                                            </p:tx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animEffect transition="in" filter="wipe(down)">
                                      <p:cBhvr>
                                        <p:cTn id="23" dur="500"/>
                                        <p:tgtEl>
                                          <p:spTgt spid="6">
                                            <p:txEl>
                                              <p:pRg st="2" end="2"/>
                                            </p:tx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animEffect transition="in" filter="wipe(down)">
                                      <p:cBhvr>
                                        <p:cTn id="27" dur="500"/>
                                        <p:tgtEl>
                                          <p:spTgt spid="6">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heel(1)">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uiExpand="1" build="p"/>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65"/>
        <p:cNvGrpSpPr/>
        <p:nvPr/>
      </p:nvGrpSpPr>
      <p:grpSpPr>
        <a:xfrm>
          <a:off x="0" y="0"/>
          <a:ext cx="0" cy="0"/>
          <a:chOff x="0" y="0"/>
          <a:chExt cx="0" cy="0"/>
        </a:xfrm>
      </p:grpSpPr>
      <p:grpSp>
        <p:nvGrpSpPr>
          <p:cNvPr id="2" name="Group 1">
            <a:extLst>
              <a:ext uri="{FF2B5EF4-FFF2-40B4-BE49-F238E27FC236}">
                <a16:creationId xmlns:a16="http://schemas.microsoft.com/office/drawing/2014/main" id="{5803CC7B-644F-7652-126E-A4F4DFBD31EE}"/>
              </a:ext>
            </a:extLst>
          </p:cNvPr>
          <p:cNvGrpSpPr/>
          <p:nvPr/>
        </p:nvGrpSpPr>
        <p:grpSpPr>
          <a:xfrm>
            <a:off x="1722032" y="229657"/>
            <a:ext cx="6101171" cy="4684186"/>
            <a:chOff x="33076" y="803067"/>
            <a:chExt cx="4678988" cy="3592301"/>
          </a:xfrm>
        </p:grpSpPr>
        <p:pic>
          <p:nvPicPr>
            <p:cNvPr id="3" name="Picture 2">
              <a:extLst>
                <a:ext uri="{FF2B5EF4-FFF2-40B4-BE49-F238E27FC236}">
                  <a16:creationId xmlns:a16="http://schemas.microsoft.com/office/drawing/2014/main" id="{CADAA08F-B328-D3AB-C2A6-304992547321}"/>
                </a:ext>
              </a:extLst>
            </p:cNvPr>
            <p:cNvPicPr>
              <a:picLocks noChangeAspect="1"/>
            </p:cNvPicPr>
            <p:nvPr/>
          </p:nvPicPr>
          <p:blipFill rotWithShape="1">
            <a:blip r:embed="rId4"/>
            <a:srcRect l="532" r="532"/>
            <a:stretch/>
          </p:blipFill>
          <p:spPr>
            <a:xfrm>
              <a:off x="33076" y="803067"/>
              <a:ext cx="4678988" cy="2955857"/>
            </a:xfrm>
            <a:prstGeom prst="rect">
              <a:avLst/>
            </a:prstGeom>
          </p:spPr>
        </p:pic>
        <p:sp>
          <p:nvSpPr>
            <p:cNvPr id="4" name="TextBox 3">
              <a:extLst>
                <a:ext uri="{FF2B5EF4-FFF2-40B4-BE49-F238E27FC236}">
                  <a16:creationId xmlns:a16="http://schemas.microsoft.com/office/drawing/2014/main" id="{5E6D1E2C-EED3-404D-3CBE-A37CA0F5D207}"/>
                </a:ext>
              </a:extLst>
            </p:cNvPr>
            <p:cNvSpPr txBox="1"/>
            <p:nvPr/>
          </p:nvSpPr>
          <p:spPr>
            <a:xfrm>
              <a:off x="95618" y="3793089"/>
              <a:ext cx="4553903" cy="602279"/>
            </a:xfrm>
            <a:prstGeom prst="rect">
              <a:avLst/>
            </a:prstGeom>
            <a:noFill/>
          </p:spPr>
          <p:txBody>
            <a:bodyPr wrap="square" rtlCol="0" anchor="ctr">
              <a:spAutoFit/>
            </a:bodyPr>
            <a:lstStyle/>
            <a:p>
              <a:pPr algn="ctr">
                <a:lnSpc>
                  <a:spcPct val="150000"/>
                </a:lnSpc>
              </a:pPr>
              <a:r>
                <a:rPr lang="vi-VN" sz="1600" dirty="0">
                  <a:effectLst/>
                  <a:latin typeface="Arial" panose="020B0604020202020204" pitchFamily="34" charset="0"/>
                  <a:ea typeface="Calibri" panose="020F0502020204030204" pitchFamily="34" charset="0"/>
                  <a:cs typeface="Arial" panose="020B0604020202020204" pitchFamily="34" charset="0"/>
                </a:rPr>
                <a:t>Auguste Rodin </a:t>
              </a:r>
            </a:p>
            <a:p>
              <a:pPr algn="ctr">
                <a:lnSpc>
                  <a:spcPct val="150000"/>
                </a:lnSpc>
              </a:pPr>
              <a:r>
                <a:rPr lang="vi-VN" sz="1600" dirty="0">
                  <a:effectLst/>
                  <a:latin typeface="Arial" panose="020B0604020202020204" pitchFamily="34" charset="0"/>
                  <a:ea typeface="Calibri" panose="020F0502020204030204" pitchFamily="34" charset="0"/>
                  <a:cs typeface="Arial" panose="020B0604020202020204" pitchFamily="34" charset="0"/>
                </a:rPr>
                <a:t>Nghệ sĩ nổi tiếng với tác phẩm phù điêu chân dung phác mảng</a:t>
              </a:r>
              <a:endParaRPr lang="vi-VN" sz="1600" dirty="0">
                <a:effectLst/>
                <a:latin typeface="Arial" panose="020B0604020202020204" pitchFamily="34" charset="0"/>
                <a:cs typeface="Arial" panose="020B0604020202020204" pitchFamily="34" charset="0"/>
              </a:endParaRPr>
            </a:p>
          </p:txBody>
        </p:sp>
      </p:grpSp>
    </p:spTree>
    <p:custDataLst>
      <p:tags r:id="rId1"/>
    </p:custDataLst>
    <p:extLst>
      <p:ext uri="{BB962C8B-B14F-4D97-AF65-F5344CB8AC3E}">
        <p14:creationId xmlns:p14="http://schemas.microsoft.com/office/powerpoint/2010/main" val="25209088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4th edition)"/>
  <p:tag name="ISPRING_ULTRA_SCORM_COURSE_ID" val="FB57B261-C09F-471C-8D0B-6967C6D1ACBC"/>
  <p:tag name="ISPRING_CMI5_LAUNCH_METHOD" val="any window"/>
  <p:tag name="ISPRING_SCORM_ENDPOINT" val="&lt;endpoint&gt;&lt;enable&gt;0&lt;/enable&gt;&lt;lrs&gt;https://&lt;/lrs&gt;&lt;auth&gt;0&lt;/auth&gt;&lt;login&gt;&lt;/login&gt;&lt;password&gt;&lt;/password&gt;&lt;key&gt;&lt;/key&gt;&lt;name&gt;&lt;/name&gt;&lt;email&gt;&lt;/email&gt;&lt;/endpoint&gt;&#10;"/>
  <p:tag name="ISPRING_SCORM_RATE_SLIDES" val="1"/>
  <p:tag name="ISPRINGCLOUDFOLDERID" val="1"/>
  <p:tag name="ISPRINGONLINEFOLDERID" val="1"/>
  <p:tag name="ISPRING_OUTPUT_FOLDER" val="[[&quot;w\uFFFD\u0010Z{0F009867-015E-4DCD-9D03-3CB2EE144135}&quot;,&quot;D:\\GIAO AN ĐT -MT678 -CD\\BÀI GIẢNG ĐT E-LEARNING-2025\\MT 9 - CD&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free&quot;,&quot;studioSettings&quot;:{&quot;useMobileViewer&quot;:&quot;T_FALSE&quot;}},&quot;advancedSettings&quot;:{&quot;enableTextAllocation&quot;:&quot;T_TRUE&quot;,&quot;viewingFromLocalDrive&quot;:&quot;T_TRUE&quot;,&quot;contentScale&quot;:75,&quot;contentScaleMode&quot;:&quot;SCALE&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quot;uploadSources&quot;:true}}"/>
  <p:tag name="ISPRING_SCORM_RATE_QUIZZES" val="0"/>
  <p:tag name="ISPRING_SCORM_PASSING_SCORE" val="100.000000"/>
  <p:tag name="ISPRING_PRESENTATION_TITLE" val="BÀI 2- T3,4- PHÙ ĐIÊU CHÂN DUNG PHÁC MẢNG"/>
</p:tagLst>
</file>

<file path=ppt/tags/tag10.xml><?xml version="1.0" encoding="utf-8"?>
<p:tagLst xmlns:a="http://schemas.openxmlformats.org/drawingml/2006/main" xmlns:r="http://schemas.openxmlformats.org/officeDocument/2006/relationships" xmlns:p="http://schemas.openxmlformats.org/presentationml/2006/main">
  <p:tag name="GENSWF_SLIDE_UID" val="{C04C1A6A-9A97-4C03-A7ED-A5A00BB89678}:353"/>
</p:tagLst>
</file>

<file path=ppt/tags/tag11.xml><?xml version="1.0" encoding="utf-8"?>
<p:tagLst xmlns:a="http://schemas.openxmlformats.org/drawingml/2006/main" xmlns:r="http://schemas.openxmlformats.org/officeDocument/2006/relationships" xmlns:p="http://schemas.openxmlformats.org/presentationml/2006/main">
  <p:tag name="GENSWF_SLIDE_UID" val="{3A5FD57B-E0A4-4EF7-AEFB-8985BCBB308B}:285"/>
</p:tagLst>
</file>

<file path=ppt/tags/tag12.xml><?xml version="1.0" encoding="utf-8"?>
<p:tagLst xmlns:a="http://schemas.openxmlformats.org/drawingml/2006/main" xmlns:r="http://schemas.openxmlformats.org/officeDocument/2006/relationships" xmlns:p="http://schemas.openxmlformats.org/presentationml/2006/main">
  <p:tag name="GENSWF_SLIDE_UID" val="{371DF129-5A0F-4F1B-B7FF-A80B2604A04B}:260"/>
</p:tagLst>
</file>

<file path=ppt/tags/tag13.xml><?xml version="1.0" encoding="utf-8"?>
<p:tagLst xmlns:a="http://schemas.openxmlformats.org/drawingml/2006/main" xmlns:r="http://schemas.openxmlformats.org/officeDocument/2006/relationships" xmlns:p="http://schemas.openxmlformats.org/presentationml/2006/main">
  <p:tag name="GENSWF_SLIDE_UID" val="{BDA47C62-9988-4D60-BD0D-5B431A867C10}:356"/>
</p:tagLst>
</file>

<file path=ppt/tags/tag14.xml><?xml version="1.0" encoding="utf-8"?>
<p:tagLst xmlns:a="http://schemas.openxmlformats.org/drawingml/2006/main" xmlns:r="http://schemas.openxmlformats.org/officeDocument/2006/relationships" xmlns:p="http://schemas.openxmlformats.org/presentationml/2006/main">
  <p:tag name="GENSWF_SLIDE_UID" val="{502BA820-052A-4452-93D2-5F5851E22CE8}:264"/>
</p:tagLst>
</file>

<file path=ppt/tags/tag15.xml><?xml version="1.0" encoding="utf-8"?>
<p:tagLst xmlns:a="http://schemas.openxmlformats.org/drawingml/2006/main" xmlns:r="http://schemas.openxmlformats.org/officeDocument/2006/relationships" xmlns:p="http://schemas.openxmlformats.org/presentationml/2006/main">
  <p:tag name="GENSWF_SLIDE_UID" val="{D621732C-A6ED-4606-B554-C2D449F0E946}:261"/>
</p:tagLst>
</file>

<file path=ppt/tags/tag16.xml><?xml version="1.0" encoding="utf-8"?>
<p:tagLst xmlns:a="http://schemas.openxmlformats.org/drawingml/2006/main" xmlns:r="http://schemas.openxmlformats.org/officeDocument/2006/relationships" xmlns:p="http://schemas.openxmlformats.org/presentationml/2006/main">
  <p:tag name="GENSWF_SLIDE_UID" val="{7AA6CF88-5F13-4319-8EBC-24291421D2D4}:358"/>
</p:tagLst>
</file>

<file path=ppt/tags/tag17.xml><?xml version="1.0" encoding="utf-8"?>
<p:tagLst xmlns:a="http://schemas.openxmlformats.org/drawingml/2006/main" xmlns:r="http://schemas.openxmlformats.org/officeDocument/2006/relationships" xmlns:p="http://schemas.openxmlformats.org/presentationml/2006/main">
  <p:tag name="GENSWF_SLIDE_UID" val="{BA09077F-81F8-427C-9838-3113CE698B57}:263"/>
</p:tagLst>
</file>

<file path=ppt/tags/tag18.xml><?xml version="1.0" encoding="utf-8"?>
<p:tagLst xmlns:a="http://schemas.openxmlformats.org/drawingml/2006/main" xmlns:r="http://schemas.openxmlformats.org/officeDocument/2006/relationships" xmlns:p="http://schemas.openxmlformats.org/presentationml/2006/main">
  <p:tag name="GENSWF_SLIDE_UID" val="{9707FB09-F85B-43ED-9901-AC1A687A6150}:359"/>
</p:tagLst>
</file>

<file path=ppt/tags/tag19.xml><?xml version="1.0" encoding="utf-8"?>
<p:tagLst xmlns:a="http://schemas.openxmlformats.org/drawingml/2006/main" xmlns:r="http://schemas.openxmlformats.org/officeDocument/2006/relationships" xmlns:p="http://schemas.openxmlformats.org/presentationml/2006/main">
  <p:tag name="GENSWF_SLIDE_UID" val="{BC639676-95B0-4984-AFFB-71DC21FE7EF0}:360"/>
</p:tagLst>
</file>

<file path=ppt/tags/tag2.xml><?xml version="1.0" encoding="utf-8"?>
<p:tagLst xmlns:a="http://schemas.openxmlformats.org/drawingml/2006/main" xmlns:r="http://schemas.openxmlformats.org/officeDocument/2006/relationships" xmlns:p="http://schemas.openxmlformats.org/presentationml/2006/main">
  <p:tag name="GENSWF_SLIDE_UID" val="{D14C5DE5-F0CF-4916-9B82-8D849EFD26BC}:256"/>
</p:tagLst>
</file>

<file path=ppt/tags/tag20.xml><?xml version="1.0" encoding="utf-8"?>
<p:tagLst xmlns:a="http://schemas.openxmlformats.org/drawingml/2006/main" xmlns:r="http://schemas.openxmlformats.org/officeDocument/2006/relationships" xmlns:p="http://schemas.openxmlformats.org/presentationml/2006/main">
  <p:tag name="GENSWF_SLIDE_UID" val="{C3D9E96D-F9D2-43BE-BD35-6C7B7485E5E6}:357"/>
</p:tagLst>
</file>

<file path=ppt/tags/tag21.xml><?xml version="1.0" encoding="utf-8"?>
<p:tagLst xmlns:a="http://schemas.openxmlformats.org/drawingml/2006/main" xmlns:r="http://schemas.openxmlformats.org/officeDocument/2006/relationships" xmlns:p="http://schemas.openxmlformats.org/presentationml/2006/main">
  <p:tag name="GENSWF_SLIDE_UID" val="{F807E085-58C0-49A3-BA11-E0D535998C34}:364"/>
</p:tagLst>
</file>

<file path=ppt/tags/tag22.xml><?xml version="1.0" encoding="utf-8"?>
<p:tagLst xmlns:a="http://schemas.openxmlformats.org/drawingml/2006/main" xmlns:r="http://schemas.openxmlformats.org/officeDocument/2006/relationships" xmlns:p="http://schemas.openxmlformats.org/presentationml/2006/main">
  <p:tag name="GENSWF_SLIDE_UID" val="{1266D84A-0A0A-449D-BB1E-DA8EDB035B71}:362"/>
</p:tagLst>
</file>

<file path=ppt/tags/tag23.xml><?xml version="1.0" encoding="utf-8"?>
<p:tagLst xmlns:a="http://schemas.openxmlformats.org/drawingml/2006/main" xmlns:r="http://schemas.openxmlformats.org/officeDocument/2006/relationships" xmlns:p="http://schemas.openxmlformats.org/presentationml/2006/main">
  <p:tag name="GENSWF_SLIDE_UID" val="{A47218FD-FE90-442A-BC15-053E5785F655}:365"/>
</p:tagLst>
</file>

<file path=ppt/tags/tag24.xml><?xml version="1.0" encoding="utf-8"?>
<p:tagLst xmlns:a="http://schemas.openxmlformats.org/drawingml/2006/main" xmlns:r="http://schemas.openxmlformats.org/officeDocument/2006/relationships" xmlns:p="http://schemas.openxmlformats.org/presentationml/2006/main">
  <p:tag name="GENSWF_SLIDE_UID" val="{A5EDB929-EFCE-4E88-AADD-509F593E2DCD}:367"/>
</p:tagLst>
</file>

<file path=ppt/tags/tag25.xml><?xml version="1.0" encoding="utf-8"?>
<p:tagLst xmlns:a="http://schemas.openxmlformats.org/drawingml/2006/main" xmlns:r="http://schemas.openxmlformats.org/officeDocument/2006/relationships" xmlns:p="http://schemas.openxmlformats.org/presentationml/2006/main">
  <p:tag name="GENSWF_SLIDE_UID" val="{38109A2F-9171-41A4-9C04-1D4A9731F800}:366"/>
</p:tagLst>
</file>

<file path=ppt/tags/tag26.xml><?xml version="1.0" encoding="utf-8"?>
<p:tagLst xmlns:a="http://schemas.openxmlformats.org/drawingml/2006/main" xmlns:r="http://schemas.openxmlformats.org/officeDocument/2006/relationships" xmlns:p="http://schemas.openxmlformats.org/presentationml/2006/main">
  <p:tag name="GENSWF_SLIDE_UID" val="{84CA71CA-F7A4-4032-A7C2-870C3B3A0546}:368"/>
</p:tagLst>
</file>

<file path=ppt/tags/tag27.xml><?xml version="1.0" encoding="utf-8"?>
<p:tagLst xmlns:a="http://schemas.openxmlformats.org/drawingml/2006/main" xmlns:r="http://schemas.openxmlformats.org/officeDocument/2006/relationships" xmlns:p="http://schemas.openxmlformats.org/presentationml/2006/main">
  <p:tag name="GENSWF_SLIDE_UID" val="{94B5C16F-849A-41ED-A392-80E13715D040}:369"/>
</p:tagLst>
</file>

<file path=ppt/tags/tag28.xml><?xml version="1.0" encoding="utf-8"?>
<p:tagLst xmlns:a="http://schemas.openxmlformats.org/drawingml/2006/main" xmlns:r="http://schemas.openxmlformats.org/officeDocument/2006/relationships" xmlns:p="http://schemas.openxmlformats.org/presentationml/2006/main">
  <p:tag name="GENSWF_SLIDE_UID" val="{33CBFE13-2929-4AF4-A208-0E6FD0E5284F}:370"/>
</p:tagLst>
</file>

<file path=ppt/tags/tag29.xml><?xml version="1.0" encoding="utf-8"?>
<p:tagLst xmlns:a="http://schemas.openxmlformats.org/drawingml/2006/main" xmlns:r="http://schemas.openxmlformats.org/officeDocument/2006/relationships" xmlns:p="http://schemas.openxmlformats.org/presentationml/2006/main">
  <p:tag name="GENSWF_SLIDE_UID" val="{C10EF62C-6274-4F81-B0AC-37E9807EDCB2}:267"/>
</p:tagLst>
</file>

<file path=ppt/tags/tag3.xml><?xml version="1.0" encoding="utf-8"?>
<p:tagLst xmlns:a="http://schemas.openxmlformats.org/drawingml/2006/main" xmlns:r="http://schemas.openxmlformats.org/officeDocument/2006/relationships" xmlns:p="http://schemas.openxmlformats.org/presentationml/2006/main">
  <p:tag name="GENSWF_SLIDE_UID" val="{1A910B13-54F7-47D1-83EA-C443017FFD2C}:328"/>
</p:tagLst>
</file>

<file path=ppt/tags/tag30.xml><?xml version="1.0" encoding="utf-8"?>
<p:tagLst xmlns:a="http://schemas.openxmlformats.org/drawingml/2006/main" xmlns:r="http://schemas.openxmlformats.org/officeDocument/2006/relationships" xmlns:p="http://schemas.openxmlformats.org/presentationml/2006/main">
  <p:tag name="GENSWF_SLIDE_UID" val="{F9393886-50C2-43CA-969E-91262A3A6EF2}:272"/>
</p:tagLst>
</file>

<file path=ppt/tags/tag31.xml><?xml version="1.0" encoding="utf-8"?>
<p:tagLst xmlns:a="http://schemas.openxmlformats.org/drawingml/2006/main" xmlns:r="http://schemas.openxmlformats.org/officeDocument/2006/relationships" xmlns:p="http://schemas.openxmlformats.org/presentationml/2006/main">
  <p:tag name="GENSWF_SLIDE_UID" val="{B44D5F83-8539-46C4-860A-3A51FD01E541}:281"/>
</p:tagLst>
</file>

<file path=ppt/tags/tag32.xml><?xml version="1.0" encoding="utf-8"?>
<p:tagLst xmlns:a="http://schemas.openxmlformats.org/drawingml/2006/main" xmlns:r="http://schemas.openxmlformats.org/officeDocument/2006/relationships" xmlns:p="http://schemas.openxmlformats.org/presentationml/2006/main">
  <p:tag name="GENSWF_SLIDE_UID" val="{401CEEE1-D364-492E-9258-C152C7C514B1}:268"/>
</p:tagLst>
</file>

<file path=ppt/tags/tag33.xml><?xml version="1.0" encoding="utf-8"?>
<p:tagLst xmlns:a="http://schemas.openxmlformats.org/drawingml/2006/main" xmlns:r="http://schemas.openxmlformats.org/officeDocument/2006/relationships" xmlns:p="http://schemas.openxmlformats.org/presentationml/2006/main">
  <p:tag name="GENSWF_SLIDE_UID" val="{AFE3BAA8-A97A-40CE-B227-342A18DFC05D}:282"/>
</p:tagLst>
</file>

<file path=ppt/tags/tag34.xml><?xml version="1.0" encoding="utf-8"?>
<p:tagLst xmlns:a="http://schemas.openxmlformats.org/drawingml/2006/main" xmlns:r="http://schemas.openxmlformats.org/officeDocument/2006/relationships" xmlns:p="http://schemas.openxmlformats.org/presentationml/2006/main">
  <p:tag name="GENSWF_SLIDE_UID" val="{F315CD4E-8CBE-44AD-8734-5BA84D95B1F5}:321"/>
</p:tagLst>
</file>

<file path=ppt/tags/tag35.xml><?xml version="1.0" encoding="utf-8"?>
<p:tagLst xmlns:a="http://schemas.openxmlformats.org/drawingml/2006/main" xmlns:r="http://schemas.openxmlformats.org/officeDocument/2006/relationships" xmlns:p="http://schemas.openxmlformats.org/presentationml/2006/main">
  <p:tag name="GENSWF_SLIDE_UID" val="{BB8A1167-C1D2-456E-8CA0-1D78F437B01F}:371"/>
</p:tagLst>
</file>

<file path=ppt/tags/tag36.xml><?xml version="1.0" encoding="utf-8"?>
<p:tagLst xmlns:a="http://schemas.openxmlformats.org/drawingml/2006/main" xmlns:r="http://schemas.openxmlformats.org/officeDocument/2006/relationships" xmlns:p="http://schemas.openxmlformats.org/presentationml/2006/main">
  <p:tag name="GENSWF_SLIDE_UID" val="{38436FDF-50F0-4C50-91C4-D386195DBDE4}:320"/>
</p:tagLst>
</file>

<file path=ppt/tags/tag37.xml><?xml version="1.0" encoding="utf-8"?>
<p:tagLst xmlns:a="http://schemas.openxmlformats.org/drawingml/2006/main" xmlns:r="http://schemas.openxmlformats.org/officeDocument/2006/relationships" xmlns:p="http://schemas.openxmlformats.org/presentationml/2006/main">
  <p:tag name="GENSWF_SLIDE_UID" val="{BA883F9D-3AC2-4F55-B651-2FCB4627244F}:372"/>
</p:tagLst>
</file>

<file path=ppt/tags/tag38.xml><?xml version="1.0" encoding="utf-8"?>
<p:tagLst xmlns:a="http://schemas.openxmlformats.org/drawingml/2006/main" xmlns:r="http://schemas.openxmlformats.org/officeDocument/2006/relationships" xmlns:p="http://schemas.openxmlformats.org/presentationml/2006/main">
  <p:tag name="GENSWF_SLIDE_UID" val="{4EE7636F-8E70-4CEA-836F-0351442AAF25}:322"/>
</p:tagLst>
</file>

<file path=ppt/tags/tag39.xml><?xml version="1.0" encoding="utf-8"?>
<p:tagLst xmlns:a="http://schemas.openxmlformats.org/drawingml/2006/main" xmlns:r="http://schemas.openxmlformats.org/officeDocument/2006/relationships" xmlns:p="http://schemas.openxmlformats.org/presentationml/2006/main">
  <p:tag name="GENSWF_SLIDE_UID" val="{9AAA61D4-795F-40DA-B0F5-B83E23E4ACEA}:269"/>
</p:tagLst>
</file>

<file path=ppt/tags/tag4.xml><?xml version="1.0" encoding="utf-8"?>
<p:tagLst xmlns:a="http://schemas.openxmlformats.org/drawingml/2006/main" xmlns:r="http://schemas.openxmlformats.org/officeDocument/2006/relationships" xmlns:p="http://schemas.openxmlformats.org/presentationml/2006/main">
  <p:tag name="GENSWF_SLIDE_UID" val="{32454B1E-5AB7-43D5-90D0-D3C60448CC5D}:329"/>
</p:tagLst>
</file>

<file path=ppt/tags/tag40.xml><?xml version="1.0" encoding="utf-8"?>
<p:tagLst xmlns:a="http://schemas.openxmlformats.org/drawingml/2006/main" xmlns:r="http://schemas.openxmlformats.org/officeDocument/2006/relationships" xmlns:p="http://schemas.openxmlformats.org/presentationml/2006/main">
  <p:tag name="GENSWF_SLIDE_UID" val="{61321F1F-C9AE-48BA-B7B9-F7D3DAA83B22}:271"/>
</p:tagLst>
</file>

<file path=ppt/tags/tag5.xml><?xml version="1.0" encoding="utf-8"?>
<p:tagLst xmlns:a="http://schemas.openxmlformats.org/drawingml/2006/main" xmlns:r="http://schemas.openxmlformats.org/officeDocument/2006/relationships" xmlns:p="http://schemas.openxmlformats.org/presentationml/2006/main">
  <p:tag name="GENSWF_SLIDE_UID" val="{F4C45759-A6EA-4CA6-8080-C0886F2C874D}:345"/>
</p:tagLst>
</file>

<file path=ppt/tags/tag6.xml><?xml version="1.0" encoding="utf-8"?>
<p:tagLst xmlns:a="http://schemas.openxmlformats.org/drawingml/2006/main" xmlns:r="http://schemas.openxmlformats.org/officeDocument/2006/relationships" xmlns:p="http://schemas.openxmlformats.org/presentationml/2006/main">
  <p:tag name="GENSWF_SLIDE_UID" val="{5E2B59F0-34B5-4417-8AAC-F019D5778418}:346"/>
</p:tagLst>
</file>

<file path=ppt/tags/tag7.xml><?xml version="1.0" encoding="utf-8"?>
<p:tagLst xmlns:a="http://schemas.openxmlformats.org/drawingml/2006/main" xmlns:r="http://schemas.openxmlformats.org/officeDocument/2006/relationships" xmlns:p="http://schemas.openxmlformats.org/presentationml/2006/main">
  <p:tag name="GENSWF_SLIDE_UID" val="{0348BE7C-DAA7-4828-AFC4-AA26CF47A0A4}:354"/>
</p:tagLst>
</file>

<file path=ppt/tags/tag8.xml><?xml version="1.0" encoding="utf-8"?>
<p:tagLst xmlns:a="http://schemas.openxmlformats.org/drawingml/2006/main" xmlns:r="http://schemas.openxmlformats.org/officeDocument/2006/relationships" xmlns:p="http://schemas.openxmlformats.org/presentationml/2006/main">
  <p:tag name="GENSWF_SLIDE_UID" val="{6DFB7366-1D18-4D97-AF9E-6BEDED7843B7}:347"/>
</p:tagLst>
</file>

<file path=ppt/tags/tag9.xml><?xml version="1.0" encoding="utf-8"?>
<p:tagLst xmlns:a="http://schemas.openxmlformats.org/drawingml/2006/main" xmlns:r="http://schemas.openxmlformats.org/officeDocument/2006/relationships" xmlns:p="http://schemas.openxmlformats.org/presentationml/2006/main">
  <p:tag name="GENSWF_SLIDE_UID" val="{D5FFF9EE-ED26-4C82-A1A0-DE539CD1C4A4}:355"/>
</p:tagLst>
</file>

<file path=ppt/theme/theme1.xml><?xml version="1.0" encoding="utf-8"?>
<a:theme xmlns:a="http://schemas.openxmlformats.org/drawingml/2006/main" name="The Period of Renaissance and Reformation - History - 9th Grade by Slidesgo">
  <a:themeElements>
    <a:clrScheme name="Simple Light">
      <a:dk1>
        <a:srgbClr val="631700"/>
      </a:dk1>
      <a:lt1>
        <a:srgbClr val="FAF7ED"/>
      </a:lt1>
      <a:dk2>
        <a:srgbClr val="F17422"/>
      </a:dk2>
      <a:lt2>
        <a:srgbClr val="FDAF49"/>
      </a:lt2>
      <a:accent1>
        <a:srgbClr val="FAD187"/>
      </a:accent1>
      <a:accent2>
        <a:srgbClr val="BDAC80"/>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708</TotalTime>
  <Words>1891</Words>
  <Application>Microsoft Office PowerPoint</Application>
  <PresentationFormat>On-screen Show (16:9)</PresentationFormat>
  <Paragraphs>154</Paragraphs>
  <Slides>39</Slides>
  <Notes>39</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39</vt:i4>
      </vt:variant>
    </vt:vector>
  </HeadingPairs>
  <TitlesOfParts>
    <vt:vector size="48" baseType="lpstr">
      <vt:lpstr>Vollkorn</vt:lpstr>
      <vt:lpstr>Commissioner</vt:lpstr>
      <vt:lpstr>Wingdings</vt:lpstr>
      <vt:lpstr>Commissioner Light</vt:lpstr>
      <vt:lpstr>Vollkorn Medium</vt:lpstr>
      <vt:lpstr>DM Sans</vt:lpstr>
      <vt:lpstr>Arial</vt:lpstr>
      <vt:lpstr>Nunito Light</vt:lpstr>
      <vt:lpstr>The Period of Renaissance and Reformation - History - 9th Grade by Slidesgo</vt:lpstr>
      <vt:lpstr>NHIỆT LIỆT CHÀO ĐÓN CÁC EM ĐẾN VỚI  BÀI HỌC MỚI!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2: PHÙ ĐIÊU CHÂN DUNG PHÁC MẢNG</vt:lpstr>
      <vt:lpstr>QUAN SÁT VÀ NHẬN THỨC</vt:lpstr>
      <vt:lpstr>Khai thác hình ảnh, thông tin SGK tr.7, 8</vt:lpstr>
      <vt:lpstr>Khai thác hình ảnh, thông tin SGK tr.7,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Tỉ lệ khuôn mặt theo chiều ngang</vt:lpstr>
      <vt:lpstr>PowerPoint Presentation</vt:lpstr>
      <vt:lpstr>PowerPoint Presentation</vt:lpstr>
      <vt:lpstr>KẾT LUẬN</vt:lpstr>
      <vt:lpstr>SÁNG TẠO</vt:lpstr>
      <vt:lpstr>2.1. Tìm ý tưởng tạo hình phù điêu chân dung phác mảng</vt:lpstr>
      <vt:lpstr>PowerPoint Presentation</vt:lpstr>
      <vt:lpstr>2.2. Cách tạo hình khuôn mặt người trên khối phù điêu</vt:lpstr>
      <vt:lpstr>PowerPoint Presentation</vt:lpstr>
      <vt:lpstr>PowerPoint Presentation</vt:lpstr>
      <vt:lpstr>PowerPoint Presentation</vt:lpstr>
      <vt:lpstr>PowerPoint Presentation</vt:lpstr>
      <vt:lpstr>PowerPoint Presentation</vt:lpstr>
      <vt:lpstr>HƯỚNG DẪN VỀ NHÀ</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2- T3,4- PHÙ ĐIÊU CHÂN DUNG PHÁC MẢNG</dc:title>
  <cp:lastModifiedBy>Administrator</cp:lastModifiedBy>
  <cp:revision>61</cp:revision>
  <dcterms:modified xsi:type="dcterms:W3CDTF">2025-09-20T08:16:45Z</dcterms:modified>
</cp:coreProperties>
</file>