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1"/>
  </p:notesMasterIdLst>
  <p:sldIdLst>
    <p:sldId id="259" r:id="rId2"/>
    <p:sldId id="257" r:id="rId3"/>
    <p:sldId id="256" r:id="rId4"/>
    <p:sldId id="260" r:id="rId5"/>
    <p:sldId id="261" r:id="rId6"/>
    <p:sldId id="356" r:id="rId7"/>
    <p:sldId id="263" r:id="rId8"/>
    <p:sldId id="357" r:id="rId9"/>
    <p:sldId id="359" r:id="rId10"/>
    <p:sldId id="360" r:id="rId11"/>
    <p:sldId id="361" r:id="rId12"/>
    <p:sldId id="362" r:id="rId13"/>
    <p:sldId id="364" r:id="rId14"/>
    <p:sldId id="363" r:id="rId15"/>
    <p:sldId id="365" r:id="rId16"/>
    <p:sldId id="335" r:id="rId17"/>
    <p:sldId id="268" r:id="rId18"/>
    <p:sldId id="265" r:id="rId19"/>
    <p:sldId id="366" r:id="rId20"/>
    <p:sldId id="266" r:id="rId21"/>
    <p:sldId id="270" r:id="rId22"/>
    <p:sldId id="342" r:id="rId23"/>
    <p:sldId id="345" r:id="rId24"/>
    <p:sldId id="323" r:id="rId25"/>
    <p:sldId id="370" r:id="rId26"/>
    <p:sldId id="373" r:id="rId27"/>
    <p:sldId id="374" r:id="rId28"/>
    <p:sldId id="272" r:id="rId29"/>
    <p:sldId id="280" r:id="rId30"/>
  </p:sldIdLst>
  <p:sldSz cx="9144000" cy="5143500" type="screen16x9"/>
  <p:notesSz cx="6858000" cy="9144000"/>
  <p:embeddedFontLst>
    <p:embeddedFont>
      <p:font typeface="Bebas Neue" panose="020B0606020202050201" pitchFamily="34" charset="0"/>
      <p:regular r:id="rId32"/>
    </p:embeddedFont>
    <p:embeddedFont>
      <p:font typeface="Montserrat" panose="00000500000000000000" pitchFamily="2" charset="0"/>
      <p:regular r:id="rId33"/>
      <p:bold r:id="rId34"/>
      <p:italic r:id="rId35"/>
      <p:boldItalic r:id="rId36"/>
    </p:embeddedFont>
    <p:embeddedFont>
      <p:font typeface="Montserrat Black" panose="00000A00000000000000" pitchFamily="2" charset="0"/>
      <p:bold r:id="rId37"/>
      <p:boldItalic r:id="rId38"/>
    </p:embeddedFont>
    <p:embeddedFont>
      <p:font typeface="Nunito Light" panose="00000400000000000000" pitchFamily="2" charset="0"/>
      <p:regular r:id="rId39"/>
      <p:italic r:id="rId40"/>
    </p:embeddedFont>
    <p:embeddedFont>
      <p:font typeface="PT Sans" panose="020B0503020203020204" pitchFamily="34" charset="0"/>
      <p:regular r:id="rId41"/>
      <p:bold r:id="rId42"/>
      <p:italic r:id="rId43"/>
      <p:boldItalic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ED0F7F-4F54-4826-819A-9A8BD02EBDF6}">
  <a:tblStyle styleId="{26ED0F7F-4F54-4826-819A-9A8BD02EBD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6DA5DB1-8A54-411B-B025-CA4DF8C4BEE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1" autoAdjust="0"/>
    <p:restoredTop sz="94660"/>
  </p:normalViewPr>
  <p:slideViewPr>
    <p:cSldViewPr snapToGrid="0">
      <p:cViewPr varScale="1">
        <p:scale>
          <a:sx n="103" d="100"/>
          <a:sy n="103" d="100"/>
        </p:scale>
        <p:origin x="955"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9" name="Google Shape;31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06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818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28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32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34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77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39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46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5"/>
        <p:cNvGrpSpPr/>
        <p:nvPr/>
      </p:nvGrpSpPr>
      <p:grpSpPr>
        <a:xfrm>
          <a:off x="0" y="0"/>
          <a:ext cx="0" cy="0"/>
          <a:chOff x="0" y="0"/>
          <a:chExt cx="0" cy="0"/>
        </a:xfrm>
      </p:grpSpPr>
      <p:sp>
        <p:nvSpPr>
          <p:cNvPr id="3666" name="Google Shape;36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7" name="Google Shape;36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1"/>
        <p:cNvGrpSpPr/>
        <p:nvPr/>
      </p:nvGrpSpPr>
      <p:grpSpPr>
        <a:xfrm>
          <a:off x="0" y="0"/>
          <a:ext cx="0" cy="0"/>
          <a:chOff x="0" y="0"/>
          <a:chExt cx="0" cy="0"/>
        </a:xfrm>
      </p:grpSpPr>
      <p:sp>
        <p:nvSpPr>
          <p:cNvPr id="4052" name="Google Shape;4052;g192a201272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3" name="Google Shape;4053;g192a201272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520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03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e945ea4ca7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e945ea4ca7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Mỗi mảnh ghép tương ứng với 1 câu hỏi. GV click vào từng mảnh ghép để chọn câu hỏi. Khi HS trả lời xong câu hỏi, GV chọn biểu tượng home góc trái màn hình để quay lại trang chính. Sau khi hoàn thành câu hỏi, các mảnh ghép tự động biến mất. GV ấn vào ảnh để hiện chú thích về bức ảnh. GV ấn dấu X để kết thúc trò chơi.</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Khi HS trả lời xong câu hỏi, GV chọn biểu tượng home góc trái màn hình để quay lại trang chính.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75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493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8" name="Google Shape;428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1"/>
        <p:cNvGrpSpPr/>
        <p:nvPr/>
      </p:nvGrpSpPr>
      <p:grpSpPr>
        <a:xfrm>
          <a:off x="0" y="0"/>
          <a:ext cx="0" cy="0"/>
          <a:chOff x="0" y="0"/>
          <a:chExt cx="0" cy="0"/>
        </a:xfrm>
      </p:grpSpPr>
      <p:sp>
        <p:nvSpPr>
          <p:cNvPr id="4992" name="Google Shape;4992;g192a2012726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3" name="Google Shape;4993;g192a201272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3" name="Google Shape;280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04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37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637275"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640944" y="1054875"/>
            <a:ext cx="5862300" cy="24999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640756" y="3612825"/>
            <a:ext cx="5862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flipH="1">
            <a:off x="-1734427" y="1450360"/>
            <a:ext cx="3110032" cy="3073141"/>
            <a:chOff x="1043900" y="4321850"/>
            <a:chExt cx="547975" cy="541475"/>
          </a:xfrm>
        </p:grpSpPr>
        <p:sp>
          <p:nvSpPr>
            <p:cNvPr id="13" name="Google Shape;13;p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412248" y="4155410"/>
            <a:ext cx="3110032" cy="3073141"/>
            <a:chOff x="1043900" y="4321850"/>
            <a:chExt cx="547975" cy="541475"/>
          </a:xfrm>
        </p:grpSpPr>
        <p:sp>
          <p:nvSpPr>
            <p:cNvPr id="21" name="Google Shape;21;p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6215706" y="-1033026"/>
            <a:ext cx="4926302" cy="3695805"/>
            <a:chOff x="5840800" y="2435000"/>
            <a:chExt cx="799400" cy="599725"/>
          </a:xfrm>
        </p:grpSpPr>
        <p:sp>
          <p:nvSpPr>
            <p:cNvPr id="29" name="Google Shape;29;p2"/>
            <p:cNvSpPr/>
            <p:nvPr/>
          </p:nvSpPr>
          <p:spPr>
            <a:xfrm>
              <a:off x="6031900" y="2435000"/>
              <a:ext cx="581050" cy="599725"/>
            </a:xfrm>
            <a:custGeom>
              <a:avLst/>
              <a:gdLst/>
              <a:ahLst/>
              <a:cxnLst/>
              <a:rect l="l" t="t" r="r" b="b"/>
              <a:pathLst>
                <a:path w="23242" h="23989" extrusionOk="0">
                  <a:moveTo>
                    <a:pt x="11621" y="1"/>
                  </a:moveTo>
                  <a:cubicBezTo>
                    <a:pt x="5204" y="1"/>
                    <a:pt x="1" y="5369"/>
                    <a:pt x="1" y="11991"/>
                  </a:cubicBezTo>
                  <a:cubicBezTo>
                    <a:pt x="1" y="18621"/>
                    <a:pt x="5204" y="23989"/>
                    <a:pt x="11621" y="23989"/>
                  </a:cubicBezTo>
                  <a:cubicBezTo>
                    <a:pt x="18038" y="23989"/>
                    <a:pt x="23241" y="18621"/>
                    <a:pt x="23241" y="11991"/>
                  </a:cubicBezTo>
                  <a:cubicBezTo>
                    <a:pt x="23241" y="5369"/>
                    <a:pt x="18038" y="1"/>
                    <a:pt x="11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026925" y="2435000"/>
              <a:ext cx="613275" cy="558725"/>
            </a:xfrm>
            <a:custGeom>
              <a:avLst/>
              <a:gdLst/>
              <a:ahLst/>
              <a:cxnLst/>
              <a:rect l="l" t="t" r="r" b="b"/>
              <a:pathLst>
                <a:path w="24531" h="22349" extrusionOk="0">
                  <a:moveTo>
                    <a:pt x="12265" y="1"/>
                  </a:moveTo>
                  <a:cubicBezTo>
                    <a:pt x="9405" y="1"/>
                    <a:pt x="6545" y="1091"/>
                    <a:pt x="4361" y="3271"/>
                  </a:cubicBezTo>
                  <a:cubicBezTo>
                    <a:pt x="1" y="7638"/>
                    <a:pt x="1" y="14713"/>
                    <a:pt x="4361" y="19073"/>
                  </a:cubicBezTo>
                  <a:cubicBezTo>
                    <a:pt x="6545" y="21257"/>
                    <a:pt x="9405" y="22349"/>
                    <a:pt x="12265" y="22349"/>
                  </a:cubicBezTo>
                  <a:cubicBezTo>
                    <a:pt x="15124" y="22349"/>
                    <a:pt x="17983" y="21257"/>
                    <a:pt x="20163" y="19073"/>
                  </a:cubicBezTo>
                  <a:cubicBezTo>
                    <a:pt x="24530" y="14713"/>
                    <a:pt x="24530" y="7638"/>
                    <a:pt x="20163" y="3271"/>
                  </a:cubicBezTo>
                  <a:cubicBezTo>
                    <a:pt x="17983" y="1091"/>
                    <a:pt x="15124" y="1"/>
                    <a:pt x="12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042200" y="2448925"/>
              <a:ext cx="582750" cy="530925"/>
            </a:xfrm>
            <a:custGeom>
              <a:avLst/>
              <a:gdLst/>
              <a:ahLst/>
              <a:cxnLst/>
              <a:rect l="l" t="t" r="r" b="b"/>
              <a:pathLst>
                <a:path w="23310" h="21237" extrusionOk="0">
                  <a:moveTo>
                    <a:pt x="11655" y="1"/>
                  </a:moveTo>
                  <a:cubicBezTo>
                    <a:pt x="8938" y="1"/>
                    <a:pt x="6222" y="1038"/>
                    <a:pt x="4148" y="3112"/>
                  </a:cubicBezTo>
                  <a:cubicBezTo>
                    <a:pt x="0" y="7259"/>
                    <a:pt x="0" y="13978"/>
                    <a:pt x="4148" y="18125"/>
                  </a:cubicBezTo>
                  <a:cubicBezTo>
                    <a:pt x="6222" y="20199"/>
                    <a:pt x="8938" y="21236"/>
                    <a:pt x="11655" y="21236"/>
                  </a:cubicBezTo>
                  <a:cubicBezTo>
                    <a:pt x="14371" y="21236"/>
                    <a:pt x="17088" y="20199"/>
                    <a:pt x="19162" y="18125"/>
                  </a:cubicBezTo>
                  <a:cubicBezTo>
                    <a:pt x="23309" y="13978"/>
                    <a:pt x="23309" y="7259"/>
                    <a:pt x="19162" y="3112"/>
                  </a:cubicBezTo>
                  <a:cubicBezTo>
                    <a:pt x="17088" y="1038"/>
                    <a:pt x="14371" y="1"/>
                    <a:pt x="11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081950" y="2485150"/>
              <a:ext cx="503225" cy="458475"/>
            </a:xfrm>
            <a:custGeom>
              <a:avLst/>
              <a:gdLst/>
              <a:ahLst/>
              <a:cxnLst/>
              <a:rect l="l" t="t" r="r" b="b"/>
              <a:pathLst>
                <a:path w="20129" h="18339" extrusionOk="0">
                  <a:moveTo>
                    <a:pt x="10065" y="0"/>
                  </a:moveTo>
                  <a:cubicBezTo>
                    <a:pt x="7718" y="0"/>
                    <a:pt x="5372" y="895"/>
                    <a:pt x="3579" y="2684"/>
                  </a:cubicBezTo>
                  <a:cubicBezTo>
                    <a:pt x="1" y="6263"/>
                    <a:pt x="1" y="12069"/>
                    <a:pt x="3579" y="15655"/>
                  </a:cubicBezTo>
                  <a:cubicBezTo>
                    <a:pt x="5372" y="17444"/>
                    <a:pt x="7718" y="18339"/>
                    <a:pt x="10065" y="18339"/>
                  </a:cubicBezTo>
                  <a:cubicBezTo>
                    <a:pt x="12411" y="18339"/>
                    <a:pt x="14757" y="17444"/>
                    <a:pt x="16550" y="15655"/>
                  </a:cubicBezTo>
                  <a:cubicBezTo>
                    <a:pt x="20129" y="12069"/>
                    <a:pt x="20129" y="6263"/>
                    <a:pt x="16550" y="2684"/>
                  </a:cubicBezTo>
                  <a:cubicBezTo>
                    <a:pt x="14757" y="895"/>
                    <a:pt x="12411" y="0"/>
                    <a:pt x="10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21300" y="2485100"/>
              <a:ext cx="359425" cy="354725"/>
            </a:xfrm>
            <a:custGeom>
              <a:avLst/>
              <a:gdLst/>
              <a:ahLst/>
              <a:cxnLst/>
              <a:rect l="l" t="t" r="r" b="b"/>
              <a:pathLst>
                <a:path w="14377" h="14189" extrusionOk="0">
                  <a:moveTo>
                    <a:pt x="4477" y="0"/>
                  </a:moveTo>
                  <a:cubicBezTo>
                    <a:pt x="3622" y="0"/>
                    <a:pt x="2785" y="120"/>
                    <a:pt x="1988" y="348"/>
                  </a:cubicBezTo>
                  <a:cubicBezTo>
                    <a:pt x="1433" y="1288"/>
                    <a:pt x="1035" y="2350"/>
                    <a:pt x="837" y="3495"/>
                  </a:cubicBezTo>
                  <a:cubicBezTo>
                    <a:pt x="0" y="8486"/>
                    <a:pt x="3366" y="13216"/>
                    <a:pt x="8357" y="14060"/>
                  </a:cubicBezTo>
                  <a:cubicBezTo>
                    <a:pt x="8875" y="14146"/>
                    <a:pt x="9389" y="14188"/>
                    <a:pt x="9895" y="14188"/>
                  </a:cubicBezTo>
                  <a:cubicBezTo>
                    <a:pt x="10751" y="14188"/>
                    <a:pt x="11585" y="14068"/>
                    <a:pt x="12381" y="13840"/>
                  </a:cubicBezTo>
                  <a:cubicBezTo>
                    <a:pt x="12944" y="12901"/>
                    <a:pt x="13341" y="11838"/>
                    <a:pt x="13533" y="10693"/>
                  </a:cubicBezTo>
                  <a:cubicBezTo>
                    <a:pt x="14376" y="5703"/>
                    <a:pt x="11010" y="972"/>
                    <a:pt x="6013" y="129"/>
                  </a:cubicBezTo>
                  <a:cubicBezTo>
                    <a:pt x="5497" y="42"/>
                    <a:pt x="4984" y="0"/>
                    <a:pt x="447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41925" y="2718900"/>
              <a:ext cx="67400" cy="59850"/>
            </a:xfrm>
            <a:custGeom>
              <a:avLst/>
              <a:gdLst/>
              <a:ahLst/>
              <a:cxnLst/>
              <a:rect l="l" t="t" r="r" b="b"/>
              <a:pathLst>
                <a:path w="2696" h="2394" extrusionOk="0">
                  <a:moveTo>
                    <a:pt x="2034" y="0"/>
                  </a:moveTo>
                  <a:cubicBezTo>
                    <a:pt x="1722" y="0"/>
                    <a:pt x="1300" y="313"/>
                    <a:pt x="865" y="731"/>
                  </a:cubicBezTo>
                  <a:cubicBezTo>
                    <a:pt x="303" y="1266"/>
                    <a:pt x="1" y="1917"/>
                    <a:pt x="152" y="2096"/>
                  </a:cubicBezTo>
                  <a:cubicBezTo>
                    <a:pt x="172" y="2123"/>
                    <a:pt x="289" y="2240"/>
                    <a:pt x="316" y="2267"/>
                  </a:cubicBezTo>
                  <a:cubicBezTo>
                    <a:pt x="398" y="2353"/>
                    <a:pt x="518" y="2394"/>
                    <a:pt x="662" y="2394"/>
                  </a:cubicBezTo>
                  <a:cubicBezTo>
                    <a:pt x="998" y="2394"/>
                    <a:pt x="1464" y="2170"/>
                    <a:pt x="1873" y="1780"/>
                  </a:cubicBezTo>
                  <a:cubicBezTo>
                    <a:pt x="2455" y="1225"/>
                    <a:pt x="2695" y="533"/>
                    <a:pt x="2421" y="245"/>
                  </a:cubicBezTo>
                  <a:cubicBezTo>
                    <a:pt x="2400" y="224"/>
                    <a:pt x="2263" y="73"/>
                    <a:pt x="2243" y="59"/>
                  </a:cubicBezTo>
                  <a:cubicBezTo>
                    <a:pt x="2181" y="19"/>
                    <a:pt x="2111" y="0"/>
                    <a:pt x="2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138675" y="2717550"/>
              <a:ext cx="66525" cy="56950"/>
            </a:xfrm>
            <a:custGeom>
              <a:avLst/>
              <a:gdLst/>
              <a:ahLst/>
              <a:cxnLst/>
              <a:rect l="l" t="t" r="r" b="b"/>
              <a:pathLst>
                <a:path w="2661" h="2278" extrusionOk="0">
                  <a:moveTo>
                    <a:pt x="2037" y="0"/>
                  </a:moveTo>
                  <a:cubicBezTo>
                    <a:pt x="1698" y="0"/>
                    <a:pt x="1232" y="225"/>
                    <a:pt x="823" y="614"/>
                  </a:cubicBezTo>
                  <a:cubicBezTo>
                    <a:pt x="248" y="1169"/>
                    <a:pt x="1" y="1862"/>
                    <a:pt x="282" y="2150"/>
                  </a:cubicBezTo>
                  <a:cubicBezTo>
                    <a:pt x="367" y="2236"/>
                    <a:pt x="489" y="2278"/>
                    <a:pt x="634" y="2278"/>
                  </a:cubicBezTo>
                  <a:cubicBezTo>
                    <a:pt x="970" y="2278"/>
                    <a:pt x="1431" y="2056"/>
                    <a:pt x="1838" y="1663"/>
                  </a:cubicBezTo>
                  <a:cubicBezTo>
                    <a:pt x="2421" y="1108"/>
                    <a:pt x="2661" y="422"/>
                    <a:pt x="2386" y="127"/>
                  </a:cubicBezTo>
                  <a:cubicBezTo>
                    <a:pt x="2302" y="41"/>
                    <a:pt x="2181" y="0"/>
                    <a:pt x="2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157200" y="2732300"/>
              <a:ext cx="27100" cy="23150"/>
            </a:xfrm>
            <a:custGeom>
              <a:avLst/>
              <a:gdLst/>
              <a:ahLst/>
              <a:cxnLst/>
              <a:rect l="l" t="t" r="r" b="b"/>
              <a:pathLst>
                <a:path w="1084" h="926" extrusionOk="0">
                  <a:moveTo>
                    <a:pt x="831" y="0"/>
                  </a:moveTo>
                  <a:cubicBezTo>
                    <a:pt x="693" y="0"/>
                    <a:pt x="504" y="91"/>
                    <a:pt x="336" y="250"/>
                  </a:cubicBezTo>
                  <a:cubicBezTo>
                    <a:pt x="103" y="476"/>
                    <a:pt x="0" y="757"/>
                    <a:pt x="117" y="874"/>
                  </a:cubicBezTo>
                  <a:cubicBezTo>
                    <a:pt x="151" y="909"/>
                    <a:pt x="201" y="925"/>
                    <a:pt x="259" y="925"/>
                  </a:cubicBezTo>
                  <a:cubicBezTo>
                    <a:pt x="397" y="925"/>
                    <a:pt x="584" y="834"/>
                    <a:pt x="747" y="675"/>
                  </a:cubicBezTo>
                  <a:cubicBezTo>
                    <a:pt x="987" y="449"/>
                    <a:pt x="1083" y="175"/>
                    <a:pt x="974" y="51"/>
                  </a:cubicBezTo>
                  <a:cubicBezTo>
                    <a:pt x="939" y="17"/>
                    <a:pt x="890" y="0"/>
                    <a:pt x="831" y="0"/>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345550" y="2540825"/>
              <a:ext cx="76475" cy="73250"/>
            </a:xfrm>
            <a:custGeom>
              <a:avLst/>
              <a:gdLst/>
              <a:ahLst/>
              <a:cxnLst/>
              <a:rect l="l" t="t" r="r" b="b"/>
              <a:pathLst>
                <a:path w="3059" h="2930" extrusionOk="0">
                  <a:moveTo>
                    <a:pt x="1645" y="1"/>
                  </a:moveTo>
                  <a:cubicBezTo>
                    <a:pt x="1287" y="1"/>
                    <a:pt x="990" y="156"/>
                    <a:pt x="837" y="395"/>
                  </a:cubicBezTo>
                  <a:cubicBezTo>
                    <a:pt x="803" y="450"/>
                    <a:pt x="446" y="690"/>
                    <a:pt x="412" y="752"/>
                  </a:cubicBezTo>
                  <a:cubicBezTo>
                    <a:pt x="1" y="1458"/>
                    <a:pt x="234" y="2356"/>
                    <a:pt x="933" y="2761"/>
                  </a:cubicBezTo>
                  <a:cubicBezTo>
                    <a:pt x="1131" y="2876"/>
                    <a:pt x="1351" y="2929"/>
                    <a:pt x="1573" y="2929"/>
                  </a:cubicBezTo>
                  <a:cubicBezTo>
                    <a:pt x="2126" y="2929"/>
                    <a:pt x="2694" y="2601"/>
                    <a:pt x="2983" y="2102"/>
                  </a:cubicBezTo>
                  <a:cubicBezTo>
                    <a:pt x="3010" y="2054"/>
                    <a:pt x="2736" y="1561"/>
                    <a:pt x="2756" y="1513"/>
                  </a:cubicBezTo>
                  <a:cubicBezTo>
                    <a:pt x="3058" y="834"/>
                    <a:pt x="3058" y="601"/>
                    <a:pt x="2414" y="224"/>
                  </a:cubicBezTo>
                  <a:cubicBezTo>
                    <a:pt x="2146" y="69"/>
                    <a:pt x="1882" y="1"/>
                    <a:pt x="1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347950" y="2536525"/>
              <a:ext cx="83500" cy="73400"/>
            </a:xfrm>
            <a:custGeom>
              <a:avLst/>
              <a:gdLst/>
              <a:ahLst/>
              <a:cxnLst/>
              <a:rect l="l" t="t" r="r" b="b"/>
              <a:pathLst>
                <a:path w="3340" h="2936" extrusionOk="0">
                  <a:moveTo>
                    <a:pt x="1684" y="1"/>
                  </a:moveTo>
                  <a:cubicBezTo>
                    <a:pt x="1179" y="1"/>
                    <a:pt x="688" y="263"/>
                    <a:pt x="412" y="732"/>
                  </a:cubicBezTo>
                  <a:cubicBezTo>
                    <a:pt x="0" y="1431"/>
                    <a:pt x="234" y="2329"/>
                    <a:pt x="933" y="2734"/>
                  </a:cubicBezTo>
                  <a:cubicBezTo>
                    <a:pt x="1163" y="2870"/>
                    <a:pt x="1415" y="2935"/>
                    <a:pt x="1665" y="2935"/>
                  </a:cubicBezTo>
                  <a:cubicBezTo>
                    <a:pt x="2168" y="2935"/>
                    <a:pt x="2660" y="2673"/>
                    <a:pt x="2935" y="2206"/>
                  </a:cubicBezTo>
                  <a:cubicBezTo>
                    <a:pt x="3339" y="1507"/>
                    <a:pt x="3106" y="609"/>
                    <a:pt x="2414" y="197"/>
                  </a:cubicBezTo>
                  <a:cubicBezTo>
                    <a:pt x="2183" y="64"/>
                    <a:pt x="1932"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373825" y="2558325"/>
              <a:ext cx="33800" cy="29875"/>
            </a:xfrm>
            <a:custGeom>
              <a:avLst/>
              <a:gdLst/>
              <a:ahLst/>
              <a:cxnLst/>
              <a:rect l="l" t="t" r="r" b="b"/>
              <a:pathLst>
                <a:path w="1352" h="1195" extrusionOk="0">
                  <a:moveTo>
                    <a:pt x="683" y="1"/>
                  </a:moveTo>
                  <a:cubicBezTo>
                    <a:pt x="478" y="1"/>
                    <a:pt x="276" y="109"/>
                    <a:pt x="165" y="299"/>
                  </a:cubicBezTo>
                  <a:cubicBezTo>
                    <a:pt x="1" y="587"/>
                    <a:pt x="90" y="950"/>
                    <a:pt x="378" y="1114"/>
                  </a:cubicBezTo>
                  <a:cubicBezTo>
                    <a:pt x="471" y="1169"/>
                    <a:pt x="572" y="1195"/>
                    <a:pt x="673" y="1195"/>
                  </a:cubicBezTo>
                  <a:cubicBezTo>
                    <a:pt x="877" y="1195"/>
                    <a:pt x="1076" y="1088"/>
                    <a:pt x="1187" y="895"/>
                  </a:cubicBezTo>
                  <a:cubicBezTo>
                    <a:pt x="1351" y="614"/>
                    <a:pt x="1262" y="251"/>
                    <a:pt x="974" y="79"/>
                  </a:cubicBezTo>
                  <a:cubicBezTo>
                    <a:pt x="883" y="26"/>
                    <a:pt x="783" y="1"/>
                    <a:pt x="683"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16500" y="2800900"/>
              <a:ext cx="73025" cy="73475"/>
            </a:xfrm>
            <a:custGeom>
              <a:avLst/>
              <a:gdLst/>
              <a:ahLst/>
              <a:cxnLst/>
              <a:rect l="l" t="t" r="r" b="b"/>
              <a:pathLst>
                <a:path w="2921" h="2939" extrusionOk="0">
                  <a:moveTo>
                    <a:pt x="1468" y="0"/>
                  </a:moveTo>
                  <a:cubicBezTo>
                    <a:pt x="1447" y="0"/>
                    <a:pt x="1426" y="1"/>
                    <a:pt x="1406" y="2"/>
                  </a:cubicBezTo>
                  <a:cubicBezTo>
                    <a:pt x="603" y="29"/>
                    <a:pt x="0" y="845"/>
                    <a:pt x="28" y="1661"/>
                  </a:cubicBezTo>
                  <a:cubicBezTo>
                    <a:pt x="34" y="1716"/>
                    <a:pt x="528" y="1983"/>
                    <a:pt x="535" y="2038"/>
                  </a:cubicBezTo>
                  <a:cubicBezTo>
                    <a:pt x="638" y="2722"/>
                    <a:pt x="754" y="2938"/>
                    <a:pt x="1396" y="2938"/>
                  </a:cubicBezTo>
                  <a:cubicBezTo>
                    <a:pt x="1436" y="2938"/>
                    <a:pt x="1478" y="2937"/>
                    <a:pt x="1522" y="2936"/>
                  </a:cubicBezTo>
                  <a:cubicBezTo>
                    <a:pt x="2297" y="2908"/>
                    <a:pt x="2756" y="2415"/>
                    <a:pt x="2756" y="1942"/>
                  </a:cubicBezTo>
                  <a:cubicBezTo>
                    <a:pt x="2756" y="1873"/>
                    <a:pt x="2921" y="1482"/>
                    <a:pt x="2921" y="1414"/>
                  </a:cubicBezTo>
                  <a:cubicBezTo>
                    <a:pt x="2894" y="619"/>
                    <a:pt x="2243"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16500" y="2806375"/>
              <a:ext cx="74400" cy="73450"/>
            </a:xfrm>
            <a:custGeom>
              <a:avLst/>
              <a:gdLst/>
              <a:ahLst/>
              <a:cxnLst/>
              <a:rect l="l" t="t" r="r" b="b"/>
              <a:pathLst>
                <a:path w="2976" h="2938" extrusionOk="0">
                  <a:moveTo>
                    <a:pt x="1489" y="1"/>
                  </a:moveTo>
                  <a:cubicBezTo>
                    <a:pt x="1468" y="1"/>
                    <a:pt x="1447" y="1"/>
                    <a:pt x="1426" y="2"/>
                  </a:cubicBezTo>
                  <a:cubicBezTo>
                    <a:pt x="624" y="29"/>
                    <a:pt x="0" y="715"/>
                    <a:pt x="28" y="1524"/>
                  </a:cubicBezTo>
                  <a:cubicBezTo>
                    <a:pt x="61" y="2312"/>
                    <a:pt x="706" y="2938"/>
                    <a:pt x="1481" y="2938"/>
                  </a:cubicBezTo>
                  <a:cubicBezTo>
                    <a:pt x="1501" y="2938"/>
                    <a:pt x="1522" y="2937"/>
                    <a:pt x="1543" y="2936"/>
                  </a:cubicBezTo>
                  <a:cubicBezTo>
                    <a:pt x="2352" y="2902"/>
                    <a:pt x="2976" y="2223"/>
                    <a:pt x="2941" y="1414"/>
                  </a:cubicBezTo>
                  <a:cubicBezTo>
                    <a:pt x="2915" y="620"/>
                    <a:pt x="2270"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237575" y="2828500"/>
              <a:ext cx="30200" cy="29875"/>
            </a:xfrm>
            <a:custGeom>
              <a:avLst/>
              <a:gdLst/>
              <a:ahLst/>
              <a:cxnLst/>
              <a:rect l="l" t="t" r="r" b="b"/>
              <a:pathLst>
                <a:path w="1208" h="1195" extrusionOk="0">
                  <a:moveTo>
                    <a:pt x="609" y="1"/>
                  </a:moveTo>
                  <a:cubicBezTo>
                    <a:pt x="600" y="1"/>
                    <a:pt x="592" y="1"/>
                    <a:pt x="583" y="1"/>
                  </a:cubicBezTo>
                  <a:cubicBezTo>
                    <a:pt x="254" y="15"/>
                    <a:pt x="0" y="289"/>
                    <a:pt x="14" y="618"/>
                  </a:cubicBezTo>
                  <a:cubicBezTo>
                    <a:pt x="28" y="939"/>
                    <a:pt x="288" y="1195"/>
                    <a:pt x="606" y="1195"/>
                  </a:cubicBezTo>
                  <a:cubicBezTo>
                    <a:pt x="615" y="1195"/>
                    <a:pt x="623" y="1195"/>
                    <a:pt x="631" y="1194"/>
                  </a:cubicBezTo>
                  <a:cubicBezTo>
                    <a:pt x="953" y="1181"/>
                    <a:pt x="1207" y="899"/>
                    <a:pt x="1200" y="570"/>
                  </a:cubicBezTo>
                  <a:cubicBezTo>
                    <a:pt x="1187" y="250"/>
                    <a:pt x="926" y="1"/>
                    <a:pt x="609"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471525" y="2668700"/>
              <a:ext cx="51275" cy="62000"/>
            </a:xfrm>
            <a:custGeom>
              <a:avLst/>
              <a:gdLst/>
              <a:ahLst/>
              <a:cxnLst/>
              <a:rect l="l" t="t" r="r" b="b"/>
              <a:pathLst>
                <a:path w="2051" h="2480" extrusionOk="0">
                  <a:moveTo>
                    <a:pt x="1313" y="0"/>
                  </a:moveTo>
                  <a:cubicBezTo>
                    <a:pt x="935" y="0"/>
                    <a:pt x="509" y="345"/>
                    <a:pt x="281" y="875"/>
                  </a:cubicBezTo>
                  <a:cubicBezTo>
                    <a:pt x="0" y="1512"/>
                    <a:pt x="117" y="2170"/>
                    <a:pt x="535" y="2355"/>
                  </a:cubicBezTo>
                  <a:cubicBezTo>
                    <a:pt x="563" y="2362"/>
                    <a:pt x="768" y="2458"/>
                    <a:pt x="796" y="2465"/>
                  </a:cubicBezTo>
                  <a:cubicBezTo>
                    <a:pt x="835" y="2475"/>
                    <a:pt x="874" y="2480"/>
                    <a:pt x="911" y="2480"/>
                  </a:cubicBezTo>
                  <a:cubicBezTo>
                    <a:pt x="1263" y="2480"/>
                    <a:pt x="1555" y="2064"/>
                    <a:pt x="1790" y="1526"/>
                  </a:cubicBezTo>
                  <a:cubicBezTo>
                    <a:pt x="2050" y="916"/>
                    <a:pt x="2016" y="271"/>
                    <a:pt x="1776" y="155"/>
                  </a:cubicBezTo>
                  <a:cubicBezTo>
                    <a:pt x="1742" y="134"/>
                    <a:pt x="1570" y="66"/>
                    <a:pt x="1536" y="45"/>
                  </a:cubicBezTo>
                  <a:cubicBezTo>
                    <a:pt x="1465" y="15"/>
                    <a:pt x="1390"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7700" y="2671425"/>
              <a:ext cx="51600" cy="59875"/>
            </a:xfrm>
            <a:custGeom>
              <a:avLst/>
              <a:gdLst/>
              <a:ahLst/>
              <a:cxnLst/>
              <a:rect l="l" t="t" r="r" b="b"/>
              <a:pathLst>
                <a:path w="2064" h="2395" extrusionOk="0">
                  <a:moveTo>
                    <a:pt x="1303" y="0"/>
                  </a:moveTo>
                  <a:cubicBezTo>
                    <a:pt x="926" y="0"/>
                    <a:pt x="502" y="340"/>
                    <a:pt x="274" y="868"/>
                  </a:cubicBezTo>
                  <a:cubicBezTo>
                    <a:pt x="0" y="1506"/>
                    <a:pt x="117" y="2171"/>
                    <a:pt x="528" y="2349"/>
                  </a:cubicBezTo>
                  <a:cubicBezTo>
                    <a:pt x="600" y="2380"/>
                    <a:pt x="676" y="2395"/>
                    <a:pt x="754" y="2395"/>
                  </a:cubicBezTo>
                  <a:cubicBezTo>
                    <a:pt x="1131" y="2395"/>
                    <a:pt x="1556" y="2055"/>
                    <a:pt x="1783" y="1527"/>
                  </a:cubicBezTo>
                  <a:cubicBezTo>
                    <a:pt x="2064" y="889"/>
                    <a:pt x="1947" y="224"/>
                    <a:pt x="1529" y="46"/>
                  </a:cubicBezTo>
                  <a:cubicBezTo>
                    <a:pt x="1457" y="15"/>
                    <a:pt x="1381"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495175" y="2690750"/>
              <a:ext cx="20925" cy="24300"/>
            </a:xfrm>
            <a:custGeom>
              <a:avLst/>
              <a:gdLst/>
              <a:ahLst/>
              <a:cxnLst/>
              <a:rect l="l" t="t" r="r" b="b"/>
              <a:pathLst>
                <a:path w="837" h="972" extrusionOk="0">
                  <a:moveTo>
                    <a:pt x="530" y="1"/>
                  </a:moveTo>
                  <a:cubicBezTo>
                    <a:pt x="377" y="1"/>
                    <a:pt x="206" y="141"/>
                    <a:pt x="110" y="356"/>
                  </a:cubicBezTo>
                  <a:cubicBezTo>
                    <a:pt x="0" y="610"/>
                    <a:pt x="48" y="884"/>
                    <a:pt x="220" y="952"/>
                  </a:cubicBezTo>
                  <a:cubicBezTo>
                    <a:pt x="249" y="966"/>
                    <a:pt x="279" y="972"/>
                    <a:pt x="311" y="972"/>
                  </a:cubicBezTo>
                  <a:cubicBezTo>
                    <a:pt x="462" y="972"/>
                    <a:pt x="637" y="832"/>
                    <a:pt x="727" y="616"/>
                  </a:cubicBezTo>
                  <a:cubicBezTo>
                    <a:pt x="837" y="363"/>
                    <a:pt x="796" y="89"/>
                    <a:pt x="624" y="20"/>
                  </a:cubicBezTo>
                  <a:cubicBezTo>
                    <a:pt x="594" y="7"/>
                    <a:pt x="563" y="1"/>
                    <a:pt x="530"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50600" y="2738725"/>
              <a:ext cx="58725" cy="19900"/>
            </a:xfrm>
            <a:custGeom>
              <a:avLst/>
              <a:gdLst/>
              <a:ahLst/>
              <a:cxnLst/>
              <a:rect l="l" t="t" r="r" b="b"/>
              <a:pathLst>
                <a:path w="2349" h="796" extrusionOk="0">
                  <a:moveTo>
                    <a:pt x="1605" y="0"/>
                  </a:moveTo>
                  <a:lnTo>
                    <a:pt x="0" y="542"/>
                  </a:lnTo>
                  <a:cubicBezTo>
                    <a:pt x="0" y="542"/>
                    <a:pt x="261" y="795"/>
                    <a:pt x="268" y="795"/>
                  </a:cubicBezTo>
                  <a:cubicBezTo>
                    <a:pt x="268" y="795"/>
                    <a:pt x="268" y="795"/>
                    <a:pt x="268" y="795"/>
                  </a:cubicBezTo>
                  <a:cubicBezTo>
                    <a:pt x="268" y="795"/>
                    <a:pt x="2092" y="473"/>
                    <a:pt x="2255" y="473"/>
                  </a:cubicBezTo>
                  <a:cubicBezTo>
                    <a:pt x="2258" y="473"/>
                    <a:pt x="2261" y="473"/>
                    <a:pt x="2263" y="473"/>
                  </a:cubicBezTo>
                  <a:cubicBezTo>
                    <a:pt x="2264" y="473"/>
                    <a:pt x="2264" y="473"/>
                    <a:pt x="2265" y="473"/>
                  </a:cubicBezTo>
                  <a:cubicBezTo>
                    <a:pt x="2348" y="473"/>
                    <a:pt x="1605" y="0"/>
                    <a:pt x="1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48725" y="2723400"/>
              <a:ext cx="16025" cy="54925"/>
            </a:xfrm>
            <a:custGeom>
              <a:avLst/>
              <a:gdLst/>
              <a:ahLst/>
              <a:cxnLst/>
              <a:rect l="l" t="t" r="r" b="b"/>
              <a:pathLst>
                <a:path w="641" h="2197" extrusionOk="0">
                  <a:moveTo>
                    <a:pt x="635" y="0"/>
                  </a:moveTo>
                  <a:cubicBezTo>
                    <a:pt x="580" y="0"/>
                    <a:pt x="1" y="503"/>
                    <a:pt x="1" y="503"/>
                  </a:cubicBezTo>
                  <a:lnTo>
                    <a:pt x="49" y="2197"/>
                  </a:lnTo>
                  <a:cubicBezTo>
                    <a:pt x="49" y="2197"/>
                    <a:pt x="378" y="2012"/>
                    <a:pt x="371" y="2012"/>
                  </a:cubicBezTo>
                  <a:cubicBezTo>
                    <a:pt x="371" y="2012"/>
                    <a:pt x="604" y="99"/>
                    <a:pt x="638" y="10"/>
                  </a:cubicBezTo>
                  <a:cubicBezTo>
                    <a:pt x="641" y="3"/>
                    <a:pt x="639" y="0"/>
                    <a:pt x="635"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365600" y="2521225"/>
              <a:ext cx="58725" cy="19900"/>
            </a:xfrm>
            <a:custGeom>
              <a:avLst/>
              <a:gdLst/>
              <a:ahLst/>
              <a:cxnLst/>
              <a:rect l="l" t="t" r="r" b="b"/>
              <a:pathLst>
                <a:path w="2349" h="796" extrusionOk="0">
                  <a:moveTo>
                    <a:pt x="1612" y="0"/>
                  </a:moveTo>
                  <a:lnTo>
                    <a:pt x="1" y="535"/>
                  </a:lnTo>
                  <a:cubicBezTo>
                    <a:pt x="1" y="535"/>
                    <a:pt x="268" y="796"/>
                    <a:pt x="275" y="796"/>
                  </a:cubicBezTo>
                  <a:cubicBezTo>
                    <a:pt x="275" y="796"/>
                    <a:pt x="275" y="796"/>
                    <a:pt x="275" y="795"/>
                  </a:cubicBezTo>
                  <a:cubicBezTo>
                    <a:pt x="275" y="789"/>
                    <a:pt x="2135" y="466"/>
                    <a:pt x="2260" y="466"/>
                  </a:cubicBezTo>
                  <a:cubicBezTo>
                    <a:pt x="2261" y="466"/>
                    <a:pt x="2262" y="466"/>
                    <a:pt x="2263" y="466"/>
                  </a:cubicBezTo>
                  <a:cubicBezTo>
                    <a:pt x="2264" y="466"/>
                    <a:pt x="2264" y="466"/>
                    <a:pt x="2265" y="466"/>
                  </a:cubicBezTo>
                  <a:cubicBezTo>
                    <a:pt x="2348"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77425" y="2584300"/>
              <a:ext cx="58450" cy="19900"/>
            </a:xfrm>
            <a:custGeom>
              <a:avLst/>
              <a:gdLst/>
              <a:ahLst/>
              <a:cxnLst/>
              <a:rect l="l" t="t" r="r" b="b"/>
              <a:pathLst>
                <a:path w="2338" h="796" extrusionOk="0">
                  <a:moveTo>
                    <a:pt x="1604" y="0"/>
                  </a:moveTo>
                  <a:lnTo>
                    <a:pt x="0" y="542"/>
                  </a:lnTo>
                  <a:cubicBezTo>
                    <a:pt x="0" y="542"/>
                    <a:pt x="261" y="795"/>
                    <a:pt x="267" y="795"/>
                  </a:cubicBezTo>
                  <a:cubicBezTo>
                    <a:pt x="267" y="795"/>
                    <a:pt x="267" y="795"/>
                    <a:pt x="267" y="795"/>
                  </a:cubicBezTo>
                  <a:cubicBezTo>
                    <a:pt x="267" y="789"/>
                    <a:pt x="2128" y="466"/>
                    <a:pt x="2259" y="466"/>
                  </a:cubicBezTo>
                  <a:cubicBezTo>
                    <a:pt x="2260" y="466"/>
                    <a:pt x="2261" y="466"/>
                    <a:pt x="2262" y="466"/>
                  </a:cubicBezTo>
                  <a:cubicBezTo>
                    <a:pt x="2264" y="466"/>
                    <a:pt x="2265" y="467"/>
                    <a:pt x="2266" y="467"/>
                  </a:cubicBezTo>
                  <a:cubicBezTo>
                    <a:pt x="2337" y="467"/>
                    <a:pt x="1604" y="0"/>
                    <a:pt x="1604"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58550" y="2767175"/>
              <a:ext cx="58725" cy="19900"/>
            </a:xfrm>
            <a:custGeom>
              <a:avLst/>
              <a:gdLst/>
              <a:ahLst/>
              <a:cxnLst/>
              <a:rect l="l" t="t" r="r" b="b"/>
              <a:pathLst>
                <a:path w="2349" h="796" extrusionOk="0">
                  <a:moveTo>
                    <a:pt x="1612" y="0"/>
                  </a:moveTo>
                  <a:lnTo>
                    <a:pt x="1" y="535"/>
                  </a:lnTo>
                  <a:cubicBezTo>
                    <a:pt x="1" y="535"/>
                    <a:pt x="268" y="795"/>
                    <a:pt x="275" y="795"/>
                  </a:cubicBezTo>
                  <a:cubicBezTo>
                    <a:pt x="275" y="795"/>
                    <a:pt x="275" y="795"/>
                    <a:pt x="275" y="795"/>
                  </a:cubicBezTo>
                  <a:cubicBezTo>
                    <a:pt x="275" y="789"/>
                    <a:pt x="2135" y="466"/>
                    <a:pt x="2267" y="466"/>
                  </a:cubicBezTo>
                  <a:cubicBezTo>
                    <a:pt x="2268" y="466"/>
                    <a:pt x="2269" y="466"/>
                    <a:pt x="2270" y="466"/>
                  </a:cubicBezTo>
                  <a:cubicBezTo>
                    <a:pt x="2271" y="466"/>
                    <a:pt x="2271" y="466"/>
                    <a:pt x="2272" y="466"/>
                  </a:cubicBezTo>
                  <a:cubicBezTo>
                    <a:pt x="2349"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344875" y="2615150"/>
              <a:ext cx="42150" cy="39200"/>
            </a:xfrm>
            <a:custGeom>
              <a:avLst/>
              <a:gdLst/>
              <a:ahLst/>
              <a:cxnLst/>
              <a:rect l="l" t="t" r="r" b="b"/>
              <a:pathLst>
                <a:path w="1686" h="1568" extrusionOk="0">
                  <a:moveTo>
                    <a:pt x="0" y="0"/>
                  </a:moveTo>
                  <a:cubicBezTo>
                    <a:pt x="0" y="0"/>
                    <a:pt x="0" y="377"/>
                    <a:pt x="7" y="377"/>
                  </a:cubicBezTo>
                  <a:cubicBezTo>
                    <a:pt x="7" y="377"/>
                    <a:pt x="7" y="377"/>
                    <a:pt x="7" y="377"/>
                  </a:cubicBezTo>
                  <a:cubicBezTo>
                    <a:pt x="17" y="377"/>
                    <a:pt x="1577" y="1488"/>
                    <a:pt x="1639" y="1563"/>
                  </a:cubicBezTo>
                  <a:cubicBezTo>
                    <a:pt x="1641" y="1566"/>
                    <a:pt x="1643" y="1567"/>
                    <a:pt x="1645" y="1567"/>
                  </a:cubicBezTo>
                  <a:cubicBezTo>
                    <a:pt x="1686" y="1567"/>
                    <a:pt x="1508" y="768"/>
                    <a:pt x="1508" y="76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76475" y="2792175"/>
              <a:ext cx="25400" cy="26100"/>
            </a:xfrm>
            <a:custGeom>
              <a:avLst/>
              <a:gdLst/>
              <a:ahLst/>
              <a:cxnLst/>
              <a:rect l="l" t="t" r="r" b="b"/>
              <a:pathLst>
                <a:path w="1016" h="1044" extrusionOk="0">
                  <a:moveTo>
                    <a:pt x="275" y="1"/>
                  </a:moveTo>
                  <a:lnTo>
                    <a:pt x="1" y="255"/>
                  </a:lnTo>
                  <a:lnTo>
                    <a:pt x="1015" y="1043"/>
                  </a:lnTo>
                  <a:lnTo>
                    <a:pt x="919" y="440"/>
                  </a:lnTo>
                  <a:cubicBezTo>
                    <a:pt x="906" y="412"/>
                    <a:pt x="275"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81350" y="2818750"/>
              <a:ext cx="25225" cy="26075"/>
            </a:xfrm>
            <a:custGeom>
              <a:avLst/>
              <a:gdLst/>
              <a:ahLst/>
              <a:cxnLst/>
              <a:rect l="l" t="t" r="r" b="b"/>
              <a:pathLst>
                <a:path w="1009" h="1043" extrusionOk="0">
                  <a:moveTo>
                    <a:pt x="268" y="1"/>
                  </a:moveTo>
                  <a:lnTo>
                    <a:pt x="1" y="247"/>
                  </a:lnTo>
                  <a:lnTo>
                    <a:pt x="1009" y="1043"/>
                  </a:lnTo>
                  <a:lnTo>
                    <a:pt x="913" y="439"/>
                  </a:lnTo>
                  <a:cubicBezTo>
                    <a:pt x="899" y="412"/>
                    <a:pt x="268"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08875" y="2826300"/>
              <a:ext cx="43725" cy="30875"/>
            </a:xfrm>
            <a:custGeom>
              <a:avLst/>
              <a:gdLst/>
              <a:ahLst/>
              <a:cxnLst/>
              <a:rect l="l" t="t" r="r" b="b"/>
              <a:pathLst>
                <a:path w="1749" h="1235" extrusionOk="0">
                  <a:moveTo>
                    <a:pt x="1749" y="953"/>
                  </a:moveTo>
                  <a:lnTo>
                    <a:pt x="1748" y="954"/>
                  </a:lnTo>
                  <a:lnTo>
                    <a:pt x="1748" y="954"/>
                  </a:lnTo>
                  <a:cubicBezTo>
                    <a:pt x="1748" y="953"/>
                    <a:pt x="1748" y="953"/>
                    <a:pt x="1749" y="953"/>
                  </a:cubicBezTo>
                  <a:close/>
                  <a:moveTo>
                    <a:pt x="878" y="0"/>
                  </a:moveTo>
                  <a:cubicBezTo>
                    <a:pt x="878" y="0"/>
                    <a:pt x="0" y="398"/>
                    <a:pt x="69" y="405"/>
                  </a:cubicBezTo>
                  <a:cubicBezTo>
                    <a:pt x="138" y="418"/>
                    <a:pt x="1241" y="1234"/>
                    <a:pt x="1241" y="1234"/>
                  </a:cubicBezTo>
                  <a:lnTo>
                    <a:pt x="1748" y="954"/>
                  </a:lnTo>
                  <a:lnTo>
                    <a:pt x="1748" y="954"/>
                  </a:lnTo>
                  <a:cubicBezTo>
                    <a:pt x="1748" y="954"/>
                    <a:pt x="1747" y="954"/>
                    <a:pt x="1747" y="954"/>
                  </a:cubicBezTo>
                  <a:cubicBezTo>
                    <a:pt x="1691"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299100" y="2676150"/>
              <a:ext cx="43900" cy="30700"/>
            </a:xfrm>
            <a:custGeom>
              <a:avLst/>
              <a:gdLst/>
              <a:ahLst/>
              <a:cxnLst/>
              <a:rect l="l" t="t" r="r" b="b"/>
              <a:pathLst>
                <a:path w="1756" h="1228" extrusionOk="0">
                  <a:moveTo>
                    <a:pt x="1756" y="954"/>
                  </a:moveTo>
                  <a:lnTo>
                    <a:pt x="1756" y="954"/>
                  </a:lnTo>
                  <a:lnTo>
                    <a:pt x="1756" y="954"/>
                  </a:lnTo>
                  <a:cubicBezTo>
                    <a:pt x="1756" y="954"/>
                    <a:pt x="1756" y="954"/>
                    <a:pt x="1756" y="954"/>
                  </a:cubicBezTo>
                  <a:close/>
                  <a:moveTo>
                    <a:pt x="878" y="1"/>
                  </a:moveTo>
                  <a:cubicBezTo>
                    <a:pt x="878" y="1"/>
                    <a:pt x="1" y="391"/>
                    <a:pt x="69" y="405"/>
                  </a:cubicBezTo>
                  <a:cubicBezTo>
                    <a:pt x="138" y="419"/>
                    <a:pt x="1248" y="1228"/>
                    <a:pt x="1248" y="1228"/>
                  </a:cubicBezTo>
                  <a:lnTo>
                    <a:pt x="1756" y="954"/>
                  </a:lnTo>
                  <a:lnTo>
                    <a:pt x="1756" y="954"/>
                  </a:lnTo>
                  <a:cubicBezTo>
                    <a:pt x="1755" y="954"/>
                    <a:pt x="1755" y="954"/>
                    <a:pt x="1754" y="954"/>
                  </a:cubicBezTo>
                  <a:cubicBezTo>
                    <a:pt x="1704" y="954"/>
                    <a:pt x="878"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75275" y="2510775"/>
              <a:ext cx="43725" cy="30700"/>
            </a:xfrm>
            <a:custGeom>
              <a:avLst/>
              <a:gdLst/>
              <a:ahLst/>
              <a:cxnLst/>
              <a:rect l="l" t="t" r="r" b="b"/>
              <a:pathLst>
                <a:path w="1749" h="1228" extrusionOk="0">
                  <a:moveTo>
                    <a:pt x="1749" y="946"/>
                  </a:moveTo>
                  <a:lnTo>
                    <a:pt x="1748" y="946"/>
                  </a:lnTo>
                  <a:lnTo>
                    <a:pt x="1748" y="946"/>
                  </a:lnTo>
                  <a:cubicBezTo>
                    <a:pt x="1748" y="946"/>
                    <a:pt x="1749" y="946"/>
                    <a:pt x="1749" y="946"/>
                  </a:cubicBezTo>
                  <a:close/>
                  <a:moveTo>
                    <a:pt x="878" y="0"/>
                  </a:moveTo>
                  <a:cubicBezTo>
                    <a:pt x="878" y="0"/>
                    <a:pt x="1" y="391"/>
                    <a:pt x="69" y="404"/>
                  </a:cubicBezTo>
                  <a:cubicBezTo>
                    <a:pt x="138" y="411"/>
                    <a:pt x="1242" y="1227"/>
                    <a:pt x="1242" y="1227"/>
                  </a:cubicBezTo>
                  <a:lnTo>
                    <a:pt x="1748" y="946"/>
                  </a:lnTo>
                  <a:lnTo>
                    <a:pt x="1748" y="946"/>
                  </a:lnTo>
                  <a:cubicBezTo>
                    <a:pt x="1748" y="947"/>
                    <a:pt x="1747" y="947"/>
                    <a:pt x="1747" y="947"/>
                  </a:cubicBezTo>
                  <a:cubicBezTo>
                    <a:pt x="1692" y="947"/>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482325" y="2765975"/>
              <a:ext cx="43900" cy="30875"/>
            </a:xfrm>
            <a:custGeom>
              <a:avLst/>
              <a:gdLst/>
              <a:ahLst/>
              <a:cxnLst/>
              <a:rect l="l" t="t" r="r" b="b"/>
              <a:pathLst>
                <a:path w="1756" h="1235" extrusionOk="0">
                  <a:moveTo>
                    <a:pt x="1755" y="953"/>
                  </a:moveTo>
                  <a:lnTo>
                    <a:pt x="1755" y="953"/>
                  </a:lnTo>
                  <a:lnTo>
                    <a:pt x="1755" y="953"/>
                  </a:lnTo>
                  <a:cubicBezTo>
                    <a:pt x="1755" y="953"/>
                    <a:pt x="1755" y="953"/>
                    <a:pt x="1755" y="953"/>
                  </a:cubicBezTo>
                  <a:close/>
                  <a:moveTo>
                    <a:pt x="878" y="0"/>
                  </a:moveTo>
                  <a:cubicBezTo>
                    <a:pt x="878" y="0"/>
                    <a:pt x="0" y="398"/>
                    <a:pt x="69" y="405"/>
                  </a:cubicBezTo>
                  <a:cubicBezTo>
                    <a:pt x="137" y="418"/>
                    <a:pt x="1248" y="1234"/>
                    <a:pt x="1248" y="1234"/>
                  </a:cubicBezTo>
                  <a:lnTo>
                    <a:pt x="1755" y="953"/>
                  </a:lnTo>
                  <a:lnTo>
                    <a:pt x="1755" y="953"/>
                  </a:lnTo>
                  <a:cubicBezTo>
                    <a:pt x="1754" y="954"/>
                    <a:pt x="1754" y="954"/>
                    <a:pt x="1753" y="954"/>
                  </a:cubicBezTo>
                  <a:cubicBezTo>
                    <a:pt x="1698"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369200" y="2822775"/>
              <a:ext cx="48350" cy="18625"/>
            </a:xfrm>
            <a:custGeom>
              <a:avLst/>
              <a:gdLst/>
              <a:ahLst/>
              <a:cxnLst/>
              <a:rect l="l" t="t" r="r" b="b"/>
              <a:pathLst>
                <a:path w="1934" h="745" extrusionOk="0">
                  <a:moveTo>
                    <a:pt x="1088" y="0"/>
                  </a:moveTo>
                  <a:cubicBezTo>
                    <a:pt x="889" y="0"/>
                    <a:pt x="1" y="278"/>
                    <a:pt x="1" y="278"/>
                  </a:cubicBezTo>
                  <a:lnTo>
                    <a:pt x="618" y="745"/>
                  </a:lnTo>
                  <a:cubicBezTo>
                    <a:pt x="618" y="745"/>
                    <a:pt x="1934" y="237"/>
                    <a:pt x="1872" y="196"/>
                  </a:cubicBezTo>
                  <a:cubicBezTo>
                    <a:pt x="1804" y="155"/>
                    <a:pt x="1118" y="4"/>
                    <a:pt x="1118" y="4"/>
                  </a:cubicBezTo>
                  <a:cubicBezTo>
                    <a:pt x="1111" y="2"/>
                    <a:pt x="1101" y="0"/>
                    <a:pt x="1088"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400900" y="2661150"/>
              <a:ext cx="48375" cy="18625"/>
            </a:xfrm>
            <a:custGeom>
              <a:avLst/>
              <a:gdLst/>
              <a:ahLst/>
              <a:cxnLst/>
              <a:rect l="l" t="t" r="r" b="b"/>
              <a:pathLst>
                <a:path w="1935" h="745" extrusionOk="0">
                  <a:moveTo>
                    <a:pt x="1089" y="1"/>
                  </a:moveTo>
                  <a:cubicBezTo>
                    <a:pt x="889" y="1"/>
                    <a:pt x="1" y="279"/>
                    <a:pt x="1" y="279"/>
                  </a:cubicBezTo>
                  <a:lnTo>
                    <a:pt x="618" y="745"/>
                  </a:lnTo>
                  <a:cubicBezTo>
                    <a:pt x="618" y="745"/>
                    <a:pt x="1934" y="237"/>
                    <a:pt x="1872" y="196"/>
                  </a:cubicBezTo>
                  <a:cubicBezTo>
                    <a:pt x="1804" y="155"/>
                    <a:pt x="1118" y="4"/>
                    <a:pt x="1118" y="4"/>
                  </a:cubicBezTo>
                  <a:cubicBezTo>
                    <a:pt x="1112" y="2"/>
                    <a:pt x="1102"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55225" y="2636650"/>
              <a:ext cx="48350" cy="18625"/>
            </a:xfrm>
            <a:custGeom>
              <a:avLst/>
              <a:gdLst/>
              <a:ahLst/>
              <a:cxnLst/>
              <a:rect l="l" t="t" r="r" b="b"/>
              <a:pathLst>
                <a:path w="1934" h="745" extrusionOk="0">
                  <a:moveTo>
                    <a:pt x="1083" y="0"/>
                  </a:moveTo>
                  <a:cubicBezTo>
                    <a:pt x="889" y="0"/>
                    <a:pt x="1" y="278"/>
                    <a:pt x="1" y="278"/>
                  </a:cubicBezTo>
                  <a:lnTo>
                    <a:pt x="618" y="744"/>
                  </a:lnTo>
                  <a:cubicBezTo>
                    <a:pt x="618" y="744"/>
                    <a:pt x="1934" y="237"/>
                    <a:pt x="1865" y="196"/>
                  </a:cubicBezTo>
                  <a:cubicBezTo>
                    <a:pt x="1804" y="155"/>
                    <a:pt x="1111" y="4"/>
                    <a:pt x="1111" y="4"/>
                  </a:cubicBezTo>
                  <a:cubicBezTo>
                    <a:pt x="1105" y="1"/>
                    <a:pt x="1095" y="0"/>
                    <a:pt x="1083"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87700" y="2804325"/>
              <a:ext cx="24900" cy="11700"/>
            </a:xfrm>
            <a:custGeom>
              <a:avLst/>
              <a:gdLst/>
              <a:ahLst/>
              <a:cxnLst/>
              <a:rect l="l" t="t" r="r" b="b"/>
              <a:pathLst>
                <a:path w="996" h="468" extrusionOk="0">
                  <a:moveTo>
                    <a:pt x="746" y="0"/>
                  </a:moveTo>
                  <a:cubicBezTo>
                    <a:pt x="560" y="0"/>
                    <a:pt x="1" y="15"/>
                    <a:pt x="1" y="15"/>
                  </a:cubicBezTo>
                  <a:lnTo>
                    <a:pt x="303" y="345"/>
                  </a:lnTo>
                  <a:lnTo>
                    <a:pt x="995" y="468"/>
                  </a:lnTo>
                  <a:lnTo>
                    <a:pt x="803" y="2"/>
                  </a:lnTo>
                  <a:cubicBezTo>
                    <a:pt x="797" y="1"/>
                    <a:pt x="777" y="0"/>
                    <a:pt x="746"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269275" y="2560775"/>
              <a:ext cx="24875" cy="11725"/>
            </a:xfrm>
            <a:custGeom>
              <a:avLst/>
              <a:gdLst/>
              <a:ahLst/>
              <a:cxnLst/>
              <a:rect l="l" t="t" r="r" b="b"/>
              <a:pathLst>
                <a:path w="995" h="469" extrusionOk="0">
                  <a:moveTo>
                    <a:pt x="745" y="0"/>
                  </a:moveTo>
                  <a:cubicBezTo>
                    <a:pt x="560" y="0"/>
                    <a:pt x="1" y="16"/>
                    <a:pt x="1" y="16"/>
                  </a:cubicBezTo>
                  <a:lnTo>
                    <a:pt x="302" y="352"/>
                  </a:lnTo>
                  <a:lnTo>
                    <a:pt x="995" y="468"/>
                  </a:lnTo>
                  <a:lnTo>
                    <a:pt x="803" y="2"/>
                  </a:lnTo>
                  <a:cubicBezTo>
                    <a:pt x="797" y="1"/>
                    <a:pt x="77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414275" y="2841375"/>
              <a:ext cx="24200" cy="17675"/>
            </a:xfrm>
            <a:custGeom>
              <a:avLst/>
              <a:gdLst/>
              <a:ahLst/>
              <a:cxnLst/>
              <a:rect l="l" t="t" r="r" b="b"/>
              <a:pathLst>
                <a:path w="968" h="707" extrusionOk="0">
                  <a:moveTo>
                    <a:pt x="398" y="1"/>
                  </a:moveTo>
                  <a:lnTo>
                    <a:pt x="1" y="124"/>
                  </a:lnTo>
                  <a:lnTo>
                    <a:pt x="309" y="707"/>
                  </a:lnTo>
                  <a:lnTo>
                    <a:pt x="967" y="480"/>
                  </a:lnTo>
                  <a:lnTo>
                    <a:pt x="398" y="1"/>
                  </a:ln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362175" y="2877200"/>
              <a:ext cx="24200" cy="17850"/>
            </a:xfrm>
            <a:custGeom>
              <a:avLst/>
              <a:gdLst/>
              <a:ahLst/>
              <a:cxnLst/>
              <a:rect l="l" t="t" r="r" b="b"/>
              <a:pathLst>
                <a:path w="968" h="714" extrusionOk="0">
                  <a:moveTo>
                    <a:pt x="405" y="0"/>
                  </a:moveTo>
                  <a:lnTo>
                    <a:pt x="1" y="131"/>
                  </a:lnTo>
                  <a:lnTo>
                    <a:pt x="309" y="713"/>
                  </a:lnTo>
                  <a:lnTo>
                    <a:pt x="967" y="487"/>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276125" y="2898975"/>
              <a:ext cx="24200" cy="17675"/>
            </a:xfrm>
            <a:custGeom>
              <a:avLst/>
              <a:gdLst/>
              <a:ahLst/>
              <a:cxnLst/>
              <a:rect l="l" t="t" r="r" b="b"/>
              <a:pathLst>
                <a:path w="968" h="707" extrusionOk="0">
                  <a:moveTo>
                    <a:pt x="405" y="0"/>
                  </a:moveTo>
                  <a:lnTo>
                    <a:pt x="1" y="123"/>
                  </a:lnTo>
                  <a:lnTo>
                    <a:pt x="309" y="706"/>
                  </a:lnTo>
                  <a:lnTo>
                    <a:pt x="968" y="480"/>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147925" y="2739275"/>
              <a:ext cx="22150" cy="14375"/>
            </a:xfrm>
            <a:custGeom>
              <a:avLst/>
              <a:gdLst/>
              <a:ahLst/>
              <a:cxnLst/>
              <a:rect l="l" t="t" r="r" b="b"/>
              <a:pathLst>
                <a:path w="886" h="575" extrusionOk="0">
                  <a:moveTo>
                    <a:pt x="66" y="1"/>
                  </a:moveTo>
                  <a:cubicBezTo>
                    <a:pt x="36" y="1"/>
                    <a:pt x="13" y="2"/>
                    <a:pt x="1" y="5"/>
                  </a:cubicBezTo>
                  <a:lnTo>
                    <a:pt x="97" y="574"/>
                  </a:lnTo>
                  <a:lnTo>
                    <a:pt x="837" y="396"/>
                  </a:lnTo>
                  <a:lnTo>
                    <a:pt x="885" y="74"/>
                  </a:lnTo>
                  <a:cubicBezTo>
                    <a:pt x="885" y="74"/>
                    <a:pt x="282"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19675" y="2769225"/>
              <a:ext cx="32250" cy="16825"/>
            </a:xfrm>
            <a:custGeom>
              <a:avLst/>
              <a:gdLst/>
              <a:ahLst/>
              <a:cxnLst/>
              <a:rect l="l" t="t" r="r" b="b"/>
              <a:pathLst>
                <a:path w="1290"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383075" y="2714200"/>
              <a:ext cx="15450" cy="34825"/>
            </a:xfrm>
            <a:custGeom>
              <a:avLst/>
              <a:gdLst/>
              <a:ahLst/>
              <a:cxnLst/>
              <a:rect l="l" t="t" r="r" b="b"/>
              <a:pathLst>
                <a:path w="618" h="1393" extrusionOk="0">
                  <a:moveTo>
                    <a:pt x="542" y="1"/>
                  </a:moveTo>
                  <a:lnTo>
                    <a:pt x="1" y="295"/>
                  </a:lnTo>
                  <a:cubicBezTo>
                    <a:pt x="15" y="323"/>
                    <a:pt x="138" y="1392"/>
                    <a:pt x="138" y="1392"/>
                  </a:cubicBezTo>
                  <a:lnTo>
                    <a:pt x="618" y="988"/>
                  </a:lnTo>
                  <a:lnTo>
                    <a:pt x="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40575" y="2642225"/>
              <a:ext cx="32225" cy="16825"/>
            </a:xfrm>
            <a:custGeom>
              <a:avLst/>
              <a:gdLst/>
              <a:ahLst/>
              <a:cxnLst/>
              <a:rect l="l" t="t" r="r" b="b"/>
              <a:pathLst>
                <a:path w="1289"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217000" y="2697225"/>
              <a:ext cx="32250" cy="17000"/>
            </a:xfrm>
            <a:custGeom>
              <a:avLst/>
              <a:gdLst/>
              <a:ahLst/>
              <a:cxnLst/>
              <a:rect l="l" t="t" r="r" b="b"/>
              <a:pathLst>
                <a:path w="1290" h="680" extrusionOk="0">
                  <a:moveTo>
                    <a:pt x="1" y="1"/>
                  </a:moveTo>
                  <a:lnTo>
                    <a:pt x="309" y="556"/>
                  </a:lnTo>
                  <a:lnTo>
                    <a:pt x="1290" y="680"/>
                  </a:lnTo>
                  <a:lnTo>
                    <a:pt x="1105" y="83"/>
                  </a:lnTo>
                  <a:cubicBezTo>
                    <a:pt x="1103" y="84"/>
                    <a:pt x="1096" y="85"/>
                    <a:pt x="1086" y="85"/>
                  </a:cubicBezTo>
                  <a:cubicBezTo>
                    <a:pt x="938" y="8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463800" y="2598175"/>
              <a:ext cx="32250" cy="16825"/>
            </a:xfrm>
            <a:custGeom>
              <a:avLst/>
              <a:gdLst/>
              <a:ahLst/>
              <a:cxnLst/>
              <a:rect l="l" t="t" r="r" b="b"/>
              <a:pathLst>
                <a:path w="1290" h="673" extrusionOk="0">
                  <a:moveTo>
                    <a:pt x="1" y="0"/>
                  </a:moveTo>
                  <a:lnTo>
                    <a:pt x="303" y="556"/>
                  </a:lnTo>
                  <a:lnTo>
                    <a:pt x="1290" y="672"/>
                  </a:lnTo>
                  <a:lnTo>
                    <a:pt x="1105" y="83"/>
                  </a:lnTo>
                  <a:cubicBezTo>
                    <a:pt x="1103" y="84"/>
                    <a:pt x="1096" y="84"/>
                    <a:pt x="1086" y="84"/>
                  </a:cubicBezTo>
                  <a:cubicBezTo>
                    <a:pt x="939" y="8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265850" y="2833675"/>
              <a:ext cx="36375" cy="24175"/>
            </a:xfrm>
            <a:custGeom>
              <a:avLst/>
              <a:gdLst/>
              <a:ahLst/>
              <a:cxnLst/>
              <a:rect l="l" t="t" r="r" b="b"/>
              <a:pathLst>
                <a:path w="1455" h="967" extrusionOk="0">
                  <a:moveTo>
                    <a:pt x="858" y="0"/>
                  </a:moveTo>
                  <a:lnTo>
                    <a:pt x="1" y="651"/>
                  </a:lnTo>
                  <a:lnTo>
                    <a:pt x="789" y="967"/>
                  </a:lnTo>
                  <a:lnTo>
                    <a:pt x="1454" y="370"/>
                  </a:lnTo>
                  <a:lnTo>
                    <a:pt x="8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348125" y="2713025"/>
              <a:ext cx="153575" cy="199150"/>
            </a:xfrm>
            <a:custGeom>
              <a:avLst/>
              <a:gdLst/>
              <a:ahLst/>
              <a:cxnLst/>
              <a:rect l="l" t="t" r="r" b="b"/>
              <a:pathLst>
                <a:path w="6143" h="7966" extrusionOk="0">
                  <a:moveTo>
                    <a:pt x="3417" y="0"/>
                  </a:moveTo>
                  <a:cubicBezTo>
                    <a:pt x="2033" y="0"/>
                    <a:pt x="708" y="1499"/>
                    <a:pt x="371" y="3523"/>
                  </a:cubicBezTo>
                  <a:cubicBezTo>
                    <a:pt x="0" y="5710"/>
                    <a:pt x="912" y="7685"/>
                    <a:pt x="2407" y="7939"/>
                  </a:cubicBezTo>
                  <a:cubicBezTo>
                    <a:pt x="2513" y="7957"/>
                    <a:pt x="2619" y="7965"/>
                    <a:pt x="2724" y="7965"/>
                  </a:cubicBezTo>
                  <a:cubicBezTo>
                    <a:pt x="4103" y="7965"/>
                    <a:pt x="5429" y="6466"/>
                    <a:pt x="5773" y="4435"/>
                  </a:cubicBezTo>
                  <a:cubicBezTo>
                    <a:pt x="6143" y="2248"/>
                    <a:pt x="5231" y="274"/>
                    <a:pt x="3737" y="27"/>
                  </a:cubicBezTo>
                  <a:cubicBezTo>
                    <a:pt x="3630" y="9"/>
                    <a:pt x="3524"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392000" y="2736025"/>
              <a:ext cx="79550" cy="77050"/>
            </a:xfrm>
            <a:custGeom>
              <a:avLst/>
              <a:gdLst/>
              <a:ahLst/>
              <a:cxnLst/>
              <a:rect l="l" t="t" r="r" b="b"/>
              <a:pathLst>
                <a:path w="3182" h="3082" extrusionOk="0">
                  <a:moveTo>
                    <a:pt x="1617" y="0"/>
                  </a:moveTo>
                  <a:cubicBezTo>
                    <a:pt x="909" y="0"/>
                    <a:pt x="275" y="538"/>
                    <a:pt x="144" y="1294"/>
                  </a:cubicBezTo>
                  <a:cubicBezTo>
                    <a:pt x="0" y="2137"/>
                    <a:pt x="535" y="2926"/>
                    <a:pt x="1337" y="3063"/>
                  </a:cubicBezTo>
                  <a:cubicBezTo>
                    <a:pt x="1414" y="3075"/>
                    <a:pt x="1490" y="3081"/>
                    <a:pt x="1565" y="3081"/>
                  </a:cubicBezTo>
                  <a:cubicBezTo>
                    <a:pt x="2273" y="3081"/>
                    <a:pt x="2907" y="2544"/>
                    <a:pt x="3037" y="1788"/>
                  </a:cubicBezTo>
                  <a:cubicBezTo>
                    <a:pt x="3181" y="944"/>
                    <a:pt x="2647" y="156"/>
                    <a:pt x="1845" y="19"/>
                  </a:cubicBezTo>
                  <a:cubicBezTo>
                    <a:pt x="1768" y="6"/>
                    <a:pt x="1692"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426800" y="2747250"/>
              <a:ext cx="31725" cy="31450"/>
            </a:xfrm>
            <a:custGeom>
              <a:avLst/>
              <a:gdLst/>
              <a:ahLst/>
              <a:cxnLst/>
              <a:rect l="l" t="t" r="r" b="b"/>
              <a:pathLst>
                <a:path w="1269" h="1258" extrusionOk="0">
                  <a:moveTo>
                    <a:pt x="641" y="1"/>
                  </a:moveTo>
                  <a:cubicBezTo>
                    <a:pt x="361" y="1"/>
                    <a:pt x="111" y="221"/>
                    <a:pt x="55" y="530"/>
                  </a:cubicBezTo>
                  <a:cubicBezTo>
                    <a:pt x="0" y="879"/>
                    <a:pt x="206" y="1202"/>
                    <a:pt x="528" y="1250"/>
                  </a:cubicBezTo>
                  <a:cubicBezTo>
                    <a:pt x="559" y="1255"/>
                    <a:pt x="590" y="1258"/>
                    <a:pt x="620" y="1258"/>
                  </a:cubicBezTo>
                  <a:cubicBezTo>
                    <a:pt x="901" y="1258"/>
                    <a:pt x="1157" y="1038"/>
                    <a:pt x="1207" y="729"/>
                  </a:cubicBezTo>
                  <a:cubicBezTo>
                    <a:pt x="1268" y="386"/>
                    <a:pt x="1056" y="57"/>
                    <a:pt x="734" y="9"/>
                  </a:cubicBezTo>
                  <a:cubicBezTo>
                    <a:pt x="703" y="3"/>
                    <a:pt x="672" y="1"/>
                    <a:pt x="641"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846125" y="2677175"/>
              <a:ext cx="399350" cy="81950"/>
            </a:xfrm>
            <a:custGeom>
              <a:avLst/>
              <a:gdLst/>
              <a:ahLst/>
              <a:cxnLst/>
              <a:rect l="l" t="t" r="r" b="b"/>
              <a:pathLst>
                <a:path w="15974" h="3278" extrusionOk="0">
                  <a:moveTo>
                    <a:pt x="15679" y="1"/>
                  </a:moveTo>
                  <a:lnTo>
                    <a:pt x="0" y="2270"/>
                  </a:lnTo>
                  <a:lnTo>
                    <a:pt x="220" y="2723"/>
                  </a:lnTo>
                  <a:lnTo>
                    <a:pt x="329" y="3278"/>
                  </a:lnTo>
                  <a:lnTo>
                    <a:pt x="15953" y="721"/>
                  </a:lnTo>
                  <a:lnTo>
                    <a:pt x="15974" y="227"/>
                  </a:lnTo>
                  <a:lnTo>
                    <a:pt x="15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851600" y="2682850"/>
              <a:ext cx="393875" cy="76275"/>
            </a:xfrm>
            <a:custGeom>
              <a:avLst/>
              <a:gdLst/>
              <a:ahLst/>
              <a:cxnLst/>
              <a:rect l="l" t="t" r="r" b="b"/>
              <a:pathLst>
                <a:path w="15755" h="3051" extrusionOk="0">
                  <a:moveTo>
                    <a:pt x="15755" y="0"/>
                  </a:moveTo>
                  <a:lnTo>
                    <a:pt x="1" y="2496"/>
                  </a:lnTo>
                  <a:lnTo>
                    <a:pt x="110" y="3051"/>
                  </a:lnTo>
                  <a:lnTo>
                    <a:pt x="15734" y="494"/>
                  </a:lnTo>
                  <a:lnTo>
                    <a:pt x="15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840800" y="2597650"/>
              <a:ext cx="400225" cy="56925"/>
            </a:xfrm>
            <a:custGeom>
              <a:avLst/>
              <a:gdLst/>
              <a:ahLst/>
              <a:cxnLst/>
              <a:rect l="l" t="t" r="r" b="b"/>
              <a:pathLst>
                <a:path w="16009" h="2277" extrusionOk="0">
                  <a:moveTo>
                    <a:pt x="1" y="1"/>
                  </a:moveTo>
                  <a:lnTo>
                    <a:pt x="110" y="494"/>
                  </a:lnTo>
                  <a:lnTo>
                    <a:pt x="83" y="1057"/>
                  </a:lnTo>
                  <a:lnTo>
                    <a:pt x="15871" y="2277"/>
                  </a:lnTo>
                  <a:lnTo>
                    <a:pt x="16009" y="1804"/>
                  </a:lnTo>
                  <a:lnTo>
                    <a:pt x="15769" y="15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842850" y="2610000"/>
              <a:ext cx="398175" cy="44575"/>
            </a:xfrm>
            <a:custGeom>
              <a:avLst/>
              <a:gdLst/>
              <a:ahLst/>
              <a:cxnLst/>
              <a:rect l="l" t="t" r="r" b="b"/>
              <a:pathLst>
                <a:path w="15927" h="1783" extrusionOk="0">
                  <a:moveTo>
                    <a:pt x="28" y="0"/>
                  </a:moveTo>
                  <a:lnTo>
                    <a:pt x="1" y="563"/>
                  </a:lnTo>
                  <a:lnTo>
                    <a:pt x="15789" y="1783"/>
                  </a:lnTo>
                  <a:lnTo>
                    <a:pt x="15927" y="1310"/>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156000" y="2550675"/>
              <a:ext cx="204150" cy="164625"/>
            </a:xfrm>
            <a:custGeom>
              <a:avLst/>
              <a:gdLst/>
              <a:ahLst/>
              <a:cxnLst/>
              <a:rect l="l" t="t" r="r" b="b"/>
              <a:pathLst>
                <a:path w="8166" h="6585" extrusionOk="0">
                  <a:moveTo>
                    <a:pt x="2815" y="1"/>
                  </a:moveTo>
                  <a:cubicBezTo>
                    <a:pt x="2043" y="1"/>
                    <a:pt x="1369" y="262"/>
                    <a:pt x="946" y="797"/>
                  </a:cubicBezTo>
                  <a:cubicBezTo>
                    <a:pt x="0" y="1983"/>
                    <a:pt x="645" y="4060"/>
                    <a:pt x="2379" y="5438"/>
                  </a:cubicBezTo>
                  <a:cubicBezTo>
                    <a:pt x="3333" y="6196"/>
                    <a:pt x="4418" y="6585"/>
                    <a:pt x="5359" y="6585"/>
                  </a:cubicBezTo>
                  <a:cubicBezTo>
                    <a:pt x="6128" y="6585"/>
                    <a:pt x="6800" y="6325"/>
                    <a:pt x="7226" y="5794"/>
                  </a:cubicBezTo>
                  <a:cubicBezTo>
                    <a:pt x="8165" y="4608"/>
                    <a:pt x="7528" y="2531"/>
                    <a:pt x="5793" y="1146"/>
                  </a:cubicBezTo>
                  <a:cubicBezTo>
                    <a:pt x="4840" y="389"/>
                    <a:pt x="3755" y="1"/>
                    <a:pt x="2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185475" y="2571150"/>
              <a:ext cx="85550" cy="74825"/>
            </a:xfrm>
            <a:custGeom>
              <a:avLst/>
              <a:gdLst/>
              <a:ahLst/>
              <a:cxnLst/>
              <a:rect l="l" t="t" r="r" b="b"/>
              <a:pathLst>
                <a:path w="3422" h="2993" extrusionOk="0">
                  <a:moveTo>
                    <a:pt x="1641" y="1"/>
                  </a:moveTo>
                  <a:cubicBezTo>
                    <a:pt x="1208" y="1"/>
                    <a:pt x="787" y="184"/>
                    <a:pt x="508" y="540"/>
                  </a:cubicBezTo>
                  <a:cubicBezTo>
                    <a:pt x="0" y="1171"/>
                    <a:pt x="131" y="2117"/>
                    <a:pt x="796" y="2644"/>
                  </a:cubicBezTo>
                  <a:cubicBezTo>
                    <a:pt x="1090" y="2878"/>
                    <a:pt x="1440" y="2992"/>
                    <a:pt x="1783" y="2992"/>
                  </a:cubicBezTo>
                  <a:cubicBezTo>
                    <a:pt x="2215" y="2992"/>
                    <a:pt x="2635" y="2811"/>
                    <a:pt x="2914" y="2459"/>
                  </a:cubicBezTo>
                  <a:cubicBezTo>
                    <a:pt x="3421" y="1822"/>
                    <a:pt x="3291" y="876"/>
                    <a:pt x="2626" y="348"/>
                  </a:cubicBezTo>
                  <a:cubicBezTo>
                    <a:pt x="2333" y="115"/>
                    <a:pt x="1983"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05875" y="2578150"/>
              <a:ext cx="34625" cy="30125"/>
            </a:xfrm>
            <a:custGeom>
              <a:avLst/>
              <a:gdLst/>
              <a:ahLst/>
              <a:cxnLst/>
              <a:rect l="l" t="t" r="r" b="b"/>
              <a:pathLst>
                <a:path w="1385" h="1205" extrusionOk="0">
                  <a:moveTo>
                    <a:pt x="647" y="1"/>
                  </a:moveTo>
                  <a:cubicBezTo>
                    <a:pt x="474" y="1"/>
                    <a:pt x="309" y="72"/>
                    <a:pt x="199" y="212"/>
                  </a:cubicBezTo>
                  <a:cubicBezTo>
                    <a:pt x="0" y="459"/>
                    <a:pt x="55" y="843"/>
                    <a:pt x="329" y="1062"/>
                  </a:cubicBezTo>
                  <a:cubicBezTo>
                    <a:pt x="452" y="1157"/>
                    <a:pt x="597" y="1204"/>
                    <a:pt x="738" y="1204"/>
                  </a:cubicBezTo>
                  <a:cubicBezTo>
                    <a:pt x="911" y="1204"/>
                    <a:pt x="1077" y="1133"/>
                    <a:pt x="1186" y="993"/>
                  </a:cubicBezTo>
                  <a:cubicBezTo>
                    <a:pt x="1385" y="747"/>
                    <a:pt x="1330" y="363"/>
                    <a:pt x="1056" y="143"/>
                  </a:cubicBezTo>
                  <a:cubicBezTo>
                    <a:pt x="933" y="48"/>
                    <a:pt x="788" y="1"/>
                    <a:pt x="647"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a:off x="-163736" y="3778523"/>
            <a:ext cx="2077737" cy="2144677"/>
            <a:chOff x="5012300" y="4234750"/>
            <a:chExt cx="376900" cy="389050"/>
          </a:xfrm>
        </p:grpSpPr>
        <p:sp>
          <p:nvSpPr>
            <p:cNvPr id="84" name="Google Shape;84;p2"/>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2"/>
          <p:cNvGrpSpPr/>
          <p:nvPr/>
        </p:nvGrpSpPr>
        <p:grpSpPr>
          <a:xfrm>
            <a:off x="3279389" y="-1609412"/>
            <a:ext cx="2767897" cy="2144684"/>
            <a:chOff x="4947175" y="3730225"/>
            <a:chExt cx="387525" cy="300275"/>
          </a:xfrm>
        </p:grpSpPr>
        <p:sp>
          <p:nvSpPr>
            <p:cNvPr id="99" name="Google Shape;99;p2"/>
            <p:cNvSpPr/>
            <p:nvPr/>
          </p:nvSpPr>
          <p:spPr>
            <a:xfrm>
              <a:off x="4952650" y="3730225"/>
              <a:ext cx="382050" cy="270475"/>
            </a:xfrm>
            <a:custGeom>
              <a:avLst/>
              <a:gdLst/>
              <a:ahLst/>
              <a:cxnLst/>
              <a:rect l="l" t="t" r="r" b="b"/>
              <a:pathLst>
                <a:path w="15282" h="10819" extrusionOk="0">
                  <a:moveTo>
                    <a:pt x="15056" y="0"/>
                  </a:moveTo>
                  <a:cubicBezTo>
                    <a:pt x="10421" y="281"/>
                    <a:pt x="6102" y="706"/>
                    <a:pt x="1598" y="2125"/>
                  </a:cubicBezTo>
                  <a:cubicBezTo>
                    <a:pt x="1029" y="2297"/>
                    <a:pt x="515" y="2297"/>
                    <a:pt x="1" y="2626"/>
                  </a:cubicBezTo>
                  <a:cubicBezTo>
                    <a:pt x="241" y="4168"/>
                    <a:pt x="3867" y="6972"/>
                    <a:pt x="6034" y="9276"/>
                  </a:cubicBezTo>
                  <a:cubicBezTo>
                    <a:pt x="7083" y="10391"/>
                    <a:pt x="7892" y="10818"/>
                    <a:pt x="8567" y="10818"/>
                  </a:cubicBezTo>
                  <a:cubicBezTo>
                    <a:pt x="9377" y="10818"/>
                    <a:pt x="9993" y="10202"/>
                    <a:pt x="10599" y="9420"/>
                  </a:cubicBezTo>
                  <a:cubicBezTo>
                    <a:pt x="11703" y="7994"/>
                    <a:pt x="14404" y="5272"/>
                    <a:pt x="15254" y="3318"/>
                  </a:cubicBezTo>
                  <a:cubicBezTo>
                    <a:pt x="15268" y="3298"/>
                    <a:pt x="15275" y="3277"/>
                    <a:pt x="15282" y="3256"/>
                  </a:cubicBezTo>
                  <a:lnTo>
                    <a:pt x="15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182825" y="3738600"/>
              <a:ext cx="128125" cy="73925"/>
            </a:xfrm>
            <a:custGeom>
              <a:avLst/>
              <a:gdLst/>
              <a:ahLst/>
              <a:cxnLst/>
              <a:rect l="l" t="t" r="r" b="b"/>
              <a:pathLst>
                <a:path w="5125" h="2957" extrusionOk="0">
                  <a:moveTo>
                    <a:pt x="1543" y="1"/>
                  </a:moveTo>
                  <a:cubicBezTo>
                    <a:pt x="1029" y="56"/>
                    <a:pt x="515" y="111"/>
                    <a:pt x="1" y="179"/>
                  </a:cubicBezTo>
                  <a:cubicBezTo>
                    <a:pt x="2119" y="1173"/>
                    <a:pt x="4669" y="2860"/>
                    <a:pt x="4669" y="2860"/>
                  </a:cubicBezTo>
                  <a:lnTo>
                    <a:pt x="4827" y="2935"/>
                  </a:lnTo>
                  <a:cubicBezTo>
                    <a:pt x="4827" y="2935"/>
                    <a:pt x="4870" y="2956"/>
                    <a:pt x="4919" y="2956"/>
                  </a:cubicBezTo>
                  <a:cubicBezTo>
                    <a:pt x="5012" y="2956"/>
                    <a:pt x="5125" y="2879"/>
                    <a:pt x="4985" y="2428"/>
                  </a:cubicBezTo>
                  <a:cubicBezTo>
                    <a:pt x="4334" y="1571"/>
                    <a:pt x="2757" y="639"/>
                    <a:pt x="1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79475" y="3754025"/>
              <a:ext cx="182125" cy="109900"/>
            </a:xfrm>
            <a:custGeom>
              <a:avLst/>
              <a:gdLst/>
              <a:ahLst/>
              <a:cxnLst/>
              <a:rect l="l" t="t" r="r" b="b"/>
              <a:pathLst>
                <a:path w="7285" h="4396" extrusionOk="0">
                  <a:moveTo>
                    <a:pt x="1276" y="1"/>
                  </a:moveTo>
                  <a:cubicBezTo>
                    <a:pt x="851" y="83"/>
                    <a:pt x="426" y="165"/>
                    <a:pt x="1" y="255"/>
                  </a:cubicBezTo>
                  <a:cubicBezTo>
                    <a:pt x="728" y="508"/>
                    <a:pt x="2160" y="1221"/>
                    <a:pt x="6829" y="4299"/>
                  </a:cubicBezTo>
                  <a:lnTo>
                    <a:pt x="6994" y="4375"/>
                  </a:lnTo>
                  <a:cubicBezTo>
                    <a:pt x="6994" y="4375"/>
                    <a:pt x="7036" y="4396"/>
                    <a:pt x="7084" y="4396"/>
                  </a:cubicBezTo>
                  <a:cubicBezTo>
                    <a:pt x="7175" y="4396"/>
                    <a:pt x="7284" y="4319"/>
                    <a:pt x="7144" y="3868"/>
                  </a:cubicBezTo>
                  <a:cubicBezTo>
                    <a:pt x="6294" y="2743"/>
                    <a:pt x="2880" y="851"/>
                    <a:pt x="1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001675" y="3772025"/>
              <a:ext cx="217750" cy="142300"/>
            </a:xfrm>
            <a:custGeom>
              <a:avLst/>
              <a:gdLst/>
              <a:ahLst/>
              <a:cxnLst/>
              <a:rect l="l" t="t" r="r" b="b"/>
              <a:pathLst>
                <a:path w="8710" h="5692" extrusionOk="0">
                  <a:moveTo>
                    <a:pt x="1193" y="1"/>
                  </a:moveTo>
                  <a:cubicBezTo>
                    <a:pt x="802" y="110"/>
                    <a:pt x="398" y="220"/>
                    <a:pt x="0" y="344"/>
                  </a:cubicBezTo>
                  <a:cubicBezTo>
                    <a:pt x="2797" y="1708"/>
                    <a:pt x="8255" y="5595"/>
                    <a:pt x="8255" y="5595"/>
                  </a:cubicBezTo>
                  <a:lnTo>
                    <a:pt x="8412" y="5670"/>
                  </a:lnTo>
                  <a:cubicBezTo>
                    <a:pt x="8412" y="5670"/>
                    <a:pt x="8456" y="5691"/>
                    <a:pt x="8504" y="5691"/>
                  </a:cubicBezTo>
                  <a:cubicBezTo>
                    <a:pt x="8597" y="5691"/>
                    <a:pt x="8710" y="5614"/>
                    <a:pt x="8570" y="5163"/>
                  </a:cubicBezTo>
                  <a:cubicBezTo>
                    <a:pt x="7665" y="3963"/>
                    <a:pt x="2976" y="1070"/>
                    <a:pt x="1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47175" y="3730225"/>
              <a:ext cx="387525" cy="300275"/>
            </a:xfrm>
            <a:custGeom>
              <a:avLst/>
              <a:gdLst/>
              <a:ahLst/>
              <a:cxnLst/>
              <a:rect l="l" t="t" r="r" b="b"/>
              <a:pathLst>
                <a:path w="15501" h="12011" extrusionOk="0">
                  <a:moveTo>
                    <a:pt x="15275" y="0"/>
                  </a:moveTo>
                  <a:cubicBezTo>
                    <a:pt x="14191" y="2057"/>
                    <a:pt x="11250" y="5999"/>
                    <a:pt x="10229" y="7315"/>
                  </a:cubicBezTo>
                  <a:cubicBezTo>
                    <a:pt x="9623" y="8093"/>
                    <a:pt x="9005" y="8710"/>
                    <a:pt x="8194" y="8710"/>
                  </a:cubicBezTo>
                  <a:cubicBezTo>
                    <a:pt x="7518" y="8710"/>
                    <a:pt x="6710" y="8282"/>
                    <a:pt x="5663" y="7164"/>
                  </a:cubicBezTo>
                  <a:cubicBezTo>
                    <a:pt x="4237" y="5649"/>
                    <a:pt x="2091" y="4292"/>
                    <a:pt x="720" y="3092"/>
                  </a:cubicBezTo>
                  <a:cubicBezTo>
                    <a:pt x="542" y="2934"/>
                    <a:pt x="370" y="2783"/>
                    <a:pt x="220" y="2626"/>
                  </a:cubicBezTo>
                  <a:cubicBezTo>
                    <a:pt x="124" y="2825"/>
                    <a:pt x="55" y="3010"/>
                    <a:pt x="21" y="3181"/>
                  </a:cubicBezTo>
                  <a:cubicBezTo>
                    <a:pt x="0" y="3277"/>
                    <a:pt x="206" y="4737"/>
                    <a:pt x="220" y="4840"/>
                  </a:cubicBezTo>
                  <a:cubicBezTo>
                    <a:pt x="460" y="6376"/>
                    <a:pt x="3997" y="8515"/>
                    <a:pt x="6157" y="10818"/>
                  </a:cubicBezTo>
                  <a:cubicBezTo>
                    <a:pt x="6970" y="11682"/>
                    <a:pt x="7651" y="12010"/>
                    <a:pt x="8240" y="12010"/>
                  </a:cubicBezTo>
                  <a:cubicBezTo>
                    <a:pt x="9324" y="12010"/>
                    <a:pt x="10096" y="10899"/>
                    <a:pt x="10812" y="9975"/>
                  </a:cubicBezTo>
                  <a:cubicBezTo>
                    <a:pt x="11922" y="8549"/>
                    <a:pt x="14630" y="5272"/>
                    <a:pt x="15480" y="3318"/>
                  </a:cubicBezTo>
                  <a:cubicBezTo>
                    <a:pt x="15487" y="3298"/>
                    <a:pt x="15494" y="3277"/>
                    <a:pt x="15501" y="3256"/>
                  </a:cubicBezTo>
                  <a:lnTo>
                    <a:pt x="15412" y="487"/>
                  </a:lnTo>
                  <a:cubicBezTo>
                    <a:pt x="15364" y="254"/>
                    <a:pt x="15343" y="192"/>
                    <a:pt x="15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2"/>
          <p:cNvGrpSpPr/>
          <p:nvPr/>
        </p:nvGrpSpPr>
        <p:grpSpPr>
          <a:xfrm>
            <a:off x="8150631" y="3206788"/>
            <a:ext cx="2298680" cy="2311373"/>
            <a:chOff x="7668256" y="3448326"/>
            <a:chExt cx="2298680" cy="2311373"/>
          </a:xfrm>
        </p:grpSpPr>
        <p:grpSp>
          <p:nvGrpSpPr>
            <p:cNvPr id="105" name="Google Shape;105;p2"/>
            <p:cNvGrpSpPr/>
            <p:nvPr/>
          </p:nvGrpSpPr>
          <p:grpSpPr>
            <a:xfrm>
              <a:off x="7668256" y="3448326"/>
              <a:ext cx="2298680" cy="2311373"/>
              <a:chOff x="6575150" y="4621988"/>
              <a:chExt cx="392675" cy="394850"/>
            </a:xfrm>
          </p:grpSpPr>
          <p:sp>
            <p:nvSpPr>
              <p:cNvPr id="106" name="Google Shape;106;p2"/>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7957555" y="3913197"/>
              <a:ext cx="170788" cy="134637"/>
              <a:chOff x="6689975" y="4706488"/>
              <a:chExt cx="29175" cy="23000"/>
            </a:xfrm>
          </p:grpSpPr>
          <p:sp>
            <p:nvSpPr>
              <p:cNvPr id="127" name="Google Shape;127;p2"/>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 name="Google Shape;129;p2"/>
          <p:cNvGrpSpPr/>
          <p:nvPr/>
        </p:nvGrpSpPr>
        <p:grpSpPr>
          <a:xfrm>
            <a:off x="-786181" y="-1033014"/>
            <a:ext cx="3219802" cy="2381029"/>
            <a:chOff x="2032825" y="4801875"/>
            <a:chExt cx="664000" cy="491025"/>
          </a:xfrm>
        </p:grpSpPr>
        <p:sp>
          <p:nvSpPr>
            <p:cNvPr id="130" name="Google Shape;130;p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50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1"/>
        </a:solidFill>
        <a:effectLst/>
      </p:bgPr>
    </p:bg>
    <p:spTree>
      <p:nvGrpSpPr>
        <p:cNvPr id="1" name="Shape 1028"/>
        <p:cNvGrpSpPr/>
        <p:nvPr/>
      </p:nvGrpSpPr>
      <p:grpSpPr>
        <a:xfrm>
          <a:off x="0" y="0"/>
          <a:ext cx="0" cy="0"/>
          <a:chOff x="0" y="0"/>
          <a:chExt cx="0" cy="0"/>
        </a:xfrm>
      </p:grpSpPr>
      <p:sp>
        <p:nvSpPr>
          <p:cNvPr id="1029" name="Google Shape;1029;p15"/>
          <p:cNvSpPr txBox="1">
            <a:spLocks noGrp="1"/>
          </p:cNvSpPr>
          <p:nvPr>
            <p:ph type="title"/>
          </p:nvPr>
        </p:nvSpPr>
        <p:spPr>
          <a:xfrm>
            <a:off x="3362928" y="2978573"/>
            <a:ext cx="50676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0" name="Google Shape;1030;p15"/>
          <p:cNvSpPr txBox="1">
            <a:spLocks noGrp="1"/>
          </p:cNvSpPr>
          <p:nvPr>
            <p:ph type="title" idx="2" hasCustomPrompt="1"/>
          </p:nvPr>
        </p:nvSpPr>
        <p:spPr>
          <a:xfrm>
            <a:off x="3548934" y="1481501"/>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1" name="Google Shape;1031;p15"/>
          <p:cNvSpPr txBox="1">
            <a:spLocks noGrp="1"/>
          </p:cNvSpPr>
          <p:nvPr>
            <p:ph type="subTitle" idx="1"/>
          </p:nvPr>
        </p:nvSpPr>
        <p:spPr>
          <a:xfrm>
            <a:off x="3362928" y="3820373"/>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32" name="Google Shape;1032;p15"/>
          <p:cNvGrpSpPr/>
          <p:nvPr/>
        </p:nvGrpSpPr>
        <p:grpSpPr>
          <a:xfrm>
            <a:off x="8600117" y="-381609"/>
            <a:ext cx="731146" cy="707533"/>
            <a:chOff x="3216625" y="4232525"/>
            <a:chExt cx="126175" cy="122100"/>
          </a:xfrm>
        </p:grpSpPr>
        <p:sp>
          <p:nvSpPr>
            <p:cNvPr id="1033" name="Google Shape;1033;p1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5"/>
          <p:cNvGrpSpPr/>
          <p:nvPr/>
        </p:nvGrpSpPr>
        <p:grpSpPr>
          <a:xfrm>
            <a:off x="8229845" y="4534585"/>
            <a:ext cx="840780" cy="813626"/>
            <a:chOff x="3216625" y="4232525"/>
            <a:chExt cx="126175" cy="122100"/>
          </a:xfrm>
        </p:grpSpPr>
        <p:sp>
          <p:nvSpPr>
            <p:cNvPr id="1053" name="Google Shape;1053;p1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_HEADER_1_2">
    <p:bg>
      <p:bgPr>
        <a:solidFill>
          <a:schemeClr val="accent1"/>
        </a:solidFill>
        <a:effectLst/>
      </p:bgPr>
    </p:bg>
    <p:spTree>
      <p:nvGrpSpPr>
        <p:cNvPr id="1" name="Shape 1135"/>
        <p:cNvGrpSpPr/>
        <p:nvPr/>
      </p:nvGrpSpPr>
      <p:grpSpPr>
        <a:xfrm>
          <a:off x="0" y="0"/>
          <a:ext cx="0" cy="0"/>
          <a:chOff x="0" y="0"/>
          <a:chExt cx="0" cy="0"/>
        </a:xfrm>
      </p:grpSpPr>
      <p:sp>
        <p:nvSpPr>
          <p:cNvPr id="1136" name="Google Shape;1136;p17"/>
          <p:cNvSpPr txBox="1">
            <a:spLocks noGrp="1"/>
          </p:cNvSpPr>
          <p:nvPr>
            <p:ph type="title"/>
          </p:nvPr>
        </p:nvSpPr>
        <p:spPr>
          <a:xfrm>
            <a:off x="2038200" y="1142850"/>
            <a:ext cx="506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7" name="Google Shape;1137;p17"/>
          <p:cNvSpPr txBox="1">
            <a:spLocks noGrp="1"/>
          </p:cNvSpPr>
          <p:nvPr>
            <p:ph type="title" idx="2" hasCustomPrompt="1"/>
          </p:nvPr>
        </p:nvSpPr>
        <p:spPr>
          <a:xfrm>
            <a:off x="3879150" y="3073657"/>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38" name="Google Shape;1138;p17"/>
          <p:cNvSpPr txBox="1">
            <a:spLocks noGrp="1"/>
          </p:cNvSpPr>
          <p:nvPr>
            <p:ph type="subTitle" idx="1"/>
          </p:nvPr>
        </p:nvSpPr>
        <p:spPr>
          <a:xfrm>
            <a:off x="2038200" y="19846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39" name="Google Shape;1139;p17"/>
          <p:cNvGrpSpPr/>
          <p:nvPr/>
        </p:nvGrpSpPr>
        <p:grpSpPr>
          <a:xfrm>
            <a:off x="6232123" y="3781635"/>
            <a:ext cx="3110032" cy="3073141"/>
            <a:chOff x="1043900" y="4321850"/>
            <a:chExt cx="547975" cy="541475"/>
          </a:xfrm>
        </p:grpSpPr>
        <p:sp>
          <p:nvSpPr>
            <p:cNvPr id="1140" name="Google Shape;1140;p17"/>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17"/>
          <p:cNvGrpSpPr/>
          <p:nvPr/>
        </p:nvGrpSpPr>
        <p:grpSpPr>
          <a:xfrm>
            <a:off x="2038189" y="4568223"/>
            <a:ext cx="2077737" cy="2144677"/>
            <a:chOff x="5012300" y="4234750"/>
            <a:chExt cx="376900" cy="389050"/>
          </a:xfrm>
        </p:grpSpPr>
        <p:sp>
          <p:nvSpPr>
            <p:cNvPr id="1148" name="Google Shape;1148;p17"/>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7"/>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7"/>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 name="Google Shape;1162;p17"/>
          <p:cNvGrpSpPr/>
          <p:nvPr/>
        </p:nvGrpSpPr>
        <p:grpSpPr>
          <a:xfrm>
            <a:off x="7970506" y="2833013"/>
            <a:ext cx="2298680" cy="2311373"/>
            <a:chOff x="7668256" y="3448326"/>
            <a:chExt cx="2298680" cy="2311373"/>
          </a:xfrm>
        </p:grpSpPr>
        <p:grpSp>
          <p:nvGrpSpPr>
            <p:cNvPr id="1163" name="Google Shape;1163;p17"/>
            <p:cNvGrpSpPr/>
            <p:nvPr/>
          </p:nvGrpSpPr>
          <p:grpSpPr>
            <a:xfrm>
              <a:off x="7668256" y="3448326"/>
              <a:ext cx="2298680" cy="2311373"/>
              <a:chOff x="6575150" y="4621988"/>
              <a:chExt cx="392675" cy="394850"/>
            </a:xfrm>
          </p:grpSpPr>
          <p:sp>
            <p:nvSpPr>
              <p:cNvPr id="1164" name="Google Shape;1164;p17"/>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7"/>
            <p:cNvGrpSpPr/>
            <p:nvPr/>
          </p:nvGrpSpPr>
          <p:grpSpPr>
            <a:xfrm>
              <a:off x="7957555" y="3913197"/>
              <a:ext cx="170788" cy="134637"/>
              <a:chOff x="6689975" y="4706488"/>
              <a:chExt cx="29175" cy="23000"/>
            </a:xfrm>
          </p:grpSpPr>
          <p:sp>
            <p:nvSpPr>
              <p:cNvPr id="1185" name="Google Shape;1185;p17"/>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17"/>
          <p:cNvGrpSpPr/>
          <p:nvPr/>
        </p:nvGrpSpPr>
        <p:grpSpPr>
          <a:xfrm>
            <a:off x="-1418381" y="3705224"/>
            <a:ext cx="3219802" cy="2381029"/>
            <a:chOff x="2032825" y="4801875"/>
            <a:chExt cx="664000" cy="491025"/>
          </a:xfrm>
        </p:grpSpPr>
        <p:sp>
          <p:nvSpPr>
            <p:cNvPr id="1188" name="Google Shape;1188;p17"/>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7"/>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7"/>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7"/>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7"/>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7"/>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7"/>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7"/>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7"/>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accent1"/>
        </a:solidFill>
        <a:effectLst/>
      </p:bgPr>
    </p:bg>
    <p:spTree>
      <p:nvGrpSpPr>
        <p:cNvPr id="1" name="Shape 1789"/>
        <p:cNvGrpSpPr/>
        <p:nvPr/>
      </p:nvGrpSpPr>
      <p:grpSpPr>
        <a:xfrm>
          <a:off x="0" y="0"/>
          <a:ext cx="0" cy="0"/>
          <a:chOff x="0" y="0"/>
          <a:chExt cx="0" cy="0"/>
        </a:xfrm>
      </p:grpSpPr>
      <p:sp>
        <p:nvSpPr>
          <p:cNvPr id="1790" name="Google Shape;1790;p25"/>
          <p:cNvSpPr txBox="1">
            <a:spLocks noGrp="1"/>
          </p:cNvSpPr>
          <p:nvPr>
            <p:ph type="subTitle" idx="1"/>
          </p:nvPr>
        </p:nvSpPr>
        <p:spPr>
          <a:xfrm>
            <a:off x="4988336" y="3350563"/>
            <a:ext cx="2971800" cy="1041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1" name="Google Shape;1791;p25"/>
          <p:cNvSpPr txBox="1">
            <a:spLocks noGrp="1"/>
          </p:cNvSpPr>
          <p:nvPr>
            <p:ph type="subTitle" idx="2"/>
          </p:nvPr>
        </p:nvSpPr>
        <p:spPr>
          <a:xfrm>
            <a:off x="1183864" y="3350563"/>
            <a:ext cx="2971800" cy="1041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2" name="Google Shape;1792;p25"/>
          <p:cNvSpPr txBox="1">
            <a:spLocks noGrp="1"/>
          </p:cNvSpPr>
          <p:nvPr>
            <p:ph type="subTitle" idx="3"/>
          </p:nvPr>
        </p:nvSpPr>
        <p:spPr>
          <a:xfrm>
            <a:off x="1183864" y="2874200"/>
            <a:ext cx="2971800" cy="55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93" name="Google Shape;1793;p25"/>
          <p:cNvSpPr txBox="1">
            <a:spLocks noGrp="1"/>
          </p:cNvSpPr>
          <p:nvPr>
            <p:ph type="subTitle" idx="4"/>
          </p:nvPr>
        </p:nvSpPr>
        <p:spPr>
          <a:xfrm>
            <a:off x="4988336" y="2874200"/>
            <a:ext cx="2971800" cy="55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94" name="Google Shape;1794;p25"/>
          <p:cNvGrpSpPr/>
          <p:nvPr/>
        </p:nvGrpSpPr>
        <p:grpSpPr>
          <a:xfrm>
            <a:off x="8150480" y="4354829"/>
            <a:ext cx="731146" cy="707533"/>
            <a:chOff x="3216625" y="4232525"/>
            <a:chExt cx="126175" cy="122100"/>
          </a:xfrm>
        </p:grpSpPr>
        <p:sp>
          <p:nvSpPr>
            <p:cNvPr id="1795" name="Google Shape;179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25"/>
          <p:cNvGrpSpPr/>
          <p:nvPr/>
        </p:nvGrpSpPr>
        <p:grpSpPr>
          <a:xfrm>
            <a:off x="8568285" y="3"/>
            <a:ext cx="575724" cy="557093"/>
            <a:chOff x="3216625" y="4232525"/>
            <a:chExt cx="126175" cy="122100"/>
          </a:xfrm>
        </p:grpSpPr>
        <p:sp>
          <p:nvSpPr>
            <p:cNvPr id="1815" name="Google Shape;181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25"/>
          <p:cNvGrpSpPr/>
          <p:nvPr/>
        </p:nvGrpSpPr>
        <p:grpSpPr>
          <a:xfrm>
            <a:off x="348920" y="168353"/>
            <a:ext cx="840780" cy="813565"/>
            <a:chOff x="3216625" y="4232525"/>
            <a:chExt cx="126175" cy="122100"/>
          </a:xfrm>
        </p:grpSpPr>
        <p:sp>
          <p:nvSpPr>
            <p:cNvPr id="1835" name="Google Shape;183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25"/>
          <p:cNvGrpSpPr/>
          <p:nvPr/>
        </p:nvGrpSpPr>
        <p:grpSpPr>
          <a:xfrm>
            <a:off x="170733" y="4354835"/>
            <a:ext cx="840780" cy="813626"/>
            <a:chOff x="3216625" y="4232525"/>
            <a:chExt cx="126175" cy="122100"/>
          </a:xfrm>
        </p:grpSpPr>
        <p:sp>
          <p:nvSpPr>
            <p:cNvPr id="1855" name="Google Shape;185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4" name="Google Shape;1874;p25"/>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accent1"/>
        </a:solidFill>
        <a:effectLst/>
      </p:bgPr>
    </p:bg>
    <p:spTree>
      <p:nvGrpSpPr>
        <p:cNvPr id="1" name="Shape 1875"/>
        <p:cNvGrpSpPr/>
        <p:nvPr/>
      </p:nvGrpSpPr>
      <p:grpSpPr>
        <a:xfrm>
          <a:off x="0" y="0"/>
          <a:ext cx="0" cy="0"/>
          <a:chOff x="0" y="0"/>
          <a:chExt cx="0" cy="0"/>
        </a:xfrm>
      </p:grpSpPr>
      <p:sp>
        <p:nvSpPr>
          <p:cNvPr id="1876" name="Google Shape;1876;p26"/>
          <p:cNvSpPr txBox="1">
            <a:spLocks noGrp="1"/>
          </p:cNvSpPr>
          <p:nvPr>
            <p:ph type="subTitle" idx="1"/>
          </p:nvPr>
        </p:nvSpPr>
        <p:spPr>
          <a:xfrm>
            <a:off x="4572036" y="1681275"/>
            <a:ext cx="3852000" cy="261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7" name="Google Shape;1877;p26"/>
          <p:cNvSpPr txBox="1">
            <a:spLocks noGrp="1"/>
          </p:cNvSpPr>
          <p:nvPr>
            <p:ph type="subTitle" idx="2"/>
          </p:nvPr>
        </p:nvSpPr>
        <p:spPr>
          <a:xfrm>
            <a:off x="720000" y="1681275"/>
            <a:ext cx="3852000" cy="261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78" name="Google Shape;1878;p26"/>
          <p:cNvGrpSpPr/>
          <p:nvPr/>
        </p:nvGrpSpPr>
        <p:grpSpPr>
          <a:xfrm>
            <a:off x="8010383" y="4391347"/>
            <a:ext cx="840780" cy="813626"/>
            <a:chOff x="3216625" y="4232525"/>
            <a:chExt cx="126175" cy="122100"/>
          </a:xfrm>
        </p:grpSpPr>
        <p:sp>
          <p:nvSpPr>
            <p:cNvPr id="1879" name="Google Shape;187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8" name="Google Shape;1898;p26"/>
          <p:cNvGrpSpPr/>
          <p:nvPr/>
        </p:nvGrpSpPr>
        <p:grpSpPr>
          <a:xfrm>
            <a:off x="2935437" y="4391338"/>
            <a:ext cx="586524" cy="567570"/>
            <a:chOff x="3216625" y="4232525"/>
            <a:chExt cx="126175" cy="122100"/>
          </a:xfrm>
        </p:grpSpPr>
        <p:sp>
          <p:nvSpPr>
            <p:cNvPr id="1899" name="Google Shape;189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6"/>
          <p:cNvGrpSpPr/>
          <p:nvPr/>
        </p:nvGrpSpPr>
        <p:grpSpPr>
          <a:xfrm>
            <a:off x="8693812" y="255713"/>
            <a:ext cx="586524" cy="567570"/>
            <a:chOff x="3216625" y="4232525"/>
            <a:chExt cx="126175" cy="122100"/>
          </a:xfrm>
        </p:grpSpPr>
        <p:sp>
          <p:nvSpPr>
            <p:cNvPr id="1919" name="Google Shape;191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26"/>
          <p:cNvGrpSpPr/>
          <p:nvPr/>
        </p:nvGrpSpPr>
        <p:grpSpPr>
          <a:xfrm>
            <a:off x="-5" y="3"/>
            <a:ext cx="840780" cy="813565"/>
            <a:chOff x="3216625" y="4232525"/>
            <a:chExt cx="126175" cy="122100"/>
          </a:xfrm>
        </p:grpSpPr>
        <p:sp>
          <p:nvSpPr>
            <p:cNvPr id="1939" name="Google Shape;193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26"/>
          <p:cNvGrpSpPr/>
          <p:nvPr/>
        </p:nvGrpSpPr>
        <p:grpSpPr>
          <a:xfrm>
            <a:off x="-300963" y="2442063"/>
            <a:ext cx="586524" cy="567570"/>
            <a:chOff x="3216625" y="4232525"/>
            <a:chExt cx="126175" cy="122100"/>
          </a:xfrm>
        </p:grpSpPr>
        <p:sp>
          <p:nvSpPr>
            <p:cNvPr id="1959" name="Google Shape;195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8" name="Google Shape;1978;p26"/>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accent1"/>
        </a:solidFill>
        <a:effectLst/>
      </p:bgPr>
    </p:bg>
    <p:spTree>
      <p:nvGrpSpPr>
        <p:cNvPr id="1" name="Shape 1979"/>
        <p:cNvGrpSpPr/>
        <p:nvPr/>
      </p:nvGrpSpPr>
      <p:grpSpPr>
        <a:xfrm>
          <a:off x="0" y="0"/>
          <a:ext cx="0" cy="0"/>
          <a:chOff x="0" y="0"/>
          <a:chExt cx="0" cy="0"/>
        </a:xfrm>
      </p:grpSpPr>
      <p:sp>
        <p:nvSpPr>
          <p:cNvPr id="1980" name="Google Shape;1980;p27"/>
          <p:cNvSpPr txBox="1">
            <a:spLocks noGrp="1"/>
          </p:cNvSpPr>
          <p:nvPr>
            <p:ph type="subTitle" idx="1"/>
          </p:nvPr>
        </p:nvSpPr>
        <p:spPr>
          <a:xfrm>
            <a:off x="8304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1" name="Google Shape;1981;p27"/>
          <p:cNvSpPr txBox="1">
            <a:spLocks noGrp="1"/>
          </p:cNvSpPr>
          <p:nvPr>
            <p:ph type="subTitle" idx="2"/>
          </p:nvPr>
        </p:nvSpPr>
        <p:spPr>
          <a:xfrm>
            <a:off x="33771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2" name="Google Shape;1982;p27"/>
          <p:cNvSpPr txBox="1">
            <a:spLocks noGrp="1"/>
          </p:cNvSpPr>
          <p:nvPr>
            <p:ph type="subTitle" idx="3"/>
          </p:nvPr>
        </p:nvSpPr>
        <p:spPr>
          <a:xfrm>
            <a:off x="59238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3" name="Google Shape;1983;p27"/>
          <p:cNvSpPr txBox="1">
            <a:spLocks noGrp="1"/>
          </p:cNvSpPr>
          <p:nvPr>
            <p:ph type="subTitle" idx="4"/>
          </p:nvPr>
        </p:nvSpPr>
        <p:spPr>
          <a:xfrm>
            <a:off x="8304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4" name="Google Shape;1984;p27"/>
          <p:cNvSpPr txBox="1">
            <a:spLocks noGrp="1"/>
          </p:cNvSpPr>
          <p:nvPr>
            <p:ph type="subTitle" idx="5"/>
          </p:nvPr>
        </p:nvSpPr>
        <p:spPr>
          <a:xfrm>
            <a:off x="33771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5" name="Google Shape;1985;p27"/>
          <p:cNvSpPr txBox="1">
            <a:spLocks noGrp="1"/>
          </p:cNvSpPr>
          <p:nvPr>
            <p:ph type="subTitle" idx="6"/>
          </p:nvPr>
        </p:nvSpPr>
        <p:spPr>
          <a:xfrm>
            <a:off x="59238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986" name="Google Shape;1986;p27"/>
          <p:cNvGrpSpPr/>
          <p:nvPr/>
        </p:nvGrpSpPr>
        <p:grpSpPr>
          <a:xfrm>
            <a:off x="-323767" y="4329872"/>
            <a:ext cx="840780" cy="813626"/>
            <a:chOff x="3216625" y="4232525"/>
            <a:chExt cx="126175" cy="122100"/>
          </a:xfrm>
        </p:grpSpPr>
        <p:sp>
          <p:nvSpPr>
            <p:cNvPr id="1987" name="Google Shape;198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7"/>
          <p:cNvGrpSpPr/>
          <p:nvPr/>
        </p:nvGrpSpPr>
        <p:grpSpPr>
          <a:xfrm>
            <a:off x="8568285" y="1812040"/>
            <a:ext cx="575724" cy="557093"/>
            <a:chOff x="3216625" y="4232525"/>
            <a:chExt cx="126175" cy="122100"/>
          </a:xfrm>
        </p:grpSpPr>
        <p:sp>
          <p:nvSpPr>
            <p:cNvPr id="2007" name="Google Shape;200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7"/>
          <p:cNvGrpSpPr/>
          <p:nvPr/>
        </p:nvGrpSpPr>
        <p:grpSpPr>
          <a:xfrm>
            <a:off x="8500512" y="4685638"/>
            <a:ext cx="586524" cy="567570"/>
            <a:chOff x="3216625" y="4232525"/>
            <a:chExt cx="126175" cy="122100"/>
          </a:xfrm>
        </p:grpSpPr>
        <p:sp>
          <p:nvSpPr>
            <p:cNvPr id="2027" name="Google Shape;202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27"/>
          <p:cNvGrpSpPr/>
          <p:nvPr/>
        </p:nvGrpSpPr>
        <p:grpSpPr>
          <a:xfrm>
            <a:off x="5708612" y="-259237"/>
            <a:ext cx="586524" cy="567570"/>
            <a:chOff x="3216625" y="4232525"/>
            <a:chExt cx="126175" cy="122100"/>
          </a:xfrm>
        </p:grpSpPr>
        <p:sp>
          <p:nvSpPr>
            <p:cNvPr id="2047" name="Google Shape;204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6" name="Google Shape;2066;p27"/>
          <p:cNvGrpSpPr/>
          <p:nvPr/>
        </p:nvGrpSpPr>
        <p:grpSpPr>
          <a:xfrm>
            <a:off x="-323780" y="-321447"/>
            <a:ext cx="840780" cy="813565"/>
            <a:chOff x="3216625" y="4232525"/>
            <a:chExt cx="126175" cy="122100"/>
          </a:xfrm>
        </p:grpSpPr>
        <p:sp>
          <p:nvSpPr>
            <p:cNvPr id="2067" name="Google Shape;206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6" name="Google Shape;2086;p27"/>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accent1"/>
        </a:solidFill>
        <a:effectLst/>
      </p:bgPr>
    </p:bg>
    <p:spTree>
      <p:nvGrpSpPr>
        <p:cNvPr id="1" name="Shape 2087"/>
        <p:cNvGrpSpPr/>
        <p:nvPr/>
      </p:nvGrpSpPr>
      <p:grpSpPr>
        <a:xfrm>
          <a:off x="0" y="0"/>
          <a:ext cx="0" cy="0"/>
          <a:chOff x="0" y="0"/>
          <a:chExt cx="0" cy="0"/>
        </a:xfrm>
      </p:grpSpPr>
      <p:sp>
        <p:nvSpPr>
          <p:cNvPr id="2088" name="Google Shape;2088;p28"/>
          <p:cNvSpPr txBox="1">
            <a:spLocks noGrp="1"/>
          </p:cNvSpPr>
          <p:nvPr>
            <p:ph type="subTitle" idx="1"/>
          </p:nvPr>
        </p:nvSpPr>
        <p:spPr>
          <a:xfrm>
            <a:off x="2424849" y="22047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9" name="Google Shape;2089;p28"/>
          <p:cNvSpPr txBox="1">
            <a:spLocks noGrp="1"/>
          </p:cNvSpPr>
          <p:nvPr>
            <p:ph type="subTitle" idx="2"/>
          </p:nvPr>
        </p:nvSpPr>
        <p:spPr>
          <a:xfrm>
            <a:off x="4740951" y="22047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0" name="Google Shape;2090;p28"/>
          <p:cNvSpPr txBox="1">
            <a:spLocks noGrp="1"/>
          </p:cNvSpPr>
          <p:nvPr>
            <p:ph type="subTitle" idx="3"/>
          </p:nvPr>
        </p:nvSpPr>
        <p:spPr>
          <a:xfrm>
            <a:off x="2424849" y="36381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1" name="Google Shape;2091;p28"/>
          <p:cNvSpPr txBox="1">
            <a:spLocks noGrp="1"/>
          </p:cNvSpPr>
          <p:nvPr>
            <p:ph type="subTitle" idx="4"/>
          </p:nvPr>
        </p:nvSpPr>
        <p:spPr>
          <a:xfrm>
            <a:off x="4740951" y="36381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2" name="Google Shape;2092;p28"/>
          <p:cNvSpPr txBox="1">
            <a:spLocks noGrp="1"/>
          </p:cNvSpPr>
          <p:nvPr>
            <p:ph type="subTitle" idx="5"/>
          </p:nvPr>
        </p:nvSpPr>
        <p:spPr>
          <a:xfrm>
            <a:off x="2424849" y="192117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3" name="Google Shape;2093;p28"/>
          <p:cNvSpPr txBox="1">
            <a:spLocks noGrp="1"/>
          </p:cNvSpPr>
          <p:nvPr>
            <p:ph type="subTitle" idx="6"/>
          </p:nvPr>
        </p:nvSpPr>
        <p:spPr>
          <a:xfrm>
            <a:off x="2424849" y="335465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4" name="Google Shape;2094;p28"/>
          <p:cNvSpPr txBox="1">
            <a:spLocks noGrp="1"/>
          </p:cNvSpPr>
          <p:nvPr>
            <p:ph type="subTitle" idx="7"/>
          </p:nvPr>
        </p:nvSpPr>
        <p:spPr>
          <a:xfrm>
            <a:off x="4740949" y="1921175"/>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5" name="Google Shape;2095;p28"/>
          <p:cNvSpPr txBox="1">
            <a:spLocks noGrp="1"/>
          </p:cNvSpPr>
          <p:nvPr>
            <p:ph type="subTitle" idx="8"/>
          </p:nvPr>
        </p:nvSpPr>
        <p:spPr>
          <a:xfrm>
            <a:off x="4740949" y="3354650"/>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096" name="Google Shape;2096;p28"/>
          <p:cNvGrpSpPr/>
          <p:nvPr/>
        </p:nvGrpSpPr>
        <p:grpSpPr>
          <a:xfrm>
            <a:off x="8507283" y="4652222"/>
            <a:ext cx="840780" cy="813626"/>
            <a:chOff x="3216625" y="4232525"/>
            <a:chExt cx="126175" cy="122100"/>
          </a:xfrm>
        </p:grpSpPr>
        <p:sp>
          <p:nvSpPr>
            <p:cNvPr id="2097" name="Google Shape;209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28"/>
          <p:cNvGrpSpPr/>
          <p:nvPr/>
        </p:nvGrpSpPr>
        <p:grpSpPr>
          <a:xfrm>
            <a:off x="8234010" y="260953"/>
            <a:ext cx="575724" cy="557093"/>
            <a:chOff x="3216625" y="4232525"/>
            <a:chExt cx="126175" cy="122100"/>
          </a:xfrm>
        </p:grpSpPr>
        <p:sp>
          <p:nvSpPr>
            <p:cNvPr id="2117" name="Google Shape;211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6" name="Google Shape;2136;p28"/>
          <p:cNvGrpSpPr/>
          <p:nvPr/>
        </p:nvGrpSpPr>
        <p:grpSpPr>
          <a:xfrm>
            <a:off x="203987" y="4411288"/>
            <a:ext cx="586524" cy="567570"/>
            <a:chOff x="3216625" y="4232525"/>
            <a:chExt cx="126175" cy="122100"/>
          </a:xfrm>
        </p:grpSpPr>
        <p:sp>
          <p:nvSpPr>
            <p:cNvPr id="2137" name="Google Shape;213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28"/>
          <p:cNvGrpSpPr/>
          <p:nvPr/>
        </p:nvGrpSpPr>
        <p:grpSpPr>
          <a:xfrm>
            <a:off x="4503337" y="-321462"/>
            <a:ext cx="586524" cy="567570"/>
            <a:chOff x="3216625" y="4232525"/>
            <a:chExt cx="126175" cy="122100"/>
          </a:xfrm>
        </p:grpSpPr>
        <p:sp>
          <p:nvSpPr>
            <p:cNvPr id="2157" name="Google Shape;215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28"/>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accent1"/>
        </a:solidFill>
        <a:effectLst/>
      </p:bgPr>
    </p:bg>
    <p:spTree>
      <p:nvGrpSpPr>
        <p:cNvPr id="1" name="Shape 2177"/>
        <p:cNvGrpSpPr/>
        <p:nvPr/>
      </p:nvGrpSpPr>
      <p:grpSpPr>
        <a:xfrm>
          <a:off x="0" y="0"/>
          <a:ext cx="0" cy="0"/>
          <a:chOff x="0" y="0"/>
          <a:chExt cx="0" cy="0"/>
        </a:xfrm>
      </p:grpSpPr>
      <p:sp>
        <p:nvSpPr>
          <p:cNvPr id="2178" name="Google Shape;2178;p29"/>
          <p:cNvSpPr txBox="1">
            <a:spLocks noGrp="1"/>
          </p:cNvSpPr>
          <p:nvPr>
            <p:ph type="subTitle" idx="1"/>
          </p:nvPr>
        </p:nvSpPr>
        <p:spPr>
          <a:xfrm>
            <a:off x="966551" y="1792000"/>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79" name="Google Shape;2179;p29"/>
          <p:cNvSpPr txBox="1">
            <a:spLocks noGrp="1"/>
          </p:cNvSpPr>
          <p:nvPr>
            <p:ph type="subTitle" idx="2"/>
          </p:nvPr>
        </p:nvSpPr>
        <p:spPr>
          <a:xfrm>
            <a:off x="5909749" y="1792000"/>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0" name="Google Shape;2180;p29"/>
          <p:cNvSpPr txBox="1">
            <a:spLocks noGrp="1"/>
          </p:cNvSpPr>
          <p:nvPr>
            <p:ph type="subTitle" idx="3"/>
          </p:nvPr>
        </p:nvSpPr>
        <p:spPr>
          <a:xfrm>
            <a:off x="966551" y="2892804"/>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1" name="Google Shape;2181;p29"/>
          <p:cNvSpPr txBox="1">
            <a:spLocks noGrp="1"/>
          </p:cNvSpPr>
          <p:nvPr>
            <p:ph type="subTitle" idx="4"/>
          </p:nvPr>
        </p:nvSpPr>
        <p:spPr>
          <a:xfrm>
            <a:off x="966551" y="3993607"/>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2" name="Google Shape;2182;p29"/>
          <p:cNvSpPr txBox="1">
            <a:spLocks noGrp="1"/>
          </p:cNvSpPr>
          <p:nvPr>
            <p:ph type="subTitle" idx="5"/>
          </p:nvPr>
        </p:nvSpPr>
        <p:spPr>
          <a:xfrm>
            <a:off x="5909749" y="2892804"/>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3" name="Google Shape;2183;p29"/>
          <p:cNvSpPr txBox="1">
            <a:spLocks noGrp="1"/>
          </p:cNvSpPr>
          <p:nvPr>
            <p:ph type="subTitle" idx="6"/>
          </p:nvPr>
        </p:nvSpPr>
        <p:spPr>
          <a:xfrm>
            <a:off x="5909749" y="3993607"/>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4" name="Google Shape;2184;p29"/>
          <p:cNvSpPr txBox="1">
            <a:spLocks noGrp="1"/>
          </p:cNvSpPr>
          <p:nvPr>
            <p:ph type="subTitle" idx="7"/>
          </p:nvPr>
        </p:nvSpPr>
        <p:spPr>
          <a:xfrm>
            <a:off x="968651" y="1571625"/>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5" name="Google Shape;2185;p29"/>
          <p:cNvSpPr txBox="1">
            <a:spLocks noGrp="1"/>
          </p:cNvSpPr>
          <p:nvPr>
            <p:ph type="subTitle" idx="8"/>
          </p:nvPr>
        </p:nvSpPr>
        <p:spPr>
          <a:xfrm>
            <a:off x="5909749" y="1571625"/>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6" name="Google Shape;2186;p29"/>
          <p:cNvSpPr txBox="1">
            <a:spLocks noGrp="1"/>
          </p:cNvSpPr>
          <p:nvPr>
            <p:ph type="subTitle" idx="9"/>
          </p:nvPr>
        </p:nvSpPr>
        <p:spPr>
          <a:xfrm>
            <a:off x="5909749" y="2671483"/>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7" name="Google Shape;2187;p29"/>
          <p:cNvSpPr txBox="1">
            <a:spLocks noGrp="1"/>
          </p:cNvSpPr>
          <p:nvPr>
            <p:ph type="subTitle" idx="13"/>
          </p:nvPr>
        </p:nvSpPr>
        <p:spPr>
          <a:xfrm>
            <a:off x="968651" y="2671483"/>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8" name="Google Shape;2188;p29"/>
          <p:cNvSpPr txBox="1">
            <a:spLocks noGrp="1"/>
          </p:cNvSpPr>
          <p:nvPr>
            <p:ph type="subTitle" idx="14"/>
          </p:nvPr>
        </p:nvSpPr>
        <p:spPr>
          <a:xfrm>
            <a:off x="968651" y="3771340"/>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9" name="Google Shape;2189;p29"/>
          <p:cNvSpPr txBox="1">
            <a:spLocks noGrp="1"/>
          </p:cNvSpPr>
          <p:nvPr>
            <p:ph type="subTitle" idx="15"/>
          </p:nvPr>
        </p:nvSpPr>
        <p:spPr>
          <a:xfrm>
            <a:off x="5909749" y="3771340"/>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190" name="Google Shape;2190;p29"/>
          <p:cNvGrpSpPr/>
          <p:nvPr/>
        </p:nvGrpSpPr>
        <p:grpSpPr>
          <a:xfrm>
            <a:off x="143435" y="185703"/>
            <a:ext cx="575724" cy="557093"/>
            <a:chOff x="3216625" y="4232525"/>
            <a:chExt cx="126175" cy="122100"/>
          </a:xfrm>
        </p:grpSpPr>
        <p:sp>
          <p:nvSpPr>
            <p:cNvPr id="2191" name="Google Shape;219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29"/>
          <p:cNvGrpSpPr/>
          <p:nvPr/>
        </p:nvGrpSpPr>
        <p:grpSpPr>
          <a:xfrm>
            <a:off x="8101662" y="4401113"/>
            <a:ext cx="586524" cy="567570"/>
            <a:chOff x="3216625" y="4232525"/>
            <a:chExt cx="126175" cy="122100"/>
          </a:xfrm>
        </p:grpSpPr>
        <p:sp>
          <p:nvSpPr>
            <p:cNvPr id="2211" name="Google Shape;221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29"/>
          <p:cNvGrpSpPr/>
          <p:nvPr/>
        </p:nvGrpSpPr>
        <p:grpSpPr>
          <a:xfrm>
            <a:off x="8494495" y="415515"/>
            <a:ext cx="840780" cy="813565"/>
            <a:chOff x="3216625" y="4232525"/>
            <a:chExt cx="126175" cy="122100"/>
          </a:xfrm>
        </p:grpSpPr>
        <p:sp>
          <p:nvSpPr>
            <p:cNvPr id="2231" name="Google Shape;223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0" name="Google Shape;2250;p29"/>
          <p:cNvGrpSpPr/>
          <p:nvPr/>
        </p:nvGrpSpPr>
        <p:grpSpPr>
          <a:xfrm>
            <a:off x="143433" y="4078022"/>
            <a:ext cx="840780" cy="813626"/>
            <a:chOff x="3216625" y="4232525"/>
            <a:chExt cx="126175" cy="122100"/>
          </a:xfrm>
        </p:grpSpPr>
        <p:sp>
          <p:nvSpPr>
            <p:cNvPr id="2251" name="Google Shape;225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0" name="Google Shape;2270;p29"/>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bg>
      <p:bgPr>
        <a:solidFill>
          <a:schemeClr val="accent1"/>
        </a:solidFill>
        <a:effectLst/>
      </p:bgPr>
    </p:bg>
    <p:spTree>
      <p:nvGrpSpPr>
        <p:cNvPr id="1" name="Shape 2271"/>
        <p:cNvGrpSpPr/>
        <p:nvPr/>
      </p:nvGrpSpPr>
      <p:grpSpPr>
        <a:xfrm>
          <a:off x="0" y="0"/>
          <a:ext cx="0" cy="0"/>
          <a:chOff x="0" y="0"/>
          <a:chExt cx="0" cy="0"/>
        </a:xfrm>
      </p:grpSpPr>
      <p:sp>
        <p:nvSpPr>
          <p:cNvPr id="2272" name="Google Shape;2272;p30"/>
          <p:cNvSpPr txBox="1">
            <a:spLocks noGrp="1"/>
          </p:cNvSpPr>
          <p:nvPr>
            <p:ph type="title" hasCustomPrompt="1"/>
          </p:nvPr>
        </p:nvSpPr>
        <p:spPr>
          <a:xfrm>
            <a:off x="2058750" y="537000"/>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3" name="Google Shape;2273;p30"/>
          <p:cNvSpPr txBox="1">
            <a:spLocks noGrp="1"/>
          </p:cNvSpPr>
          <p:nvPr>
            <p:ph type="subTitle" idx="1"/>
          </p:nvPr>
        </p:nvSpPr>
        <p:spPr>
          <a:xfrm>
            <a:off x="2058750" y="1301493"/>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74" name="Google Shape;2274;p30"/>
          <p:cNvSpPr txBox="1">
            <a:spLocks noGrp="1"/>
          </p:cNvSpPr>
          <p:nvPr>
            <p:ph type="title" idx="2" hasCustomPrompt="1"/>
          </p:nvPr>
        </p:nvSpPr>
        <p:spPr>
          <a:xfrm>
            <a:off x="2058750" y="1973678"/>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5" name="Google Shape;2275;p30"/>
          <p:cNvSpPr txBox="1">
            <a:spLocks noGrp="1"/>
          </p:cNvSpPr>
          <p:nvPr>
            <p:ph type="subTitle" idx="3"/>
          </p:nvPr>
        </p:nvSpPr>
        <p:spPr>
          <a:xfrm>
            <a:off x="2058750" y="2741147"/>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76" name="Google Shape;2276;p30"/>
          <p:cNvSpPr txBox="1">
            <a:spLocks noGrp="1"/>
          </p:cNvSpPr>
          <p:nvPr>
            <p:ph type="title" idx="4" hasCustomPrompt="1"/>
          </p:nvPr>
        </p:nvSpPr>
        <p:spPr>
          <a:xfrm>
            <a:off x="2058750" y="3410356"/>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7" name="Google Shape;2277;p30"/>
          <p:cNvSpPr txBox="1">
            <a:spLocks noGrp="1"/>
          </p:cNvSpPr>
          <p:nvPr>
            <p:ph type="subTitle" idx="5"/>
          </p:nvPr>
        </p:nvSpPr>
        <p:spPr>
          <a:xfrm>
            <a:off x="2058750" y="4180800"/>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278" name="Google Shape;2278;p30"/>
          <p:cNvGrpSpPr/>
          <p:nvPr/>
        </p:nvGrpSpPr>
        <p:grpSpPr>
          <a:xfrm>
            <a:off x="8815635" y="260953"/>
            <a:ext cx="575724" cy="557093"/>
            <a:chOff x="3216625" y="4232525"/>
            <a:chExt cx="126175" cy="122100"/>
          </a:xfrm>
        </p:grpSpPr>
        <p:sp>
          <p:nvSpPr>
            <p:cNvPr id="2279" name="Google Shape;227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30"/>
          <p:cNvGrpSpPr/>
          <p:nvPr/>
        </p:nvGrpSpPr>
        <p:grpSpPr>
          <a:xfrm>
            <a:off x="8810237" y="4890613"/>
            <a:ext cx="586524" cy="567570"/>
            <a:chOff x="3216625" y="4232525"/>
            <a:chExt cx="126175" cy="122100"/>
          </a:xfrm>
        </p:grpSpPr>
        <p:sp>
          <p:nvSpPr>
            <p:cNvPr id="2299" name="Google Shape;229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8" name="Google Shape;2318;p30"/>
          <p:cNvGrpSpPr/>
          <p:nvPr/>
        </p:nvGrpSpPr>
        <p:grpSpPr>
          <a:xfrm>
            <a:off x="12" y="-185662"/>
            <a:ext cx="586524" cy="567570"/>
            <a:chOff x="3216625" y="4232525"/>
            <a:chExt cx="126175" cy="122100"/>
          </a:xfrm>
        </p:grpSpPr>
        <p:sp>
          <p:nvSpPr>
            <p:cNvPr id="2319" name="Google Shape;231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30"/>
          <p:cNvGrpSpPr/>
          <p:nvPr/>
        </p:nvGrpSpPr>
        <p:grpSpPr>
          <a:xfrm>
            <a:off x="143433" y="4644547"/>
            <a:ext cx="840780" cy="813626"/>
            <a:chOff x="3216625" y="4232525"/>
            <a:chExt cx="126175" cy="122100"/>
          </a:xfrm>
        </p:grpSpPr>
        <p:sp>
          <p:nvSpPr>
            <p:cNvPr id="2339" name="Google Shape;233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1"/>
        </a:solidFill>
        <a:effectLst/>
      </p:bgPr>
    </p:bg>
    <p:spTree>
      <p:nvGrpSpPr>
        <p:cNvPr id="1" name="Shape 2573"/>
        <p:cNvGrpSpPr/>
        <p:nvPr/>
      </p:nvGrpSpPr>
      <p:grpSpPr>
        <a:xfrm>
          <a:off x="0" y="0"/>
          <a:ext cx="0" cy="0"/>
          <a:chOff x="0" y="0"/>
          <a:chExt cx="0" cy="0"/>
        </a:xfrm>
      </p:grpSpPr>
      <p:grpSp>
        <p:nvGrpSpPr>
          <p:cNvPr id="2574" name="Google Shape;2574;p33"/>
          <p:cNvGrpSpPr/>
          <p:nvPr/>
        </p:nvGrpSpPr>
        <p:grpSpPr>
          <a:xfrm>
            <a:off x="3616033" y="4685647"/>
            <a:ext cx="840780" cy="813626"/>
            <a:chOff x="3216625" y="4232525"/>
            <a:chExt cx="126175" cy="122100"/>
          </a:xfrm>
        </p:grpSpPr>
        <p:sp>
          <p:nvSpPr>
            <p:cNvPr id="2575" name="Google Shape;257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33"/>
          <p:cNvGrpSpPr/>
          <p:nvPr/>
        </p:nvGrpSpPr>
        <p:grpSpPr>
          <a:xfrm>
            <a:off x="8065192" y="2465629"/>
            <a:ext cx="731146" cy="707533"/>
            <a:chOff x="3216625" y="4232525"/>
            <a:chExt cx="126175" cy="122100"/>
          </a:xfrm>
        </p:grpSpPr>
        <p:sp>
          <p:nvSpPr>
            <p:cNvPr id="2595" name="Google Shape;259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4" name="Google Shape;2614;p33"/>
          <p:cNvGrpSpPr/>
          <p:nvPr/>
        </p:nvGrpSpPr>
        <p:grpSpPr>
          <a:xfrm>
            <a:off x="8016772" y="260953"/>
            <a:ext cx="575724" cy="557093"/>
            <a:chOff x="3216625" y="4232525"/>
            <a:chExt cx="126175" cy="122100"/>
          </a:xfrm>
        </p:grpSpPr>
        <p:sp>
          <p:nvSpPr>
            <p:cNvPr id="2615" name="Google Shape;261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33"/>
          <p:cNvGrpSpPr/>
          <p:nvPr/>
        </p:nvGrpSpPr>
        <p:grpSpPr>
          <a:xfrm>
            <a:off x="8796362" y="4320213"/>
            <a:ext cx="586524" cy="567570"/>
            <a:chOff x="3216625" y="4232525"/>
            <a:chExt cx="126175" cy="122100"/>
          </a:xfrm>
        </p:grpSpPr>
        <p:sp>
          <p:nvSpPr>
            <p:cNvPr id="2635" name="Google Shape;263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33"/>
          <p:cNvGrpSpPr/>
          <p:nvPr/>
        </p:nvGrpSpPr>
        <p:grpSpPr>
          <a:xfrm>
            <a:off x="585212" y="255713"/>
            <a:ext cx="586524" cy="567570"/>
            <a:chOff x="3216625" y="4232525"/>
            <a:chExt cx="126175" cy="122100"/>
          </a:xfrm>
        </p:grpSpPr>
        <p:sp>
          <p:nvSpPr>
            <p:cNvPr id="2655" name="Google Shape;265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3"/>
          <p:cNvGrpSpPr/>
          <p:nvPr/>
        </p:nvGrpSpPr>
        <p:grpSpPr>
          <a:xfrm>
            <a:off x="-5" y="4320578"/>
            <a:ext cx="840780" cy="813565"/>
            <a:chOff x="3216625" y="4232525"/>
            <a:chExt cx="126175" cy="122100"/>
          </a:xfrm>
        </p:grpSpPr>
        <p:sp>
          <p:nvSpPr>
            <p:cNvPr id="2675" name="Google Shape;267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3"/>
        <p:cNvGrpSpPr/>
        <p:nvPr/>
      </p:nvGrpSpPr>
      <p:grpSpPr>
        <a:xfrm>
          <a:off x="0" y="0"/>
          <a:ext cx="0" cy="0"/>
          <a:chOff x="0" y="0"/>
          <a:chExt cx="0" cy="0"/>
        </a:xfrm>
      </p:grpSpPr>
      <p:pic>
        <p:nvPicPr>
          <p:cNvPr id="144" name="Google Shape;144;p19"/>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45" name="Google Shape;145;p19"/>
          <p:cNvSpPr txBox="1">
            <a:spLocks noGrp="1"/>
          </p:cNvSpPr>
          <p:nvPr>
            <p:ph type="title"/>
          </p:nvPr>
        </p:nvSpPr>
        <p:spPr>
          <a:xfrm>
            <a:off x="1734588" y="1740444"/>
            <a:ext cx="3273600" cy="7590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6" name="Google Shape;146;p19"/>
          <p:cNvSpPr txBox="1">
            <a:spLocks noGrp="1"/>
          </p:cNvSpPr>
          <p:nvPr>
            <p:ph type="subTitle" idx="1"/>
          </p:nvPr>
        </p:nvSpPr>
        <p:spPr>
          <a:xfrm>
            <a:off x="1734588" y="2421275"/>
            <a:ext cx="32736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7" name="Google Shape;147;p19"/>
          <p:cNvGrpSpPr/>
          <p:nvPr/>
        </p:nvGrpSpPr>
        <p:grpSpPr>
          <a:xfrm>
            <a:off x="-659170" y="-1484051"/>
            <a:ext cx="10462350" cy="7706276"/>
            <a:chOff x="-659170" y="-1484051"/>
            <a:chExt cx="10462350" cy="7706276"/>
          </a:xfrm>
        </p:grpSpPr>
        <p:pic>
          <p:nvPicPr>
            <p:cNvPr id="148" name="Google Shape;148;p19"/>
            <p:cNvPicPr preferRelativeResize="0"/>
            <p:nvPr/>
          </p:nvPicPr>
          <p:blipFill>
            <a:blip r:embed="rId3">
              <a:alphaModFix amt="90000"/>
            </a:blip>
            <a:stretch>
              <a:fillRect/>
            </a:stretch>
          </p:blipFill>
          <p:spPr>
            <a:xfrm rot="-5400000">
              <a:off x="-2716621" y="573400"/>
              <a:ext cx="5725076" cy="1610175"/>
            </a:xfrm>
            <a:prstGeom prst="rect">
              <a:avLst/>
            </a:prstGeom>
            <a:noFill/>
            <a:ln>
              <a:noFill/>
            </a:ln>
          </p:spPr>
        </p:pic>
        <p:pic>
          <p:nvPicPr>
            <p:cNvPr id="149" name="Google Shape;149;p19"/>
            <p:cNvPicPr preferRelativeResize="0"/>
            <p:nvPr/>
          </p:nvPicPr>
          <p:blipFill>
            <a:blip r:embed="rId3">
              <a:alphaModFix amt="90000"/>
            </a:blip>
            <a:stretch>
              <a:fillRect/>
            </a:stretch>
          </p:blipFill>
          <p:spPr>
            <a:xfrm rot="5400000" flipH="1">
              <a:off x="6135554" y="2554600"/>
              <a:ext cx="5725076" cy="1610175"/>
            </a:xfrm>
            <a:prstGeom prst="rect">
              <a:avLst/>
            </a:prstGeom>
            <a:noFill/>
            <a:ln>
              <a:noFill/>
            </a:ln>
          </p:spPr>
        </p:pic>
      </p:grpSp>
    </p:spTree>
    <p:extLst>
      <p:ext uri="{BB962C8B-B14F-4D97-AF65-F5344CB8AC3E}">
        <p14:creationId xmlns:p14="http://schemas.microsoft.com/office/powerpoint/2010/main" val="298518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2038200" y="2754484"/>
            <a:ext cx="50676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0" name="Google Shape;150;p3"/>
          <p:cNvSpPr txBox="1">
            <a:spLocks noGrp="1"/>
          </p:cNvSpPr>
          <p:nvPr>
            <p:ph type="title" idx="2" hasCustomPrompt="1"/>
          </p:nvPr>
        </p:nvSpPr>
        <p:spPr>
          <a:xfrm>
            <a:off x="3879150" y="1257417"/>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1" name="Google Shape;151;p3"/>
          <p:cNvSpPr txBox="1">
            <a:spLocks noGrp="1"/>
          </p:cNvSpPr>
          <p:nvPr>
            <p:ph type="subTitle" idx="1"/>
          </p:nvPr>
        </p:nvSpPr>
        <p:spPr>
          <a:xfrm>
            <a:off x="2038200" y="3596284"/>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2" name="Google Shape;152;p3"/>
          <p:cNvGrpSpPr/>
          <p:nvPr/>
        </p:nvGrpSpPr>
        <p:grpSpPr>
          <a:xfrm>
            <a:off x="6853550" y="-280462"/>
            <a:ext cx="586524" cy="567570"/>
            <a:chOff x="3216625" y="4232525"/>
            <a:chExt cx="126175" cy="122100"/>
          </a:xfrm>
        </p:grpSpPr>
        <p:sp>
          <p:nvSpPr>
            <p:cNvPr id="153" name="Google Shape;153;p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4251333" y="4375665"/>
            <a:ext cx="840780" cy="813565"/>
            <a:chOff x="3216625" y="4232525"/>
            <a:chExt cx="126175" cy="122100"/>
          </a:xfrm>
        </p:grpSpPr>
        <p:sp>
          <p:nvSpPr>
            <p:cNvPr id="173" name="Google Shape;173;p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50"/>
        <p:cNvGrpSpPr/>
        <p:nvPr/>
      </p:nvGrpSpPr>
      <p:grpSpPr>
        <a:xfrm>
          <a:off x="0" y="0"/>
          <a:ext cx="0" cy="0"/>
          <a:chOff x="0" y="0"/>
          <a:chExt cx="0" cy="0"/>
        </a:xfrm>
      </p:grpSpPr>
      <p:pic>
        <p:nvPicPr>
          <p:cNvPr id="151" name="Google Shape;151;p20"/>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52" name="Google Shape;152;p20"/>
          <p:cNvSpPr txBox="1">
            <a:spLocks noGrp="1"/>
          </p:cNvSpPr>
          <p:nvPr>
            <p:ph type="title"/>
          </p:nvPr>
        </p:nvSpPr>
        <p:spPr>
          <a:xfrm>
            <a:off x="720000" y="448056"/>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53" name="Google Shape;153;p20"/>
          <p:cNvSpPr txBox="1">
            <a:spLocks noGrp="1"/>
          </p:cNvSpPr>
          <p:nvPr>
            <p:ph type="subTitle" idx="1"/>
          </p:nvPr>
        </p:nvSpPr>
        <p:spPr>
          <a:xfrm>
            <a:off x="720000" y="1234474"/>
            <a:ext cx="7708500" cy="9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154" name="Google Shape;154;p20"/>
          <p:cNvGrpSpPr/>
          <p:nvPr/>
        </p:nvGrpSpPr>
        <p:grpSpPr>
          <a:xfrm>
            <a:off x="-135174" y="-360625"/>
            <a:ext cx="9787999" cy="5620180"/>
            <a:chOff x="-135174" y="-360625"/>
            <a:chExt cx="9787999" cy="5620180"/>
          </a:xfrm>
        </p:grpSpPr>
        <p:pic>
          <p:nvPicPr>
            <p:cNvPr id="155" name="Google Shape;155;p20"/>
            <p:cNvPicPr preferRelativeResize="0"/>
            <p:nvPr/>
          </p:nvPicPr>
          <p:blipFill>
            <a:blip r:embed="rId3">
              <a:alphaModFix amt="90000"/>
            </a:blip>
            <a:stretch>
              <a:fillRect/>
            </a:stretch>
          </p:blipFill>
          <p:spPr>
            <a:xfrm>
              <a:off x="4767341" y="-360625"/>
              <a:ext cx="4885484" cy="808675"/>
            </a:xfrm>
            <a:prstGeom prst="rect">
              <a:avLst/>
            </a:prstGeom>
            <a:noFill/>
            <a:ln>
              <a:noFill/>
            </a:ln>
          </p:spPr>
        </p:pic>
        <p:pic>
          <p:nvPicPr>
            <p:cNvPr id="156" name="Google Shape;156;p20"/>
            <p:cNvPicPr preferRelativeResize="0"/>
            <p:nvPr/>
          </p:nvPicPr>
          <p:blipFill>
            <a:blip r:embed="rId4">
              <a:alphaModFix amt="90000"/>
            </a:blip>
            <a:stretch>
              <a:fillRect/>
            </a:stretch>
          </p:blipFill>
          <p:spPr>
            <a:xfrm>
              <a:off x="-135174" y="4799575"/>
              <a:ext cx="2185728" cy="459980"/>
            </a:xfrm>
            <a:prstGeom prst="rect">
              <a:avLst/>
            </a:prstGeom>
            <a:noFill/>
            <a:ln>
              <a:noFill/>
            </a:ln>
          </p:spPr>
        </p:pic>
      </p:grpSp>
    </p:spTree>
    <p:extLst>
      <p:ext uri="{BB962C8B-B14F-4D97-AF65-F5344CB8AC3E}">
        <p14:creationId xmlns:p14="http://schemas.microsoft.com/office/powerpoint/2010/main" val="531888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192"/>
        <p:cNvGrpSpPr/>
        <p:nvPr/>
      </p:nvGrpSpPr>
      <p:grpSpPr>
        <a:xfrm>
          <a:off x="0" y="0"/>
          <a:ext cx="0" cy="0"/>
          <a:chOff x="0" y="0"/>
          <a:chExt cx="0" cy="0"/>
        </a:xfrm>
      </p:grpSpPr>
      <p:sp>
        <p:nvSpPr>
          <p:cNvPr id="193" name="Google Shape;193;p4"/>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94" name="Google Shape;194;p4"/>
          <p:cNvSpPr txBox="1">
            <a:spLocks noGrp="1"/>
          </p:cNvSpPr>
          <p:nvPr>
            <p:ph type="subTitle" idx="1"/>
          </p:nvPr>
        </p:nvSpPr>
        <p:spPr>
          <a:xfrm>
            <a:off x="720000" y="1056900"/>
            <a:ext cx="7704000" cy="3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Char char="●"/>
              <a:defRPr>
                <a:solidFill>
                  <a:schemeClr val="dk1"/>
                </a:solidFill>
              </a:defRPr>
            </a:lvl1pPr>
            <a:lvl2pPr lvl="1" algn="ctr" rtl="0">
              <a:lnSpc>
                <a:spcPct val="100000"/>
              </a:lnSpc>
              <a:spcBef>
                <a:spcPts val="0"/>
              </a:spcBef>
              <a:spcAft>
                <a:spcPts val="0"/>
              </a:spcAft>
              <a:buSzPts val="1800"/>
              <a:buChar char="○"/>
              <a:defRPr sz="1800"/>
            </a:lvl2pPr>
            <a:lvl3pPr lvl="2" algn="ctr" rtl="0">
              <a:lnSpc>
                <a:spcPct val="100000"/>
              </a:lnSpc>
              <a:spcBef>
                <a:spcPts val="0"/>
              </a:spcBef>
              <a:spcAft>
                <a:spcPts val="0"/>
              </a:spcAft>
              <a:buSzPts val="1800"/>
              <a:buChar char="■"/>
              <a:defRPr sz="1800"/>
            </a:lvl3pPr>
            <a:lvl4pPr lvl="3" algn="ctr" rtl="0">
              <a:lnSpc>
                <a:spcPct val="100000"/>
              </a:lnSpc>
              <a:spcBef>
                <a:spcPts val="0"/>
              </a:spcBef>
              <a:spcAft>
                <a:spcPts val="0"/>
              </a:spcAft>
              <a:buSzPts val="1800"/>
              <a:buChar char="●"/>
              <a:defRPr sz="1800"/>
            </a:lvl4pPr>
            <a:lvl5pPr lvl="4" algn="ctr" rtl="0">
              <a:lnSpc>
                <a:spcPct val="100000"/>
              </a:lnSpc>
              <a:spcBef>
                <a:spcPts val="0"/>
              </a:spcBef>
              <a:spcAft>
                <a:spcPts val="0"/>
              </a:spcAft>
              <a:buSzPts val="1800"/>
              <a:buChar char="○"/>
              <a:defRPr sz="1800"/>
            </a:lvl5pPr>
            <a:lvl6pPr lvl="5" algn="ctr" rtl="0">
              <a:lnSpc>
                <a:spcPct val="100000"/>
              </a:lnSpc>
              <a:spcBef>
                <a:spcPts val="0"/>
              </a:spcBef>
              <a:spcAft>
                <a:spcPts val="0"/>
              </a:spcAft>
              <a:buSzPts val="1800"/>
              <a:buChar char="■"/>
              <a:defRPr sz="1800"/>
            </a:lvl6pPr>
            <a:lvl7pPr lvl="6" algn="ctr" rtl="0">
              <a:lnSpc>
                <a:spcPct val="100000"/>
              </a:lnSpc>
              <a:spcBef>
                <a:spcPts val="0"/>
              </a:spcBef>
              <a:spcAft>
                <a:spcPts val="0"/>
              </a:spcAft>
              <a:buSzPts val="1800"/>
              <a:buChar char="●"/>
              <a:defRPr sz="1800"/>
            </a:lvl7pPr>
            <a:lvl8pPr lvl="7" algn="ctr" rtl="0">
              <a:lnSpc>
                <a:spcPct val="100000"/>
              </a:lnSpc>
              <a:spcBef>
                <a:spcPts val="0"/>
              </a:spcBef>
              <a:spcAft>
                <a:spcPts val="0"/>
              </a:spcAft>
              <a:buSzPts val="1800"/>
              <a:buChar char="○"/>
              <a:defRPr sz="1800"/>
            </a:lvl8pPr>
            <a:lvl9pPr lvl="8" algn="ctr" rtl="0">
              <a:lnSpc>
                <a:spcPct val="100000"/>
              </a:lnSpc>
              <a:spcBef>
                <a:spcPts val="0"/>
              </a:spcBef>
              <a:spcAft>
                <a:spcPts val="0"/>
              </a:spcAft>
              <a:buSzPts val="1800"/>
              <a:buChar char="■"/>
              <a:defRPr sz="1800"/>
            </a:lvl9pPr>
          </a:lstStyle>
          <a:p>
            <a:endParaRPr/>
          </a:p>
        </p:txBody>
      </p:sp>
      <p:grpSp>
        <p:nvGrpSpPr>
          <p:cNvPr id="195" name="Google Shape;195;p4"/>
          <p:cNvGrpSpPr/>
          <p:nvPr/>
        </p:nvGrpSpPr>
        <p:grpSpPr>
          <a:xfrm>
            <a:off x="3616033" y="4685647"/>
            <a:ext cx="840780" cy="813626"/>
            <a:chOff x="3216625" y="4232525"/>
            <a:chExt cx="126175" cy="122100"/>
          </a:xfrm>
        </p:grpSpPr>
        <p:sp>
          <p:nvSpPr>
            <p:cNvPr id="196" name="Google Shape;19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4"/>
          <p:cNvGrpSpPr/>
          <p:nvPr/>
        </p:nvGrpSpPr>
        <p:grpSpPr>
          <a:xfrm>
            <a:off x="8796362" y="4320213"/>
            <a:ext cx="586524" cy="567570"/>
            <a:chOff x="3216625" y="4232525"/>
            <a:chExt cx="126175" cy="122100"/>
          </a:xfrm>
        </p:grpSpPr>
        <p:sp>
          <p:nvSpPr>
            <p:cNvPr id="216" name="Google Shape;21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4"/>
          <p:cNvGrpSpPr/>
          <p:nvPr/>
        </p:nvGrpSpPr>
        <p:grpSpPr>
          <a:xfrm>
            <a:off x="-5" y="4320578"/>
            <a:ext cx="840780" cy="813565"/>
            <a:chOff x="3216625" y="4232525"/>
            <a:chExt cx="126175" cy="122100"/>
          </a:xfrm>
        </p:grpSpPr>
        <p:sp>
          <p:nvSpPr>
            <p:cNvPr id="236" name="Google Shape;23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341"/>
        <p:cNvGrpSpPr/>
        <p:nvPr/>
      </p:nvGrpSpPr>
      <p:grpSpPr>
        <a:xfrm>
          <a:off x="0" y="0"/>
          <a:ext cx="0" cy="0"/>
          <a:chOff x="0" y="0"/>
          <a:chExt cx="0" cy="0"/>
        </a:xfrm>
      </p:grpSpPr>
      <p:grpSp>
        <p:nvGrpSpPr>
          <p:cNvPr id="342" name="Google Shape;342;p6"/>
          <p:cNvGrpSpPr/>
          <p:nvPr/>
        </p:nvGrpSpPr>
        <p:grpSpPr>
          <a:xfrm>
            <a:off x="8824367" y="2398079"/>
            <a:ext cx="731146" cy="707533"/>
            <a:chOff x="3216625" y="4232525"/>
            <a:chExt cx="126175" cy="122100"/>
          </a:xfrm>
        </p:grpSpPr>
        <p:sp>
          <p:nvSpPr>
            <p:cNvPr id="343" name="Google Shape;34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6"/>
          <p:cNvGrpSpPr/>
          <p:nvPr/>
        </p:nvGrpSpPr>
        <p:grpSpPr>
          <a:xfrm>
            <a:off x="8505910" y="260953"/>
            <a:ext cx="575724" cy="557093"/>
            <a:chOff x="3216625" y="4232525"/>
            <a:chExt cx="126175" cy="122100"/>
          </a:xfrm>
        </p:grpSpPr>
        <p:sp>
          <p:nvSpPr>
            <p:cNvPr id="363" name="Google Shape;36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6"/>
          <p:cNvGrpSpPr/>
          <p:nvPr/>
        </p:nvGrpSpPr>
        <p:grpSpPr>
          <a:xfrm>
            <a:off x="8500512" y="4603988"/>
            <a:ext cx="586524" cy="567570"/>
            <a:chOff x="3216625" y="4232525"/>
            <a:chExt cx="126175" cy="122100"/>
          </a:xfrm>
        </p:grpSpPr>
        <p:sp>
          <p:nvSpPr>
            <p:cNvPr id="383" name="Google Shape;38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6"/>
          <p:cNvGrpSpPr/>
          <p:nvPr/>
        </p:nvGrpSpPr>
        <p:grpSpPr>
          <a:xfrm>
            <a:off x="4082887" y="-321462"/>
            <a:ext cx="586524" cy="567570"/>
            <a:chOff x="3216625" y="4232525"/>
            <a:chExt cx="126175" cy="122100"/>
          </a:xfrm>
        </p:grpSpPr>
        <p:sp>
          <p:nvSpPr>
            <p:cNvPr id="403" name="Google Shape;40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a:off x="246495" y="-444460"/>
            <a:ext cx="840780" cy="813565"/>
            <a:chOff x="3216625" y="4232525"/>
            <a:chExt cx="126175" cy="122100"/>
          </a:xfrm>
        </p:grpSpPr>
        <p:sp>
          <p:nvSpPr>
            <p:cNvPr id="423" name="Google Shape;42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92942" y="4685647"/>
            <a:ext cx="840780" cy="813626"/>
            <a:chOff x="3216625" y="4232525"/>
            <a:chExt cx="126175" cy="122100"/>
          </a:xfrm>
        </p:grpSpPr>
        <p:sp>
          <p:nvSpPr>
            <p:cNvPr id="443" name="Google Shape;44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6"/>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463"/>
        <p:cNvGrpSpPr/>
        <p:nvPr/>
      </p:nvGrpSpPr>
      <p:grpSpPr>
        <a:xfrm>
          <a:off x="0" y="0"/>
          <a:ext cx="0" cy="0"/>
          <a:chOff x="0" y="0"/>
          <a:chExt cx="0" cy="0"/>
        </a:xfrm>
      </p:grpSpPr>
      <p:sp>
        <p:nvSpPr>
          <p:cNvPr id="464" name="Google Shape;464;p7"/>
          <p:cNvSpPr txBox="1">
            <a:spLocks noGrp="1"/>
          </p:cNvSpPr>
          <p:nvPr>
            <p:ph type="subTitle" idx="1"/>
          </p:nvPr>
        </p:nvSpPr>
        <p:spPr>
          <a:xfrm>
            <a:off x="4086659" y="2015225"/>
            <a:ext cx="4226400" cy="193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465" name="Google Shape;465;p7"/>
          <p:cNvSpPr>
            <a:spLocks noGrp="1"/>
          </p:cNvSpPr>
          <p:nvPr>
            <p:ph type="pic" idx="2"/>
          </p:nvPr>
        </p:nvSpPr>
        <p:spPr>
          <a:xfrm>
            <a:off x="830941" y="1573325"/>
            <a:ext cx="2728500" cy="2821800"/>
          </a:xfrm>
          <a:prstGeom prst="ellipse">
            <a:avLst/>
          </a:prstGeom>
          <a:noFill/>
          <a:ln>
            <a:noFill/>
          </a:ln>
        </p:spPr>
      </p:sp>
      <p:grpSp>
        <p:nvGrpSpPr>
          <p:cNvPr id="466" name="Google Shape;466;p7"/>
          <p:cNvGrpSpPr/>
          <p:nvPr/>
        </p:nvGrpSpPr>
        <p:grpSpPr>
          <a:xfrm>
            <a:off x="8297072" y="331028"/>
            <a:ext cx="575724" cy="557093"/>
            <a:chOff x="3216625" y="4232525"/>
            <a:chExt cx="126175" cy="122100"/>
          </a:xfrm>
        </p:grpSpPr>
        <p:sp>
          <p:nvSpPr>
            <p:cNvPr id="467" name="Google Shape;46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7"/>
          <p:cNvGrpSpPr/>
          <p:nvPr/>
        </p:nvGrpSpPr>
        <p:grpSpPr>
          <a:xfrm>
            <a:off x="8137525" y="4320213"/>
            <a:ext cx="586524" cy="567570"/>
            <a:chOff x="3216625" y="4232525"/>
            <a:chExt cx="126175" cy="122100"/>
          </a:xfrm>
        </p:grpSpPr>
        <p:sp>
          <p:nvSpPr>
            <p:cNvPr id="487" name="Google Shape;48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7"/>
          <p:cNvGrpSpPr/>
          <p:nvPr/>
        </p:nvGrpSpPr>
        <p:grpSpPr>
          <a:xfrm>
            <a:off x="133487" y="115563"/>
            <a:ext cx="586524" cy="567570"/>
            <a:chOff x="3216625" y="4232525"/>
            <a:chExt cx="126175" cy="122100"/>
          </a:xfrm>
        </p:grpSpPr>
        <p:sp>
          <p:nvSpPr>
            <p:cNvPr id="507" name="Google Shape;50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7"/>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527"/>
        <p:cNvGrpSpPr/>
        <p:nvPr/>
      </p:nvGrpSpPr>
      <p:grpSpPr>
        <a:xfrm>
          <a:off x="0" y="0"/>
          <a:ext cx="0" cy="0"/>
          <a:chOff x="0" y="0"/>
          <a:chExt cx="0" cy="0"/>
        </a:xfrm>
      </p:grpSpPr>
      <p:sp>
        <p:nvSpPr>
          <p:cNvPr id="528" name="Google Shape;528;p8"/>
          <p:cNvSpPr/>
          <p:nvPr/>
        </p:nvSpPr>
        <p:spPr>
          <a:xfrm>
            <a:off x="1637283"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txBox="1">
            <a:spLocks noGrp="1"/>
          </p:cNvSpPr>
          <p:nvPr>
            <p:ph type="title"/>
          </p:nvPr>
        </p:nvSpPr>
        <p:spPr>
          <a:xfrm>
            <a:off x="1744050" y="1591950"/>
            <a:ext cx="5655900" cy="1959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8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30" name="Google Shape;530;p8"/>
          <p:cNvGrpSpPr/>
          <p:nvPr/>
        </p:nvGrpSpPr>
        <p:grpSpPr>
          <a:xfrm>
            <a:off x="8065192" y="4250241"/>
            <a:ext cx="731146" cy="707533"/>
            <a:chOff x="3216625" y="4232525"/>
            <a:chExt cx="126175" cy="122100"/>
          </a:xfrm>
        </p:grpSpPr>
        <p:sp>
          <p:nvSpPr>
            <p:cNvPr id="531" name="Google Shape;53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8"/>
          <p:cNvGrpSpPr/>
          <p:nvPr/>
        </p:nvGrpSpPr>
        <p:grpSpPr>
          <a:xfrm>
            <a:off x="425385" y="4325453"/>
            <a:ext cx="575724" cy="557093"/>
            <a:chOff x="3216625" y="4232525"/>
            <a:chExt cx="126175" cy="122100"/>
          </a:xfrm>
        </p:grpSpPr>
        <p:sp>
          <p:nvSpPr>
            <p:cNvPr id="551" name="Google Shape;55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8"/>
          <p:cNvGrpSpPr/>
          <p:nvPr/>
        </p:nvGrpSpPr>
        <p:grpSpPr>
          <a:xfrm>
            <a:off x="4046662" y="4250238"/>
            <a:ext cx="586524" cy="567570"/>
            <a:chOff x="3216625" y="4232525"/>
            <a:chExt cx="126175" cy="122100"/>
          </a:xfrm>
        </p:grpSpPr>
        <p:sp>
          <p:nvSpPr>
            <p:cNvPr id="571" name="Google Shape;57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590"/>
        <p:cNvGrpSpPr/>
        <p:nvPr/>
      </p:nvGrpSpPr>
      <p:grpSpPr>
        <a:xfrm>
          <a:off x="0" y="0"/>
          <a:ext cx="0" cy="0"/>
          <a:chOff x="0" y="0"/>
          <a:chExt cx="0" cy="0"/>
        </a:xfrm>
      </p:grpSpPr>
      <p:sp>
        <p:nvSpPr>
          <p:cNvPr id="591" name="Google Shape;591;p9"/>
          <p:cNvSpPr/>
          <p:nvPr/>
        </p:nvSpPr>
        <p:spPr>
          <a:xfrm>
            <a:off x="1727550"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txBox="1">
            <a:spLocks noGrp="1"/>
          </p:cNvSpPr>
          <p:nvPr>
            <p:ph type="title"/>
          </p:nvPr>
        </p:nvSpPr>
        <p:spPr>
          <a:xfrm>
            <a:off x="1758150" y="1425850"/>
            <a:ext cx="5627700" cy="16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0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93" name="Google Shape;593;p9"/>
          <p:cNvSpPr txBox="1">
            <a:spLocks noGrp="1"/>
          </p:cNvSpPr>
          <p:nvPr>
            <p:ph type="subTitle" idx="1"/>
          </p:nvPr>
        </p:nvSpPr>
        <p:spPr>
          <a:xfrm>
            <a:off x="1996350" y="3046550"/>
            <a:ext cx="51513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94" name="Google Shape;594;p9"/>
          <p:cNvGrpSpPr/>
          <p:nvPr/>
        </p:nvGrpSpPr>
        <p:grpSpPr>
          <a:xfrm>
            <a:off x="-267250" y="2375138"/>
            <a:ext cx="586524" cy="567570"/>
            <a:chOff x="3216625" y="4232525"/>
            <a:chExt cx="126175" cy="122100"/>
          </a:xfrm>
        </p:grpSpPr>
        <p:sp>
          <p:nvSpPr>
            <p:cNvPr id="595" name="Google Shape;59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9"/>
          <p:cNvGrpSpPr/>
          <p:nvPr/>
        </p:nvGrpSpPr>
        <p:grpSpPr>
          <a:xfrm>
            <a:off x="8842600" y="1684313"/>
            <a:ext cx="586524" cy="567570"/>
            <a:chOff x="3216625" y="4232525"/>
            <a:chExt cx="126175" cy="122100"/>
          </a:xfrm>
        </p:grpSpPr>
        <p:sp>
          <p:nvSpPr>
            <p:cNvPr id="615" name="Google Shape;61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442755" y="4250229"/>
            <a:ext cx="731146" cy="707533"/>
            <a:chOff x="3216625" y="4232525"/>
            <a:chExt cx="126175" cy="122100"/>
          </a:xfrm>
        </p:grpSpPr>
        <p:sp>
          <p:nvSpPr>
            <p:cNvPr id="635" name="Google Shape;63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9"/>
          <p:cNvGrpSpPr/>
          <p:nvPr/>
        </p:nvGrpSpPr>
        <p:grpSpPr>
          <a:xfrm>
            <a:off x="-786181" y="-1033014"/>
            <a:ext cx="3219802" cy="2381029"/>
            <a:chOff x="2032825" y="4801875"/>
            <a:chExt cx="664000" cy="491025"/>
          </a:xfrm>
        </p:grpSpPr>
        <p:sp>
          <p:nvSpPr>
            <p:cNvPr id="655" name="Google Shape;655;p9"/>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50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9"/>
          <p:cNvGrpSpPr/>
          <p:nvPr/>
        </p:nvGrpSpPr>
        <p:grpSpPr>
          <a:xfrm>
            <a:off x="6412248" y="4155410"/>
            <a:ext cx="3110032" cy="3073141"/>
            <a:chOff x="1043900" y="4321850"/>
            <a:chExt cx="547975" cy="541475"/>
          </a:xfrm>
        </p:grpSpPr>
        <p:sp>
          <p:nvSpPr>
            <p:cNvPr id="674" name="Google Shape;674;p9"/>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8150631" y="3206788"/>
            <a:ext cx="2298680" cy="2311373"/>
            <a:chOff x="7668256" y="3448326"/>
            <a:chExt cx="2298680" cy="2311373"/>
          </a:xfrm>
        </p:grpSpPr>
        <p:grpSp>
          <p:nvGrpSpPr>
            <p:cNvPr id="682" name="Google Shape;682;p9"/>
            <p:cNvGrpSpPr/>
            <p:nvPr/>
          </p:nvGrpSpPr>
          <p:grpSpPr>
            <a:xfrm>
              <a:off x="7668256" y="3448326"/>
              <a:ext cx="2298680" cy="2311373"/>
              <a:chOff x="6575150" y="4621988"/>
              <a:chExt cx="392675" cy="394850"/>
            </a:xfrm>
          </p:grpSpPr>
          <p:sp>
            <p:nvSpPr>
              <p:cNvPr id="683" name="Google Shape;683;p9"/>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9"/>
            <p:cNvGrpSpPr/>
            <p:nvPr/>
          </p:nvGrpSpPr>
          <p:grpSpPr>
            <a:xfrm>
              <a:off x="7957555" y="3913197"/>
              <a:ext cx="170788" cy="134637"/>
              <a:chOff x="6689975" y="4706488"/>
              <a:chExt cx="29175" cy="23000"/>
            </a:xfrm>
          </p:grpSpPr>
          <p:sp>
            <p:nvSpPr>
              <p:cNvPr id="704" name="Google Shape;704;p9"/>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768"/>
        <p:cNvGrpSpPr/>
        <p:nvPr/>
      </p:nvGrpSpPr>
      <p:grpSpPr>
        <a:xfrm>
          <a:off x="0" y="0"/>
          <a:ext cx="0" cy="0"/>
          <a:chOff x="0" y="0"/>
          <a:chExt cx="0" cy="0"/>
        </a:xfrm>
      </p:grpSpPr>
      <p:sp>
        <p:nvSpPr>
          <p:cNvPr id="769" name="Google Shape;769;p11"/>
          <p:cNvSpPr txBox="1">
            <a:spLocks noGrp="1"/>
          </p:cNvSpPr>
          <p:nvPr>
            <p:ph type="title" hasCustomPrompt="1"/>
          </p:nvPr>
        </p:nvSpPr>
        <p:spPr>
          <a:xfrm>
            <a:off x="1790700" y="1776150"/>
            <a:ext cx="5562600" cy="1167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9600"/>
              <a:buNone/>
              <a:defRPr sz="79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0" name="Google Shape;770;p11"/>
          <p:cNvSpPr txBox="1">
            <a:spLocks noGrp="1"/>
          </p:cNvSpPr>
          <p:nvPr>
            <p:ph type="subTitle" idx="1"/>
          </p:nvPr>
        </p:nvSpPr>
        <p:spPr>
          <a:xfrm>
            <a:off x="1790700" y="2944050"/>
            <a:ext cx="5562600" cy="42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771" name="Google Shape;771;p11"/>
          <p:cNvGrpSpPr/>
          <p:nvPr/>
        </p:nvGrpSpPr>
        <p:grpSpPr>
          <a:xfrm>
            <a:off x="1822437" y="255713"/>
            <a:ext cx="586524" cy="567570"/>
            <a:chOff x="3216625" y="4232525"/>
            <a:chExt cx="126175" cy="122100"/>
          </a:xfrm>
        </p:grpSpPr>
        <p:sp>
          <p:nvSpPr>
            <p:cNvPr id="772" name="Google Shape;772;p1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11"/>
          <p:cNvGrpSpPr/>
          <p:nvPr/>
        </p:nvGrpSpPr>
        <p:grpSpPr>
          <a:xfrm>
            <a:off x="8142892" y="4250229"/>
            <a:ext cx="731146" cy="707533"/>
            <a:chOff x="3216625" y="4232525"/>
            <a:chExt cx="126175" cy="122100"/>
          </a:xfrm>
        </p:grpSpPr>
        <p:sp>
          <p:nvSpPr>
            <p:cNvPr id="792" name="Google Shape;792;p1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1"/>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2pPr>
            <a:lvl3pPr lvl="2"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3pPr>
            <a:lvl4pPr lvl="3"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4pPr>
            <a:lvl5pPr lvl="4"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5pPr>
            <a:lvl6pPr lvl="5"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6pPr>
            <a:lvl7pPr lvl="6"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7pPr>
            <a:lvl8pPr lvl="7"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8pPr>
            <a:lvl9pPr lvl="8"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61" r:id="rId10"/>
    <p:sldLayoutId id="2147483663" r:id="rId11"/>
    <p:sldLayoutId id="2147483671" r:id="rId12"/>
    <p:sldLayoutId id="2147483672" r:id="rId13"/>
    <p:sldLayoutId id="2147483673" r:id="rId14"/>
    <p:sldLayoutId id="2147483674" r:id="rId15"/>
    <p:sldLayoutId id="2147483675" r:id="rId16"/>
    <p:sldLayoutId id="2147483676" r:id="rId17"/>
    <p:sldLayoutId id="2147483679" r:id="rId18"/>
    <p:sldLayoutId id="2147483685" r:id="rId19"/>
    <p:sldLayoutId id="2147483686" r:id="rId20"/>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9.xml"/><Relationship Id="rId7" Type="http://schemas.microsoft.com/office/2007/relationships/hdphoto" Target="../media/hdphoto2.wdp"/><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0.xml"/><Relationship Id="rId7"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6.wdp"/><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notesSlide" Target="../notesSlides/notesSlide24.xml"/><Relationship Id="rId7" Type="http://schemas.openxmlformats.org/officeDocument/2006/relationships/slide" Target="slide25.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slide" Target="slide26.xml"/><Relationship Id="rId5" Type="http://schemas.openxmlformats.org/officeDocument/2006/relationships/slide" Target="slide27.xml"/><Relationship Id="rId10" Type="http://schemas.microsoft.com/office/2007/relationships/hdphoto" Target="../media/hdphoto7.wdp"/><Relationship Id="rId4" Type="http://schemas.openxmlformats.org/officeDocument/2006/relationships/image" Target="../media/image20.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notesSlide" Target="../notesSlides/notesSlide25.xml"/><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notesSlide" Target="../notesSlides/notesSlide26.xml"/><Relationship Id="rId7"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7.svg"/><Relationship Id="rId4" Type="http://schemas.openxmlformats.org/officeDocument/2006/relationships/image" Target="../media/image28.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7.svg"/><Relationship Id="rId2" Type="http://schemas.openxmlformats.org/officeDocument/2006/relationships/slideLayout" Target="../slideLayouts/slideLayout15.xml"/><Relationship Id="rId1" Type="http://schemas.openxmlformats.org/officeDocument/2006/relationships/tags" Target="../tags/tag28.xml"/><Relationship Id="rId6" Type="http://schemas.openxmlformats.org/officeDocument/2006/relationships/image" Target="../media/image26.png"/><Relationship Id="rId5" Type="http://schemas.openxmlformats.org/officeDocument/2006/relationships/slide" Target="slide2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grpSp>
        <p:nvGrpSpPr>
          <p:cNvPr id="3123" name="Google Shape;3123;p41"/>
          <p:cNvGrpSpPr/>
          <p:nvPr/>
        </p:nvGrpSpPr>
        <p:grpSpPr>
          <a:xfrm>
            <a:off x="4151608" y="4197185"/>
            <a:ext cx="840780" cy="813626"/>
            <a:chOff x="3216625" y="4232525"/>
            <a:chExt cx="126175" cy="122100"/>
          </a:xfrm>
        </p:grpSpPr>
        <p:sp>
          <p:nvSpPr>
            <p:cNvPr id="3124" name="Google Shape;312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3" name="Google Shape;3143;p41"/>
          <p:cNvGrpSpPr/>
          <p:nvPr/>
        </p:nvGrpSpPr>
        <p:grpSpPr>
          <a:xfrm>
            <a:off x="4189472" y="260953"/>
            <a:ext cx="575724" cy="557093"/>
            <a:chOff x="3216625" y="4232525"/>
            <a:chExt cx="126175" cy="122100"/>
          </a:xfrm>
        </p:grpSpPr>
        <p:sp>
          <p:nvSpPr>
            <p:cNvPr id="3144" name="Google Shape;314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3" name="Google Shape;3163;p41"/>
          <p:cNvGrpSpPr/>
          <p:nvPr/>
        </p:nvGrpSpPr>
        <p:grpSpPr>
          <a:xfrm>
            <a:off x="8080750" y="332413"/>
            <a:ext cx="586524" cy="567570"/>
            <a:chOff x="3216625" y="4232525"/>
            <a:chExt cx="126175" cy="122100"/>
          </a:xfrm>
        </p:grpSpPr>
        <p:sp>
          <p:nvSpPr>
            <p:cNvPr id="3164" name="Google Shape;316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41"/>
          <p:cNvGrpSpPr/>
          <p:nvPr/>
        </p:nvGrpSpPr>
        <p:grpSpPr>
          <a:xfrm>
            <a:off x="1323733" y="958753"/>
            <a:ext cx="840780" cy="813565"/>
            <a:chOff x="3216625" y="4232525"/>
            <a:chExt cx="126175" cy="122100"/>
          </a:xfrm>
        </p:grpSpPr>
        <p:sp>
          <p:nvSpPr>
            <p:cNvPr id="3184" name="Google Shape;318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203;p57">
            <a:extLst>
              <a:ext uri="{FF2B5EF4-FFF2-40B4-BE49-F238E27FC236}">
                <a16:creationId xmlns:a16="http://schemas.microsoft.com/office/drawing/2014/main" id="{D4D0FE15-6463-EC1C-EC97-67DB07D146AD}"/>
              </a:ext>
            </a:extLst>
          </p:cNvPr>
          <p:cNvSpPr txBox="1">
            <a:spLocks/>
          </p:cNvSpPr>
          <p:nvPr/>
        </p:nvSpPr>
        <p:spPr>
          <a:xfrm>
            <a:off x="2129915" y="1217116"/>
            <a:ext cx="5049480" cy="26388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CHÀO MỪNG </a:t>
            </a:r>
          </a:p>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CÁC BẠN ĐẾN VỚI BÀI HỌC MỚI!</a:t>
            </a:r>
            <a:endParaRPr lang="vi-VN" sz="4000" b="1" dirty="0">
              <a:solidFill>
                <a:schemeClr val="bg2"/>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29846-B9C6-1654-1C27-68BE32BAC72F}"/>
              </a:ext>
            </a:extLst>
          </p:cNvPr>
          <p:cNvSpPr/>
          <p:nvPr/>
        </p:nvSpPr>
        <p:spPr>
          <a:xfrm>
            <a:off x="812799" y="1233715"/>
            <a:ext cx="7518402" cy="343759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532151" y="517178"/>
            <a:ext cx="8079698" cy="472500"/>
          </a:xfrm>
        </p:spPr>
        <p:txBody>
          <a:bodyPr anchor="ctr"/>
          <a:lstStyle/>
          <a:p>
            <a:r>
              <a:rPr lang="vi-VN" sz="2400" b="1" dirty="0">
                <a:latin typeface="Arial" panose="020B0604020202020204" pitchFamily="34" charset="0"/>
                <a:cs typeface="Arial" panose="020B0604020202020204" pitchFamily="34" charset="0"/>
              </a:rPr>
              <a:t>Bố cục, hình ảnh và màu sắc của bức tranh</a:t>
            </a:r>
            <a:endParaRPr lang="vi-VN"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F924BED-D37E-5C36-85D9-C847F4053547}"/>
              </a:ext>
            </a:extLst>
          </p:cNvPr>
          <p:cNvSpPr txBox="1"/>
          <p:nvPr/>
        </p:nvSpPr>
        <p:spPr>
          <a:xfrm>
            <a:off x="1153886" y="1477751"/>
            <a:ext cx="6836228" cy="2949525"/>
          </a:xfrm>
          <a:prstGeom prst="rect">
            <a:avLst/>
          </a:prstGeom>
          <a:noFill/>
        </p:spPr>
        <p:txBody>
          <a:bodyPr wrap="square">
            <a:spAutoFit/>
          </a:bodyPr>
          <a:lstStyle/>
          <a:p>
            <a:pPr algn="just">
              <a:lnSpc>
                <a:spcPct val="150000"/>
              </a:lnSpc>
            </a:pPr>
            <a:r>
              <a:rPr lang="vi-VN" sz="1800" b="1" dirty="0"/>
              <a:t>- Màu sắc:</a:t>
            </a:r>
          </a:p>
          <a:p>
            <a:pPr algn="just">
              <a:lnSpc>
                <a:spcPct val="150000"/>
              </a:lnSpc>
            </a:pPr>
            <a:r>
              <a:rPr lang="vi-VN" sz="1800" dirty="0"/>
              <a:t>+ Tạo ra độ đậm nhạt, tương phản, những mảng màu sáng tối được phối hợp hài hòa để tạo chiều sâu và không gian.</a:t>
            </a:r>
          </a:p>
          <a:p>
            <a:pPr algn="just">
              <a:lnSpc>
                <a:spcPct val="150000"/>
              </a:lnSpc>
            </a:pPr>
            <a:r>
              <a:rPr lang="vi-VN" sz="1800" dirty="0"/>
              <a:t>+ Tông màu nóng như đỏ, cam, vàng mang lại cảm giác ấm áp, sôi động.</a:t>
            </a:r>
          </a:p>
          <a:p>
            <a:pPr algn="just">
              <a:lnSpc>
                <a:spcPct val="150000"/>
              </a:lnSpc>
            </a:pPr>
            <a:r>
              <a:rPr lang="vi-VN" sz="1800" dirty="0"/>
              <a:t>+ Tông màu lạnh như xanh, tím, trắng mang lại cảm giác yên bình, tĩnh lặng.</a:t>
            </a:r>
          </a:p>
        </p:txBody>
      </p:sp>
    </p:spTree>
    <p:custDataLst>
      <p:tags r:id="rId1"/>
    </p:custDataLst>
    <p:extLst>
      <p:ext uri="{BB962C8B-B14F-4D97-AF65-F5344CB8AC3E}">
        <p14:creationId xmlns:p14="http://schemas.microsoft.com/office/powerpoint/2010/main" val="3579520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8" name="Picture 7">
            <a:extLst>
              <a:ext uri="{FF2B5EF4-FFF2-40B4-BE49-F238E27FC236}">
                <a16:creationId xmlns:a16="http://schemas.microsoft.com/office/drawing/2014/main" id="{F103E4AF-02D4-0672-22E7-F4AAD63AAE87}"/>
              </a:ext>
            </a:extLst>
          </p:cNvPr>
          <p:cNvPicPr>
            <a:picLocks noChangeAspect="1"/>
          </p:cNvPicPr>
          <p:nvPr/>
        </p:nvPicPr>
        <p:blipFill rotWithShape="1">
          <a:blip r:embed="rId4"/>
          <a:srcRect l="23939" t="7652" r="23939" b="5207"/>
          <a:stretch/>
        </p:blipFill>
        <p:spPr>
          <a:xfrm>
            <a:off x="384630" y="1596571"/>
            <a:ext cx="4056120" cy="2597242"/>
          </a:xfrm>
          <a:prstGeom prst="rect">
            <a:avLst/>
          </a:prstGeom>
        </p:spPr>
      </p:pic>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2474686" y="478115"/>
            <a:ext cx="4194628" cy="454861"/>
          </a:xfrm>
        </p:spPr>
        <p:txBody>
          <a:bodyPr anchor="ctr"/>
          <a:lstStyle/>
          <a:p>
            <a:r>
              <a:rPr lang="vi-VN" sz="2400" b="1" dirty="0">
                <a:latin typeface="Arial" panose="020B0604020202020204" pitchFamily="34" charset="0"/>
                <a:cs typeface="Arial" panose="020B0604020202020204" pitchFamily="34" charset="0"/>
              </a:rPr>
              <a:t>Cảm nhận về bức tranh</a:t>
            </a:r>
          </a:p>
        </p:txBody>
      </p:sp>
      <p:sp>
        <p:nvSpPr>
          <p:cNvPr id="2" name="Rectangle: Rounded Corners 1">
            <a:extLst>
              <a:ext uri="{FF2B5EF4-FFF2-40B4-BE49-F238E27FC236}">
                <a16:creationId xmlns:a16="http://schemas.microsoft.com/office/drawing/2014/main" id="{E584D90A-07C7-6A37-F9ED-D96510090B73}"/>
              </a:ext>
            </a:extLst>
          </p:cNvPr>
          <p:cNvSpPr/>
          <p:nvPr/>
        </p:nvSpPr>
        <p:spPr>
          <a:xfrm>
            <a:off x="4644571" y="1176393"/>
            <a:ext cx="4114799" cy="343759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6F2DB2ED-F7D9-6D76-D4DF-7E47F1825533}"/>
              </a:ext>
            </a:extLst>
          </p:cNvPr>
          <p:cNvSpPr txBox="1"/>
          <p:nvPr/>
        </p:nvSpPr>
        <p:spPr>
          <a:xfrm>
            <a:off x="4757057" y="1440230"/>
            <a:ext cx="3824514" cy="2949525"/>
          </a:xfrm>
          <a:prstGeom prst="rect">
            <a:avLst/>
          </a:prstGeom>
          <a:noFill/>
        </p:spPr>
        <p:txBody>
          <a:bodyPr wrap="square">
            <a:spAutoFit/>
          </a:bodyPr>
          <a:lstStyle/>
          <a:p>
            <a:pPr marL="285750" indent="-285750" algn="just">
              <a:lnSpc>
                <a:spcPct val="150000"/>
              </a:lnSpc>
              <a:buFontTx/>
              <a:buChar char="-"/>
            </a:pPr>
            <a:r>
              <a:rPr lang="vi-VN" sz="1800" dirty="0"/>
              <a:t>Thể hiện khung cảnh huyên náo, vui vẻ của người dân tại hồ Gươm vào đêm giao thừa. </a:t>
            </a:r>
          </a:p>
          <a:p>
            <a:pPr marL="285750" indent="-285750" algn="just">
              <a:lnSpc>
                <a:spcPct val="150000"/>
              </a:lnSpc>
              <a:buFontTx/>
              <a:buChar char="-"/>
            </a:pPr>
            <a:r>
              <a:rPr lang="vi-VN" sz="1800" dirty="0"/>
              <a:t>Phản ánh niềm vui và sự hân hoan của người dân Hà Nội. </a:t>
            </a:r>
          </a:p>
          <a:p>
            <a:pPr marL="285750" indent="-285750" algn="just">
              <a:lnSpc>
                <a:spcPct val="150000"/>
              </a:lnSpc>
              <a:buFontTx/>
              <a:buChar char="-"/>
            </a:pPr>
            <a:r>
              <a:rPr lang="vi-VN" sz="1800" dirty="0"/>
              <a:t>Gửi gắm tinh thần hy vọng và lạc quan về tương lai.</a:t>
            </a:r>
          </a:p>
        </p:txBody>
      </p:sp>
    </p:spTree>
    <p:custDataLst>
      <p:tags r:id="rId1"/>
    </p:custDataLst>
    <p:extLst>
      <p:ext uri="{BB962C8B-B14F-4D97-AF65-F5344CB8AC3E}">
        <p14:creationId xmlns:p14="http://schemas.microsoft.com/office/powerpoint/2010/main" val="190649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4"/>
          <a:srcRect l="27388" t="7602" r="26330" b="5324"/>
          <a:stretch/>
        </p:blipFill>
        <p:spPr>
          <a:xfrm>
            <a:off x="4695141" y="762001"/>
            <a:ext cx="4113218" cy="3764640"/>
          </a:xfrm>
          <a:prstGeom prst="rect">
            <a:avLst/>
          </a:prstGeom>
        </p:spPr>
      </p:pic>
      <p:sp>
        <p:nvSpPr>
          <p:cNvPr id="2" name="Rectangle: Rounded Corners 1">
            <a:extLst>
              <a:ext uri="{FF2B5EF4-FFF2-40B4-BE49-F238E27FC236}">
                <a16:creationId xmlns:a16="http://schemas.microsoft.com/office/drawing/2014/main" id="{15CEDBE7-C21B-237A-4030-9E26D195AF6B}"/>
              </a:ext>
            </a:extLst>
          </p:cNvPr>
          <p:cNvSpPr/>
          <p:nvPr/>
        </p:nvSpPr>
        <p:spPr>
          <a:xfrm>
            <a:off x="305033" y="647126"/>
            <a:ext cx="4114799" cy="3994390"/>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FA5E5CA8-DA96-D2D9-3FFF-65919C4000CA}"/>
              </a:ext>
            </a:extLst>
          </p:cNvPr>
          <p:cNvSpPr txBox="1"/>
          <p:nvPr/>
        </p:nvSpPr>
        <p:spPr>
          <a:xfrm>
            <a:off x="459246" y="961808"/>
            <a:ext cx="3806372" cy="3365024"/>
          </a:xfrm>
          <a:prstGeom prst="rect">
            <a:avLst/>
          </a:prstGeom>
          <a:noFill/>
        </p:spPr>
        <p:txBody>
          <a:bodyPr wrap="square">
            <a:spAutoFit/>
          </a:bodyPr>
          <a:lstStyle/>
          <a:p>
            <a:pPr marL="285750" indent="-285750" algn="just">
              <a:lnSpc>
                <a:spcPct val="150000"/>
              </a:lnSpc>
              <a:buFontTx/>
              <a:buChar char="-"/>
            </a:pPr>
            <a:r>
              <a:rPr lang="vi-VN" sz="1800" dirty="0"/>
              <a:t>Bố cục không gian: có sự mở rộng về chiều ngang.</a:t>
            </a:r>
          </a:p>
          <a:p>
            <a:pPr marL="285750" indent="-285750" algn="just">
              <a:lnSpc>
                <a:spcPct val="150000"/>
              </a:lnSpc>
              <a:buFontTx/>
              <a:buChar char="-"/>
            </a:pPr>
            <a:r>
              <a:rPr lang="vi-VN" sz="1800" dirty="0"/>
              <a:t>Màu sắc tổng thể và trang phục của các nhân vật được vẽ bằng tông màu đậm và ấm. </a:t>
            </a:r>
          </a:p>
          <a:p>
            <a:pPr marL="285750" indent="-285750" algn="just">
              <a:lnSpc>
                <a:spcPct val="150000"/>
              </a:lnSpc>
              <a:buFontTx/>
              <a:buChar char="-"/>
            </a:pPr>
            <a:r>
              <a:rPr lang="vi-VN" sz="1800" dirty="0"/>
              <a:t>Hình ảnh ba nhân vật cô gái yêu kiều, nền nã trong tà áo dài và ba người phụ nữ bán hoa đào.</a:t>
            </a:r>
          </a:p>
        </p:txBody>
      </p:sp>
    </p:spTree>
    <p:custDataLst>
      <p:tags r:id="rId1"/>
    </p:custDataLst>
    <p:extLst>
      <p:ext uri="{BB962C8B-B14F-4D97-AF65-F5344CB8AC3E}">
        <p14:creationId xmlns:p14="http://schemas.microsoft.com/office/powerpoint/2010/main" val="3476822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4"/>
          <a:srcRect l="30262" t="6455" r="30937" b="4998"/>
          <a:stretch/>
        </p:blipFill>
        <p:spPr>
          <a:xfrm>
            <a:off x="580571" y="574555"/>
            <a:ext cx="3616318" cy="3994389"/>
          </a:xfrm>
          <a:prstGeom prst="rect">
            <a:avLst/>
          </a:prstGeom>
        </p:spPr>
      </p:pic>
      <p:sp>
        <p:nvSpPr>
          <p:cNvPr id="2" name="Rectangle: Rounded Corners 1">
            <a:extLst>
              <a:ext uri="{FF2B5EF4-FFF2-40B4-BE49-F238E27FC236}">
                <a16:creationId xmlns:a16="http://schemas.microsoft.com/office/drawing/2014/main" id="{EACED09D-8F1C-5259-072C-E7FD89C883C4}"/>
              </a:ext>
            </a:extLst>
          </p:cNvPr>
          <p:cNvSpPr/>
          <p:nvPr/>
        </p:nvSpPr>
        <p:spPr>
          <a:xfrm>
            <a:off x="4572000" y="928914"/>
            <a:ext cx="4114799" cy="3430812"/>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023DBA35-6E44-C6DD-D49D-0B423B931172}"/>
              </a:ext>
            </a:extLst>
          </p:cNvPr>
          <p:cNvSpPr txBox="1"/>
          <p:nvPr/>
        </p:nvSpPr>
        <p:spPr>
          <a:xfrm>
            <a:off x="4786992" y="1169557"/>
            <a:ext cx="3684814" cy="2949525"/>
          </a:xfrm>
          <a:prstGeom prst="rect">
            <a:avLst/>
          </a:prstGeom>
          <a:noFill/>
        </p:spPr>
        <p:txBody>
          <a:bodyPr wrap="square">
            <a:spAutoFit/>
          </a:bodyPr>
          <a:lstStyle/>
          <a:p>
            <a:pPr marL="285750" indent="-285750" algn="just">
              <a:lnSpc>
                <a:spcPct val="150000"/>
              </a:lnSpc>
              <a:buFontTx/>
              <a:buChar char="-"/>
            </a:pPr>
            <a:r>
              <a:rPr lang="vi-VN" sz="1800" dirty="0"/>
              <a:t>Bức tranh kết hợp gam màu nóng và gam màu lạnh để diễn tả không khí mùa xuân. </a:t>
            </a:r>
          </a:p>
          <a:p>
            <a:pPr marL="285750" indent="-285750" algn="just">
              <a:lnSpc>
                <a:spcPct val="150000"/>
              </a:lnSpc>
              <a:buFontTx/>
              <a:buChar char="-"/>
            </a:pPr>
            <a:r>
              <a:rPr lang="vi-VN" sz="1800" dirty="0"/>
              <a:t>Họa sĩ sử dụng trường phái nghệ thuật trừu tượng khắc họa đồ vật quen thuộc trong ngày Tết.</a:t>
            </a:r>
          </a:p>
        </p:txBody>
      </p:sp>
    </p:spTree>
    <p:custDataLst>
      <p:tags r:id="rId1"/>
    </p:custDataLst>
    <p:extLst>
      <p:ext uri="{BB962C8B-B14F-4D97-AF65-F5344CB8AC3E}">
        <p14:creationId xmlns:p14="http://schemas.microsoft.com/office/powerpoint/2010/main" val="1374080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4"/>
          <a:srcRect l="27307" t="7944" r="26810" b="6819"/>
          <a:stretch/>
        </p:blipFill>
        <p:spPr>
          <a:xfrm>
            <a:off x="5132057" y="789449"/>
            <a:ext cx="3641114" cy="3564601"/>
          </a:xfrm>
          <a:prstGeom prst="rect">
            <a:avLst/>
          </a:prstGeom>
        </p:spPr>
      </p:pic>
      <p:sp>
        <p:nvSpPr>
          <p:cNvPr id="2" name="Rectangle: Rounded Corners 1">
            <a:extLst>
              <a:ext uri="{FF2B5EF4-FFF2-40B4-BE49-F238E27FC236}">
                <a16:creationId xmlns:a16="http://schemas.microsoft.com/office/drawing/2014/main" id="{EDD5E583-6A3C-9144-7F9E-BB26ACD2194F}"/>
              </a:ext>
            </a:extLst>
          </p:cNvPr>
          <p:cNvSpPr/>
          <p:nvPr/>
        </p:nvSpPr>
        <p:spPr>
          <a:xfrm>
            <a:off x="480229" y="679909"/>
            <a:ext cx="4390572" cy="3780522"/>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F8D36C51-FE8C-DB1E-6F92-6515B340230D}"/>
              </a:ext>
            </a:extLst>
          </p:cNvPr>
          <p:cNvSpPr txBox="1"/>
          <p:nvPr/>
        </p:nvSpPr>
        <p:spPr>
          <a:xfrm>
            <a:off x="741485" y="887658"/>
            <a:ext cx="3868058" cy="3365024"/>
          </a:xfrm>
          <a:prstGeom prst="rect">
            <a:avLst/>
          </a:prstGeom>
          <a:noFill/>
        </p:spPr>
        <p:txBody>
          <a:bodyPr wrap="square">
            <a:spAutoFit/>
          </a:bodyPr>
          <a:lstStyle/>
          <a:p>
            <a:pPr marL="285750" indent="-285750" algn="just">
              <a:lnSpc>
                <a:spcPct val="150000"/>
              </a:lnSpc>
              <a:buFontTx/>
              <a:buChar char="-"/>
            </a:pPr>
            <a:r>
              <a:rPr lang="vi-VN" sz="1800" dirty="0"/>
              <a:t>Tranh lụa giàu chất thơ, bố cục sinh động và có cách hòa màu riêng biệt. </a:t>
            </a:r>
          </a:p>
          <a:p>
            <a:pPr marL="285750" indent="-285750" algn="just">
              <a:lnSpc>
                <a:spcPct val="150000"/>
              </a:lnSpc>
              <a:buFontTx/>
              <a:buChar char="-"/>
            </a:pPr>
            <a:r>
              <a:rPr lang="vi-VN" sz="1800" dirty="0"/>
              <a:t>Các hình ảnh trong tranh được vẽ chi tiết, tỉ mỉ, từ trang phục truyền thống của người dân, các hoạt động lễ hội, đến các yếu tố thiên nhiên như cây cối, hoa lá. </a:t>
            </a:r>
          </a:p>
        </p:txBody>
      </p:sp>
    </p:spTree>
    <p:custDataLst>
      <p:tags r:id="rId1"/>
    </p:custDataLst>
    <p:extLst>
      <p:ext uri="{BB962C8B-B14F-4D97-AF65-F5344CB8AC3E}">
        <p14:creationId xmlns:p14="http://schemas.microsoft.com/office/powerpoint/2010/main" val="388149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4"/>
          <a:srcRect l="25808" t="10760" r="27787" b="5928"/>
          <a:stretch/>
        </p:blipFill>
        <p:spPr>
          <a:xfrm>
            <a:off x="618370" y="1074057"/>
            <a:ext cx="3953630" cy="2995384"/>
          </a:xfrm>
          <a:prstGeom prst="rect">
            <a:avLst/>
          </a:prstGeom>
        </p:spPr>
      </p:pic>
      <p:sp>
        <p:nvSpPr>
          <p:cNvPr id="2" name="Rectangle: Rounded Corners 1">
            <a:extLst>
              <a:ext uri="{FF2B5EF4-FFF2-40B4-BE49-F238E27FC236}">
                <a16:creationId xmlns:a16="http://schemas.microsoft.com/office/drawing/2014/main" id="{2CAA3236-A96B-275D-CCF8-F20541BC8E14}"/>
              </a:ext>
            </a:extLst>
          </p:cNvPr>
          <p:cNvSpPr/>
          <p:nvPr/>
        </p:nvSpPr>
        <p:spPr>
          <a:xfrm>
            <a:off x="4864803" y="821636"/>
            <a:ext cx="3837024" cy="3500226"/>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5624FE0B-5C96-EF73-5538-2FA587777905}"/>
              </a:ext>
            </a:extLst>
          </p:cNvPr>
          <p:cNvSpPr txBox="1"/>
          <p:nvPr/>
        </p:nvSpPr>
        <p:spPr>
          <a:xfrm>
            <a:off x="5118802" y="1096986"/>
            <a:ext cx="3329026" cy="2949525"/>
          </a:xfrm>
          <a:prstGeom prst="rect">
            <a:avLst/>
          </a:prstGeom>
          <a:noFill/>
        </p:spPr>
        <p:txBody>
          <a:bodyPr wrap="square">
            <a:spAutoFit/>
          </a:bodyPr>
          <a:lstStyle/>
          <a:p>
            <a:pPr marL="285750" indent="-285750" algn="just">
              <a:lnSpc>
                <a:spcPct val="150000"/>
              </a:lnSpc>
              <a:buFontTx/>
              <a:buChar char="-"/>
            </a:pPr>
            <a:r>
              <a:rPr lang="vi-VN" sz="1800" dirty="0"/>
              <a:t>Bức tranh truyền tải được không khí rộn ràng, náo nhiệt của chợ tình. </a:t>
            </a:r>
          </a:p>
          <a:p>
            <a:pPr marL="285750" indent="-285750" algn="just">
              <a:lnSpc>
                <a:spcPct val="150000"/>
              </a:lnSpc>
              <a:buFontTx/>
              <a:buChar char="-"/>
            </a:pPr>
            <a:r>
              <a:rPr lang="vi-VN" sz="1800" dirty="0"/>
              <a:t>Họa sĩ sử dụng những gam màu tươi sáng, rực rỡ để diễn tả sự vui tươi và phấn khởi của chợ tình. </a:t>
            </a:r>
          </a:p>
        </p:txBody>
      </p:sp>
    </p:spTree>
    <p:custDataLst>
      <p:tags r:id="rId1"/>
    </p:custDataLst>
    <p:extLst>
      <p:ext uri="{BB962C8B-B14F-4D97-AF65-F5344CB8AC3E}">
        <p14:creationId xmlns:p14="http://schemas.microsoft.com/office/powerpoint/2010/main" val="380456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6" name="TextBox 5">
            <a:extLst>
              <a:ext uri="{FF2B5EF4-FFF2-40B4-BE49-F238E27FC236}">
                <a16:creationId xmlns:a16="http://schemas.microsoft.com/office/drawing/2014/main" id="{7A2C9837-7BCA-FF99-249E-BEE7D7EC528A}"/>
              </a:ext>
            </a:extLst>
          </p:cNvPr>
          <p:cNvSpPr txBox="1"/>
          <p:nvPr/>
        </p:nvSpPr>
        <p:spPr>
          <a:xfrm>
            <a:off x="1251917" y="889238"/>
            <a:ext cx="6640166" cy="3365024"/>
          </a:xfrm>
          <a:prstGeom prst="rect">
            <a:avLst/>
          </a:prstGeom>
          <a:noFill/>
        </p:spPr>
        <p:txBody>
          <a:bodyPr wrap="square">
            <a:spAutoFit/>
          </a:bodyPr>
          <a:lstStyle/>
          <a:p>
            <a:pPr algn="just">
              <a:lnSpc>
                <a:spcPct val="150000"/>
              </a:lnSpc>
            </a:pPr>
            <a:r>
              <a:rPr lang="vi-VN" sz="1800" dirty="0"/>
              <a:t>- Tết là một trong những dịp đặc biệt của người Việt Nam thể hiện được nét đặc trưng truyền thống của dân tộc.</a:t>
            </a:r>
          </a:p>
          <a:p>
            <a:pPr algn="just">
              <a:lnSpc>
                <a:spcPct val="150000"/>
              </a:lnSpc>
            </a:pPr>
            <a:r>
              <a:rPr lang="vi-VN" sz="1800" dirty="0"/>
              <a:t>- Tết và mùa xuân là thời điểm thường diễn ra nhiều hoạt động. Các lễ hội được tổ chức sôi nổi, nhộn nhịp, gần gũi với đời sống của người dân.</a:t>
            </a:r>
          </a:p>
          <a:p>
            <a:pPr algn="just">
              <a:lnSpc>
                <a:spcPct val="150000"/>
              </a:lnSpc>
            </a:pPr>
            <a:r>
              <a:rPr lang="vi-VN" sz="1800" dirty="0"/>
              <a:t>- Vào dịp này, có rất nhiều đề tài sáng tạo các sản phẩm mĩ thuật: chợ Tết, phong cảnh ngày xuân, cảnh mua sắm Tết, gói bánh chưng, bày mâm ngũ quả,...</a:t>
            </a:r>
          </a:p>
        </p:txBody>
      </p:sp>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3567659" y="247337"/>
            <a:ext cx="2008682" cy="523109"/>
          </a:xfrm>
        </p:spPr>
        <p:txBody>
          <a:bodyPr anchor="ctr"/>
          <a:lstStyle/>
          <a:p>
            <a:r>
              <a:rPr lang="vi-VN" sz="2400" b="1">
                <a:solidFill>
                  <a:schemeClr val="bg2"/>
                </a:solidFill>
                <a:latin typeface="Arial" panose="020B0604020202020204" pitchFamily="34" charset="0"/>
                <a:cs typeface="Arial" panose="020B0604020202020204" pitchFamily="34" charset="0"/>
              </a:rPr>
              <a:t>KẾT LUẬN</a:t>
            </a:r>
            <a:endParaRPr lang="vi-VN" sz="2400" dirty="0">
              <a:solidFill>
                <a:schemeClr val="bg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63318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792" name="Google Shape;3792;p50"/>
          <p:cNvGrpSpPr/>
          <p:nvPr/>
        </p:nvGrpSpPr>
        <p:grpSpPr>
          <a:xfrm>
            <a:off x="5250958" y="132697"/>
            <a:ext cx="840780" cy="813626"/>
            <a:chOff x="3216625" y="4232525"/>
            <a:chExt cx="126175" cy="122100"/>
          </a:xfrm>
        </p:grpSpPr>
        <p:sp>
          <p:nvSpPr>
            <p:cNvPr id="3793" name="Google Shape;3793;p5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50"/>
          <p:cNvGrpSpPr/>
          <p:nvPr/>
        </p:nvGrpSpPr>
        <p:grpSpPr>
          <a:xfrm>
            <a:off x="8078380" y="-533409"/>
            <a:ext cx="1385698" cy="3432265"/>
            <a:chOff x="7737930" y="-375134"/>
            <a:chExt cx="1385698" cy="3432265"/>
          </a:xfrm>
        </p:grpSpPr>
        <p:sp>
          <p:nvSpPr>
            <p:cNvPr id="3813" name="Google Shape;3813;p50"/>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0"/>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5" name="Google Shape;3815;p50"/>
            <p:cNvGrpSpPr/>
            <p:nvPr/>
          </p:nvGrpSpPr>
          <p:grpSpPr>
            <a:xfrm>
              <a:off x="8088503" y="2389866"/>
              <a:ext cx="684551" cy="667265"/>
              <a:chOff x="8088503" y="2389866"/>
              <a:chExt cx="684551" cy="667265"/>
            </a:xfrm>
          </p:grpSpPr>
          <p:sp>
            <p:nvSpPr>
              <p:cNvPr id="3816" name="Google Shape;3816;p50"/>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0"/>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0"/>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0"/>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0"/>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0"/>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0"/>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0"/>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0"/>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0"/>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0"/>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0"/>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0"/>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0"/>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0"/>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0"/>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0"/>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50"/>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0"/>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0"/>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0"/>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0"/>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0"/>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0"/>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0"/>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0"/>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0"/>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0"/>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0"/>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0"/>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0"/>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0"/>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0"/>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0"/>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0"/>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0"/>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0"/>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0"/>
          <p:cNvGrpSpPr/>
          <p:nvPr/>
        </p:nvGrpSpPr>
        <p:grpSpPr>
          <a:xfrm>
            <a:off x="360847" y="-533394"/>
            <a:ext cx="704774" cy="3285315"/>
            <a:chOff x="5736300" y="3343825"/>
            <a:chExt cx="160125" cy="746425"/>
          </a:xfrm>
        </p:grpSpPr>
        <p:sp>
          <p:nvSpPr>
            <p:cNvPr id="3854" name="Google Shape;3854;p50"/>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0"/>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0"/>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0"/>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0"/>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0"/>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0"/>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0"/>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0"/>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0"/>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0"/>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0"/>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0"/>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0"/>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0"/>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0"/>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0"/>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0"/>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0"/>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0"/>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0"/>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0"/>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0"/>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0"/>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0"/>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0"/>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0"/>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0"/>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0"/>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0"/>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0"/>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0"/>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0"/>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0"/>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0"/>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0"/>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0"/>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0"/>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0"/>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0"/>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0"/>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0"/>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0"/>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0"/>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0"/>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0"/>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0"/>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0"/>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0"/>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0"/>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0"/>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0"/>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0"/>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0"/>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0"/>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0"/>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0"/>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0"/>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0"/>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0"/>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0"/>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0"/>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0"/>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0"/>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0"/>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0"/>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0"/>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0"/>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0"/>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0"/>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0"/>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0"/>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0"/>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0"/>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0"/>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0"/>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0"/>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0"/>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0"/>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50"/>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0"/>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0"/>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50"/>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50"/>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0"/>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0"/>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0"/>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0"/>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0"/>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0"/>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0"/>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0"/>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0"/>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0"/>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0"/>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0"/>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0"/>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0"/>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0"/>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0"/>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0"/>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0"/>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0"/>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0"/>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0"/>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50"/>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50"/>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50"/>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0"/>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50"/>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50"/>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50"/>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50"/>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50"/>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50"/>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50"/>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50"/>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50"/>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50"/>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0"/>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0"/>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0"/>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0"/>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50"/>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50"/>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50"/>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0"/>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50"/>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0"/>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0"/>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0"/>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0"/>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0"/>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0"/>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0"/>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0"/>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0"/>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0"/>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0"/>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0"/>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0"/>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0"/>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0"/>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0"/>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0"/>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0"/>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0"/>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0"/>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0"/>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0"/>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0"/>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0"/>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0"/>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0"/>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0"/>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0"/>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0"/>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0"/>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0"/>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0"/>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0"/>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0"/>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0"/>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0"/>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0"/>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0"/>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0"/>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0"/>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0"/>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0"/>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0"/>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0"/>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0"/>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0"/>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0"/>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0"/>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0"/>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0"/>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0"/>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0"/>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0"/>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0"/>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0"/>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0"/>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0"/>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0"/>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0"/>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0"/>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0"/>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0"/>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0"/>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07;p29">
            <a:extLst>
              <a:ext uri="{FF2B5EF4-FFF2-40B4-BE49-F238E27FC236}">
                <a16:creationId xmlns:a16="http://schemas.microsoft.com/office/drawing/2014/main" id="{A05B5965-942E-96F2-903D-B2CDE852E733}"/>
              </a:ext>
            </a:extLst>
          </p:cNvPr>
          <p:cNvSpPr txBox="1">
            <a:spLocks/>
          </p:cNvSpPr>
          <p:nvPr/>
        </p:nvSpPr>
        <p:spPr>
          <a:xfrm>
            <a:off x="4117667" y="1686034"/>
            <a:ext cx="918790" cy="754796"/>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dirty="0">
                <a:solidFill>
                  <a:schemeClr val="bg2"/>
                </a:solidFill>
                <a:latin typeface="Arial" panose="020B0604020202020204" pitchFamily="34" charset="0"/>
                <a:cs typeface="Arial" panose="020B0604020202020204" pitchFamily="34" charset="0"/>
              </a:rPr>
              <a:t>02</a:t>
            </a:r>
          </a:p>
        </p:txBody>
      </p:sp>
      <p:sp>
        <p:nvSpPr>
          <p:cNvPr id="7" name="Title 2">
            <a:extLst>
              <a:ext uri="{FF2B5EF4-FFF2-40B4-BE49-F238E27FC236}">
                <a16:creationId xmlns:a16="http://schemas.microsoft.com/office/drawing/2014/main" id="{145A67EE-E48C-21D1-D7DE-543624D3B62B}"/>
              </a:ext>
            </a:extLst>
          </p:cNvPr>
          <p:cNvSpPr>
            <a:spLocks noGrp="1"/>
          </p:cNvSpPr>
          <p:nvPr>
            <p:ph type="title"/>
          </p:nvPr>
        </p:nvSpPr>
        <p:spPr>
          <a:xfrm>
            <a:off x="3309974" y="2575305"/>
            <a:ext cx="2540542" cy="804120"/>
          </a:xfrm>
        </p:spPr>
        <p:txBody>
          <a:bodyPr anchor="ctr"/>
          <a:lstStyle/>
          <a:p>
            <a:pPr>
              <a:lnSpc>
                <a:spcPct val="100000"/>
              </a:lnSpc>
            </a:pPr>
            <a:r>
              <a:rPr lang="vi-VN" sz="3200" b="1" dirty="0">
                <a:solidFill>
                  <a:schemeClr val="tx1"/>
                </a:solidFill>
                <a:latin typeface="Arial" panose="020B0604020202020204" pitchFamily="34" charset="0"/>
                <a:ea typeface="SimSun" panose="02010600030101010101" pitchFamily="2" charset="-122"/>
                <a:cs typeface="Arial" panose="020B0604020202020204" pitchFamily="34" charset="0"/>
              </a:rPr>
              <a:t>SÁNG TẠO</a:t>
            </a:r>
            <a:endParaRPr lang="vi-VN" sz="32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sp>
        <p:nvSpPr>
          <p:cNvPr id="20" name="Title 2">
            <a:extLst>
              <a:ext uri="{FF2B5EF4-FFF2-40B4-BE49-F238E27FC236}">
                <a16:creationId xmlns:a16="http://schemas.microsoft.com/office/drawing/2014/main" id="{8B7D09E3-19C5-E1EE-6F63-430BE710E709}"/>
              </a:ext>
            </a:extLst>
          </p:cNvPr>
          <p:cNvSpPr>
            <a:spLocks noGrp="1"/>
          </p:cNvSpPr>
          <p:nvPr>
            <p:ph type="title"/>
          </p:nvPr>
        </p:nvSpPr>
        <p:spPr>
          <a:xfrm>
            <a:off x="932704" y="413380"/>
            <a:ext cx="7278592" cy="454861"/>
          </a:xfrm>
        </p:spPr>
        <p:txBody>
          <a:bodyPr anchor="ctr"/>
          <a:lstStyle/>
          <a:p>
            <a:r>
              <a:rPr lang="vi-VN" sz="2400" b="1" dirty="0">
                <a:latin typeface="Arial" panose="020B0604020202020204" pitchFamily="34" charset="0"/>
                <a:cs typeface="Arial" panose="020B0604020202020204" pitchFamily="34" charset="0"/>
              </a:rPr>
              <a:t>2.1. Tìm ý tưởng tạo hình bức tranh ngày Tết</a:t>
            </a:r>
            <a:endParaRPr lang="vi-VN" sz="24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6EDD7FE-8237-B847-EB7A-C40EE6B974A7}"/>
              </a:ext>
            </a:extLst>
          </p:cNvPr>
          <p:cNvSpPr/>
          <p:nvPr/>
        </p:nvSpPr>
        <p:spPr>
          <a:xfrm>
            <a:off x="1316736" y="1043113"/>
            <a:ext cx="6510528" cy="539456"/>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các bước tìm hiểu ý tưởng SGK tr.12</a:t>
            </a:r>
            <a:endParaRPr lang="vi-VN" sz="2200" b="1"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4BE129A-A45D-9503-5BCA-ACCCB2B6AD07}"/>
              </a:ext>
            </a:extLst>
          </p:cNvPr>
          <p:cNvSpPr txBox="1"/>
          <p:nvPr/>
        </p:nvSpPr>
        <p:spPr>
          <a:xfrm>
            <a:off x="1316736" y="1832268"/>
            <a:ext cx="6510528" cy="411588"/>
          </a:xfrm>
          <a:prstGeom prst="rect">
            <a:avLst/>
          </a:prstGeom>
          <a:noFill/>
        </p:spPr>
        <p:txBody>
          <a:bodyPr wrap="square">
            <a:spAutoFit/>
          </a:bodyPr>
          <a:lstStyle/>
          <a:p>
            <a:pPr marL="342900" indent="-342900" algn="ctr">
              <a:lnSpc>
                <a:spcPct val="113000"/>
              </a:lnSpc>
              <a:buClr>
                <a:srgbClr val="FF0000"/>
              </a:buClr>
              <a:buFont typeface="Arial" panose="020B0604020202020204" pitchFamily="34" charset="0"/>
              <a:buChar char="•"/>
            </a:pPr>
            <a:r>
              <a:rPr lang="vi-VN" sz="2000" b="1" i="1" dirty="0">
                <a:solidFill>
                  <a:srgbClr val="FF0000"/>
                </a:solidFill>
                <a:effectLst/>
                <a:latin typeface="Arial" panose="020B0604020202020204" pitchFamily="34" charset="0"/>
                <a:cs typeface="Arial" panose="020B0604020202020204" pitchFamily="34" charset="0"/>
              </a:rPr>
              <a:t>Trình bày ý tưởng tạo </a:t>
            </a:r>
            <a:r>
              <a:rPr lang="vi-VN" sz="2000" b="1" i="1">
                <a:solidFill>
                  <a:srgbClr val="FF0000"/>
                </a:solidFill>
                <a:effectLst/>
                <a:latin typeface="Arial" panose="020B0604020202020204" pitchFamily="34" charset="0"/>
                <a:cs typeface="Arial" panose="020B0604020202020204" pitchFamily="34" charset="0"/>
              </a:rPr>
              <a:t>hình bức tranh ngày Tết</a:t>
            </a:r>
            <a:endParaRPr lang="vi-VN" sz="2000" b="1" dirty="0">
              <a:solidFill>
                <a:srgbClr val="FF0000"/>
              </a:solidFill>
              <a:effectLst/>
              <a:latin typeface="Arial" panose="020B0604020202020204" pitchFamily="34" charset="0"/>
              <a:cs typeface="Arial" panose="020B0604020202020204" pitchFamily="34" charset="0"/>
            </a:endParaRPr>
          </a:p>
        </p:txBody>
      </p:sp>
      <p:grpSp>
        <p:nvGrpSpPr>
          <p:cNvPr id="4" name="Google Shape;496;p49">
            <a:extLst>
              <a:ext uri="{FF2B5EF4-FFF2-40B4-BE49-F238E27FC236}">
                <a16:creationId xmlns:a16="http://schemas.microsoft.com/office/drawing/2014/main" id="{DF4E604B-9F85-3F75-1B52-FD3BAE5587C7}"/>
              </a:ext>
            </a:extLst>
          </p:cNvPr>
          <p:cNvGrpSpPr/>
          <p:nvPr/>
        </p:nvGrpSpPr>
        <p:grpSpPr>
          <a:xfrm>
            <a:off x="1586687" y="2506539"/>
            <a:ext cx="489261" cy="487378"/>
            <a:chOff x="7029950" y="3797825"/>
            <a:chExt cx="350775" cy="349425"/>
          </a:xfrm>
          <a:solidFill>
            <a:schemeClr val="accent3"/>
          </a:solidFill>
        </p:grpSpPr>
        <p:sp>
          <p:nvSpPr>
            <p:cNvPr id="5" name="Google Shape;497;p49">
              <a:extLst>
                <a:ext uri="{FF2B5EF4-FFF2-40B4-BE49-F238E27FC236}">
                  <a16:creationId xmlns:a16="http://schemas.microsoft.com/office/drawing/2014/main" id="{E15AD476-B9F9-00BE-74E4-8EA2DDD498F5}"/>
                </a:ext>
              </a:extLst>
            </p:cNvPr>
            <p:cNvSpPr/>
            <p:nvPr/>
          </p:nvSpPr>
          <p:spPr>
            <a:xfrm>
              <a:off x="7029950" y="4039025"/>
              <a:ext cx="109600" cy="108225"/>
            </a:xfrm>
            <a:custGeom>
              <a:avLst/>
              <a:gdLst/>
              <a:ahLst/>
              <a:cxnLst/>
              <a:rect l="l" t="t" r="r" b="b"/>
              <a:pathLst>
                <a:path w="4384" h="4329" extrusionOk="0">
                  <a:moveTo>
                    <a:pt x="2459" y="0"/>
                  </a:moveTo>
                  <a:cubicBezTo>
                    <a:pt x="1614" y="0"/>
                    <a:pt x="878" y="576"/>
                    <a:pt x="673" y="1397"/>
                  </a:cubicBezTo>
                  <a:lnTo>
                    <a:pt x="68" y="3818"/>
                  </a:lnTo>
                  <a:cubicBezTo>
                    <a:pt x="1" y="4084"/>
                    <a:pt x="205" y="4328"/>
                    <a:pt x="462" y="4328"/>
                  </a:cubicBezTo>
                  <a:cubicBezTo>
                    <a:pt x="495" y="4328"/>
                    <a:pt x="529" y="4324"/>
                    <a:pt x="564" y="4315"/>
                  </a:cubicBezTo>
                  <a:lnTo>
                    <a:pt x="2986" y="3710"/>
                  </a:lnTo>
                  <a:cubicBezTo>
                    <a:pt x="3807" y="3506"/>
                    <a:pt x="4383" y="2768"/>
                    <a:pt x="4383" y="1921"/>
                  </a:cubicBezTo>
                  <a:cubicBezTo>
                    <a:pt x="4382" y="861"/>
                    <a:pt x="3522" y="2"/>
                    <a:pt x="2462" y="2"/>
                  </a:cubicBezTo>
                  <a:lnTo>
                    <a:pt x="2462" y="0"/>
                  </a:lnTo>
                  <a:cubicBezTo>
                    <a:pt x="2461" y="0"/>
                    <a:pt x="2460" y="0"/>
                    <a:pt x="24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8;p49">
              <a:extLst>
                <a:ext uri="{FF2B5EF4-FFF2-40B4-BE49-F238E27FC236}">
                  <a16:creationId xmlns:a16="http://schemas.microsoft.com/office/drawing/2014/main" id="{6F59440F-B84C-C4B7-3106-25CD28C89A79}"/>
                </a:ext>
              </a:extLst>
            </p:cNvPr>
            <p:cNvSpPr/>
            <p:nvPr/>
          </p:nvSpPr>
          <p:spPr>
            <a:xfrm>
              <a:off x="7116950" y="3974925"/>
              <a:ext cx="86650" cy="86675"/>
            </a:xfrm>
            <a:custGeom>
              <a:avLst/>
              <a:gdLst/>
              <a:ahLst/>
              <a:cxnLst/>
              <a:rect l="l" t="t" r="r" b="b"/>
              <a:pathLst>
                <a:path w="3466" h="3467" extrusionOk="0">
                  <a:moveTo>
                    <a:pt x="1765" y="1"/>
                  </a:moveTo>
                  <a:lnTo>
                    <a:pt x="1" y="1942"/>
                  </a:lnTo>
                  <a:cubicBezTo>
                    <a:pt x="695" y="2222"/>
                    <a:pt x="1245" y="2772"/>
                    <a:pt x="1525" y="3466"/>
                  </a:cubicBezTo>
                  <a:lnTo>
                    <a:pt x="3465" y="1702"/>
                  </a:lnTo>
                  <a:lnTo>
                    <a:pt x="17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9;p49">
              <a:extLst>
                <a:ext uri="{FF2B5EF4-FFF2-40B4-BE49-F238E27FC236}">
                  <a16:creationId xmlns:a16="http://schemas.microsoft.com/office/drawing/2014/main" id="{8D359795-E02E-05C3-D8B8-97B22A7C5168}"/>
                </a:ext>
              </a:extLst>
            </p:cNvPr>
            <p:cNvSpPr/>
            <p:nvPr/>
          </p:nvSpPr>
          <p:spPr>
            <a:xfrm>
              <a:off x="7174875" y="3797825"/>
              <a:ext cx="205850" cy="205875"/>
            </a:xfrm>
            <a:custGeom>
              <a:avLst/>
              <a:gdLst/>
              <a:ahLst/>
              <a:cxnLst/>
              <a:rect l="l" t="t" r="r" b="b"/>
              <a:pathLst>
                <a:path w="8234" h="8235" extrusionOk="0">
                  <a:moveTo>
                    <a:pt x="6581" y="0"/>
                  </a:moveTo>
                  <a:cubicBezTo>
                    <a:pt x="6580" y="0"/>
                    <a:pt x="6580" y="0"/>
                    <a:pt x="6579" y="0"/>
                  </a:cubicBezTo>
                  <a:cubicBezTo>
                    <a:pt x="6139" y="2"/>
                    <a:pt x="5721" y="187"/>
                    <a:pt x="5425" y="512"/>
                  </a:cubicBezTo>
                  <a:lnTo>
                    <a:pt x="0" y="6478"/>
                  </a:lnTo>
                  <a:lnTo>
                    <a:pt x="1756" y="8234"/>
                  </a:lnTo>
                  <a:lnTo>
                    <a:pt x="7722" y="2810"/>
                  </a:lnTo>
                  <a:cubicBezTo>
                    <a:pt x="8047" y="2514"/>
                    <a:pt x="8233" y="2094"/>
                    <a:pt x="8233" y="1654"/>
                  </a:cubicBezTo>
                  <a:cubicBezTo>
                    <a:pt x="8234" y="741"/>
                    <a:pt x="7494" y="0"/>
                    <a:pt x="65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0;p49">
            <a:extLst>
              <a:ext uri="{FF2B5EF4-FFF2-40B4-BE49-F238E27FC236}">
                <a16:creationId xmlns:a16="http://schemas.microsoft.com/office/drawing/2014/main" id="{A98DCB01-BAB6-D009-3941-C40701BF5A0A}"/>
              </a:ext>
            </a:extLst>
          </p:cNvPr>
          <p:cNvGrpSpPr/>
          <p:nvPr/>
        </p:nvGrpSpPr>
        <p:grpSpPr>
          <a:xfrm>
            <a:off x="4191168" y="2506574"/>
            <a:ext cx="487273" cy="487308"/>
            <a:chOff x="7031350" y="3242800"/>
            <a:chExt cx="349350" cy="349375"/>
          </a:xfrm>
          <a:solidFill>
            <a:schemeClr val="accent3"/>
          </a:solidFill>
        </p:grpSpPr>
        <p:sp>
          <p:nvSpPr>
            <p:cNvPr id="9" name="Google Shape;501;p49">
              <a:extLst>
                <a:ext uri="{FF2B5EF4-FFF2-40B4-BE49-F238E27FC236}">
                  <a16:creationId xmlns:a16="http://schemas.microsoft.com/office/drawing/2014/main" id="{E8B58874-E182-BF74-3AE5-F660B4AD5298}"/>
                </a:ext>
              </a:extLst>
            </p:cNvPr>
            <p:cNvSpPr/>
            <p:nvPr/>
          </p:nvSpPr>
          <p:spPr>
            <a:xfrm>
              <a:off x="7220750" y="3309350"/>
              <a:ext cx="27325" cy="23425"/>
            </a:xfrm>
            <a:custGeom>
              <a:avLst/>
              <a:gdLst/>
              <a:ahLst/>
              <a:cxnLst/>
              <a:rect l="l" t="t" r="r" b="b"/>
              <a:pathLst>
                <a:path w="1093" h="937" extrusionOk="0">
                  <a:moveTo>
                    <a:pt x="625" y="1"/>
                  </a:moveTo>
                  <a:cubicBezTo>
                    <a:pt x="209" y="1"/>
                    <a:pt x="0" y="504"/>
                    <a:pt x="295" y="798"/>
                  </a:cubicBezTo>
                  <a:cubicBezTo>
                    <a:pt x="390" y="894"/>
                    <a:pt x="507" y="936"/>
                    <a:pt x="622" y="936"/>
                  </a:cubicBezTo>
                  <a:cubicBezTo>
                    <a:pt x="862" y="936"/>
                    <a:pt x="1092" y="750"/>
                    <a:pt x="1092" y="468"/>
                  </a:cubicBezTo>
                  <a:cubicBezTo>
                    <a:pt x="1091" y="211"/>
                    <a:pt x="882" y="2"/>
                    <a:pt x="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2;p49">
              <a:extLst>
                <a:ext uri="{FF2B5EF4-FFF2-40B4-BE49-F238E27FC236}">
                  <a16:creationId xmlns:a16="http://schemas.microsoft.com/office/drawing/2014/main" id="{5E142FF6-8553-D6F4-E95B-A859DFF5D283}"/>
                </a:ext>
              </a:extLst>
            </p:cNvPr>
            <p:cNvSpPr/>
            <p:nvPr/>
          </p:nvSpPr>
          <p:spPr>
            <a:xfrm>
              <a:off x="7126000" y="3331300"/>
              <a:ext cx="27325" cy="23425"/>
            </a:xfrm>
            <a:custGeom>
              <a:avLst/>
              <a:gdLst/>
              <a:ahLst/>
              <a:cxnLst/>
              <a:rect l="l" t="t" r="r" b="b"/>
              <a:pathLst>
                <a:path w="1093" h="937" extrusionOk="0">
                  <a:moveTo>
                    <a:pt x="471" y="1"/>
                  </a:moveTo>
                  <a:cubicBezTo>
                    <a:pt x="231" y="1"/>
                    <a:pt x="1" y="187"/>
                    <a:pt x="1" y="469"/>
                  </a:cubicBezTo>
                  <a:cubicBezTo>
                    <a:pt x="2" y="727"/>
                    <a:pt x="211" y="935"/>
                    <a:pt x="468" y="936"/>
                  </a:cubicBezTo>
                  <a:cubicBezTo>
                    <a:pt x="885" y="936"/>
                    <a:pt x="1093" y="432"/>
                    <a:pt x="798" y="139"/>
                  </a:cubicBezTo>
                  <a:cubicBezTo>
                    <a:pt x="703" y="44"/>
                    <a:pt x="586" y="1"/>
                    <a:pt x="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3;p49">
              <a:extLst>
                <a:ext uri="{FF2B5EF4-FFF2-40B4-BE49-F238E27FC236}">
                  <a16:creationId xmlns:a16="http://schemas.microsoft.com/office/drawing/2014/main" id="{6129DEBE-1A03-721D-E725-013F4F622C32}"/>
                </a:ext>
              </a:extLst>
            </p:cNvPr>
            <p:cNvSpPr/>
            <p:nvPr/>
          </p:nvSpPr>
          <p:spPr>
            <a:xfrm>
              <a:off x="7160075" y="3502200"/>
              <a:ext cx="27275" cy="23375"/>
            </a:xfrm>
            <a:custGeom>
              <a:avLst/>
              <a:gdLst/>
              <a:ahLst/>
              <a:cxnLst/>
              <a:rect l="l" t="t" r="r" b="b"/>
              <a:pathLst>
                <a:path w="1091" h="935" extrusionOk="0">
                  <a:moveTo>
                    <a:pt x="624" y="1"/>
                  </a:moveTo>
                  <a:cubicBezTo>
                    <a:pt x="208" y="1"/>
                    <a:pt x="0" y="503"/>
                    <a:pt x="293" y="797"/>
                  </a:cubicBezTo>
                  <a:cubicBezTo>
                    <a:pt x="389" y="892"/>
                    <a:pt x="506" y="935"/>
                    <a:pt x="621" y="935"/>
                  </a:cubicBezTo>
                  <a:cubicBezTo>
                    <a:pt x="861" y="935"/>
                    <a:pt x="1091" y="748"/>
                    <a:pt x="1091" y="468"/>
                  </a:cubicBezTo>
                  <a:cubicBezTo>
                    <a:pt x="1091" y="209"/>
                    <a:pt x="882"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4;p49">
              <a:extLst>
                <a:ext uri="{FF2B5EF4-FFF2-40B4-BE49-F238E27FC236}">
                  <a16:creationId xmlns:a16="http://schemas.microsoft.com/office/drawing/2014/main" id="{7D2787BF-1D29-76AD-E4D4-6D45EE710174}"/>
                </a:ext>
              </a:extLst>
            </p:cNvPr>
            <p:cNvSpPr/>
            <p:nvPr/>
          </p:nvSpPr>
          <p:spPr>
            <a:xfrm>
              <a:off x="7031350" y="3242800"/>
              <a:ext cx="349350" cy="349375"/>
            </a:xfrm>
            <a:custGeom>
              <a:avLst/>
              <a:gdLst/>
              <a:ahLst/>
              <a:cxnLst/>
              <a:rect l="l" t="t" r="r" b="b"/>
              <a:pathLst>
                <a:path w="13974" h="13975" extrusionOk="0">
                  <a:moveTo>
                    <a:pt x="8202" y="1845"/>
                  </a:moveTo>
                  <a:cubicBezTo>
                    <a:pt x="8367" y="1845"/>
                    <a:pt x="8535" y="1877"/>
                    <a:pt x="8694" y="1943"/>
                  </a:cubicBezTo>
                  <a:cubicBezTo>
                    <a:pt x="9174" y="2141"/>
                    <a:pt x="9487" y="2611"/>
                    <a:pt x="9487" y="3131"/>
                  </a:cubicBezTo>
                  <a:cubicBezTo>
                    <a:pt x="9487" y="3841"/>
                    <a:pt x="8911" y="4416"/>
                    <a:pt x="8201" y="4417"/>
                  </a:cubicBezTo>
                  <a:cubicBezTo>
                    <a:pt x="7681" y="4417"/>
                    <a:pt x="7213" y="4104"/>
                    <a:pt x="7013" y="3623"/>
                  </a:cubicBezTo>
                  <a:cubicBezTo>
                    <a:pt x="6813" y="3143"/>
                    <a:pt x="6924" y="2590"/>
                    <a:pt x="7292" y="2222"/>
                  </a:cubicBezTo>
                  <a:cubicBezTo>
                    <a:pt x="7538" y="1976"/>
                    <a:pt x="7867" y="1845"/>
                    <a:pt x="8202" y="1845"/>
                  </a:cubicBezTo>
                  <a:close/>
                  <a:moveTo>
                    <a:pt x="4254" y="2722"/>
                  </a:moveTo>
                  <a:cubicBezTo>
                    <a:pt x="4774" y="2722"/>
                    <a:pt x="5244" y="3035"/>
                    <a:pt x="5442" y="3516"/>
                  </a:cubicBezTo>
                  <a:cubicBezTo>
                    <a:pt x="5642" y="3996"/>
                    <a:pt x="5531" y="4550"/>
                    <a:pt x="5163" y="4917"/>
                  </a:cubicBezTo>
                  <a:cubicBezTo>
                    <a:pt x="4917" y="5164"/>
                    <a:pt x="4588" y="5294"/>
                    <a:pt x="4254" y="5294"/>
                  </a:cubicBezTo>
                  <a:cubicBezTo>
                    <a:pt x="4088" y="5294"/>
                    <a:pt x="3921" y="5262"/>
                    <a:pt x="3762" y="5196"/>
                  </a:cubicBezTo>
                  <a:cubicBezTo>
                    <a:pt x="3281" y="4998"/>
                    <a:pt x="2968" y="4528"/>
                    <a:pt x="2968" y="4008"/>
                  </a:cubicBezTo>
                  <a:cubicBezTo>
                    <a:pt x="2968" y="3298"/>
                    <a:pt x="3544" y="2722"/>
                    <a:pt x="4254" y="2722"/>
                  </a:cubicBezTo>
                  <a:close/>
                  <a:moveTo>
                    <a:pt x="10935" y="4824"/>
                  </a:moveTo>
                  <a:cubicBezTo>
                    <a:pt x="11101" y="4824"/>
                    <a:pt x="11268" y="4856"/>
                    <a:pt x="11427" y="4922"/>
                  </a:cubicBezTo>
                  <a:cubicBezTo>
                    <a:pt x="11907" y="5122"/>
                    <a:pt x="12220" y="5590"/>
                    <a:pt x="12220" y="6110"/>
                  </a:cubicBezTo>
                  <a:cubicBezTo>
                    <a:pt x="12220" y="6820"/>
                    <a:pt x="11644" y="7396"/>
                    <a:pt x="10934" y="7396"/>
                  </a:cubicBezTo>
                  <a:cubicBezTo>
                    <a:pt x="10414" y="7396"/>
                    <a:pt x="9944" y="7083"/>
                    <a:pt x="9746" y="6603"/>
                  </a:cubicBezTo>
                  <a:cubicBezTo>
                    <a:pt x="9546" y="6122"/>
                    <a:pt x="9657" y="5568"/>
                    <a:pt x="10025" y="5201"/>
                  </a:cubicBezTo>
                  <a:cubicBezTo>
                    <a:pt x="10271" y="4955"/>
                    <a:pt x="10600" y="4824"/>
                    <a:pt x="10935" y="4824"/>
                  </a:cubicBezTo>
                  <a:close/>
                  <a:moveTo>
                    <a:pt x="3041" y="6578"/>
                  </a:moveTo>
                  <a:cubicBezTo>
                    <a:pt x="3207" y="6578"/>
                    <a:pt x="3374" y="6610"/>
                    <a:pt x="3533" y="6676"/>
                  </a:cubicBezTo>
                  <a:cubicBezTo>
                    <a:pt x="4014" y="6875"/>
                    <a:pt x="4327" y="7345"/>
                    <a:pt x="4327" y="7865"/>
                  </a:cubicBezTo>
                  <a:cubicBezTo>
                    <a:pt x="4327" y="8575"/>
                    <a:pt x="3751" y="9149"/>
                    <a:pt x="3041" y="9151"/>
                  </a:cubicBezTo>
                  <a:cubicBezTo>
                    <a:pt x="2521" y="9151"/>
                    <a:pt x="2051" y="8838"/>
                    <a:pt x="1853" y="8356"/>
                  </a:cubicBezTo>
                  <a:cubicBezTo>
                    <a:pt x="1653" y="7876"/>
                    <a:pt x="1764" y="7323"/>
                    <a:pt x="2131" y="6955"/>
                  </a:cubicBezTo>
                  <a:cubicBezTo>
                    <a:pt x="2378" y="6709"/>
                    <a:pt x="2706" y="6578"/>
                    <a:pt x="3041" y="6578"/>
                  </a:cubicBezTo>
                  <a:close/>
                  <a:moveTo>
                    <a:pt x="5774" y="9557"/>
                  </a:moveTo>
                  <a:cubicBezTo>
                    <a:pt x="5940" y="9557"/>
                    <a:pt x="6107" y="9589"/>
                    <a:pt x="6266" y="9655"/>
                  </a:cubicBezTo>
                  <a:cubicBezTo>
                    <a:pt x="6747" y="9853"/>
                    <a:pt x="7060" y="10323"/>
                    <a:pt x="7060" y="10844"/>
                  </a:cubicBezTo>
                  <a:cubicBezTo>
                    <a:pt x="7059" y="11553"/>
                    <a:pt x="6484" y="12130"/>
                    <a:pt x="5774" y="12130"/>
                  </a:cubicBezTo>
                  <a:cubicBezTo>
                    <a:pt x="5254" y="12130"/>
                    <a:pt x="4784" y="11816"/>
                    <a:pt x="4586" y="11336"/>
                  </a:cubicBezTo>
                  <a:cubicBezTo>
                    <a:pt x="4386" y="10855"/>
                    <a:pt x="4497" y="10302"/>
                    <a:pt x="4865" y="9934"/>
                  </a:cubicBezTo>
                  <a:cubicBezTo>
                    <a:pt x="5111" y="9688"/>
                    <a:pt x="5440" y="9557"/>
                    <a:pt x="5774" y="9557"/>
                  </a:cubicBezTo>
                  <a:close/>
                  <a:moveTo>
                    <a:pt x="6987" y="0"/>
                  </a:moveTo>
                  <a:cubicBezTo>
                    <a:pt x="3123" y="0"/>
                    <a:pt x="0" y="3127"/>
                    <a:pt x="0" y="6987"/>
                  </a:cubicBezTo>
                  <a:cubicBezTo>
                    <a:pt x="0" y="10983"/>
                    <a:pt x="3268" y="13975"/>
                    <a:pt x="6987" y="13975"/>
                  </a:cubicBezTo>
                  <a:cubicBezTo>
                    <a:pt x="8181" y="13973"/>
                    <a:pt x="9150" y="13006"/>
                    <a:pt x="9151" y="11811"/>
                  </a:cubicBezTo>
                  <a:cubicBezTo>
                    <a:pt x="9151" y="11542"/>
                    <a:pt x="9088" y="10644"/>
                    <a:pt x="9865" y="9866"/>
                  </a:cubicBezTo>
                  <a:cubicBezTo>
                    <a:pt x="10536" y="9196"/>
                    <a:pt x="11296" y="9150"/>
                    <a:pt x="11666" y="9150"/>
                  </a:cubicBezTo>
                  <a:cubicBezTo>
                    <a:pt x="11725" y="9150"/>
                    <a:pt x="11774" y="9151"/>
                    <a:pt x="11811" y="9151"/>
                  </a:cubicBezTo>
                  <a:cubicBezTo>
                    <a:pt x="13005" y="9149"/>
                    <a:pt x="13972" y="8182"/>
                    <a:pt x="13974" y="6988"/>
                  </a:cubicBezTo>
                  <a:cubicBezTo>
                    <a:pt x="13974" y="3024"/>
                    <a:pt x="10739" y="0"/>
                    <a:pt x="69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5;p49">
              <a:extLst>
                <a:ext uri="{FF2B5EF4-FFF2-40B4-BE49-F238E27FC236}">
                  <a16:creationId xmlns:a16="http://schemas.microsoft.com/office/drawing/2014/main" id="{4163C03A-ABD3-CC0F-A9B4-F3EB62BA4C25}"/>
                </a:ext>
              </a:extLst>
            </p:cNvPr>
            <p:cNvSpPr/>
            <p:nvPr/>
          </p:nvSpPr>
          <p:spPr>
            <a:xfrm>
              <a:off x="7289075" y="3383875"/>
              <a:ext cx="27325" cy="23375"/>
            </a:xfrm>
            <a:custGeom>
              <a:avLst/>
              <a:gdLst/>
              <a:ahLst/>
              <a:cxnLst/>
              <a:rect l="l" t="t" r="r" b="b"/>
              <a:pathLst>
                <a:path w="1093" h="935" extrusionOk="0">
                  <a:moveTo>
                    <a:pt x="625" y="0"/>
                  </a:moveTo>
                  <a:cubicBezTo>
                    <a:pt x="209" y="0"/>
                    <a:pt x="0" y="503"/>
                    <a:pt x="295" y="796"/>
                  </a:cubicBezTo>
                  <a:cubicBezTo>
                    <a:pt x="390" y="892"/>
                    <a:pt x="507" y="934"/>
                    <a:pt x="622" y="934"/>
                  </a:cubicBezTo>
                  <a:cubicBezTo>
                    <a:pt x="862" y="934"/>
                    <a:pt x="1092" y="748"/>
                    <a:pt x="1092" y="467"/>
                  </a:cubicBezTo>
                  <a:cubicBezTo>
                    <a:pt x="1091" y="208"/>
                    <a:pt x="88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6;p49">
              <a:extLst>
                <a:ext uri="{FF2B5EF4-FFF2-40B4-BE49-F238E27FC236}">
                  <a16:creationId xmlns:a16="http://schemas.microsoft.com/office/drawing/2014/main" id="{4BFE7927-D3DE-B5DB-84F4-E3119B612EF4}"/>
                </a:ext>
              </a:extLst>
            </p:cNvPr>
            <p:cNvSpPr/>
            <p:nvPr/>
          </p:nvSpPr>
          <p:spPr>
            <a:xfrm>
              <a:off x="7091725" y="3427700"/>
              <a:ext cx="27350" cy="23400"/>
            </a:xfrm>
            <a:custGeom>
              <a:avLst/>
              <a:gdLst/>
              <a:ahLst/>
              <a:cxnLst/>
              <a:rect l="l" t="t" r="r" b="b"/>
              <a:pathLst>
                <a:path w="1094" h="936" extrusionOk="0">
                  <a:moveTo>
                    <a:pt x="626" y="0"/>
                  </a:moveTo>
                  <a:cubicBezTo>
                    <a:pt x="209" y="0"/>
                    <a:pt x="1" y="503"/>
                    <a:pt x="296" y="798"/>
                  </a:cubicBezTo>
                  <a:cubicBezTo>
                    <a:pt x="391" y="893"/>
                    <a:pt x="508" y="936"/>
                    <a:pt x="623" y="936"/>
                  </a:cubicBezTo>
                  <a:cubicBezTo>
                    <a:pt x="863" y="936"/>
                    <a:pt x="1093" y="749"/>
                    <a:pt x="1093" y="467"/>
                  </a:cubicBezTo>
                  <a:cubicBezTo>
                    <a:pt x="1092" y="210"/>
                    <a:pt x="883" y="2"/>
                    <a:pt x="6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507;p49">
            <a:extLst>
              <a:ext uri="{FF2B5EF4-FFF2-40B4-BE49-F238E27FC236}">
                <a16:creationId xmlns:a16="http://schemas.microsoft.com/office/drawing/2014/main" id="{B0FD8903-2FA1-C8AF-7F1A-5AE274BF8FA4}"/>
              </a:ext>
            </a:extLst>
          </p:cNvPr>
          <p:cNvGrpSpPr/>
          <p:nvPr/>
        </p:nvGrpSpPr>
        <p:grpSpPr>
          <a:xfrm>
            <a:off x="7021118" y="2506574"/>
            <a:ext cx="487378" cy="487308"/>
            <a:chOff x="4012050" y="2120925"/>
            <a:chExt cx="349425" cy="349375"/>
          </a:xfrm>
          <a:solidFill>
            <a:schemeClr val="accent3"/>
          </a:solidFill>
        </p:grpSpPr>
        <p:sp>
          <p:nvSpPr>
            <p:cNvPr id="24" name="Google Shape;508;p49">
              <a:extLst>
                <a:ext uri="{FF2B5EF4-FFF2-40B4-BE49-F238E27FC236}">
                  <a16:creationId xmlns:a16="http://schemas.microsoft.com/office/drawing/2014/main" id="{99562C6F-1227-F79E-576A-7600148EE01B}"/>
                </a:ext>
              </a:extLst>
            </p:cNvPr>
            <p:cNvSpPr/>
            <p:nvPr/>
          </p:nvSpPr>
          <p:spPr>
            <a:xfrm>
              <a:off x="4110950" y="2429350"/>
              <a:ext cx="151625" cy="40950"/>
            </a:xfrm>
            <a:custGeom>
              <a:avLst/>
              <a:gdLst/>
              <a:ahLst/>
              <a:cxnLst/>
              <a:rect l="l" t="t" r="r" b="b"/>
              <a:pathLst>
                <a:path w="6065" h="1638" extrusionOk="0">
                  <a:moveTo>
                    <a:pt x="1308" y="1"/>
                  </a:moveTo>
                  <a:lnTo>
                    <a:pt x="1308" y="819"/>
                  </a:lnTo>
                  <a:lnTo>
                    <a:pt x="401" y="819"/>
                  </a:lnTo>
                  <a:cubicBezTo>
                    <a:pt x="178" y="823"/>
                    <a:pt x="0" y="1005"/>
                    <a:pt x="0" y="1228"/>
                  </a:cubicBezTo>
                  <a:cubicBezTo>
                    <a:pt x="0" y="1451"/>
                    <a:pt x="178" y="1633"/>
                    <a:pt x="401" y="1638"/>
                  </a:cubicBezTo>
                  <a:lnTo>
                    <a:pt x="5663" y="1638"/>
                  </a:lnTo>
                  <a:cubicBezTo>
                    <a:pt x="5886" y="1633"/>
                    <a:pt x="6064" y="1451"/>
                    <a:pt x="6064" y="1228"/>
                  </a:cubicBezTo>
                  <a:cubicBezTo>
                    <a:pt x="6064" y="1005"/>
                    <a:pt x="5886" y="823"/>
                    <a:pt x="5663" y="819"/>
                  </a:cubicBezTo>
                  <a:lnTo>
                    <a:pt x="4757" y="819"/>
                  </a:lnTo>
                  <a:lnTo>
                    <a:pt x="475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9;p49">
              <a:extLst>
                <a:ext uri="{FF2B5EF4-FFF2-40B4-BE49-F238E27FC236}">
                  <a16:creationId xmlns:a16="http://schemas.microsoft.com/office/drawing/2014/main" id="{999E2F33-D495-87FE-5116-8E40686255A3}"/>
                </a:ext>
              </a:extLst>
            </p:cNvPr>
            <p:cNvSpPr/>
            <p:nvPr/>
          </p:nvSpPr>
          <p:spPr>
            <a:xfrm>
              <a:off x="4196975" y="2174800"/>
              <a:ext cx="40550" cy="34775"/>
            </a:xfrm>
            <a:custGeom>
              <a:avLst/>
              <a:gdLst/>
              <a:ahLst/>
              <a:cxnLst/>
              <a:rect l="l" t="t" r="r" b="b"/>
              <a:pathLst>
                <a:path w="1622" h="1391" extrusionOk="0">
                  <a:moveTo>
                    <a:pt x="1" y="1"/>
                  </a:moveTo>
                  <a:lnTo>
                    <a:pt x="1" y="1390"/>
                  </a:lnTo>
                  <a:lnTo>
                    <a:pt x="1622" y="696"/>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0;p49">
              <a:extLst>
                <a:ext uri="{FF2B5EF4-FFF2-40B4-BE49-F238E27FC236}">
                  <a16:creationId xmlns:a16="http://schemas.microsoft.com/office/drawing/2014/main" id="{E470D89D-6D7C-88EB-B464-6FFF6D353BA1}"/>
                </a:ext>
              </a:extLst>
            </p:cNvPr>
            <p:cNvSpPr/>
            <p:nvPr/>
          </p:nvSpPr>
          <p:spPr>
            <a:xfrm>
              <a:off x="4135975" y="2174800"/>
              <a:ext cx="40550" cy="34775"/>
            </a:xfrm>
            <a:custGeom>
              <a:avLst/>
              <a:gdLst/>
              <a:ahLst/>
              <a:cxnLst/>
              <a:rect l="l" t="t" r="r" b="b"/>
              <a:pathLst>
                <a:path w="1622" h="1391" extrusionOk="0">
                  <a:moveTo>
                    <a:pt x="1622" y="1"/>
                  </a:moveTo>
                  <a:lnTo>
                    <a:pt x="1" y="696"/>
                  </a:lnTo>
                  <a:lnTo>
                    <a:pt x="1622" y="1390"/>
                  </a:lnTo>
                  <a:lnTo>
                    <a:pt x="162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1;p49">
              <a:extLst>
                <a:ext uri="{FF2B5EF4-FFF2-40B4-BE49-F238E27FC236}">
                  <a16:creationId xmlns:a16="http://schemas.microsoft.com/office/drawing/2014/main" id="{C14F5F7F-E3D6-14BE-FAD8-80CD87A929BE}"/>
                </a:ext>
              </a:extLst>
            </p:cNvPr>
            <p:cNvSpPr/>
            <p:nvPr/>
          </p:nvSpPr>
          <p:spPr>
            <a:xfrm>
              <a:off x="4120250" y="2207700"/>
              <a:ext cx="56275" cy="52200"/>
            </a:xfrm>
            <a:custGeom>
              <a:avLst/>
              <a:gdLst/>
              <a:ahLst/>
              <a:cxnLst/>
              <a:rect l="l" t="t" r="r" b="b"/>
              <a:pathLst>
                <a:path w="2251" h="2088" extrusionOk="0">
                  <a:moveTo>
                    <a:pt x="0" y="1"/>
                  </a:moveTo>
                  <a:lnTo>
                    <a:pt x="0" y="2087"/>
                  </a:lnTo>
                  <a:lnTo>
                    <a:pt x="2251" y="1284"/>
                  </a:lnTo>
                  <a:lnTo>
                    <a:pt x="2251" y="96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2;p49">
              <a:extLst>
                <a:ext uri="{FF2B5EF4-FFF2-40B4-BE49-F238E27FC236}">
                  <a16:creationId xmlns:a16="http://schemas.microsoft.com/office/drawing/2014/main" id="{59C3B59A-EF18-F95B-3BF2-415E9EF2177F}"/>
                </a:ext>
              </a:extLst>
            </p:cNvPr>
            <p:cNvSpPr/>
            <p:nvPr/>
          </p:nvSpPr>
          <p:spPr>
            <a:xfrm>
              <a:off x="4131025" y="2261525"/>
              <a:ext cx="45500" cy="35775"/>
            </a:xfrm>
            <a:custGeom>
              <a:avLst/>
              <a:gdLst/>
              <a:ahLst/>
              <a:cxnLst/>
              <a:rect l="l" t="t" r="r" b="b"/>
              <a:pathLst>
                <a:path w="1820" h="1431" extrusionOk="0">
                  <a:moveTo>
                    <a:pt x="1820" y="0"/>
                  </a:moveTo>
                  <a:lnTo>
                    <a:pt x="1" y="650"/>
                  </a:lnTo>
                  <a:lnTo>
                    <a:pt x="1820" y="1430"/>
                  </a:lnTo>
                  <a:lnTo>
                    <a:pt x="18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3;p49">
              <a:extLst>
                <a:ext uri="{FF2B5EF4-FFF2-40B4-BE49-F238E27FC236}">
                  <a16:creationId xmlns:a16="http://schemas.microsoft.com/office/drawing/2014/main" id="{B284F7F0-0D71-96B3-9F80-7A1C3CB81A9F}"/>
                </a:ext>
              </a:extLst>
            </p:cNvPr>
            <p:cNvSpPr/>
            <p:nvPr/>
          </p:nvSpPr>
          <p:spPr>
            <a:xfrm>
              <a:off x="4012050" y="2120925"/>
              <a:ext cx="349425" cy="230250"/>
            </a:xfrm>
            <a:custGeom>
              <a:avLst/>
              <a:gdLst/>
              <a:ahLst/>
              <a:cxnLst/>
              <a:rect l="l" t="t" r="r" b="b"/>
              <a:pathLst>
                <a:path w="13977" h="9210" extrusionOk="0">
                  <a:moveTo>
                    <a:pt x="6988" y="1125"/>
                  </a:moveTo>
                  <a:cubicBezTo>
                    <a:pt x="7043" y="1125"/>
                    <a:pt x="7098" y="1136"/>
                    <a:pt x="7149" y="1158"/>
                  </a:cubicBezTo>
                  <a:lnTo>
                    <a:pt x="10220" y="2475"/>
                  </a:lnTo>
                  <a:cubicBezTo>
                    <a:pt x="10371" y="2539"/>
                    <a:pt x="10469" y="2687"/>
                    <a:pt x="10469" y="2851"/>
                  </a:cubicBezTo>
                  <a:lnTo>
                    <a:pt x="10467" y="6359"/>
                  </a:lnTo>
                  <a:cubicBezTo>
                    <a:pt x="10467" y="6523"/>
                    <a:pt x="10370" y="6671"/>
                    <a:pt x="10219" y="6735"/>
                  </a:cubicBezTo>
                  <a:lnTo>
                    <a:pt x="7149" y="8052"/>
                  </a:lnTo>
                  <a:cubicBezTo>
                    <a:pt x="7098" y="8074"/>
                    <a:pt x="7043" y="8085"/>
                    <a:pt x="6988" y="8085"/>
                  </a:cubicBezTo>
                  <a:cubicBezTo>
                    <a:pt x="6933" y="8085"/>
                    <a:pt x="6878" y="8074"/>
                    <a:pt x="6826" y="8052"/>
                  </a:cubicBezTo>
                  <a:lnTo>
                    <a:pt x="3757" y="6735"/>
                  </a:lnTo>
                  <a:cubicBezTo>
                    <a:pt x="3606" y="6671"/>
                    <a:pt x="3508" y="6523"/>
                    <a:pt x="3508" y="6359"/>
                  </a:cubicBezTo>
                  <a:lnTo>
                    <a:pt x="3508" y="2851"/>
                  </a:lnTo>
                  <a:cubicBezTo>
                    <a:pt x="3508" y="2687"/>
                    <a:pt x="3606" y="2539"/>
                    <a:pt x="3757" y="2475"/>
                  </a:cubicBezTo>
                  <a:lnTo>
                    <a:pt x="6826" y="1158"/>
                  </a:lnTo>
                  <a:cubicBezTo>
                    <a:pt x="6878" y="1136"/>
                    <a:pt x="6933" y="1125"/>
                    <a:pt x="6988" y="1125"/>
                  </a:cubicBezTo>
                  <a:close/>
                  <a:moveTo>
                    <a:pt x="1288" y="0"/>
                  </a:moveTo>
                  <a:cubicBezTo>
                    <a:pt x="577" y="0"/>
                    <a:pt x="0" y="576"/>
                    <a:pt x="0" y="1286"/>
                  </a:cubicBezTo>
                  <a:lnTo>
                    <a:pt x="0" y="9210"/>
                  </a:lnTo>
                  <a:lnTo>
                    <a:pt x="13975" y="9210"/>
                  </a:lnTo>
                  <a:lnTo>
                    <a:pt x="13975" y="1286"/>
                  </a:lnTo>
                  <a:cubicBezTo>
                    <a:pt x="13976" y="576"/>
                    <a:pt x="13400" y="0"/>
                    <a:pt x="126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4;p49">
              <a:extLst>
                <a:ext uri="{FF2B5EF4-FFF2-40B4-BE49-F238E27FC236}">
                  <a16:creationId xmlns:a16="http://schemas.microsoft.com/office/drawing/2014/main" id="{9980908E-D7BC-13CB-4133-42A4FF3CF49D}"/>
                </a:ext>
              </a:extLst>
            </p:cNvPr>
            <p:cNvSpPr/>
            <p:nvPr/>
          </p:nvSpPr>
          <p:spPr>
            <a:xfrm>
              <a:off x="4196975" y="2207700"/>
              <a:ext cx="56300" cy="52200"/>
            </a:xfrm>
            <a:custGeom>
              <a:avLst/>
              <a:gdLst/>
              <a:ahLst/>
              <a:cxnLst/>
              <a:rect l="l" t="t" r="r" b="b"/>
              <a:pathLst>
                <a:path w="2252" h="2088" extrusionOk="0">
                  <a:moveTo>
                    <a:pt x="2251" y="1"/>
                  </a:moveTo>
                  <a:lnTo>
                    <a:pt x="1" y="965"/>
                  </a:lnTo>
                  <a:lnTo>
                    <a:pt x="1" y="1284"/>
                  </a:lnTo>
                  <a:lnTo>
                    <a:pt x="2251" y="2087"/>
                  </a:lnTo>
                  <a:lnTo>
                    <a:pt x="2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5;p49">
              <a:extLst>
                <a:ext uri="{FF2B5EF4-FFF2-40B4-BE49-F238E27FC236}">
                  <a16:creationId xmlns:a16="http://schemas.microsoft.com/office/drawing/2014/main" id="{3E6DBDFF-B402-D449-0097-273EC692EEA9}"/>
                </a:ext>
              </a:extLst>
            </p:cNvPr>
            <p:cNvSpPr/>
            <p:nvPr/>
          </p:nvSpPr>
          <p:spPr>
            <a:xfrm>
              <a:off x="4196975" y="2261525"/>
              <a:ext cx="45525" cy="35775"/>
            </a:xfrm>
            <a:custGeom>
              <a:avLst/>
              <a:gdLst/>
              <a:ahLst/>
              <a:cxnLst/>
              <a:rect l="l" t="t" r="r" b="b"/>
              <a:pathLst>
                <a:path w="1821" h="1431" extrusionOk="0">
                  <a:moveTo>
                    <a:pt x="1" y="0"/>
                  </a:moveTo>
                  <a:lnTo>
                    <a:pt x="1" y="1430"/>
                  </a:lnTo>
                  <a:lnTo>
                    <a:pt x="1820" y="65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6;p49">
              <a:extLst>
                <a:ext uri="{FF2B5EF4-FFF2-40B4-BE49-F238E27FC236}">
                  <a16:creationId xmlns:a16="http://schemas.microsoft.com/office/drawing/2014/main" id="{D1515976-F71D-572C-150A-99BCA4A79AF6}"/>
                </a:ext>
              </a:extLst>
            </p:cNvPr>
            <p:cNvSpPr/>
            <p:nvPr/>
          </p:nvSpPr>
          <p:spPr>
            <a:xfrm>
              <a:off x="4012050" y="2371600"/>
              <a:ext cx="349375" cy="37300"/>
            </a:xfrm>
            <a:custGeom>
              <a:avLst/>
              <a:gdLst/>
              <a:ahLst/>
              <a:cxnLst/>
              <a:rect l="l" t="t" r="r" b="b"/>
              <a:pathLst>
                <a:path w="13975" h="1492" extrusionOk="0">
                  <a:moveTo>
                    <a:pt x="0" y="0"/>
                  </a:moveTo>
                  <a:lnTo>
                    <a:pt x="2" y="204"/>
                  </a:lnTo>
                  <a:cubicBezTo>
                    <a:pt x="0" y="916"/>
                    <a:pt x="577" y="1492"/>
                    <a:pt x="1288" y="1492"/>
                  </a:cubicBezTo>
                  <a:lnTo>
                    <a:pt x="12689" y="1492"/>
                  </a:lnTo>
                  <a:cubicBezTo>
                    <a:pt x="13399" y="1492"/>
                    <a:pt x="13975" y="916"/>
                    <a:pt x="13975" y="204"/>
                  </a:cubicBezTo>
                  <a:lnTo>
                    <a:pt x="13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roup 32">
            <a:extLst>
              <a:ext uri="{FF2B5EF4-FFF2-40B4-BE49-F238E27FC236}">
                <a16:creationId xmlns:a16="http://schemas.microsoft.com/office/drawing/2014/main" id="{B4FABB57-D7F3-56D0-AC1A-0CBD7EAC7DDB}"/>
              </a:ext>
            </a:extLst>
          </p:cNvPr>
          <p:cNvGrpSpPr/>
          <p:nvPr/>
        </p:nvGrpSpPr>
        <p:grpSpPr>
          <a:xfrm>
            <a:off x="800744" y="3225885"/>
            <a:ext cx="1968511" cy="1575188"/>
            <a:chOff x="861934" y="2997896"/>
            <a:chExt cx="1968511" cy="1575188"/>
          </a:xfrm>
          <a:solidFill>
            <a:schemeClr val="bg1"/>
          </a:solidFill>
        </p:grpSpPr>
        <p:sp>
          <p:nvSpPr>
            <p:cNvPr id="34" name="Rectangle: Rounded Corners 33">
              <a:extLst>
                <a:ext uri="{FF2B5EF4-FFF2-40B4-BE49-F238E27FC236}">
                  <a16:creationId xmlns:a16="http://schemas.microsoft.com/office/drawing/2014/main" id="{E2FD548F-F5B5-A36C-FB70-FA6426B7F287}"/>
                </a:ext>
              </a:extLst>
            </p:cNvPr>
            <p:cNvSpPr/>
            <p:nvPr/>
          </p:nvSpPr>
          <p:spPr>
            <a:xfrm>
              <a:off x="1101777" y="2997896"/>
              <a:ext cx="1728668" cy="1575188"/>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đề.</a:t>
              </a:r>
              <a:endParaRPr lang="vi-VN" sz="1800" dirty="0">
                <a:effectLst/>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6FF07FD5-9B32-F6A1-F318-BFCA2C00B62F}"/>
                </a:ext>
              </a:extLst>
            </p:cNvPr>
            <p:cNvSpPr/>
            <p:nvPr/>
          </p:nvSpPr>
          <p:spPr>
            <a:xfrm>
              <a:off x="861934" y="3605134"/>
              <a:ext cx="367259" cy="367259"/>
            </a:xfrm>
            <a:prstGeom prst="flowChartConnector">
              <a:avLst/>
            </a:prstGeom>
            <a:grp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1</a:t>
              </a:r>
            </a:p>
          </p:txBody>
        </p:sp>
      </p:grpSp>
      <p:grpSp>
        <p:nvGrpSpPr>
          <p:cNvPr id="36" name="Group 35">
            <a:extLst>
              <a:ext uri="{FF2B5EF4-FFF2-40B4-BE49-F238E27FC236}">
                <a16:creationId xmlns:a16="http://schemas.microsoft.com/office/drawing/2014/main" id="{80D76924-D2BB-5B7B-93EC-55DAE530E867}"/>
              </a:ext>
            </a:extLst>
          </p:cNvPr>
          <p:cNvGrpSpPr/>
          <p:nvPr/>
        </p:nvGrpSpPr>
        <p:grpSpPr>
          <a:xfrm>
            <a:off x="3143954" y="3225887"/>
            <a:ext cx="2453518" cy="1575186"/>
            <a:chOff x="1351006" y="3267856"/>
            <a:chExt cx="2453518" cy="1575186"/>
          </a:xfrm>
          <a:solidFill>
            <a:schemeClr val="bg1"/>
          </a:solidFill>
        </p:grpSpPr>
        <p:sp>
          <p:nvSpPr>
            <p:cNvPr id="37" name="Rectangle: Rounded Corners 36">
              <a:extLst>
                <a:ext uri="{FF2B5EF4-FFF2-40B4-BE49-F238E27FC236}">
                  <a16:creationId xmlns:a16="http://schemas.microsoft.com/office/drawing/2014/main" id="{011397AB-F4BF-5C2C-BA3A-39A5A3ACC718}"/>
                </a:ext>
              </a:extLst>
            </p:cNvPr>
            <p:cNvSpPr/>
            <p:nvPr/>
          </p:nvSpPr>
          <p:spPr>
            <a:xfrm>
              <a:off x="1625620" y="3267856"/>
              <a:ext cx="2178904" cy="1575186"/>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hình tượng làm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nổi bật chủ đề.</a:t>
              </a:r>
              <a:endParaRPr lang="vi-VN" sz="1800" dirty="0">
                <a:effectLst/>
                <a:latin typeface="Arial" panose="020B0604020202020204" pitchFamily="34" charset="0"/>
                <a:cs typeface="Arial" panose="020B0604020202020204" pitchFamily="34" charset="0"/>
              </a:endParaRPr>
            </a:p>
          </p:txBody>
        </p:sp>
        <p:sp>
          <p:nvSpPr>
            <p:cNvPr id="38" name="Flowchart: Connector 37">
              <a:extLst>
                <a:ext uri="{FF2B5EF4-FFF2-40B4-BE49-F238E27FC236}">
                  <a16:creationId xmlns:a16="http://schemas.microsoft.com/office/drawing/2014/main" id="{6957AF53-BE7B-E774-CE53-E73504EDBF54}"/>
                </a:ext>
              </a:extLst>
            </p:cNvPr>
            <p:cNvSpPr/>
            <p:nvPr/>
          </p:nvSpPr>
          <p:spPr>
            <a:xfrm>
              <a:off x="1351006" y="3871819"/>
              <a:ext cx="367259" cy="367259"/>
            </a:xfrm>
            <a:prstGeom prst="flowChartConnector">
              <a:avLst/>
            </a:prstGeom>
            <a:grp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2</a:t>
              </a:r>
            </a:p>
          </p:txBody>
        </p:sp>
      </p:grpSp>
      <p:grpSp>
        <p:nvGrpSpPr>
          <p:cNvPr id="39" name="Group 38">
            <a:extLst>
              <a:ext uri="{FF2B5EF4-FFF2-40B4-BE49-F238E27FC236}">
                <a16:creationId xmlns:a16="http://schemas.microsoft.com/office/drawing/2014/main" id="{29B3F698-756B-9FB9-471D-C9C122AACCA1}"/>
              </a:ext>
            </a:extLst>
          </p:cNvPr>
          <p:cNvGrpSpPr/>
          <p:nvPr/>
        </p:nvGrpSpPr>
        <p:grpSpPr>
          <a:xfrm>
            <a:off x="5968646" y="3220867"/>
            <a:ext cx="2300067" cy="1585224"/>
            <a:chOff x="861934" y="2992878"/>
            <a:chExt cx="2300067" cy="1585224"/>
          </a:xfrm>
          <a:solidFill>
            <a:schemeClr val="bg1"/>
          </a:solidFill>
        </p:grpSpPr>
        <p:sp>
          <p:nvSpPr>
            <p:cNvPr id="40" name="Rectangle: Rounded Corners 39">
              <a:extLst>
                <a:ext uri="{FF2B5EF4-FFF2-40B4-BE49-F238E27FC236}">
                  <a16:creationId xmlns:a16="http://schemas.microsoft.com/office/drawing/2014/main" id="{FCBA6ADC-A838-F901-6325-E022E19D1ABA}"/>
                </a:ext>
              </a:extLst>
            </p:cNvPr>
            <p:cNvSpPr/>
            <p:nvPr/>
          </p:nvSpPr>
          <p:spPr>
            <a:xfrm>
              <a:off x="1101777" y="2992878"/>
              <a:ext cx="2060224" cy="1585224"/>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Tưởng tượng về bức tranh và cách thể hiện.</a:t>
              </a:r>
              <a:endParaRPr lang="vi-VN" sz="1800" dirty="0">
                <a:effectLst/>
                <a:latin typeface="Arial" panose="020B0604020202020204" pitchFamily="34" charset="0"/>
                <a:cs typeface="Arial" panose="020B0604020202020204" pitchFamily="34" charset="0"/>
              </a:endParaRPr>
            </a:p>
          </p:txBody>
        </p:sp>
        <p:sp>
          <p:nvSpPr>
            <p:cNvPr id="41" name="Flowchart: Connector 40">
              <a:extLst>
                <a:ext uri="{FF2B5EF4-FFF2-40B4-BE49-F238E27FC236}">
                  <a16:creationId xmlns:a16="http://schemas.microsoft.com/office/drawing/2014/main" id="{D7494051-2E15-D277-2530-67A2C5F58CD9}"/>
                </a:ext>
              </a:extLst>
            </p:cNvPr>
            <p:cNvSpPr/>
            <p:nvPr/>
          </p:nvSpPr>
          <p:spPr>
            <a:xfrm>
              <a:off x="861934" y="3605134"/>
              <a:ext cx="367259" cy="367259"/>
            </a:xfrm>
            <a:prstGeom prst="flowChartConnector">
              <a:avLst/>
            </a:prstGeom>
            <a:grp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3</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pic>
        <p:nvPicPr>
          <p:cNvPr id="18" name="Picture 17">
            <a:extLst>
              <a:ext uri="{FF2B5EF4-FFF2-40B4-BE49-F238E27FC236}">
                <a16:creationId xmlns:a16="http://schemas.microsoft.com/office/drawing/2014/main" id="{2887685C-5F82-D234-D3E8-50D94DD9C3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2165" t="4664" r="32060" b="20696"/>
          <a:stretch/>
        </p:blipFill>
        <p:spPr>
          <a:xfrm>
            <a:off x="227203" y="2690507"/>
            <a:ext cx="2084090" cy="1482640"/>
          </a:xfrm>
          <a:prstGeom prst="rect">
            <a:avLst/>
          </a:prstGeom>
        </p:spPr>
      </p:pic>
      <p:sp>
        <p:nvSpPr>
          <p:cNvPr id="20" name="Title 2">
            <a:extLst>
              <a:ext uri="{FF2B5EF4-FFF2-40B4-BE49-F238E27FC236}">
                <a16:creationId xmlns:a16="http://schemas.microsoft.com/office/drawing/2014/main" id="{8B7D09E3-19C5-E1EE-6F63-430BE710E709}"/>
              </a:ext>
            </a:extLst>
          </p:cNvPr>
          <p:cNvSpPr>
            <a:spLocks noGrp="1"/>
          </p:cNvSpPr>
          <p:nvPr>
            <p:ph type="title"/>
          </p:nvPr>
        </p:nvSpPr>
        <p:spPr>
          <a:xfrm>
            <a:off x="932704" y="413380"/>
            <a:ext cx="7278592" cy="454861"/>
          </a:xfrm>
        </p:spPr>
        <p:txBody>
          <a:bodyPr anchor="ctr"/>
          <a:lstStyle/>
          <a:p>
            <a:r>
              <a:rPr lang="vi-VN" sz="2400" b="1" dirty="0">
                <a:latin typeface="Arial" panose="020B0604020202020204" pitchFamily="34" charset="0"/>
                <a:cs typeface="Arial" panose="020B0604020202020204" pitchFamily="34" charset="0"/>
              </a:rPr>
              <a:t>2.2. Các bước vẽ tranh đề tài tết Nguyên đán</a:t>
            </a:r>
            <a:endParaRPr lang="vi-VN" sz="24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30EB6AA-B472-DE2C-757A-8F62115DDEC2}"/>
              </a:ext>
            </a:extLst>
          </p:cNvPr>
          <p:cNvGrpSpPr/>
          <p:nvPr/>
        </p:nvGrpSpPr>
        <p:grpSpPr>
          <a:xfrm>
            <a:off x="1356610" y="1228679"/>
            <a:ext cx="6430780" cy="1101388"/>
            <a:chOff x="1529052" y="652668"/>
            <a:chExt cx="6430780" cy="983498"/>
          </a:xfrm>
        </p:grpSpPr>
        <p:sp>
          <p:nvSpPr>
            <p:cNvPr id="22" name="Rectangle: Rounded Corners 21">
              <a:extLst>
                <a:ext uri="{FF2B5EF4-FFF2-40B4-BE49-F238E27FC236}">
                  <a16:creationId xmlns:a16="http://schemas.microsoft.com/office/drawing/2014/main" id="{AB0F1167-526E-3857-7C58-1517E2FDBE32}"/>
                </a:ext>
              </a:extLst>
            </p:cNvPr>
            <p:cNvSpPr/>
            <p:nvPr/>
          </p:nvSpPr>
          <p:spPr>
            <a:xfrm>
              <a:off x="1529052" y="841412"/>
              <a:ext cx="6430780"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các bước vẽ tranh đề tài tết Nguyên đán.</a:t>
              </a:r>
              <a:endParaRPr lang="vi-VN" sz="2000" dirty="0">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F34B42DC-4280-59E8-3601-687FEDE5EBAE}"/>
                </a:ext>
              </a:extLst>
            </p:cNvPr>
            <p:cNvSpPr/>
            <p:nvPr/>
          </p:nvSpPr>
          <p:spPr>
            <a:xfrm>
              <a:off x="2720770" y="652668"/>
              <a:ext cx="4047344"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400" b="1">
                  <a:solidFill>
                    <a:schemeClr val="bg1"/>
                  </a:solidFill>
                  <a:effectLst/>
                  <a:latin typeface="Arial" panose="020B0604020202020204" pitchFamily="34" charset="0"/>
                  <a:ea typeface="SimSun" panose="02010600030101010101" pitchFamily="2" charset="-122"/>
                  <a:cs typeface="Arial" panose="020B0604020202020204" pitchFamily="34" charset="0"/>
                </a:rPr>
                <a:t>HOẠT ĐỘNG NHÓM ĐÔI</a:t>
              </a:r>
              <a:endParaRPr lang="it-IT" sz="24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pic>
        <p:nvPicPr>
          <p:cNvPr id="2" name="Picture 1">
            <a:extLst>
              <a:ext uri="{FF2B5EF4-FFF2-40B4-BE49-F238E27FC236}">
                <a16:creationId xmlns:a16="http://schemas.microsoft.com/office/drawing/2014/main" id="{B2F204CD-0376-8816-42C5-87BC2A0F681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907" t="4457" r="31907" b="15304"/>
          <a:stretch/>
        </p:blipFill>
        <p:spPr>
          <a:xfrm>
            <a:off x="2422635" y="2690509"/>
            <a:ext cx="2119384" cy="1482640"/>
          </a:xfrm>
          <a:prstGeom prst="rect">
            <a:avLst/>
          </a:prstGeom>
        </p:spPr>
      </p:pic>
      <p:pic>
        <p:nvPicPr>
          <p:cNvPr id="3" name="Picture 2">
            <a:extLst>
              <a:ext uri="{FF2B5EF4-FFF2-40B4-BE49-F238E27FC236}">
                <a16:creationId xmlns:a16="http://schemas.microsoft.com/office/drawing/2014/main" id="{A6D06D53-F1F5-0472-971F-6D6CB6C6A577}"/>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l="22226" t="3150" r="21999" b="11680"/>
          <a:stretch/>
        </p:blipFill>
        <p:spPr>
          <a:xfrm>
            <a:off x="4653361" y="2690507"/>
            <a:ext cx="2084091" cy="1482640"/>
          </a:xfrm>
          <a:prstGeom prst="rect">
            <a:avLst/>
          </a:prstGeom>
        </p:spPr>
      </p:pic>
      <p:pic>
        <p:nvPicPr>
          <p:cNvPr id="4" name="Picture 3">
            <a:extLst>
              <a:ext uri="{FF2B5EF4-FFF2-40B4-BE49-F238E27FC236}">
                <a16:creationId xmlns:a16="http://schemas.microsoft.com/office/drawing/2014/main" id="{52EEB7E7-4CE4-CA5C-6F33-37C1C9CD03E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22196" t="6887" r="21906" b="13193"/>
          <a:stretch/>
        </p:blipFill>
        <p:spPr>
          <a:xfrm>
            <a:off x="6848793" y="2690507"/>
            <a:ext cx="2049469" cy="1482640"/>
          </a:xfrm>
          <a:prstGeom prst="rect">
            <a:avLst/>
          </a:prstGeom>
        </p:spPr>
      </p:pic>
    </p:spTree>
    <p:custDataLst>
      <p:tags r:id="rId1"/>
    </p:custDataLst>
    <p:extLst>
      <p:ext uri="{BB962C8B-B14F-4D97-AF65-F5344CB8AC3E}">
        <p14:creationId xmlns:p14="http://schemas.microsoft.com/office/powerpoint/2010/main" val="39847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grpSp>
        <p:nvGrpSpPr>
          <p:cNvPr id="3056" name="Google Shape;3056;p39"/>
          <p:cNvGrpSpPr/>
          <p:nvPr/>
        </p:nvGrpSpPr>
        <p:grpSpPr>
          <a:xfrm>
            <a:off x="8016772" y="260953"/>
            <a:ext cx="575724" cy="557093"/>
            <a:chOff x="3216625" y="4232525"/>
            <a:chExt cx="126175" cy="122100"/>
          </a:xfrm>
        </p:grpSpPr>
        <p:sp>
          <p:nvSpPr>
            <p:cNvPr id="3057" name="Google Shape;305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8" name="Google Shape;305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9" name="Google Shape;305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0" name="Google Shape;306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1" name="Google Shape;306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2" name="Google Shape;306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3" name="Google Shape;306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4" name="Google Shape;306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5" name="Google Shape;306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6" name="Google Shape;306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7" name="Google Shape;306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8" name="Google Shape;306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9" name="Google Shape;306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0" name="Google Shape;307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1" name="Google Shape;307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2" name="Google Shape;307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3" name="Google Shape;307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4" name="Google Shape;307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5" name="Google Shape;307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076" name="Google Shape;3076;p39"/>
          <p:cNvGrpSpPr/>
          <p:nvPr/>
        </p:nvGrpSpPr>
        <p:grpSpPr>
          <a:xfrm>
            <a:off x="585212" y="255713"/>
            <a:ext cx="586524" cy="567570"/>
            <a:chOff x="3216625" y="4232525"/>
            <a:chExt cx="126175" cy="122100"/>
          </a:xfrm>
        </p:grpSpPr>
        <p:sp>
          <p:nvSpPr>
            <p:cNvPr id="3077" name="Google Shape;307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8" name="Google Shape;307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9" name="Google Shape;307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0" name="Google Shape;308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1" name="Google Shape;308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2" name="Google Shape;308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3" name="Google Shape;308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4" name="Google Shape;308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5" name="Google Shape;308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6" name="Google Shape;308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7" name="Google Shape;308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8" name="Google Shape;308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9" name="Google Shape;308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0" name="Google Shape;309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1" name="Google Shape;309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2" name="Google Shape;309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3" name="Google Shape;309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4" name="Google Shape;309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5" name="Google Shape;309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 name="Title 2">
            <a:extLst>
              <a:ext uri="{FF2B5EF4-FFF2-40B4-BE49-F238E27FC236}">
                <a16:creationId xmlns:a16="http://schemas.microsoft.com/office/drawing/2014/main" id="{035A19D9-D99B-1DC5-BD40-1E7AF7FCBAE4}"/>
              </a:ext>
            </a:extLst>
          </p:cNvPr>
          <p:cNvSpPr>
            <a:spLocks noGrp="1"/>
          </p:cNvSpPr>
          <p:nvPr>
            <p:ph type="title"/>
          </p:nvPr>
        </p:nvSpPr>
        <p:spPr>
          <a:xfrm>
            <a:off x="3072049" y="33356"/>
            <a:ext cx="2987040" cy="572700"/>
          </a:xfrm>
        </p:spPr>
        <p:txBody>
          <a:bodyPr anchor="ctr"/>
          <a:lstStyle/>
          <a:p>
            <a:pPr algn="ctr"/>
            <a:r>
              <a:rPr lang="vi-VN" sz="3000" b="1" dirty="0">
                <a:latin typeface="Arial" panose="020B0604020202020204" pitchFamily="34" charset="0"/>
                <a:cs typeface="Arial" panose="020B0604020202020204" pitchFamily="34" charset="0"/>
              </a:rPr>
              <a:t>KHỞI ĐỘNG</a:t>
            </a:r>
          </a:p>
        </p:txBody>
      </p:sp>
      <p:sp>
        <p:nvSpPr>
          <p:cNvPr id="8" name="Rectangle: Rounded Corners 7">
            <a:extLst>
              <a:ext uri="{FF2B5EF4-FFF2-40B4-BE49-F238E27FC236}">
                <a16:creationId xmlns:a16="http://schemas.microsoft.com/office/drawing/2014/main" id="{FCAC4951-3E74-889A-84A4-98014CBA3BDF}"/>
              </a:ext>
            </a:extLst>
          </p:cNvPr>
          <p:cNvSpPr/>
          <p:nvPr/>
        </p:nvSpPr>
        <p:spPr>
          <a:xfrm>
            <a:off x="298585" y="4411239"/>
            <a:ext cx="8737600" cy="663841"/>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30000"/>
              </a:lnSpc>
            </a:pPr>
            <a:r>
              <a:rPr lang="vi-VN" sz="2800" dirty="0">
                <a:solidFill>
                  <a:srgbClr val="FF0000"/>
                </a:solidFill>
                <a:effectLst/>
                <a:latin typeface="+mj-lt"/>
                <a:cs typeface="Arial" panose="020B0604020202020204" pitchFamily="34" charset="0"/>
              </a:rPr>
              <a:t>Cả lớp cùng lắng nghe giai điệu bài hát và nêu cảm nhận.</a:t>
            </a:r>
          </a:p>
        </p:txBody>
      </p:sp>
      <p:sp>
        <p:nvSpPr>
          <p:cNvPr id="2" name="Freeform 34">
            <a:extLst>
              <a:ext uri="{FF2B5EF4-FFF2-40B4-BE49-F238E27FC236}">
                <a16:creationId xmlns:a16="http://schemas.microsoft.com/office/drawing/2014/main" id="{74D57867-E90C-C62D-3132-2348A0D54441}"/>
              </a:ext>
            </a:extLst>
          </p:cNvPr>
          <p:cNvSpPr/>
          <p:nvPr/>
        </p:nvSpPr>
        <p:spPr>
          <a:xfrm>
            <a:off x="2896798" y="1399023"/>
            <a:ext cx="3350403" cy="1851098"/>
          </a:xfrm>
          <a:custGeom>
            <a:avLst/>
            <a:gdLst/>
            <a:ahLst/>
            <a:cxnLst/>
            <a:rect l="l" t="t" r="r" b="b"/>
            <a:pathLst>
              <a:path w="2371536" h="1310274">
                <a:moveTo>
                  <a:pt x="0" y="0"/>
                </a:moveTo>
                <a:lnTo>
                  <a:pt x="2371536" y="0"/>
                </a:lnTo>
                <a:lnTo>
                  <a:pt x="2371536" y="1310274"/>
                </a:lnTo>
                <a:lnTo>
                  <a:pt x="0" y="1310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pic>
        <p:nvPicPr>
          <p:cNvPr id="4" name="Picture 3" descr="A group of children standing in front of a building&#10;&#10;AI-generated content may be incorrect.">
            <a:extLst>
              <a:ext uri="{FF2B5EF4-FFF2-40B4-BE49-F238E27FC236}">
                <a16:creationId xmlns:a16="http://schemas.microsoft.com/office/drawing/2014/main" id="{6448A681-0E15-4A86-B676-3FAFC8FA3C6A}"/>
              </a:ext>
            </a:extLst>
          </p:cNvPr>
          <p:cNvPicPr>
            <a:picLocks noChangeAspect="1"/>
          </p:cNvPicPr>
          <p:nvPr/>
        </p:nvPicPr>
        <p:blipFill>
          <a:blip r:embed="rId6"/>
          <a:stretch>
            <a:fillRect/>
          </a:stretch>
        </p:blipFill>
        <p:spPr>
          <a:xfrm>
            <a:off x="0" y="666749"/>
            <a:ext cx="9143999" cy="3693592"/>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20" name="Title 2">
            <a:extLst>
              <a:ext uri="{FF2B5EF4-FFF2-40B4-BE49-F238E27FC236}">
                <a16:creationId xmlns:a16="http://schemas.microsoft.com/office/drawing/2014/main" id="{BEC15E73-D548-0619-27AF-F0DEF2949657}"/>
              </a:ext>
            </a:extLst>
          </p:cNvPr>
          <p:cNvSpPr>
            <a:spLocks noGrp="1"/>
          </p:cNvSpPr>
          <p:nvPr>
            <p:ph type="title"/>
          </p:nvPr>
        </p:nvSpPr>
        <p:spPr>
          <a:xfrm>
            <a:off x="932704" y="628634"/>
            <a:ext cx="7278592" cy="454861"/>
          </a:xfrm>
        </p:spPr>
        <p:txBody>
          <a:bodyPr anchor="ctr"/>
          <a:lstStyle/>
          <a:p>
            <a:r>
              <a:rPr lang="vi-VN" sz="2400" b="1" dirty="0">
                <a:solidFill>
                  <a:schemeClr val="bg2"/>
                </a:solidFill>
                <a:latin typeface="Arial" panose="020B0604020202020204" pitchFamily="34" charset="0"/>
                <a:ea typeface="SimSun" panose="02010600030101010101" pitchFamily="2" charset="-122"/>
                <a:cs typeface="Arial" panose="020B0604020202020204" pitchFamily="34" charset="0"/>
              </a:rPr>
              <a:t>Các bước </a:t>
            </a:r>
            <a:r>
              <a:rPr lang="vi-VN" sz="2400" b="1" dirty="0">
                <a:solidFill>
                  <a:schemeClr val="bg2"/>
                </a:solidFill>
                <a:latin typeface="Arial" panose="020B0604020202020204" pitchFamily="34" charset="0"/>
                <a:ea typeface="Calibri" panose="020F0502020204030204" pitchFamily="34" charset="0"/>
                <a:cs typeface="Arial" panose="020B0604020202020204" pitchFamily="34" charset="0"/>
              </a:rPr>
              <a:t>vẽ tranh đề tài tết Nguyên đán</a:t>
            </a:r>
            <a:endParaRPr lang="vi-VN" sz="2400" b="1" dirty="0">
              <a:solidFill>
                <a:schemeClr val="bg2"/>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5A841B2-0F01-54EA-3244-2936928230FE}"/>
              </a:ext>
            </a:extLst>
          </p:cNvPr>
          <p:cNvGrpSpPr/>
          <p:nvPr/>
        </p:nvGrpSpPr>
        <p:grpSpPr>
          <a:xfrm>
            <a:off x="220816" y="3097055"/>
            <a:ext cx="2237838" cy="1356144"/>
            <a:chOff x="3625523" y="652668"/>
            <a:chExt cx="2237838" cy="1210986"/>
          </a:xfrm>
        </p:grpSpPr>
        <p:sp>
          <p:nvSpPr>
            <p:cNvPr id="24" name="Rectangle: Rounded Corners 23">
              <a:extLst>
                <a:ext uri="{FF2B5EF4-FFF2-40B4-BE49-F238E27FC236}">
                  <a16:creationId xmlns:a16="http://schemas.microsoft.com/office/drawing/2014/main" id="{F6FA9DA9-A79C-BB37-E308-F23DED38A17D}"/>
                </a:ext>
              </a:extLst>
            </p:cNvPr>
            <p:cNvSpPr/>
            <p:nvPr/>
          </p:nvSpPr>
          <p:spPr>
            <a:xfrm>
              <a:off x="3625523" y="841411"/>
              <a:ext cx="2237838"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bố cục, vẽ phác mảng hình.</a:t>
              </a:r>
              <a:endParaRPr lang="vi-VN" sz="1800" dirty="0">
                <a:effectLst/>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8D7A501A-D2FB-969F-E583-EF62FFE87420}"/>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a:solidFill>
                    <a:schemeClr val="bg1"/>
                  </a:solidFill>
                  <a:effectLst/>
                  <a:latin typeface="Arial" panose="020B0604020202020204" pitchFamily="34" charset="0"/>
                  <a:ea typeface="SimSun" panose="02010600030101010101" pitchFamily="2" charset="-122"/>
                  <a:cs typeface="Arial" panose="020B0604020202020204" pitchFamily="34" charset="0"/>
                </a:rPr>
                <a:t>1</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6DBCE6-0B81-718F-B1C0-4B215C75EE14}"/>
              </a:ext>
            </a:extLst>
          </p:cNvPr>
          <p:cNvGrpSpPr/>
          <p:nvPr/>
        </p:nvGrpSpPr>
        <p:grpSpPr>
          <a:xfrm>
            <a:off x="2634093" y="3097055"/>
            <a:ext cx="1804282" cy="1356144"/>
            <a:chOff x="3842301" y="652668"/>
            <a:chExt cx="1804282" cy="1210986"/>
          </a:xfrm>
        </p:grpSpPr>
        <p:sp>
          <p:nvSpPr>
            <p:cNvPr id="27" name="Rectangle: Rounded Corners 26">
              <a:extLst>
                <a:ext uri="{FF2B5EF4-FFF2-40B4-BE49-F238E27FC236}">
                  <a16:creationId xmlns:a16="http://schemas.microsoft.com/office/drawing/2014/main" id="{36FB7707-753F-E45C-EA86-A2FC9E13CEEF}"/>
                </a:ext>
              </a:extLst>
            </p:cNvPr>
            <p:cNvSpPr/>
            <p:nvPr/>
          </p:nvSpPr>
          <p:spPr>
            <a:xfrm>
              <a:off x="3842301" y="841411"/>
              <a:ext cx="1804282"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Vẽ chi tiết các hình ảnh.</a:t>
              </a:r>
              <a:endParaRPr lang="vi-VN" sz="1800" dirty="0">
                <a:effectLst/>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D9033578-A440-DDC7-65E7-576E0832F215}"/>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2</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 name="Group 1">
            <a:extLst>
              <a:ext uri="{FF2B5EF4-FFF2-40B4-BE49-F238E27FC236}">
                <a16:creationId xmlns:a16="http://schemas.microsoft.com/office/drawing/2014/main" id="{4C177A32-331D-0708-9C51-17A8114E169F}"/>
              </a:ext>
            </a:extLst>
          </p:cNvPr>
          <p:cNvGrpSpPr/>
          <p:nvPr/>
        </p:nvGrpSpPr>
        <p:grpSpPr>
          <a:xfrm>
            <a:off x="4854106" y="3097055"/>
            <a:ext cx="1804282" cy="1356144"/>
            <a:chOff x="3842301" y="652668"/>
            <a:chExt cx="1804282" cy="1210986"/>
          </a:xfrm>
        </p:grpSpPr>
        <p:sp>
          <p:nvSpPr>
            <p:cNvPr id="3" name="Rectangle: Rounded Corners 2">
              <a:extLst>
                <a:ext uri="{FF2B5EF4-FFF2-40B4-BE49-F238E27FC236}">
                  <a16:creationId xmlns:a16="http://schemas.microsoft.com/office/drawing/2014/main" id="{B4281B52-8005-19C1-BEF1-AF8750332B5F}"/>
                </a:ext>
              </a:extLst>
            </p:cNvPr>
            <p:cNvSpPr/>
            <p:nvPr/>
          </p:nvSpPr>
          <p:spPr>
            <a:xfrm>
              <a:off x="3842301" y="841411"/>
              <a:ext cx="1804282"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Vẽ màu.</a:t>
              </a:r>
              <a:endParaRPr lang="vi-VN" sz="18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B321D68-7E8C-8057-D94F-07C007F97562}"/>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latin typeface="Arial" panose="020B0604020202020204" pitchFamily="34" charset="0"/>
                  <a:ea typeface="SimSun" panose="02010600030101010101" pitchFamily="2" charset="-122"/>
                  <a:cs typeface="Arial" panose="020B0604020202020204" pitchFamily="34" charset="0"/>
                </a:rPr>
                <a:t>3</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D3FCBFF6-D4FD-1152-EDCE-DB483A557798}"/>
              </a:ext>
            </a:extLst>
          </p:cNvPr>
          <p:cNvGrpSpPr/>
          <p:nvPr/>
        </p:nvGrpSpPr>
        <p:grpSpPr>
          <a:xfrm>
            <a:off x="6950691" y="3100146"/>
            <a:ext cx="2001091" cy="1353053"/>
            <a:chOff x="3645492" y="655428"/>
            <a:chExt cx="2001091" cy="1208226"/>
          </a:xfrm>
        </p:grpSpPr>
        <p:sp>
          <p:nvSpPr>
            <p:cNvPr id="6" name="Rectangle: Rounded Corners 5">
              <a:extLst>
                <a:ext uri="{FF2B5EF4-FFF2-40B4-BE49-F238E27FC236}">
                  <a16:creationId xmlns:a16="http://schemas.microsoft.com/office/drawing/2014/main" id="{655C302B-3C5D-16BE-E773-C64C388EB886}"/>
                </a:ext>
              </a:extLst>
            </p:cNvPr>
            <p:cNvSpPr/>
            <p:nvPr/>
          </p:nvSpPr>
          <p:spPr>
            <a:xfrm>
              <a:off x="3645492" y="841411"/>
              <a:ext cx="2001091"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thiện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a:t>
              </a:r>
              <a:endParaRPr lang="vi-VN" sz="1800" dirty="0">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9DE7A2E-81BF-8E97-786B-08E3600430DD}"/>
                </a:ext>
              </a:extLst>
            </p:cNvPr>
            <p:cNvSpPr/>
            <p:nvPr/>
          </p:nvSpPr>
          <p:spPr>
            <a:xfrm>
              <a:off x="4391204" y="65542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4</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pic>
        <p:nvPicPr>
          <p:cNvPr id="8" name="Picture 7">
            <a:extLst>
              <a:ext uri="{FF2B5EF4-FFF2-40B4-BE49-F238E27FC236}">
                <a16:creationId xmlns:a16="http://schemas.microsoft.com/office/drawing/2014/main" id="{02091C8B-4020-4534-9C2B-66F3ACFB8B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2165" t="4664" r="32060" b="20696"/>
          <a:stretch/>
        </p:blipFill>
        <p:spPr>
          <a:xfrm>
            <a:off x="322288" y="1416609"/>
            <a:ext cx="2034894" cy="1447642"/>
          </a:xfrm>
          <a:prstGeom prst="rect">
            <a:avLst/>
          </a:prstGeom>
        </p:spPr>
      </p:pic>
      <p:pic>
        <p:nvPicPr>
          <p:cNvPr id="9" name="Picture 8">
            <a:extLst>
              <a:ext uri="{FF2B5EF4-FFF2-40B4-BE49-F238E27FC236}">
                <a16:creationId xmlns:a16="http://schemas.microsoft.com/office/drawing/2014/main" id="{F548989C-30F6-B227-7771-F73E39A4F1D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907" t="4457" r="31907" b="15304"/>
          <a:stretch/>
        </p:blipFill>
        <p:spPr>
          <a:xfrm>
            <a:off x="2481951" y="1417829"/>
            <a:ext cx="2104310" cy="1472094"/>
          </a:xfrm>
          <a:prstGeom prst="rect">
            <a:avLst/>
          </a:prstGeom>
        </p:spPr>
      </p:pic>
      <p:pic>
        <p:nvPicPr>
          <p:cNvPr id="10" name="Picture 9">
            <a:extLst>
              <a:ext uri="{FF2B5EF4-FFF2-40B4-BE49-F238E27FC236}">
                <a16:creationId xmlns:a16="http://schemas.microsoft.com/office/drawing/2014/main" id="{0E3E18E7-37AF-895C-0799-5B6CCEEF941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l="22226" t="3150" r="21999" b="11680"/>
          <a:stretch/>
        </p:blipFill>
        <p:spPr>
          <a:xfrm>
            <a:off x="4721612" y="1417826"/>
            <a:ext cx="2069270" cy="1472096"/>
          </a:xfrm>
          <a:prstGeom prst="rect">
            <a:avLst/>
          </a:prstGeom>
        </p:spPr>
      </p:pic>
      <p:pic>
        <p:nvPicPr>
          <p:cNvPr id="11" name="Picture 10">
            <a:extLst>
              <a:ext uri="{FF2B5EF4-FFF2-40B4-BE49-F238E27FC236}">
                <a16:creationId xmlns:a16="http://schemas.microsoft.com/office/drawing/2014/main" id="{0A7063E7-1A5C-D371-B637-128F1B39AA1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22196" t="6887" r="21906" b="13193"/>
          <a:stretch/>
        </p:blipFill>
        <p:spPr>
          <a:xfrm>
            <a:off x="6950691" y="1416609"/>
            <a:ext cx="2001091" cy="1447642"/>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4"/>
        <p:cNvGrpSpPr/>
        <p:nvPr/>
      </p:nvGrpSpPr>
      <p:grpSpPr>
        <a:xfrm>
          <a:off x="0" y="0"/>
          <a:ext cx="0" cy="0"/>
          <a:chOff x="0" y="0"/>
          <a:chExt cx="0" cy="0"/>
        </a:xfrm>
      </p:grpSpPr>
      <p:grpSp>
        <p:nvGrpSpPr>
          <p:cNvPr id="4055" name="Google Shape;4055;p52"/>
          <p:cNvGrpSpPr/>
          <p:nvPr/>
        </p:nvGrpSpPr>
        <p:grpSpPr>
          <a:xfrm flipH="1">
            <a:off x="494686" y="2824435"/>
            <a:ext cx="3110032" cy="3073141"/>
            <a:chOff x="1043900" y="4321850"/>
            <a:chExt cx="547975" cy="541475"/>
          </a:xfrm>
        </p:grpSpPr>
        <p:sp>
          <p:nvSpPr>
            <p:cNvPr id="4056" name="Google Shape;4056;p5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 name="Google Shape;4063;p52"/>
          <p:cNvGrpSpPr/>
          <p:nvPr/>
        </p:nvGrpSpPr>
        <p:grpSpPr>
          <a:xfrm>
            <a:off x="-309235" y="2978585"/>
            <a:ext cx="2077737" cy="2144677"/>
            <a:chOff x="5012300" y="4234750"/>
            <a:chExt cx="376900" cy="389050"/>
          </a:xfrm>
        </p:grpSpPr>
        <p:sp>
          <p:nvSpPr>
            <p:cNvPr id="4064" name="Google Shape;4064;p52"/>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2"/>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2"/>
            <p:cNvSpPr/>
            <p:nvPr/>
          </p:nvSpPr>
          <p:spPr>
            <a:xfrm>
              <a:off x="5329550" y="4290150"/>
              <a:ext cx="58125" cy="63950"/>
            </a:xfrm>
            <a:custGeom>
              <a:avLst/>
              <a:gdLst/>
              <a:ahLst/>
              <a:cxnLst/>
              <a:rect l="l" t="t" r="r" b="b"/>
              <a:pathLst>
                <a:path w="2325" h="2558" extrusionOk="0">
                  <a:moveTo>
                    <a:pt x="885" y="0"/>
                  </a:moveTo>
                  <a:lnTo>
                    <a:pt x="624" y="192"/>
                  </a:lnTo>
                  <a:cubicBezTo>
                    <a:pt x="624" y="192"/>
                    <a:pt x="789" y="1330"/>
                    <a:pt x="0" y="1982"/>
                  </a:cubicBezTo>
                  <a:cubicBezTo>
                    <a:pt x="556" y="1858"/>
                    <a:pt x="994" y="837"/>
                    <a:pt x="1022" y="631"/>
                  </a:cubicBezTo>
                  <a:cubicBezTo>
                    <a:pt x="1481" y="1330"/>
                    <a:pt x="1364" y="2215"/>
                    <a:pt x="1035" y="2544"/>
                  </a:cubicBezTo>
                  <a:cubicBezTo>
                    <a:pt x="1550" y="2208"/>
                    <a:pt x="1666" y="1481"/>
                    <a:pt x="1536" y="967"/>
                  </a:cubicBezTo>
                  <a:lnTo>
                    <a:pt x="1536" y="967"/>
                  </a:lnTo>
                  <a:cubicBezTo>
                    <a:pt x="1940" y="1488"/>
                    <a:pt x="2235" y="1968"/>
                    <a:pt x="2057" y="2558"/>
                  </a:cubicBezTo>
                  <a:cubicBezTo>
                    <a:pt x="2160" y="2235"/>
                    <a:pt x="2324" y="1269"/>
                    <a:pt x="1728" y="741"/>
                  </a:cubicBezTo>
                  <a:cubicBezTo>
                    <a:pt x="1131" y="213"/>
                    <a:pt x="885" y="0"/>
                    <a:pt x="885" y="0"/>
                  </a:cubicBezTo>
                  <a:close/>
                </a:path>
              </a:pathLst>
            </a:custGeom>
            <a:solidFill>
              <a:srgbClr val="AF1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2"/>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2"/>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2"/>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2"/>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2"/>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2"/>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2"/>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2"/>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2"/>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2"/>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2"/>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2"/>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3" name="Google Shape;4103;p52"/>
          <p:cNvGrpSpPr/>
          <p:nvPr/>
        </p:nvGrpSpPr>
        <p:grpSpPr>
          <a:xfrm>
            <a:off x="-1545231" y="-63151"/>
            <a:ext cx="4926302" cy="3695805"/>
            <a:chOff x="5840800" y="2435000"/>
            <a:chExt cx="799400" cy="599725"/>
          </a:xfrm>
        </p:grpSpPr>
        <p:sp>
          <p:nvSpPr>
            <p:cNvPr id="4104" name="Google Shape;4104;p52"/>
            <p:cNvSpPr/>
            <p:nvPr/>
          </p:nvSpPr>
          <p:spPr>
            <a:xfrm>
              <a:off x="6031900" y="2435000"/>
              <a:ext cx="581050" cy="599725"/>
            </a:xfrm>
            <a:custGeom>
              <a:avLst/>
              <a:gdLst/>
              <a:ahLst/>
              <a:cxnLst/>
              <a:rect l="l" t="t" r="r" b="b"/>
              <a:pathLst>
                <a:path w="23242" h="23989" extrusionOk="0">
                  <a:moveTo>
                    <a:pt x="11621" y="1"/>
                  </a:moveTo>
                  <a:cubicBezTo>
                    <a:pt x="5204" y="1"/>
                    <a:pt x="1" y="5369"/>
                    <a:pt x="1" y="11991"/>
                  </a:cubicBezTo>
                  <a:cubicBezTo>
                    <a:pt x="1" y="18621"/>
                    <a:pt x="5204" y="23989"/>
                    <a:pt x="11621" y="23989"/>
                  </a:cubicBezTo>
                  <a:cubicBezTo>
                    <a:pt x="18038" y="23989"/>
                    <a:pt x="23241" y="18621"/>
                    <a:pt x="23241" y="11991"/>
                  </a:cubicBezTo>
                  <a:cubicBezTo>
                    <a:pt x="23241" y="5369"/>
                    <a:pt x="18038" y="1"/>
                    <a:pt x="11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2"/>
            <p:cNvSpPr/>
            <p:nvPr/>
          </p:nvSpPr>
          <p:spPr>
            <a:xfrm>
              <a:off x="6026925" y="2435000"/>
              <a:ext cx="613275" cy="558725"/>
            </a:xfrm>
            <a:custGeom>
              <a:avLst/>
              <a:gdLst/>
              <a:ahLst/>
              <a:cxnLst/>
              <a:rect l="l" t="t" r="r" b="b"/>
              <a:pathLst>
                <a:path w="24531" h="22349" extrusionOk="0">
                  <a:moveTo>
                    <a:pt x="12265" y="1"/>
                  </a:moveTo>
                  <a:cubicBezTo>
                    <a:pt x="9405" y="1"/>
                    <a:pt x="6545" y="1091"/>
                    <a:pt x="4361" y="3271"/>
                  </a:cubicBezTo>
                  <a:cubicBezTo>
                    <a:pt x="1" y="7638"/>
                    <a:pt x="1" y="14713"/>
                    <a:pt x="4361" y="19073"/>
                  </a:cubicBezTo>
                  <a:cubicBezTo>
                    <a:pt x="6545" y="21257"/>
                    <a:pt x="9405" y="22349"/>
                    <a:pt x="12265" y="22349"/>
                  </a:cubicBezTo>
                  <a:cubicBezTo>
                    <a:pt x="15124" y="22349"/>
                    <a:pt x="17983" y="21257"/>
                    <a:pt x="20163" y="19073"/>
                  </a:cubicBezTo>
                  <a:cubicBezTo>
                    <a:pt x="24530" y="14713"/>
                    <a:pt x="24530" y="7638"/>
                    <a:pt x="20163" y="3271"/>
                  </a:cubicBezTo>
                  <a:cubicBezTo>
                    <a:pt x="17983" y="1091"/>
                    <a:pt x="15124" y="1"/>
                    <a:pt x="12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2"/>
            <p:cNvSpPr/>
            <p:nvPr/>
          </p:nvSpPr>
          <p:spPr>
            <a:xfrm>
              <a:off x="6042200" y="2448925"/>
              <a:ext cx="582750" cy="530925"/>
            </a:xfrm>
            <a:custGeom>
              <a:avLst/>
              <a:gdLst/>
              <a:ahLst/>
              <a:cxnLst/>
              <a:rect l="l" t="t" r="r" b="b"/>
              <a:pathLst>
                <a:path w="23310" h="21237" extrusionOk="0">
                  <a:moveTo>
                    <a:pt x="11655" y="1"/>
                  </a:moveTo>
                  <a:cubicBezTo>
                    <a:pt x="8938" y="1"/>
                    <a:pt x="6222" y="1038"/>
                    <a:pt x="4148" y="3112"/>
                  </a:cubicBezTo>
                  <a:cubicBezTo>
                    <a:pt x="0" y="7259"/>
                    <a:pt x="0" y="13978"/>
                    <a:pt x="4148" y="18125"/>
                  </a:cubicBezTo>
                  <a:cubicBezTo>
                    <a:pt x="6222" y="20199"/>
                    <a:pt x="8938" y="21236"/>
                    <a:pt x="11655" y="21236"/>
                  </a:cubicBezTo>
                  <a:cubicBezTo>
                    <a:pt x="14371" y="21236"/>
                    <a:pt x="17088" y="20199"/>
                    <a:pt x="19162" y="18125"/>
                  </a:cubicBezTo>
                  <a:cubicBezTo>
                    <a:pt x="23309" y="13978"/>
                    <a:pt x="23309" y="7259"/>
                    <a:pt x="19162" y="3112"/>
                  </a:cubicBezTo>
                  <a:cubicBezTo>
                    <a:pt x="17088" y="1038"/>
                    <a:pt x="14371" y="1"/>
                    <a:pt x="11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2"/>
            <p:cNvSpPr/>
            <p:nvPr/>
          </p:nvSpPr>
          <p:spPr>
            <a:xfrm>
              <a:off x="6081950" y="2485150"/>
              <a:ext cx="503225" cy="458475"/>
            </a:xfrm>
            <a:custGeom>
              <a:avLst/>
              <a:gdLst/>
              <a:ahLst/>
              <a:cxnLst/>
              <a:rect l="l" t="t" r="r" b="b"/>
              <a:pathLst>
                <a:path w="20129" h="18339" extrusionOk="0">
                  <a:moveTo>
                    <a:pt x="10065" y="0"/>
                  </a:moveTo>
                  <a:cubicBezTo>
                    <a:pt x="7718" y="0"/>
                    <a:pt x="5372" y="895"/>
                    <a:pt x="3579" y="2684"/>
                  </a:cubicBezTo>
                  <a:cubicBezTo>
                    <a:pt x="1" y="6263"/>
                    <a:pt x="1" y="12069"/>
                    <a:pt x="3579" y="15655"/>
                  </a:cubicBezTo>
                  <a:cubicBezTo>
                    <a:pt x="5372" y="17444"/>
                    <a:pt x="7718" y="18339"/>
                    <a:pt x="10065" y="18339"/>
                  </a:cubicBezTo>
                  <a:cubicBezTo>
                    <a:pt x="12411" y="18339"/>
                    <a:pt x="14757" y="17444"/>
                    <a:pt x="16550" y="15655"/>
                  </a:cubicBezTo>
                  <a:cubicBezTo>
                    <a:pt x="20129" y="12069"/>
                    <a:pt x="20129" y="6263"/>
                    <a:pt x="16550" y="2684"/>
                  </a:cubicBezTo>
                  <a:cubicBezTo>
                    <a:pt x="14757" y="895"/>
                    <a:pt x="12411" y="0"/>
                    <a:pt x="10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2"/>
            <p:cNvSpPr/>
            <p:nvPr/>
          </p:nvSpPr>
          <p:spPr>
            <a:xfrm>
              <a:off x="6221300" y="2485100"/>
              <a:ext cx="359425" cy="354725"/>
            </a:xfrm>
            <a:custGeom>
              <a:avLst/>
              <a:gdLst/>
              <a:ahLst/>
              <a:cxnLst/>
              <a:rect l="l" t="t" r="r" b="b"/>
              <a:pathLst>
                <a:path w="14377" h="14189" extrusionOk="0">
                  <a:moveTo>
                    <a:pt x="4477" y="0"/>
                  </a:moveTo>
                  <a:cubicBezTo>
                    <a:pt x="3622" y="0"/>
                    <a:pt x="2785" y="120"/>
                    <a:pt x="1988" y="348"/>
                  </a:cubicBezTo>
                  <a:cubicBezTo>
                    <a:pt x="1433" y="1288"/>
                    <a:pt x="1035" y="2350"/>
                    <a:pt x="837" y="3495"/>
                  </a:cubicBezTo>
                  <a:cubicBezTo>
                    <a:pt x="0" y="8486"/>
                    <a:pt x="3366" y="13216"/>
                    <a:pt x="8357" y="14060"/>
                  </a:cubicBezTo>
                  <a:cubicBezTo>
                    <a:pt x="8875" y="14146"/>
                    <a:pt x="9389" y="14188"/>
                    <a:pt x="9895" y="14188"/>
                  </a:cubicBezTo>
                  <a:cubicBezTo>
                    <a:pt x="10751" y="14188"/>
                    <a:pt x="11585" y="14068"/>
                    <a:pt x="12381" y="13840"/>
                  </a:cubicBezTo>
                  <a:cubicBezTo>
                    <a:pt x="12944" y="12901"/>
                    <a:pt x="13341" y="11838"/>
                    <a:pt x="13533" y="10693"/>
                  </a:cubicBezTo>
                  <a:cubicBezTo>
                    <a:pt x="14376" y="5703"/>
                    <a:pt x="11010" y="972"/>
                    <a:pt x="6013" y="129"/>
                  </a:cubicBezTo>
                  <a:cubicBezTo>
                    <a:pt x="5497" y="42"/>
                    <a:pt x="4984" y="0"/>
                    <a:pt x="447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2"/>
            <p:cNvSpPr/>
            <p:nvPr/>
          </p:nvSpPr>
          <p:spPr>
            <a:xfrm>
              <a:off x="6141925" y="2718900"/>
              <a:ext cx="67400" cy="59850"/>
            </a:xfrm>
            <a:custGeom>
              <a:avLst/>
              <a:gdLst/>
              <a:ahLst/>
              <a:cxnLst/>
              <a:rect l="l" t="t" r="r" b="b"/>
              <a:pathLst>
                <a:path w="2696" h="2394" extrusionOk="0">
                  <a:moveTo>
                    <a:pt x="2034" y="0"/>
                  </a:moveTo>
                  <a:cubicBezTo>
                    <a:pt x="1722" y="0"/>
                    <a:pt x="1300" y="313"/>
                    <a:pt x="865" y="731"/>
                  </a:cubicBezTo>
                  <a:cubicBezTo>
                    <a:pt x="303" y="1266"/>
                    <a:pt x="1" y="1917"/>
                    <a:pt x="152" y="2096"/>
                  </a:cubicBezTo>
                  <a:cubicBezTo>
                    <a:pt x="172" y="2123"/>
                    <a:pt x="289" y="2240"/>
                    <a:pt x="316" y="2267"/>
                  </a:cubicBezTo>
                  <a:cubicBezTo>
                    <a:pt x="398" y="2353"/>
                    <a:pt x="518" y="2394"/>
                    <a:pt x="662" y="2394"/>
                  </a:cubicBezTo>
                  <a:cubicBezTo>
                    <a:pt x="998" y="2394"/>
                    <a:pt x="1464" y="2170"/>
                    <a:pt x="1873" y="1780"/>
                  </a:cubicBezTo>
                  <a:cubicBezTo>
                    <a:pt x="2455" y="1225"/>
                    <a:pt x="2695" y="533"/>
                    <a:pt x="2421" y="245"/>
                  </a:cubicBezTo>
                  <a:cubicBezTo>
                    <a:pt x="2400" y="224"/>
                    <a:pt x="2263" y="73"/>
                    <a:pt x="2243" y="59"/>
                  </a:cubicBezTo>
                  <a:cubicBezTo>
                    <a:pt x="2181" y="19"/>
                    <a:pt x="2111" y="0"/>
                    <a:pt x="2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2"/>
            <p:cNvSpPr/>
            <p:nvPr/>
          </p:nvSpPr>
          <p:spPr>
            <a:xfrm>
              <a:off x="6138675" y="2717550"/>
              <a:ext cx="66525" cy="56950"/>
            </a:xfrm>
            <a:custGeom>
              <a:avLst/>
              <a:gdLst/>
              <a:ahLst/>
              <a:cxnLst/>
              <a:rect l="l" t="t" r="r" b="b"/>
              <a:pathLst>
                <a:path w="2661" h="2278" extrusionOk="0">
                  <a:moveTo>
                    <a:pt x="2037" y="0"/>
                  </a:moveTo>
                  <a:cubicBezTo>
                    <a:pt x="1698" y="0"/>
                    <a:pt x="1232" y="225"/>
                    <a:pt x="823" y="614"/>
                  </a:cubicBezTo>
                  <a:cubicBezTo>
                    <a:pt x="248" y="1169"/>
                    <a:pt x="1" y="1862"/>
                    <a:pt x="282" y="2150"/>
                  </a:cubicBezTo>
                  <a:cubicBezTo>
                    <a:pt x="367" y="2236"/>
                    <a:pt x="489" y="2278"/>
                    <a:pt x="634" y="2278"/>
                  </a:cubicBezTo>
                  <a:cubicBezTo>
                    <a:pt x="970" y="2278"/>
                    <a:pt x="1431" y="2056"/>
                    <a:pt x="1838" y="1663"/>
                  </a:cubicBezTo>
                  <a:cubicBezTo>
                    <a:pt x="2421" y="1108"/>
                    <a:pt x="2661" y="422"/>
                    <a:pt x="2386" y="127"/>
                  </a:cubicBezTo>
                  <a:cubicBezTo>
                    <a:pt x="2302" y="41"/>
                    <a:pt x="2181" y="0"/>
                    <a:pt x="2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2"/>
            <p:cNvSpPr/>
            <p:nvPr/>
          </p:nvSpPr>
          <p:spPr>
            <a:xfrm>
              <a:off x="6157200" y="2732300"/>
              <a:ext cx="27100" cy="23150"/>
            </a:xfrm>
            <a:custGeom>
              <a:avLst/>
              <a:gdLst/>
              <a:ahLst/>
              <a:cxnLst/>
              <a:rect l="l" t="t" r="r" b="b"/>
              <a:pathLst>
                <a:path w="1084" h="926" extrusionOk="0">
                  <a:moveTo>
                    <a:pt x="831" y="0"/>
                  </a:moveTo>
                  <a:cubicBezTo>
                    <a:pt x="693" y="0"/>
                    <a:pt x="504" y="91"/>
                    <a:pt x="336" y="250"/>
                  </a:cubicBezTo>
                  <a:cubicBezTo>
                    <a:pt x="103" y="476"/>
                    <a:pt x="0" y="757"/>
                    <a:pt x="117" y="874"/>
                  </a:cubicBezTo>
                  <a:cubicBezTo>
                    <a:pt x="151" y="909"/>
                    <a:pt x="201" y="925"/>
                    <a:pt x="259" y="925"/>
                  </a:cubicBezTo>
                  <a:cubicBezTo>
                    <a:pt x="397" y="925"/>
                    <a:pt x="584" y="834"/>
                    <a:pt x="747" y="675"/>
                  </a:cubicBezTo>
                  <a:cubicBezTo>
                    <a:pt x="987" y="449"/>
                    <a:pt x="1083" y="175"/>
                    <a:pt x="974" y="51"/>
                  </a:cubicBezTo>
                  <a:cubicBezTo>
                    <a:pt x="939" y="17"/>
                    <a:pt x="890" y="0"/>
                    <a:pt x="831" y="0"/>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2"/>
            <p:cNvSpPr/>
            <p:nvPr/>
          </p:nvSpPr>
          <p:spPr>
            <a:xfrm>
              <a:off x="6345550" y="2540825"/>
              <a:ext cx="76475" cy="73250"/>
            </a:xfrm>
            <a:custGeom>
              <a:avLst/>
              <a:gdLst/>
              <a:ahLst/>
              <a:cxnLst/>
              <a:rect l="l" t="t" r="r" b="b"/>
              <a:pathLst>
                <a:path w="3059" h="2930" extrusionOk="0">
                  <a:moveTo>
                    <a:pt x="1645" y="1"/>
                  </a:moveTo>
                  <a:cubicBezTo>
                    <a:pt x="1287" y="1"/>
                    <a:pt x="990" y="156"/>
                    <a:pt x="837" y="395"/>
                  </a:cubicBezTo>
                  <a:cubicBezTo>
                    <a:pt x="803" y="450"/>
                    <a:pt x="446" y="690"/>
                    <a:pt x="412" y="752"/>
                  </a:cubicBezTo>
                  <a:cubicBezTo>
                    <a:pt x="1" y="1458"/>
                    <a:pt x="234" y="2356"/>
                    <a:pt x="933" y="2761"/>
                  </a:cubicBezTo>
                  <a:cubicBezTo>
                    <a:pt x="1131" y="2876"/>
                    <a:pt x="1351" y="2929"/>
                    <a:pt x="1573" y="2929"/>
                  </a:cubicBezTo>
                  <a:cubicBezTo>
                    <a:pt x="2126" y="2929"/>
                    <a:pt x="2694" y="2601"/>
                    <a:pt x="2983" y="2102"/>
                  </a:cubicBezTo>
                  <a:cubicBezTo>
                    <a:pt x="3010" y="2054"/>
                    <a:pt x="2736" y="1561"/>
                    <a:pt x="2756" y="1513"/>
                  </a:cubicBezTo>
                  <a:cubicBezTo>
                    <a:pt x="3058" y="834"/>
                    <a:pt x="3058" y="601"/>
                    <a:pt x="2414" y="224"/>
                  </a:cubicBezTo>
                  <a:cubicBezTo>
                    <a:pt x="2146" y="69"/>
                    <a:pt x="1882" y="1"/>
                    <a:pt x="1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2"/>
            <p:cNvSpPr/>
            <p:nvPr/>
          </p:nvSpPr>
          <p:spPr>
            <a:xfrm>
              <a:off x="6347950" y="2536525"/>
              <a:ext cx="83500" cy="73400"/>
            </a:xfrm>
            <a:custGeom>
              <a:avLst/>
              <a:gdLst/>
              <a:ahLst/>
              <a:cxnLst/>
              <a:rect l="l" t="t" r="r" b="b"/>
              <a:pathLst>
                <a:path w="3340" h="2936" extrusionOk="0">
                  <a:moveTo>
                    <a:pt x="1684" y="1"/>
                  </a:moveTo>
                  <a:cubicBezTo>
                    <a:pt x="1179" y="1"/>
                    <a:pt x="688" y="263"/>
                    <a:pt x="412" y="732"/>
                  </a:cubicBezTo>
                  <a:cubicBezTo>
                    <a:pt x="0" y="1431"/>
                    <a:pt x="234" y="2329"/>
                    <a:pt x="933" y="2734"/>
                  </a:cubicBezTo>
                  <a:cubicBezTo>
                    <a:pt x="1163" y="2870"/>
                    <a:pt x="1415" y="2935"/>
                    <a:pt x="1665" y="2935"/>
                  </a:cubicBezTo>
                  <a:cubicBezTo>
                    <a:pt x="2168" y="2935"/>
                    <a:pt x="2660" y="2673"/>
                    <a:pt x="2935" y="2206"/>
                  </a:cubicBezTo>
                  <a:cubicBezTo>
                    <a:pt x="3339" y="1507"/>
                    <a:pt x="3106" y="609"/>
                    <a:pt x="2414" y="197"/>
                  </a:cubicBezTo>
                  <a:cubicBezTo>
                    <a:pt x="2183" y="64"/>
                    <a:pt x="1932"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2"/>
            <p:cNvSpPr/>
            <p:nvPr/>
          </p:nvSpPr>
          <p:spPr>
            <a:xfrm>
              <a:off x="6373825" y="2558325"/>
              <a:ext cx="33800" cy="29875"/>
            </a:xfrm>
            <a:custGeom>
              <a:avLst/>
              <a:gdLst/>
              <a:ahLst/>
              <a:cxnLst/>
              <a:rect l="l" t="t" r="r" b="b"/>
              <a:pathLst>
                <a:path w="1352" h="1195" extrusionOk="0">
                  <a:moveTo>
                    <a:pt x="683" y="1"/>
                  </a:moveTo>
                  <a:cubicBezTo>
                    <a:pt x="478" y="1"/>
                    <a:pt x="276" y="109"/>
                    <a:pt x="165" y="299"/>
                  </a:cubicBezTo>
                  <a:cubicBezTo>
                    <a:pt x="1" y="587"/>
                    <a:pt x="90" y="950"/>
                    <a:pt x="378" y="1114"/>
                  </a:cubicBezTo>
                  <a:cubicBezTo>
                    <a:pt x="471" y="1169"/>
                    <a:pt x="572" y="1195"/>
                    <a:pt x="673" y="1195"/>
                  </a:cubicBezTo>
                  <a:cubicBezTo>
                    <a:pt x="877" y="1195"/>
                    <a:pt x="1076" y="1088"/>
                    <a:pt x="1187" y="895"/>
                  </a:cubicBezTo>
                  <a:cubicBezTo>
                    <a:pt x="1351" y="614"/>
                    <a:pt x="1262" y="251"/>
                    <a:pt x="974" y="79"/>
                  </a:cubicBezTo>
                  <a:cubicBezTo>
                    <a:pt x="883" y="26"/>
                    <a:pt x="783" y="1"/>
                    <a:pt x="683"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2"/>
            <p:cNvSpPr/>
            <p:nvPr/>
          </p:nvSpPr>
          <p:spPr>
            <a:xfrm>
              <a:off x="6216500" y="2800900"/>
              <a:ext cx="73025" cy="73475"/>
            </a:xfrm>
            <a:custGeom>
              <a:avLst/>
              <a:gdLst/>
              <a:ahLst/>
              <a:cxnLst/>
              <a:rect l="l" t="t" r="r" b="b"/>
              <a:pathLst>
                <a:path w="2921" h="2939" extrusionOk="0">
                  <a:moveTo>
                    <a:pt x="1468" y="0"/>
                  </a:moveTo>
                  <a:cubicBezTo>
                    <a:pt x="1447" y="0"/>
                    <a:pt x="1426" y="1"/>
                    <a:pt x="1406" y="2"/>
                  </a:cubicBezTo>
                  <a:cubicBezTo>
                    <a:pt x="603" y="29"/>
                    <a:pt x="0" y="845"/>
                    <a:pt x="28" y="1661"/>
                  </a:cubicBezTo>
                  <a:cubicBezTo>
                    <a:pt x="34" y="1716"/>
                    <a:pt x="528" y="1983"/>
                    <a:pt x="535" y="2038"/>
                  </a:cubicBezTo>
                  <a:cubicBezTo>
                    <a:pt x="638" y="2722"/>
                    <a:pt x="754" y="2938"/>
                    <a:pt x="1396" y="2938"/>
                  </a:cubicBezTo>
                  <a:cubicBezTo>
                    <a:pt x="1436" y="2938"/>
                    <a:pt x="1478" y="2937"/>
                    <a:pt x="1522" y="2936"/>
                  </a:cubicBezTo>
                  <a:cubicBezTo>
                    <a:pt x="2297" y="2908"/>
                    <a:pt x="2756" y="2415"/>
                    <a:pt x="2756" y="1942"/>
                  </a:cubicBezTo>
                  <a:cubicBezTo>
                    <a:pt x="2756" y="1873"/>
                    <a:pt x="2921" y="1482"/>
                    <a:pt x="2921" y="1414"/>
                  </a:cubicBezTo>
                  <a:cubicBezTo>
                    <a:pt x="2894" y="619"/>
                    <a:pt x="2243"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2"/>
            <p:cNvSpPr/>
            <p:nvPr/>
          </p:nvSpPr>
          <p:spPr>
            <a:xfrm>
              <a:off x="6216500" y="2806375"/>
              <a:ext cx="74400" cy="73450"/>
            </a:xfrm>
            <a:custGeom>
              <a:avLst/>
              <a:gdLst/>
              <a:ahLst/>
              <a:cxnLst/>
              <a:rect l="l" t="t" r="r" b="b"/>
              <a:pathLst>
                <a:path w="2976" h="2938" extrusionOk="0">
                  <a:moveTo>
                    <a:pt x="1489" y="1"/>
                  </a:moveTo>
                  <a:cubicBezTo>
                    <a:pt x="1468" y="1"/>
                    <a:pt x="1447" y="1"/>
                    <a:pt x="1426" y="2"/>
                  </a:cubicBezTo>
                  <a:cubicBezTo>
                    <a:pt x="624" y="29"/>
                    <a:pt x="0" y="715"/>
                    <a:pt x="28" y="1524"/>
                  </a:cubicBezTo>
                  <a:cubicBezTo>
                    <a:pt x="61" y="2312"/>
                    <a:pt x="706" y="2938"/>
                    <a:pt x="1481" y="2938"/>
                  </a:cubicBezTo>
                  <a:cubicBezTo>
                    <a:pt x="1501" y="2938"/>
                    <a:pt x="1522" y="2937"/>
                    <a:pt x="1543" y="2936"/>
                  </a:cubicBezTo>
                  <a:cubicBezTo>
                    <a:pt x="2352" y="2902"/>
                    <a:pt x="2976" y="2223"/>
                    <a:pt x="2941" y="1414"/>
                  </a:cubicBezTo>
                  <a:cubicBezTo>
                    <a:pt x="2915" y="620"/>
                    <a:pt x="2270"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2"/>
            <p:cNvSpPr/>
            <p:nvPr/>
          </p:nvSpPr>
          <p:spPr>
            <a:xfrm>
              <a:off x="6237575" y="2828500"/>
              <a:ext cx="30200" cy="29875"/>
            </a:xfrm>
            <a:custGeom>
              <a:avLst/>
              <a:gdLst/>
              <a:ahLst/>
              <a:cxnLst/>
              <a:rect l="l" t="t" r="r" b="b"/>
              <a:pathLst>
                <a:path w="1208" h="1195" extrusionOk="0">
                  <a:moveTo>
                    <a:pt x="609" y="1"/>
                  </a:moveTo>
                  <a:cubicBezTo>
                    <a:pt x="600" y="1"/>
                    <a:pt x="592" y="1"/>
                    <a:pt x="583" y="1"/>
                  </a:cubicBezTo>
                  <a:cubicBezTo>
                    <a:pt x="254" y="15"/>
                    <a:pt x="0" y="289"/>
                    <a:pt x="14" y="618"/>
                  </a:cubicBezTo>
                  <a:cubicBezTo>
                    <a:pt x="28" y="939"/>
                    <a:pt x="288" y="1195"/>
                    <a:pt x="606" y="1195"/>
                  </a:cubicBezTo>
                  <a:cubicBezTo>
                    <a:pt x="615" y="1195"/>
                    <a:pt x="623" y="1195"/>
                    <a:pt x="631" y="1194"/>
                  </a:cubicBezTo>
                  <a:cubicBezTo>
                    <a:pt x="953" y="1181"/>
                    <a:pt x="1207" y="899"/>
                    <a:pt x="1200" y="570"/>
                  </a:cubicBezTo>
                  <a:cubicBezTo>
                    <a:pt x="1187" y="250"/>
                    <a:pt x="926" y="1"/>
                    <a:pt x="609"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2"/>
            <p:cNvSpPr/>
            <p:nvPr/>
          </p:nvSpPr>
          <p:spPr>
            <a:xfrm>
              <a:off x="6471525" y="2668700"/>
              <a:ext cx="51275" cy="62000"/>
            </a:xfrm>
            <a:custGeom>
              <a:avLst/>
              <a:gdLst/>
              <a:ahLst/>
              <a:cxnLst/>
              <a:rect l="l" t="t" r="r" b="b"/>
              <a:pathLst>
                <a:path w="2051" h="2480" extrusionOk="0">
                  <a:moveTo>
                    <a:pt x="1313" y="0"/>
                  </a:moveTo>
                  <a:cubicBezTo>
                    <a:pt x="935" y="0"/>
                    <a:pt x="509" y="345"/>
                    <a:pt x="281" y="875"/>
                  </a:cubicBezTo>
                  <a:cubicBezTo>
                    <a:pt x="0" y="1512"/>
                    <a:pt x="117" y="2170"/>
                    <a:pt x="535" y="2355"/>
                  </a:cubicBezTo>
                  <a:cubicBezTo>
                    <a:pt x="563" y="2362"/>
                    <a:pt x="768" y="2458"/>
                    <a:pt x="796" y="2465"/>
                  </a:cubicBezTo>
                  <a:cubicBezTo>
                    <a:pt x="835" y="2475"/>
                    <a:pt x="874" y="2480"/>
                    <a:pt x="911" y="2480"/>
                  </a:cubicBezTo>
                  <a:cubicBezTo>
                    <a:pt x="1263" y="2480"/>
                    <a:pt x="1555" y="2064"/>
                    <a:pt x="1790" y="1526"/>
                  </a:cubicBezTo>
                  <a:cubicBezTo>
                    <a:pt x="2050" y="916"/>
                    <a:pt x="2016" y="271"/>
                    <a:pt x="1776" y="155"/>
                  </a:cubicBezTo>
                  <a:cubicBezTo>
                    <a:pt x="1742" y="134"/>
                    <a:pt x="1570" y="66"/>
                    <a:pt x="1536" y="45"/>
                  </a:cubicBezTo>
                  <a:cubicBezTo>
                    <a:pt x="1465" y="15"/>
                    <a:pt x="1390"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2"/>
            <p:cNvSpPr/>
            <p:nvPr/>
          </p:nvSpPr>
          <p:spPr>
            <a:xfrm>
              <a:off x="6477700" y="2671425"/>
              <a:ext cx="51600" cy="59875"/>
            </a:xfrm>
            <a:custGeom>
              <a:avLst/>
              <a:gdLst/>
              <a:ahLst/>
              <a:cxnLst/>
              <a:rect l="l" t="t" r="r" b="b"/>
              <a:pathLst>
                <a:path w="2064" h="2395" extrusionOk="0">
                  <a:moveTo>
                    <a:pt x="1303" y="0"/>
                  </a:moveTo>
                  <a:cubicBezTo>
                    <a:pt x="926" y="0"/>
                    <a:pt x="502" y="340"/>
                    <a:pt x="274" y="868"/>
                  </a:cubicBezTo>
                  <a:cubicBezTo>
                    <a:pt x="0" y="1506"/>
                    <a:pt x="117" y="2171"/>
                    <a:pt x="528" y="2349"/>
                  </a:cubicBezTo>
                  <a:cubicBezTo>
                    <a:pt x="600" y="2380"/>
                    <a:pt x="676" y="2395"/>
                    <a:pt x="754" y="2395"/>
                  </a:cubicBezTo>
                  <a:cubicBezTo>
                    <a:pt x="1131" y="2395"/>
                    <a:pt x="1556" y="2055"/>
                    <a:pt x="1783" y="1527"/>
                  </a:cubicBezTo>
                  <a:cubicBezTo>
                    <a:pt x="2064" y="889"/>
                    <a:pt x="1947" y="224"/>
                    <a:pt x="1529" y="46"/>
                  </a:cubicBezTo>
                  <a:cubicBezTo>
                    <a:pt x="1457" y="15"/>
                    <a:pt x="1381"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2"/>
            <p:cNvSpPr/>
            <p:nvPr/>
          </p:nvSpPr>
          <p:spPr>
            <a:xfrm>
              <a:off x="6495175" y="2690750"/>
              <a:ext cx="20925" cy="24300"/>
            </a:xfrm>
            <a:custGeom>
              <a:avLst/>
              <a:gdLst/>
              <a:ahLst/>
              <a:cxnLst/>
              <a:rect l="l" t="t" r="r" b="b"/>
              <a:pathLst>
                <a:path w="837" h="972" extrusionOk="0">
                  <a:moveTo>
                    <a:pt x="530" y="1"/>
                  </a:moveTo>
                  <a:cubicBezTo>
                    <a:pt x="377" y="1"/>
                    <a:pt x="206" y="141"/>
                    <a:pt x="110" y="356"/>
                  </a:cubicBezTo>
                  <a:cubicBezTo>
                    <a:pt x="0" y="610"/>
                    <a:pt x="48" y="884"/>
                    <a:pt x="220" y="952"/>
                  </a:cubicBezTo>
                  <a:cubicBezTo>
                    <a:pt x="249" y="966"/>
                    <a:pt x="279" y="972"/>
                    <a:pt x="311" y="972"/>
                  </a:cubicBezTo>
                  <a:cubicBezTo>
                    <a:pt x="462" y="972"/>
                    <a:pt x="637" y="832"/>
                    <a:pt x="727" y="616"/>
                  </a:cubicBezTo>
                  <a:cubicBezTo>
                    <a:pt x="837" y="363"/>
                    <a:pt x="796" y="89"/>
                    <a:pt x="624" y="20"/>
                  </a:cubicBezTo>
                  <a:cubicBezTo>
                    <a:pt x="594" y="7"/>
                    <a:pt x="563" y="1"/>
                    <a:pt x="530"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2"/>
            <p:cNvSpPr/>
            <p:nvPr/>
          </p:nvSpPr>
          <p:spPr>
            <a:xfrm>
              <a:off x="6250600" y="2738725"/>
              <a:ext cx="58725" cy="19900"/>
            </a:xfrm>
            <a:custGeom>
              <a:avLst/>
              <a:gdLst/>
              <a:ahLst/>
              <a:cxnLst/>
              <a:rect l="l" t="t" r="r" b="b"/>
              <a:pathLst>
                <a:path w="2349" h="796" extrusionOk="0">
                  <a:moveTo>
                    <a:pt x="1605" y="0"/>
                  </a:moveTo>
                  <a:lnTo>
                    <a:pt x="0" y="542"/>
                  </a:lnTo>
                  <a:cubicBezTo>
                    <a:pt x="0" y="542"/>
                    <a:pt x="261" y="795"/>
                    <a:pt x="268" y="795"/>
                  </a:cubicBezTo>
                  <a:cubicBezTo>
                    <a:pt x="268" y="795"/>
                    <a:pt x="268" y="795"/>
                    <a:pt x="268" y="795"/>
                  </a:cubicBezTo>
                  <a:cubicBezTo>
                    <a:pt x="268" y="795"/>
                    <a:pt x="2092" y="473"/>
                    <a:pt x="2255" y="473"/>
                  </a:cubicBezTo>
                  <a:cubicBezTo>
                    <a:pt x="2258" y="473"/>
                    <a:pt x="2261" y="473"/>
                    <a:pt x="2263" y="473"/>
                  </a:cubicBezTo>
                  <a:cubicBezTo>
                    <a:pt x="2264" y="473"/>
                    <a:pt x="2264" y="473"/>
                    <a:pt x="2265" y="473"/>
                  </a:cubicBezTo>
                  <a:cubicBezTo>
                    <a:pt x="2348" y="473"/>
                    <a:pt x="1605" y="0"/>
                    <a:pt x="1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2"/>
            <p:cNvSpPr/>
            <p:nvPr/>
          </p:nvSpPr>
          <p:spPr>
            <a:xfrm>
              <a:off x="6448725" y="2723400"/>
              <a:ext cx="16025" cy="54925"/>
            </a:xfrm>
            <a:custGeom>
              <a:avLst/>
              <a:gdLst/>
              <a:ahLst/>
              <a:cxnLst/>
              <a:rect l="l" t="t" r="r" b="b"/>
              <a:pathLst>
                <a:path w="641" h="2197" extrusionOk="0">
                  <a:moveTo>
                    <a:pt x="635" y="0"/>
                  </a:moveTo>
                  <a:cubicBezTo>
                    <a:pt x="580" y="0"/>
                    <a:pt x="1" y="503"/>
                    <a:pt x="1" y="503"/>
                  </a:cubicBezTo>
                  <a:lnTo>
                    <a:pt x="49" y="2197"/>
                  </a:lnTo>
                  <a:cubicBezTo>
                    <a:pt x="49" y="2197"/>
                    <a:pt x="378" y="2012"/>
                    <a:pt x="371" y="2012"/>
                  </a:cubicBezTo>
                  <a:cubicBezTo>
                    <a:pt x="371" y="2012"/>
                    <a:pt x="604" y="99"/>
                    <a:pt x="638" y="10"/>
                  </a:cubicBezTo>
                  <a:cubicBezTo>
                    <a:pt x="641" y="3"/>
                    <a:pt x="639" y="0"/>
                    <a:pt x="635"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2"/>
            <p:cNvSpPr/>
            <p:nvPr/>
          </p:nvSpPr>
          <p:spPr>
            <a:xfrm>
              <a:off x="6365600" y="2521225"/>
              <a:ext cx="58725" cy="19900"/>
            </a:xfrm>
            <a:custGeom>
              <a:avLst/>
              <a:gdLst/>
              <a:ahLst/>
              <a:cxnLst/>
              <a:rect l="l" t="t" r="r" b="b"/>
              <a:pathLst>
                <a:path w="2349" h="796" extrusionOk="0">
                  <a:moveTo>
                    <a:pt x="1612" y="0"/>
                  </a:moveTo>
                  <a:lnTo>
                    <a:pt x="1" y="535"/>
                  </a:lnTo>
                  <a:cubicBezTo>
                    <a:pt x="1" y="535"/>
                    <a:pt x="268" y="796"/>
                    <a:pt x="275" y="796"/>
                  </a:cubicBezTo>
                  <a:cubicBezTo>
                    <a:pt x="275" y="796"/>
                    <a:pt x="275" y="796"/>
                    <a:pt x="275" y="795"/>
                  </a:cubicBezTo>
                  <a:cubicBezTo>
                    <a:pt x="275" y="789"/>
                    <a:pt x="2135" y="466"/>
                    <a:pt x="2260" y="466"/>
                  </a:cubicBezTo>
                  <a:cubicBezTo>
                    <a:pt x="2261" y="466"/>
                    <a:pt x="2262" y="466"/>
                    <a:pt x="2263" y="466"/>
                  </a:cubicBezTo>
                  <a:cubicBezTo>
                    <a:pt x="2264" y="466"/>
                    <a:pt x="2264" y="466"/>
                    <a:pt x="2265" y="466"/>
                  </a:cubicBezTo>
                  <a:cubicBezTo>
                    <a:pt x="2348"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2"/>
            <p:cNvSpPr/>
            <p:nvPr/>
          </p:nvSpPr>
          <p:spPr>
            <a:xfrm>
              <a:off x="6177425" y="2584300"/>
              <a:ext cx="58450" cy="19900"/>
            </a:xfrm>
            <a:custGeom>
              <a:avLst/>
              <a:gdLst/>
              <a:ahLst/>
              <a:cxnLst/>
              <a:rect l="l" t="t" r="r" b="b"/>
              <a:pathLst>
                <a:path w="2338" h="796" extrusionOk="0">
                  <a:moveTo>
                    <a:pt x="1604" y="0"/>
                  </a:moveTo>
                  <a:lnTo>
                    <a:pt x="0" y="542"/>
                  </a:lnTo>
                  <a:cubicBezTo>
                    <a:pt x="0" y="542"/>
                    <a:pt x="261" y="795"/>
                    <a:pt x="267" y="795"/>
                  </a:cubicBezTo>
                  <a:cubicBezTo>
                    <a:pt x="267" y="795"/>
                    <a:pt x="267" y="795"/>
                    <a:pt x="267" y="795"/>
                  </a:cubicBezTo>
                  <a:cubicBezTo>
                    <a:pt x="267" y="789"/>
                    <a:pt x="2128" y="466"/>
                    <a:pt x="2259" y="466"/>
                  </a:cubicBezTo>
                  <a:cubicBezTo>
                    <a:pt x="2260" y="466"/>
                    <a:pt x="2261" y="466"/>
                    <a:pt x="2262" y="466"/>
                  </a:cubicBezTo>
                  <a:cubicBezTo>
                    <a:pt x="2264" y="466"/>
                    <a:pt x="2265" y="467"/>
                    <a:pt x="2266" y="467"/>
                  </a:cubicBezTo>
                  <a:cubicBezTo>
                    <a:pt x="2337" y="467"/>
                    <a:pt x="1604" y="0"/>
                    <a:pt x="1604"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2"/>
            <p:cNvSpPr/>
            <p:nvPr/>
          </p:nvSpPr>
          <p:spPr>
            <a:xfrm>
              <a:off x="6158550" y="2767175"/>
              <a:ext cx="58725" cy="19900"/>
            </a:xfrm>
            <a:custGeom>
              <a:avLst/>
              <a:gdLst/>
              <a:ahLst/>
              <a:cxnLst/>
              <a:rect l="l" t="t" r="r" b="b"/>
              <a:pathLst>
                <a:path w="2349" h="796" extrusionOk="0">
                  <a:moveTo>
                    <a:pt x="1612" y="0"/>
                  </a:moveTo>
                  <a:lnTo>
                    <a:pt x="1" y="535"/>
                  </a:lnTo>
                  <a:cubicBezTo>
                    <a:pt x="1" y="535"/>
                    <a:pt x="268" y="795"/>
                    <a:pt x="275" y="795"/>
                  </a:cubicBezTo>
                  <a:cubicBezTo>
                    <a:pt x="275" y="795"/>
                    <a:pt x="275" y="795"/>
                    <a:pt x="275" y="795"/>
                  </a:cubicBezTo>
                  <a:cubicBezTo>
                    <a:pt x="275" y="789"/>
                    <a:pt x="2135" y="466"/>
                    <a:pt x="2267" y="466"/>
                  </a:cubicBezTo>
                  <a:cubicBezTo>
                    <a:pt x="2268" y="466"/>
                    <a:pt x="2269" y="466"/>
                    <a:pt x="2270" y="466"/>
                  </a:cubicBezTo>
                  <a:cubicBezTo>
                    <a:pt x="2271" y="466"/>
                    <a:pt x="2271" y="466"/>
                    <a:pt x="2272" y="466"/>
                  </a:cubicBezTo>
                  <a:cubicBezTo>
                    <a:pt x="2349"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2"/>
            <p:cNvSpPr/>
            <p:nvPr/>
          </p:nvSpPr>
          <p:spPr>
            <a:xfrm>
              <a:off x="6344875" y="2615150"/>
              <a:ext cx="42150" cy="39200"/>
            </a:xfrm>
            <a:custGeom>
              <a:avLst/>
              <a:gdLst/>
              <a:ahLst/>
              <a:cxnLst/>
              <a:rect l="l" t="t" r="r" b="b"/>
              <a:pathLst>
                <a:path w="1686" h="1568" extrusionOk="0">
                  <a:moveTo>
                    <a:pt x="0" y="0"/>
                  </a:moveTo>
                  <a:cubicBezTo>
                    <a:pt x="0" y="0"/>
                    <a:pt x="0" y="377"/>
                    <a:pt x="7" y="377"/>
                  </a:cubicBezTo>
                  <a:cubicBezTo>
                    <a:pt x="7" y="377"/>
                    <a:pt x="7" y="377"/>
                    <a:pt x="7" y="377"/>
                  </a:cubicBezTo>
                  <a:cubicBezTo>
                    <a:pt x="17" y="377"/>
                    <a:pt x="1577" y="1488"/>
                    <a:pt x="1639" y="1563"/>
                  </a:cubicBezTo>
                  <a:cubicBezTo>
                    <a:pt x="1641" y="1566"/>
                    <a:pt x="1643" y="1567"/>
                    <a:pt x="1645" y="1567"/>
                  </a:cubicBezTo>
                  <a:cubicBezTo>
                    <a:pt x="1686" y="1567"/>
                    <a:pt x="1508" y="768"/>
                    <a:pt x="1508" y="76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2"/>
            <p:cNvSpPr/>
            <p:nvPr/>
          </p:nvSpPr>
          <p:spPr>
            <a:xfrm>
              <a:off x="6276475" y="2792175"/>
              <a:ext cx="25400" cy="26100"/>
            </a:xfrm>
            <a:custGeom>
              <a:avLst/>
              <a:gdLst/>
              <a:ahLst/>
              <a:cxnLst/>
              <a:rect l="l" t="t" r="r" b="b"/>
              <a:pathLst>
                <a:path w="1016" h="1044" extrusionOk="0">
                  <a:moveTo>
                    <a:pt x="275" y="1"/>
                  </a:moveTo>
                  <a:lnTo>
                    <a:pt x="1" y="255"/>
                  </a:lnTo>
                  <a:lnTo>
                    <a:pt x="1015" y="1043"/>
                  </a:lnTo>
                  <a:lnTo>
                    <a:pt x="919" y="440"/>
                  </a:lnTo>
                  <a:cubicBezTo>
                    <a:pt x="906" y="412"/>
                    <a:pt x="275"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2"/>
            <p:cNvSpPr/>
            <p:nvPr/>
          </p:nvSpPr>
          <p:spPr>
            <a:xfrm>
              <a:off x="6181350" y="2818750"/>
              <a:ext cx="25225" cy="26075"/>
            </a:xfrm>
            <a:custGeom>
              <a:avLst/>
              <a:gdLst/>
              <a:ahLst/>
              <a:cxnLst/>
              <a:rect l="l" t="t" r="r" b="b"/>
              <a:pathLst>
                <a:path w="1009" h="1043" extrusionOk="0">
                  <a:moveTo>
                    <a:pt x="268" y="1"/>
                  </a:moveTo>
                  <a:lnTo>
                    <a:pt x="1" y="247"/>
                  </a:lnTo>
                  <a:lnTo>
                    <a:pt x="1009" y="1043"/>
                  </a:lnTo>
                  <a:lnTo>
                    <a:pt x="913" y="439"/>
                  </a:lnTo>
                  <a:cubicBezTo>
                    <a:pt x="899" y="412"/>
                    <a:pt x="268"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2"/>
            <p:cNvSpPr/>
            <p:nvPr/>
          </p:nvSpPr>
          <p:spPr>
            <a:xfrm>
              <a:off x="6308875" y="2826300"/>
              <a:ext cx="43725" cy="30875"/>
            </a:xfrm>
            <a:custGeom>
              <a:avLst/>
              <a:gdLst/>
              <a:ahLst/>
              <a:cxnLst/>
              <a:rect l="l" t="t" r="r" b="b"/>
              <a:pathLst>
                <a:path w="1749" h="1235" extrusionOk="0">
                  <a:moveTo>
                    <a:pt x="1749" y="953"/>
                  </a:moveTo>
                  <a:lnTo>
                    <a:pt x="1748" y="954"/>
                  </a:lnTo>
                  <a:lnTo>
                    <a:pt x="1748" y="954"/>
                  </a:lnTo>
                  <a:cubicBezTo>
                    <a:pt x="1748" y="953"/>
                    <a:pt x="1748" y="953"/>
                    <a:pt x="1749" y="953"/>
                  </a:cubicBezTo>
                  <a:close/>
                  <a:moveTo>
                    <a:pt x="878" y="0"/>
                  </a:moveTo>
                  <a:cubicBezTo>
                    <a:pt x="878" y="0"/>
                    <a:pt x="0" y="398"/>
                    <a:pt x="69" y="405"/>
                  </a:cubicBezTo>
                  <a:cubicBezTo>
                    <a:pt x="138" y="418"/>
                    <a:pt x="1241" y="1234"/>
                    <a:pt x="1241" y="1234"/>
                  </a:cubicBezTo>
                  <a:lnTo>
                    <a:pt x="1748" y="954"/>
                  </a:lnTo>
                  <a:lnTo>
                    <a:pt x="1748" y="954"/>
                  </a:lnTo>
                  <a:cubicBezTo>
                    <a:pt x="1748" y="954"/>
                    <a:pt x="1747" y="954"/>
                    <a:pt x="1747" y="954"/>
                  </a:cubicBezTo>
                  <a:cubicBezTo>
                    <a:pt x="1691"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2"/>
            <p:cNvSpPr/>
            <p:nvPr/>
          </p:nvSpPr>
          <p:spPr>
            <a:xfrm>
              <a:off x="6299100" y="2676150"/>
              <a:ext cx="43900" cy="30700"/>
            </a:xfrm>
            <a:custGeom>
              <a:avLst/>
              <a:gdLst/>
              <a:ahLst/>
              <a:cxnLst/>
              <a:rect l="l" t="t" r="r" b="b"/>
              <a:pathLst>
                <a:path w="1756" h="1228" extrusionOk="0">
                  <a:moveTo>
                    <a:pt x="1756" y="954"/>
                  </a:moveTo>
                  <a:lnTo>
                    <a:pt x="1756" y="954"/>
                  </a:lnTo>
                  <a:lnTo>
                    <a:pt x="1756" y="954"/>
                  </a:lnTo>
                  <a:cubicBezTo>
                    <a:pt x="1756" y="954"/>
                    <a:pt x="1756" y="954"/>
                    <a:pt x="1756" y="954"/>
                  </a:cubicBezTo>
                  <a:close/>
                  <a:moveTo>
                    <a:pt x="878" y="1"/>
                  </a:moveTo>
                  <a:cubicBezTo>
                    <a:pt x="878" y="1"/>
                    <a:pt x="1" y="391"/>
                    <a:pt x="69" y="405"/>
                  </a:cubicBezTo>
                  <a:cubicBezTo>
                    <a:pt x="138" y="419"/>
                    <a:pt x="1248" y="1228"/>
                    <a:pt x="1248" y="1228"/>
                  </a:cubicBezTo>
                  <a:lnTo>
                    <a:pt x="1756" y="954"/>
                  </a:lnTo>
                  <a:lnTo>
                    <a:pt x="1756" y="954"/>
                  </a:lnTo>
                  <a:cubicBezTo>
                    <a:pt x="1755" y="954"/>
                    <a:pt x="1755" y="954"/>
                    <a:pt x="1754" y="954"/>
                  </a:cubicBezTo>
                  <a:cubicBezTo>
                    <a:pt x="1704" y="954"/>
                    <a:pt x="878"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2"/>
            <p:cNvSpPr/>
            <p:nvPr/>
          </p:nvSpPr>
          <p:spPr>
            <a:xfrm>
              <a:off x="6275275" y="2510775"/>
              <a:ext cx="43725" cy="30700"/>
            </a:xfrm>
            <a:custGeom>
              <a:avLst/>
              <a:gdLst/>
              <a:ahLst/>
              <a:cxnLst/>
              <a:rect l="l" t="t" r="r" b="b"/>
              <a:pathLst>
                <a:path w="1749" h="1228" extrusionOk="0">
                  <a:moveTo>
                    <a:pt x="1749" y="946"/>
                  </a:moveTo>
                  <a:lnTo>
                    <a:pt x="1748" y="946"/>
                  </a:lnTo>
                  <a:lnTo>
                    <a:pt x="1748" y="946"/>
                  </a:lnTo>
                  <a:cubicBezTo>
                    <a:pt x="1748" y="946"/>
                    <a:pt x="1749" y="946"/>
                    <a:pt x="1749" y="946"/>
                  </a:cubicBezTo>
                  <a:close/>
                  <a:moveTo>
                    <a:pt x="878" y="0"/>
                  </a:moveTo>
                  <a:cubicBezTo>
                    <a:pt x="878" y="0"/>
                    <a:pt x="1" y="391"/>
                    <a:pt x="69" y="404"/>
                  </a:cubicBezTo>
                  <a:cubicBezTo>
                    <a:pt x="138" y="411"/>
                    <a:pt x="1242" y="1227"/>
                    <a:pt x="1242" y="1227"/>
                  </a:cubicBezTo>
                  <a:lnTo>
                    <a:pt x="1748" y="946"/>
                  </a:lnTo>
                  <a:lnTo>
                    <a:pt x="1748" y="946"/>
                  </a:lnTo>
                  <a:cubicBezTo>
                    <a:pt x="1748" y="947"/>
                    <a:pt x="1747" y="947"/>
                    <a:pt x="1747" y="947"/>
                  </a:cubicBezTo>
                  <a:cubicBezTo>
                    <a:pt x="1692" y="947"/>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2"/>
            <p:cNvSpPr/>
            <p:nvPr/>
          </p:nvSpPr>
          <p:spPr>
            <a:xfrm>
              <a:off x="6482325" y="2765975"/>
              <a:ext cx="43900" cy="30875"/>
            </a:xfrm>
            <a:custGeom>
              <a:avLst/>
              <a:gdLst/>
              <a:ahLst/>
              <a:cxnLst/>
              <a:rect l="l" t="t" r="r" b="b"/>
              <a:pathLst>
                <a:path w="1756" h="1235" extrusionOk="0">
                  <a:moveTo>
                    <a:pt x="1755" y="953"/>
                  </a:moveTo>
                  <a:lnTo>
                    <a:pt x="1755" y="953"/>
                  </a:lnTo>
                  <a:lnTo>
                    <a:pt x="1755" y="953"/>
                  </a:lnTo>
                  <a:cubicBezTo>
                    <a:pt x="1755" y="953"/>
                    <a:pt x="1755" y="953"/>
                    <a:pt x="1755" y="953"/>
                  </a:cubicBezTo>
                  <a:close/>
                  <a:moveTo>
                    <a:pt x="878" y="0"/>
                  </a:moveTo>
                  <a:cubicBezTo>
                    <a:pt x="878" y="0"/>
                    <a:pt x="0" y="398"/>
                    <a:pt x="69" y="405"/>
                  </a:cubicBezTo>
                  <a:cubicBezTo>
                    <a:pt x="137" y="418"/>
                    <a:pt x="1248" y="1234"/>
                    <a:pt x="1248" y="1234"/>
                  </a:cubicBezTo>
                  <a:lnTo>
                    <a:pt x="1755" y="953"/>
                  </a:lnTo>
                  <a:lnTo>
                    <a:pt x="1755" y="953"/>
                  </a:lnTo>
                  <a:cubicBezTo>
                    <a:pt x="1754" y="954"/>
                    <a:pt x="1754" y="954"/>
                    <a:pt x="1753" y="954"/>
                  </a:cubicBezTo>
                  <a:cubicBezTo>
                    <a:pt x="1698"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2"/>
            <p:cNvSpPr/>
            <p:nvPr/>
          </p:nvSpPr>
          <p:spPr>
            <a:xfrm>
              <a:off x="6369200" y="2822775"/>
              <a:ext cx="48350" cy="18625"/>
            </a:xfrm>
            <a:custGeom>
              <a:avLst/>
              <a:gdLst/>
              <a:ahLst/>
              <a:cxnLst/>
              <a:rect l="l" t="t" r="r" b="b"/>
              <a:pathLst>
                <a:path w="1934" h="745" extrusionOk="0">
                  <a:moveTo>
                    <a:pt x="1088" y="0"/>
                  </a:moveTo>
                  <a:cubicBezTo>
                    <a:pt x="889" y="0"/>
                    <a:pt x="1" y="278"/>
                    <a:pt x="1" y="278"/>
                  </a:cubicBezTo>
                  <a:lnTo>
                    <a:pt x="618" y="745"/>
                  </a:lnTo>
                  <a:cubicBezTo>
                    <a:pt x="618" y="745"/>
                    <a:pt x="1934" y="237"/>
                    <a:pt x="1872" y="196"/>
                  </a:cubicBezTo>
                  <a:cubicBezTo>
                    <a:pt x="1804" y="155"/>
                    <a:pt x="1118" y="4"/>
                    <a:pt x="1118" y="4"/>
                  </a:cubicBezTo>
                  <a:cubicBezTo>
                    <a:pt x="1111" y="2"/>
                    <a:pt x="1101" y="0"/>
                    <a:pt x="1088"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2"/>
            <p:cNvSpPr/>
            <p:nvPr/>
          </p:nvSpPr>
          <p:spPr>
            <a:xfrm>
              <a:off x="6400900" y="2661150"/>
              <a:ext cx="48375" cy="18625"/>
            </a:xfrm>
            <a:custGeom>
              <a:avLst/>
              <a:gdLst/>
              <a:ahLst/>
              <a:cxnLst/>
              <a:rect l="l" t="t" r="r" b="b"/>
              <a:pathLst>
                <a:path w="1935" h="745" extrusionOk="0">
                  <a:moveTo>
                    <a:pt x="1089" y="1"/>
                  </a:moveTo>
                  <a:cubicBezTo>
                    <a:pt x="889" y="1"/>
                    <a:pt x="1" y="279"/>
                    <a:pt x="1" y="279"/>
                  </a:cubicBezTo>
                  <a:lnTo>
                    <a:pt x="618" y="745"/>
                  </a:lnTo>
                  <a:cubicBezTo>
                    <a:pt x="618" y="745"/>
                    <a:pt x="1934" y="237"/>
                    <a:pt x="1872" y="196"/>
                  </a:cubicBezTo>
                  <a:cubicBezTo>
                    <a:pt x="1804" y="155"/>
                    <a:pt x="1118" y="4"/>
                    <a:pt x="1118" y="4"/>
                  </a:cubicBezTo>
                  <a:cubicBezTo>
                    <a:pt x="1112" y="2"/>
                    <a:pt x="1102"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2"/>
            <p:cNvSpPr/>
            <p:nvPr/>
          </p:nvSpPr>
          <p:spPr>
            <a:xfrm>
              <a:off x="6255225" y="2636650"/>
              <a:ext cx="48350" cy="18625"/>
            </a:xfrm>
            <a:custGeom>
              <a:avLst/>
              <a:gdLst/>
              <a:ahLst/>
              <a:cxnLst/>
              <a:rect l="l" t="t" r="r" b="b"/>
              <a:pathLst>
                <a:path w="1934" h="745" extrusionOk="0">
                  <a:moveTo>
                    <a:pt x="1083" y="0"/>
                  </a:moveTo>
                  <a:cubicBezTo>
                    <a:pt x="889" y="0"/>
                    <a:pt x="1" y="278"/>
                    <a:pt x="1" y="278"/>
                  </a:cubicBezTo>
                  <a:lnTo>
                    <a:pt x="618" y="744"/>
                  </a:lnTo>
                  <a:cubicBezTo>
                    <a:pt x="618" y="744"/>
                    <a:pt x="1934" y="237"/>
                    <a:pt x="1865" y="196"/>
                  </a:cubicBezTo>
                  <a:cubicBezTo>
                    <a:pt x="1804" y="155"/>
                    <a:pt x="1111" y="4"/>
                    <a:pt x="1111" y="4"/>
                  </a:cubicBezTo>
                  <a:cubicBezTo>
                    <a:pt x="1105" y="1"/>
                    <a:pt x="1095" y="0"/>
                    <a:pt x="1083"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2"/>
            <p:cNvSpPr/>
            <p:nvPr/>
          </p:nvSpPr>
          <p:spPr>
            <a:xfrm>
              <a:off x="6387700" y="2804325"/>
              <a:ext cx="24900" cy="11700"/>
            </a:xfrm>
            <a:custGeom>
              <a:avLst/>
              <a:gdLst/>
              <a:ahLst/>
              <a:cxnLst/>
              <a:rect l="l" t="t" r="r" b="b"/>
              <a:pathLst>
                <a:path w="996" h="468" extrusionOk="0">
                  <a:moveTo>
                    <a:pt x="746" y="0"/>
                  </a:moveTo>
                  <a:cubicBezTo>
                    <a:pt x="560" y="0"/>
                    <a:pt x="1" y="15"/>
                    <a:pt x="1" y="15"/>
                  </a:cubicBezTo>
                  <a:lnTo>
                    <a:pt x="303" y="345"/>
                  </a:lnTo>
                  <a:lnTo>
                    <a:pt x="995" y="468"/>
                  </a:lnTo>
                  <a:lnTo>
                    <a:pt x="803" y="2"/>
                  </a:lnTo>
                  <a:cubicBezTo>
                    <a:pt x="797" y="1"/>
                    <a:pt x="777" y="0"/>
                    <a:pt x="746"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2"/>
            <p:cNvSpPr/>
            <p:nvPr/>
          </p:nvSpPr>
          <p:spPr>
            <a:xfrm>
              <a:off x="6269275" y="2560775"/>
              <a:ext cx="24875" cy="11725"/>
            </a:xfrm>
            <a:custGeom>
              <a:avLst/>
              <a:gdLst/>
              <a:ahLst/>
              <a:cxnLst/>
              <a:rect l="l" t="t" r="r" b="b"/>
              <a:pathLst>
                <a:path w="995" h="469" extrusionOk="0">
                  <a:moveTo>
                    <a:pt x="745" y="0"/>
                  </a:moveTo>
                  <a:cubicBezTo>
                    <a:pt x="560" y="0"/>
                    <a:pt x="1" y="16"/>
                    <a:pt x="1" y="16"/>
                  </a:cubicBezTo>
                  <a:lnTo>
                    <a:pt x="302" y="352"/>
                  </a:lnTo>
                  <a:lnTo>
                    <a:pt x="995" y="468"/>
                  </a:lnTo>
                  <a:lnTo>
                    <a:pt x="803" y="2"/>
                  </a:lnTo>
                  <a:cubicBezTo>
                    <a:pt x="797" y="1"/>
                    <a:pt x="77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2"/>
            <p:cNvSpPr/>
            <p:nvPr/>
          </p:nvSpPr>
          <p:spPr>
            <a:xfrm>
              <a:off x="6414275" y="2841375"/>
              <a:ext cx="24200" cy="17675"/>
            </a:xfrm>
            <a:custGeom>
              <a:avLst/>
              <a:gdLst/>
              <a:ahLst/>
              <a:cxnLst/>
              <a:rect l="l" t="t" r="r" b="b"/>
              <a:pathLst>
                <a:path w="968" h="707" extrusionOk="0">
                  <a:moveTo>
                    <a:pt x="398" y="1"/>
                  </a:moveTo>
                  <a:lnTo>
                    <a:pt x="1" y="124"/>
                  </a:lnTo>
                  <a:lnTo>
                    <a:pt x="309" y="707"/>
                  </a:lnTo>
                  <a:lnTo>
                    <a:pt x="967" y="480"/>
                  </a:lnTo>
                  <a:lnTo>
                    <a:pt x="398" y="1"/>
                  </a:ln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2"/>
            <p:cNvSpPr/>
            <p:nvPr/>
          </p:nvSpPr>
          <p:spPr>
            <a:xfrm>
              <a:off x="6362175" y="2877200"/>
              <a:ext cx="24200" cy="17850"/>
            </a:xfrm>
            <a:custGeom>
              <a:avLst/>
              <a:gdLst/>
              <a:ahLst/>
              <a:cxnLst/>
              <a:rect l="l" t="t" r="r" b="b"/>
              <a:pathLst>
                <a:path w="968" h="714" extrusionOk="0">
                  <a:moveTo>
                    <a:pt x="405" y="0"/>
                  </a:moveTo>
                  <a:lnTo>
                    <a:pt x="1" y="131"/>
                  </a:lnTo>
                  <a:lnTo>
                    <a:pt x="309" y="713"/>
                  </a:lnTo>
                  <a:lnTo>
                    <a:pt x="967" y="487"/>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2"/>
            <p:cNvSpPr/>
            <p:nvPr/>
          </p:nvSpPr>
          <p:spPr>
            <a:xfrm>
              <a:off x="6276125" y="2898975"/>
              <a:ext cx="24200" cy="17675"/>
            </a:xfrm>
            <a:custGeom>
              <a:avLst/>
              <a:gdLst/>
              <a:ahLst/>
              <a:cxnLst/>
              <a:rect l="l" t="t" r="r" b="b"/>
              <a:pathLst>
                <a:path w="968" h="707" extrusionOk="0">
                  <a:moveTo>
                    <a:pt x="405" y="0"/>
                  </a:moveTo>
                  <a:lnTo>
                    <a:pt x="1" y="123"/>
                  </a:lnTo>
                  <a:lnTo>
                    <a:pt x="309" y="706"/>
                  </a:lnTo>
                  <a:lnTo>
                    <a:pt x="968" y="480"/>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2"/>
            <p:cNvSpPr/>
            <p:nvPr/>
          </p:nvSpPr>
          <p:spPr>
            <a:xfrm>
              <a:off x="6147925" y="2739275"/>
              <a:ext cx="22150" cy="14375"/>
            </a:xfrm>
            <a:custGeom>
              <a:avLst/>
              <a:gdLst/>
              <a:ahLst/>
              <a:cxnLst/>
              <a:rect l="l" t="t" r="r" b="b"/>
              <a:pathLst>
                <a:path w="886" h="575" extrusionOk="0">
                  <a:moveTo>
                    <a:pt x="66" y="1"/>
                  </a:moveTo>
                  <a:cubicBezTo>
                    <a:pt x="36" y="1"/>
                    <a:pt x="13" y="2"/>
                    <a:pt x="1" y="5"/>
                  </a:cubicBezTo>
                  <a:lnTo>
                    <a:pt x="97" y="574"/>
                  </a:lnTo>
                  <a:lnTo>
                    <a:pt x="837" y="396"/>
                  </a:lnTo>
                  <a:lnTo>
                    <a:pt x="885" y="74"/>
                  </a:lnTo>
                  <a:cubicBezTo>
                    <a:pt x="885" y="74"/>
                    <a:pt x="282"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2"/>
            <p:cNvSpPr/>
            <p:nvPr/>
          </p:nvSpPr>
          <p:spPr>
            <a:xfrm>
              <a:off x="6319675" y="2769225"/>
              <a:ext cx="32250" cy="16825"/>
            </a:xfrm>
            <a:custGeom>
              <a:avLst/>
              <a:gdLst/>
              <a:ahLst/>
              <a:cxnLst/>
              <a:rect l="l" t="t" r="r" b="b"/>
              <a:pathLst>
                <a:path w="1290"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2"/>
            <p:cNvSpPr/>
            <p:nvPr/>
          </p:nvSpPr>
          <p:spPr>
            <a:xfrm>
              <a:off x="6383075" y="2714200"/>
              <a:ext cx="15450" cy="34825"/>
            </a:xfrm>
            <a:custGeom>
              <a:avLst/>
              <a:gdLst/>
              <a:ahLst/>
              <a:cxnLst/>
              <a:rect l="l" t="t" r="r" b="b"/>
              <a:pathLst>
                <a:path w="618" h="1393" extrusionOk="0">
                  <a:moveTo>
                    <a:pt x="542" y="1"/>
                  </a:moveTo>
                  <a:lnTo>
                    <a:pt x="1" y="295"/>
                  </a:lnTo>
                  <a:cubicBezTo>
                    <a:pt x="15" y="323"/>
                    <a:pt x="138" y="1392"/>
                    <a:pt x="138" y="1392"/>
                  </a:cubicBezTo>
                  <a:lnTo>
                    <a:pt x="618" y="988"/>
                  </a:lnTo>
                  <a:lnTo>
                    <a:pt x="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2"/>
            <p:cNvSpPr/>
            <p:nvPr/>
          </p:nvSpPr>
          <p:spPr>
            <a:xfrm>
              <a:off x="6140575" y="2642225"/>
              <a:ext cx="32225" cy="16825"/>
            </a:xfrm>
            <a:custGeom>
              <a:avLst/>
              <a:gdLst/>
              <a:ahLst/>
              <a:cxnLst/>
              <a:rect l="l" t="t" r="r" b="b"/>
              <a:pathLst>
                <a:path w="1289"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2"/>
            <p:cNvSpPr/>
            <p:nvPr/>
          </p:nvSpPr>
          <p:spPr>
            <a:xfrm>
              <a:off x="6217000" y="2697225"/>
              <a:ext cx="32250" cy="17000"/>
            </a:xfrm>
            <a:custGeom>
              <a:avLst/>
              <a:gdLst/>
              <a:ahLst/>
              <a:cxnLst/>
              <a:rect l="l" t="t" r="r" b="b"/>
              <a:pathLst>
                <a:path w="1290" h="680" extrusionOk="0">
                  <a:moveTo>
                    <a:pt x="1" y="1"/>
                  </a:moveTo>
                  <a:lnTo>
                    <a:pt x="309" y="556"/>
                  </a:lnTo>
                  <a:lnTo>
                    <a:pt x="1290" y="680"/>
                  </a:lnTo>
                  <a:lnTo>
                    <a:pt x="1105" y="83"/>
                  </a:lnTo>
                  <a:cubicBezTo>
                    <a:pt x="1103" y="84"/>
                    <a:pt x="1096" y="85"/>
                    <a:pt x="1086" y="85"/>
                  </a:cubicBezTo>
                  <a:cubicBezTo>
                    <a:pt x="938" y="8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2"/>
            <p:cNvSpPr/>
            <p:nvPr/>
          </p:nvSpPr>
          <p:spPr>
            <a:xfrm>
              <a:off x="6463800" y="2598175"/>
              <a:ext cx="32250" cy="16825"/>
            </a:xfrm>
            <a:custGeom>
              <a:avLst/>
              <a:gdLst/>
              <a:ahLst/>
              <a:cxnLst/>
              <a:rect l="l" t="t" r="r" b="b"/>
              <a:pathLst>
                <a:path w="1290" h="673" extrusionOk="0">
                  <a:moveTo>
                    <a:pt x="1" y="0"/>
                  </a:moveTo>
                  <a:lnTo>
                    <a:pt x="303" y="556"/>
                  </a:lnTo>
                  <a:lnTo>
                    <a:pt x="1290" y="672"/>
                  </a:lnTo>
                  <a:lnTo>
                    <a:pt x="1105" y="83"/>
                  </a:lnTo>
                  <a:cubicBezTo>
                    <a:pt x="1103" y="84"/>
                    <a:pt x="1096" y="84"/>
                    <a:pt x="1086" y="84"/>
                  </a:cubicBezTo>
                  <a:cubicBezTo>
                    <a:pt x="939" y="8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2"/>
            <p:cNvSpPr/>
            <p:nvPr/>
          </p:nvSpPr>
          <p:spPr>
            <a:xfrm>
              <a:off x="6265850" y="2833675"/>
              <a:ext cx="36375" cy="24175"/>
            </a:xfrm>
            <a:custGeom>
              <a:avLst/>
              <a:gdLst/>
              <a:ahLst/>
              <a:cxnLst/>
              <a:rect l="l" t="t" r="r" b="b"/>
              <a:pathLst>
                <a:path w="1455" h="967" extrusionOk="0">
                  <a:moveTo>
                    <a:pt x="858" y="0"/>
                  </a:moveTo>
                  <a:lnTo>
                    <a:pt x="1" y="651"/>
                  </a:lnTo>
                  <a:lnTo>
                    <a:pt x="789" y="967"/>
                  </a:lnTo>
                  <a:lnTo>
                    <a:pt x="1454" y="370"/>
                  </a:lnTo>
                  <a:lnTo>
                    <a:pt x="8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2"/>
            <p:cNvSpPr/>
            <p:nvPr/>
          </p:nvSpPr>
          <p:spPr>
            <a:xfrm>
              <a:off x="6348125" y="2713025"/>
              <a:ext cx="153575" cy="199150"/>
            </a:xfrm>
            <a:custGeom>
              <a:avLst/>
              <a:gdLst/>
              <a:ahLst/>
              <a:cxnLst/>
              <a:rect l="l" t="t" r="r" b="b"/>
              <a:pathLst>
                <a:path w="6143" h="7966" extrusionOk="0">
                  <a:moveTo>
                    <a:pt x="3417" y="0"/>
                  </a:moveTo>
                  <a:cubicBezTo>
                    <a:pt x="2033" y="0"/>
                    <a:pt x="708" y="1499"/>
                    <a:pt x="371" y="3523"/>
                  </a:cubicBezTo>
                  <a:cubicBezTo>
                    <a:pt x="0" y="5710"/>
                    <a:pt x="912" y="7685"/>
                    <a:pt x="2407" y="7939"/>
                  </a:cubicBezTo>
                  <a:cubicBezTo>
                    <a:pt x="2513" y="7957"/>
                    <a:pt x="2619" y="7965"/>
                    <a:pt x="2724" y="7965"/>
                  </a:cubicBezTo>
                  <a:cubicBezTo>
                    <a:pt x="4103" y="7965"/>
                    <a:pt x="5429" y="6466"/>
                    <a:pt x="5773" y="4435"/>
                  </a:cubicBezTo>
                  <a:cubicBezTo>
                    <a:pt x="6143" y="2248"/>
                    <a:pt x="5231" y="274"/>
                    <a:pt x="3737" y="27"/>
                  </a:cubicBezTo>
                  <a:cubicBezTo>
                    <a:pt x="3630" y="9"/>
                    <a:pt x="3524"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2"/>
            <p:cNvSpPr/>
            <p:nvPr/>
          </p:nvSpPr>
          <p:spPr>
            <a:xfrm>
              <a:off x="6392000" y="2736025"/>
              <a:ext cx="79550" cy="77050"/>
            </a:xfrm>
            <a:custGeom>
              <a:avLst/>
              <a:gdLst/>
              <a:ahLst/>
              <a:cxnLst/>
              <a:rect l="l" t="t" r="r" b="b"/>
              <a:pathLst>
                <a:path w="3182" h="3082" extrusionOk="0">
                  <a:moveTo>
                    <a:pt x="1617" y="0"/>
                  </a:moveTo>
                  <a:cubicBezTo>
                    <a:pt x="909" y="0"/>
                    <a:pt x="275" y="538"/>
                    <a:pt x="144" y="1294"/>
                  </a:cubicBezTo>
                  <a:cubicBezTo>
                    <a:pt x="0" y="2137"/>
                    <a:pt x="535" y="2926"/>
                    <a:pt x="1337" y="3063"/>
                  </a:cubicBezTo>
                  <a:cubicBezTo>
                    <a:pt x="1414" y="3075"/>
                    <a:pt x="1490" y="3081"/>
                    <a:pt x="1565" y="3081"/>
                  </a:cubicBezTo>
                  <a:cubicBezTo>
                    <a:pt x="2273" y="3081"/>
                    <a:pt x="2907" y="2544"/>
                    <a:pt x="3037" y="1788"/>
                  </a:cubicBezTo>
                  <a:cubicBezTo>
                    <a:pt x="3181" y="944"/>
                    <a:pt x="2647" y="156"/>
                    <a:pt x="1845" y="19"/>
                  </a:cubicBezTo>
                  <a:cubicBezTo>
                    <a:pt x="1768" y="6"/>
                    <a:pt x="1692"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2"/>
            <p:cNvSpPr/>
            <p:nvPr/>
          </p:nvSpPr>
          <p:spPr>
            <a:xfrm>
              <a:off x="6426800" y="2747250"/>
              <a:ext cx="31725" cy="31450"/>
            </a:xfrm>
            <a:custGeom>
              <a:avLst/>
              <a:gdLst/>
              <a:ahLst/>
              <a:cxnLst/>
              <a:rect l="l" t="t" r="r" b="b"/>
              <a:pathLst>
                <a:path w="1269" h="1258" extrusionOk="0">
                  <a:moveTo>
                    <a:pt x="641" y="1"/>
                  </a:moveTo>
                  <a:cubicBezTo>
                    <a:pt x="361" y="1"/>
                    <a:pt x="111" y="221"/>
                    <a:pt x="55" y="530"/>
                  </a:cubicBezTo>
                  <a:cubicBezTo>
                    <a:pt x="0" y="879"/>
                    <a:pt x="206" y="1202"/>
                    <a:pt x="528" y="1250"/>
                  </a:cubicBezTo>
                  <a:cubicBezTo>
                    <a:pt x="559" y="1255"/>
                    <a:pt x="590" y="1258"/>
                    <a:pt x="620" y="1258"/>
                  </a:cubicBezTo>
                  <a:cubicBezTo>
                    <a:pt x="901" y="1258"/>
                    <a:pt x="1157" y="1038"/>
                    <a:pt x="1207" y="729"/>
                  </a:cubicBezTo>
                  <a:cubicBezTo>
                    <a:pt x="1268" y="386"/>
                    <a:pt x="1056" y="57"/>
                    <a:pt x="734" y="9"/>
                  </a:cubicBezTo>
                  <a:cubicBezTo>
                    <a:pt x="703" y="3"/>
                    <a:pt x="672" y="1"/>
                    <a:pt x="641"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2"/>
            <p:cNvSpPr/>
            <p:nvPr/>
          </p:nvSpPr>
          <p:spPr>
            <a:xfrm>
              <a:off x="5846125" y="2677175"/>
              <a:ext cx="399350" cy="81950"/>
            </a:xfrm>
            <a:custGeom>
              <a:avLst/>
              <a:gdLst/>
              <a:ahLst/>
              <a:cxnLst/>
              <a:rect l="l" t="t" r="r" b="b"/>
              <a:pathLst>
                <a:path w="15974" h="3278" extrusionOk="0">
                  <a:moveTo>
                    <a:pt x="15679" y="1"/>
                  </a:moveTo>
                  <a:lnTo>
                    <a:pt x="0" y="2270"/>
                  </a:lnTo>
                  <a:lnTo>
                    <a:pt x="220" y="2723"/>
                  </a:lnTo>
                  <a:lnTo>
                    <a:pt x="329" y="3278"/>
                  </a:lnTo>
                  <a:lnTo>
                    <a:pt x="15953" y="721"/>
                  </a:lnTo>
                  <a:lnTo>
                    <a:pt x="15974" y="227"/>
                  </a:lnTo>
                  <a:lnTo>
                    <a:pt x="15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2"/>
            <p:cNvSpPr/>
            <p:nvPr/>
          </p:nvSpPr>
          <p:spPr>
            <a:xfrm>
              <a:off x="5851600" y="2682850"/>
              <a:ext cx="393875" cy="76275"/>
            </a:xfrm>
            <a:custGeom>
              <a:avLst/>
              <a:gdLst/>
              <a:ahLst/>
              <a:cxnLst/>
              <a:rect l="l" t="t" r="r" b="b"/>
              <a:pathLst>
                <a:path w="15755" h="3051" extrusionOk="0">
                  <a:moveTo>
                    <a:pt x="15755" y="0"/>
                  </a:moveTo>
                  <a:lnTo>
                    <a:pt x="1" y="2496"/>
                  </a:lnTo>
                  <a:lnTo>
                    <a:pt x="110" y="3051"/>
                  </a:lnTo>
                  <a:lnTo>
                    <a:pt x="15734" y="494"/>
                  </a:lnTo>
                  <a:lnTo>
                    <a:pt x="15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2"/>
            <p:cNvSpPr/>
            <p:nvPr/>
          </p:nvSpPr>
          <p:spPr>
            <a:xfrm>
              <a:off x="5840800" y="2597650"/>
              <a:ext cx="400225" cy="56925"/>
            </a:xfrm>
            <a:custGeom>
              <a:avLst/>
              <a:gdLst/>
              <a:ahLst/>
              <a:cxnLst/>
              <a:rect l="l" t="t" r="r" b="b"/>
              <a:pathLst>
                <a:path w="16009" h="2277" extrusionOk="0">
                  <a:moveTo>
                    <a:pt x="1" y="1"/>
                  </a:moveTo>
                  <a:lnTo>
                    <a:pt x="110" y="494"/>
                  </a:lnTo>
                  <a:lnTo>
                    <a:pt x="83" y="1057"/>
                  </a:lnTo>
                  <a:lnTo>
                    <a:pt x="15871" y="2277"/>
                  </a:lnTo>
                  <a:lnTo>
                    <a:pt x="16009" y="1804"/>
                  </a:lnTo>
                  <a:lnTo>
                    <a:pt x="15769" y="15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2"/>
            <p:cNvSpPr/>
            <p:nvPr/>
          </p:nvSpPr>
          <p:spPr>
            <a:xfrm>
              <a:off x="5842850" y="2610000"/>
              <a:ext cx="398175" cy="44575"/>
            </a:xfrm>
            <a:custGeom>
              <a:avLst/>
              <a:gdLst/>
              <a:ahLst/>
              <a:cxnLst/>
              <a:rect l="l" t="t" r="r" b="b"/>
              <a:pathLst>
                <a:path w="15927" h="1783" extrusionOk="0">
                  <a:moveTo>
                    <a:pt x="28" y="0"/>
                  </a:moveTo>
                  <a:lnTo>
                    <a:pt x="1" y="563"/>
                  </a:lnTo>
                  <a:lnTo>
                    <a:pt x="15789" y="1783"/>
                  </a:lnTo>
                  <a:lnTo>
                    <a:pt x="15927" y="1310"/>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2"/>
            <p:cNvSpPr/>
            <p:nvPr/>
          </p:nvSpPr>
          <p:spPr>
            <a:xfrm>
              <a:off x="6156000" y="2550675"/>
              <a:ext cx="204150" cy="164625"/>
            </a:xfrm>
            <a:custGeom>
              <a:avLst/>
              <a:gdLst/>
              <a:ahLst/>
              <a:cxnLst/>
              <a:rect l="l" t="t" r="r" b="b"/>
              <a:pathLst>
                <a:path w="8166" h="6585" extrusionOk="0">
                  <a:moveTo>
                    <a:pt x="2815" y="1"/>
                  </a:moveTo>
                  <a:cubicBezTo>
                    <a:pt x="2043" y="1"/>
                    <a:pt x="1369" y="262"/>
                    <a:pt x="946" y="797"/>
                  </a:cubicBezTo>
                  <a:cubicBezTo>
                    <a:pt x="0" y="1983"/>
                    <a:pt x="645" y="4060"/>
                    <a:pt x="2379" y="5438"/>
                  </a:cubicBezTo>
                  <a:cubicBezTo>
                    <a:pt x="3333" y="6196"/>
                    <a:pt x="4418" y="6585"/>
                    <a:pt x="5359" y="6585"/>
                  </a:cubicBezTo>
                  <a:cubicBezTo>
                    <a:pt x="6128" y="6585"/>
                    <a:pt x="6800" y="6325"/>
                    <a:pt x="7226" y="5794"/>
                  </a:cubicBezTo>
                  <a:cubicBezTo>
                    <a:pt x="8165" y="4608"/>
                    <a:pt x="7528" y="2531"/>
                    <a:pt x="5793" y="1146"/>
                  </a:cubicBezTo>
                  <a:cubicBezTo>
                    <a:pt x="4840" y="389"/>
                    <a:pt x="3755" y="1"/>
                    <a:pt x="2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2"/>
            <p:cNvSpPr/>
            <p:nvPr/>
          </p:nvSpPr>
          <p:spPr>
            <a:xfrm>
              <a:off x="6185475" y="2571150"/>
              <a:ext cx="85550" cy="74825"/>
            </a:xfrm>
            <a:custGeom>
              <a:avLst/>
              <a:gdLst/>
              <a:ahLst/>
              <a:cxnLst/>
              <a:rect l="l" t="t" r="r" b="b"/>
              <a:pathLst>
                <a:path w="3422" h="2993" extrusionOk="0">
                  <a:moveTo>
                    <a:pt x="1641" y="1"/>
                  </a:moveTo>
                  <a:cubicBezTo>
                    <a:pt x="1208" y="1"/>
                    <a:pt x="787" y="184"/>
                    <a:pt x="508" y="540"/>
                  </a:cubicBezTo>
                  <a:cubicBezTo>
                    <a:pt x="0" y="1171"/>
                    <a:pt x="131" y="2117"/>
                    <a:pt x="796" y="2644"/>
                  </a:cubicBezTo>
                  <a:cubicBezTo>
                    <a:pt x="1090" y="2878"/>
                    <a:pt x="1440" y="2992"/>
                    <a:pt x="1783" y="2992"/>
                  </a:cubicBezTo>
                  <a:cubicBezTo>
                    <a:pt x="2215" y="2992"/>
                    <a:pt x="2635" y="2811"/>
                    <a:pt x="2914" y="2459"/>
                  </a:cubicBezTo>
                  <a:cubicBezTo>
                    <a:pt x="3421" y="1822"/>
                    <a:pt x="3291" y="876"/>
                    <a:pt x="2626" y="348"/>
                  </a:cubicBezTo>
                  <a:cubicBezTo>
                    <a:pt x="2333" y="115"/>
                    <a:pt x="1983"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2"/>
            <p:cNvSpPr/>
            <p:nvPr/>
          </p:nvSpPr>
          <p:spPr>
            <a:xfrm>
              <a:off x="6205875" y="2578150"/>
              <a:ext cx="34625" cy="30125"/>
            </a:xfrm>
            <a:custGeom>
              <a:avLst/>
              <a:gdLst/>
              <a:ahLst/>
              <a:cxnLst/>
              <a:rect l="l" t="t" r="r" b="b"/>
              <a:pathLst>
                <a:path w="1385" h="1205" extrusionOk="0">
                  <a:moveTo>
                    <a:pt x="647" y="1"/>
                  </a:moveTo>
                  <a:cubicBezTo>
                    <a:pt x="474" y="1"/>
                    <a:pt x="309" y="72"/>
                    <a:pt x="199" y="212"/>
                  </a:cubicBezTo>
                  <a:cubicBezTo>
                    <a:pt x="0" y="459"/>
                    <a:pt x="55" y="843"/>
                    <a:pt x="329" y="1062"/>
                  </a:cubicBezTo>
                  <a:cubicBezTo>
                    <a:pt x="452" y="1157"/>
                    <a:pt x="597" y="1204"/>
                    <a:pt x="738" y="1204"/>
                  </a:cubicBezTo>
                  <a:cubicBezTo>
                    <a:pt x="911" y="1204"/>
                    <a:pt x="1077" y="1133"/>
                    <a:pt x="1186" y="993"/>
                  </a:cubicBezTo>
                  <a:cubicBezTo>
                    <a:pt x="1385" y="747"/>
                    <a:pt x="1330" y="363"/>
                    <a:pt x="1056" y="143"/>
                  </a:cubicBezTo>
                  <a:cubicBezTo>
                    <a:pt x="933" y="48"/>
                    <a:pt x="788" y="1"/>
                    <a:pt x="647"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52"/>
          <p:cNvGrpSpPr/>
          <p:nvPr/>
        </p:nvGrpSpPr>
        <p:grpSpPr>
          <a:xfrm>
            <a:off x="2470234" y="132715"/>
            <a:ext cx="840780" cy="813565"/>
            <a:chOff x="3216625" y="4232525"/>
            <a:chExt cx="126175" cy="122100"/>
          </a:xfrm>
        </p:grpSpPr>
        <p:sp>
          <p:nvSpPr>
            <p:cNvPr id="4200" name="Google Shape;4200;p52"/>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2"/>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2"/>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2"/>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52"/>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52"/>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2"/>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2"/>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2"/>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52"/>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2"/>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2"/>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2"/>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2"/>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2"/>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2"/>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52"/>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52"/>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52"/>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1DF08927-D7A2-95A4-0E8E-01C29D24567A}"/>
              </a:ext>
            </a:extLst>
          </p:cNvPr>
          <p:cNvSpPr txBox="1">
            <a:spLocks/>
          </p:cNvSpPr>
          <p:nvPr/>
        </p:nvSpPr>
        <p:spPr>
          <a:xfrm>
            <a:off x="5639682" y="1612879"/>
            <a:ext cx="982866" cy="769066"/>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dirty="0">
                <a:solidFill>
                  <a:schemeClr val="bg2"/>
                </a:solidFill>
                <a:latin typeface="Arial" panose="020B0604020202020204" pitchFamily="34" charset="0"/>
                <a:cs typeface="Arial" panose="020B0604020202020204" pitchFamily="34" charset="0"/>
              </a:rPr>
              <a:t>03</a:t>
            </a:r>
          </a:p>
        </p:txBody>
      </p:sp>
      <p:sp>
        <p:nvSpPr>
          <p:cNvPr id="9" name="Title 2">
            <a:extLst>
              <a:ext uri="{FF2B5EF4-FFF2-40B4-BE49-F238E27FC236}">
                <a16:creationId xmlns:a16="http://schemas.microsoft.com/office/drawing/2014/main" id="{B796E859-FC54-DB91-6BD8-3DAFE1668262}"/>
              </a:ext>
            </a:extLst>
          </p:cNvPr>
          <p:cNvSpPr>
            <a:spLocks noGrp="1"/>
          </p:cNvSpPr>
          <p:nvPr>
            <p:ph type="title"/>
          </p:nvPr>
        </p:nvSpPr>
        <p:spPr>
          <a:xfrm>
            <a:off x="4572000" y="2601493"/>
            <a:ext cx="3118230" cy="910023"/>
          </a:xfrm>
        </p:spPr>
        <p:txBody>
          <a:bodyPr anchor="ctr"/>
          <a:lstStyle/>
          <a:p>
            <a:pPr algn="ctr"/>
            <a:r>
              <a:rPr lang="vi-VN" sz="3600" b="1" dirty="0">
                <a:latin typeface="Arial" panose="020B0604020202020204" pitchFamily="34" charset="0"/>
                <a:cs typeface="Arial" panose="020B0604020202020204" pitchFamily="34" charset="0"/>
              </a:rPr>
              <a:t>THẢO LUẬN</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7004" r="7004"/>
          <a:stretch/>
        </p:blipFill>
        <p:spPr>
          <a:xfrm>
            <a:off x="357921" y="1362649"/>
            <a:ext cx="3999437"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1190" r="1190"/>
          <a:stretch/>
        </p:blipFill>
        <p:spPr>
          <a:xfrm>
            <a:off x="4602893" y="1362649"/>
            <a:ext cx="4183186" cy="2781058"/>
          </a:xfrm>
          <a:prstGeom prst="roundRect">
            <a:avLst>
              <a:gd name="adj" fmla="val 5284"/>
            </a:avLst>
          </a:prstGeom>
        </p:spPr>
      </p:pic>
    </p:spTree>
    <p:custDataLst>
      <p:tags r:id="rId1"/>
    </p:custDataLst>
    <p:extLst>
      <p:ext uri="{BB962C8B-B14F-4D97-AF65-F5344CB8AC3E}">
        <p14:creationId xmlns:p14="http://schemas.microsoft.com/office/powerpoint/2010/main" val="1137553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4" name="TextBox 3">
            <a:extLst>
              <a:ext uri="{FF2B5EF4-FFF2-40B4-BE49-F238E27FC236}">
                <a16:creationId xmlns:a16="http://schemas.microsoft.com/office/drawing/2014/main" id="{8A5310BD-0892-7BD5-E50C-E8E26B55EC86}"/>
              </a:ext>
            </a:extLst>
          </p:cNvPr>
          <p:cNvSpPr txBox="1"/>
          <p:nvPr/>
        </p:nvSpPr>
        <p:spPr>
          <a:xfrm>
            <a:off x="1699259" y="406000"/>
            <a:ext cx="5745481" cy="461665"/>
          </a:xfrm>
          <a:prstGeom prst="rect">
            <a:avLst/>
          </a:prstGeom>
          <a:noFill/>
        </p:spPr>
        <p:txBody>
          <a:bodyPr wrap="square" rtlCol="0">
            <a:spAutoFit/>
          </a:bodyPr>
          <a:lstStyle/>
          <a:p>
            <a:pPr algn="ctr"/>
            <a:r>
              <a:rPr lang="vi-VN" sz="2400" b="1" dirty="0">
                <a:solidFill>
                  <a:schemeClr val="bg2"/>
                </a:solidFill>
                <a:effectLst/>
                <a:latin typeface="Arial" panose="020B0604020202020204" pitchFamily="34" charset="0"/>
                <a:cs typeface="Arial" panose="020B0604020202020204" pitchFamily="34" charset="0"/>
              </a:rPr>
              <a:t>Trưng bày và giới thiệu sản phẩm</a:t>
            </a:r>
          </a:p>
        </p:txBody>
      </p:sp>
      <p:sp>
        <p:nvSpPr>
          <p:cNvPr id="5" name="Rectangle: Rounded Corners 4">
            <a:extLst>
              <a:ext uri="{FF2B5EF4-FFF2-40B4-BE49-F238E27FC236}">
                <a16:creationId xmlns:a16="http://schemas.microsoft.com/office/drawing/2014/main" id="{85AFC5E4-A293-5477-A416-762FA7156078}"/>
              </a:ext>
            </a:extLst>
          </p:cNvPr>
          <p:cNvSpPr/>
          <p:nvPr/>
        </p:nvSpPr>
        <p:spPr>
          <a:xfrm>
            <a:off x="1768835" y="1147660"/>
            <a:ext cx="5606324"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Bố cục, hình ảnh và màu sắc của bức tranh.</a:t>
            </a:r>
          </a:p>
        </p:txBody>
      </p:sp>
      <p:sp>
        <p:nvSpPr>
          <p:cNvPr id="7" name="Rectangle: Rounded Corners 6">
            <a:extLst>
              <a:ext uri="{FF2B5EF4-FFF2-40B4-BE49-F238E27FC236}">
                <a16:creationId xmlns:a16="http://schemas.microsoft.com/office/drawing/2014/main" id="{D656C100-C5FF-9406-2595-35EEE2862261}"/>
              </a:ext>
            </a:extLst>
          </p:cNvPr>
          <p:cNvSpPr/>
          <p:nvPr/>
        </p:nvSpPr>
        <p:spPr>
          <a:xfrm>
            <a:off x="1768833" y="3698443"/>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Em có nhận xét, góp ý gì cho bài của bạn?</a:t>
            </a:r>
          </a:p>
        </p:txBody>
      </p:sp>
      <p:sp>
        <p:nvSpPr>
          <p:cNvPr id="8" name="Rectangle: Rounded Corners 7">
            <a:extLst>
              <a:ext uri="{FF2B5EF4-FFF2-40B4-BE49-F238E27FC236}">
                <a16:creationId xmlns:a16="http://schemas.microsoft.com/office/drawing/2014/main" id="{AF54945E-180E-3025-5162-032BB0133CFD}"/>
              </a:ext>
            </a:extLst>
          </p:cNvPr>
          <p:cNvSpPr/>
          <p:nvPr/>
        </p:nvSpPr>
        <p:spPr>
          <a:xfrm>
            <a:off x="1768833" y="2849934"/>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Nêu cảm nhận về bức tranh mà em thích nhất.</a:t>
            </a:r>
          </a:p>
        </p:txBody>
      </p:sp>
      <p:sp>
        <p:nvSpPr>
          <p:cNvPr id="9" name="Rectangle: Rounded Corners 8">
            <a:extLst>
              <a:ext uri="{FF2B5EF4-FFF2-40B4-BE49-F238E27FC236}">
                <a16:creationId xmlns:a16="http://schemas.microsoft.com/office/drawing/2014/main" id="{FA969C6B-D56E-2D8A-0893-A7F46C24A343}"/>
              </a:ext>
            </a:extLst>
          </p:cNvPr>
          <p:cNvSpPr/>
          <p:nvPr/>
        </p:nvSpPr>
        <p:spPr>
          <a:xfrm>
            <a:off x="1768833" y="2001425"/>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Nội dung bức tranh của em nói lên điều gì?</a:t>
            </a:r>
          </a:p>
        </p:txBody>
      </p:sp>
    </p:spTree>
    <p:custDataLst>
      <p:tags r:id="rId1"/>
    </p:custDataLst>
    <p:extLst>
      <p:ext uri="{BB962C8B-B14F-4D97-AF65-F5344CB8AC3E}">
        <p14:creationId xmlns:p14="http://schemas.microsoft.com/office/powerpoint/2010/main" val="622891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pic>
        <p:nvPicPr>
          <p:cNvPr id="1026" name="Picture 2">
            <a:extLst>
              <a:ext uri="{FF2B5EF4-FFF2-40B4-BE49-F238E27FC236}">
                <a16:creationId xmlns:a16="http://schemas.microsoft.com/office/drawing/2014/main" id="{D0998F1E-F80B-DFE5-B4F4-775667CD032F}"/>
              </a:ext>
            </a:extLst>
          </p:cNvPr>
          <p:cNvPicPr>
            <a:picLocks noChangeAspect="1" noChangeArrowheads="1"/>
          </p:cNvPicPr>
          <p:nvPr/>
        </p:nvPicPr>
        <p:blipFill>
          <a:blip r:embed="rId4"/>
          <a:srcRect/>
          <a:stretch/>
        </p:blipFill>
        <p:spPr bwMode="auto">
          <a:xfrm>
            <a:off x="905547" y="971043"/>
            <a:ext cx="5687893" cy="3995744"/>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226;p134">
            <a:hlinkClick r:id="rId5" action="ppaction://hlinksldjump"/>
            <a:extLst>
              <a:ext uri="{FF2B5EF4-FFF2-40B4-BE49-F238E27FC236}">
                <a16:creationId xmlns:a16="http://schemas.microsoft.com/office/drawing/2014/main" id="{1DC70FD9-7B72-717B-384D-2A77B5656855}"/>
              </a:ext>
            </a:extLst>
          </p:cNvPr>
          <p:cNvSpPr/>
          <p:nvPr/>
        </p:nvSpPr>
        <p:spPr>
          <a:xfrm>
            <a:off x="5233160" y="971031"/>
            <a:ext cx="1624840" cy="3995838"/>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chemeClr val="bg1"/>
                </a:solidFill>
              </a:rPr>
              <a:t>5</a:t>
            </a:r>
            <a:endParaRPr sz="2800" b="1" dirty="0">
              <a:solidFill>
                <a:schemeClr val="bg1"/>
              </a:solidFill>
            </a:endParaRPr>
          </a:p>
        </p:txBody>
      </p:sp>
      <p:sp>
        <p:nvSpPr>
          <p:cNvPr id="11" name="Google Shape;8226;p134">
            <a:hlinkClick r:id="" action="ppaction://noaction"/>
            <a:extLst>
              <a:ext uri="{FF2B5EF4-FFF2-40B4-BE49-F238E27FC236}">
                <a16:creationId xmlns:a16="http://schemas.microsoft.com/office/drawing/2014/main" id="{10D5B5B6-D747-00B3-9FD0-E862372111C6}"/>
              </a:ext>
            </a:extLst>
          </p:cNvPr>
          <p:cNvSpPr/>
          <p:nvPr/>
        </p:nvSpPr>
        <p:spPr>
          <a:xfrm>
            <a:off x="4159862" y="971032"/>
            <a:ext cx="1624841" cy="3995838"/>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chemeClr val="bg1"/>
                </a:solidFill>
              </a:rPr>
              <a:t>4</a:t>
            </a:r>
            <a:endParaRPr sz="2800" b="1" dirty="0">
              <a:solidFill>
                <a:schemeClr val="bg1"/>
              </a:solidFill>
            </a:endParaRPr>
          </a:p>
        </p:txBody>
      </p:sp>
      <p:sp>
        <p:nvSpPr>
          <p:cNvPr id="10" name="Google Shape;8226;p134">
            <a:hlinkClick r:id="rId6" action="ppaction://hlinksldjump"/>
            <a:extLst>
              <a:ext uri="{FF2B5EF4-FFF2-40B4-BE49-F238E27FC236}">
                <a16:creationId xmlns:a16="http://schemas.microsoft.com/office/drawing/2014/main" id="{0923E128-43BA-E86F-95D9-2576571E77D1}"/>
              </a:ext>
            </a:extLst>
          </p:cNvPr>
          <p:cNvSpPr/>
          <p:nvPr/>
        </p:nvSpPr>
        <p:spPr>
          <a:xfrm>
            <a:off x="3125142" y="971031"/>
            <a:ext cx="1571369" cy="3995839"/>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chemeClr val="bg1"/>
                </a:solidFill>
              </a:rPr>
              <a:t>3</a:t>
            </a:r>
            <a:endParaRPr sz="2800" b="1" dirty="0">
              <a:solidFill>
                <a:schemeClr val="bg1"/>
              </a:solidFill>
            </a:endParaRPr>
          </a:p>
        </p:txBody>
      </p:sp>
      <p:sp>
        <p:nvSpPr>
          <p:cNvPr id="8" name="Google Shape;8226;p134">
            <a:hlinkClick r:id="" action="ppaction://noaction"/>
            <a:extLst>
              <a:ext uri="{FF2B5EF4-FFF2-40B4-BE49-F238E27FC236}">
                <a16:creationId xmlns:a16="http://schemas.microsoft.com/office/drawing/2014/main" id="{38B517F8-C3FE-AAC0-F161-30626E5A81BC}"/>
              </a:ext>
            </a:extLst>
          </p:cNvPr>
          <p:cNvSpPr/>
          <p:nvPr/>
        </p:nvSpPr>
        <p:spPr>
          <a:xfrm>
            <a:off x="1998372" y="971032"/>
            <a:ext cx="1624841" cy="3995838"/>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chemeClr val="bg1"/>
                </a:solidFill>
              </a:rPr>
              <a:t>2</a:t>
            </a:r>
            <a:endParaRPr sz="2800" b="1" dirty="0">
              <a:solidFill>
                <a:schemeClr val="bg1"/>
              </a:solidFill>
            </a:endParaRPr>
          </a:p>
        </p:txBody>
      </p:sp>
      <p:sp>
        <p:nvSpPr>
          <p:cNvPr id="7" name="Google Shape;8226;p134">
            <a:hlinkClick r:id="rId7" action="ppaction://hlinksldjump"/>
            <a:extLst>
              <a:ext uri="{FF2B5EF4-FFF2-40B4-BE49-F238E27FC236}">
                <a16:creationId xmlns:a16="http://schemas.microsoft.com/office/drawing/2014/main" id="{9DD115EB-8AAA-AC6E-52D6-11EFD9F52394}"/>
              </a:ext>
            </a:extLst>
          </p:cNvPr>
          <p:cNvSpPr/>
          <p:nvPr/>
        </p:nvSpPr>
        <p:spPr>
          <a:xfrm>
            <a:off x="895031" y="971030"/>
            <a:ext cx="1571368" cy="3995840"/>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chemeClr val="bg1"/>
                </a:solidFill>
              </a:rPr>
              <a:t>1</a:t>
            </a:r>
            <a:endParaRPr sz="2800" b="1" dirty="0">
              <a:solidFill>
                <a:schemeClr val="bg1"/>
              </a:solidFill>
            </a:endParaRPr>
          </a:p>
        </p:txBody>
      </p:sp>
      <p:sp>
        <p:nvSpPr>
          <p:cNvPr id="13" name="TextBox 12">
            <a:extLst>
              <a:ext uri="{FF2B5EF4-FFF2-40B4-BE49-F238E27FC236}">
                <a16:creationId xmlns:a16="http://schemas.microsoft.com/office/drawing/2014/main" id="{17577921-4F9F-67D3-A43D-BF8F7D63FCD1}"/>
              </a:ext>
            </a:extLst>
          </p:cNvPr>
          <p:cNvSpPr txBox="1"/>
          <p:nvPr/>
        </p:nvSpPr>
        <p:spPr>
          <a:xfrm>
            <a:off x="2286000" y="176630"/>
            <a:ext cx="4572000" cy="600236"/>
          </a:xfrm>
          <a:prstGeom prst="round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lnSpc>
                <a:spcPct val="114000"/>
              </a:lnSpc>
            </a:pPr>
            <a:r>
              <a:rPr lang="vi-VN" sz="2800" b="1" dirty="0">
                <a:solidFill>
                  <a:schemeClr val="bg1"/>
                </a:solidFill>
                <a:effectLst/>
                <a:latin typeface="Arial" panose="020B0604020202020204" pitchFamily="34" charset="0"/>
                <a:cs typeface="Arial" panose="020B0604020202020204" pitchFamily="34" charset="0"/>
              </a:rPr>
              <a:t>MẢNH GHÉP MĨ THUẬT</a:t>
            </a:r>
            <a:endParaRPr lang="vi-VN" sz="2800" dirty="0">
              <a:solidFill>
                <a:schemeClr val="bg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1F9733-CB99-A005-58DA-C489A15170CE}"/>
              </a:ext>
            </a:extLst>
          </p:cNvPr>
          <p:cNvSpPr txBox="1"/>
          <p:nvPr/>
        </p:nvSpPr>
        <p:spPr>
          <a:xfrm>
            <a:off x="6858000" y="3528703"/>
            <a:ext cx="1993693" cy="1287532"/>
          </a:xfrm>
          <a:prstGeom prst="rect">
            <a:avLst/>
          </a:prstGeom>
          <a:noFill/>
        </p:spPr>
        <p:txBody>
          <a:bodyPr wrap="square" rtlCol="0" anchor="ctr">
            <a:spAutoFit/>
          </a:bodyPr>
          <a:lstStyle/>
          <a:p>
            <a:pP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Tranh khắc gỗ </a:t>
            </a:r>
            <a:r>
              <a:rPr lang="vi-VN" sz="1800" i="1" dirty="0">
                <a:effectLst/>
                <a:latin typeface="Arial" panose="020B0604020202020204" pitchFamily="34" charset="0"/>
                <a:ea typeface="Calibri" panose="020F0502020204030204" pitchFamily="34" charset="0"/>
                <a:cs typeface="Arial" panose="020B0604020202020204" pitchFamily="34" charset="0"/>
              </a:rPr>
              <a:t>Mùa xuân </a:t>
            </a:r>
            <a:r>
              <a:rPr lang="vi-VN" sz="1800" dirty="0">
                <a:effectLst/>
                <a:latin typeface="Arial" panose="020B0604020202020204" pitchFamily="34" charset="0"/>
                <a:ea typeface="Calibri" panose="020F0502020204030204" pitchFamily="34" charset="0"/>
                <a:cs typeface="Arial" panose="020B0604020202020204" pitchFamily="34" charset="0"/>
              </a:rPr>
              <a:t>(1961)</a:t>
            </a:r>
          </a:p>
          <a:p>
            <a:pPr>
              <a:lnSpc>
                <a:spcPct val="150000"/>
              </a:lnSpc>
            </a:pPr>
            <a:r>
              <a:rPr lang="vi-VN" sz="1800" dirty="0">
                <a:effectLst/>
                <a:latin typeface="Arial" panose="020B0604020202020204" pitchFamily="34" charset="0"/>
                <a:ea typeface="Calibri" panose="020F0502020204030204" pitchFamily="34" charset="0"/>
                <a:cs typeface="Arial" panose="020B0604020202020204" pitchFamily="34" charset="0"/>
              </a:rPr>
              <a:t>Nguyễn Thụ</a:t>
            </a:r>
            <a:endParaRPr lang="vi-VN" sz="1800" dirty="0">
              <a:effectLst/>
              <a:latin typeface="Arial" panose="020B0604020202020204" pitchFamily="34" charset="0"/>
              <a:cs typeface="Arial" panose="020B0604020202020204" pitchFamily="34" charset="0"/>
            </a:endParaRPr>
          </a:p>
        </p:txBody>
      </p:sp>
      <p:pic>
        <p:nvPicPr>
          <p:cNvPr id="4" name="Picture 3">
            <a:hlinkClick r:id="rId8" action="ppaction://hlinksldjump"/>
            <a:extLst>
              <a:ext uri="{FF2B5EF4-FFF2-40B4-BE49-F238E27FC236}">
                <a16:creationId xmlns:a16="http://schemas.microsoft.com/office/drawing/2014/main" id="{48FE3383-D7E7-129F-C584-34E99B7CFDE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8232030" y="176630"/>
            <a:ext cx="630075" cy="620809"/>
          </a:xfrm>
          <a:prstGeom prst="flowChartConnector">
            <a:avLst/>
          </a:prstGeom>
          <a:effectLst>
            <a:outerShdw blurRad="50800" dist="38100" dir="5400000" algn="t" rotWithShape="0">
              <a:prstClr val="black">
                <a:alpha val="40000"/>
              </a:prstClr>
            </a:outerShdw>
          </a:effec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026"/>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nextCondLst>
                <p:cond evt="onClick" delay="0">
                  <p:tgtEl>
                    <p:spTgt spid="1026"/>
                  </p:tgtEl>
                </p:cond>
              </p:nextCondLst>
            </p:seq>
          </p:childTnLst>
        </p:cTn>
      </p:par>
    </p:tnLst>
    <p:bldLst>
      <p:bldP spid="12" grpId="1" animBg="1"/>
      <p:bldP spid="11" grpId="1" animBg="1"/>
      <p:bldP spid="10" grpId="1" animBg="1"/>
      <p:bldP spid="8" grpId="1" animBg="1"/>
      <p:bldP spid="7" grpId="1"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59B751-9C33-E357-F087-CB5247FADCC4}"/>
              </a:ext>
            </a:extLst>
          </p:cNvPr>
          <p:cNvGraphicFramePr>
            <a:graphicFrameLocks noGrp="1"/>
          </p:cNvGraphicFramePr>
          <p:nvPr>
            <p:extLst>
              <p:ext uri="{D42A27DB-BD31-4B8C-83A1-F6EECF244321}">
                <p14:modId xmlns:p14="http://schemas.microsoft.com/office/powerpoint/2010/main" val="1286940910"/>
              </p:ext>
            </p:extLst>
          </p:nvPr>
        </p:nvGraphicFramePr>
        <p:xfrm>
          <a:off x="299804" y="4172070"/>
          <a:ext cx="8660566" cy="396240"/>
        </p:xfrm>
        <a:graphic>
          <a:graphicData uri="http://schemas.openxmlformats.org/drawingml/2006/table">
            <a:tbl>
              <a:tblPr firstRow="1" bandRow="1"/>
              <a:tblGrid>
                <a:gridCol w="1988096">
                  <a:extLst>
                    <a:ext uri="{9D8B030D-6E8A-4147-A177-3AD203B41FA5}">
                      <a16:colId xmlns:a16="http://schemas.microsoft.com/office/drawing/2014/main" val="3488892978"/>
                    </a:ext>
                  </a:extLst>
                </a:gridCol>
                <a:gridCol w="1710786">
                  <a:extLst>
                    <a:ext uri="{9D8B030D-6E8A-4147-A177-3AD203B41FA5}">
                      <a16:colId xmlns:a16="http://schemas.microsoft.com/office/drawing/2014/main" val="4253399904"/>
                    </a:ext>
                  </a:extLst>
                </a:gridCol>
                <a:gridCol w="2483117">
                  <a:extLst>
                    <a:ext uri="{9D8B030D-6E8A-4147-A177-3AD203B41FA5}">
                      <a16:colId xmlns:a16="http://schemas.microsoft.com/office/drawing/2014/main" val="1727499676"/>
                    </a:ext>
                  </a:extLst>
                </a:gridCol>
                <a:gridCol w="2478567">
                  <a:extLst>
                    <a:ext uri="{9D8B030D-6E8A-4147-A177-3AD203B41FA5}">
                      <a16:colId xmlns:a16="http://schemas.microsoft.com/office/drawing/2014/main" val="3776128125"/>
                    </a:ext>
                  </a:extLst>
                </a:gridCol>
              </a:tblGrid>
              <a:tr h="370840">
                <a:tc>
                  <a:txBody>
                    <a:bodyPr/>
                    <a:lstStyle/>
                    <a:p>
                      <a:pPr algn="ctr"/>
                      <a:r>
                        <a:rPr lang="vi-VN" sz="2000" dirty="0"/>
                        <a:t>A. Chợ Tết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B. Chúc Tết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C. Phá cỗ Trung thu</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D. Gói bánh chưng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1735263"/>
                  </a:ext>
                </a:extLst>
              </a:tr>
            </a:tbl>
          </a:graphicData>
        </a:graphic>
      </p:graphicFrame>
      <p:sp>
        <p:nvSpPr>
          <p:cNvPr id="4" name="Title 2">
            <a:extLst>
              <a:ext uri="{FF2B5EF4-FFF2-40B4-BE49-F238E27FC236}">
                <a16:creationId xmlns:a16="http://schemas.microsoft.com/office/drawing/2014/main" id="{B3584176-CCA9-1645-A2BB-1ECF5EB0485D}"/>
              </a:ext>
            </a:extLst>
          </p:cNvPr>
          <p:cNvSpPr txBox="1">
            <a:spLocks/>
          </p:cNvSpPr>
          <p:nvPr/>
        </p:nvSpPr>
        <p:spPr>
          <a:xfrm>
            <a:off x="500743" y="575190"/>
            <a:ext cx="8142514" cy="4999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solidFill>
                  <a:schemeClr val="bg2"/>
                </a:solidFill>
                <a:latin typeface="Arial" panose="020B0604020202020204" pitchFamily="34" charset="0"/>
                <a:cs typeface="Arial" panose="020B0604020202020204" pitchFamily="34" charset="0"/>
              </a:rPr>
              <a:t>Đâu không phải là hình ảnh đặc trưng của ngày Tết?</a:t>
            </a:r>
          </a:p>
        </p:txBody>
      </p:sp>
      <p:sp>
        <p:nvSpPr>
          <p:cNvPr id="5" name="Oval 4">
            <a:extLst>
              <a:ext uri="{FF2B5EF4-FFF2-40B4-BE49-F238E27FC236}">
                <a16:creationId xmlns:a16="http://schemas.microsoft.com/office/drawing/2014/main" id="{0B329DC0-399C-7F16-E589-82C5137D0928}"/>
              </a:ext>
            </a:extLst>
          </p:cNvPr>
          <p:cNvSpPr/>
          <p:nvPr/>
        </p:nvSpPr>
        <p:spPr>
          <a:xfrm>
            <a:off x="3992211" y="4150644"/>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E4C5A43A-1D35-1A54-C5C2-2A22B3800EED}"/>
              </a:ext>
            </a:extLst>
          </p:cNvPr>
          <p:cNvPicPr>
            <a:picLocks noChangeAspect="1" noChangeArrowheads="1"/>
          </p:cNvPicPr>
          <p:nvPr/>
        </p:nvPicPr>
        <p:blipFill rotWithShape="1">
          <a:blip r:embed="rId4"/>
          <a:srcRect l="36854" r="9285"/>
          <a:stretch/>
        </p:blipFill>
        <p:spPr bwMode="auto">
          <a:xfrm>
            <a:off x="299804"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2DA582C-0A54-1DCF-079A-5380431A2DE6}"/>
              </a:ext>
            </a:extLst>
          </p:cNvPr>
          <p:cNvPicPr>
            <a:picLocks noChangeAspect="1" noChangeArrowheads="1"/>
          </p:cNvPicPr>
          <p:nvPr/>
        </p:nvPicPr>
        <p:blipFill rotWithShape="1">
          <a:blip r:embed="rId5"/>
          <a:srcRect l="31463" r="23149"/>
          <a:stretch/>
        </p:blipFill>
        <p:spPr bwMode="auto">
          <a:xfrm>
            <a:off x="2483371"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BA12DD8-3DC8-0552-D075-2DBDD35F3B87}"/>
              </a:ext>
            </a:extLst>
          </p:cNvPr>
          <p:cNvPicPr>
            <a:picLocks noChangeAspect="1" noChangeArrowheads="1"/>
          </p:cNvPicPr>
          <p:nvPr/>
        </p:nvPicPr>
        <p:blipFill>
          <a:blip r:embed="rId6"/>
          <a:srcRect l="25176" r="25176"/>
          <a:stretch/>
        </p:blipFill>
        <p:spPr bwMode="auto">
          <a:xfrm>
            <a:off x="4666938"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EDAFEAC-9CFC-FAF5-99CC-0F957FDABDB8}"/>
              </a:ext>
            </a:extLst>
          </p:cNvPr>
          <p:cNvPicPr>
            <a:picLocks noChangeAspect="1" noChangeArrowheads="1"/>
          </p:cNvPicPr>
          <p:nvPr/>
        </p:nvPicPr>
        <p:blipFill>
          <a:blip r:embed="rId7"/>
          <a:srcRect l="23104" r="23104"/>
          <a:stretch/>
        </p:blipFill>
        <p:spPr bwMode="auto">
          <a:xfrm>
            <a:off x="6850505"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Home">
            <a:hlinkClick r:id="rId8" action="ppaction://hlinksldjump"/>
            <a:extLst>
              <a:ext uri="{FF2B5EF4-FFF2-40B4-BE49-F238E27FC236}">
                <a16:creationId xmlns:a16="http://schemas.microsoft.com/office/drawing/2014/main" id="{1FA0FC78-459A-CB7F-4425-6C94E793C1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06103" y="4589735"/>
            <a:ext cx="396240" cy="39624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59B751-9C33-E357-F087-CB5247FADCC4}"/>
              </a:ext>
            </a:extLst>
          </p:cNvPr>
          <p:cNvGraphicFramePr>
            <a:graphicFrameLocks noGrp="1"/>
          </p:cNvGraphicFramePr>
          <p:nvPr>
            <p:extLst>
              <p:ext uri="{D42A27DB-BD31-4B8C-83A1-F6EECF244321}">
                <p14:modId xmlns:p14="http://schemas.microsoft.com/office/powerpoint/2010/main" val="1411057535"/>
              </p:ext>
            </p:extLst>
          </p:nvPr>
        </p:nvGraphicFramePr>
        <p:xfrm>
          <a:off x="336655" y="4172070"/>
          <a:ext cx="8660566" cy="396240"/>
        </p:xfrm>
        <a:graphic>
          <a:graphicData uri="http://schemas.openxmlformats.org/drawingml/2006/table">
            <a:tbl>
              <a:tblPr firstRow="1" bandRow="1"/>
              <a:tblGrid>
                <a:gridCol w="2375940">
                  <a:extLst>
                    <a:ext uri="{9D8B030D-6E8A-4147-A177-3AD203B41FA5}">
                      <a16:colId xmlns:a16="http://schemas.microsoft.com/office/drawing/2014/main" val="3488892978"/>
                    </a:ext>
                  </a:extLst>
                </a:gridCol>
                <a:gridCol w="1940333">
                  <a:extLst>
                    <a:ext uri="{9D8B030D-6E8A-4147-A177-3AD203B41FA5}">
                      <a16:colId xmlns:a16="http://schemas.microsoft.com/office/drawing/2014/main" val="4253399904"/>
                    </a:ext>
                  </a:extLst>
                </a:gridCol>
                <a:gridCol w="2175092">
                  <a:extLst>
                    <a:ext uri="{9D8B030D-6E8A-4147-A177-3AD203B41FA5}">
                      <a16:colId xmlns:a16="http://schemas.microsoft.com/office/drawing/2014/main" val="1727499676"/>
                    </a:ext>
                  </a:extLst>
                </a:gridCol>
                <a:gridCol w="2169201">
                  <a:extLst>
                    <a:ext uri="{9D8B030D-6E8A-4147-A177-3AD203B41FA5}">
                      <a16:colId xmlns:a16="http://schemas.microsoft.com/office/drawing/2014/main" val="3776128125"/>
                    </a:ext>
                  </a:extLst>
                </a:gridCol>
              </a:tblGrid>
              <a:tr h="370840">
                <a:tc>
                  <a:txBody>
                    <a:bodyPr/>
                    <a:lstStyle/>
                    <a:p>
                      <a:pPr algn="ctr"/>
                      <a:r>
                        <a:rPr lang="vi-VN" sz="2000" dirty="0"/>
                        <a:t>A. Bánh đậu xanh</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B. Bánh bao</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C. Bánh chưng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t>D. Bánh rán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1735263"/>
                  </a:ext>
                </a:extLst>
              </a:tr>
            </a:tbl>
          </a:graphicData>
        </a:graphic>
      </p:graphicFrame>
      <p:sp>
        <p:nvSpPr>
          <p:cNvPr id="4" name="Title 2">
            <a:extLst>
              <a:ext uri="{FF2B5EF4-FFF2-40B4-BE49-F238E27FC236}">
                <a16:creationId xmlns:a16="http://schemas.microsoft.com/office/drawing/2014/main" id="{B3584176-CCA9-1645-A2BB-1ECF5EB0485D}"/>
              </a:ext>
            </a:extLst>
          </p:cNvPr>
          <p:cNvSpPr txBox="1">
            <a:spLocks/>
          </p:cNvSpPr>
          <p:nvPr/>
        </p:nvSpPr>
        <p:spPr>
          <a:xfrm>
            <a:off x="183630" y="553765"/>
            <a:ext cx="8776740" cy="4999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200" dirty="0">
                <a:solidFill>
                  <a:schemeClr val="bg2"/>
                </a:solidFill>
                <a:latin typeface="Arial" panose="020B0604020202020204" pitchFamily="34" charset="0"/>
                <a:cs typeface="Arial" panose="020B0604020202020204" pitchFamily="34" charset="0"/>
              </a:rPr>
              <a:t>Đâu là loại bánh không thể thiếu trong mỗi dịp Tết đến xuân về?</a:t>
            </a:r>
          </a:p>
        </p:txBody>
      </p:sp>
      <p:sp>
        <p:nvSpPr>
          <p:cNvPr id="5" name="Oval 4">
            <a:extLst>
              <a:ext uri="{FF2B5EF4-FFF2-40B4-BE49-F238E27FC236}">
                <a16:creationId xmlns:a16="http://schemas.microsoft.com/office/drawing/2014/main" id="{0B329DC0-399C-7F16-E589-82C5137D0928}"/>
              </a:ext>
            </a:extLst>
          </p:cNvPr>
          <p:cNvSpPr/>
          <p:nvPr/>
        </p:nvSpPr>
        <p:spPr>
          <a:xfrm>
            <a:off x="4734225" y="4129219"/>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E4C5A43A-1D35-1A54-C5C2-2A22B3800EED}"/>
              </a:ext>
            </a:extLst>
          </p:cNvPr>
          <p:cNvPicPr>
            <a:picLocks noChangeAspect="1" noChangeArrowheads="1"/>
          </p:cNvPicPr>
          <p:nvPr/>
        </p:nvPicPr>
        <p:blipFill>
          <a:blip r:embed="rId4"/>
          <a:srcRect l="9656" r="9656"/>
          <a:stretch/>
        </p:blipFill>
        <p:spPr bwMode="auto">
          <a:xfrm>
            <a:off x="299804"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2DA582C-0A54-1DCF-079A-5380431A2DE6}"/>
              </a:ext>
            </a:extLst>
          </p:cNvPr>
          <p:cNvPicPr>
            <a:picLocks noChangeAspect="1" noChangeArrowheads="1"/>
          </p:cNvPicPr>
          <p:nvPr/>
        </p:nvPicPr>
        <p:blipFill rotWithShape="1">
          <a:blip r:embed="rId5"/>
          <a:srcRect l="23697" r="19087"/>
          <a:stretch/>
        </p:blipFill>
        <p:spPr bwMode="auto">
          <a:xfrm>
            <a:off x="2483371"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BA12DD8-3DC8-0552-D075-2DBDD35F3B87}"/>
              </a:ext>
            </a:extLst>
          </p:cNvPr>
          <p:cNvPicPr>
            <a:picLocks noChangeAspect="1" noChangeArrowheads="1"/>
          </p:cNvPicPr>
          <p:nvPr/>
        </p:nvPicPr>
        <p:blipFill rotWithShape="1">
          <a:blip r:embed="rId6"/>
          <a:srcRect l="23590" r="18960"/>
          <a:stretch/>
        </p:blipFill>
        <p:spPr bwMode="auto">
          <a:xfrm>
            <a:off x="4666938"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EDAFEAC-9CFC-FAF5-99CC-0F957FDABDB8}"/>
              </a:ext>
            </a:extLst>
          </p:cNvPr>
          <p:cNvPicPr>
            <a:picLocks noChangeAspect="1" noChangeArrowheads="1"/>
          </p:cNvPicPr>
          <p:nvPr/>
        </p:nvPicPr>
        <p:blipFill rotWithShape="1">
          <a:blip r:embed="rId7"/>
          <a:srcRect l="14201" r="25284"/>
          <a:stretch/>
        </p:blipFill>
        <p:spPr bwMode="auto">
          <a:xfrm>
            <a:off x="6850505" y="1303811"/>
            <a:ext cx="2046157" cy="2535878"/>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Home">
            <a:hlinkClick r:id="rId8" action="ppaction://hlinksldjump"/>
            <a:extLst>
              <a:ext uri="{FF2B5EF4-FFF2-40B4-BE49-F238E27FC236}">
                <a16:creationId xmlns:a16="http://schemas.microsoft.com/office/drawing/2014/main" id="{4E7F96BA-656E-0613-1D11-5FD22AEC32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06103" y="4589735"/>
            <a:ext cx="396240" cy="396240"/>
          </a:xfrm>
          <a:prstGeom prst="rect">
            <a:avLst/>
          </a:prstGeom>
        </p:spPr>
      </p:pic>
    </p:spTree>
    <p:custDataLst>
      <p:tags r:id="rId1"/>
    </p:custDataLst>
    <p:extLst>
      <p:ext uri="{BB962C8B-B14F-4D97-AF65-F5344CB8AC3E}">
        <p14:creationId xmlns:p14="http://schemas.microsoft.com/office/powerpoint/2010/main" val="107769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6" name="TextBox 5">
            <a:extLst>
              <a:ext uri="{FF2B5EF4-FFF2-40B4-BE49-F238E27FC236}">
                <a16:creationId xmlns:a16="http://schemas.microsoft.com/office/drawing/2014/main" id="{DAACDEE3-140B-ED5B-8704-242F61B6D53C}"/>
              </a:ext>
            </a:extLst>
          </p:cNvPr>
          <p:cNvSpPr txBox="1"/>
          <p:nvPr/>
        </p:nvSpPr>
        <p:spPr>
          <a:xfrm>
            <a:off x="3747174" y="1112688"/>
            <a:ext cx="4869007" cy="3728649"/>
          </a:xfrm>
          <a:prstGeom prst="rect">
            <a:avLst/>
          </a:prstGeom>
          <a:noFill/>
        </p:spPr>
        <p:txBody>
          <a:bodyPr wrap="square">
            <a:spAutoFit/>
          </a:bodyPr>
          <a:lstStyle/>
          <a:p>
            <a:pPr algn="just">
              <a:lnSpc>
                <a:spcPct val="150000"/>
              </a:lnSpc>
            </a:pPr>
            <a:r>
              <a:rPr lang="vi-VN" sz="2000" dirty="0">
                <a:latin typeface="Arial" panose="020B0604020202020204" pitchFamily="34" charset="0"/>
                <a:cs typeface="Arial" panose="020B0604020202020204" pitchFamily="34" charset="0"/>
              </a:rPr>
              <a:t>A. thể hiện tinh thần đoàn kết và sự gắn bó giữa bạn bè.</a:t>
            </a:r>
          </a:p>
          <a:p>
            <a:pPr algn="just">
              <a:lnSpc>
                <a:spcPct val="150000"/>
              </a:lnSpc>
            </a:pPr>
            <a:r>
              <a:rPr lang="vi-VN" sz="2000" dirty="0">
                <a:latin typeface="Arial" panose="020B0604020202020204" pitchFamily="34" charset="0"/>
                <a:cs typeface="Arial" panose="020B0604020202020204" pitchFamily="34" charset="0"/>
              </a:rPr>
              <a:t>B. lưu giữ giá trị tết cổ truyền, gắn kết trong cộng đồng, gia đình.</a:t>
            </a:r>
          </a:p>
          <a:p>
            <a:pPr algn="just">
              <a:lnSpc>
                <a:spcPct val="150000"/>
              </a:lnSpc>
            </a:pPr>
            <a:r>
              <a:rPr lang="vi-VN" sz="2000" dirty="0">
                <a:latin typeface="Arial" panose="020B0604020202020204" pitchFamily="34" charset="0"/>
                <a:cs typeface="Arial" panose="020B0604020202020204" pitchFamily="34" charset="0"/>
              </a:rPr>
              <a:t>C. xây dựng cộng đồng tốt đẹp, hướng đến cách mạng xanh.</a:t>
            </a:r>
          </a:p>
          <a:p>
            <a:pPr algn="just">
              <a:lnSpc>
                <a:spcPct val="150000"/>
              </a:lnSpc>
            </a:pPr>
            <a:r>
              <a:rPr lang="vi-VN" sz="2000" dirty="0">
                <a:latin typeface="Arial" panose="020B0604020202020204" pitchFamily="34" charset="0"/>
                <a:cs typeface="Arial" panose="020B0604020202020204" pitchFamily="34" charset="0"/>
              </a:rPr>
              <a:t>D. kích thích sự sáng tạo, góp phần xây dựng cộng đồng vững mạnh.</a:t>
            </a:r>
          </a:p>
        </p:txBody>
      </p:sp>
      <p:sp>
        <p:nvSpPr>
          <p:cNvPr id="4" name="Title 2">
            <a:extLst>
              <a:ext uri="{FF2B5EF4-FFF2-40B4-BE49-F238E27FC236}">
                <a16:creationId xmlns:a16="http://schemas.microsoft.com/office/drawing/2014/main" id="{B3584176-CCA9-1645-A2BB-1ECF5EB0485D}"/>
              </a:ext>
            </a:extLst>
          </p:cNvPr>
          <p:cNvSpPr txBox="1">
            <a:spLocks/>
          </p:cNvSpPr>
          <p:nvPr/>
        </p:nvSpPr>
        <p:spPr>
          <a:xfrm>
            <a:off x="245790" y="410470"/>
            <a:ext cx="8652420"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solidFill>
                  <a:schemeClr val="bg2"/>
                </a:solidFill>
                <a:latin typeface="Arial" panose="020B0604020202020204" pitchFamily="34" charset="0"/>
                <a:cs typeface="Arial" panose="020B0604020202020204" pitchFamily="34" charset="0"/>
              </a:rPr>
              <a:t>Ý nghĩa của việc khi vẽ tranh đề tài Tết và mùa xuân là gì?</a:t>
            </a:r>
          </a:p>
        </p:txBody>
      </p:sp>
      <p:sp>
        <p:nvSpPr>
          <p:cNvPr id="5" name="Oval 4">
            <a:extLst>
              <a:ext uri="{FF2B5EF4-FFF2-40B4-BE49-F238E27FC236}">
                <a16:creationId xmlns:a16="http://schemas.microsoft.com/office/drawing/2014/main" id="{0B329DC0-399C-7F16-E589-82C5137D0928}"/>
              </a:ext>
            </a:extLst>
          </p:cNvPr>
          <p:cNvSpPr/>
          <p:nvPr/>
        </p:nvSpPr>
        <p:spPr>
          <a:xfrm>
            <a:off x="3685502" y="2110639"/>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BD60BECF-9FF8-CA5A-C3EE-24FA67D27D90}"/>
              </a:ext>
            </a:extLst>
          </p:cNvPr>
          <p:cNvPicPr>
            <a:picLocks noChangeAspect="1" noChangeArrowheads="1"/>
          </p:cNvPicPr>
          <p:nvPr/>
        </p:nvPicPr>
        <p:blipFill>
          <a:blip r:embed="rId4"/>
          <a:srcRect l="3549" r="3549"/>
          <a:stretch/>
        </p:blipFill>
        <p:spPr bwMode="auto">
          <a:xfrm>
            <a:off x="817993" y="1025036"/>
            <a:ext cx="2590187" cy="3816301"/>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Home">
            <a:hlinkClick r:id="rId5" action="ppaction://hlinksldjump"/>
            <a:extLst>
              <a:ext uri="{FF2B5EF4-FFF2-40B4-BE49-F238E27FC236}">
                <a16:creationId xmlns:a16="http://schemas.microsoft.com/office/drawing/2014/main" id="{DE4A521F-C8DD-91A0-403C-844E8FDEBB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06103" y="4589735"/>
            <a:ext cx="396240" cy="396240"/>
          </a:xfrm>
          <a:prstGeom prst="rect">
            <a:avLst/>
          </a:prstGeom>
        </p:spPr>
      </p:pic>
    </p:spTree>
    <p:custDataLst>
      <p:tags r:id="rId1"/>
    </p:custDataLst>
    <p:extLst>
      <p:ext uri="{BB962C8B-B14F-4D97-AF65-F5344CB8AC3E}">
        <p14:creationId xmlns:p14="http://schemas.microsoft.com/office/powerpoint/2010/main" val="3145017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down)">
                                      <p:cBhvr>
                                        <p:cTn id="19" dur="500"/>
                                        <p:tgtEl>
                                          <p:spTgt spid="6">
                                            <p:txEl>
                                              <p:pRg st="1" end="1"/>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down)">
                                      <p:cBhvr>
                                        <p:cTn id="23" dur="500"/>
                                        <p:tgtEl>
                                          <p:spTgt spid="6">
                                            <p:txEl>
                                              <p:pRg st="2" end="2"/>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grpSp>
        <p:nvGrpSpPr>
          <p:cNvPr id="4292" name="Google Shape;4292;p54"/>
          <p:cNvGrpSpPr/>
          <p:nvPr/>
        </p:nvGrpSpPr>
        <p:grpSpPr>
          <a:xfrm>
            <a:off x="444758" y="3971822"/>
            <a:ext cx="840780" cy="813626"/>
            <a:chOff x="3216625" y="4232525"/>
            <a:chExt cx="126175" cy="122100"/>
          </a:xfrm>
        </p:grpSpPr>
        <p:sp>
          <p:nvSpPr>
            <p:cNvPr id="4293" name="Google Shape;4293;p5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2" name="Google Shape;4312;p54"/>
          <p:cNvGrpSpPr/>
          <p:nvPr/>
        </p:nvGrpSpPr>
        <p:grpSpPr>
          <a:xfrm>
            <a:off x="7561620" y="48215"/>
            <a:ext cx="364051" cy="352270"/>
            <a:chOff x="3216625" y="4232525"/>
            <a:chExt cx="126175" cy="122100"/>
          </a:xfrm>
        </p:grpSpPr>
        <p:sp>
          <p:nvSpPr>
            <p:cNvPr id="4313" name="Google Shape;4313;p5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2" name="Google Shape;4332;p54"/>
          <p:cNvGrpSpPr/>
          <p:nvPr/>
        </p:nvGrpSpPr>
        <p:grpSpPr>
          <a:xfrm>
            <a:off x="360835" y="9"/>
            <a:ext cx="1385698" cy="3432265"/>
            <a:chOff x="7737930" y="-375134"/>
            <a:chExt cx="1385698" cy="3432265"/>
          </a:xfrm>
        </p:grpSpPr>
        <p:sp>
          <p:nvSpPr>
            <p:cNvPr id="4333" name="Google Shape;4333;p54"/>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4"/>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5" name="Google Shape;4335;p54"/>
            <p:cNvGrpSpPr/>
            <p:nvPr/>
          </p:nvGrpSpPr>
          <p:grpSpPr>
            <a:xfrm>
              <a:off x="8088503" y="2389866"/>
              <a:ext cx="684551" cy="667265"/>
              <a:chOff x="8088503" y="2389866"/>
              <a:chExt cx="684551" cy="667265"/>
            </a:xfrm>
          </p:grpSpPr>
          <p:sp>
            <p:nvSpPr>
              <p:cNvPr id="4336" name="Google Shape;4336;p54"/>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4"/>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4"/>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4"/>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4"/>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4"/>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4"/>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4"/>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4"/>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4"/>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4"/>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4"/>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4"/>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4"/>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4"/>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4"/>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4"/>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3" name="Google Shape;4353;p54"/>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4"/>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4"/>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4"/>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4"/>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4"/>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4"/>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4"/>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4"/>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4"/>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4"/>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4"/>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4"/>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4"/>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4"/>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4"/>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4"/>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4"/>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4"/>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4"/>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3" name="Google Shape;4393;p54"/>
          <p:cNvGrpSpPr/>
          <p:nvPr/>
        </p:nvGrpSpPr>
        <p:grpSpPr>
          <a:xfrm>
            <a:off x="8166604" y="-1144"/>
            <a:ext cx="704774" cy="3285315"/>
            <a:chOff x="5736300" y="3343825"/>
            <a:chExt cx="160125" cy="746425"/>
          </a:xfrm>
        </p:grpSpPr>
        <p:sp>
          <p:nvSpPr>
            <p:cNvPr id="4394" name="Google Shape;4394;p54"/>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54"/>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54"/>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54"/>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54"/>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54"/>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54"/>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54"/>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54"/>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54"/>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54"/>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54"/>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54"/>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54"/>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54"/>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4"/>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4"/>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4"/>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54"/>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54"/>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54"/>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54"/>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54"/>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54"/>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54"/>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54"/>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54"/>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54"/>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54"/>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54"/>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54"/>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54"/>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54"/>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54"/>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54"/>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54"/>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54"/>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54"/>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54"/>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54"/>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54"/>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54"/>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54"/>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4"/>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4"/>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4"/>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54"/>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54"/>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4"/>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4"/>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4"/>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4"/>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4"/>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4"/>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4"/>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4"/>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4"/>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4"/>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4"/>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4"/>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4"/>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4"/>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4"/>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4"/>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4"/>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4"/>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4"/>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4"/>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4"/>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4"/>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54"/>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54"/>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54"/>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54"/>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54"/>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54"/>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54"/>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54"/>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54"/>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54"/>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54"/>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54"/>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4"/>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4"/>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4"/>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4"/>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4"/>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4"/>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4"/>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4"/>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54"/>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54"/>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4"/>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4"/>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4"/>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4"/>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4"/>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4"/>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54"/>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4"/>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4"/>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4"/>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4"/>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4"/>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4"/>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4"/>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4"/>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4"/>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4"/>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4"/>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4"/>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4"/>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4"/>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4"/>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4"/>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4"/>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4"/>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4"/>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4"/>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4"/>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4"/>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4"/>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4"/>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4"/>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4"/>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4"/>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4"/>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4"/>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4"/>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4"/>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4"/>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4"/>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4"/>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4"/>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4"/>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4"/>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4"/>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4"/>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4"/>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4"/>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4"/>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4"/>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4"/>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4"/>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4"/>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4"/>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4"/>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4"/>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4"/>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4"/>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4"/>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4"/>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4"/>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4"/>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4"/>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4"/>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4"/>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4"/>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4"/>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4"/>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4"/>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4"/>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4"/>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4"/>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4"/>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4"/>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4"/>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4"/>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4"/>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4"/>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4"/>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4"/>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4"/>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4"/>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4"/>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4"/>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4"/>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4"/>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4"/>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4"/>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4"/>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4"/>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4"/>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4"/>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4"/>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4"/>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4"/>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4"/>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4"/>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4"/>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4"/>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245;p60">
            <a:extLst>
              <a:ext uri="{FF2B5EF4-FFF2-40B4-BE49-F238E27FC236}">
                <a16:creationId xmlns:a16="http://schemas.microsoft.com/office/drawing/2014/main" id="{953D96B9-EA58-8C72-EAB8-0507551D3E0D}"/>
              </a:ext>
            </a:extLst>
          </p:cNvPr>
          <p:cNvSpPr txBox="1">
            <a:spLocks/>
          </p:cNvSpPr>
          <p:nvPr/>
        </p:nvSpPr>
        <p:spPr>
          <a:xfrm>
            <a:off x="2564349" y="1058860"/>
            <a:ext cx="480083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5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ctr"/>
            <a:r>
              <a:rPr lang="vi-VN" sz="3200" b="1">
                <a:solidFill>
                  <a:schemeClr val="bg2"/>
                </a:solidFill>
                <a:latin typeface="Arial" panose="020B0604020202020204" pitchFamily="34" charset="0"/>
                <a:cs typeface="Arial" panose="020B0604020202020204" pitchFamily="34" charset="0"/>
              </a:rPr>
              <a:t>HƯỚNG DẪN VỀ NHÀ</a:t>
            </a:r>
            <a:endParaRPr lang="vi-VN" sz="3200" b="1" dirty="0">
              <a:solidFill>
                <a:schemeClr val="bg2"/>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149BCBD3-6CDF-CCED-DEFE-DB356AB5C00A}"/>
              </a:ext>
            </a:extLst>
          </p:cNvPr>
          <p:cNvSpPr/>
          <p:nvPr/>
        </p:nvSpPr>
        <p:spPr>
          <a:xfrm>
            <a:off x="2761836" y="1876792"/>
            <a:ext cx="4405859" cy="764193"/>
          </a:xfrm>
          <a:prstGeom prst="roundRect">
            <a:avLst>
              <a:gd name="adj" fmla="val 11184"/>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Ôn lại các kiến thức đã học ở </a:t>
            </a:r>
            <a:r>
              <a:rPr lang="vi-VN" sz="2000" i="1" dirty="0">
                <a:solidFill>
                  <a:schemeClr val="tx1"/>
                </a:solidFill>
                <a:latin typeface="Arial" panose="020B0604020202020204" pitchFamily="34" charset="0"/>
                <a:cs typeface="Arial" panose="020B0604020202020204" pitchFamily="34" charset="0"/>
              </a:rPr>
              <a:t>Bài 3.</a:t>
            </a:r>
            <a:endParaRPr lang="vi-VN" sz="20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D783D45-0898-D81D-4E8A-73FB464E6E22}"/>
              </a:ext>
            </a:extLst>
          </p:cNvPr>
          <p:cNvSpPr/>
          <p:nvPr/>
        </p:nvSpPr>
        <p:spPr>
          <a:xfrm>
            <a:off x="2762141" y="2951315"/>
            <a:ext cx="4405859" cy="1105968"/>
          </a:xfrm>
          <a:prstGeom prst="roundRect">
            <a:avLst>
              <a:gd name="adj" fmla="val 11184"/>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Đọc và tìm hiểu trước nội dung </a:t>
            </a:r>
          </a:p>
          <a:p>
            <a:pPr algn="ctr">
              <a:lnSpc>
                <a:spcPct val="150000"/>
              </a:lnSpc>
            </a:pPr>
            <a:r>
              <a:rPr lang="vi-VN" sz="1800" i="1" dirty="0">
                <a:latin typeface="Arial" panose="020B0604020202020204" pitchFamily="34" charset="0"/>
                <a:cs typeface="Arial" panose="020B0604020202020204" pitchFamily="34" charset="0"/>
              </a:rPr>
              <a:t>Bài 4: Ý tưởng thiết kế thời trang.</a:t>
            </a:r>
            <a:endParaRPr lang="vi-VN" sz="1800" dirty="0">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4"/>
        <p:cNvGrpSpPr/>
        <p:nvPr/>
      </p:nvGrpSpPr>
      <p:grpSpPr>
        <a:xfrm>
          <a:off x="0" y="0"/>
          <a:ext cx="0" cy="0"/>
          <a:chOff x="0" y="0"/>
          <a:chExt cx="0" cy="0"/>
        </a:xfrm>
      </p:grpSpPr>
      <p:grpSp>
        <p:nvGrpSpPr>
          <p:cNvPr id="5079" name="Google Shape;5079;p62"/>
          <p:cNvGrpSpPr/>
          <p:nvPr/>
        </p:nvGrpSpPr>
        <p:grpSpPr>
          <a:xfrm>
            <a:off x="7672884" y="-410799"/>
            <a:ext cx="2085765" cy="1616139"/>
            <a:chOff x="4947175" y="3730225"/>
            <a:chExt cx="387525" cy="300275"/>
          </a:xfrm>
        </p:grpSpPr>
        <p:sp>
          <p:nvSpPr>
            <p:cNvPr id="5080" name="Google Shape;5080;p62"/>
            <p:cNvSpPr/>
            <p:nvPr/>
          </p:nvSpPr>
          <p:spPr>
            <a:xfrm>
              <a:off x="4952650" y="3730225"/>
              <a:ext cx="382050" cy="270475"/>
            </a:xfrm>
            <a:custGeom>
              <a:avLst/>
              <a:gdLst/>
              <a:ahLst/>
              <a:cxnLst/>
              <a:rect l="l" t="t" r="r" b="b"/>
              <a:pathLst>
                <a:path w="15282" h="10819" extrusionOk="0">
                  <a:moveTo>
                    <a:pt x="15056" y="0"/>
                  </a:moveTo>
                  <a:cubicBezTo>
                    <a:pt x="10421" y="281"/>
                    <a:pt x="6102" y="706"/>
                    <a:pt x="1598" y="2125"/>
                  </a:cubicBezTo>
                  <a:cubicBezTo>
                    <a:pt x="1029" y="2297"/>
                    <a:pt x="515" y="2297"/>
                    <a:pt x="1" y="2626"/>
                  </a:cubicBezTo>
                  <a:cubicBezTo>
                    <a:pt x="241" y="4168"/>
                    <a:pt x="3867" y="6972"/>
                    <a:pt x="6034" y="9276"/>
                  </a:cubicBezTo>
                  <a:cubicBezTo>
                    <a:pt x="7083" y="10391"/>
                    <a:pt x="7892" y="10818"/>
                    <a:pt x="8567" y="10818"/>
                  </a:cubicBezTo>
                  <a:cubicBezTo>
                    <a:pt x="9377" y="10818"/>
                    <a:pt x="9993" y="10202"/>
                    <a:pt x="10599" y="9420"/>
                  </a:cubicBezTo>
                  <a:cubicBezTo>
                    <a:pt x="11703" y="7994"/>
                    <a:pt x="14404" y="5272"/>
                    <a:pt x="15254" y="3318"/>
                  </a:cubicBezTo>
                  <a:cubicBezTo>
                    <a:pt x="15268" y="3298"/>
                    <a:pt x="15275" y="3277"/>
                    <a:pt x="15282" y="3256"/>
                  </a:cubicBezTo>
                  <a:lnTo>
                    <a:pt x="15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62"/>
            <p:cNvSpPr/>
            <p:nvPr/>
          </p:nvSpPr>
          <p:spPr>
            <a:xfrm>
              <a:off x="5182825" y="3738600"/>
              <a:ext cx="128125" cy="73925"/>
            </a:xfrm>
            <a:custGeom>
              <a:avLst/>
              <a:gdLst/>
              <a:ahLst/>
              <a:cxnLst/>
              <a:rect l="l" t="t" r="r" b="b"/>
              <a:pathLst>
                <a:path w="5125" h="2957" extrusionOk="0">
                  <a:moveTo>
                    <a:pt x="1543" y="1"/>
                  </a:moveTo>
                  <a:cubicBezTo>
                    <a:pt x="1029" y="56"/>
                    <a:pt x="515" y="111"/>
                    <a:pt x="1" y="179"/>
                  </a:cubicBezTo>
                  <a:cubicBezTo>
                    <a:pt x="2119" y="1173"/>
                    <a:pt x="4669" y="2860"/>
                    <a:pt x="4669" y="2860"/>
                  </a:cubicBezTo>
                  <a:lnTo>
                    <a:pt x="4827" y="2935"/>
                  </a:lnTo>
                  <a:cubicBezTo>
                    <a:pt x="4827" y="2935"/>
                    <a:pt x="4870" y="2956"/>
                    <a:pt x="4919" y="2956"/>
                  </a:cubicBezTo>
                  <a:cubicBezTo>
                    <a:pt x="5012" y="2956"/>
                    <a:pt x="5125" y="2879"/>
                    <a:pt x="4985" y="2428"/>
                  </a:cubicBezTo>
                  <a:cubicBezTo>
                    <a:pt x="4334" y="1571"/>
                    <a:pt x="2757" y="639"/>
                    <a:pt x="1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62"/>
            <p:cNvSpPr/>
            <p:nvPr/>
          </p:nvSpPr>
          <p:spPr>
            <a:xfrm>
              <a:off x="5079475" y="3754025"/>
              <a:ext cx="182125" cy="109900"/>
            </a:xfrm>
            <a:custGeom>
              <a:avLst/>
              <a:gdLst/>
              <a:ahLst/>
              <a:cxnLst/>
              <a:rect l="l" t="t" r="r" b="b"/>
              <a:pathLst>
                <a:path w="7285" h="4396" extrusionOk="0">
                  <a:moveTo>
                    <a:pt x="1276" y="1"/>
                  </a:moveTo>
                  <a:cubicBezTo>
                    <a:pt x="851" y="83"/>
                    <a:pt x="426" y="165"/>
                    <a:pt x="1" y="255"/>
                  </a:cubicBezTo>
                  <a:cubicBezTo>
                    <a:pt x="728" y="508"/>
                    <a:pt x="2160" y="1221"/>
                    <a:pt x="6829" y="4299"/>
                  </a:cubicBezTo>
                  <a:lnTo>
                    <a:pt x="6994" y="4375"/>
                  </a:lnTo>
                  <a:cubicBezTo>
                    <a:pt x="6994" y="4375"/>
                    <a:pt x="7036" y="4396"/>
                    <a:pt x="7084" y="4396"/>
                  </a:cubicBezTo>
                  <a:cubicBezTo>
                    <a:pt x="7175" y="4396"/>
                    <a:pt x="7284" y="4319"/>
                    <a:pt x="7144" y="3868"/>
                  </a:cubicBezTo>
                  <a:cubicBezTo>
                    <a:pt x="6294" y="2743"/>
                    <a:pt x="2880" y="851"/>
                    <a:pt x="1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62"/>
            <p:cNvSpPr/>
            <p:nvPr/>
          </p:nvSpPr>
          <p:spPr>
            <a:xfrm>
              <a:off x="5001675" y="3772025"/>
              <a:ext cx="217750" cy="142300"/>
            </a:xfrm>
            <a:custGeom>
              <a:avLst/>
              <a:gdLst/>
              <a:ahLst/>
              <a:cxnLst/>
              <a:rect l="l" t="t" r="r" b="b"/>
              <a:pathLst>
                <a:path w="8710" h="5692" extrusionOk="0">
                  <a:moveTo>
                    <a:pt x="1193" y="1"/>
                  </a:moveTo>
                  <a:cubicBezTo>
                    <a:pt x="802" y="110"/>
                    <a:pt x="398" y="220"/>
                    <a:pt x="0" y="344"/>
                  </a:cubicBezTo>
                  <a:cubicBezTo>
                    <a:pt x="2797" y="1708"/>
                    <a:pt x="8255" y="5595"/>
                    <a:pt x="8255" y="5595"/>
                  </a:cubicBezTo>
                  <a:lnTo>
                    <a:pt x="8412" y="5670"/>
                  </a:lnTo>
                  <a:cubicBezTo>
                    <a:pt x="8412" y="5670"/>
                    <a:pt x="8456" y="5691"/>
                    <a:pt x="8504" y="5691"/>
                  </a:cubicBezTo>
                  <a:cubicBezTo>
                    <a:pt x="8597" y="5691"/>
                    <a:pt x="8710" y="5614"/>
                    <a:pt x="8570" y="5163"/>
                  </a:cubicBezTo>
                  <a:cubicBezTo>
                    <a:pt x="7665" y="3963"/>
                    <a:pt x="2976" y="1070"/>
                    <a:pt x="1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62"/>
            <p:cNvSpPr/>
            <p:nvPr/>
          </p:nvSpPr>
          <p:spPr>
            <a:xfrm>
              <a:off x="4947175" y="3730225"/>
              <a:ext cx="387525" cy="300275"/>
            </a:xfrm>
            <a:custGeom>
              <a:avLst/>
              <a:gdLst/>
              <a:ahLst/>
              <a:cxnLst/>
              <a:rect l="l" t="t" r="r" b="b"/>
              <a:pathLst>
                <a:path w="15501" h="12011" extrusionOk="0">
                  <a:moveTo>
                    <a:pt x="15275" y="0"/>
                  </a:moveTo>
                  <a:cubicBezTo>
                    <a:pt x="14191" y="2057"/>
                    <a:pt x="11250" y="5999"/>
                    <a:pt x="10229" y="7315"/>
                  </a:cubicBezTo>
                  <a:cubicBezTo>
                    <a:pt x="9623" y="8093"/>
                    <a:pt x="9005" y="8710"/>
                    <a:pt x="8194" y="8710"/>
                  </a:cubicBezTo>
                  <a:cubicBezTo>
                    <a:pt x="7518" y="8710"/>
                    <a:pt x="6710" y="8282"/>
                    <a:pt x="5663" y="7164"/>
                  </a:cubicBezTo>
                  <a:cubicBezTo>
                    <a:pt x="4237" y="5649"/>
                    <a:pt x="2091" y="4292"/>
                    <a:pt x="720" y="3092"/>
                  </a:cubicBezTo>
                  <a:cubicBezTo>
                    <a:pt x="542" y="2934"/>
                    <a:pt x="370" y="2783"/>
                    <a:pt x="220" y="2626"/>
                  </a:cubicBezTo>
                  <a:cubicBezTo>
                    <a:pt x="124" y="2825"/>
                    <a:pt x="55" y="3010"/>
                    <a:pt x="21" y="3181"/>
                  </a:cubicBezTo>
                  <a:cubicBezTo>
                    <a:pt x="0" y="3277"/>
                    <a:pt x="206" y="4737"/>
                    <a:pt x="220" y="4840"/>
                  </a:cubicBezTo>
                  <a:cubicBezTo>
                    <a:pt x="460" y="6376"/>
                    <a:pt x="3997" y="8515"/>
                    <a:pt x="6157" y="10818"/>
                  </a:cubicBezTo>
                  <a:cubicBezTo>
                    <a:pt x="6970" y="11682"/>
                    <a:pt x="7651" y="12010"/>
                    <a:pt x="8240" y="12010"/>
                  </a:cubicBezTo>
                  <a:cubicBezTo>
                    <a:pt x="9324" y="12010"/>
                    <a:pt x="10096" y="10899"/>
                    <a:pt x="10812" y="9975"/>
                  </a:cubicBezTo>
                  <a:cubicBezTo>
                    <a:pt x="11922" y="8549"/>
                    <a:pt x="14630" y="5272"/>
                    <a:pt x="15480" y="3318"/>
                  </a:cubicBezTo>
                  <a:cubicBezTo>
                    <a:pt x="15487" y="3298"/>
                    <a:pt x="15494" y="3277"/>
                    <a:pt x="15501" y="3256"/>
                  </a:cubicBezTo>
                  <a:lnTo>
                    <a:pt x="15412" y="487"/>
                  </a:lnTo>
                  <a:cubicBezTo>
                    <a:pt x="15364" y="254"/>
                    <a:pt x="15343" y="192"/>
                    <a:pt x="15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5" name="Google Shape;5085;p62"/>
          <p:cNvGrpSpPr/>
          <p:nvPr/>
        </p:nvGrpSpPr>
        <p:grpSpPr>
          <a:xfrm>
            <a:off x="346530" y="-375134"/>
            <a:ext cx="835320" cy="2069023"/>
            <a:chOff x="7737930" y="-375134"/>
            <a:chExt cx="1385698" cy="3432265"/>
          </a:xfrm>
        </p:grpSpPr>
        <p:sp>
          <p:nvSpPr>
            <p:cNvPr id="5086" name="Google Shape;5086;p62"/>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62"/>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8" name="Google Shape;5088;p62"/>
            <p:cNvGrpSpPr/>
            <p:nvPr/>
          </p:nvGrpSpPr>
          <p:grpSpPr>
            <a:xfrm>
              <a:off x="8088503" y="2389866"/>
              <a:ext cx="684551" cy="667265"/>
              <a:chOff x="8088503" y="2389866"/>
              <a:chExt cx="684551" cy="667265"/>
            </a:xfrm>
          </p:grpSpPr>
          <p:sp>
            <p:nvSpPr>
              <p:cNvPr id="5089" name="Google Shape;5089;p62"/>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62"/>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62"/>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62"/>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62"/>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62"/>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62"/>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62"/>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62"/>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62"/>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62"/>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62"/>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62"/>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62"/>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62"/>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62"/>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62"/>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6" name="Google Shape;5106;p62"/>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62"/>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62"/>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62"/>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62"/>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62"/>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62"/>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62"/>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62"/>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62"/>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62"/>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62"/>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62"/>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62"/>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62"/>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62"/>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62"/>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62"/>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62"/>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62"/>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123;p41">
            <a:extLst>
              <a:ext uri="{FF2B5EF4-FFF2-40B4-BE49-F238E27FC236}">
                <a16:creationId xmlns:a16="http://schemas.microsoft.com/office/drawing/2014/main" id="{2EB79A4F-9B9C-E0D0-0EE4-E966AB10939B}"/>
              </a:ext>
            </a:extLst>
          </p:cNvPr>
          <p:cNvGrpSpPr/>
          <p:nvPr/>
        </p:nvGrpSpPr>
        <p:grpSpPr>
          <a:xfrm>
            <a:off x="4151608" y="4197185"/>
            <a:ext cx="840780" cy="813626"/>
            <a:chOff x="3216625" y="4232525"/>
            <a:chExt cx="126175" cy="122100"/>
          </a:xfrm>
        </p:grpSpPr>
        <p:sp>
          <p:nvSpPr>
            <p:cNvPr id="11" name="Google Shape;3124;p41">
              <a:extLst>
                <a:ext uri="{FF2B5EF4-FFF2-40B4-BE49-F238E27FC236}">
                  <a16:creationId xmlns:a16="http://schemas.microsoft.com/office/drawing/2014/main" id="{346B1BE7-A306-567A-3348-8F9DFB6B32B4}"/>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5;p41">
              <a:extLst>
                <a:ext uri="{FF2B5EF4-FFF2-40B4-BE49-F238E27FC236}">
                  <a16:creationId xmlns:a16="http://schemas.microsoft.com/office/drawing/2014/main" id="{85ED8416-B3CC-B648-496A-9E0B35E0C7F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6;p41">
              <a:extLst>
                <a:ext uri="{FF2B5EF4-FFF2-40B4-BE49-F238E27FC236}">
                  <a16:creationId xmlns:a16="http://schemas.microsoft.com/office/drawing/2014/main" id="{2EEF6B87-465F-1A7C-24F3-BC1A4DCA2483}"/>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27;p41">
              <a:extLst>
                <a:ext uri="{FF2B5EF4-FFF2-40B4-BE49-F238E27FC236}">
                  <a16:creationId xmlns:a16="http://schemas.microsoft.com/office/drawing/2014/main" id="{2C4C4AE9-4F96-68EE-49C8-8A9773E8513C}"/>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28;p41">
              <a:extLst>
                <a:ext uri="{FF2B5EF4-FFF2-40B4-BE49-F238E27FC236}">
                  <a16:creationId xmlns:a16="http://schemas.microsoft.com/office/drawing/2014/main" id="{A850B150-D8A7-975D-F185-D7EF9A98E09E}"/>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29;p41">
              <a:extLst>
                <a:ext uri="{FF2B5EF4-FFF2-40B4-BE49-F238E27FC236}">
                  <a16:creationId xmlns:a16="http://schemas.microsoft.com/office/drawing/2014/main" id="{F964B8FD-5FA5-54FB-3917-2705C33DE39D}"/>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0;p41">
              <a:extLst>
                <a:ext uri="{FF2B5EF4-FFF2-40B4-BE49-F238E27FC236}">
                  <a16:creationId xmlns:a16="http://schemas.microsoft.com/office/drawing/2014/main" id="{DC377D66-F86E-906E-60C8-0D568C206C53}"/>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1;p41">
              <a:extLst>
                <a:ext uri="{FF2B5EF4-FFF2-40B4-BE49-F238E27FC236}">
                  <a16:creationId xmlns:a16="http://schemas.microsoft.com/office/drawing/2014/main" id="{38BCFBE9-DFD0-5286-DA2D-511973B71AC4}"/>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32;p41">
              <a:extLst>
                <a:ext uri="{FF2B5EF4-FFF2-40B4-BE49-F238E27FC236}">
                  <a16:creationId xmlns:a16="http://schemas.microsoft.com/office/drawing/2014/main" id="{534E8981-DE97-C812-D6C8-F02A9071AC7B}"/>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33;p41">
              <a:extLst>
                <a:ext uri="{FF2B5EF4-FFF2-40B4-BE49-F238E27FC236}">
                  <a16:creationId xmlns:a16="http://schemas.microsoft.com/office/drawing/2014/main" id="{3882BE0E-2FB3-F3E9-1DBD-338538C0231F}"/>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34;p41">
              <a:extLst>
                <a:ext uri="{FF2B5EF4-FFF2-40B4-BE49-F238E27FC236}">
                  <a16:creationId xmlns:a16="http://schemas.microsoft.com/office/drawing/2014/main" id="{65613DE5-E039-403F-E787-6C29E08DDF59}"/>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35;p41">
              <a:extLst>
                <a:ext uri="{FF2B5EF4-FFF2-40B4-BE49-F238E27FC236}">
                  <a16:creationId xmlns:a16="http://schemas.microsoft.com/office/drawing/2014/main" id="{A9CBB041-D942-F2CB-0FFD-BAD631E5103C}"/>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6;p41">
              <a:extLst>
                <a:ext uri="{FF2B5EF4-FFF2-40B4-BE49-F238E27FC236}">
                  <a16:creationId xmlns:a16="http://schemas.microsoft.com/office/drawing/2014/main" id="{A8013A0C-5C48-E350-9085-ABFDAF533F56}"/>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37;p41">
              <a:extLst>
                <a:ext uri="{FF2B5EF4-FFF2-40B4-BE49-F238E27FC236}">
                  <a16:creationId xmlns:a16="http://schemas.microsoft.com/office/drawing/2014/main" id="{F7D8762C-E14F-B336-C3AC-B7F23586C258}"/>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38;p41">
              <a:extLst>
                <a:ext uri="{FF2B5EF4-FFF2-40B4-BE49-F238E27FC236}">
                  <a16:creationId xmlns:a16="http://schemas.microsoft.com/office/drawing/2014/main" id="{0C1F15BC-7BD9-F6C1-41A0-CF65B98AB715}"/>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39;p41">
              <a:extLst>
                <a:ext uri="{FF2B5EF4-FFF2-40B4-BE49-F238E27FC236}">
                  <a16:creationId xmlns:a16="http://schemas.microsoft.com/office/drawing/2014/main" id="{4BA15FB7-F8A4-5ED4-8787-6545C6FB9372}"/>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0;p41">
              <a:extLst>
                <a:ext uri="{FF2B5EF4-FFF2-40B4-BE49-F238E27FC236}">
                  <a16:creationId xmlns:a16="http://schemas.microsoft.com/office/drawing/2014/main" id="{4AE294C2-A604-3D6C-6DD2-8F487559D7A0}"/>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1;p41">
              <a:extLst>
                <a:ext uri="{FF2B5EF4-FFF2-40B4-BE49-F238E27FC236}">
                  <a16:creationId xmlns:a16="http://schemas.microsoft.com/office/drawing/2014/main" id="{7E52D6C4-1C05-94F0-E8B0-9F9659E43051}"/>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2;p41">
              <a:extLst>
                <a:ext uri="{FF2B5EF4-FFF2-40B4-BE49-F238E27FC236}">
                  <a16:creationId xmlns:a16="http://schemas.microsoft.com/office/drawing/2014/main" id="{DB75C113-47F9-0DE5-23C2-3618E47D60C2}"/>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143;p41">
            <a:extLst>
              <a:ext uri="{FF2B5EF4-FFF2-40B4-BE49-F238E27FC236}">
                <a16:creationId xmlns:a16="http://schemas.microsoft.com/office/drawing/2014/main" id="{E6A73353-FF27-CBDD-8720-E93B675AA0A5}"/>
              </a:ext>
            </a:extLst>
          </p:cNvPr>
          <p:cNvGrpSpPr/>
          <p:nvPr/>
        </p:nvGrpSpPr>
        <p:grpSpPr>
          <a:xfrm>
            <a:off x="2248246" y="268593"/>
            <a:ext cx="575724" cy="557093"/>
            <a:chOff x="3216625" y="4232525"/>
            <a:chExt cx="126175" cy="122100"/>
          </a:xfrm>
        </p:grpSpPr>
        <p:sp>
          <p:nvSpPr>
            <p:cNvPr id="31" name="Google Shape;3144;p41">
              <a:extLst>
                <a:ext uri="{FF2B5EF4-FFF2-40B4-BE49-F238E27FC236}">
                  <a16:creationId xmlns:a16="http://schemas.microsoft.com/office/drawing/2014/main" id="{37362C3D-6C7C-8F15-E373-A5185ECE4499}"/>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5;p41">
              <a:extLst>
                <a:ext uri="{FF2B5EF4-FFF2-40B4-BE49-F238E27FC236}">
                  <a16:creationId xmlns:a16="http://schemas.microsoft.com/office/drawing/2014/main" id="{1E627777-0A2D-AABA-1F41-B0418EDC172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46;p41">
              <a:extLst>
                <a:ext uri="{FF2B5EF4-FFF2-40B4-BE49-F238E27FC236}">
                  <a16:creationId xmlns:a16="http://schemas.microsoft.com/office/drawing/2014/main" id="{E56D264E-C985-2AE1-B74C-467E0851EDB3}"/>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47;p41">
              <a:extLst>
                <a:ext uri="{FF2B5EF4-FFF2-40B4-BE49-F238E27FC236}">
                  <a16:creationId xmlns:a16="http://schemas.microsoft.com/office/drawing/2014/main" id="{8C34B2EC-FBB1-79CF-A2DE-2B4D87E8B62F}"/>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48;p41">
              <a:extLst>
                <a:ext uri="{FF2B5EF4-FFF2-40B4-BE49-F238E27FC236}">
                  <a16:creationId xmlns:a16="http://schemas.microsoft.com/office/drawing/2014/main" id="{D9B9D1A3-842D-01CF-A591-00FE386520F5}"/>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49;p41">
              <a:extLst>
                <a:ext uri="{FF2B5EF4-FFF2-40B4-BE49-F238E27FC236}">
                  <a16:creationId xmlns:a16="http://schemas.microsoft.com/office/drawing/2014/main" id="{AF24C17E-828F-4FD4-426F-7868E2D52145}"/>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50;p41">
              <a:extLst>
                <a:ext uri="{FF2B5EF4-FFF2-40B4-BE49-F238E27FC236}">
                  <a16:creationId xmlns:a16="http://schemas.microsoft.com/office/drawing/2014/main" id="{C0C12B79-7B57-CDF6-9D01-E4EBA8BC9749}"/>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51;p41">
              <a:extLst>
                <a:ext uri="{FF2B5EF4-FFF2-40B4-BE49-F238E27FC236}">
                  <a16:creationId xmlns:a16="http://schemas.microsoft.com/office/drawing/2014/main" id="{C078F5B0-1AAB-20E3-4370-3602817E587E}"/>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52;p41">
              <a:extLst>
                <a:ext uri="{FF2B5EF4-FFF2-40B4-BE49-F238E27FC236}">
                  <a16:creationId xmlns:a16="http://schemas.microsoft.com/office/drawing/2014/main" id="{CC6CE1DE-9400-1487-6951-38908D950CD1}"/>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53;p41">
              <a:extLst>
                <a:ext uri="{FF2B5EF4-FFF2-40B4-BE49-F238E27FC236}">
                  <a16:creationId xmlns:a16="http://schemas.microsoft.com/office/drawing/2014/main" id="{75F415B9-42AB-CE06-F8F7-F417AD9C6BA0}"/>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54;p41">
              <a:extLst>
                <a:ext uri="{FF2B5EF4-FFF2-40B4-BE49-F238E27FC236}">
                  <a16:creationId xmlns:a16="http://schemas.microsoft.com/office/drawing/2014/main" id="{3D762171-E4E5-618C-1662-9395C95F69A6}"/>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5;p41">
              <a:extLst>
                <a:ext uri="{FF2B5EF4-FFF2-40B4-BE49-F238E27FC236}">
                  <a16:creationId xmlns:a16="http://schemas.microsoft.com/office/drawing/2014/main" id="{17ECC7F3-3D8D-9ABD-82FF-F68E8EA3F21C}"/>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56;p41">
              <a:extLst>
                <a:ext uri="{FF2B5EF4-FFF2-40B4-BE49-F238E27FC236}">
                  <a16:creationId xmlns:a16="http://schemas.microsoft.com/office/drawing/2014/main" id="{AD105FE7-6492-ECC1-6186-70B14BE7B535}"/>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57;p41">
              <a:extLst>
                <a:ext uri="{FF2B5EF4-FFF2-40B4-BE49-F238E27FC236}">
                  <a16:creationId xmlns:a16="http://schemas.microsoft.com/office/drawing/2014/main" id="{B9119272-47D8-FBF7-7F39-09884A4A51DB}"/>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58;p41">
              <a:extLst>
                <a:ext uri="{FF2B5EF4-FFF2-40B4-BE49-F238E27FC236}">
                  <a16:creationId xmlns:a16="http://schemas.microsoft.com/office/drawing/2014/main" id="{887F113A-9B76-F7D0-E4AD-488833EB5476}"/>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59;p41">
              <a:extLst>
                <a:ext uri="{FF2B5EF4-FFF2-40B4-BE49-F238E27FC236}">
                  <a16:creationId xmlns:a16="http://schemas.microsoft.com/office/drawing/2014/main" id="{1A6FD11F-98D3-9C12-58E1-E30CAF461F67}"/>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60;p41">
              <a:extLst>
                <a:ext uri="{FF2B5EF4-FFF2-40B4-BE49-F238E27FC236}">
                  <a16:creationId xmlns:a16="http://schemas.microsoft.com/office/drawing/2014/main" id="{0BE6C889-26A9-F4C0-AE30-B981C9CB423E}"/>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61;p41">
              <a:extLst>
                <a:ext uri="{FF2B5EF4-FFF2-40B4-BE49-F238E27FC236}">
                  <a16:creationId xmlns:a16="http://schemas.microsoft.com/office/drawing/2014/main" id="{39B9CAFA-1009-0FB3-8520-9682A5BFBB8D}"/>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62;p41">
              <a:extLst>
                <a:ext uri="{FF2B5EF4-FFF2-40B4-BE49-F238E27FC236}">
                  <a16:creationId xmlns:a16="http://schemas.microsoft.com/office/drawing/2014/main" id="{4C56DDFC-02B7-42D1-8184-278ECF4B8770}"/>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3163;p41">
            <a:extLst>
              <a:ext uri="{FF2B5EF4-FFF2-40B4-BE49-F238E27FC236}">
                <a16:creationId xmlns:a16="http://schemas.microsoft.com/office/drawing/2014/main" id="{7AB03214-5E41-A6F5-68BB-9D5AB3D2F6ED}"/>
              </a:ext>
            </a:extLst>
          </p:cNvPr>
          <p:cNvGrpSpPr/>
          <p:nvPr/>
        </p:nvGrpSpPr>
        <p:grpSpPr>
          <a:xfrm>
            <a:off x="7529921" y="1057751"/>
            <a:ext cx="379759" cy="367487"/>
            <a:chOff x="3216625" y="4232525"/>
            <a:chExt cx="126175" cy="122100"/>
          </a:xfrm>
        </p:grpSpPr>
        <p:sp>
          <p:nvSpPr>
            <p:cNvPr id="51" name="Google Shape;3164;p41">
              <a:extLst>
                <a:ext uri="{FF2B5EF4-FFF2-40B4-BE49-F238E27FC236}">
                  <a16:creationId xmlns:a16="http://schemas.microsoft.com/office/drawing/2014/main" id="{8B430043-2109-F17C-DF23-6467B4206954}"/>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65;p41">
              <a:extLst>
                <a:ext uri="{FF2B5EF4-FFF2-40B4-BE49-F238E27FC236}">
                  <a16:creationId xmlns:a16="http://schemas.microsoft.com/office/drawing/2014/main" id="{21FD7EAE-ABF1-74FF-9546-DCA78779EA94}"/>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66;p41">
              <a:extLst>
                <a:ext uri="{FF2B5EF4-FFF2-40B4-BE49-F238E27FC236}">
                  <a16:creationId xmlns:a16="http://schemas.microsoft.com/office/drawing/2014/main" id="{1C31C8A2-05EB-2610-C4FC-ECDEA2DE6B68}"/>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67;p41">
              <a:extLst>
                <a:ext uri="{FF2B5EF4-FFF2-40B4-BE49-F238E27FC236}">
                  <a16:creationId xmlns:a16="http://schemas.microsoft.com/office/drawing/2014/main" id="{9037E343-FAF1-9B51-FF42-4E8EF5417AE6}"/>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68;p41">
              <a:extLst>
                <a:ext uri="{FF2B5EF4-FFF2-40B4-BE49-F238E27FC236}">
                  <a16:creationId xmlns:a16="http://schemas.microsoft.com/office/drawing/2014/main" id="{A477E927-A521-5294-783A-A844D99A596B}"/>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69;p41">
              <a:extLst>
                <a:ext uri="{FF2B5EF4-FFF2-40B4-BE49-F238E27FC236}">
                  <a16:creationId xmlns:a16="http://schemas.microsoft.com/office/drawing/2014/main" id="{C72C6806-6FCA-FEA4-39FC-E6192D554E00}"/>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70;p41">
              <a:extLst>
                <a:ext uri="{FF2B5EF4-FFF2-40B4-BE49-F238E27FC236}">
                  <a16:creationId xmlns:a16="http://schemas.microsoft.com/office/drawing/2014/main" id="{6F64E02B-E25A-BEF0-2B57-E7EB399AB08D}"/>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71;p41">
              <a:extLst>
                <a:ext uri="{FF2B5EF4-FFF2-40B4-BE49-F238E27FC236}">
                  <a16:creationId xmlns:a16="http://schemas.microsoft.com/office/drawing/2014/main" id="{256A0EC4-9E36-015F-6B70-E6A3FA73F556}"/>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72;p41">
              <a:extLst>
                <a:ext uri="{FF2B5EF4-FFF2-40B4-BE49-F238E27FC236}">
                  <a16:creationId xmlns:a16="http://schemas.microsoft.com/office/drawing/2014/main" id="{1A1C8D22-E5E7-584C-1C72-AD3F6058E897}"/>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73;p41">
              <a:extLst>
                <a:ext uri="{FF2B5EF4-FFF2-40B4-BE49-F238E27FC236}">
                  <a16:creationId xmlns:a16="http://schemas.microsoft.com/office/drawing/2014/main" id="{32BD6BE8-ED58-117D-E48A-8E228197E0DF}"/>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74;p41">
              <a:extLst>
                <a:ext uri="{FF2B5EF4-FFF2-40B4-BE49-F238E27FC236}">
                  <a16:creationId xmlns:a16="http://schemas.microsoft.com/office/drawing/2014/main" id="{CAB4B4FD-D9AA-6BCA-2B8B-704A87DA2C9A}"/>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75;p41">
              <a:extLst>
                <a:ext uri="{FF2B5EF4-FFF2-40B4-BE49-F238E27FC236}">
                  <a16:creationId xmlns:a16="http://schemas.microsoft.com/office/drawing/2014/main" id="{49E7B904-1E00-C9A3-2B74-06180F0AD729}"/>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76;p41">
              <a:extLst>
                <a:ext uri="{FF2B5EF4-FFF2-40B4-BE49-F238E27FC236}">
                  <a16:creationId xmlns:a16="http://schemas.microsoft.com/office/drawing/2014/main" id="{86C12E2F-A2B9-3A83-4B73-6C5EA6155BEE}"/>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3177;p41">
              <a:extLst>
                <a:ext uri="{FF2B5EF4-FFF2-40B4-BE49-F238E27FC236}">
                  <a16:creationId xmlns:a16="http://schemas.microsoft.com/office/drawing/2014/main" id="{F50B467B-B0C3-AA93-3B91-C0F2362CAC6B}"/>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3178;p41">
              <a:extLst>
                <a:ext uri="{FF2B5EF4-FFF2-40B4-BE49-F238E27FC236}">
                  <a16:creationId xmlns:a16="http://schemas.microsoft.com/office/drawing/2014/main" id="{83B48A49-AD4E-EA59-0BA2-9732ADFCB607}"/>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3179;p41">
              <a:extLst>
                <a:ext uri="{FF2B5EF4-FFF2-40B4-BE49-F238E27FC236}">
                  <a16:creationId xmlns:a16="http://schemas.microsoft.com/office/drawing/2014/main" id="{1F6C8318-1DF3-6BBC-51BC-01F3ED70ABCE}"/>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3180;p41">
              <a:extLst>
                <a:ext uri="{FF2B5EF4-FFF2-40B4-BE49-F238E27FC236}">
                  <a16:creationId xmlns:a16="http://schemas.microsoft.com/office/drawing/2014/main" id="{D3A1C010-A18D-874A-08B5-1DE3012C931A}"/>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3181;p41">
              <a:extLst>
                <a:ext uri="{FF2B5EF4-FFF2-40B4-BE49-F238E27FC236}">
                  <a16:creationId xmlns:a16="http://schemas.microsoft.com/office/drawing/2014/main" id="{A80B4FF5-4CF0-1626-7354-D699EDE3FA2A}"/>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3182;p41">
              <a:extLst>
                <a:ext uri="{FF2B5EF4-FFF2-40B4-BE49-F238E27FC236}">
                  <a16:creationId xmlns:a16="http://schemas.microsoft.com/office/drawing/2014/main" id="{FA592DE4-D2C8-8356-5A30-0CC69C5698F5}"/>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9" name="Google Shape;3183;p41">
            <a:extLst>
              <a:ext uri="{FF2B5EF4-FFF2-40B4-BE49-F238E27FC236}">
                <a16:creationId xmlns:a16="http://schemas.microsoft.com/office/drawing/2014/main" id="{5583F7D1-10DB-D07E-7115-7473AB60C99C}"/>
              </a:ext>
            </a:extLst>
          </p:cNvPr>
          <p:cNvGrpSpPr/>
          <p:nvPr/>
        </p:nvGrpSpPr>
        <p:grpSpPr>
          <a:xfrm>
            <a:off x="-420390" y="2313013"/>
            <a:ext cx="840780" cy="813565"/>
            <a:chOff x="3216625" y="4232525"/>
            <a:chExt cx="126175" cy="122100"/>
          </a:xfrm>
        </p:grpSpPr>
        <p:sp>
          <p:nvSpPr>
            <p:cNvPr id="5130" name="Google Shape;3184;p41">
              <a:extLst>
                <a:ext uri="{FF2B5EF4-FFF2-40B4-BE49-F238E27FC236}">
                  <a16:creationId xmlns:a16="http://schemas.microsoft.com/office/drawing/2014/main" id="{30B99650-2770-B097-4900-1D90C0CE5EFD}"/>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3185;p41">
              <a:extLst>
                <a:ext uri="{FF2B5EF4-FFF2-40B4-BE49-F238E27FC236}">
                  <a16:creationId xmlns:a16="http://schemas.microsoft.com/office/drawing/2014/main" id="{91FE04C0-8BCB-8CC8-2B3E-7286544C3BC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3186;p41">
              <a:extLst>
                <a:ext uri="{FF2B5EF4-FFF2-40B4-BE49-F238E27FC236}">
                  <a16:creationId xmlns:a16="http://schemas.microsoft.com/office/drawing/2014/main" id="{4E751BF6-0BE4-19D9-9A75-C65FC2A488B6}"/>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3187;p41">
              <a:extLst>
                <a:ext uri="{FF2B5EF4-FFF2-40B4-BE49-F238E27FC236}">
                  <a16:creationId xmlns:a16="http://schemas.microsoft.com/office/drawing/2014/main" id="{94CA1BA5-F8C5-3896-7865-CB877DAEFF02}"/>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3188;p41">
              <a:extLst>
                <a:ext uri="{FF2B5EF4-FFF2-40B4-BE49-F238E27FC236}">
                  <a16:creationId xmlns:a16="http://schemas.microsoft.com/office/drawing/2014/main" id="{8E22ACD1-0FC3-99E5-1EAC-66357C73DB18}"/>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3189;p41">
              <a:extLst>
                <a:ext uri="{FF2B5EF4-FFF2-40B4-BE49-F238E27FC236}">
                  <a16:creationId xmlns:a16="http://schemas.microsoft.com/office/drawing/2014/main" id="{7B071755-3F48-10D2-460A-757C0C568A7D}"/>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3190;p41">
              <a:extLst>
                <a:ext uri="{FF2B5EF4-FFF2-40B4-BE49-F238E27FC236}">
                  <a16:creationId xmlns:a16="http://schemas.microsoft.com/office/drawing/2014/main" id="{E13DE038-36F0-D832-6CC2-7017ECE2A94D}"/>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3191;p41">
              <a:extLst>
                <a:ext uri="{FF2B5EF4-FFF2-40B4-BE49-F238E27FC236}">
                  <a16:creationId xmlns:a16="http://schemas.microsoft.com/office/drawing/2014/main" id="{6EDD4AD3-25F6-C307-17B6-473025BCACC7}"/>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3192;p41">
              <a:extLst>
                <a:ext uri="{FF2B5EF4-FFF2-40B4-BE49-F238E27FC236}">
                  <a16:creationId xmlns:a16="http://schemas.microsoft.com/office/drawing/2014/main" id="{2B971035-DD9A-E7F3-F503-34DFBFADAD79}"/>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3193;p41">
              <a:extLst>
                <a:ext uri="{FF2B5EF4-FFF2-40B4-BE49-F238E27FC236}">
                  <a16:creationId xmlns:a16="http://schemas.microsoft.com/office/drawing/2014/main" id="{2D8C1E74-2D34-C90B-F5DA-D65FB0EDCE29}"/>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3194;p41">
              <a:extLst>
                <a:ext uri="{FF2B5EF4-FFF2-40B4-BE49-F238E27FC236}">
                  <a16:creationId xmlns:a16="http://schemas.microsoft.com/office/drawing/2014/main" id="{B3095AC8-AFA7-787A-24C4-3BE8CCBD6EDA}"/>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3195;p41">
              <a:extLst>
                <a:ext uri="{FF2B5EF4-FFF2-40B4-BE49-F238E27FC236}">
                  <a16:creationId xmlns:a16="http://schemas.microsoft.com/office/drawing/2014/main" id="{2CA69761-0F74-1550-6A77-43B9F15FF677}"/>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3196;p41">
              <a:extLst>
                <a:ext uri="{FF2B5EF4-FFF2-40B4-BE49-F238E27FC236}">
                  <a16:creationId xmlns:a16="http://schemas.microsoft.com/office/drawing/2014/main" id="{AC97C7E8-5E07-5EC3-5C58-51C23E75094D}"/>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3197;p41">
              <a:extLst>
                <a:ext uri="{FF2B5EF4-FFF2-40B4-BE49-F238E27FC236}">
                  <a16:creationId xmlns:a16="http://schemas.microsoft.com/office/drawing/2014/main" id="{C4731CFC-FE6F-9361-FB2F-DE20C88B075C}"/>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3198;p41">
              <a:extLst>
                <a:ext uri="{FF2B5EF4-FFF2-40B4-BE49-F238E27FC236}">
                  <a16:creationId xmlns:a16="http://schemas.microsoft.com/office/drawing/2014/main" id="{51F484C8-E5BF-FCB4-80D2-14D27C0632B7}"/>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3199;p41">
              <a:extLst>
                <a:ext uri="{FF2B5EF4-FFF2-40B4-BE49-F238E27FC236}">
                  <a16:creationId xmlns:a16="http://schemas.microsoft.com/office/drawing/2014/main" id="{61221441-6B2C-A678-24BB-97F551E5E82B}"/>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3200;p41">
              <a:extLst>
                <a:ext uri="{FF2B5EF4-FFF2-40B4-BE49-F238E27FC236}">
                  <a16:creationId xmlns:a16="http://schemas.microsoft.com/office/drawing/2014/main" id="{463CB4F0-A0D2-63A6-FB3C-8F442A92893E}"/>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3201;p41">
              <a:extLst>
                <a:ext uri="{FF2B5EF4-FFF2-40B4-BE49-F238E27FC236}">
                  <a16:creationId xmlns:a16="http://schemas.microsoft.com/office/drawing/2014/main" id="{E5A76B2B-6ECD-87F9-1E2F-F4713AFEE692}"/>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3202;p41">
              <a:extLst>
                <a:ext uri="{FF2B5EF4-FFF2-40B4-BE49-F238E27FC236}">
                  <a16:creationId xmlns:a16="http://schemas.microsoft.com/office/drawing/2014/main" id="{8FD910F0-C3BC-6492-6AA8-6E6EB3C515A7}"/>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203;p57">
            <a:extLst>
              <a:ext uri="{FF2B5EF4-FFF2-40B4-BE49-F238E27FC236}">
                <a16:creationId xmlns:a16="http://schemas.microsoft.com/office/drawing/2014/main" id="{E2044B5E-4011-5D66-9782-00DFEF996A08}"/>
              </a:ext>
            </a:extLst>
          </p:cNvPr>
          <p:cNvSpPr txBox="1">
            <a:spLocks/>
          </p:cNvSpPr>
          <p:nvPr/>
        </p:nvSpPr>
        <p:spPr>
          <a:xfrm>
            <a:off x="1645156" y="1594825"/>
            <a:ext cx="5737238" cy="18434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XIN CHÀO TẠM BIỆT VÀ HẸN GẶP LẠI!</a:t>
            </a:r>
            <a:endParaRPr lang="vi-VN" sz="4000" b="1" dirty="0">
              <a:solidFill>
                <a:schemeClr val="bg2"/>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grpSp>
        <p:nvGrpSpPr>
          <p:cNvPr id="2805" name="Google Shape;2805;p38"/>
          <p:cNvGrpSpPr/>
          <p:nvPr/>
        </p:nvGrpSpPr>
        <p:grpSpPr>
          <a:xfrm>
            <a:off x="7927701" y="2141553"/>
            <a:ext cx="836061" cy="808974"/>
            <a:chOff x="3216625" y="4232525"/>
            <a:chExt cx="126175" cy="122100"/>
          </a:xfrm>
        </p:grpSpPr>
        <p:sp>
          <p:nvSpPr>
            <p:cNvPr id="2806" name="Google Shape;2806;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5" name="Google Shape;2825;p38"/>
          <p:cNvGrpSpPr/>
          <p:nvPr/>
        </p:nvGrpSpPr>
        <p:grpSpPr>
          <a:xfrm>
            <a:off x="2020747" y="-42972"/>
            <a:ext cx="514504" cy="497875"/>
            <a:chOff x="3216625" y="4232525"/>
            <a:chExt cx="126175" cy="122100"/>
          </a:xfrm>
        </p:grpSpPr>
        <p:sp>
          <p:nvSpPr>
            <p:cNvPr id="2826" name="Google Shape;2826;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7" name="Google Shape;2847;p38"/>
          <p:cNvGrpSpPr/>
          <p:nvPr/>
        </p:nvGrpSpPr>
        <p:grpSpPr>
          <a:xfrm>
            <a:off x="791883" y="2494447"/>
            <a:ext cx="840780" cy="813626"/>
            <a:chOff x="3216625" y="4232525"/>
            <a:chExt cx="126175" cy="122100"/>
          </a:xfrm>
        </p:grpSpPr>
        <p:sp>
          <p:nvSpPr>
            <p:cNvPr id="2848" name="Google Shape;284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7" name="Google Shape;2867;p38"/>
          <p:cNvGrpSpPr/>
          <p:nvPr/>
        </p:nvGrpSpPr>
        <p:grpSpPr>
          <a:xfrm>
            <a:off x="846692" y="921116"/>
            <a:ext cx="731146" cy="707533"/>
            <a:chOff x="3216625" y="4232525"/>
            <a:chExt cx="126175" cy="122100"/>
          </a:xfrm>
        </p:grpSpPr>
        <p:sp>
          <p:nvSpPr>
            <p:cNvPr id="2868" name="Google Shape;286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8"/>
          <p:cNvGrpSpPr/>
          <p:nvPr/>
        </p:nvGrpSpPr>
        <p:grpSpPr>
          <a:xfrm>
            <a:off x="2212712" y="4402038"/>
            <a:ext cx="586524" cy="567570"/>
            <a:chOff x="3216625" y="4232525"/>
            <a:chExt cx="126175" cy="122100"/>
          </a:xfrm>
        </p:grpSpPr>
        <p:sp>
          <p:nvSpPr>
            <p:cNvPr id="2928" name="Google Shape;292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7" name="Google Shape;2947;p38"/>
          <p:cNvGrpSpPr/>
          <p:nvPr/>
        </p:nvGrpSpPr>
        <p:grpSpPr>
          <a:xfrm>
            <a:off x="5925294" y="4718594"/>
            <a:ext cx="455608" cy="440861"/>
            <a:chOff x="3216625" y="4232525"/>
            <a:chExt cx="126175" cy="122100"/>
          </a:xfrm>
        </p:grpSpPr>
        <p:sp>
          <p:nvSpPr>
            <p:cNvPr id="2948" name="Google Shape;294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5760346" y="152101"/>
            <a:ext cx="575724" cy="557081"/>
            <a:chOff x="3216625" y="4232525"/>
            <a:chExt cx="126175" cy="122100"/>
          </a:xfrm>
        </p:grpSpPr>
        <p:sp>
          <p:nvSpPr>
            <p:cNvPr id="2968" name="Google Shape;296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8"/>
          <p:cNvGrpSpPr/>
          <p:nvPr/>
        </p:nvGrpSpPr>
        <p:grpSpPr>
          <a:xfrm>
            <a:off x="7524561" y="3325071"/>
            <a:ext cx="695350" cy="672820"/>
            <a:chOff x="3216625" y="4232525"/>
            <a:chExt cx="126175" cy="122100"/>
          </a:xfrm>
        </p:grpSpPr>
        <p:sp>
          <p:nvSpPr>
            <p:cNvPr id="3008" name="Google Shape;300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Subtitle 4">
            <a:extLst>
              <a:ext uri="{FF2B5EF4-FFF2-40B4-BE49-F238E27FC236}">
                <a16:creationId xmlns:a16="http://schemas.microsoft.com/office/drawing/2014/main" id="{9451B788-C765-3EEA-71CB-658D340350C4}"/>
              </a:ext>
            </a:extLst>
          </p:cNvPr>
          <p:cNvSpPr txBox="1">
            <a:spLocks/>
          </p:cNvSpPr>
          <p:nvPr/>
        </p:nvSpPr>
        <p:spPr>
          <a:xfrm>
            <a:off x="2858008" y="1101610"/>
            <a:ext cx="3427984" cy="27856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9pP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BÀI 3: </a:t>
            </a:r>
          </a:p>
          <a:p>
            <a:pPr algn="ctr">
              <a:lnSpc>
                <a:spcPct val="150000"/>
              </a:lnSpc>
            </a:pPr>
            <a:r>
              <a:rPr lang="vi-VN" sz="4000" b="1" dirty="0">
                <a:solidFill>
                  <a:schemeClr val="bg2"/>
                </a:solidFill>
                <a:latin typeface="Arial" panose="020B0604020202020204" pitchFamily="34" charset="0"/>
                <a:cs typeface="Arial" panose="020B0604020202020204" pitchFamily="34" charset="0"/>
              </a:rPr>
              <a:t>TẾT VÀ </a:t>
            </a:r>
          </a:p>
          <a:p>
            <a:pPr algn="ctr">
              <a:lnSpc>
                <a:spcPct val="150000"/>
              </a:lnSpc>
            </a:pPr>
            <a:r>
              <a:rPr lang="vi-VN" sz="4000" b="1" dirty="0">
                <a:solidFill>
                  <a:schemeClr val="bg2"/>
                </a:solidFill>
                <a:latin typeface="Arial" panose="020B0604020202020204" pitchFamily="34" charset="0"/>
                <a:cs typeface="Arial" panose="020B0604020202020204" pitchFamily="34" charset="0"/>
              </a:rPr>
              <a:t>MÙA XUÂN</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anim calcmode="lin" valueType="num">
                                      <p:cBhvr>
                                        <p:cTn id="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anim calcmode="lin" valueType="num">
                                      <p:cBhvr>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anim calcmode="lin" valueType="num">
                                      <p:cBhvr>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1" name="Google Shape;3211;p42"/>
          <p:cNvGrpSpPr/>
          <p:nvPr/>
        </p:nvGrpSpPr>
        <p:grpSpPr>
          <a:xfrm>
            <a:off x="360847" y="-533394"/>
            <a:ext cx="704774" cy="3285315"/>
            <a:chOff x="5736300" y="3343825"/>
            <a:chExt cx="160125" cy="746425"/>
          </a:xfrm>
        </p:grpSpPr>
        <p:sp>
          <p:nvSpPr>
            <p:cNvPr id="3212" name="Google Shape;3212;p42"/>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2"/>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2"/>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2"/>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2"/>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2"/>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2"/>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2"/>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2"/>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2"/>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2"/>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2"/>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2"/>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2"/>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2"/>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2"/>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2"/>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2"/>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2"/>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2"/>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2"/>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2"/>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2"/>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2"/>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2"/>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2"/>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2"/>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2"/>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2"/>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2"/>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2"/>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2"/>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2"/>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2"/>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2"/>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2"/>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2"/>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2"/>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2"/>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2"/>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2"/>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2"/>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2"/>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2"/>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2"/>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2"/>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2"/>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2"/>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2"/>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2"/>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2"/>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2"/>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2"/>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2"/>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2"/>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2"/>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2"/>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2"/>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2"/>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2"/>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2"/>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2"/>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2"/>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2"/>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2"/>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2"/>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2"/>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2"/>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2"/>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2"/>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2"/>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2"/>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2"/>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2"/>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2"/>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2"/>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2"/>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2"/>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2"/>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2"/>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2"/>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2"/>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2"/>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2"/>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2"/>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2"/>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2"/>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2"/>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2"/>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2"/>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2"/>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2"/>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2"/>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2"/>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2"/>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2"/>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2"/>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2"/>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2"/>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2"/>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2"/>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2"/>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2"/>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2"/>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2"/>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2"/>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2"/>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2"/>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2"/>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2"/>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2"/>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2"/>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2"/>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2"/>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2"/>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2"/>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2"/>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2"/>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2"/>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2"/>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2"/>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2"/>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2"/>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2"/>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2"/>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2"/>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2"/>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2"/>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2"/>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2"/>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2"/>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2"/>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2"/>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2"/>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2"/>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2"/>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2"/>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2"/>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2"/>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2"/>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2"/>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2"/>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2"/>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2"/>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2"/>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2"/>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2"/>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2"/>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2"/>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2"/>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2"/>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2"/>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2"/>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42"/>
          <p:cNvGrpSpPr/>
          <p:nvPr/>
        </p:nvGrpSpPr>
        <p:grpSpPr>
          <a:xfrm>
            <a:off x="7737930" y="-375134"/>
            <a:ext cx="1385698" cy="3432265"/>
            <a:chOff x="7737930" y="-375134"/>
            <a:chExt cx="1385698" cy="3432265"/>
          </a:xfrm>
        </p:grpSpPr>
        <p:sp>
          <p:nvSpPr>
            <p:cNvPr id="3404" name="Google Shape;3404;p42"/>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2"/>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6" name="Google Shape;3406;p42"/>
            <p:cNvGrpSpPr/>
            <p:nvPr/>
          </p:nvGrpSpPr>
          <p:grpSpPr>
            <a:xfrm>
              <a:off x="8088503" y="2389866"/>
              <a:ext cx="684551" cy="667265"/>
              <a:chOff x="8088503" y="2389866"/>
              <a:chExt cx="684551" cy="667265"/>
            </a:xfrm>
          </p:grpSpPr>
          <p:sp>
            <p:nvSpPr>
              <p:cNvPr id="3407" name="Google Shape;3407;p42"/>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2"/>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2"/>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2"/>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2"/>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2"/>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2"/>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2"/>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2"/>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2"/>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2"/>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2"/>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2"/>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2"/>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2"/>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2"/>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2"/>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4" name="Google Shape;3424;p42"/>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2"/>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2"/>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2"/>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2"/>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2"/>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2"/>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2"/>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2"/>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2"/>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2"/>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2"/>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2"/>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2"/>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2"/>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2"/>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2"/>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2"/>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2"/>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2"/>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42"/>
          <p:cNvGrpSpPr/>
          <p:nvPr/>
        </p:nvGrpSpPr>
        <p:grpSpPr>
          <a:xfrm flipH="1">
            <a:off x="-1071840" y="3591935"/>
            <a:ext cx="3110032" cy="3073141"/>
            <a:chOff x="1043900" y="4321850"/>
            <a:chExt cx="547975" cy="541475"/>
          </a:xfrm>
        </p:grpSpPr>
        <p:sp>
          <p:nvSpPr>
            <p:cNvPr id="3445" name="Google Shape;3445;p4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42"/>
          <p:cNvGrpSpPr/>
          <p:nvPr/>
        </p:nvGrpSpPr>
        <p:grpSpPr>
          <a:xfrm>
            <a:off x="6687319" y="3591936"/>
            <a:ext cx="3219802" cy="2381029"/>
            <a:chOff x="2032825" y="4801875"/>
            <a:chExt cx="664000" cy="491025"/>
          </a:xfrm>
        </p:grpSpPr>
        <p:sp>
          <p:nvSpPr>
            <p:cNvPr id="3453" name="Google Shape;3453;p4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2"/>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2"/>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2"/>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2"/>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2"/>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2"/>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2"/>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2"/>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2"/>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2"/>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2"/>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2"/>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2"/>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2"/>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2"/>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2"/>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1" name="Google Shape;3491;p42"/>
          <p:cNvGrpSpPr/>
          <p:nvPr/>
        </p:nvGrpSpPr>
        <p:grpSpPr>
          <a:xfrm>
            <a:off x="334480" y="3293704"/>
            <a:ext cx="731146" cy="707533"/>
            <a:chOff x="3216625" y="4232525"/>
            <a:chExt cx="126175" cy="122100"/>
          </a:xfrm>
        </p:grpSpPr>
        <p:sp>
          <p:nvSpPr>
            <p:cNvPr id="3492" name="Google Shape;3492;p42"/>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2"/>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2"/>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2"/>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2"/>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2"/>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2"/>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2"/>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2"/>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2"/>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2"/>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2"/>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2"/>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2"/>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2"/>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2"/>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2"/>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2"/>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2"/>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7619A2C5-1428-E03C-4F00-ECA6E9A41D86}"/>
              </a:ext>
            </a:extLst>
          </p:cNvPr>
          <p:cNvSpPr txBox="1">
            <a:spLocks/>
          </p:cNvSpPr>
          <p:nvPr/>
        </p:nvSpPr>
        <p:spPr>
          <a:xfrm>
            <a:off x="4102439" y="1283254"/>
            <a:ext cx="949246" cy="785362"/>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a:solidFill>
                  <a:schemeClr val="bg2"/>
                </a:solidFill>
                <a:latin typeface="Arial" panose="020B0604020202020204" pitchFamily="34" charset="0"/>
                <a:cs typeface="Arial" panose="020B0604020202020204" pitchFamily="34" charset="0"/>
              </a:rPr>
              <a:t>01</a:t>
            </a:r>
            <a:endParaRPr lang="vi-VN" sz="3600" b="1" dirty="0">
              <a:solidFill>
                <a:schemeClr val="bg2"/>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1189BB7A-0344-A28D-BE99-A9D0814D3CBD}"/>
              </a:ext>
            </a:extLst>
          </p:cNvPr>
          <p:cNvSpPr>
            <a:spLocks noGrp="1"/>
          </p:cNvSpPr>
          <p:nvPr>
            <p:ph type="title"/>
          </p:nvPr>
        </p:nvSpPr>
        <p:spPr>
          <a:xfrm>
            <a:off x="1462780" y="2279837"/>
            <a:ext cx="6234930" cy="895668"/>
          </a:xfrm>
        </p:spPr>
        <p:txBody>
          <a:bodyPr anchor="ctr"/>
          <a:lstStyle/>
          <a:p>
            <a:r>
              <a:rPr lang="vi-VN" sz="3600" b="1" dirty="0">
                <a:latin typeface="Arial" panose="020B0604020202020204" pitchFamily="34" charset="0"/>
                <a:ea typeface="SimSun" panose="02010600030101010101" pitchFamily="2" charset="-122"/>
                <a:cs typeface="Arial" panose="020B0604020202020204" pitchFamily="34" charset="0"/>
              </a:rPr>
              <a:t>QUAN SÁT VÀ NHẬN THỨC</a:t>
            </a:r>
            <a:endParaRPr lang="vi-VN" sz="3600" dirty="0">
              <a:latin typeface="Arial" panose="020B0604020202020204" pitchFamily="34" charset="0"/>
              <a:ea typeface="SimSun" panose="02010600030101010101" pitchFamily="2"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932704" y="453383"/>
            <a:ext cx="7278592" cy="454861"/>
          </a:xfrm>
        </p:spPr>
        <p:txBody>
          <a:bodyPr anchor="ctr"/>
          <a:lstStyle/>
          <a:p>
            <a:r>
              <a:rPr lang="vi-VN" sz="2400" b="1" dirty="0">
                <a:latin typeface="Arial" panose="020B0604020202020204" pitchFamily="34" charset="0"/>
                <a:cs typeface="Arial" panose="020B0604020202020204" pitchFamily="34" charset="0"/>
              </a:rPr>
              <a:t>Khai thác hình ảnh, thông tin SGK tr.11, 12</a:t>
            </a:r>
          </a:p>
        </p:txBody>
      </p:sp>
      <p:grpSp>
        <p:nvGrpSpPr>
          <p:cNvPr id="18" name="Group 17">
            <a:extLst>
              <a:ext uri="{FF2B5EF4-FFF2-40B4-BE49-F238E27FC236}">
                <a16:creationId xmlns:a16="http://schemas.microsoft.com/office/drawing/2014/main" id="{AF68085C-EED3-3AF5-F36F-D43F6A99B18A}"/>
              </a:ext>
            </a:extLst>
          </p:cNvPr>
          <p:cNvGrpSpPr/>
          <p:nvPr/>
        </p:nvGrpSpPr>
        <p:grpSpPr>
          <a:xfrm>
            <a:off x="1204686" y="1168399"/>
            <a:ext cx="6734628" cy="946167"/>
            <a:chOff x="1377128" y="652668"/>
            <a:chExt cx="6734628" cy="983498"/>
          </a:xfrm>
        </p:grpSpPr>
        <p:sp>
          <p:nvSpPr>
            <p:cNvPr id="19" name="Rectangle: Rounded Corners 18">
              <a:extLst>
                <a:ext uri="{FF2B5EF4-FFF2-40B4-BE49-F238E27FC236}">
                  <a16:creationId xmlns:a16="http://schemas.microsoft.com/office/drawing/2014/main" id="{043D0695-4762-38CA-DA90-0E69467CD44C}"/>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Bố cục, hình ảnh và màu sắc của bức tranh như thế nào?</a:t>
              </a:r>
              <a:endParaRPr lang="vi-VN" sz="1800" dirty="0">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581829CC-EBD0-43CE-1B77-9FCAA1079921}"/>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1</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 name="Group 1">
            <a:extLst>
              <a:ext uri="{FF2B5EF4-FFF2-40B4-BE49-F238E27FC236}">
                <a16:creationId xmlns:a16="http://schemas.microsoft.com/office/drawing/2014/main" id="{243BFAD4-4B6C-4196-B66B-7E82F140C82C}"/>
              </a:ext>
            </a:extLst>
          </p:cNvPr>
          <p:cNvGrpSpPr/>
          <p:nvPr/>
        </p:nvGrpSpPr>
        <p:grpSpPr>
          <a:xfrm>
            <a:off x="1204686" y="2365827"/>
            <a:ext cx="6734628" cy="946167"/>
            <a:chOff x="1377128" y="652668"/>
            <a:chExt cx="6734628" cy="983498"/>
          </a:xfrm>
        </p:grpSpPr>
        <p:sp>
          <p:nvSpPr>
            <p:cNvPr id="3" name="Rectangle: Rounded Corners 2">
              <a:extLst>
                <a:ext uri="{FF2B5EF4-FFF2-40B4-BE49-F238E27FC236}">
                  <a16:creationId xmlns:a16="http://schemas.microsoft.com/office/drawing/2014/main" id="{3777B460-EA63-1ED6-BA65-FF944D4BD525}"/>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14000"/>
                </a:lnSpc>
              </a:pPr>
              <a:r>
                <a:rPr lang="vi-VN" sz="1800" dirty="0">
                  <a:solidFill>
                    <a:srgbClr val="000000"/>
                  </a:solidFill>
                  <a:effectLst/>
                  <a:latin typeface="Arial" panose="020B0604020202020204" pitchFamily="34" charset="0"/>
                  <a:cs typeface="Arial" panose="020B0604020202020204" pitchFamily="34" charset="0"/>
                </a:rPr>
                <a:t>Cảm nghĩ của em về nội dung nghệ thuật trong từng tác phẩm.</a:t>
              </a:r>
              <a:endParaRPr lang="vi-VN" sz="18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91A2BE3-FAA4-AF45-43D1-AB739F178F40}"/>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2</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FB25137A-A862-7C77-3A5C-CD9BD915381C}"/>
              </a:ext>
            </a:extLst>
          </p:cNvPr>
          <p:cNvGrpSpPr/>
          <p:nvPr/>
        </p:nvGrpSpPr>
        <p:grpSpPr>
          <a:xfrm>
            <a:off x="1204686" y="3563255"/>
            <a:ext cx="6734628" cy="946167"/>
            <a:chOff x="1377128" y="652668"/>
            <a:chExt cx="6734628" cy="983498"/>
          </a:xfrm>
        </p:grpSpPr>
        <p:sp>
          <p:nvSpPr>
            <p:cNvPr id="6" name="Rectangle: Rounded Corners 5">
              <a:extLst>
                <a:ext uri="{FF2B5EF4-FFF2-40B4-BE49-F238E27FC236}">
                  <a16:creationId xmlns:a16="http://schemas.microsoft.com/office/drawing/2014/main" id="{494225E0-1923-2EEC-7962-88E3684B2E40}"/>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Chia sẻ một trải nghiệm đặc biệt của em trong dịp Tết.</a:t>
              </a:r>
              <a:endParaRPr lang="vi-VN" sz="1800" dirty="0">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CCEC548-B7AB-60DB-88EA-A5A422133010}"/>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3</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8" name="Picture 7">
            <a:extLst>
              <a:ext uri="{FF2B5EF4-FFF2-40B4-BE49-F238E27FC236}">
                <a16:creationId xmlns:a16="http://schemas.microsoft.com/office/drawing/2014/main" id="{F103E4AF-02D4-0672-22E7-F4AAD63AAE87}"/>
              </a:ext>
            </a:extLst>
          </p:cNvPr>
          <p:cNvPicPr>
            <a:picLocks noChangeAspect="1"/>
          </p:cNvPicPr>
          <p:nvPr/>
        </p:nvPicPr>
        <p:blipFill rotWithShape="1">
          <a:blip r:embed="rId4"/>
          <a:srcRect l="23939" t="7652" r="23939" b="5207"/>
          <a:stretch/>
        </p:blipFill>
        <p:spPr>
          <a:xfrm>
            <a:off x="1616922" y="1037890"/>
            <a:ext cx="5910156" cy="3784430"/>
          </a:xfrm>
          <a:prstGeom prst="rect">
            <a:avLst/>
          </a:prstGeom>
        </p:spPr>
      </p:pic>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932704" y="321180"/>
            <a:ext cx="7278592" cy="454861"/>
          </a:xfrm>
        </p:spPr>
        <p:txBody>
          <a:bodyPr anchor="ctr"/>
          <a:lstStyle/>
          <a:p>
            <a:r>
              <a:rPr lang="vi-VN" sz="2400" b="1" dirty="0">
                <a:latin typeface="Arial" panose="020B0604020202020204" pitchFamily="34" charset="0"/>
                <a:cs typeface="Arial" panose="020B0604020202020204" pitchFamily="34" charset="0"/>
              </a:rPr>
              <a:t>Khai thác hình ảnh, thông tin SGK tr.11, 12</a:t>
            </a:r>
          </a:p>
        </p:txBody>
      </p:sp>
    </p:spTree>
    <p:custDataLst>
      <p:tags r:id="rId1"/>
    </p:custDataLst>
    <p:extLst>
      <p:ext uri="{BB962C8B-B14F-4D97-AF65-F5344CB8AC3E}">
        <p14:creationId xmlns:p14="http://schemas.microsoft.com/office/powerpoint/2010/main" val="1738953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4"/>
          <a:srcRect l="27388" t="7602" r="26330" b="5324"/>
          <a:stretch/>
        </p:blipFill>
        <p:spPr>
          <a:xfrm>
            <a:off x="377369" y="574555"/>
            <a:ext cx="4364239" cy="3994389"/>
          </a:xfrm>
          <a:prstGeom prst="rect">
            <a:avLst/>
          </a:prstGeom>
        </p:spPr>
      </p:pic>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5"/>
          <a:srcRect l="30262" t="6455" r="30937" b="4998"/>
          <a:stretch/>
        </p:blipFill>
        <p:spPr>
          <a:xfrm>
            <a:off x="5135796" y="574555"/>
            <a:ext cx="3616318" cy="3994389"/>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4"/>
          <a:srcRect l="27307" t="7944" r="26810" b="6819"/>
          <a:stretch/>
        </p:blipFill>
        <p:spPr>
          <a:xfrm>
            <a:off x="291000" y="789449"/>
            <a:ext cx="3641114" cy="3564601"/>
          </a:xfrm>
          <a:prstGeom prst="rect">
            <a:avLst/>
          </a:prstGeom>
        </p:spPr>
      </p:pic>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5"/>
          <a:srcRect l="25808" t="10760" r="27787" b="5928"/>
          <a:stretch/>
        </p:blipFill>
        <p:spPr>
          <a:xfrm>
            <a:off x="4148058" y="789449"/>
            <a:ext cx="4704942" cy="3564600"/>
          </a:xfrm>
          <a:prstGeom prst="rect">
            <a:avLst/>
          </a:prstGeom>
        </p:spPr>
      </p:pic>
    </p:spTree>
    <p:custDataLst>
      <p:tags r:id="rId1"/>
    </p:custDataLst>
    <p:extLst>
      <p:ext uri="{BB962C8B-B14F-4D97-AF65-F5344CB8AC3E}">
        <p14:creationId xmlns:p14="http://schemas.microsoft.com/office/powerpoint/2010/main" val="3710434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532151" y="478173"/>
            <a:ext cx="8079698" cy="472500"/>
          </a:xfrm>
        </p:spPr>
        <p:txBody>
          <a:bodyPr anchor="ctr"/>
          <a:lstStyle/>
          <a:p>
            <a:r>
              <a:rPr lang="vi-VN" sz="2400" b="1" dirty="0">
                <a:latin typeface="Arial" panose="020B0604020202020204" pitchFamily="34" charset="0"/>
                <a:cs typeface="Arial" panose="020B0604020202020204" pitchFamily="34" charset="0"/>
              </a:rPr>
              <a:t>Bố cục, hình ảnh và màu sắc của bức tranh</a:t>
            </a:r>
            <a:endParaRPr lang="vi-VN" sz="24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3D0774F-56AD-88E9-FFE0-F845B1C4140D}"/>
              </a:ext>
            </a:extLst>
          </p:cNvPr>
          <p:cNvSpPr/>
          <p:nvPr/>
        </p:nvSpPr>
        <p:spPr>
          <a:xfrm>
            <a:off x="867914" y="1109069"/>
            <a:ext cx="4484914" cy="355625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 name="TextBox 1">
            <a:extLst>
              <a:ext uri="{FF2B5EF4-FFF2-40B4-BE49-F238E27FC236}">
                <a16:creationId xmlns:a16="http://schemas.microsoft.com/office/drawing/2014/main" id="{0DF96CC7-7763-12B2-3665-090B531BC970}"/>
              </a:ext>
            </a:extLst>
          </p:cNvPr>
          <p:cNvSpPr txBox="1"/>
          <p:nvPr/>
        </p:nvSpPr>
        <p:spPr>
          <a:xfrm>
            <a:off x="1042054" y="1204686"/>
            <a:ext cx="4136633" cy="3365024"/>
          </a:xfrm>
          <a:prstGeom prst="rect">
            <a:avLst/>
          </a:prstGeom>
          <a:noFill/>
        </p:spPr>
        <p:txBody>
          <a:bodyPr wrap="square">
            <a:spAutoFit/>
          </a:bodyPr>
          <a:lstStyle/>
          <a:p>
            <a:pPr algn="just">
              <a:lnSpc>
                <a:spcPct val="150000"/>
              </a:lnSpc>
            </a:pPr>
            <a:r>
              <a:rPr lang="vi-VN" sz="1800" b="1" dirty="0"/>
              <a:t>- Bố cục: </a:t>
            </a:r>
          </a:p>
          <a:p>
            <a:pPr algn="just">
              <a:lnSpc>
                <a:spcPct val="150000"/>
              </a:lnSpc>
            </a:pPr>
            <a:r>
              <a:rPr lang="vi-VN" sz="1800" dirty="0"/>
              <a:t>+ Cân đối, hài hòa, đối xứng.</a:t>
            </a:r>
          </a:p>
          <a:p>
            <a:pPr algn="just">
              <a:lnSpc>
                <a:spcPct val="150000"/>
              </a:lnSpc>
            </a:pPr>
            <a:r>
              <a:rPr lang="vi-VN" sz="1800" dirty="0"/>
              <a:t>+ Có một/nhiều tiêu điểm là nhân vật chính, chi tiết nổi bật.</a:t>
            </a:r>
          </a:p>
          <a:p>
            <a:pPr algn="just">
              <a:lnSpc>
                <a:spcPct val="150000"/>
              </a:lnSpc>
            </a:pPr>
            <a:r>
              <a:rPr lang="vi-VN" sz="1800" b="1" dirty="0"/>
              <a:t>- Hình ảnh: </a:t>
            </a:r>
            <a:r>
              <a:rPr lang="vi-VN" sz="1800" dirty="0"/>
              <a:t>thể hiện theo nhiều phong cách khác nhau như hiện thực, ấn tượng, trừu tượng, hay siêu thực, tùy vào cách tiếp cận của họa sĩ.</a:t>
            </a:r>
          </a:p>
        </p:txBody>
      </p:sp>
      <p:pic>
        <p:nvPicPr>
          <p:cNvPr id="3076" name="Picture 4">
            <a:extLst>
              <a:ext uri="{FF2B5EF4-FFF2-40B4-BE49-F238E27FC236}">
                <a16:creationId xmlns:a16="http://schemas.microsoft.com/office/drawing/2014/main" id="{08A3F5B5-EBAF-B070-0D42-AE584AE73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017" y="1109068"/>
            <a:ext cx="2632069" cy="35562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5063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1844C9A-6086-425A-9C19-10941552C72A"/>
  <p:tag name="ISPRING_CMI5_LAUNCH_METHOD" val="any window"/>
  <p:tag name="ISPRING_SCORM_RATE_SLIDES" val="1"/>
  <p:tag name="ISPRINGCLOUDFOLDERID" val="1"/>
  <p:tag name="ISPRINGONLINEFOLDERID" val="1"/>
  <p:tag name="ISPRING_OUTPUT_FOLDER" val="[[&quot;w\uFFFD\u0010Z{0F009867-015E-4DCD-9D03-3CB2EE144135}&quot;,&quot;D:\\GIAO AN ĐT -MT678 -CD\\BÀI GIẢNG ĐT E-LEARNING-2025\\MT 9 - C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BÀI 3-T5,6- TẾT VÀ MÙA XUÂN"/>
  <p:tag name="ISPRING_SCORM_ENDPOINT" val="&lt;endpoint&gt;&lt;enable&gt;0&lt;/enable&gt;&lt;lrs&gt;https://&lt;/lrs&gt;&lt;auth&gt;0&lt;/auth&gt;&lt;login&gt;&lt;/login&gt;&lt;password&gt;&lt;/password&gt;&lt;key&gt;&lt;/key&gt;&lt;name&gt;&lt;/name&gt;&lt;email&gt;&lt;/email&gt;&lt;/endpoint&gt;&#10;"/>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BABE0A5-A418-443D-8E8F-825CA0BA5760}:359"/>
</p:tagLst>
</file>

<file path=ppt/tags/tag11.xml><?xml version="1.0" encoding="utf-8"?>
<p:tagLst xmlns:a="http://schemas.openxmlformats.org/drawingml/2006/main" xmlns:r="http://schemas.openxmlformats.org/officeDocument/2006/relationships" xmlns:p="http://schemas.openxmlformats.org/presentationml/2006/main">
  <p:tag name="GENSWF_SLIDE_UID" val="{5B6DF1AA-80FD-464B-9CC0-3A7483D3F38D}:360"/>
</p:tagLst>
</file>

<file path=ppt/tags/tag12.xml><?xml version="1.0" encoding="utf-8"?>
<p:tagLst xmlns:a="http://schemas.openxmlformats.org/drawingml/2006/main" xmlns:r="http://schemas.openxmlformats.org/officeDocument/2006/relationships" xmlns:p="http://schemas.openxmlformats.org/presentationml/2006/main">
  <p:tag name="GENSWF_SLIDE_UID" val="{E0BEF46D-6C57-4057-A815-6C300F3A61DA}:361"/>
</p:tagLst>
</file>

<file path=ppt/tags/tag13.xml><?xml version="1.0" encoding="utf-8"?>
<p:tagLst xmlns:a="http://schemas.openxmlformats.org/drawingml/2006/main" xmlns:r="http://schemas.openxmlformats.org/officeDocument/2006/relationships" xmlns:p="http://schemas.openxmlformats.org/presentationml/2006/main">
  <p:tag name="GENSWF_SLIDE_UID" val="{4EDCEBDB-D0CF-4381-ACFC-6E7B5E829FF1}:362"/>
</p:tagLst>
</file>

<file path=ppt/tags/tag14.xml><?xml version="1.0" encoding="utf-8"?>
<p:tagLst xmlns:a="http://schemas.openxmlformats.org/drawingml/2006/main" xmlns:r="http://schemas.openxmlformats.org/officeDocument/2006/relationships" xmlns:p="http://schemas.openxmlformats.org/presentationml/2006/main">
  <p:tag name="GENSWF_SLIDE_UID" val="{B988FC39-BCFA-45ED-B510-5150862D3EDA}:364"/>
</p:tagLst>
</file>

<file path=ppt/tags/tag15.xml><?xml version="1.0" encoding="utf-8"?>
<p:tagLst xmlns:a="http://schemas.openxmlformats.org/drawingml/2006/main" xmlns:r="http://schemas.openxmlformats.org/officeDocument/2006/relationships" xmlns:p="http://schemas.openxmlformats.org/presentationml/2006/main">
  <p:tag name="GENSWF_SLIDE_UID" val="{CE612126-8D1B-4C56-8402-4AD6EF45EE4F}:363"/>
</p:tagLst>
</file>

<file path=ppt/tags/tag16.xml><?xml version="1.0" encoding="utf-8"?>
<p:tagLst xmlns:a="http://schemas.openxmlformats.org/drawingml/2006/main" xmlns:r="http://schemas.openxmlformats.org/officeDocument/2006/relationships" xmlns:p="http://schemas.openxmlformats.org/presentationml/2006/main">
  <p:tag name="GENSWF_SLIDE_UID" val="{CC815831-FD33-4B04-9EEB-881B4C9B2808}:365"/>
</p:tagLst>
</file>

<file path=ppt/tags/tag17.xml><?xml version="1.0" encoding="utf-8"?>
<p:tagLst xmlns:a="http://schemas.openxmlformats.org/drawingml/2006/main" xmlns:r="http://schemas.openxmlformats.org/officeDocument/2006/relationships" xmlns:p="http://schemas.openxmlformats.org/presentationml/2006/main">
  <p:tag name="GENSWF_SLIDE_UID" val="{6F0F1909-0EB9-4ED8-9569-25D69DF27578}:335"/>
</p:tagLst>
</file>

<file path=ppt/tags/tag18.xml><?xml version="1.0" encoding="utf-8"?>
<p:tagLst xmlns:a="http://schemas.openxmlformats.org/drawingml/2006/main" xmlns:r="http://schemas.openxmlformats.org/officeDocument/2006/relationships" xmlns:p="http://schemas.openxmlformats.org/presentationml/2006/main">
  <p:tag name="GENSWF_SLIDE_UID" val="{3A7D6571-4845-4B1D-84BF-8667F38CE306}:268"/>
</p:tagLst>
</file>

<file path=ppt/tags/tag19.xml><?xml version="1.0" encoding="utf-8"?>
<p:tagLst xmlns:a="http://schemas.openxmlformats.org/drawingml/2006/main" xmlns:r="http://schemas.openxmlformats.org/officeDocument/2006/relationships" xmlns:p="http://schemas.openxmlformats.org/presentationml/2006/main">
  <p:tag name="GENSWF_SLIDE_UID" val="{18F67564-4D47-41A9-935A-9AC0815D0C34}:265"/>
</p:tagLst>
</file>

<file path=ppt/tags/tag2.xml><?xml version="1.0" encoding="utf-8"?>
<p:tagLst xmlns:a="http://schemas.openxmlformats.org/drawingml/2006/main" xmlns:r="http://schemas.openxmlformats.org/officeDocument/2006/relationships" xmlns:p="http://schemas.openxmlformats.org/presentationml/2006/main">
  <p:tag name="GENSWF_SLIDE_UID" val="{66B133F9-8656-491B-9134-75B657901DFB}:259"/>
</p:tagLst>
</file>

<file path=ppt/tags/tag20.xml><?xml version="1.0" encoding="utf-8"?>
<p:tagLst xmlns:a="http://schemas.openxmlformats.org/drawingml/2006/main" xmlns:r="http://schemas.openxmlformats.org/officeDocument/2006/relationships" xmlns:p="http://schemas.openxmlformats.org/presentationml/2006/main">
  <p:tag name="GENSWF_SLIDE_UID" val="{529F0458-D0C8-44B8-A4FB-305C5FE0E736}:366"/>
</p:tagLst>
</file>

<file path=ppt/tags/tag21.xml><?xml version="1.0" encoding="utf-8"?>
<p:tagLst xmlns:a="http://schemas.openxmlformats.org/drawingml/2006/main" xmlns:r="http://schemas.openxmlformats.org/officeDocument/2006/relationships" xmlns:p="http://schemas.openxmlformats.org/presentationml/2006/main">
  <p:tag name="GENSWF_SLIDE_UID" val="{A0D9F015-7A24-4EFE-83FF-D744D9AE03DD}:266"/>
</p:tagLst>
</file>

<file path=ppt/tags/tag22.xml><?xml version="1.0" encoding="utf-8"?>
<p:tagLst xmlns:a="http://schemas.openxmlformats.org/drawingml/2006/main" xmlns:r="http://schemas.openxmlformats.org/officeDocument/2006/relationships" xmlns:p="http://schemas.openxmlformats.org/presentationml/2006/main">
  <p:tag name="GENSWF_SLIDE_UID" val="{D6D8712F-A50A-482C-85E2-93582F0674CD}:270"/>
</p:tagLst>
</file>

<file path=ppt/tags/tag23.xml><?xml version="1.0" encoding="utf-8"?>
<p:tagLst xmlns:a="http://schemas.openxmlformats.org/drawingml/2006/main" xmlns:r="http://schemas.openxmlformats.org/officeDocument/2006/relationships" xmlns:p="http://schemas.openxmlformats.org/presentationml/2006/main">
  <p:tag name="GENSWF_SLIDE_UID" val="{FFD8F8DF-CB80-4CD7-95A2-582F47902AD6}:342"/>
</p:tagLst>
</file>

<file path=ppt/tags/tag24.xml><?xml version="1.0" encoding="utf-8"?>
<p:tagLst xmlns:a="http://schemas.openxmlformats.org/drawingml/2006/main" xmlns:r="http://schemas.openxmlformats.org/officeDocument/2006/relationships" xmlns:p="http://schemas.openxmlformats.org/presentationml/2006/main">
  <p:tag name="GENSWF_SLIDE_UID" val="{563DFB0C-BB0A-46FE-BA96-E238C624E767}:345"/>
</p:tagLst>
</file>

<file path=ppt/tags/tag25.xml><?xml version="1.0" encoding="utf-8"?>
<p:tagLst xmlns:a="http://schemas.openxmlformats.org/drawingml/2006/main" xmlns:r="http://schemas.openxmlformats.org/officeDocument/2006/relationships" xmlns:p="http://schemas.openxmlformats.org/presentationml/2006/main">
  <p:tag name="GENSWF_SLIDE_UID" val="{4735055C-E1E0-4BED-AA6E-7B9D92686CE9}:323"/>
</p:tagLst>
</file>

<file path=ppt/tags/tag26.xml><?xml version="1.0" encoding="utf-8"?>
<p:tagLst xmlns:a="http://schemas.openxmlformats.org/drawingml/2006/main" xmlns:r="http://schemas.openxmlformats.org/officeDocument/2006/relationships" xmlns:p="http://schemas.openxmlformats.org/presentationml/2006/main">
  <p:tag name="GENSWF_SLIDE_UID" val="{550D276B-B73E-495F-9692-152007327AF4}:370"/>
</p:tagLst>
</file>

<file path=ppt/tags/tag27.xml><?xml version="1.0" encoding="utf-8"?>
<p:tagLst xmlns:a="http://schemas.openxmlformats.org/drawingml/2006/main" xmlns:r="http://schemas.openxmlformats.org/officeDocument/2006/relationships" xmlns:p="http://schemas.openxmlformats.org/presentationml/2006/main">
  <p:tag name="GENSWF_SLIDE_UID" val="{BF19DE6E-CEEA-45D7-9378-EDCBFF159D76}:373"/>
</p:tagLst>
</file>

<file path=ppt/tags/tag28.xml><?xml version="1.0" encoding="utf-8"?>
<p:tagLst xmlns:a="http://schemas.openxmlformats.org/drawingml/2006/main" xmlns:r="http://schemas.openxmlformats.org/officeDocument/2006/relationships" xmlns:p="http://schemas.openxmlformats.org/presentationml/2006/main">
  <p:tag name="GENSWF_SLIDE_UID" val="{9D872448-2FE2-4368-85D5-5C4534905B76}:374"/>
</p:tagLst>
</file>

<file path=ppt/tags/tag29.xml><?xml version="1.0" encoding="utf-8"?>
<p:tagLst xmlns:a="http://schemas.openxmlformats.org/drawingml/2006/main" xmlns:r="http://schemas.openxmlformats.org/officeDocument/2006/relationships" xmlns:p="http://schemas.openxmlformats.org/presentationml/2006/main">
  <p:tag name="GENSWF_SLIDE_UID" val="{1E55C908-EB42-4637-8B0A-8BB9A2E776CE}:272"/>
</p:tagLst>
</file>

<file path=ppt/tags/tag3.xml><?xml version="1.0" encoding="utf-8"?>
<p:tagLst xmlns:a="http://schemas.openxmlformats.org/drawingml/2006/main" xmlns:r="http://schemas.openxmlformats.org/officeDocument/2006/relationships" xmlns:p="http://schemas.openxmlformats.org/presentationml/2006/main">
  <p:tag name="GENSWF_SLIDE_UID" val="{3AA0C87D-ADF7-4C71-B8B2-75E8D0B5C13E}: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B4CBF792-05DB-4ACC-9389-A7825FFBACD6}:280"/>
</p:tagLst>
</file>

<file path=ppt/tags/tag4.xml><?xml version="1.0" encoding="utf-8"?>
<p:tagLst xmlns:a="http://schemas.openxmlformats.org/drawingml/2006/main" xmlns:r="http://schemas.openxmlformats.org/officeDocument/2006/relationships" xmlns:p="http://schemas.openxmlformats.org/presentationml/2006/main">
  <p:tag name="GENSWF_SLIDE_UID" val="{624B8D8B-FAED-46EE-9AA7-D247AD324C23}:256"/>
</p:tagLst>
</file>

<file path=ppt/tags/tag5.xml><?xml version="1.0" encoding="utf-8"?>
<p:tagLst xmlns:a="http://schemas.openxmlformats.org/drawingml/2006/main" xmlns:r="http://schemas.openxmlformats.org/officeDocument/2006/relationships" xmlns:p="http://schemas.openxmlformats.org/presentationml/2006/main">
  <p:tag name="GENSWF_SLIDE_UID" val="{8DDB1203-F1A3-4600-B4BD-86F21C999B0C}:260"/>
</p:tagLst>
</file>

<file path=ppt/tags/tag6.xml><?xml version="1.0" encoding="utf-8"?>
<p:tagLst xmlns:a="http://schemas.openxmlformats.org/drawingml/2006/main" xmlns:r="http://schemas.openxmlformats.org/officeDocument/2006/relationships" xmlns:p="http://schemas.openxmlformats.org/presentationml/2006/main">
  <p:tag name="GENSWF_SLIDE_UID" val="{06B0FFB3-C77A-4159-9BCF-CF2DCAC08CD7}:261"/>
</p:tagLst>
</file>

<file path=ppt/tags/tag7.xml><?xml version="1.0" encoding="utf-8"?>
<p:tagLst xmlns:a="http://schemas.openxmlformats.org/drawingml/2006/main" xmlns:r="http://schemas.openxmlformats.org/officeDocument/2006/relationships" xmlns:p="http://schemas.openxmlformats.org/presentationml/2006/main">
  <p:tag name="GENSWF_SLIDE_UID" val="{D9668211-8347-44C9-B52D-4542A4B8A3F4}:356"/>
</p:tagLst>
</file>

<file path=ppt/tags/tag8.xml><?xml version="1.0" encoding="utf-8"?>
<p:tagLst xmlns:a="http://schemas.openxmlformats.org/drawingml/2006/main" xmlns:r="http://schemas.openxmlformats.org/officeDocument/2006/relationships" xmlns:p="http://schemas.openxmlformats.org/presentationml/2006/main">
  <p:tag name="GENSWF_SLIDE_UID" val="{D9FD2AEA-8F2C-430B-B324-9897E6DF52F2}:263"/>
</p:tagLst>
</file>

<file path=ppt/tags/tag9.xml><?xml version="1.0" encoding="utf-8"?>
<p:tagLst xmlns:a="http://schemas.openxmlformats.org/drawingml/2006/main" xmlns:r="http://schemas.openxmlformats.org/officeDocument/2006/relationships" xmlns:p="http://schemas.openxmlformats.org/presentationml/2006/main">
  <p:tag name="GENSWF_SLIDE_UID" val="{09E0467A-97CE-4E07-BCAB-1F282041824A}:357"/>
</p:tagLst>
</file>

<file path=ppt/theme/theme1.xml><?xml version="1.0" encoding="utf-8"?>
<a:theme xmlns:a="http://schemas.openxmlformats.org/drawingml/2006/main" name="Tết Nguyên Đán: Vietnamese New Year by Slidesgo">
  <a:themeElements>
    <a:clrScheme name="Simple Light">
      <a:dk1>
        <a:srgbClr val="191919"/>
      </a:dk1>
      <a:lt1>
        <a:srgbClr val="FFFFFF"/>
      </a:lt1>
      <a:dk2>
        <a:srgbClr val="C0242E"/>
      </a:dk2>
      <a:lt2>
        <a:srgbClr val="FFC5C5"/>
      </a:lt2>
      <a:accent1>
        <a:srgbClr val="FFDCDC"/>
      </a:accent1>
      <a:accent2>
        <a:srgbClr val="FFD400"/>
      </a:accent2>
      <a:accent3>
        <a:srgbClr val="5E6B00"/>
      </a:accent3>
      <a:accent4>
        <a:srgbClr val="EAED7C"/>
      </a:accent4>
      <a:accent5>
        <a:srgbClr val="FFBC00"/>
      </a:accent5>
      <a:accent6>
        <a:srgbClr val="F4F2B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1131</Words>
  <Application>Microsoft Office PowerPoint</Application>
  <PresentationFormat>On-screen Show (16:9)</PresentationFormat>
  <Paragraphs>109</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Montserrat Black</vt:lpstr>
      <vt:lpstr>Montserrat</vt:lpstr>
      <vt:lpstr>Bebas Neue</vt:lpstr>
      <vt:lpstr>PT Sans</vt:lpstr>
      <vt:lpstr>Arial</vt:lpstr>
      <vt:lpstr>Nunito Light</vt:lpstr>
      <vt:lpstr>Tết Nguyên Đán: Vietnamese New Year by Slidesgo</vt:lpstr>
      <vt:lpstr>PowerPoint Presentation</vt:lpstr>
      <vt:lpstr>KHỞI ĐỘNG</vt:lpstr>
      <vt:lpstr>PowerPoint Presentation</vt:lpstr>
      <vt:lpstr>QUAN SÁT VÀ NHẬN THỨC</vt:lpstr>
      <vt:lpstr>Khai thác hình ảnh, thông tin SGK tr.11, 12</vt:lpstr>
      <vt:lpstr>Khai thác hình ảnh, thông tin SGK tr.11, 12</vt:lpstr>
      <vt:lpstr>PowerPoint Presentation</vt:lpstr>
      <vt:lpstr>PowerPoint Presentation</vt:lpstr>
      <vt:lpstr>Bố cục, hình ảnh và màu sắc của bức tranh</vt:lpstr>
      <vt:lpstr>Bố cục, hình ảnh và màu sắc của bức tranh</vt:lpstr>
      <vt:lpstr>Cảm nhận về bức tranh</vt:lpstr>
      <vt:lpstr>PowerPoint Presentation</vt:lpstr>
      <vt:lpstr>PowerPoint Presentation</vt:lpstr>
      <vt:lpstr>PowerPoint Presentation</vt:lpstr>
      <vt:lpstr>PowerPoint Presentation</vt:lpstr>
      <vt:lpstr>KẾT LUẬN</vt:lpstr>
      <vt:lpstr>SÁNG TẠO</vt:lpstr>
      <vt:lpstr>2.1. Tìm ý tưởng tạo hình bức tranh ngày Tết</vt:lpstr>
      <vt:lpstr>2.2. Các bước vẽ tranh đề tài tết Nguyên đán</vt:lpstr>
      <vt:lpstr>Các bước vẽ tranh đề tài tết Nguyên đán</vt:lpstr>
      <vt:lpstr>THẢO LUẬN</vt:lpstr>
      <vt:lpstr>Tham khảo SPMT khác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3-T5,6- TẾT VÀ MÙA XUÂN</dc:title>
  <cp:lastModifiedBy>Administrator</cp:lastModifiedBy>
  <cp:revision>62</cp:revision>
  <dcterms:modified xsi:type="dcterms:W3CDTF">2025-09-20T08:28:00Z</dcterms:modified>
</cp:coreProperties>
</file>