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3"/>
  </p:notesMasterIdLst>
  <p:sldIdLst>
    <p:sldId id="256" r:id="rId2"/>
    <p:sldId id="259" r:id="rId3"/>
    <p:sldId id="272" r:id="rId4"/>
    <p:sldId id="258" r:id="rId5"/>
    <p:sldId id="260" r:id="rId6"/>
    <p:sldId id="262" r:id="rId7"/>
    <p:sldId id="263" r:id="rId8"/>
    <p:sldId id="264" r:id="rId9"/>
    <p:sldId id="265" r:id="rId10"/>
    <p:sldId id="266" r:id="rId11"/>
    <p:sldId id="319" r:id="rId12"/>
    <p:sldId id="268" r:id="rId13"/>
    <p:sldId id="267" r:id="rId14"/>
    <p:sldId id="269" r:id="rId15"/>
    <p:sldId id="303" r:id="rId16"/>
    <p:sldId id="280" r:id="rId17"/>
    <p:sldId id="277" r:id="rId18"/>
    <p:sldId id="282" r:id="rId19"/>
    <p:sldId id="307" r:id="rId20"/>
    <p:sldId id="270" r:id="rId21"/>
    <p:sldId id="318" r:id="rId22"/>
  </p:sldIdLst>
  <p:sldSz cx="9144000" cy="5143500" type="screen16x9"/>
  <p:notesSz cx="6858000" cy="9144000"/>
  <p:embeddedFontLst>
    <p:embeddedFont>
      <p:font typeface="Caveat Brush" pitchFamily="2" charset="0"/>
      <p:regular r:id="rId24"/>
    </p:embeddedFont>
    <p:embeddedFont>
      <p:font typeface="Delius Swash Caps" panose="020B0604020202020204" charset="0"/>
      <p:regular r:id="rId25"/>
    </p:embeddedFont>
    <p:embeddedFont>
      <p:font typeface="Didact Gothic" panose="00000500000000000000" pitchFamily="2" charset="0"/>
      <p:regular r:id="rId26"/>
    </p:embeddedFont>
    <p:embeddedFont>
      <p:font typeface="Montserrat" panose="00000500000000000000" pitchFamily="2"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8F000A-76CF-4C77-B58E-6A54D557C834}">
  <a:tblStyle styleId="{058F000A-76CF-4C77-B58E-6A54D557C8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f2de7c0389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f2de7c0389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f2de7c0389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f2de7c0389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93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2de7c0389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2de7c038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2de7c038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2de7c038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f2de7c038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f2de7c038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4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f2de7c0389_1_1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f2de7c0389_1_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d933aedcbc_0_2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d933aedcbc_0_2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d933aedcbc_0_2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d933aedcbc_0_2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22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6846a9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d6846a9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35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f2de7c0389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f2de7c0389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b13e22b57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b13e22b5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2de7c038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f2de7c038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f2de7c0389_1_1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f2de7c0389_1_1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f2de7c0389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f2de7c0389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010">
            <a:off x="1040200" y="1168557"/>
            <a:ext cx="4083600" cy="2601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8500">
                <a:latin typeface="Caveat Brush"/>
                <a:ea typeface="Caveat Brush"/>
                <a:cs typeface="Caveat Brush"/>
                <a:sym typeface="Caveat Bru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53">
            <a:off x="1040200" y="3889725"/>
            <a:ext cx="4083600" cy="512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3">
            <a:alphaModFix/>
          </a:blip>
          <a:srcRect l="-11823" t="16146" r="25266" b="59833"/>
          <a:stretch/>
        </p:blipFill>
        <p:spPr>
          <a:xfrm rot="5400005">
            <a:off x="-1539337" y="2697965"/>
            <a:ext cx="4044549" cy="1040718"/>
          </a:xfrm>
          <a:prstGeom prst="rect">
            <a:avLst/>
          </a:prstGeom>
          <a:noFill/>
          <a:ln>
            <a:noFill/>
          </a:ln>
        </p:spPr>
      </p:pic>
      <p:pic>
        <p:nvPicPr>
          <p:cNvPr id="12" name="Google Shape;12;p2"/>
          <p:cNvPicPr preferRelativeResize="0"/>
          <p:nvPr/>
        </p:nvPicPr>
        <p:blipFill rotWithShape="1">
          <a:blip r:embed="rId4">
            <a:alphaModFix/>
          </a:blip>
          <a:srcRect l="12728" t="23636" r="-21329" b="-3514"/>
          <a:stretch/>
        </p:blipFill>
        <p:spPr>
          <a:xfrm rot="-8" flipH="1">
            <a:off x="5492274" y="-47071"/>
            <a:ext cx="3698050" cy="2490489"/>
          </a:xfrm>
          <a:prstGeom prst="rect">
            <a:avLst/>
          </a:prstGeom>
          <a:noFill/>
          <a:ln>
            <a:noFill/>
          </a:ln>
        </p:spPr>
      </p:pic>
      <p:pic>
        <p:nvPicPr>
          <p:cNvPr id="13" name="Google Shape;13;p2"/>
          <p:cNvPicPr preferRelativeResize="0"/>
          <p:nvPr/>
        </p:nvPicPr>
        <p:blipFill rotWithShape="1">
          <a:blip r:embed="rId5">
            <a:alphaModFix/>
          </a:blip>
          <a:srcRect l="17648" t="52418" r="1024" b="3848"/>
          <a:stretch/>
        </p:blipFill>
        <p:spPr>
          <a:xfrm rot="10800000">
            <a:off x="5142674" y="3201200"/>
            <a:ext cx="4015151" cy="1977000"/>
          </a:xfrm>
          <a:prstGeom prst="rect">
            <a:avLst/>
          </a:prstGeom>
          <a:noFill/>
          <a:ln>
            <a:noFill/>
          </a:ln>
        </p:spPr>
      </p:pic>
      <p:pic>
        <p:nvPicPr>
          <p:cNvPr id="14" name="Google Shape;14;p2"/>
          <p:cNvPicPr preferRelativeResize="0"/>
          <p:nvPr/>
        </p:nvPicPr>
        <p:blipFill rotWithShape="1">
          <a:blip r:embed="rId6">
            <a:alphaModFix/>
          </a:blip>
          <a:srcRect l="-2664" t="1809" r="-2664" b="65763"/>
          <a:stretch/>
        </p:blipFill>
        <p:spPr>
          <a:xfrm rot="10800000">
            <a:off x="764324" y="-47074"/>
            <a:ext cx="4330076" cy="10085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497800" y="3068675"/>
            <a:ext cx="4148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93" name="Google Shape;93;p14"/>
          <p:cNvPicPr preferRelativeResize="0"/>
          <p:nvPr/>
        </p:nvPicPr>
        <p:blipFill rotWithShape="1">
          <a:blip r:embed="rId3">
            <a:alphaModFix/>
          </a:blip>
          <a:srcRect l="10587" t="4327" r="-5454" b="46501"/>
          <a:stretch/>
        </p:blipFill>
        <p:spPr>
          <a:xfrm flipH="1">
            <a:off x="4297400" y="2857950"/>
            <a:ext cx="4980625" cy="2363600"/>
          </a:xfrm>
          <a:prstGeom prst="rect">
            <a:avLst/>
          </a:prstGeom>
          <a:noFill/>
          <a:ln>
            <a:noFill/>
          </a:ln>
        </p:spPr>
      </p:pic>
      <p:pic>
        <p:nvPicPr>
          <p:cNvPr id="94" name="Google Shape;94;p14"/>
          <p:cNvPicPr preferRelativeResize="0"/>
          <p:nvPr/>
        </p:nvPicPr>
        <p:blipFill rotWithShape="1">
          <a:blip r:embed="rId4">
            <a:alphaModFix/>
          </a:blip>
          <a:srcRect l="-6899" t="12454" r="2515" b="54728"/>
          <a:stretch/>
        </p:blipFill>
        <p:spPr>
          <a:xfrm rot="10800000" flipH="1">
            <a:off x="2226850" y="-199701"/>
            <a:ext cx="4831274" cy="1390651"/>
          </a:xfrm>
          <a:prstGeom prst="rect">
            <a:avLst/>
          </a:prstGeom>
          <a:noFill/>
          <a:ln>
            <a:noFill/>
          </a:ln>
        </p:spPr>
      </p:pic>
      <p:pic>
        <p:nvPicPr>
          <p:cNvPr id="95" name="Google Shape;95;p14"/>
          <p:cNvPicPr preferRelativeResize="0"/>
          <p:nvPr/>
        </p:nvPicPr>
        <p:blipFill rotWithShape="1">
          <a:blip r:embed="rId5">
            <a:alphaModFix/>
          </a:blip>
          <a:srcRect l="-1260" t="67383" r="1259" b="-13931"/>
          <a:stretch/>
        </p:blipFill>
        <p:spPr>
          <a:xfrm rot="-5400000" flipH="1">
            <a:off x="-1583436" y="1333213"/>
            <a:ext cx="5343200" cy="2277374"/>
          </a:xfrm>
          <a:prstGeom prst="rect">
            <a:avLst/>
          </a:prstGeom>
          <a:noFill/>
          <a:ln>
            <a:noFill/>
          </a:ln>
        </p:spPr>
      </p:pic>
      <p:pic>
        <p:nvPicPr>
          <p:cNvPr id="96" name="Google Shape;96;p14"/>
          <p:cNvPicPr preferRelativeResize="0"/>
          <p:nvPr/>
        </p:nvPicPr>
        <p:blipFill rotWithShape="1">
          <a:blip r:embed="rId6">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3">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05" name="Google Shape;105;p16"/>
          <p:cNvPicPr preferRelativeResize="0"/>
          <p:nvPr/>
        </p:nvPicPr>
        <p:blipFill rotWithShape="1">
          <a:blip r:embed="rId3">
            <a:alphaModFix/>
          </a:blip>
          <a:srcRect l="32774" t="5886" r="-19227" b="46177"/>
          <a:stretch/>
        </p:blipFill>
        <p:spPr>
          <a:xfrm flipH="1">
            <a:off x="6185699" y="3688850"/>
            <a:ext cx="2958976" cy="1502199"/>
          </a:xfrm>
          <a:prstGeom prst="rect">
            <a:avLst/>
          </a:prstGeom>
          <a:noFill/>
          <a:ln>
            <a:noFill/>
          </a:ln>
        </p:spPr>
      </p:pic>
      <p:pic>
        <p:nvPicPr>
          <p:cNvPr id="106" name="Google Shape;106;p16"/>
          <p:cNvPicPr preferRelativeResize="0"/>
          <p:nvPr/>
        </p:nvPicPr>
        <p:blipFill rotWithShape="1">
          <a:blip r:embed="rId4">
            <a:alphaModFix/>
          </a:blip>
          <a:srcRect t="42627" r="51097"/>
          <a:stretch/>
        </p:blipFill>
        <p:spPr>
          <a:xfrm>
            <a:off x="7529374" y="-38650"/>
            <a:ext cx="1615300" cy="1735175"/>
          </a:xfrm>
          <a:prstGeom prst="rect">
            <a:avLst/>
          </a:prstGeom>
          <a:noFill/>
          <a:ln>
            <a:noFill/>
          </a:ln>
        </p:spPr>
      </p:pic>
      <p:pic>
        <p:nvPicPr>
          <p:cNvPr id="107" name="Google Shape;107;p16"/>
          <p:cNvPicPr preferRelativeResize="0"/>
          <p:nvPr/>
        </p:nvPicPr>
        <p:blipFill rotWithShape="1">
          <a:blip r:embed="rId5">
            <a:alphaModFix/>
          </a:blip>
          <a:srcRect l="64122" t="1296" r="-2883" b="6766"/>
          <a:stretch/>
        </p:blipFill>
        <p:spPr>
          <a:xfrm rot="10800000" flipH="1">
            <a:off x="-39676" y="2410676"/>
            <a:ext cx="1280350" cy="2780374"/>
          </a:xfrm>
          <a:prstGeom prst="rect">
            <a:avLst/>
          </a:prstGeom>
          <a:noFill/>
          <a:ln>
            <a:noFill/>
          </a:ln>
        </p:spPr>
      </p:pic>
      <p:pic>
        <p:nvPicPr>
          <p:cNvPr id="108" name="Google Shape;108;p16"/>
          <p:cNvPicPr preferRelativeResize="0"/>
          <p:nvPr/>
        </p:nvPicPr>
        <p:blipFill rotWithShape="1">
          <a:blip r:embed="rId6">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3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1" name="Google Shape;111;p17"/>
          <p:cNvPicPr preferRelativeResize="0"/>
          <p:nvPr/>
        </p:nvPicPr>
        <p:blipFill rotWithShape="1">
          <a:blip r:embed="rId3">
            <a:alphaModFix/>
          </a:blip>
          <a:srcRect l="-30338" t="7375" r="20376" b="62222"/>
          <a:stretch/>
        </p:blipFill>
        <p:spPr>
          <a:xfrm rot="-5399998">
            <a:off x="5924262" y="1921715"/>
            <a:ext cx="5192799" cy="1314621"/>
          </a:xfrm>
          <a:prstGeom prst="rect">
            <a:avLst/>
          </a:prstGeom>
          <a:noFill/>
          <a:ln>
            <a:noFill/>
          </a:ln>
        </p:spPr>
      </p:pic>
      <p:pic>
        <p:nvPicPr>
          <p:cNvPr id="112" name="Google Shape;112;p17"/>
          <p:cNvPicPr preferRelativeResize="0"/>
          <p:nvPr/>
        </p:nvPicPr>
        <p:blipFill rotWithShape="1">
          <a:blip r:embed="rId4">
            <a:alphaModFix/>
          </a:blip>
          <a:srcRect l="6929" t="76241" r="21850" b="-1976"/>
          <a:stretch/>
        </p:blipFill>
        <p:spPr>
          <a:xfrm rot="10800000" flipH="1">
            <a:off x="2940876" y="3995876"/>
            <a:ext cx="4149299" cy="1204224"/>
          </a:xfrm>
          <a:prstGeom prst="rect">
            <a:avLst/>
          </a:prstGeom>
          <a:noFill/>
          <a:ln>
            <a:noFill/>
          </a:ln>
        </p:spPr>
      </p:pic>
      <p:pic>
        <p:nvPicPr>
          <p:cNvPr id="113" name="Google Shape;113;p17"/>
          <p:cNvPicPr preferRelativeResize="0"/>
          <p:nvPr/>
        </p:nvPicPr>
        <p:blipFill rotWithShape="1">
          <a:blip r:embed="rId5">
            <a:alphaModFix/>
          </a:blip>
          <a:srcRect l="7080" t="-13243" r="-7080" b="42310"/>
          <a:stretch/>
        </p:blipFill>
        <p:spPr>
          <a:xfrm rot="10800000">
            <a:off x="-429399" y="1248"/>
            <a:ext cx="2405849" cy="1562549"/>
          </a:xfrm>
          <a:prstGeom prst="rect">
            <a:avLst/>
          </a:prstGeom>
          <a:noFill/>
          <a:ln>
            <a:noFill/>
          </a:ln>
        </p:spPr>
      </p:pic>
      <p:pic>
        <p:nvPicPr>
          <p:cNvPr id="114" name="Google Shape;114;p17"/>
          <p:cNvPicPr preferRelativeResize="0"/>
          <p:nvPr/>
        </p:nvPicPr>
        <p:blipFill rotWithShape="1">
          <a:blip r:embed="rId6">
            <a:alphaModFix/>
          </a:blip>
          <a:srcRect l="48808" t="-40843" r="-22380" b="60695"/>
          <a:stretch/>
        </p:blipFill>
        <p:spPr>
          <a:xfrm>
            <a:off x="-22653" y="2776125"/>
            <a:ext cx="2430125" cy="2423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subTitle" idx="1"/>
          </p:nvPr>
        </p:nvSpPr>
        <p:spPr>
          <a:xfrm>
            <a:off x="3406650" y="27946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17" name="Google Shape;117;p18"/>
          <p:cNvSpPr txBox="1">
            <a:spLocks noGrp="1"/>
          </p:cNvSpPr>
          <p:nvPr>
            <p:ph type="subTitle" idx="2"/>
          </p:nvPr>
        </p:nvSpPr>
        <p:spPr>
          <a:xfrm>
            <a:off x="5858600" y="27946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18" name="Google Shape;118;p18"/>
          <p:cNvSpPr txBox="1">
            <a:spLocks noGrp="1"/>
          </p:cNvSpPr>
          <p:nvPr>
            <p:ph type="subTitle" idx="3"/>
          </p:nvPr>
        </p:nvSpPr>
        <p:spPr>
          <a:xfrm>
            <a:off x="585860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19" name="Google Shape;119;p18"/>
          <p:cNvSpPr txBox="1">
            <a:spLocks noGrp="1"/>
          </p:cNvSpPr>
          <p:nvPr>
            <p:ph type="subTitle" idx="4"/>
          </p:nvPr>
        </p:nvSpPr>
        <p:spPr>
          <a:xfrm>
            <a:off x="954700" y="27946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120" name="Google Shape;120;p18"/>
          <p:cNvSpPr txBox="1">
            <a:spLocks noGrp="1"/>
          </p:cNvSpPr>
          <p:nvPr>
            <p:ph type="subTitle" idx="5"/>
          </p:nvPr>
        </p:nvSpPr>
        <p:spPr>
          <a:xfrm>
            <a:off x="95470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1" name="Google Shape;121;p18"/>
          <p:cNvSpPr txBox="1">
            <a:spLocks noGrp="1"/>
          </p:cNvSpPr>
          <p:nvPr>
            <p:ph type="subTitle" idx="6"/>
          </p:nvPr>
        </p:nvSpPr>
        <p:spPr>
          <a:xfrm>
            <a:off x="3406650" y="2324625"/>
            <a:ext cx="2330700" cy="4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22" name="Google Shape;122;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23" name="Google Shape;123;p18"/>
          <p:cNvPicPr preferRelativeResize="0"/>
          <p:nvPr/>
        </p:nvPicPr>
        <p:blipFill rotWithShape="1">
          <a:blip r:embed="rId3">
            <a:alphaModFix/>
          </a:blip>
          <a:srcRect l="-10894" t="2509" r="5431" b="42464"/>
          <a:stretch/>
        </p:blipFill>
        <p:spPr>
          <a:xfrm rot="5399997" flipH="1">
            <a:off x="-864738" y="772689"/>
            <a:ext cx="3105500" cy="1483722"/>
          </a:xfrm>
          <a:prstGeom prst="rect">
            <a:avLst/>
          </a:prstGeom>
          <a:noFill/>
          <a:ln>
            <a:noFill/>
          </a:ln>
        </p:spPr>
      </p:pic>
      <p:pic>
        <p:nvPicPr>
          <p:cNvPr id="124" name="Google Shape;124;p18"/>
          <p:cNvPicPr preferRelativeResize="0"/>
          <p:nvPr/>
        </p:nvPicPr>
        <p:blipFill rotWithShape="1">
          <a:blip r:embed="rId4">
            <a:alphaModFix/>
          </a:blip>
          <a:srcRect l="14877" t="71727" r="13902" b="2537"/>
          <a:stretch/>
        </p:blipFill>
        <p:spPr>
          <a:xfrm rot="10800000">
            <a:off x="2580176" y="3995876"/>
            <a:ext cx="4149299" cy="1204224"/>
          </a:xfrm>
          <a:prstGeom prst="rect">
            <a:avLst/>
          </a:prstGeom>
          <a:noFill/>
          <a:ln>
            <a:noFill/>
          </a:ln>
        </p:spPr>
      </p:pic>
      <p:pic>
        <p:nvPicPr>
          <p:cNvPr id="125" name="Google Shape;125;p18"/>
          <p:cNvPicPr preferRelativeResize="0"/>
          <p:nvPr/>
        </p:nvPicPr>
        <p:blipFill rotWithShape="1">
          <a:blip r:embed="rId5">
            <a:alphaModFix/>
          </a:blip>
          <a:srcRect l="14813" t="-4336" r="51242" b="15840"/>
          <a:stretch/>
        </p:blipFill>
        <p:spPr>
          <a:xfrm rot="10800000" flipH="1">
            <a:off x="7904426" y="-38201"/>
            <a:ext cx="1286375" cy="30709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CUSTOM_5">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19"/>
          <p:cNvSpPr txBox="1">
            <a:spLocks noGrp="1"/>
          </p:cNvSpPr>
          <p:nvPr>
            <p:ph type="subTitle" idx="1"/>
          </p:nvPr>
        </p:nvSpPr>
        <p:spPr>
          <a:xfrm>
            <a:off x="5336952" y="3161794"/>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29" name="Google Shape;129;p19"/>
          <p:cNvSpPr txBox="1">
            <a:spLocks noGrp="1"/>
          </p:cNvSpPr>
          <p:nvPr>
            <p:ph type="subTitle" idx="2"/>
          </p:nvPr>
        </p:nvSpPr>
        <p:spPr>
          <a:xfrm>
            <a:off x="2009750" y="3161794"/>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0" name="Google Shape;130;p19"/>
          <p:cNvSpPr txBox="1">
            <a:spLocks noGrp="1"/>
          </p:cNvSpPr>
          <p:nvPr>
            <p:ph type="subTitle" idx="3"/>
          </p:nvPr>
        </p:nvSpPr>
        <p:spPr>
          <a:xfrm>
            <a:off x="2009750" y="2699822"/>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1" name="Google Shape;131;p19"/>
          <p:cNvSpPr txBox="1">
            <a:spLocks noGrp="1"/>
          </p:cNvSpPr>
          <p:nvPr>
            <p:ph type="subTitle" idx="4"/>
          </p:nvPr>
        </p:nvSpPr>
        <p:spPr>
          <a:xfrm>
            <a:off x="5336953" y="2699822"/>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2" name="Google Shape;132;p19"/>
          <p:cNvSpPr txBox="1">
            <a:spLocks noGrp="1"/>
          </p:cNvSpPr>
          <p:nvPr>
            <p:ph type="subTitle" idx="5"/>
          </p:nvPr>
        </p:nvSpPr>
        <p:spPr>
          <a:xfrm>
            <a:off x="5336952" y="1750801"/>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3" name="Google Shape;133;p19"/>
          <p:cNvSpPr txBox="1">
            <a:spLocks noGrp="1"/>
          </p:cNvSpPr>
          <p:nvPr>
            <p:ph type="subTitle" idx="6"/>
          </p:nvPr>
        </p:nvSpPr>
        <p:spPr>
          <a:xfrm>
            <a:off x="2009750" y="1750801"/>
            <a:ext cx="2330700" cy="8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4" name="Google Shape;134;p19"/>
          <p:cNvSpPr txBox="1">
            <a:spLocks noGrp="1"/>
          </p:cNvSpPr>
          <p:nvPr>
            <p:ph type="subTitle" idx="7"/>
          </p:nvPr>
        </p:nvSpPr>
        <p:spPr>
          <a:xfrm>
            <a:off x="2009750" y="1296604"/>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35" name="Google Shape;135;p19"/>
          <p:cNvSpPr txBox="1">
            <a:spLocks noGrp="1"/>
          </p:cNvSpPr>
          <p:nvPr>
            <p:ph type="subTitle" idx="8"/>
          </p:nvPr>
        </p:nvSpPr>
        <p:spPr>
          <a:xfrm>
            <a:off x="5336953" y="1296604"/>
            <a:ext cx="2330700" cy="53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pic>
        <p:nvPicPr>
          <p:cNvPr id="136" name="Google Shape;136;p19"/>
          <p:cNvPicPr preferRelativeResize="0"/>
          <p:nvPr/>
        </p:nvPicPr>
        <p:blipFill rotWithShape="1">
          <a:blip r:embed="rId3">
            <a:alphaModFix/>
          </a:blip>
          <a:srcRect l="25555" t="45043" r="-2740" b="-2415"/>
          <a:stretch/>
        </p:blipFill>
        <p:spPr>
          <a:xfrm>
            <a:off x="-38351" y="-43100"/>
            <a:ext cx="2549424" cy="1735175"/>
          </a:xfrm>
          <a:prstGeom prst="rect">
            <a:avLst/>
          </a:prstGeom>
          <a:noFill/>
          <a:ln>
            <a:noFill/>
          </a:ln>
        </p:spPr>
      </p:pic>
      <p:pic>
        <p:nvPicPr>
          <p:cNvPr id="137" name="Google Shape;137;p19"/>
          <p:cNvPicPr preferRelativeResize="0"/>
          <p:nvPr/>
        </p:nvPicPr>
        <p:blipFill rotWithShape="1">
          <a:blip r:embed="rId4">
            <a:alphaModFix/>
          </a:blip>
          <a:srcRect l="64122" t="1296" r="-2883" b="6766"/>
          <a:stretch/>
        </p:blipFill>
        <p:spPr>
          <a:xfrm rot="10800000">
            <a:off x="7865651" y="2406226"/>
            <a:ext cx="1280350" cy="2780374"/>
          </a:xfrm>
          <a:prstGeom prst="rect">
            <a:avLst/>
          </a:prstGeom>
          <a:noFill/>
          <a:ln>
            <a:noFill/>
          </a:ln>
        </p:spPr>
      </p:pic>
      <p:pic>
        <p:nvPicPr>
          <p:cNvPr id="138" name="Google Shape;138;p19"/>
          <p:cNvPicPr preferRelativeResize="0"/>
          <p:nvPr/>
        </p:nvPicPr>
        <p:blipFill rotWithShape="1">
          <a:blip r:embed="rId5">
            <a:alphaModFix/>
          </a:blip>
          <a:srcRect l="7080" t="-13243" r="-7080" b="42310"/>
          <a:stretch/>
        </p:blipFill>
        <p:spPr>
          <a:xfrm rot="10800000" flipH="1">
            <a:off x="6893226" y="-3202"/>
            <a:ext cx="2405849" cy="1562549"/>
          </a:xfrm>
          <a:prstGeom prst="rect">
            <a:avLst/>
          </a:prstGeom>
          <a:noFill/>
          <a:ln>
            <a:noFill/>
          </a:ln>
        </p:spPr>
      </p:pic>
      <p:pic>
        <p:nvPicPr>
          <p:cNvPr id="139" name="Google Shape;139;p19"/>
          <p:cNvPicPr preferRelativeResize="0"/>
          <p:nvPr/>
        </p:nvPicPr>
        <p:blipFill rotWithShape="1">
          <a:blip r:embed="rId6">
            <a:alphaModFix/>
          </a:blip>
          <a:srcRect l="14813" t="-4336" r="51242" b="15840"/>
          <a:stretch/>
        </p:blipFill>
        <p:spPr>
          <a:xfrm rot="5400000">
            <a:off x="558401" y="3686475"/>
            <a:ext cx="860274" cy="20537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CUSTOM_7">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0"/>
          <p:cNvSpPr txBox="1">
            <a:spLocks noGrp="1"/>
          </p:cNvSpPr>
          <p:nvPr>
            <p:ph type="subTitle" idx="1"/>
          </p:nvPr>
        </p:nvSpPr>
        <p:spPr>
          <a:xfrm>
            <a:off x="5665950" y="39733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2" name="Google Shape;142;p20"/>
          <p:cNvSpPr txBox="1">
            <a:spLocks noGrp="1"/>
          </p:cNvSpPr>
          <p:nvPr>
            <p:ph type="subTitle" idx="2"/>
          </p:nvPr>
        </p:nvSpPr>
        <p:spPr>
          <a:xfrm>
            <a:off x="2260125" y="39733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3" name="Google Shape;143;p20"/>
          <p:cNvSpPr txBox="1">
            <a:spLocks noGrp="1"/>
          </p:cNvSpPr>
          <p:nvPr>
            <p:ph type="subTitle" idx="3"/>
          </p:nvPr>
        </p:nvSpPr>
        <p:spPr>
          <a:xfrm>
            <a:off x="5665950" y="16418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4" name="Google Shape;144;p20"/>
          <p:cNvSpPr txBox="1">
            <a:spLocks noGrp="1"/>
          </p:cNvSpPr>
          <p:nvPr>
            <p:ph type="subTitle" idx="4"/>
          </p:nvPr>
        </p:nvSpPr>
        <p:spPr>
          <a:xfrm>
            <a:off x="5665950" y="1170500"/>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5" name="Google Shape;145;p20"/>
          <p:cNvSpPr txBox="1">
            <a:spLocks noGrp="1"/>
          </p:cNvSpPr>
          <p:nvPr>
            <p:ph type="subTitle" idx="5"/>
          </p:nvPr>
        </p:nvSpPr>
        <p:spPr>
          <a:xfrm>
            <a:off x="2260125" y="1641825"/>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6" name="Google Shape;146;p20"/>
          <p:cNvSpPr txBox="1">
            <a:spLocks noGrp="1"/>
          </p:cNvSpPr>
          <p:nvPr>
            <p:ph type="subTitle" idx="6"/>
          </p:nvPr>
        </p:nvSpPr>
        <p:spPr>
          <a:xfrm>
            <a:off x="2260125" y="1170500"/>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7" name="Google Shape;147;p20"/>
          <p:cNvSpPr txBox="1">
            <a:spLocks noGrp="1"/>
          </p:cNvSpPr>
          <p:nvPr>
            <p:ph type="subTitle" idx="7"/>
          </p:nvPr>
        </p:nvSpPr>
        <p:spPr>
          <a:xfrm>
            <a:off x="5665950" y="2812449"/>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8" name="Google Shape;148;p20"/>
          <p:cNvSpPr txBox="1">
            <a:spLocks noGrp="1"/>
          </p:cNvSpPr>
          <p:nvPr>
            <p:ph type="subTitle" idx="8"/>
          </p:nvPr>
        </p:nvSpPr>
        <p:spPr>
          <a:xfrm>
            <a:off x="5665950" y="2344171"/>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49" name="Google Shape;149;p20"/>
          <p:cNvSpPr txBox="1">
            <a:spLocks noGrp="1"/>
          </p:cNvSpPr>
          <p:nvPr>
            <p:ph type="subTitle" idx="9"/>
          </p:nvPr>
        </p:nvSpPr>
        <p:spPr>
          <a:xfrm>
            <a:off x="2260125" y="2812449"/>
            <a:ext cx="1828500" cy="5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50" name="Google Shape;150;p20"/>
          <p:cNvSpPr txBox="1">
            <a:spLocks noGrp="1"/>
          </p:cNvSpPr>
          <p:nvPr>
            <p:ph type="subTitle" idx="13"/>
          </p:nvPr>
        </p:nvSpPr>
        <p:spPr>
          <a:xfrm>
            <a:off x="2260125" y="2344154"/>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1" name="Google Shape;151;p20"/>
          <p:cNvSpPr txBox="1">
            <a:spLocks noGrp="1"/>
          </p:cNvSpPr>
          <p:nvPr>
            <p:ph type="subTitle" idx="14"/>
          </p:nvPr>
        </p:nvSpPr>
        <p:spPr>
          <a:xfrm>
            <a:off x="5665950" y="3512825"/>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2" name="Google Shape;152;p20"/>
          <p:cNvSpPr txBox="1">
            <a:spLocks noGrp="1"/>
          </p:cNvSpPr>
          <p:nvPr>
            <p:ph type="subTitle" idx="15"/>
          </p:nvPr>
        </p:nvSpPr>
        <p:spPr>
          <a:xfrm>
            <a:off x="2260125" y="3512825"/>
            <a:ext cx="1828500" cy="4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153" name="Google Shape;153;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54" name="Google Shape;154;p20"/>
          <p:cNvPicPr preferRelativeResize="0"/>
          <p:nvPr/>
        </p:nvPicPr>
        <p:blipFill rotWithShape="1">
          <a:blip r:embed="rId3">
            <a:alphaModFix/>
          </a:blip>
          <a:srcRect l="25415" t="2038" r="11580" b="35807"/>
          <a:stretch/>
        </p:blipFill>
        <p:spPr>
          <a:xfrm flipH="1">
            <a:off x="6988276" y="3243275"/>
            <a:ext cx="2156399" cy="1947774"/>
          </a:xfrm>
          <a:prstGeom prst="rect">
            <a:avLst/>
          </a:prstGeom>
          <a:noFill/>
          <a:ln>
            <a:noFill/>
          </a:ln>
        </p:spPr>
      </p:pic>
      <p:pic>
        <p:nvPicPr>
          <p:cNvPr id="155" name="Google Shape;155;p20"/>
          <p:cNvPicPr preferRelativeResize="0"/>
          <p:nvPr/>
        </p:nvPicPr>
        <p:blipFill rotWithShape="1">
          <a:blip r:embed="rId4">
            <a:alphaModFix/>
          </a:blip>
          <a:srcRect l="20274" t="49340" r="9766" b="-6712"/>
          <a:stretch/>
        </p:blipFill>
        <p:spPr>
          <a:xfrm flipH="1">
            <a:off x="6833901" y="-38650"/>
            <a:ext cx="2310774" cy="1735175"/>
          </a:xfrm>
          <a:prstGeom prst="rect">
            <a:avLst/>
          </a:prstGeom>
          <a:noFill/>
          <a:ln>
            <a:noFill/>
          </a:ln>
        </p:spPr>
      </p:pic>
      <p:pic>
        <p:nvPicPr>
          <p:cNvPr id="156" name="Google Shape;156;p20"/>
          <p:cNvPicPr preferRelativeResize="0"/>
          <p:nvPr/>
        </p:nvPicPr>
        <p:blipFill rotWithShape="1">
          <a:blip r:embed="rId5">
            <a:alphaModFix/>
          </a:blip>
          <a:srcRect l="59697" t="-9189" r="11295" b="-8929"/>
          <a:stretch/>
        </p:blipFill>
        <p:spPr>
          <a:xfrm rot="10800000" flipH="1">
            <a:off x="-39675" y="1619051"/>
            <a:ext cx="958150" cy="3571999"/>
          </a:xfrm>
          <a:prstGeom prst="rect">
            <a:avLst/>
          </a:prstGeom>
          <a:noFill/>
          <a:ln>
            <a:noFill/>
          </a:ln>
        </p:spPr>
      </p:pic>
      <p:pic>
        <p:nvPicPr>
          <p:cNvPr id="157" name="Google Shape;157;p20"/>
          <p:cNvPicPr preferRelativeResize="0"/>
          <p:nvPr/>
        </p:nvPicPr>
        <p:blipFill rotWithShape="1">
          <a:blip r:embed="rId6">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1"/>
          <p:cNvSpPr txBox="1">
            <a:spLocks noGrp="1"/>
          </p:cNvSpPr>
          <p:nvPr>
            <p:ph type="title" hasCustomPrompt="1"/>
          </p:nvPr>
        </p:nvSpPr>
        <p:spPr>
          <a:xfrm>
            <a:off x="2813250" y="172325"/>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 name="Google Shape;160;p21"/>
          <p:cNvSpPr txBox="1">
            <a:spLocks noGrp="1"/>
          </p:cNvSpPr>
          <p:nvPr>
            <p:ph type="subTitle" idx="1"/>
          </p:nvPr>
        </p:nvSpPr>
        <p:spPr>
          <a:xfrm>
            <a:off x="3180750" y="1121700"/>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1"/>
          <p:cNvSpPr txBox="1">
            <a:spLocks noGrp="1"/>
          </p:cNvSpPr>
          <p:nvPr>
            <p:ph type="title" idx="2" hasCustomPrompt="1"/>
          </p:nvPr>
        </p:nvSpPr>
        <p:spPr>
          <a:xfrm>
            <a:off x="2813250" y="1652701"/>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2" name="Google Shape;162;p21"/>
          <p:cNvSpPr txBox="1">
            <a:spLocks noGrp="1"/>
          </p:cNvSpPr>
          <p:nvPr>
            <p:ph type="subTitle" idx="3"/>
          </p:nvPr>
        </p:nvSpPr>
        <p:spPr>
          <a:xfrm>
            <a:off x="3180750" y="2602199"/>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1"/>
          <p:cNvSpPr txBox="1">
            <a:spLocks noGrp="1"/>
          </p:cNvSpPr>
          <p:nvPr>
            <p:ph type="title" idx="4" hasCustomPrompt="1"/>
          </p:nvPr>
        </p:nvSpPr>
        <p:spPr>
          <a:xfrm>
            <a:off x="2813250" y="3133200"/>
            <a:ext cx="3517500" cy="9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4" name="Google Shape;164;p21"/>
          <p:cNvSpPr txBox="1">
            <a:spLocks noGrp="1"/>
          </p:cNvSpPr>
          <p:nvPr>
            <p:ph type="subTitle" idx="5"/>
          </p:nvPr>
        </p:nvSpPr>
        <p:spPr>
          <a:xfrm>
            <a:off x="3180750" y="4082775"/>
            <a:ext cx="2782500" cy="63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5" name="Google Shape;165;p21"/>
          <p:cNvPicPr preferRelativeResize="0"/>
          <p:nvPr/>
        </p:nvPicPr>
        <p:blipFill rotWithShape="1">
          <a:blip r:embed="rId3">
            <a:alphaModFix/>
          </a:blip>
          <a:srcRect l="1364" t="-10050" r="34277" b="28471"/>
          <a:stretch/>
        </p:blipFill>
        <p:spPr>
          <a:xfrm>
            <a:off x="6589450" y="2178700"/>
            <a:ext cx="2554551" cy="2964800"/>
          </a:xfrm>
          <a:prstGeom prst="rect">
            <a:avLst/>
          </a:prstGeom>
          <a:noFill/>
          <a:ln>
            <a:noFill/>
          </a:ln>
        </p:spPr>
      </p:pic>
      <p:pic>
        <p:nvPicPr>
          <p:cNvPr id="166" name="Google Shape;166;p21"/>
          <p:cNvPicPr preferRelativeResize="0"/>
          <p:nvPr/>
        </p:nvPicPr>
        <p:blipFill rotWithShape="1">
          <a:blip r:embed="rId4">
            <a:alphaModFix/>
          </a:blip>
          <a:srcRect l="902" t="5199" r="-7082" b="23868"/>
          <a:stretch/>
        </p:blipFill>
        <p:spPr>
          <a:xfrm rot="10800000" flipH="1">
            <a:off x="6744525" y="-3199"/>
            <a:ext cx="2554551" cy="1562549"/>
          </a:xfrm>
          <a:prstGeom prst="rect">
            <a:avLst/>
          </a:prstGeom>
          <a:noFill/>
          <a:ln>
            <a:noFill/>
          </a:ln>
        </p:spPr>
      </p:pic>
      <p:pic>
        <p:nvPicPr>
          <p:cNvPr id="167" name="Google Shape;167;p21"/>
          <p:cNvPicPr preferRelativeResize="0"/>
          <p:nvPr/>
        </p:nvPicPr>
        <p:blipFill rotWithShape="1">
          <a:blip r:embed="rId5">
            <a:alphaModFix/>
          </a:blip>
          <a:srcRect l="58265" t="5478" r="14320" b="11139"/>
          <a:stretch/>
        </p:blipFill>
        <p:spPr>
          <a:xfrm rot="5400000">
            <a:off x="882900" y="-960850"/>
            <a:ext cx="1031950" cy="2874451"/>
          </a:xfrm>
          <a:prstGeom prst="rect">
            <a:avLst/>
          </a:prstGeom>
          <a:noFill/>
          <a:ln>
            <a:noFill/>
          </a:ln>
        </p:spPr>
      </p:pic>
      <p:pic>
        <p:nvPicPr>
          <p:cNvPr id="168" name="Google Shape;168;p21"/>
          <p:cNvPicPr preferRelativeResize="0"/>
          <p:nvPr/>
        </p:nvPicPr>
        <p:blipFill rotWithShape="1">
          <a:blip r:embed="rId6">
            <a:alphaModFix/>
          </a:blip>
          <a:srcRect l="5792" t="50890" r="49612" b="5339"/>
          <a:stretch/>
        </p:blipFill>
        <p:spPr>
          <a:xfrm rot="10800000">
            <a:off x="-38351" y="3151976"/>
            <a:ext cx="2598176" cy="20481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CUSTOM_9_1">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subTitle" idx="1"/>
          </p:nvPr>
        </p:nvSpPr>
        <p:spPr>
          <a:xfrm>
            <a:off x="5376950" y="2776225"/>
            <a:ext cx="3115500" cy="1221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1" name="Google Shape;171;p22"/>
          <p:cNvSpPr txBox="1">
            <a:spLocks noGrp="1"/>
          </p:cNvSpPr>
          <p:nvPr>
            <p:ph type="title"/>
          </p:nvPr>
        </p:nvSpPr>
        <p:spPr>
          <a:xfrm>
            <a:off x="5376950" y="1521200"/>
            <a:ext cx="2421600" cy="1173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2" name="Google Shape;172;p22"/>
          <p:cNvPicPr preferRelativeResize="0"/>
          <p:nvPr/>
        </p:nvPicPr>
        <p:blipFill rotWithShape="1">
          <a:blip r:embed="rId3">
            <a:alphaModFix/>
          </a:blip>
          <a:srcRect l="27244" t="6470" r="7731" b="44357"/>
          <a:stretch/>
        </p:blipFill>
        <p:spPr>
          <a:xfrm flipH="1">
            <a:off x="6951125" y="3610500"/>
            <a:ext cx="2326900" cy="1611049"/>
          </a:xfrm>
          <a:prstGeom prst="rect">
            <a:avLst/>
          </a:prstGeom>
          <a:noFill/>
          <a:ln>
            <a:noFill/>
          </a:ln>
        </p:spPr>
      </p:pic>
      <p:pic>
        <p:nvPicPr>
          <p:cNvPr id="173" name="Google Shape;173;p22"/>
          <p:cNvPicPr preferRelativeResize="0"/>
          <p:nvPr/>
        </p:nvPicPr>
        <p:blipFill rotWithShape="1">
          <a:blip r:embed="rId4">
            <a:alphaModFix/>
          </a:blip>
          <a:srcRect l="-773" t="59498" r="14847" b="-6046"/>
          <a:stretch/>
        </p:blipFill>
        <p:spPr>
          <a:xfrm flipH="1">
            <a:off x="-29353" y="-61925"/>
            <a:ext cx="2941101" cy="1458899"/>
          </a:xfrm>
          <a:prstGeom prst="rect">
            <a:avLst/>
          </a:prstGeom>
          <a:noFill/>
          <a:ln>
            <a:noFill/>
          </a:ln>
        </p:spPr>
      </p:pic>
      <p:pic>
        <p:nvPicPr>
          <p:cNvPr id="174" name="Google Shape;174;p22"/>
          <p:cNvPicPr preferRelativeResize="0"/>
          <p:nvPr/>
        </p:nvPicPr>
        <p:blipFill rotWithShape="1">
          <a:blip r:embed="rId5">
            <a:alphaModFix/>
          </a:blip>
          <a:srcRect l="7080" t="-13243" r="-7080" b="42310"/>
          <a:stretch/>
        </p:blipFill>
        <p:spPr>
          <a:xfrm rot="10800000" flipH="1">
            <a:off x="7164951" y="-2"/>
            <a:ext cx="2405849" cy="1562549"/>
          </a:xfrm>
          <a:prstGeom prst="rect">
            <a:avLst/>
          </a:prstGeom>
          <a:noFill/>
          <a:ln>
            <a:noFill/>
          </a:ln>
        </p:spPr>
      </p:pic>
      <p:pic>
        <p:nvPicPr>
          <p:cNvPr id="175" name="Google Shape;175;p22"/>
          <p:cNvPicPr preferRelativeResize="0"/>
          <p:nvPr/>
        </p:nvPicPr>
        <p:blipFill rotWithShape="1">
          <a:blip r:embed="rId5">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9_1_1">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3"/>
          <p:cNvSpPr txBox="1">
            <a:spLocks noGrp="1"/>
          </p:cNvSpPr>
          <p:nvPr>
            <p:ph type="subTitle" idx="1"/>
          </p:nvPr>
        </p:nvSpPr>
        <p:spPr>
          <a:xfrm>
            <a:off x="5342688" y="3239700"/>
            <a:ext cx="3115500" cy="1173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8" name="Google Shape;178;p23"/>
          <p:cNvSpPr txBox="1">
            <a:spLocks noGrp="1"/>
          </p:cNvSpPr>
          <p:nvPr>
            <p:ph type="title"/>
          </p:nvPr>
        </p:nvSpPr>
        <p:spPr>
          <a:xfrm>
            <a:off x="5342700" y="1452350"/>
            <a:ext cx="2807700" cy="165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9" name="Google Shape;179;p23"/>
          <p:cNvPicPr preferRelativeResize="0"/>
          <p:nvPr/>
        </p:nvPicPr>
        <p:blipFill rotWithShape="1">
          <a:blip r:embed="rId3">
            <a:alphaModFix/>
          </a:blip>
          <a:srcRect l="27244" t="6470" r="7731" b="44357"/>
          <a:stretch/>
        </p:blipFill>
        <p:spPr>
          <a:xfrm>
            <a:off x="-41378" y="3610500"/>
            <a:ext cx="2326900" cy="1611049"/>
          </a:xfrm>
          <a:prstGeom prst="rect">
            <a:avLst/>
          </a:prstGeom>
          <a:noFill/>
          <a:ln>
            <a:noFill/>
          </a:ln>
        </p:spPr>
      </p:pic>
      <p:pic>
        <p:nvPicPr>
          <p:cNvPr id="180" name="Google Shape;180;p23"/>
          <p:cNvPicPr preferRelativeResize="0"/>
          <p:nvPr/>
        </p:nvPicPr>
        <p:blipFill rotWithShape="1">
          <a:blip r:embed="rId4">
            <a:alphaModFix/>
          </a:blip>
          <a:srcRect l="-773" t="59498" r="14847" b="-6046"/>
          <a:stretch/>
        </p:blipFill>
        <p:spPr>
          <a:xfrm>
            <a:off x="6324899" y="-61925"/>
            <a:ext cx="2941101" cy="1458899"/>
          </a:xfrm>
          <a:prstGeom prst="rect">
            <a:avLst/>
          </a:prstGeom>
          <a:noFill/>
          <a:ln>
            <a:noFill/>
          </a:ln>
        </p:spPr>
      </p:pic>
      <p:pic>
        <p:nvPicPr>
          <p:cNvPr id="181" name="Google Shape;181;p23"/>
          <p:cNvPicPr preferRelativeResize="0"/>
          <p:nvPr/>
        </p:nvPicPr>
        <p:blipFill rotWithShape="1">
          <a:blip r:embed="rId5">
            <a:alphaModFix/>
          </a:blip>
          <a:srcRect l="7080" t="-13243" r="-7080" b="42310"/>
          <a:stretch/>
        </p:blipFill>
        <p:spPr>
          <a:xfrm rot="10800000">
            <a:off x="-334153" y="-2"/>
            <a:ext cx="2405849" cy="1562549"/>
          </a:xfrm>
          <a:prstGeom prst="rect">
            <a:avLst/>
          </a:prstGeom>
          <a:noFill/>
          <a:ln>
            <a:noFill/>
          </a:ln>
        </p:spPr>
      </p:pic>
      <p:pic>
        <p:nvPicPr>
          <p:cNvPr id="182" name="Google Shape;182;p23"/>
          <p:cNvPicPr preferRelativeResize="0"/>
          <p:nvPr/>
        </p:nvPicPr>
        <p:blipFill rotWithShape="1">
          <a:blip r:embed="rId5">
            <a:alphaModFix/>
          </a:blip>
          <a:srcRect l="50400" t="42088" r="-21327" b="-3513"/>
          <a:stretch/>
        </p:blipFill>
        <p:spPr>
          <a:xfrm rot="10800000">
            <a:off x="7559571" y="3830301"/>
            <a:ext cx="1706425" cy="13531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9_1_1_1_1_1_1">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4"/>
          <p:cNvSpPr txBox="1">
            <a:spLocks noGrp="1"/>
          </p:cNvSpPr>
          <p:nvPr>
            <p:ph type="subTitle" idx="1"/>
          </p:nvPr>
        </p:nvSpPr>
        <p:spPr>
          <a:xfrm>
            <a:off x="2200650" y="1178925"/>
            <a:ext cx="4742700" cy="3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Char char="●"/>
              <a:defRPr sz="1600">
                <a:solidFill>
                  <a:schemeClr val="dk1"/>
                </a:solidFill>
              </a:defRPr>
            </a:lvl1pPr>
            <a:lvl2pPr lvl="1" algn="ctr" rtl="0">
              <a:lnSpc>
                <a:spcPct val="100000"/>
              </a:lnSpc>
              <a:spcBef>
                <a:spcPts val="0"/>
              </a:spcBef>
              <a:spcAft>
                <a:spcPts val="0"/>
              </a:spcAft>
              <a:buClr>
                <a:schemeClr val="dk1"/>
              </a:buClr>
              <a:buSzPts val="2000"/>
              <a:buChar char="○"/>
              <a:defRPr sz="2000" b="1">
                <a:solidFill>
                  <a:schemeClr val="dk1"/>
                </a:solidFill>
              </a:defRPr>
            </a:lvl2pPr>
            <a:lvl3pPr lvl="2" algn="ctr" rtl="0">
              <a:lnSpc>
                <a:spcPct val="100000"/>
              </a:lnSpc>
              <a:spcBef>
                <a:spcPts val="0"/>
              </a:spcBef>
              <a:spcAft>
                <a:spcPts val="0"/>
              </a:spcAft>
              <a:buClr>
                <a:schemeClr val="dk1"/>
              </a:buClr>
              <a:buSzPts val="2000"/>
              <a:buChar char="■"/>
              <a:defRPr sz="2000" b="1">
                <a:solidFill>
                  <a:schemeClr val="dk1"/>
                </a:solidFill>
              </a:defRPr>
            </a:lvl3pPr>
            <a:lvl4pPr lvl="3" algn="ctr" rtl="0">
              <a:lnSpc>
                <a:spcPct val="100000"/>
              </a:lnSpc>
              <a:spcBef>
                <a:spcPts val="0"/>
              </a:spcBef>
              <a:spcAft>
                <a:spcPts val="0"/>
              </a:spcAft>
              <a:buClr>
                <a:schemeClr val="dk1"/>
              </a:buClr>
              <a:buSzPts val="2000"/>
              <a:buChar char="●"/>
              <a:defRPr sz="2000" b="1">
                <a:solidFill>
                  <a:schemeClr val="dk1"/>
                </a:solidFill>
              </a:defRPr>
            </a:lvl4pPr>
            <a:lvl5pPr lvl="4" algn="ctr" rtl="0">
              <a:lnSpc>
                <a:spcPct val="100000"/>
              </a:lnSpc>
              <a:spcBef>
                <a:spcPts val="0"/>
              </a:spcBef>
              <a:spcAft>
                <a:spcPts val="0"/>
              </a:spcAft>
              <a:buClr>
                <a:schemeClr val="dk1"/>
              </a:buClr>
              <a:buSzPts val="2000"/>
              <a:buChar char="○"/>
              <a:defRPr sz="2000" b="1">
                <a:solidFill>
                  <a:schemeClr val="dk1"/>
                </a:solidFill>
              </a:defRPr>
            </a:lvl5pPr>
            <a:lvl6pPr lvl="5" algn="ctr" rtl="0">
              <a:lnSpc>
                <a:spcPct val="100000"/>
              </a:lnSpc>
              <a:spcBef>
                <a:spcPts val="0"/>
              </a:spcBef>
              <a:spcAft>
                <a:spcPts val="0"/>
              </a:spcAft>
              <a:buClr>
                <a:schemeClr val="dk1"/>
              </a:buClr>
              <a:buSzPts val="2000"/>
              <a:buChar char="■"/>
              <a:defRPr sz="2000" b="1">
                <a:solidFill>
                  <a:schemeClr val="dk1"/>
                </a:solidFill>
              </a:defRPr>
            </a:lvl6pPr>
            <a:lvl7pPr lvl="6" algn="ctr" rtl="0">
              <a:lnSpc>
                <a:spcPct val="100000"/>
              </a:lnSpc>
              <a:spcBef>
                <a:spcPts val="0"/>
              </a:spcBef>
              <a:spcAft>
                <a:spcPts val="0"/>
              </a:spcAft>
              <a:buClr>
                <a:schemeClr val="dk1"/>
              </a:buClr>
              <a:buSzPts val="2000"/>
              <a:buChar char="●"/>
              <a:defRPr sz="2000" b="1">
                <a:solidFill>
                  <a:schemeClr val="dk1"/>
                </a:solidFill>
              </a:defRPr>
            </a:lvl7pPr>
            <a:lvl8pPr lvl="7" algn="ctr" rtl="0">
              <a:lnSpc>
                <a:spcPct val="100000"/>
              </a:lnSpc>
              <a:spcBef>
                <a:spcPts val="0"/>
              </a:spcBef>
              <a:spcAft>
                <a:spcPts val="0"/>
              </a:spcAft>
              <a:buClr>
                <a:schemeClr val="dk1"/>
              </a:buClr>
              <a:buSzPts val="2000"/>
              <a:buChar char="○"/>
              <a:defRPr sz="2000" b="1">
                <a:solidFill>
                  <a:schemeClr val="dk1"/>
                </a:solidFill>
              </a:defRPr>
            </a:lvl8pPr>
            <a:lvl9pPr lvl="8" algn="ctr" rtl="0">
              <a:lnSpc>
                <a:spcPct val="100000"/>
              </a:lnSpc>
              <a:spcBef>
                <a:spcPts val="0"/>
              </a:spcBef>
              <a:spcAft>
                <a:spcPts val="0"/>
              </a:spcAft>
              <a:buClr>
                <a:schemeClr val="dk1"/>
              </a:buClr>
              <a:buSzPts val="2000"/>
              <a:buChar char="■"/>
              <a:defRPr sz="2000" b="1">
                <a:solidFill>
                  <a:schemeClr val="dk1"/>
                </a:solidFill>
              </a:defRPr>
            </a:lvl9pPr>
          </a:lstStyle>
          <a:p>
            <a:endParaRPr/>
          </a:p>
        </p:txBody>
      </p:sp>
      <p:sp>
        <p:nvSpPr>
          <p:cNvPr id="185" name="Google Shape;185;p2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6" name="Google Shape;186;p24"/>
          <p:cNvPicPr preferRelativeResize="0"/>
          <p:nvPr/>
        </p:nvPicPr>
        <p:blipFill rotWithShape="1">
          <a:blip r:embed="rId3">
            <a:alphaModFix/>
          </a:blip>
          <a:srcRect l="11988" t="8009" r="5503" b="56534"/>
          <a:stretch/>
        </p:blipFill>
        <p:spPr>
          <a:xfrm rot="-5399998">
            <a:off x="5559863" y="1557314"/>
            <a:ext cx="5192799" cy="2043422"/>
          </a:xfrm>
          <a:prstGeom prst="rect">
            <a:avLst/>
          </a:prstGeom>
          <a:noFill/>
          <a:ln>
            <a:noFill/>
          </a:ln>
        </p:spPr>
      </p:pic>
      <p:pic>
        <p:nvPicPr>
          <p:cNvPr id="187" name="Google Shape;187;p24"/>
          <p:cNvPicPr preferRelativeResize="0"/>
          <p:nvPr/>
        </p:nvPicPr>
        <p:blipFill rotWithShape="1">
          <a:blip r:embed="rId4">
            <a:alphaModFix/>
          </a:blip>
          <a:srcRect l="35458" t="62004" r="15760" b="-2650"/>
          <a:stretch/>
        </p:blipFill>
        <p:spPr>
          <a:xfrm rot="10800000" flipH="1">
            <a:off x="-37962" y="3518249"/>
            <a:ext cx="2476274" cy="1657176"/>
          </a:xfrm>
          <a:prstGeom prst="rect">
            <a:avLst/>
          </a:prstGeom>
          <a:noFill/>
          <a:ln>
            <a:noFill/>
          </a:ln>
        </p:spPr>
      </p:pic>
      <p:pic>
        <p:nvPicPr>
          <p:cNvPr id="188" name="Google Shape;188;p24"/>
          <p:cNvPicPr preferRelativeResize="0"/>
          <p:nvPr/>
        </p:nvPicPr>
        <p:blipFill rotWithShape="1">
          <a:blip r:embed="rId5">
            <a:alphaModFix/>
          </a:blip>
          <a:srcRect l="2733" t="6588" r="31085" b="44097"/>
          <a:stretch/>
        </p:blipFill>
        <p:spPr>
          <a:xfrm rot="10800000">
            <a:off x="-53850" y="-38201"/>
            <a:ext cx="2508050" cy="1711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flipH="1">
            <a:off x="1127625" y="1471525"/>
            <a:ext cx="2883000" cy="11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7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7" name="Google Shape;17;p3"/>
          <p:cNvSpPr txBox="1">
            <a:spLocks noGrp="1"/>
          </p:cNvSpPr>
          <p:nvPr>
            <p:ph type="title" idx="2"/>
          </p:nvPr>
        </p:nvSpPr>
        <p:spPr>
          <a:xfrm>
            <a:off x="751725" y="2480850"/>
            <a:ext cx="36348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ubTitle" idx="1"/>
          </p:nvPr>
        </p:nvSpPr>
        <p:spPr>
          <a:xfrm>
            <a:off x="1243275" y="3386425"/>
            <a:ext cx="2651700" cy="6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9" name="Google Shape;19;p3"/>
          <p:cNvPicPr preferRelativeResize="0"/>
          <p:nvPr/>
        </p:nvPicPr>
        <p:blipFill rotWithShape="1">
          <a:blip r:embed="rId3">
            <a:alphaModFix/>
          </a:blip>
          <a:srcRect l="-5587" t="4308" r="40005" b="37622"/>
          <a:stretch/>
        </p:blipFill>
        <p:spPr>
          <a:xfrm rot="10799995">
            <a:off x="-24325" y="-40098"/>
            <a:ext cx="3928550" cy="318534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CUSTOM_9_1_1_1_1_1_1_1">
    <p:bg>
      <p:bgPr>
        <a:blipFill>
          <a:blip r:embed="rId2">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5"/>
          <p:cNvSpPr txBox="1">
            <a:spLocks noGrp="1"/>
          </p:cNvSpPr>
          <p:nvPr>
            <p:ph type="body" idx="1"/>
          </p:nvPr>
        </p:nvSpPr>
        <p:spPr>
          <a:xfrm>
            <a:off x="764325" y="985525"/>
            <a:ext cx="3747600" cy="3733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191" name="Google Shape;191;p25"/>
          <p:cNvSpPr txBox="1">
            <a:spLocks noGrp="1"/>
          </p:cNvSpPr>
          <p:nvPr>
            <p:ph type="title"/>
          </p:nvPr>
        </p:nvSpPr>
        <p:spPr>
          <a:xfrm>
            <a:off x="721125" y="383250"/>
            <a:ext cx="7550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2" name="Google Shape;192;p25"/>
          <p:cNvSpPr txBox="1">
            <a:spLocks noGrp="1"/>
          </p:cNvSpPr>
          <p:nvPr>
            <p:ph type="body" idx="2"/>
          </p:nvPr>
        </p:nvSpPr>
        <p:spPr>
          <a:xfrm>
            <a:off x="4675400" y="1654525"/>
            <a:ext cx="3747600" cy="306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sz="2500">
                <a:solidFill>
                  <a:schemeClr val="dk1"/>
                </a:solidFill>
                <a:latin typeface="Caveat Brush"/>
                <a:ea typeface="Caveat Brush"/>
                <a:cs typeface="Caveat Brush"/>
                <a:sym typeface="Caveat Brush"/>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pic>
        <p:nvPicPr>
          <p:cNvPr id="193" name="Google Shape;193;p25"/>
          <p:cNvPicPr preferRelativeResize="0"/>
          <p:nvPr/>
        </p:nvPicPr>
        <p:blipFill rotWithShape="1">
          <a:blip r:embed="rId3">
            <a:alphaModFix/>
          </a:blip>
          <a:srcRect l="26359" t="698" r="-12812" b="50130"/>
          <a:stretch/>
        </p:blipFill>
        <p:spPr>
          <a:xfrm>
            <a:off x="-40350" y="3688850"/>
            <a:ext cx="2958976" cy="1540876"/>
          </a:xfrm>
          <a:prstGeom prst="rect">
            <a:avLst/>
          </a:prstGeom>
          <a:noFill/>
          <a:ln>
            <a:noFill/>
          </a:ln>
        </p:spPr>
      </p:pic>
      <p:pic>
        <p:nvPicPr>
          <p:cNvPr id="194" name="Google Shape;194;p25"/>
          <p:cNvPicPr preferRelativeResize="0"/>
          <p:nvPr/>
        </p:nvPicPr>
        <p:blipFill rotWithShape="1">
          <a:blip r:embed="rId4">
            <a:alphaModFix/>
          </a:blip>
          <a:srcRect t="42627" r="51097"/>
          <a:stretch/>
        </p:blipFill>
        <p:spPr>
          <a:xfrm flipH="1">
            <a:off x="-40350" y="-38650"/>
            <a:ext cx="1615300" cy="1735175"/>
          </a:xfrm>
          <a:prstGeom prst="rect">
            <a:avLst/>
          </a:prstGeom>
          <a:noFill/>
          <a:ln>
            <a:noFill/>
          </a:ln>
        </p:spPr>
      </p:pic>
      <p:pic>
        <p:nvPicPr>
          <p:cNvPr id="195" name="Google Shape;195;p25"/>
          <p:cNvPicPr preferRelativeResize="0"/>
          <p:nvPr/>
        </p:nvPicPr>
        <p:blipFill rotWithShape="1">
          <a:blip r:embed="rId5">
            <a:alphaModFix/>
          </a:blip>
          <a:srcRect l="64122" t="1296" r="-2883" b="6766"/>
          <a:stretch/>
        </p:blipFill>
        <p:spPr>
          <a:xfrm rot="10800000">
            <a:off x="7863650" y="2410676"/>
            <a:ext cx="1280350" cy="2780374"/>
          </a:xfrm>
          <a:prstGeom prst="rect">
            <a:avLst/>
          </a:prstGeom>
          <a:noFill/>
          <a:ln>
            <a:noFill/>
          </a:ln>
        </p:spPr>
      </p:pic>
      <p:pic>
        <p:nvPicPr>
          <p:cNvPr id="196" name="Google Shape;196;p25"/>
          <p:cNvPicPr preferRelativeResize="0"/>
          <p:nvPr/>
        </p:nvPicPr>
        <p:blipFill rotWithShape="1">
          <a:blip r:embed="rId6">
            <a:alphaModFix/>
          </a:blip>
          <a:srcRect l="7080" t="-13243" r="-7080" b="42310"/>
          <a:stretch/>
        </p:blipFill>
        <p:spPr>
          <a:xfrm rot="10800000" flipH="1">
            <a:off x="6891225" y="1248"/>
            <a:ext cx="2405849" cy="15625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6"/>
          <p:cNvSpPr txBox="1">
            <a:spLocks noGrp="1"/>
          </p:cNvSpPr>
          <p:nvPr>
            <p:ph type="ctrTitle"/>
          </p:nvPr>
        </p:nvSpPr>
        <p:spPr>
          <a:xfrm>
            <a:off x="1443625" y="674900"/>
            <a:ext cx="2777400" cy="100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200"/>
              <a:buNone/>
              <a:defRPr sz="6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99" name="Google Shape;199;p26"/>
          <p:cNvSpPr txBox="1">
            <a:spLocks noGrp="1"/>
          </p:cNvSpPr>
          <p:nvPr>
            <p:ph type="subTitle" idx="1"/>
          </p:nvPr>
        </p:nvSpPr>
        <p:spPr>
          <a:xfrm>
            <a:off x="1443625" y="1723075"/>
            <a:ext cx="3267300" cy="185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200" name="Google Shape;200;p26"/>
          <p:cNvPicPr preferRelativeResize="0"/>
          <p:nvPr/>
        </p:nvPicPr>
        <p:blipFill rotWithShape="1">
          <a:blip r:embed="rId3">
            <a:alphaModFix/>
          </a:blip>
          <a:srcRect l="10587" t="4326" r="-5454" b="49252"/>
          <a:stretch/>
        </p:blipFill>
        <p:spPr>
          <a:xfrm flipH="1">
            <a:off x="5949050" y="3688850"/>
            <a:ext cx="3246950" cy="1454650"/>
          </a:xfrm>
          <a:prstGeom prst="rect">
            <a:avLst/>
          </a:prstGeom>
          <a:noFill/>
          <a:ln>
            <a:noFill/>
          </a:ln>
        </p:spPr>
      </p:pic>
      <p:pic>
        <p:nvPicPr>
          <p:cNvPr id="201" name="Google Shape;201;p26"/>
          <p:cNvPicPr preferRelativeResize="0"/>
          <p:nvPr/>
        </p:nvPicPr>
        <p:blipFill rotWithShape="1">
          <a:blip r:embed="rId4">
            <a:alphaModFix/>
          </a:blip>
          <a:srcRect t="42781" r="43955"/>
          <a:stretch/>
        </p:blipFill>
        <p:spPr>
          <a:xfrm>
            <a:off x="7292725" y="-33975"/>
            <a:ext cx="1851276" cy="1730499"/>
          </a:xfrm>
          <a:prstGeom prst="rect">
            <a:avLst/>
          </a:prstGeom>
          <a:noFill/>
          <a:ln>
            <a:noFill/>
          </a:ln>
        </p:spPr>
      </p:pic>
      <p:pic>
        <p:nvPicPr>
          <p:cNvPr id="202" name="Google Shape;202;p26"/>
          <p:cNvPicPr preferRelativeResize="0"/>
          <p:nvPr/>
        </p:nvPicPr>
        <p:blipFill rotWithShape="1">
          <a:blip r:embed="rId5">
            <a:alphaModFix/>
          </a:blip>
          <a:srcRect l="64122" t="-16374" r="-2883" b="6773"/>
          <a:stretch/>
        </p:blipFill>
        <p:spPr>
          <a:xfrm>
            <a:off x="0" y="1925900"/>
            <a:ext cx="1280350" cy="3314701"/>
          </a:xfrm>
          <a:prstGeom prst="rect">
            <a:avLst/>
          </a:prstGeom>
          <a:noFill/>
          <a:ln>
            <a:noFill/>
          </a:ln>
        </p:spPr>
      </p:pic>
      <p:pic>
        <p:nvPicPr>
          <p:cNvPr id="203" name="Google Shape;203;p26"/>
          <p:cNvPicPr preferRelativeResize="0"/>
          <p:nvPr/>
        </p:nvPicPr>
        <p:blipFill rotWithShape="1">
          <a:blip r:embed="rId6">
            <a:alphaModFix/>
          </a:blip>
          <a:srcRect l="7080" t="-13243" r="-7080" b="42310"/>
          <a:stretch/>
        </p:blipFill>
        <p:spPr>
          <a:xfrm rot="10800000">
            <a:off x="-429399" y="1248"/>
            <a:ext cx="2405849" cy="156254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3">
            <a:alphaModFix/>
          </a:blip>
          <a:srcRect l="25415" t="2038" r="11580" b="35807"/>
          <a:stretch/>
        </p:blipFill>
        <p:spPr>
          <a:xfrm flipH="1">
            <a:off x="6988276" y="3243275"/>
            <a:ext cx="2156399" cy="1947774"/>
          </a:xfrm>
          <a:prstGeom prst="rect">
            <a:avLst/>
          </a:prstGeom>
          <a:noFill/>
          <a:ln>
            <a:noFill/>
          </a:ln>
        </p:spPr>
      </p:pic>
      <p:pic>
        <p:nvPicPr>
          <p:cNvPr id="214" name="Google Shape;214;p28"/>
          <p:cNvPicPr preferRelativeResize="0"/>
          <p:nvPr/>
        </p:nvPicPr>
        <p:blipFill rotWithShape="1">
          <a:blip r:embed="rId4">
            <a:alphaModFix/>
          </a:blip>
          <a:srcRect l="20274" t="49340" r="9766" b="-6712"/>
          <a:stretch/>
        </p:blipFill>
        <p:spPr>
          <a:xfrm flipH="1">
            <a:off x="6833901" y="-38650"/>
            <a:ext cx="2310774" cy="1735175"/>
          </a:xfrm>
          <a:prstGeom prst="rect">
            <a:avLst/>
          </a:prstGeom>
          <a:noFill/>
          <a:ln>
            <a:noFill/>
          </a:ln>
        </p:spPr>
      </p:pic>
      <p:pic>
        <p:nvPicPr>
          <p:cNvPr id="215" name="Google Shape;215;p28"/>
          <p:cNvPicPr preferRelativeResize="0"/>
          <p:nvPr/>
        </p:nvPicPr>
        <p:blipFill rotWithShape="1">
          <a:blip r:embed="rId5">
            <a:alphaModFix/>
          </a:blip>
          <a:srcRect l="59697" t="-9189" r="11295" b="-8929"/>
          <a:stretch/>
        </p:blipFill>
        <p:spPr>
          <a:xfrm rot="10800000" flipH="1">
            <a:off x="-39675" y="1619051"/>
            <a:ext cx="958150" cy="3571999"/>
          </a:xfrm>
          <a:prstGeom prst="rect">
            <a:avLst/>
          </a:prstGeom>
          <a:noFill/>
          <a:ln>
            <a:noFill/>
          </a:ln>
        </p:spPr>
      </p:pic>
      <p:pic>
        <p:nvPicPr>
          <p:cNvPr id="216" name="Google Shape;216;p28"/>
          <p:cNvPicPr preferRelativeResize="0"/>
          <p:nvPr/>
        </p:nvPicPr>
        <p:blipFill rotWithShape="1">
          <a:blip r:embed="rId6">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9"/>
          <p:cNvPicPr preferRelativeResize="0"/>
          <p:nvPr/>
        </p:nvPicPr>
        <p:blipFill rotWithShape="1">
          <a:blip r:embed="rId3">
            <a:alphaModFix/>
          </a:blip>
          <a:srcRect l="10587" t="8631" r="-5454" b="49344"/>
          <a:stretch/>
        </p:blipFill>
        <p:spPr>
          <a:xfrm rot="10800000">
            <a:off x="4297400" y="-63049"/>
            <a:ext cx="4980625" cy="2020024"/>
          </a:xfrm>
          <a:prstGeom prst="rect">
            <a:avLst/>
          </a:prstGeom>
          <a:noFill/>
          <a:ln>
            <a:noFill/>
          </a:ln>
        </p:spPr>
      </p:pic>
      <p:pic>
        <p:nvPicPr>
          <p:cNvPr id="219" name="Google Shape;219;p29"/>
          <p:cNvPicPr preferRelativeResize="0"/>
          <p:nvPr/>
        </p:nvPicPr>
        <p:blipFill rotWithShape="1">
          <a:blip r:embed="rId4">
            <a:alphaModFix/>
          </a:blip>
          <a:srcRect l="-3736" t="4016" r="-647" b="63166"/>
          <a:stretch/>
        </p:blipFill>
        <p:spPr>
          <a:xfrm>
            <a:off x="1064900" y="3790974"/>
            <a:ext cx="4831274" cy="1390651"/>
          </a:xfrm>
          <a:prstGeom prst="rect">
            <a:avLst/>
          </a:prstGeom>
          <a:noFill/>
          <a:ln>
            <a:noFill/>
          </a:ln>
        </p:spPr>
      </p:pic>
      <p:pic>
        <p:nvPicPr>
          <p:cNvPr id="220" name="Google Shape;220;p29"/>
          <p:cNvPicPr preferRelativeResize="0"/>
          <p:nvPr/>
        </p:nvPicPr>
        <p:blipFill rotWithShape="1">
          <a:blip r:embed="rId5">
            <a:alphaModFix/>
          </a:blip>
          <a:srcRect l="-3810" t="60076" r="26049" b="2513"/>
          <a:stretch/>
        </p:blipFill>
        <p:spPr>
          <a:xfrm rot="-5400000">
            <a:off x="-1196537" y="1099214"/>
            <a:ext cx="4154824" cy="1830299"/>
          </a:xfrm>
          <a:prstGeom prst="rect">
            <a:avLst/>
          </a:prstGeom>
          <a:noFill/>
          <a:ln>
            <a:noFill/>
          </a:ln>
        </p:spPr>
      </p:pic>
      <p:pic>
        <p:nvPicPr>
          <p:cNvPr id="221" name="Google Shape;221;p29"/>
          <p:cNvPicPr preferRelativeResize="0"/>
          <p:nvPr/>
        </p:nvPicPr>
        <p:blipFill rotWithShape="1">
          <a:blip r:embed="rId6">
            <a:alphaModFix/>
          </a:blip>
          <a:srcRect l="7080" t="-13243" r="-7080" b="42310"/>
          <a:stretch/>
        </p:blipFill>
        <p:spPr>
          <a:xfrm>
            <a:off x="7108076" y="3580952"/>
            <a:ext cx="2405849" cy="15625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796650" y="969550"/>
            <a:ext cx="7550700" cy="391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2" name="Google Shape;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3" name="Google Shape;23;p4"/>
          <p:cNvPicPr preferRelativeResize="0"/>
          <p:nvPr/>
        </p:nvPicPr>
        <p:blipFill rotWithShape="1">
          <a:blip r:embed="rId3">
            <a:alphaModFix/>
          </a:blip>
          <a:srcRect t="39558" r="39320"/>
          <a:stretch/>
        </p:blipFill>
        <p:spPr>
          <a:xfrm>
            <a:off x="7292723" y="-131500"/>
            <a:ext cx="2004351" cy="1828025"/>
          </a:xfrm>
          <a:prstGeom prst="rect">
            <a:avLst/>
          </a:prstGeom>
          <a:noFill/>
          <a:ln>
            <a:noFill/>
          </a:ln>
        </p:spPr>
      </p:pic>
      <p:pic>
        <p:nvPicPr>
          <p:cNvPr id="24" name="Google Shape;24;p4"/>
          <p:cNvPicPr preferRelativeResize="0"/>
          <p:nvPr/>
        </p:nvPicPr>
        <p:blipFill rotWithShape="1">
          <a:blip r:embed="rId4">
            <a:alphaModFix/>
          </a:blip>
          <a:srcRect l="64122" t="-16374" r="-2883" b="6773"/>
          <a:stretch/>
        </p:blipFill>
        <p:spPr>
          <a:xfrm>
            <a:off x="0" y="1925900"/>
            <a:ext cx="1280350" cy="3314701"/>
          </a:xfrm>
          <a:prstGeom prst="rect">
            <a:avLst/>
          </a:prstGeom>
          <a:noFill/>
          <a:ln>
            <a:noFill/>
          </a:ln>
        </p:spPr>
      </p:pic>
      <p:pic>
        <p:nvPicPr>
          <p:cNvPr id="25" name="Google Shape;25;p4"/>
          <p:cNvPicPr preferRelativeResize="0"/>
          <p:nvPr/>
        </p:nvPicPr>
        <p:blipFill rotWithShape="1">
          <a:blip r:embed="rId5">
            <a:alphaModFix/>
          </a:blip>
          <a:srcRect l="7080" t="-13243" r="-7080" b="42310"/>
          <a:stretch/>
        </p:blipFill>
        <p:spPr>
          <a:xfrm rot="10800000">
            <a:off x="-429399" y="1248"/>
            <a:ext cx="2405849" cy="1562549"/>
          </a:xfrm>
          <a:prstGeom prst="rect">
            <a:avLst/>
          </a:prstGeom>
          <a:noFill/>
          <a:ln>
            <a:noFill/>
          </a:ln>
        </p:spPr>
      </p:pic>
      <p:pic>
        <p:nvPicPr>
          <p:cNvPr id="26" name="Google Shape;26;p4"/>
          <p:cNvPicPr preferRelativeResize="0"/>
          <p:nvPr/>
        </p:nvPicPr>
        <p:blipFill rotWithShape="1">
          <a:blip r:embed="rId5">
            <a:alphaModFix/>
          </a:blip>
          <a:srcRect l="50400" t="42088" r="-21327" b="-3513"/>
          <a:stretch/>
        </p:blipFill>
        <p:spPr>
          <a:xfrm rot="10800000">
            <a:off x="7495400" y="3830301"/>
            <a:ext cx="1706425" cy="13531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9" name="Google Shape;39;p6"/>
          <p:cNvPicPr preferRelativeResize="0"/>
          <p:nvPr/>
        </p:nvPicPr>
        <p:blipFill rotWithShape="1">
          <a:blip r:embed="rId3">
            <a:alphaModFix/>
          </a:blip>
          <a:srcRect l="27244" t="6470" r="7731" b="44357"/>
          <a:stretch/>
        </p:blipFill>
        <p:spPr>
          <a:xfrm flipH="1">
            <a:off x="6951125" y="3610500"/>
            <a:ext cx="2326900" cy="1611049"/>
          </a:xfrm>
          <a:prstGeom prst="rect">
            <a:avLst/>
          </a:prstGeom>
          <a:noFill/>
          <a:ln>
            <a:noFill/>
          </a:ln>
        </p:spPr>
      </p:pic>
      <p:pic>
        <p:nvPicPr>
          <p:cNvPr id="40" name="Google Shape;40;p6"/>
          <p:cNvPicPr preferRelativeResize="0"/>
          <p:nvPr/>
        </p:nvPicPr>
        <p:blipFill rotWithShape="1">
          <a:blip r:embed="rId4">
            <a:alphaModFix/>
          </a:blip>
          <a:srcRect l="-773" t="59498" r="14847" b="-6046"/>
          <a:stretch/>
        </p:blipFill>
        <p:spPr>
          <a:xfrm flipH="1">
            <a:off x="-29353" y="-61925"/>
            <a:ext cx="2941101" cy="1458899"/>
          </a:xfrm>
          <a:prstGeom prst="rect">
            <a:avLst/>
          </a:prstGeom>
          <a:noFill/>
          <a:ln>
            <a:noFill/>
          </a:ln>
        </p:spPr>
      </p:pic>
      <p:pic>
        <p:nvPicPr>
          <p:cNvPr id="41" name="Google Shape;41;p6"/>
          <p:cNvPicPr preferRelativeResize="0"/>
          <p:nvPr/>
        </p:nvPicPr>
        <p:blipFill rotWithShape="1">
          <a:blip r:embed="rId5">
            <a:alphaModFix/>
          </a:blip>
          <a:srcRect l="7080" t="-13243" r="-7080" b="42310"/>
          <a:stretch/>
        </p:blipFill>
        <p:spPr>
          <a:xfrm rot="10800000" flipH="1">
            <a:off x="7164951" y="-2"/>
            <a:ext cx="2405849" cy="1562549"/>
          </a:xfrm>
          <a:prstGeom prst="rect">
            <a:avLst/>
          </a:prstGeom>
          <a:noFill/>
          <a:ln>
            <a:noFill/>
          </a:ln>
        </p:spPr>
      </p:pic>
      <p:pic>
        <p:nvPicPr>
          <p:cNvPr id="42" name="Google Shape;42;p6"/>
          <p:cNvPicPr preferRelativeResize="0"/>
          <p:nvPr/>
        </p:nvPicPr>
        <p:blipFill rotWithShape="1">
          <a:blip r:embed="rId5">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flipH="1">
            <a:off x="4865587" y="965225"/>
            <a:ext cx="3411000" cy="8142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sz="48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45" name="Google Shape;45;p7"/>
          <p:cNvSpPr txBox="1">
            <a:spLocks noGrp="1"/>
          </p:cNvSpPr>
          <p:nvPr>
            <p:ph type="subTitle" idx="1"/>
          </p:nvPr>
        </p:nvSpPr>
        <p:spPr>
          <a:xfrm flipH="1">
            <a:off x="4745875" y="1873075"/>
            <a:ext cx="3530700" cy="23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r" rtl="0">
              <a:lnSpc>
                <a:spcPct val="100000"/>
              </a:lnSpc>
              <a:spcBef>
                <a:spcPts val="0"/>
              </a:spcBef>
              <a:spcAft>
                <a:spcPts val="0"/>
              </a:spcAft>
              <a:buClr>
                <a:srgbClr val="999999"/>
              </a:buClr>
              <a:buSzPts val="800"/>
              <a:buFont typeface="Open Sans"/>
              <a:buChar char="○"/>
              <a:defRPr sz="2100"/>
            </a:lvl2pPr>
            <a:lvl3pPr lvl="2" algn="r" rtl="0">
              <a:lnSpc>
                <a:spcPct val="100000"/>
              </a:lnSpc>
              <a:spcBef>
                <a:spcPts val="0"/>
              </a:spcBef>
              <a:spcAft>
                <a:spcPts val="0"/>
              </a:spcAft>
              <a:buClr>
                <a:srgbClr val="999999"/>
              </a:buClr>
              <a:buSzPts val="800"/>
              <a:buFont typeface="Open Sans"/>
              <a:buChar char="■"/>
              <a:defRPr sz="2100"/>
            </a:lvl3pPr>
            <a:lvl4pPr lvl="3" algn="r" rtl="0">
              <a:lnSpc>
                <a:spcPct val="100000"/>
              </a:lnSpc>
              <a:spcBef>
                <a:spcPts val="0"/>
              </a:spcBef>
              <a:spcAft>
                <a:spcPts val="0"/>
              </a:spcAft>
              <a:buClr>
                <a:srgbClr val="999999"/>
              </a:buClr>
              <a:buSzPts val="800"/>
              <a:buFont typeface="Open Sans"/>
              <a:buChar char="●"/>
              <a:defRPr sz="2100"/>
            </a:lvl4pPr>
            <a:lvl5pPr lvl="4" algn="r" rtl="0">
              <a:lnSpc>
                <a:spcPct val="100000"/>
              </a:lnSpc>
              <a:spcBef>
                <a:spcPts val="0"/>
              </a:spcBef>
              <a:spcAft>
                <a:spcPts val="0"/>
              </a:spcAft>
              <a:buClr>
                <a:srgbClr val="999999"/>
              </a:buClr>
              <a:buSzPts val="1200"/>
              <a:buFont typeface="Open Sans"/>
              <a:buChar char="○"/>
              <a:defRPr sz="2100"/>
            </a:lvl5pPr>
            <a:lvl6pPr lvl="5" algn="r" rtl="0">
              <a:lnSpc>
                <a:spcPct val="100000"/>
              </a:lnSpc>
              <a:spcBef>
                <a:spcPts val="0"/>
              </a:spcBef>
              <a:spcAft>
                <a:spcPts val="0"/>
              </a:spcAft>
              <a:buClr>
                <a:srgbClr val="999999"/>
              </a:buClr>
              <a:buSzPts val="1200"/>
              <a:buFont typeface="Open Sans"/>
              <a:buChar char="■"/>
              <a:defRPr sz="2100"/>
            </a:lvl6pPr>
            <a:lvl7pPr lvl="6" algn="r" rtl="0">
              <a:lnSpc>
                <a:spcPct val="100000"/>
              </a:lnSpc>
              <a:spcBef>
                <a:spcPts val="0"/>
              </a:spcBef>
              <a:spcAft>
                <a:spcPts val="0"/>
              </a:spcAft>
              <a:buClr>
                <a:srgbClr val="999999"/>
              </a:buClr>
              <a:buSzPts val="700"/>
              <a:buFont typeface="Open Sans"/>
              <a:buChar char="●"/>
              <a:defRPr sz="2100"/>
            </a:lvl7pPr>
            <a:lvl8pPr lvl="7" algn="r" rtl="0">
              <a:lnSpc>
                <a:spcPct val="100000"/>
              </a:lnSpc>
              <a:spcBef>
                <a:spcPts val="0"/>
              </a:spcBef>
              <a:spcAft>
                <a:spcPts val="0"/>
              </a:spcAft>
              <a:buClr>
                <a:srgbClr val="999999"/>
              </a:buClr>
              <a:buSzPts val="700"/>
              <a:buFont typeface="Open Sans"/>
              <a:buChar char="○"/>
              <a:defRPr sz="2100"/>
            </a:lvl8pPr>
            <a:lvl9pPr lvl="8" algn="r" rtl="0">
              <a:lnSpc>
                <a:spcPct val="100000"/>
              </a:lnSpc>
              <a:spcBef>
                <a:spcPts val="0"/>
              </a:spcBef>
              <a:spcAft>
                <a:spcPts val="0"/>
              </a:spcAft>
              <a:buClr>
                <a:srgbClr val="999999"/>
              </a:buClr>
              <a:buSzPts val="600"/>
              <a:buFont typeface="Open Sans"/>
              <a:buChar char="■"/>
              <a:defRPr sz="2100"/>
            </a:lvl9pPr>
          </a:lstStyle>
          <a:p>
            <a:endParaRPr/>
          </a:p>
        </p:txBody>
      </p:sp>
      <p:pic>
        <p:nvPicPr>
          <p:cNvPr id="46" name="Google Shape;46;p7"/>
          <p:cNvPicPr preferRelativeResize="0"/>
          <p:nvPr/>
        </p:nvPicPr>
        <p:blipFill rotWithShape="1">
          <a:blip r:embed="rId3">
            <a:alphaModFix/>
          </a:blip>
          <a:srcRect l="30083" t="73811" r="-1303" b="452"/>
          <a:stretch/>
        </p:blipFill>
        <p:spPr>
          <a:xfrm rot="10800000">
            <a:off x="5041501" y="3987751"/>
            <a:ext cx="4149299" cy="1204224"/>
          </a:xfrm>
          <a:prstGeom prst="rect">
            <a:avLst/>
          </a:prstGeom>
          <a:noFill/>
          <a:ln>
            <a:noFill/>
          </a:ln>
        </p:spPr>
      </p:pic>
      <p:pic>
        <p:nvPicPr>
          <p:cNvPr id="47" name="Google Shape;47;p7"/>
          <p:cNvPicPr preferRelativeResize="0"/>
          <p:nvPr/>
        </p:nvPicPr>
        <p:blipFill rotWithShape="1">
          <a:blip r:embed="rId4">
            <a:alphaModFix/>
          </a:blip>
          <a:srcRect l="890" t="3469" r="23626" b="59860"/>
          <a:stretch/>
        </p:blipFill>
        <p:spPr>
          <a:xfrm rot="10800000" flipH="1">
            <a:off x="6330100" y="-38199"/>
            <a:ext cx="2860699" cy="12725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898250" y="586200"/>
            <a:ext cx="5347500" cy="3535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0" name="Google Shape;50;p8"/>
          <p:cNvPicPr preferRelativeResize="0"/>
          <p:nvPr/>
        </p:nvPicPr>
        <p:blipFill rotWithShape="1">
          <a:blip r:embed="rId3">
            <a:alphaModFix/>
          </a:blip>
          <a:srcRect l="16630" t="1283" r="-11497" b="49545"/>
          <a:stretch/>
        </p:blipFill>
        <p:spPr>
          <a:xfrm flipH="1">
            <a:off x="4297400" y="2857950"/>
            <a:ext cx="4980625" cy="2363600"/>
          </a:xfrm>
          <a:prstGeom prst="rect">
            <a:avLst/>
          </a:prstGeom>
          <a:noFill/>
          <a:ln>
            <a:noFill/>
          </a:ln>
        </p:spPr>
      </p:pic>
      <p:pic>
        <p:nvPicPr>
          <p:cNvPr id="51" name="Google Shape;51;p8"/>
          <p:cNvPicPr preferRelativeResize="0"/>
          <p:nvPr/>
        </p:nvPicPr>
        <p:blipFill rotWithShape="1">
          <a:blip r:embed="rId4">
            <a:alphaModFix/>
          </a:blip>
          <a:srcRect l="10668" t="-1540" r="-15052" b="70285"/>
          <a:stretch/>
        </p:blipFill>
        <p:spPr>
          <a:xfrm rot="10800000" flipH="1">
            <a:off x="2226850" y="-47750"/>
            <a:ext cx="4831274" cy="1324450"/>
          </a:xfrm>
          <a:prstGeom prst="rect">
            <a:avLst/>
          </a:prstGeom>
          <a:noFill/>
          <a:ln>
            <a:noFill/>
          </a:ln>
        </p:spPr>
      </p:pic>
      <p:pic>
        <p:nvPicPr>
          <p:cNvPr id="52" name="Google Shape;52;p8"/>
          <p:cNvPicPr preferRelativeResize="0"/>
          <p:nvPr/>
        </p:nvPicPr>
        <p:blipFill rotWithShape="1">
          <a:blip r:embed="rId5">
            <a:alphaModFix/>
          </a:blip>
          <a:srcRect l="-800" t="61904" r="800" b="-8453"/>
          <a:stretch/>
        </p:blipFill>
        <p:spPr>
          <a:xfrm rot="-5400000" flipH="1">
            <a:off x="-1583436" y="1333213"/>
            <a:ext cx="5343200" cy="2277374"/>
          </a:xfrm>
          <a:prstGeom prst="rect">
            <a:avLst/>
          </a:prstGeom>
          <a:noFill/>
          <a:ln>
            <a:noFill/>
          </a:ln>
        </p:spPr>
      </p:pic>
      <p:pic>
        <p:nvPicPr>
          <p:cNvPr id="53" name="Google Shape;53;p8"/>
          <p:cNvPicPr preferRelativeResize="0"/>
          <p:nvPr/>
        </p:nvPicPr>
        <p:blipFill rotWithShape="1">
          <a:blip r:embed="rId6">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923088" y="16248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4923088" y="2439050"/>
            <a:ext cx="3443700" cy="144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57" name="Google Shape;57;p9"/>
          <p:cNvPicPr preferRelativeResize="0"/>
          <p:nvPr/>
        </p:nvPicPr>
        <p:blipFill rotWithShape="1">
          <a:blip r:embed="rId3">
            <a:alphaModFix/>
          </a:blip>
          <a:srcRect l="8732" t="50909" r="18434" b="-11350"/>
          <a:stretch/>
        </p:blipFill>
        <p:spPr>
          <a:xfrm flipH="1">
            <a:off x="6169351" y="-56875"/>
            <a:ext cx="2405849" cy="1828025"/>
          </a:xfrm>
          <a:prstGeom prst="rect">
            <a:avLst/>
          </a:prstGeom>
          <a:noFill/>
          <a:ln>
            <a:noFill/>
          </a:ln>
        </p:spPr>
      </p:pic>
      <p:pic>
        <p:nvPicPr>
          <p:cNvPr id="58" name="Google Shape;58;p9"/>
          <p:cNvPicPr preferRelativeResize="0"/>
          <p:nvPr/>
        </p:nvPicPr>
        <p:blipFill rotWithShape="1">
          <a:blip r:embed="rId4">
            <a:alphaModFix/>
          </a:blip>
          <a:srcRect l="64122" t="-16374" r="-2883" b="6773"/>
          <a:stretch/>
        </p:blipFill>
        <p:spPr>
          <a:xfrm flipH="1">
            <a:off x="7892126" y="1925900"/>
            <a:ext cx="1280350" cy="3314701"/>
          </a:xfrm>
          <a:prstGeom prst="rect">
            <a:avLst/>
          </a:prstGeom>
          <a:noFill/>
          <a:ln>
            <a:noFill/>
          </a:ln>
        </p:spPr>
      </p:pic>
      <p:pic>
        <p:nvPicPr>
          <p:cNvPr id="59" name="Google Shape;59;p9"/>
          <p:cNvPicPr preferRelativeResize="0"/>
          <p:nvPr/>
        </p:nvPicPr>
        <p:blipFill rotWithShape="1">
          <a:blip r:embed="rId5">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title" hasCustomPrompt="1"/>
          </p:nvPr>
        </p:nvSpPr>
        <p:spPr>
          <a:xfrm flipH="1">
            <a:off x="2568048" y="1092400"/>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5" name="Google Shape;75;p13"/>
          <p:cNvSpPr txBox="1">
            <a:spLocks noGrp="1"/>
          </p:cNvSpPr>
          <p:nvPr>
            <p:ph type="subTitle" idx="1"/>
          </p:nvPr>
        </p:nvSpPr>
        <p:spPr>
          <a:xfrm>
            <a:off x="1877004"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1877004"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 name="Google Shape;77;p13"/>
          <p:cNvSpPr txBox="1">
            <a:spLocks noGrp="1"/>
          </p:cNvSpPr>
          <p:nvPr>
            <p:ph type="title" idx="3" hasCustomPrompt="1"/>
          </p:nvPr>
        </p:nvSpPr>
        <p:spPr>
          <a:xfrm flipH="1">
            <a:off x="25680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5"/>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8" name="Google Shape;78;p13"/>
          <p:cNvSpPr txBox="1">
            <a:spLocks noGrp="1"/>
          </p:cNvSpPr>
          <p:nvPr>
            <p:ph type="subTitle" idx="4"/>
          </p:nvPr>
        </p:nvSpPr>
        <p:spPr>
          <a:xfrm>
            <a:off x="1877004" y="4054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1877004" y="3589996"/>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0" name="Google Shape;80;p13"/>
          <p:cNvSpPr txBox="1">
            <a:spLocks noGrp="1"/>
          </p:cNvSpPr>
          <p:nvPr>
            <p:ph type="title" idx="6" hasCustomPrompt="1"/>
          </p:nvPr>
        </p:nvSpPr>
        <p:spPr>
          <a:xfrm flipH="1">
            <a:off x="5713748" y="103457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1" name="Google Shape;81;p13"/>
          <p:cNvSpPr txBox="1">
            <a:spLocks noGrp="1"/>
          </p:cNvSpPr>
          <p:nvPr>
            <p:ph type="subTitle" idx="7"/>
          </p:nvPr>
        </p:nvSpPr>
        <p:spPr>
          <a:xfrm>
            <a:off x="5022696"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2" name="Google Shape;82;p13"/>
          <p:cNvSpPr txBox="1">
            <a:spLocks noGrp="1"/>
          </p:cNvSpPr>
          <p:nvPr>
            <p:ph type="title" idx="8" hasCustomPrompt="1"/>
          </p:nvPr>
        </p:nvSpPr>
        <p:spPr>
          <a:xfrm flipH="1">
            <a:off x="57137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3" name="Google Shape;83;p13"/>
          <p:cNvSpPr txBox="1">
            <a:spLocks noGrp="1"/>
          </p:cNvSpPr>
          <p:nvPr>
            <p:ph type="subTitle" idx="9"/>
          </p:nvPr>
        </p:nvSpPr>
        <p:spPr>
          <a:xfrm>
            <a:off x="5022696" y="4057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4" name="Google Shape;84;p13"/>
          <p:cNvSpPr txBox="1">
            <a:spLocks noGrp="1"/>
          </p:cNvSpPr>
          <p:nvPr>
            <p:ph type="subTitle" idx="13"/>
          </p:nvPr>
        </p:nvSpPr>
        <p:spPr>
          <a:xfrm>
            <a:off x="5022696" y="3590010"/>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5" name="Google Shape;85;p13"/>
          <p:cNvSpPr txBox="1">
            <a:spLocks noGrp="1"/>
          </p:cNvSpPr>
          <p:nvPr>
            <p:ph type="subTitle" idx="14"/>
          </p:nvPr>
        </p:nvSpPr>
        <p:spPr>
          <a:xfrm>
            <a:off x="5022696"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6" name="Google Shape;86;p13"/>
          <p:cNvSpPr txBox="1">
            <a:spLocks noGrp="1"/>
          </p:cNvSpPr>
          <p:nvPr>
            <p:ph type="title" idx="15"/>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87" name="Google Shape;87;p13"/>
          <p:cNvPicPr preferRelativeResize="0"/>
          <p:nvPr/>
        </p:nvPicPr>
        <p:blipFill rotWithShape="1">
          <a:blip r:embed="rId3">
            <a:alphaModFix/>
          </a:blip>
          <a:srcRect l="26427" b="19852"/>
          <a:stretch/>
        </p:blipFill>
        <p:spPr>
          <a:xfrm>
            <a:off x="-132678" y="2797575"/>
            <a:ext cx="2430125" cy="2423976"/>
          </a:xfrm>
          <a:prstGeom prst="rect">
            <a:avLst/>
          </a:prstGeom>
          <a:noFill/>
          <a:ln>
            <a:noFill/>
          </a:ln>
        </p:spPr>
      </p:pic>
      <p:pic>
        <p:nvPicPr>
          <p:cNvPr id="88" name="Google Shape;88;p13"/>
          <p:cNvPicPr preferRelativeResize="0"/>
          <p:nvPr/>
        </p:nvPicPr>
        <p:blipFill rotWithShape="1">
          <a:blip r:embed="rId4">
            <a:alphaModFix/>
          </a:blip>
          <a:srcRect t="11876" r="13344" b="42144"/>
          <a:stretch/>
        </p:blipFill>
        <p:spPr>
          <a:xfrm rot="10800000">
            <a:off x="-37426" y="-112451"/>
            <a:ext cx="2862326" cy="1390651"/>
          </a:xfrm>
          <a:prstGeom prst="rect">
            <a:avLst/>
          </a:prstGeom>
          <a:noFill/>
          <a:ln>
            <a:noFill/>
          </a:ln>
        </p:spPr>
      </p:pic>
      <p:pic>
        <p:nvPicPr>
          <p:cNvPr id="89" name="Google Shape;89;p13"/>
          <p:cNvPicPr preferRelativeResize="0"/>
          <p:nvPr/>
        </p:nvPicPr>
        <p:blipFill rotWithShape="1">
          <a:blip r:embed="rId5">
            <a:alphaModFix/>
          </a:blip>
          <a:srcRect t="53451"/>
          <a:stretch/>
        </p:blipFill>
        <p:spPr>
          <a:xfrm rot="5400000">
            <a:off x="6922557" y="1867825"/>
            <a:ext cx="3303099" cy="14078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0"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4" r:id="rId22"/>
    <p:sldLayoutId id="214748367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1" name="Google Shape;1967;p29">
            <a:extLst>
              <a:ext uri="{FF2B5EF4-FFF2-40B4-BE49-F238E27FC236}">
                <a16:creationId xmlns:a16="http://schemas.microsoft.com/office/drawing/2014/main" id="{A922E036-F67D-4B3E-A07C-0BF89ADF3439}"/>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dirty="0">
                <a:solidFill>
                  <a:schemeClr val="tx1"/>
                </a:solidFill>
                <a:latin typeface="+mj-lt"/>
                <a:ea typeface="Nanum Pen Script"/>
                <a:cs typeface="Nanum Pen Script"/>
                <a:sym typeface="Nanum Pen Script"/>
              </a:rPr>
              <a:t>NHIỆT LIỆT CHÀO MỪNG CÁC EM ĐẾN VỚI TIẾT HỌC HÔM NAY</a:t>
            </a:r>
          </a:p>
        </p:txBody>
      </p:sp>
      <p:pic>
        <p:nvPicPr>
          <p:cNvPr id="14" name="Picture 14">
            <a:extLst>
              <a:ext uri="{FF2B5EF4-FFF2-40B4-BE49-F238E27FC236}">
                <a16:creationId xmlns:a16="http://schemas.microsoft.com/office/drawing/2014/main" id="{A4BFC75D-530E-6D50-6C58-8BD0337E57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88556" y="3533049"/>
            <a:ext cx="2366887" cy="16213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7" name="Rectangle 6"/>
          <p:cNvSpPr/>
          <p:nvPr/>
        </p:nvSpPr>
        <p:spPr>
          <a:xfrm>
            <a:off x="6941127" y="4083627"/>
            <a:ext cx="1589809" cy="768928"/>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17359" y="1020737"/>
            <a:ext cx="5479312" cy="3831818"/>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1800" dirty="0">
                <a:latin typeface="+mn-lt"/>
                <a:ea typeface="Calibri" panose="020F0502020204030204" pitchFamily="34" charset="0"/>
                <a:cs typeface="Times New Roman" panose="02020603050405020304" pitchFamily="18" charset="0"/>
              </a:rPr>
              <a:t>Ngoài phong cách tạo hình độc đáo, nghệ thuật tranh khắc gỗ Nhật Bản còn có lối khắc trên tấm gỗ được cắt/xẻ theo chiều ngang của thân cây. </a:t>
            </a:r>
            <a:endParaRPr lang="en-US" sz="1800" dirty="0">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1800" dirty="0">
                <a:latin typeface="+mn-lt"/>
                <a:ea typeface="Calibri" panose="020F0502020204030204" pitchFamily="34" charset="0"/>
                <a:cs typeface="Times New Roman" panose="02020603050405020304" pitchFamily="18" charset="0"/>
              </a:rPr>
              <a:t>Đây là kĩ thuật dùng ván gỗ khiến các chi tiết được khắc trong tranh Nhật Bản rất tỉnh xảo. </a:t>
            </a:r>
            <a:endParaRPr lang="en-US" sz="1800" dirty="0">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1800" dirty="0">
                <a:latin typeface="+mn-lt"/>
                <a:ea typeface="Calibri" panose="020F0502020204030204" pitchFamily="34" charset="0"/>
                <a:cs typeface="Times New Roman" panose="02020603050405020304" pitchFamily="18" charset="0"/>
              </a:rPr>
              <a:t>Nét khắc có thể rất nhỏ, thanh nên khả năng diễn tả càng độc đáo. </a:t>
            </a:r>
            <a:endParaRPr lang="en-US" sz="1800" dirty="0">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1800" dirty="0">
                <a:latin typeface="+mn-lt"/>
                <a:ea typeface="Calibri" panose="020F0502020204030204" pitchFamily="34" charset="0"/>
                <a:cs typeface="Times New Roman" panose="02020603050405020304" pitchFamily="18" charset="0"/>
              </a:rPr>
              <a:t>Bức tranh khắc gỗ Gió lành, trời trong diễn tả ngọn núi Phú Sĩ trong một ngày thời tiết đẹp. </a:t>
            </a:r>
            <a:endParaRPr lang="en-US" sz="1800" dirty="0">
              <a:latin typeface="+mn-lt"/>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35082" y="1617117"/>
            <a:ext cx="2951019" cy="2639058"/>
          </a:xfrm>
          <a:prstGeom prst="rect">
            <a:avLst/>
          </a:prstGeom>
        </p:spPr>
      </p:pic>
      <p:sp>
        <p:nvSpPr>
          <p:cNvPr id="13" name="Google Shape;2169;p30">
            <a:extLst>
              <a:ext uri="{FF2B5EF4-FFF2-40B4-BE49-F238E27FC236}">
                <a16:creationId xmlns:a16="http://schemas.microsoft.com/office/drawing/2014/main" id="{632621B8-257D-E828-2A48-67F1ADCE61A0}"/>
              </a:ext>
            </a:extLst>
          </p:cNvPr>
          <p:cNvSpPr txBox="1">
            <a:spLocks noGrp="1"/>
          </p:cNvSpPr>
          <p:nvPr>
            <p:ph type="title"/>
          </p:nvPr>
        </p:nvSpPr>
        <p:spPr>
          <a:xfrm>
            <a:off x="796663" y="307050"/>
            <a:ext cx="75507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chemeClr val="tx1"/>
                </a:solidFill>
                <a:latin typeface="+mj-lt"/>
              </a:rPr>
              <a:t>1. Khám phá</a:t>
            </a:r>
            <a:endParaRPr sz="3400" b="1" dirty="0">
              <a:solidFill>
                <a:schemeClr val="tx1"/>
              </a:solidFill>
              <a:latin typeface="+mj-l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anim calcmode="lin" valueType="num">
                                      <p:cBhvr>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anim calcmode="lin" valueType="num">
                                      <p:cBhvr>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anim calcmode="lin" valueType="num">
                                      <p:cBhvr>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500"/>
                                        <p:tgtEl>
                                          <p:spTgt spid="2">
                                            <p:txEl>
                                              <p:pRg st="3" end="3"/>
                                            </p:txEl>
                                          </p:spTgt>
                                        </p:tgtEl>
                                      </p:cBhvr>
                                    </p:animEffect>
                                    <p:anim calcmode="lin" valueType="num">
                                      <p:cBhvr>
                                        <p:cTn id="3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5" name="Rectangle 4"/>
          <p:cNvSpPr/>
          <p:nvPr/>
        </p:nvSpPr>
        <p:spPr>
          <a:xfrm>
            <a:off x="6837218" y="0"/>
            <a:ext cx="2306782" cy="1122218"/>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41127" y="4083627"/>
            <a:ext cx="1589809" cy="768928"/>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693042" y="271515"/>
            <a:ext cx="5110716" cy="5493812"/>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1800" dirty="0"/>
              <a:t>Bức tranh được bố cục táo bạo với một mảng núi lớn lệch bên phải. </a:t>
            </a:r>
            <a:endParaRPr lang="en-US" sz="1800" dirty="0"/>
          </a:p>
          <a:p>
            <a:pPr marL="342900" indent="-342900" algn="just">
              <a:lnSpc>
                <a:spcPct val="150000"/>
              </a:lnSpc>
              <a:buFont typeface="Wingdings" panose="05000000000000000000" pitchFamily="2" charset="2"/>
              <a:buChar char="v"/>
            </a:pPr>
            <a:r>
              <a:rPr lang="vi-VN" sz="1800" dirty="0"/>
              <a:t>Bầu trời với những gợn mây lăn tăn được xử lí bằng kĩ thuật khắc điêu luyện. </a:t>
            </a:r>
            <a:endParaRPr lang="en-US" sz="1800" dirty="0"/>
          </a:p>
          <a:p>
            <a:pPr marL="342900" indent="-342900" algn="just">
              <a:lnSpc>
                <a:spcPct val="150000"/>
              </a:lnSpc>
              <a:buFont typeface="Wingdings" panose="05000000000000000000" pitchFamily="2" charset="2"/>
              <a:buChar char="v"/>
            </a:pPr>
            <a:r>
              <a:rPr lang="vi-VN" sz="1800" dirty="0"/>
              <a:t>Màu sắc trầm ấm và trong trẻo được thể hiện qua các mảng màu in chồng lớp tinh tế. </a:t>
            </a:r>
            <a:endParaRPr lang="en-US" sz="1800" dirty="0"/>
          </a:p>
          <a:p>
            <a:pPr marL="342900" indent="-342900" algn="just">
              <a:lnSpc>
                <a:spcPct val="150000"/>
              </a:lnSpc>
              <a:buFont typeface="Wingdings" panose="05000000000000000000" pitchFamily="2" charset="2"/>
              <a:buChar char="v"/>
            </a:pPr>
            <a:r>
              <a:rPr lang="vi-VN" sz="1800" dirty="0"/>
              <a:t>Chân núi giống vùng cây cỏ xanh, được in rất chi tiết. Ngọn núi in chồng trên nền trời xa làm cho mảng màu nâu của núi có vẻ trong hơn. </a:t>
            </a:r>
            <a:endParaRPr lang="en-US" sz="1800" dirty="0"/>
          </a:p>
          <a:p>
            <a:pPr marL="342900" indent="-342900" algn="just">
              <a:lnSpc>
                <a:spcPct val="150000"/>
              </a:lnSpc>
              <a:buFont typeface="Wingdings" panose="05000000000000000000" pitchFamily="2" charset="2"/>
              <a:buChar char="v"/>
            </a:pPr>
            <a:r>
              <a:rPr lang="vi-VN" sz="1800" dirty="0"/>
              <a:t>Đặc trưng của ngọn núi lửa được khắc hoạ với những vết dung nham chảy trên miệng núi.</a:t>
            </a:r>
            <a:endParaRPr lang="en-US" sz="1800" dirty="0">
              <a:latin typeface="+mn-lt"/>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48776" y="1283393"/>
            <a:ext cx="3304310" cy="2639058"/>
          </a:xfrm>
          <a:prstGeom prst="rect">
            <a:avLst/>
          </a:prstGeom>
        </p:spPr>
      </p:pic>
    </p:spTree>
    <p:extLst>
      <p:ext uri="{BB962C8B-B14F-4D97-AF65-F5344CB8AC3E}">
        <p14:creationId xmlns:p14="http://schemas.microsoft.com/office/powerpoint/2010/main" val="2494237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anim calcmode="lin" valueType="num">
                                      <p:cBhvr>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6780C1F-AD05-3660-23E4-63EAEE883B3B}"/>
              </a:ext>
            </a:extLst>
          </p:cNvPr>
          <p:cNvSpPr/>
          <p:nvPr/>
        </p:nvSpPr>
        <p:spPr>
          <a:xfrm>
            <a:off x="2020186" y="348154"/>
            <a:ext cx="7017488" cy="1179310"/>
          </a:xfrm>
          <a:prstGeom prst="wedgeRoundRectCallout">
            <a:avLst>
              <a:gd name="adj1" fmla="val -54392"/>
              <a:gd name="adj2" fmla="val 3159"/>
              <a:gd name="adj3" fmla="val 16667"/>
            </a:avLst>
          </a:prstGeom>
          <a:solidFill>
            <a:schemeClr val="accent2">
              <a:lumMod val="60000"/>
              <a:lumOff val="40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lnSpc>
                <a:spcPct val="120000"/>
              </a:lnSpc>
              <a:buFont typeface="Wingdings" panose="05000000000000000000" pitchFamily="2" charset="2"/>
              <a:buChar char="§"/>
            </a:pPr>
            <a:r>
              <a:rPr lang="fr-FR" sz="2000" dirty="0" err="1">
                <a:solidFill>
                  <a:srgbClr val="FFFFFF"/>
                </a:solidFill>
              </a:rPr>
              <a:t>Quan</a:t>
            </a:r>
            <a:r>
              <a:rPr lang="fr-FR" sz="2000" dirty="0">
                <a:solidFill>
                  <a:srgbClr val="FFFFFF"/>
                </a:solidFill>
              </a:rPr>
              <a:t> </a:t>
            </a:r>
            <a:r>
              <a:rPr lang="fr-FR" sz="2000" dirty="0" err="1">
                <a:solidFill>
                  <a:srgbClr val="FFFFFF"/>
                </a:solidFill>
              </a:rPr>
              <a:t>sát</a:t>
            </a:r>
            <a:r>
              <a:rPr lang="fr-FR" sz="2000" dirty="0">
                <a:solidFill>
                  <a:srgbClr val="FFFFFF"/>
                </a:solidFill>
              </a:rPr>
              <a:t> </a:t>
            </a:r>
            <a:r>
              <a:rPr lang="fr-FR" sz="2000" dirty="0" err="1">
                <a:solidFill>
                  <a:srgbClr val="FFFFFF"/>
                </a:solidFill>
              </a:rPr>
              <a:t>các</a:t>
            </a:r>
            <a:r>
              <a:rPr lang="fr-FR" sz="2000" dirty="0">
                <a:solidFill>
                  <a:srgbClr val="FFFFFF"/>
                </a:solidFill>
              </a:rPr>
              <a:t> </a:t>
            </a:r>
            <a:r>
              <a:rPr lang="fr-FR" sz="2000" dirty="0" err="1">
                <a:solidFill>
                  <a:srgbClr val="FFFFFF"/>
                </a:solidFill>
              </a:rPr>
              <a:t>bước</a:t>
            </a:r>
            <a:r>
              <a:rPr lang="fr-FR" sz="2000" dirty="0">
                <a:solidFill>
                  <a:srgbClr val="FFFFFF"/>
                </a:solidFill>
              </a:rPr>
              <a:t> </a:t>
            </a:r>
            <a:r>
              <a:rPr lang="fr-FR" sz="2000" dirty="0" err="1">
                <a:solidFill>
                  <a:srgbClr val="FFFFFF"/>
                </a:solidFill>
              </a:rPr>
              <a:t>tìm</a:t>
            </a:r>
            <a:r>
              <a:rPr lang="fr-FR" sz="2000" dirty="0">
                <a:solidFill>
                  <a:srgbClr val="FFFFFF"/>
                </a:solidFill>
              </a:rPr>
              <a:t> ý </a:t>
            </a:r>
            <a:r>
              <a:rPr lang="fr-FR" sz="2000" dirty="0" err="1">
                <a:solidFill>
                  <a:srgbClr val="FFFFFF"/>
                </a:solidFill>
              </a:rPr>
              <a:t>tưởng</a:t>
            </a:r>
            <a:r>
              <a:rPr lang="fr-FR" sz="2000" dirty="0">
                <a:solidFill>
                  <a:srgbClr val="FFFFFF"/>
                </a:solidFill>
              </a:rPr>
              <a:t> </a:t>
            </a:r>
            <a:r>
              <a:rPr lang="fr-FR" sz="2000" dirty="0" err="1">
                <a:solidFill>
                  <a:srgbClr val="FFFFFF"/>
                </a:solidFill>
              </a:rPr>
              <a:t>sáng</a:t>
            </a:r>
            <a:r>
              <a:rPr lang="fr-FR" sz="2000" dirty="0">
                <a:solidFill>
                  <a:srgbClr val="FFFFFF"/>
                </a:solidFill>
              </a:rPr>
              <a:t> </a:t>
            </a:r>
            <a:r>
              <a:rPr lang="fr-FR" sz="2000" dirty="0" err="1">
                <a:solidFill>
                  <a:srgbClr val="FFFFFF"/>
                </a:solidFill>
              </a:rPr>
              <a:t>tạo</a:t>
            </a:r>
            <a:r>
              <a:rPr lang="fr-FR" sz="2000" dirty="0">
                <a:solidFill>
                  <a:srgbClr val="FFFFFF"/>
                </a:solidFill>
              </a:rPr>
              <a:t>. </a:t>
            </a:r>
            <a:endParaRPr lang="en-US" sz="2000" dirty="0">
              <a:solidFill>
                <a:srgbClr val="FFFFFF"/>
              </a:solidFill>
            </a:endParaRPr>
          </a:p>
          <a:p>
            <a:pPr marL="342900" indent="-342900" algn="just">
              <a:lnSpc>
                <a:spcPct val="120000"/>
              </a:lnSpc>
              <a:buFont typeface="Wingdings" panose="05000000000000000000" pitchFamily="2" charset="2"/>
              <a:buChar char="§"/>
            </a:pPr>
            <a:r>
              <a:rPr lang="fr-FR" sz="2000" dirty="0" err="1">
                <a:solidFill>
                  <a:srgbClr val="FFFFFF"/>
                </a:solidFill>
              </a:rPr>
              <a:t>Trình</a:t>
            </a:r>
            <a:r>
              <a:rPr lang="fr-FR" sz="2000" dirty="0">
                <a:solidFill>
                  <a:srgbClr val="FFFFFF"/>
                </a:solidFill>
              </a:rPr>
              <a:t> </a:t>
            </a:r>
            <a:r>
              <a:rPr lang="fr-FR" sz="2000" dirty="0" err="1">
                <a:solidFill>
                  <a:srgbClr val="FFFFFF"/>
                </a:solidFill>
              </a:rPr>
              <a:t>bày</a:t>
            </a:r>
            <a:r>
              <a:rPr lang="fr-FR" sz="2000" dirty="0">
                <a:solidFill>
                  <a:srgbClr val="FFFFFF"/>
                </a:solidFill>
              </a:rPr>
              <a:t> ý </a:t>
            </a:r>
            <a:r>
              <a:rPr lang="fr-FR" sz="2000" dirty="0" err="1">
                <a:solidFill>
                  <a:srgbClr val="FFFFFF"/>
                </a:solidFill>
              </a:rPr>
              <a:t>tưởng</a:t>
            </a:r>
            <a:r>
              <a:rPr lang="fr-FR" sz="2000" dirty="0">
                <a:solidFill>
                  <a:srgbClr val="FFFFFF"/>
                </a:solidFill>
              </a:rPr>
              <a:t> </a:t>
            </a:r>
            <a:r>
              <a:rPr lang="fr-FR" sz="2000" dirty="0" err="1">
                <a:solidFill>
                  <a:srgbClr val="FFFFFF"/>
                </a:solidFill>
              </a:rPr>
              <a:t>về</a:t>
            </a:r>
            <a:r>
              <a:rPr lang="fr-FR" sz="2000" dirty="0">
                <a:solidFill>
                  <a:srgbClr val="FFFFFF"/>
                </a:solidFill>
              </a:rPr>
              <a:t> </a:t>
            </a:r>
            <a:r>
              <a:rPr lang="fr-FR" sz="2000" dirty="0" err="1">
                <a:solidFill>
                  <a:srgbClr val="FFFFFF"/>
                </a:solidFill>
              </a:rPr>
              <a:t>tranh</a:t>
            </a:r>
            <a:r>
              <a:rPr lang="fr-FR" sz="2000" dirty="0">
                <a:solidFill>
                  <a:srgbClr val="FFFFFF"/>
                </a:solidFill>
              </a:rPr>
              <a:t> </a:t>
            </a:r>
            <a:r>
              <a:rPr lang="fr-FR" sz="2000" dirty="0" err="1">
                <a:solidFill>
                  <a:srgbClr val="FFFFFF"/>
                </a:solidFill>
              </a:rPr>
              <a:t>vẽ</a:t>
            </a:r>
            <a:r>
              <a:rPr lang="fr-FR" sz="2000" dirty="0">
                <a:solidFill>
                  <a:srgbClr val="FFFFFF"/>
                </a:solidFill>
              </a:rPr>
              <a:t> </a:t>
            </a:r>
            <a:r>
              <a:rPr lang="fr-FR" sz="2000" dirty="0" err="1">
                <a:solidFill>
                  <a:srgbClr val="FFFFFF"/>
                </a:solidFill>
              </a:rPr>
              <a:t>phong</a:t>
            </a:r>
            <a:r>
              <a:rPr lang="fr-FR" sz="2000" dirty="0">
                <a:solidFill>
                  <a:srgbClr val="FFFFFF"/>
                </a:solidFill>
              </a:rPr>
              <a:t> </a:t>
            </a:r>
            <a:r>
              <a:rPr lang="fr-FR" sz="2000" dirty="0" err="1">
                <a:solidFill>
                  <a:srgbClr val="FFFFFF"/>
                </a:solidFill>
              </a:rPr>
              <a:t>cảnh</a:t>
            </a:r>
            <a:r>
              <a:rPr lang="fr-FR" sz="2000" dirty="0">
                <a:solidFill>
                  <a:srgbClr val="FFFFFF"/>
                </a:solidFill>
              </a:rPr>
              <a:t> </a:t>
            </a:r>
            <a:r>
              <a:rPr lang="fr-FR" sz="2000" dirty="0" err="1">
                <a:solidFill>
                  <a:srgbClr val="FFFFFF"/>
                </a:solidFill>
              </a:rPr>
              <a:t>quê</a:t>
            </a:r>
            <a:r>
              <a:rPr lang="fr-FR" sz="2000" dirty="0">
                <a:solidFill>
                  <a:srgbClr val="FFFFFF"/>
                </a:solidFill>
              </a:rPr>
              <a:t> </a:t>
            </a:r>
            <a:r>
              <a:rPr lang="fr-FR" sz="2000" dirty="0" err="1">
                <a:solidFill>
                  <a:srgbClr val="FFFFFF"/>
                </a:solidFill>
              </a:rPr>
              <a:t>hương</a:t>
            </a:r>
            <a:r>
              <a:rPr lang="fr-FR" sz="2000" dirty="0">
                <a:solidFill>
                  <a:srgbClr val="FFFFFF"/>
                </a:solidFill>
              </a:rPr>
              <a:t>.</a:t>
            </a:r>
            <a:endParaRPr lang="en-US" sz="2000" dirty="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309" y="232240"/>
            <a:ext cx="1429600" cy="1411137"/>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536921" y="1760247"/>
            <a:ext cx="3705976" cy="2749406"/>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4545504" y="1760246"/>
            <a:ext cx="3980950" cy="2749407"/>
          </a:xfrm>
          <a:prstGeom prst="rect">
            <a:avLst/>
          </a:prstGeom>
        </p:spPr>
      </p:pic>
      <p:sp>
        <p:nvSpPr>
          <p:cNvPr id="4" name="Rectangle 3"/>
          <p:cNvSpPr/>
          <p:nvPr/>
        </p:nvSpPr>
        <p:spPr>
          <a:xfrm>
            <a:off x="1718090" y="4542381"/>
            <a:ext cx="1343638" cy="400110"/>
          </a:xfrm>
          <a:prstGeom prst="rect">
            <a:avLst/>
          </a:prstGeom>
        </p:spPr>
        <p:txBody>
          <a:bodyPr wrap="none">
            <a:spAutoFit/>
          </a:bodyPr>
          <a:lstStyle/>
          <a:p>
            <a:pPr marL="342900" indent="-342900" algn="ctr">
              <a:spcBef>
                <a:spcPts val="100"/>
              </a:spcBef>
              <a:spcAft>
                <a:spcPts val="100"/>
              </a:spcAft>
              <a:buFont typeface="Wingdings" panose="05000000000000000000" pitchFamily="2" charset="2"/>
              <a:buChar char="Ø"/>
            </a:pPr>
            <a:r>
              <a:rPr lang="vi-VN" sz="2000" dirty="0">
                <a:latin typeface="+mn-lt"/>
                <a:ea typeface="Calibri" panose="020F0502020204030204" pitchFamily="34" charset="0"/>
                <a:cs typeface="Times New Roman" panose="02020603050405020304" pitchFamily="18" charset="0"/>
              </a:rPr>
              <a:t>Cách 1</a:t>
            </a:r>
            <a:endParaRPr lang="en-US" sz="2000" dirty="0">
              <a:latin typeface="+mn-lt"/>
              <a:ea typeface="Calibri" panose="020F0502020204030204" pitchFamily="34" charset="0"/>
              <a:cs typeface="Times New Roman" panose="02020603050405020304" pitchFamily="18" charset="0"/>
            </a:endParaRPr>
          </a:p>
        </p:txBody>
      </p:sp>
      <p:sp>
        <p:nvSpPr>
          <p:cNvPr id="12" name="Rectangle 11"/>
          <p:cNvSpPr/>
          <p:nvPr/>
        </p:nvSpPr>
        <p:spPr>
          <a:xfrm>
            <a:off x="5864160" y="4542381"/>
            <a:ext cx="1343638" cy="400110"/>
          </a:xfrm>
          <a:prstGeom prst="rect">
            <a:avLst/>
          </a:prstGeom>
        </p:spPr>
        <p:txBody>
          <a:bodyPr wrap="none">
            <a:spAutoFit/>
          </a:bodyPr>
          <a:lstStyle/>
          <a:p>
            <a:pPr marL="342900" indent="-342900" algn="ctr">
              <a:spcBef>
                <a:spcPts val="100"/>
              </a:spcBef>
              <a:spcAft>
                <a:spcPts val="100"/>
              </a:spcAft>
              <a:buFont typeface="Wingdings" panose="05000000000000000000" pitchFamily="2" charset="2"/>
              <a:buChar char="Ø"/>
            </a:pPr>
            <a:r>
              <a:rPr lang="vi-VN" sz="2000" dirty="0">
                <a:latin typeface="+mn-lt"/>
                <a:ea typeface="Calibri" panose="020F0502020204030204" pitchFamily="34" charset="0"/>
                <a:cs typeface="Times New Roman" panose="02020603050405020304" pitchFamily="18" charset="0"/>
              </a:rPr>
              <a:t>Cách </a:t>
            </a:r>
            <a:r>
              <a:rPr lang="en-US" sz="2000" dirty="0">
                <a:latin typeface="+mn-lt"/>
                <a:ea typeface="Calibri" panose="020F0502020204030204" pitchFamily="34" charset="0"/>
                <a:cs typeface="Times New Roman" panose="02020603050405020304" pitchFamily="18" charset="0"/>
              </a:rPr>
              <a:t>2</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6" name="Google Shape;2169;p30">
            <a:extLst>
              <a:ext uri="{FF2B5EF4-FFF2-40B4-BE49-F238E27FC236}">
                <a16:creationId xmlns:a16="http://schemas.microsoft.com/office/drawing/2014/main" id="{632621B8-257D-E828-2A48-67F1ADCE61A0}"/>
              </a:ext>
            </a:extLst>
          </p:cNvPr>
          <p:cNvSpPr txBox="1">
            <a:spLocks noGrp="1"/>
          </p:cNvSpPr>
          <p:nvPr>
            <p:ph type="title"/>
          </p:nvPr>
        </p:nvSpPr>
        <p:spPr>
          <a:xfrm>
            <a:off x="0" y="307050"/>
            <a:ext cx="91440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tx1"/>
                </a:solidFill>
                <a:latin typeface="+mj-lt"/>
              </a:rPr>
              <a:t>2. Tìm ý tưởng và thực hành sáng tạo sản phẩm</a:t>
            </a:r>
            <a:endParaRPr sz="3000" b="1" dirty="0">
              <a:solidFill>
                <a:schemeClr val="tx1"/>
              </a:solidFill>
              <a:latin typeface="+mj-lt"/>
            </a:endParaRPr>
          </a:p>
        </p:txBody>
      </p:sp>
      <p:sp>
        <p:nvSpPr>
          <p:cNvPr id="8" name="Rectangle: Rounded Corners 30">
            <a:extLst>
              <a:ext uri="{FF2B5EF4-FFF2-40B4-BE49-F238E27FC236}">
                <a16:creationId xmlns:a16="http://schemas.microsoft.com/office/drawing/2014/main" id="{71C1DCF8-B540-1FF6-57D0-1C24E9D3D9DB}"/>
              </a:ext>
            </a:extLst>
          </p:cNvPr>
          <p:cNvSpPr/>
          <p:nvPr/>
        </p:nvSpPr>
        <p:spPr>
          <a:xfrm>
            <a:off x="690032" y="1263833"/>
            <a:ext cx="6147186" cy="783175"/>
          </a:xfrm>
          <a:prstGeom prst="roundRect">
            <a:avLst/>
          </a:prstGeom>
          <a:solidFill>
            <a:srgbClr val="F6F6F4"/>
          </a:solidFill>
          <a:ln w="28575">
            <a:solidFill>
              <a:schemeClr val="accent3">
                <a:lumMod val="50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fr-FR" sz="2000" dirty="0" err="1">
                <a:solidFill>
                  <a:srgbClr val="000000"/>
                </a:solidFill>
              </a:rPr>
              <a:t>Tìm</a:t>
            </a:r>
            <a:r>
              <a:rPr lang="fr-FR" sz="2000" dirty="0">
                <a:solidFill>
                  <a:srgbClr val="000000"/>
                </a:solidFill>
              </a:rPr>
              <a:t> ý </a:t>
            </a:r>
            <a:r>
              <a:rPr lang="fr-FR" sz="2000" dirty="0" err="1">
                <a:solidFill>
                  <a:srgbClr val="000000"/>
                </a:solidFill>
              </a:rPr>
              <a:t>tưởng</a:t>
            </a:r>
            <a:r>
              <a:rPr lang="fr-FR" sz="2000" dirty="0">
                <a:solidFill>
                  <a:srgbClr val="000000"/>
                </a:solidFill>
              </a:rPr>
              <a:t> </a:t>
            </a:r>
            <a:r>
              <a:rPr lang="fr-FR" sz="2000" dirty="0" err="1">
                <a:solidFill>
                  <a:srgbClr val="000000"/>
                </a:solidFill>
              </a:rPr>
              <a:t>vẽ</a:t>
            </a:r>
            <a:r>
              <a:rPr lang="fr-FR" sz="2000" dirty="0">
                <a:solidFill>
                  <a:srgbClr val="000000"/>
                </a:solidFill>
              </a:rPr>
              <a:t> </a:t>
            </a:r>
            <a:r>
              <a:rPr lang="fr-FR" sz="2000" dirty="0" err="1">
                <a:solidFill>
                  <a:srgbClr val="000000"/>
                </a:solidFill>
              </a:rPr>
              <a:t>tranh</a:t>
            </a:r>
            <a:r>
              <a:rPr lang="fr-FR" sz="2000" dirty="0">
                <a:solidFill>
                  <a:srgbClr val="000000"/>
                </a:solidFill>
              </a:rPr>
              <a:t> </a:t>
            </a:r>
            <a:r>
              <a:rPr lang="fr-FR" sz="2000" dirty="0" err="1">
                <a:solidFill>
                  <a:srgbClr val="000000"/>
                </a:solidFill>
              </a:rPr>
              <a:t>phong</a:t>
            </a:r>
            <a:r>
              <a:rPr lang="fr-FR" sz="2000" dirty="0">
                <a:solidFill>
                  <a:srgbClr val="000000"/>
                </a:solidFill>
              </a:rPr>
              <a:t> </a:t>
            </a:r>
            <a:r>
              <a:rPr lang="fr-FR" sz="2000" dirty="0" err="1">
                <a:solidFill>
                  <a:srgbClr val="000000"/>
                </a:solidFill>
              </a:rPr>
              <a:t>cảnh</a:t>
            </a:r>
            <a:r>
              <a:rPr lang="fr-FR" sz="2000" dirty="0">
                <a:solidFill>
                  <a:srgbClr val="000000"/>
                </a:solidFill>
              </a:rPr>
              <a:t> </a:t>
            </a:r>
            <a:r>
              <a:rPr lang="fr-FR" sz="2000" dirty="0" err="1">
                <a:solidFill>
                  <a:srgbClr val="000000"/>
                </a:solidFill>
              </a:rPr>
              <a:t>quê</a:t>
            </a:r>
            <a:r>
              <a:rPr lang="fr-FR" sz="2000" dirty="0">
                <a:solidFill>
                  <a:srgbClr val="000000"/>
                </a:solidFill>
              </a:rPr>
              <a:t> </a:t>
            </a:r>
            <a:r>
              <a:rPr lang="fr-FR" sz="2000" dirty="0" err="1">
                <a:solidFill>
                  <a:srgbClr val="000000"/>
                </a:solidFill>
              </a:rPr>
              <a:t>hương</a:t>
            </a:r>
            <a:r>
              <a:rPr lang="fr-FR" sz="2000" dirty="0">
                <a:solidFill>
                  <a:srgbClr val="000000"/>
                </a:solidFill>
              </a:rPr>
              <a:t>.</a:t>
            </a:r>
            <a:endParaRPr lang="en-US" sz="2000" dirty="0">
              <a:solidFill>
                <a:srgbClr val="000000"/>
              </a:solidFill>
            </a:endParaRPr>
          </a:p>
        </p:txBody>
      </p:sp>
      <p:sp>
        <p:nvSpPr>
          <p:cNvPr id="9" name="Rectangle: Rounded Corners 30">
            <a:extLst>
              <a:ext uri="{FF2B5EF4-FFF2-40B4-BE49-F238E27FC236}">
                <a16:creationId xmlns:a16="http://schemas.microsoft.com/office/drawing/2014/main" id="{71C1DCF8-B540-1FF6-57D0-1C24E9D3D9DB}"/>
              </a:ext>
            </a:extLst>
          </p:cNvPr>
          <p:cNvSpPr/>
          <p:nvPr/>
        </p:nvSpPr>
        <p:spPr>
          <a:xfrm>
            <a:off x="690032" y="2191691"/>
            <a:ext cx="6147186" cy="783175"/>
          </a:xfrm>
          <a:prstGeom prst="roundRect">
            <a:avLst/>
          </a:prstGeom>
          <a:solidFill>
            <a:srgbClr val="F6F6F4"/>
          </a:solidFill>
          <a:ln w="28575">
            <a:solidFill>
              <a:schemeClr val="accent3">
                <a:lumMod val="50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a:solidFill>
                  <a:srgbClr val="000000"/>
                </a:solidFill>
              </a:rPr>
              <a:t>Xác định nội dung vẽ tranh phong cảnh quê hương. </a:t>
            </a:r>
            <a:endParaRPr lang="en-US" sz="2000" dirty="0">
              <a:solidFill>
                <a:srgbClr val="000000"/>
              </a:solidFill>
            </a:endParaRPr>
          </a:p>
        </p:txBody>
      </p:sp>
      <p:sp>
        <p:nvSpPr>
          <p:cNvPr id="11" name="Rectangle: Rounded Corners 30">
            <a:extLst>
              <a:ext uri="{FF2B5EF4-FFF2-40B4-BE49-F238E27FC236}">
                <a16:creationId xmlns:a16="http://schemas.microsoft.com/office/drawing/2014/main" id="{71C1DCF8-B540-1FF6-57D0-1C24E9D3D9DB}"/>
              </a:ext>
            </a:extLst>
          </p:cNvPr>
          <p:cNvSpPr/>
          <p:nvPr/>
        </p:nvSpPr>
        <p:spPr>
          <a:xfrm>
            <a:off x="690032" y="3119549"/>
            <a:ext cx="6147186" cy="783175"/>
          </a:xfrm>
          <a:prstGeom prst="roundRect">
            <a:avLst/>
          </a:prstGeom>
          <a:solidFill>
            <a:srgbClr val="F6F6F4"/>
          </a:solidFill>
          <a:ln w="28575">
            <a:solidFill>
              <a:schemeClr val="accent3">
                <a:lumMod val="50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err="1">
                <a:solidFill>
                  <a:srgbClr val="000000"/>
                </a:solidFill>
              </a:rPr>
              <a:t>Chọn</a:t>
            </a:r>
            <a:r>
              <a:rPr lang="fr-FR" sz="2000" dirty="0">
                <a:solidFill>
                  <a:srgbClr val="000000"/>
                </a:solidFill>
              </a:rPr>
              <a:t> </a:t>
            </a:r>
            <a:r>
              <a:rPr lang="fr-FR" sz="2000" dirty="0" err="1">
                <a:solidFill>
                  <a:srgbClr val="000000"/>
                </a:solidFill>
              </a:rPr>
              <a:t>hình</a:t>
            </a:r>
            <a:r>
              <a:rPr lang="fr-FR" sz="2000" dirty="0">
                <a:solidFill>
                  <a:srgbClr val="000000"/>
                </a:solidFill>
              </a:rPr>
              <a:t> </a:t>
            </a:r>
            <a:r>
              <a:rPr lang="fr-FR" sz="2000" dirty="0" err="1">
                <a:solidFill>
                  <a:srgbClr val="000000"/>
                </a:solidFill>
              </a:rPr>
              <a:t>ảnh</a:t>
            </a:r>
            <a:r>
              <a:rPr lang="fr-FR" sz="2000" dirty="0">
                <a:solidFill>
                  <a:srgbClr val="000000"/>
                </a:solidFill>
              </a:rPr>
              <a:t> </a:t>
            </a:r>
            <a:r>
              <a:rPr lang="fr-FR" sz="2000" dirty="0" err="1">
                <a:solidFill>
                  <a:srgbClr val="000000"/>
                </a:solidFill>
              </a:rPr>
              <a:t>em</a:t>
            </a:r>
            <a:r>
              <a:rPr lang="fr-FR" sz="2000" dirty="0">
                <a:solidFill>
                  <a:srgbClr val="000000"/>
                </a:solidFill>
              </a:rPr>
              <a:t> </a:t>
            </a:r>
            <a:r>
              <a:rPr lang="fr-FR" sz="2000" dirty="0" err="1">
                <a:solidFill>
                  <a:srgbClr val="000000"/>
                </a:solidFill>
              </a:rPr>
              <a:t>thấy</a:t>
            </a:r>
            <a:r>
              <a:rPr lang="fr-FR" sz="2000" dirty="0">
                <a:solidFill>
                  <a:srgbClr val="000000"/>
                </a:solidFill>
              </a:rPr>
              <a:t> </a:t>
            </a:r>
            <a:r>
              <a:rPr lang="fr-FR" sz="2000" dirty="0" err="1">
                <a:solidFill>
                  <a:srgbClr val="000000"/>
                </a:solidFill>
              </a:rPr>
              <a:t>ấn</a:t>
            </a:r>
            <a:r>
              <a:rPr lang="fr-FR" sz="2000" dirty="0">
                <a:solidFill>
                  <a:srgbClr val="000000"/>
                </a:solidFill>
              </a:rPr>
              <a:t> </a:t>
            </a:r>
            <a:r>
              <a:rPr lang="fr-FR" sz="2000" dirty="0" err="1">
                <a:solidFill>
                  <a:srgbClr val="000000"/>
                </a:solidFill>
              </a:rPr>
              <a:t>tượng</a:t>
            </a:r>
            <a:r>
              <a:rPr lang="fr-FR" sz="2000" dirty="0">
                <a:solidFill>
                  <a:srgbClr val="000000"/>
                </a:solidFill>
              </a:rPr>
              <a:t> </a:t>
            </a:r>
            <a:r>
              <a:rPr lang="fr-FR" sz="2000" dirty="0" err="1">
                <a:solidFill>
                  <a:srgbClr val="000000"/>
                </a:solidFill>
              </a:rPr>
              <a:t>nhất</a:t>
            </a:r>
            <a:r>
              <a:rPr lang="fr-FR" sz="2000" dirty="0">
                <a:solidFill>
                  <a:srgbClr val="000000"/>
                </a:solidFill>
              </a:rPr>
              <a:t>.</a:t>
            </a:r>
            <a:endParaRPr lang="en-US" sz="2000" dirty="0">
              <a:solidFill>
                <a:srgbClr val="000000"/>
              </a:solidFill>
            </a:endParaRPr>
          </a:p>
        </p:txBody>
      </p:sp>
      <p:sp>
        <p:nvSpPr>
          <p:cNvPr id="13" name="Rectangle: Rounded Corners 30">
            <a:extLst>
              <a:ext uri="{FF2B5EF4-FFF2-40B4-BE49-F238E27FC236}">
                <a16:creationId xmlns:a16="http://schemas.microsoft.com/office/drawing/2014/main" id="{71C1DCF8-B540-1FF6-57D0-1C24E9D3D9DB}"/>
              </a:ext>
            </a:extLst>
          </p:cNvPr>
          <p:cNvSpPr/>
          <p:nvPr/>
        </p:nvSpPr>
        <p:spPr>
          <a:xfrm>
            <a:off x="690032" y="4047407"/>
            <a:ext cx="6147186" cy="783175"/>
          </a:xfrm>
          <a:prstGeom prst="roundRect">
            <a:avLst/>
          </a:prstGeom>
          <a:solidFill>
            <a:srgbClr val="F6F6F4"/>
          </a:solidFill>
          <a:ln w="28575">
            <a:solidFill>
              <a:schemeClr val="accent3">
                <a:lumMod val="50000"/>
              </a:scheme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err="1">
                <a:solidFill>
                  <a:srgbClr val="000000"/>
                </a:solidFill>
              </a:rPr>
              <a:t>Xác</a:t>
            </a:r>
            <a:r>
              <a:rPr lang="fr-FR" sz="2000" dirty="0">
                <a:solidFill>
                  <a:srgbClr val="000000"/>
                </a:solidFill>
              </a:rPr>
              <a:t> </a:t>
            </a:r>
            <a:r>
              <a:rPr lang="fr-FR" sz="2000" dirty="0" err="1">
                <a:solidFill>
                  <a:srgbClr val="000000"/>
                </a:solidFill>
              </a:rPr>
              <a:t>định</a:t>
            </a:r>
            <a:r>
              <a:rPr lang="fr-FR" sz="2000" dirty="0">
                <a:solidFill>
                  <a:srgbClr val="000000"/>
                </a:solidFill>
              </a:rPr>
              <a:t> </a:t>
            </a:r>
            <a:r>
              <a:rPr lang="fr-FR" sz="2000" dirty="0" err="1">
                <a:solidFill>
                  <a:srgbClr val="000000"/>
                </a:solidFill>
              </a:rPr>
              <a:t>phương</a:t>
            </a:r>
            <a:r>
              <a:rPr lang="fr-FR" sz="2000" dirty="0">
                <a:solidFill>
                  <a:srgbClr val="000000"/>
                </a:solidFill>
              </a:rPr>
              <a:t> </a:t>
            </a:r>
            <a:r>
              <a:rPr lang="fr-FR" sz="2000" dirty="0" err="1">
                <a:solidFill>
                  <a:srgbClr val="000000"/>
                </a:solidFill>
              </a:rPr>
              <a:t>pháp</a:t>
            </a:r>
            <a:r>
              <a:rPr lang="fr-FR" sz="2000" dirty="0">
                <a:solidFill>
                  <a:srgbClr val="000000"/>
                </a:solidFill>
              </a:rPr>
              <a:t> </a:t>
            </a:r>
            <a:r>
              <a:rPr lang="fr-FR" sz="2000" dirty="0" err="1">
                <a:solidFill>
                  <a:srgbClr val="000000"/>
                </a:solidFill>
              </a:rPr>
              <a:t>thực</a:t>
            </a:r>
            <a:r>
              <a:rPr lang="fr-FR" sz="2000" dirty="0">
                <a:solidFill>
                  <a:srgbClr val="000000"/>
                </a:solidFill>
              </a:rPr>
              <a:t> </a:t>
            </a:r>
            <a:r>
              <a:rPr lang="fr-FR" sz="2000" dirty="0" err="1">
                <a:solidFill>
                  <a:srgbClr val="000000"/>
                </a:solidFill>
              </a:rPr>
              <a:t>hành</a:t>
            </a:r>
            <a:r>
              <a:rPr lang="fr-FR" sz="2000" dirty="0">
                <a:solidFill>
                  <a:srgbClr val="000000"/>
                </a:solidFill>
              </a:rPr>
              <a:t>.</a:t>
            </a:r>
            <a:endParaRPr lang="en-US" sz="2000" dirty="0">
              <a:solidFill>
                <a:srgbClr val="000000"/>
              </a:solidFill>
            </a:endParaRPr>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23869" y="1319828"/>
            <a:ext cx="1244722" cy="351075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18888" y="1261848"/>
            <a:ext cx="5809476" cy="3580316"/>
          </a:xfrm>
          <a:prstGeom prst="rect">
            <a:avLst/>
          </a:prstGeom>
        </p:spPr>
      </p:pic>
      <p:sp>
        <p:nvSpPr>
          <p:cNvPr id="10" name="Rectangle 9">
            <a:extLst>
              <a:ext uri="{FF2B5EF4-FFF2-40B4-BE49-F238E27FC236}">
                <a16:creationId xmlns:a16="http://schemas.microsoft.com/office/drawing/2014/main" id="{9A46E43A-FB9A-110E-AF36-57F2D32D4B8A}"/>
              </a:ext>
            </a:extLst>
          </p:cNvPr>
          <p:cNvSpPr/>
          <p:nvPr/>
        </p:nvSpPr>
        <p:spPr>
          <a:xfrm rot="540320">
            <a:off x="1690578" y="307050"/>
            <a:ext cx="733646" cy="713676"/>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2169;p30">
            <a:extLst>
              <a:ext uri="{FF2B5EF4-FFF2-40B4-BE49-F238E27FC236}">
                <a16:creationId xmlns:a16="http://schemas.microsoft.com/office/drawing/2014/main" id="{632621B8-257D-E828-2A48-67F1ADCE61A0}"/>
              </a:ext>
            </a:extLst>
          </p:cNvPr>
          <p:cNvSpPr txBox="1">
            <a:spLocks noGrp="1"/>
          </p:cNvSpPr>
          <p:nvPr>
            <p:ph type="title"/>
          </p:nvPr>
        </p:nvSpPr>
        <p:spPr>
          <a:xfrm>
            <a:off x="0" y="307050"/>
            <a:ext cx="91440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tx1"/>
                </a:solidFill>
                <a:latin typeface="+mj-lt"/>
              </a:rPr>
              <a:t>2. Tìm ý tưởng và thực hành sáng tạo sản phẩm</a:t>
            </a:r>
            <a:endParaRPr sz="3000" b="1" dirty="0">
              <a:solidFill>
                <a:schemeClr val="tx1"/>
              </a:solidFill>
              <a:latin typeface="+mj-lt"/>
            </a:endParaRPr>
          </a:p>
        </p:txBody>
      </p:sp>
      <p:sp>
        <p:nvSpPr>
          <p:cNvPr id="4" name="Rectangle 3"/>
          <p:cNvSpPr/>
          <p:nvPr/>
        </p:nvSpPr>
        <p:spPr>
          <a:xfrm>
            <a:off x="3214560" y="1595197"/>
            <a:ext cx="5218131" cy="2913618"/>
          </a:xfrm>
          <a:prstGeom prst="rect">
            <a:avLst/>
          </a:prstGeom>
        </p:spPr>
        <p:txBody>
          <a:bodyPr wrap="square">
            <a:spAutoFit/>
          </a:bodyPr>
          <a:lstStyle/>
          <a:p>
            <a:pPr algn="just">
              <a:lnSpc>
                <a:spcPct val="150000"/>
              </a:lnSpc>
              <a:spcBef>
                <a:spcPts val="100"/>
              </a:spcBef>
              <a:spcAft>
                <a:spcPts val="100"/>
              </a:spcAft>
            </a:pP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a:t>
            </a: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Đặc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quê</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phù</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miền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Xác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lựa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chọn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hợp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lí</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2109" y="2150918"/>
            <a:ext cx="2438943" cy="2691246"/>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10" name="Rectangle 9">
            <a:extLst>
              <a:ext uri="{FF2B5EF4-FFF2-40B4-BE49-F238E27FC236}">
                <a16:creationId xmlns:a16="http://schemas.microsoft.com/office/drawing/2014/main" id="{3B2FA714-9307-18A1-FDE7-6DC169A94906}"/>
              </a:ext>
            </a:extLst>
          </p:cNvPr>
          <p:cNvSpPr/>
          <p:nvPr/>
        </p:nvSpPr>
        <p:spPr>
          <a:xfrm rot="540320">
            <a:off x="1690578" y="307050"/>
            <a:ext cx="733646" cy="713676"/>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 name="Google Shape;2169;p30">
            <a:extLst>
              <a:ext uri="{FF2B5EF4-FFF2-40B4-BE49-F238E27FC236}">
                <a16:creationId xmlns:a16="http://schemas.microsoft.com/office/drawing/2014/main" id="{6548C80C-17F7-E861-8E29-3A8A4D1B6AF4}"/>
              </a:ext>
            </a:extLst>
          </p:cNvPr>
          <p:cNvSpPr txBox="1">
            <a:spLocks noGrp="1"/>
          </p:cNvSpPr>
          <p:nvPr>
            <p:ph type="title"/>
          </p:nvPr>
        </p:nvSpPr>
        <p:spPr>
          <a:xfrm>
            <a:off x="796663" y="307050"/>
            <a:ext cx="75507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i="1" dirty="0" err="1">
                <a:solidFill>
                  <a:schemeClr val="accent2"/>
                </a:solidFill>
                <a:latin typeface="+mj-lt"/>
              </a:rPr>
              <a:t>Các</a:t>
            </a:r>
            <a:r>
              <a:rPr lang="en-US" sz="2800" b="1" i="1" dirty="0">
                <a:solidFill>
                  <a:schemeClr val="accent2"/>
                </a:solidFill>
                <a:latin typeface="+mj-lt"/>
              </a:rPr>
              <a:t> </a:t>
            </a:r>
            <a:r>
              <a:rPr lang="en-US" sz="2800" b="1" i="1" dirty="0" err="1">
                <a:solidFill>
                  <a:schemeClr val="accent2"/>
                </a:solidFill>
                <a:latin typeface="+mj-lt"/>
              </a:rPr>
              <a:t>bước</a:t>
            </a:r>
            <a:r>
              <a:rPr lang="en-US" sz="2800" b="1" i="1" dirty="0">
                <a:solidFill>
                  <a:schemeClr val="accent2"/>
                </a:solidFill>
                <a:latin typeface="+mj-lt"/>
              </a:rPr>
              <a:t> </a:t>
            </a:r>
            <a:r>
              <a:rPr lang="en-US" sz="2800" b="1" i="1" dirty="0" err="1">
                <a:solidFill>
                  <a:schemeClr val="accent2"/>
                </a:solidFill>
                <a:latin typeface="+mj-lt"/>
              </a:rPr>
              <a:t>vẽ</a:t>
            </a:r>
            <a:r>
              <a:rPr lang="en-US" sz="2800" b="1" i="1" dirty="0">
                <a:solidFill>
                  <a:schemeClr val="accent2"/>
                </a:solidFill>
                <a:latin typeface="+mj-lt"/>
              </a:rPr>
              <a:t> </a:t>
            </a:r>
            <a:r>
              <a:rPr lang="en-US" sz="2800" b="1" i="1" dirty="0" err="1">
                <a:solidFill>
                  <a:schemeClr val="accent2"/>
                </a:solidFill>
                <a:latin typeface="+mj-lt"/>
              </a:rPr>
              <a:t>tranh</a:t>
            </a:r>
            <a:r>
              <a:rPr lang="en-US" sz="2800" b="1" i="1" dirty="0">
                <a:solidFill>
                  <a:schemeClr val="accent2"/>
                </a:solidFill>
                <a:latin typeface="+mj-lt"/>
              </a:rPr>
              <a:t> </a:t>
            </a:r>
            <a:r>
              <a:rPr lang="en-US" sz="2800" b="1" i="1" dirty="0" err="1">
                <a:solidFill>
                  <a:schemeClr val="accent2"/>
                </a:solidFill>
                <a:latin typeface="+mj-lt"/>
              </a:rPr>
              <a:t>phong</a:t>
            </a:r>
            <a:r>
              <a:rPr lang="en-US" sz="2800" b="1" i="1" dirty="0">
                <a:solidFill>
                  <a:schemeClr val="accent2"/>
                </a:solidFill>
                <a:latin typeface="+mj-lt"/>
              </a:rPr>
              <a:t> </a:t>
            </a:r>
            <a:r>
              <a:rPr lang="en-US" sz="2800" b="1" i="1" dirty="0" err="1">
                <a:solidFill>
                  <a:schemeClr val="accent2"/>
                </a:solidFill>
                <a:latin typeface="+mj-lt"/>
              </a:rPr>
              <a:t>cảnh</a:t>
            </a:r>
            <a:endParaRPr sz="2800" b="1" i="1" dirty="0">
              <a:solidFill>
                <a:schemeClr val="accent2"/>
              </a:solidFill>
              <a:latin typeface="+mj-lt"/>
            </a:endParaRPr>
          </a:p>
        </p:txBody>
      </p:sp>
      <p:pic>
        <p:nvPicPr>
          <p:cNvPr id="8" name="Picture 5"/>
          <p:cNvPicPr>
            <a:picLocks noChangeAspect="1"/>
          </p:cNvPicPr>
          <p:nvPr/>
        </p:nvPicPr>
        <p:blipFill rotWithShape="1">
          <a:blip r:embed="rId3"/>
          <a:srcRect t="7469" b="49330"/>
          <a:stretch/>
        </p:blipFill>
        <p:spPr>
          <a:xfrm>
            <a:off x="165287" y="1073747"/>
            <a:ext cx="4302803" cy="2812067"/>
          </a:xfrm>
          <a:prstGeom prst="rect">
            <a:avLst/>
          </a:prstGeom>
        </p:spPr>
      </p:pic>
      <p:pic>
        <p:nvPicPr>
          <p:cNvPr id="11" name="Picture 5"/>
          <p:cNvPicPr>
            <a:picLocks noChangeAspect="1"/>
          </p:cNvPicPr>
          <p:nvPr/>
        </p:nvPicPr>
        <p:blipFill rotWithShape="1">
          <a:blip r:embed="rId3"/>
          <a:srcRect t="7469" b="49330"/>
          <a:stretch/>
        </p:blipFill>
        <p:spPr>
          <a:xfrm>
            <a:off x="4650697" y="1073746"/>
            <a:ext cx="4302803" cy="2812067"/>
          </a:xfrm>
          <a:prstGeom prst="rect">
            <a:avLst/>
          </a:prstGeom>
        </p:spPr>
      </p:pic>
      <p:sp>
        <p:nvSpPr>
          <p:cNvPr id="3" name="Rectangle 2"/>
          <p:cNvSpPr/>
          <p:nvPr/>
        </p:nvSpPr>
        <p:spPr>
          <a:xfrm>
            <a:off x="224180" y="1343570"/>
            <a:ext cx="4185015" cy="2272417"/>
          </a:xfrm>
          <a:prstGeom prst="rect">
            <a:avLst/>
          </a:prstGeom>
        </p:spPr>
        <p:txBody>
          <a:bodyPr wrap="square">
            <a:spAutoFit/>
          </a:bodyPr>
          <a:lstStyle/>
          <a:p>
            <a:pPr algn="just">
              <a:lnSpc>
                <a:spcPct val="150000"/>
              </a:lnSpc>
              <a:spcBef>
                <a:spcPts val="100"/>
              </a:spcBef>
              <a:spcAft>
                <a:spcPts val="100"/>
              </a:spcAft>
            </a:pPr>
            <a:r>
              <a:rPr lang="vi-VN" sz="1800" b="1" u="sng" dirty="0">
                <a:latin typeface="+mn-lt"/>
                <a:ea typeface="Calibri" panose="020F0502020204030204" pitchFamily="34" charset="0"/>
                <a:cs typeface="Times New Roman" panose="02020603050405020304" pitchFamily="18" charset="0"/>
              </a:rPr>
              <a:t>Cách </a:t>
            </a:r>
            <a:r>
              <a:rPr lang="en-US" sz="1800" b="1" u="sng" dirty="0">
                <a:latin typeface="+mn-lt"/>
                <a:ea typeface="Calibri" panose="020F0502020204030204" pitchFamily="34" charset="0"/>
                <a:cs typeface="Times New Roman" panose="02020603050405020304" pitchFamily="18" charset="0"/>
              </a:rPr>
              <a:t>1</a:t>
            </a:r>
            <a:r>
              <a:rPr lang="vi-VN" sz="1800" b="1" u="sng" dirty="0">
                <a:latin typeface="+mn-lt"/>
                <a:ea typeface="Calibri" panose="020F0502020204030204" pitchFamily="34" charset="0"/>
                <a:cs typeface="Times New Roman" panose="02020603050405020304" pitchFamily="18" charset="0"/>
              </a:rPr>
              <a:t>:</a:t>
            </a:r>
            <a:endParaRPr lang="en-US" sz="1800" b="1" u="sng"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1: V</a:t>
            </a:r>
            <a:r>
              <a:rPr lang="vi-VN" sz="1800" dirty="0">
                <a:latin typeface="+mn-lt"/>
                <a:ea typeface="Calibri" panose="020F0502020204030204" pitchFamily="34" charset="0"/>
                <a:cs typeface="Times New Roman" panose="02020603050405020304" pitchFamily="18" charset="0"/>
              </a:rPr>
              <a:t>ẽ</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khái</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quát</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mỏng</a:t>
            </a:r>
            <a:r>
              <a:rPr lang="fr-FR" sz="1800" dirty="0">
                <a:latin typeface="+mn-lt"/>
                <a:ea typeface="Calibri" panose="020F0502020204030204" pitchFamily="34" charset="0"/>
                <a:cs typeface="Times New Roman" panose="02020603050405020304" pitchFamily="18" charset="0"/>
              </a:rPr>
              <a:t>.</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2. V</a:t>
            </a:r>
            <a:r>
              <a:rPr lang="vi-VN" sz="1800" dirty="0">
                <a:latin typeface="+mn-lt"/>
                <a:ea typeface="Calibri" panose="020F0502020204030204" pitchFamily="34" charset="0"/>
                <a:cs typeface="Times New Roman" panose="02020603050405020304" pitchFamily="18" charset="0"/>
              </a:rPr>
              <a:t>ẽ</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các</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mảng</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màu</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lớn</a:t>
            </a:r>
            <a:r>
              <a:rPr lang="fr-FR" sz="1800" dirty="0">
                <a:latin typeface="+mn-lt"/>
                <a:ea typeface="Calibri" panose="020F0502020204030204" pitchFamily="34" charset="0"/>
                <a:cs typeface="Times New Roman" panose="02020603050405020304" pitchFamily="18" charset="0"/>
              </a:rPr>
              <a:t>.</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3: </a:t>
            </a:r>
            <a:r>
              <a:rPr lang="fr-FR" sz="1800" dirty="0" err="1">
                <a:latin typeface="+mn-lt"/>
                <a:ea typeface="Calibri" panose="020F0502020204030204" pitchFamily="34" charset="0"/>
                <a:cs typeface="Times New Roman" panose="02020603050405020304" pitchFamily="18" charset="0"/>
              </a:rPr>
              <a:t>Tiếp</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tục</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về</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màu</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và</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diễn</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tả</a:t>
            </a:r>
            <a:r>
              <a:rPr lang="fr-FR" sz="1800" dirty="0">
                <a:latin typeface="+mn-lt"/>
                <a:ea typeface="Calibri" panose="020F0502020204030204" pitchFamily="34" charset="0"/>
                <a:cs typeface="Times New Roman" panose="02020603050405020304" pitchFamily="18" charset="0"/>
              </a:rPr>
              <a:t>. </a:t>
            </a:r>
            <a:endParaRPr lang="en-US" sz="18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4: V</a:t>
            </a:r>
            <a:r>
              <a:rPr lang="vi-VN" sz="1800" dirty="0">
                <a:latin typeface="+mn-lt"/>
                <a:ea typeface="Calibri" panose="020F0502020204030204" pitchFamily="34" charset="0"/>
                <a:cs typeface="Times New Roman" panose="02020603050405020304" pitchFamily="18" charset="0"/>
              </a:rPr>
              <a:t>ẽ</a:t>
            </a:r>
            <a:r>
              <a:rPr lang="fr-FR" sz="1800" dirty="0">
                <a:latin typeface="+mn-lt"/>
                <a:ea typeface="Calibri" panose="020F0502020204030204" pitchFamily="34" charset="0"/>
                <a:cs typeface="Times New Roman" panose="02020603050405020304" pitchFamily="18" charset="0"/>
              </a:rPr>
              <a:t> chi </a:t>
            </a:r>
            <a:r>
              <a:rPr lang="fr-FR" sz="1800" dirty="0" err="1">
                <a:latin typeface="+mn-lt"/>
                <a:ea typeface="Calibri" panose="020F0502020204030204" pitchFamily="34" charset="0"/>
                <a:cs typeface="Times New Roman" panose="02020603050405020304" pitchFamily="18" charset="0"/>
              </a:rPr>
              <a:t>tiết</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và</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hoàn</a:t>
            </a:r>
            <a:r>
              <a:rPr lang="fr-FR" sz="1800" dirty="0">
                <a:latin typeface="+mn-lt"/>
                <a:ea typeface="Calibri" panose="020F0502020204030204" pitchFamily="34" charset="0"/>
                <a:cs typeface="Times New Roman" panose="02020603050405020304" pitchFamily="18" charset="0"/>
              </a:rPr>
              <a:t> </a:t>
            </a:r>
            <a:r>
              <a:rPr lang="fr-FR" sz="1800" dirty="0" err="1">
                <a:latin typeface="+mn-lt"/>
                <a:ea typeface="Calibri" panose="020F0502020204030204" pitchFamily="34" charset="0"/>
                <a:cs typeface="Times New Roman" panose="02020603050405020304" pitchFamily="18" charset="0"/>
              </a:rPr>
              <a:t>thiện</a:t>
            </a:r>
            <a:r>
              <a:rPr lang="fr-FR" sz="1800" dirty="0">
                <a:latin typeface="+mn-lt"/>
                <a:ea typeface="Calibri" panose="020F0502020204030204" pitchFamily="34" charset="0"/>
                <a:cs typeface="Times New Roman" panose="02020603050405020304" pitchFamily="18" charset="0"/>
              </a:rPr>
              <a:t>.</a:t>
            </a:r>
            <a:endParaRPr lang="en-US" sz="1800" dirty="0">
              <a:latin typeface="+mn-lt"/>
              <a:ea typeface="Calibri" panose="020F0502020204030204" pitchFamily="34" charset="0"/>
              <a:cs typeface="Times New Roman" panose="02020603050405020304" pitchFamily="18" charset="0"/>
            </a:endParaRPr>
          </a:p>
        </p:txBody>
      </p:sp>
      <p:sp>
        <p:nvSpPr>
          <p:cNvPr id="4" name="Rectangle 3"/>
          <p:cNvSpPr/>
          <p:nvPr/>
        </p:nvSpPr>
        <p:spPr>
          <a:xfrm>
            <a:off x="4709590" y="1343570"/>
            <a:ext cx="4185015" cy="1831271"/>
          </a:xfrm>
          <a:prstGeom prst="rect">
            <a:avLst/>
          </a:prstGeom>
        </p:spPr>
        <p:txBody>
          <a:bodyPr wrap="square">
            <a:spAutoFit/>
          </a:bodyPr>
          <a:lstStyle/>
          <a:p>
            <a:pPr algn="just">
              <a:lnSpc>
                <a:spcPct val="150000"/>
              </a:lnSpc>
              <a:spcBef>
                <a:spcPts val="100"/>
              </a:spcBef>
              <a:spcAft>
                <a:spcPts val="100"/>
              </a:spcAft>
            </a:pPr>
            <a:r>
              <a:rPr lang="vi-VN" sz="1800" b="1" u="sng" dirty="0">
                <a:latin typeface="+mn-lt"/>
                <a:ea typeface="Calibri" panose="020F0502020204030204" pitchFamily="34" charset="0"/>
                <a:cs typeface="Times New Roman" panose="02020603050405020304" pitchFamily="18" charset="0"/>
              </a:rPr>
              <a:t>Cách 2:</a:t>
            </a:r>
            <a:endParaRPr lang="en-US" sz="1800" b="1" u="sng" dirty="0">
              <a:latin typeface="+mn-lt"/>
              <a:ea typeface="Calibri" panose="020F0502020204030204" pitchFamily="34" charset="0"/>
              <a:cs typeface="Times New Roman" panose="02020603050405020304" pitchFamily="18" charset="0"/>
            </a:endParaRPr>
          </a:p>
          <a:p>
            <a:pPr marL="285750" lvl="0" indent="-28575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1: V</a:t>
            </a:r>
            <a:r>
              <a:rPr lang="vi-VN" sz="1800" dirty="0">
                <a:latin typeface="+mn-lt"/>
                <a:ea typeface="Calibri" panose="020F0502020204030204" pitchFamily="34" charset="0"/>
                <a:cs typeface="Times New Roman" panose="02020603050405020304" pitchFamily="18" charset="0"/>
              </a:rPr>
              <a:t>ẽ hình và bố cục</a:t>
            </a:r>
            <a:r>
              <a:rPr lang="fr-FR" sz="1800" dirty="0">
                <a:latin typeface="+mn-lt"/>
                <a:ea typeface="Calibri" panose="020F0502020204030204" pitchFamily="34" charset="0"/>
                <a:cs typeface="Times New Roman" panose="02020603050405020304" pitchFamily="18" charset="0"/>
              </a:rPr>
              <a:t>.</a:t>
            </a:r>
            <a:endParaRPr lang="en-US" sz="1800" dirty="0">
              <a:latin typeface="+mn-lt"/>
              <a:ea typeface="Calibri" panose="020F0502020204030204" pitchFamily="34" charset="0"/>
              <a:cs typeface="Times New Roman" panose="02020603050405020304" pitchFamily="18" charset="0"/>
            </a:endParaRPr>
          </a:p>
          <a:p>
            <a:pPr marL="285750" lvl="0" indent="-28575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2. V</a:t>
            </a:r>
            <a:r>
              <a:rPr lang="vi-VN" sz="1800" dirty="0">
                <a:latin typeface="+mn-lt"/>
                <a:ea typeface="Calibri" panose="020F0502020204030204" pitchFamily="34" charset="0"/>
                <a:cs typeface="Times New Roman" panose="02020603050405020304" pitchFamily="18" charset="0"/>
              </a:rPr>
              <a:t>ẽ màu khái quát</a:t>
            </a:r>
            <a:r>
              <a:rPr lang="en-US" sz="1800" dirty="0">
                <a:latin typeface="+mn-lt"/>
                <a:ea typeface="Calibri" panose="020F0502020204030204" pitchFamily="34" charset="0"/>
                <a:cs typeface="Times New Roman" panose="02020603050405020304" pitchFamily="18" charset="0"/>
              </a:rPr>
              <a:t>.</a:t>
            </a:r>
          </a:p>
          <a:p>
            <a:pPr marL="285750" lvl="0" indent="-285750" algn="just">
              <a:lnSpc>
                <a:spcPct val="150000"/>
              </a:lnSpc>
              <a:spcBef>
                <a:spcPts val="100"/>
              </a:spcBef>
              <a:spcAft>
                <a:spcPts val="100"/>
              </a:spcAft>
              <a:buFont typeface="Wingdings" panose="05000000000000000000" pitchFamily="2" charset="2"/>
              <a:buChar char="§"/>
            </a:pPr>
            <a:r>
              <a:rPr lang="fr-FR" sz="1800" dirty="0" err="1">
                <a:latin typeface="+mn-lt"/>
                <a:ea typeface="Calibri" panose="020F0502020204030204" pitchFamily="34" charset="0"/>
                <a:cs typeface="Times New Roman" panose="02020603050405020304" pitchFamily="18" charset="0"/>
              </a:rPr>
              <a:t>Bước</a:t>
            </a:r>
            <a:r>
              <a:rPr lang="fr-FR" sz="1800" dirty="0">
                <a:latin typeface="+mn-lt"/>
                <a:ea typeface="Calibri" panose="020F0502020204030204" pitchFamily="34" charset="0"/>
                <a:cs typeface="Times New Roman" panose="02020603050405020304" pitchFamily="18" charset="0"/>
              </a:rPr>
              <a:t> 3: </a:t>
            </a:r>
            <a:r>
              <a:rPr lang="vi-VN" sz="1800" dirty="0">
                <a:latin typeface="+mn-lt"/>
                <a:ea typeface="Calibri" panose="020F0502020204030204" pitchFamily="34" charset="0"/>
                <a:cs typeface="Times New Roman" panose="02020603050405020304" pitchFamily="18" charset="0"/>
              </a:rPr>
              <a:t>Vẽ chi tiết và hoàn thiện</a:t>
            </a:r>
            <a:r>
              <a:rPr lang="en-US" sz="1800" dirty="0">
                <a:latin typeface="+mn-lt"/>
                <a:ea typeface="Calibri" panose="020F0502020204030204" pitchFamily="34" charset="0"/>
                <a:cs typeface="Times New Roman" panose="02020603050405020304" pitchFamily="18" charset="0"/>
              </a:rPr>
              <a:t>.</a:t>
            </a:r>
            <a:r>
              <a:rPr lang="fr-FR" sz="1800" dirty="0">
                <a:latin typeface="+mn-lt"/>
                <a:ea typeface="Calibri" panose="020F0502020204030204" pitchFamily="34" charset="0"/>
                <a:cs typeface="Times New Roman" panose="02020603050405020304" pitchFamily="18" charset="0"/>
              </a:rPr>
              <a:t> </a:t>
            </a:r>
            <a:endParaRPr lang="en-US" sz="1800" dirty="0">
              <a:latin typeface="+mn-lt"/>
              <a:ea typeface="Calibri" panose="020F0502020204030204" pitchFamily="34" charset="0"/>
              <a:cs typeface="Times New Roman" panose="02020603050405020304" pitchFamily="18" charset="0"/>
            </a:endParaRPr>
          </a:p>
        </p:txBody>
      </p:sp>
      <p:pic>
        <p:nvPicPr>
          <p:cNvPr id="12"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954161" y="3365709"/>
            <a:ext cx="3275281" cy="1952886"/>
          </a:xfrm>
          <a:prstGeom prst="rect">
            <a:avLst/>
          </a:prstGeom>
        </p:spPr>
      </p:pic>
    </p:spTree>
    <p:extLst>
      <p:ext uri="{BB962C8B-B14F-4D97-AF65-F5344CB8AC3E}">
        <p14:creationId xmlns:p14="http://schemas.microsoft.com/office/powerpoint/2010/main" val="389649286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anim calcmode="lin" valueType="num">
                                      <p:cBhvr>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down)">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down)">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down)">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fade">
                                      <p:cBhvr>
                                        <p:cTn id="50" dur="500"/>
                                        <p:tgtEl>
                                          <p:spTgt spid="4">
                                            <p:txEl>
                                              <p:pRg st="0" end="0"/>
                                            </p:txEl>
                                          </p:spTgt>
                                        </p:tgtEl>
                                      </p:cBhvr>
                                    </p:animEffect>
                                    <p:anim calcmode="lin" valueType="num">
                                      <p:cBhvr>
                                        <p:cTn id="5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down)">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wipe(down)">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down)">
                                      <p:cBhvr>
                                        <p:cTn id="6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23" name="Picture 4">
            <a:extLst>
              <a:ext uri="{FF2B5EF4-FFF2-40B4-BE49-F238E27FC236}">
                <a16:creationId xmlns:a16="http://schemas.microsoft.com/office/drawing/2014/main" id="{F18FD250-B96E-BD1A-4E48-114761596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08127" y="1656261"/>
            <a:ext cx="2407279" cy="3349257"/>
          </a:xfrm>
          <a:prstGeom prst="rect">
            <a:avLst/>
          </a:prstGeom>
        </p:spPr>
      </p:pic>
      <p:pic>
        <p:nvPicPr>
          <p:cNvPr id="25" name="Picture 6">
            <a:extLst>
              <a:ext uri="{FF2B5EF4-FFF2-40B4-BE49-F238E27FC236}">
                <a16:creationId xmlns:a16="http://schemas.microsoft.com/office/drawing/2014/main" id="{1838CF43-2086-3D99-A566-58A824C26D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15406" y="1217226"/>
            <a:ext cx="4547504" cy="2113664"/>
          </a:xfrm>
          <a:prstGeom prst="rect">
            <a:avLst/>
          </a:prstGeom>
        </p:spPr>
      </p:pic>
      <p:sp>
        <p:nvSpPr>
          <p:cNvPr id="27" name="TextBox 26">
            <a:extLst>
              <a:ext uri="{FF2B5EF4-FFF2-40B4-BE49-F238E27FC236}">
                <a16:creationId xmlns:a16="http://schemas.microsoft.com/office/drawing/2014/main" id="{2535E8B7-3AFF-3741-0E39-9EAF5BAF9F54}"/>
              </a:ext>
            </a:extLst>
          </p:cNvPr>
          <p:cNvSpPr txBox="1"/>
          <p:nvPr/>
        </p:nvSpPr>
        <p:spPr>
          <a:xfrm>
            <a:off x="4001357" y="1751446"/>
            <a:ext cx="3842655" cy="1045223"/>
          </a:xfrm>
          <a:prstGeom prst="rect">
            <a:avLst/>
          </a:prstGeom>
          <a:noFill/>
        </p:spPr>
        <p:txBody>
          <a:bodyPr wrap="square">
            <a:spAutoFit/>
          </a:bodyPr>
          <a:lstStyle/>
          <a:p>
            <a:pPr algn="ctr">
              <a:lnSpc>
                <a:spcPct val="150000"/>
              </a:lnSpc>
              <a:spcBef>
                <a:spcPts val="300"/>
              </a:spcBef>
              <a:spcAft>
                <a:spcPts val="300"/>
              </a:spcAft>
            </a:pPr>
            <a:r>
              <a:rPr lang="fr-FR" sz="2200" dirty="0" err="1">
                <a:solidFill>
                  <a:srgbClr val="000000"/>
                </a:solidFill>
                <a:effectLst/>
                <a:latin typeface="+mj-lt"/>
                <a:ea typeface="Calibri" panose="020F0502020204030204" pitchFamily="34" charset="0"/>
                <a:cs typeface="Times New Roman" panose="02020603050405020304" pitchFamily="18" charset="0"/>
              </a:rPr>
              <a:t>Vẽ</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một</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bức</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tranh</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phong</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cảnh</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quê</a:t>
            </a:r>
            <a:r>
              <a:rPr lang="fr-FR" sz="2200" dirty="0">
                <a:solidFill>
                  <a:srgbClr val="000000"/>
                </a:solidFill>
                <a:effectLst/>
                <a:latin typeface="+mj-lt"/>
                <a:ea typeface="Calibri" panose="020F0502020204030204" pitchFamily="34" charset="0"/>
                <a:cs typeface="Times New Roman" panose="02020603050405020304" pitchFamily="18" charset="0"/>
              </a:rPr>
              <a:t> </a:t>
            </a:r>
            <a:r>
              <a:rPr lang="fr-FR" sz="2200" dirty="0" err="1">
                <a:solidFill>
                  <a:srgbClr val="000000"/>
                </a:solidFill>
                <a:effectLst/>
                <a:latin typeface="+mj-lt"/>
                <a:ea typeface="Calibri" panose="020F0502020204030204" pitchFamily="34" charset="0"/>
                <a:cs typeface="Times New Roman" panose="02020603050405020304" pitchFamily="18" charset="0"/>
              </a:rPr>
              <a:t>hương</a:t>
            </a:r>
            <a:endParaRPr lang="en-US" sz="2200" dirty="0">
              <a:effectLst/>
              <a:latin typeface="+mj-lt"/>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310FF659-E596-4756-8FD1-4C0519476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9677">
            <a:off x="5400802" y="3717263"/>
            <a:ext cx="4221662" cy="150332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169;p30">
            <a:extLst>
              <a:ext uri="{FF2B5EF4-FFF2-40B4-BE49-F238E27FC236}">
                <a16:creationId xmlns:a16="http://schemas.microsoft.com/office/drawing/2014/main" id="{F54AD383-60CF-DF23-D4DE-99A5FD5E882F}"/>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3"/>
                </a:solidFill>
                <a:latin typeface="+mj-lt"/>
              </a:rPr>
              <a:t>LUYỆN TẬP</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13" name="Google Shape;713;p54"/>
          <p:cNvPicPr preferRelativeResize="0"/>
          <p:nvPr/>
        </p:nvPicPr>
        <p:blipFill rotWithShape="1">
          <a:blip r:embed="rId3">
            <a:alphaModFix/>
          </a:blip>
          <a:srcRect l="27244" t="6470" r="7731" b="44357"/>
          <a:stretch/>
        </p:blipFill>
        <p:spPr>
          <a:xfrm>
            <a:off x="-41378" y="3610500"/>
            <a:ext cx="2326900" cy="1611049"/>
          </a:xfrm>
          <a:prstGeom prst="rect">
            <a:avLst/>
          </a:prstGeom>
          <a:noFill/>
          <a:ln>
            <a:noFill/>
          </a:ln>
        </p:spPr>
      </p:pic>
      <p:pic>
        <p:nvPicPr>
          <p:cNvPr id="11" name="Picture 10">
            <a:extLst>
              <a:ext uri="{FF2B5EF4-FFF2-40B4-BE49-F238E27FC236}">
                <a16:creationId xmlns:a16="http://schemas.microsoft.com/office/drawing/2014/main" id="{53CC5662-6145-D8E2-20A1-A403907FB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202">
            <a:off x="792674" y="66851"/>
            <a:ext cx="7904970" cy="4876243"/>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D59F5214-2F74-97EB-6762-866DB67108AF}"/>
              </a:ext>
            </a:extLst>
          </p:cNvPr>
          <p:cNvSpPr txBox="1"/>
          <p:nvPr/>
        </p:nvSpPr>
        <p:spPr>
          <a:xfrm>
            <a:off x="1009366" y="458258"/>
            <a:ext cx="7471585" cy="4093428"/>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fr-FR" sz="2000" dirty="0" err="1"/>
              <a:t>Yêu</a:t>
            </a:r>
            <a:r>
              <a:rPr lang="fr-FR" sz="2000" dirty="0"/>
              <a:t> </a:t>
            </a:r>
            <a:r>
              <a:rPr lang="fr-FR" sz="2000" dirty="0" err="1"/>
              <a:t>cầu</a:t>
            </a:r>
            <a:r>
              <a:rPr lang="fr-FR" sz="2000" dirty="0"/>
              <a:t>:</a:t>
            </a:r>
            <a:endParaRPr lang="en-US" sz="2000" dirty="0"/>
          </a:p>
          <a:p>
            <a:pPr marL="342900" indent="-342900" algn="just">
              <a:lnSpc>
                <a:spcPct val="130000"/>
              </a:lnSpc>
              <a:buFont typeface="Arial" panose="020B0604020202020204" pitchFamily="34" charset="0"/>
              <a:buChar char="•"/>
            </a:pPr>
            <a:r>
              <a:rPr lang="fr-FR" sz="2000" dirty="0" err="1"/>
              <a:t>Sử</a:t>
            </a:r>
            <a:r>
              <a:rPr lang="fr-FR" sz="2000" dirty="0"/>
              <a:t> </a:t>
            </a:r>
            <a:r>
              <a:rPr lang="fr-FR" sz="2000" dirty="0" err="1"/>
              <a:t>dụng</a:t>
            </a:r>
            <a:r>
              <a:rPr lang="fr-FR" sz="2000" dirty="0"/>
              <a:t> </a:t>
            </a:r>
            <a:r>
              <a:rPr lang="fr-FR" sz="2000" dirty="0" err="1"/>
              <a:t>linh</a:t>
            </a:r>
            <a:r>
              <a:rPr lang="fr-FR" sz="2000" dirty="0"/>
              <a:t> </a:t>
            </a:r>
            <a:r>
              <a:rPr lang="fr-FR" sz="2000" dirty="0" err="1"/>
              <a:t>hoạt</a:t>
            </a:r>
            <a:r>
              <a:rPr lang="fr-FR" sz="2000" dirty="0"/>
              <a:t> </a:t>
            </a:r>
            <a:r>
              <a:rPr lang="fr-FR" sz="2000" dirty="0" err="1"/>
              <a:t>các</a:t>
            </a:r>
            <a:r>
              <a:rPr lang="fr-FR" sz="2000" dirty="0"/>
              <a:t> </a:t>
            </a:r>
            <a:r>
              <a:rPr lang="fr-FR" sz="2000" dirty="0" err="1"/>
              <a:t>chất</a:t>
            </a:r>
            <a:r>
              <a:rPr lang="fr-FR" sz="2000" dirty="0"/>
              <a:t> </a:t>
            </a:r>
            <a:r>
              <a:rPr lang="fr-FR" sz="2000" dirty="0" err="1"/>
              <a:t>liệu</a:t>
            </a:r>
            <a:r>
              <a:rPr lang="fr-FR" sz="2000" dirty="0"/>
              <a:t> </a:t>
            </a:r>
            <a:r>
              <a:rPr lang="fr-FR" sz="2000" dirty="0" err="1"/>
              <a:t>màu</a:t>
            </a:r>
            <a:endParaRPr lang="en-US" sz="2000" dirty="0"/>
          </a:p>
          <a:p>
            <a:pPr marL="342900" indent="-342900" algn="just">
              <a:lnSpc>
                <a:spcPct val="130000"/>
              </a:lnSpc>
              <a:buFont typeface="Arial" panose="020B0604020202020204" pitchFamily="34" charset="0"/>
              <a:buChar char="•"/>
            </a:pPr>
            <a:r>
              <a:rPr lang="fr-FR" sz="2000" dirty="0" err="1"/>
              <a:t>Thể</a:t>
            </a:r>
            <a:r>
              <a:rPr lang="fr-FR" sz="2000" dirty="0"/>
              <a:t> </a:t>
            </a:r>
            <a:r>
              <a:rPr lang="fr-FR" sz="2000" dirty="0" err="1"/>
              <a:t>hiện</a:t>
            </a:r>
            <a:r>
              <a:rPr lang="fr-FR" sz="2000" dirty="0"/>
              <a:t> </a:t>
            </a:r>
            <a:r>
              <a:rPr lang="fr-FR" sz="2000" dirty="0" err="1"/>
              <a:t>được</a:t>
            </a:r>
            <a:r>
              <a:rPr lang="fr-FR" sz="2000" dirty="0"/>
              <a:t> </a:t>
            </a:r>
            <a:r>
              <a:rPr lang="fr-FR" sz="2000" dirty="0" err="1"/>
              <a:t>vẻ</a:t>
            </a:r>
            <a:r>
              <a:rPr lang="fr-FR" sz="2000" dirty="0"/>
              <a:t> </a:t>
            </a:r>
            <a:r>
              <a:rPr lang="fr-FR" sz="2000" dirty="0" err="1"/>
              <a:t>đẹp</a:t>
            </a:r>
            <a:r>
              <a:rPr lang="fr-FR" sz="2000" dirty="0"/>
              <a:t> </a:t>
            </a:r>
            <a:r>
              <a:rPr lang="fr-FR" sz="2000" dirty="0" err="1"/>
              <a:t>đặc</a:t>
            </a:r>
            <a:r>
              <a:rPr lang="fr-FR" sz="2000" dirty="0"/>
              <a:t> </a:t>
            </a:r>
            <a:r>
              <a:rPr lang="fr-FR" sz="2000" dirty="0" err="1"/>
              <a:t>trưng</a:t>
            </a:r>
            <a:r>
              <a:rPr lang="fr-FR" sz="2000" dirty="0"/>
              <a:t> </a:t>
            </a:r>
            <a:r>
              <a:rPr lang="fr-FR" sz="2000" dirty="0" err="1"/>
              <a:t>của</a:t>
            </a:r>
            <a:r>
              <a:rPr lang="fr-FR" sz="2000" dirty="0"/>
              <a:t> </a:t>
            </a:r>
            <a:r>
              <a:rPr lang="fr-FR" sz="2000" dirty="0" err="1"/>
              <a:t>phong</a:t>
            </a:r>
            <a:r>
              <a:rPr lang="fr-FR" sz="2000" dirty="0"/>
              <a:t> </a:t>
            </a:r>
            <a:r>
              <a:rPr lang="fr-FR" sz="2000" dirty="0" err="1"/>
              <a:t>cảnh</a:t>
            </a:r>
            <a:r>
              <a:rPr lang="fr-FR" sz="2000" dirty="0"/>
              <a:t> </a:t>
            </a:r>
            <a:r>
              <a:rPr lang="fr-FR" sz="2000" dirty="0" err="1"/>
              <a:t>quê</a:t>
            </a:r>
            <a:r>
              <a:rPr lang="fr-FR" sz="2000" dirty="0"/>
              <a:t> </a:t>
            </a:r>
            <a:r>
              <a:rPr lang="fr-FR" sz="2000" dirty="0" err="1"/>
              <a:t>hương</a:t>
            </a:r>
            <a:r>
              <a:rPr lang="fr-FR" sz="2000" dirty="0"/>
              <a:t>. </a:t>
            </a:r>
            <a:endParaRPr lang="en-US" sz="2000" dirty="0"/>
          </a:p>
          <a:p>
            <a:pPr marL="342900" indent="-342900" algn="just">
              <a:lnSpc>
                <a:spcPct val="130000"/>
              </a:lnSpc>
              <a:buFont typeface="Wingdings" panose="05000000000000000000" pitchFamily="2" charset="2"/>
              <a:buChar char="v"/>
            </a:pPr>
            <a:r>
              <a:rPr lang="fr-FR" sz="2000" dirty="0"/>
              <a:t>G</a:t>
            </a:r>
            <a:r>
              <a:rPr lang="vi-VN" sz="2000" dirty="0"/>
              <a:t>ợ</a:t>
            </a:r>
            <a:r>
              <a:rPr lang="fr-FR" sz="2000" dirty="0"/>
              <a:t>i ý: </a:t>
            </a:r>
            <a:endParaRPr lang="en-US" sz="2000" dirty="0"/>
          </a:p>
          <a:p>
            <a:pPr marL="342900" indent="-342900" algn="just">
              <a:lnSpc>
                <a:spcPct val="130000"/>
              </a:lnSpc>
              <a:buFont typeface="Arial" panose="020B0604020202020204" pitchFamily="34" charset="0"/>
              <a:buChar char="•"/>
            </a:pPr>
            <a:r>
              <a:rPr lang="fr-FR" sz="2000" dirty="0" err="1"/>
              <a:t>Nội</a:t>
            </a:r>
            <a:r>
              <a:rPr lang="fr-FR" sz="2000" dirty="0"/>
              <a:t> </a:t>
            </a:r>
            <a:r>
              <a:rPr lang="fr-FR" sz="2000" dirty="0" err="1"/>
              <a:t>dung</a:t>
            </a:r>
            <a:r>
              <a:rPr lang="fr-FR" sz="2000" dirty="0"/>
              <a:t>, </a:t>
            </a:r>
            <a:r>
              <a:rPr lang="fr-FR" sz="2000" dirty="0" err="1"/>
              <a:t>hình</a:t>
            </a:r>
            <a:r>
              <a:rPr lang="fr-FR" sz="2000" dirty="0"/>
              <a:t> </a:t>
            </a:r>
            <a:r>
              <a:rPr lang="fr-FR" sz="2000" dirty="0" err="1"/>
              <a:t>ảnh</a:t>
            </a:r>
            <a:r>
              <a:rPr lang="fr-FR" sz="2000" dirty="0"/>
              <a:t> </a:t>
            </a:r>
            <a:r>
              <a:rPr lang="fr-FR" sz="2000" dirty="0" err="1"/>
              <a:t>chính</a:t>
            </a:r>
            <a:r>
              <a:rPr lang="fr-FR" sz="2000" dirty="0"/>
              <a:t> </a:t>
            </a:r>
            <a:r>
              <a:rPr lang="fr-FR" sz="2000" dirty="0" err="1"/>
              <a:t>của</a:t>
            </a:r>
            <a:r>
              <a:rPr lang="fr-FR" sz="2000" dirty="0"/>
              <a:t> </a:t>
            </a:r>
            <a:r>
              <a:rPr lang="fr-FR" sz="2000" dirty="0" err="1"/>
              <a:t>tranh</a:t>
            </a:r>
            <a:r>
              <a:rPr lang="fr-FR" sz="2000" dirty="0"/>
              <a:t>.</a:t>
            </a:r>
            <a:endParaRPr lang="en-US" sz="2000" dirty="0"/>
          </a:p>
          <a:p>
            <a:pPr marL="342900" indent="-342900" algn="just">
              <a:lnSpc>
                <a:spcPct val="130000"/>
              </a:lnSpc>
              <a:buFont typeface="Arial" panose="020B0604020202020204" pitchFamily="34" charset="0"/>
              <a:buChar char="•"/>
            </a:pPr>
            <a:r>
              <a:rPr lang="fr-FR" sz="2000" dirty="0" err="1"/>
              <a:t>Bố</a:t>
            </a:r>
            <a:r>
              <a:rPr lang="fr-FR" sz="2000" dirty="0"/>
              <a:t> </a:t>
            </a:r>
            <a:r>
              <a:rPr lang="fr-FR" sz="2000" dirty="0" err="1"/>
              <a:t>cục</a:t>
            </a:r>
            <a:r>
              <a:rPr lang="fr-FR" sz="2000" dirty="0"/>
              <a:t>, </a:t>
            </a:r>
            <a:r>
              <a:rPr lang="fr-FR" sz="2000" dirty="0" err="1"/>
              <a:t>đường</a:t>
            </a:r>
            <a:r>
              <a:rPr lang="fr-FR" sz="2000" dirty="0"/>
              <a:t> </a:t>
            </a:r>
            <a:r>
              <a:rPr lang="fr-FR" sz="2000" dirty="0" err="1"/>
              <a:t>nét</a:t>
            </a:r>
            <a:r>
              <a:rPr lang="fr-FR" sz="2000" dirty="0"/>
              <a:t>.</a:t>
            </a:r>
            <a:endParaRPr lang="en-US" sz="2000" dirty="0"/>
          </a:p>
          <a:p>
            <a:pPr marL="342900" indent="-342900" algn="just">
              <a:lnSpc>
                <a:spcPct val="130000"/>
              </a:lnSpc>
              <a:buFont typeface="Arial" panose="020B0604020202020204" pitchFamily="34" charset="0"/>
              <a:buChar char="•"/>
            </a:pPr>
            <a:r>
              <a:rPr lang="fr-FR" sz="2000" dirty="0" err="1"/>
              <a:t>Màu</a:t>
            </a:r>
            <a:r>
              <a:rPr lang="fr-FR" sz="2000" dirty="0"/>
              <a:t> </a:t>
            </a:r>
            <a:r>
              <a:rPr lang="fr-FR" sz="2000" dirty="0" err="1"/>
              <a:t>sắc</a:t>
            </a:r>
            <a:r>
              <a:rPr lang="fr-FR" sz="2000" dirty="0"/>
              <a:t> </a:t>
            </a:r>
            <a:r>
              <a:rPr lang="fr-FR" sz="2000" dirty="0" err="1"/>
              <a:t>được</a:t>
            </a:r>
            <a:r>
              <a:rPr lang="fr-FR" sz="2000" dirty="0"/>
              <a:t> </a:t>
            </a:r>
            <a:r>
              <a:rPr lang="fr-FR" sz="2000" dirty="0" err="1"/>
              <a:t>thể</a:t>
            </a:r>
            <a:r>
              <a:rPr lang="fr-FR" sz="2000" dirty="0"/>
              <a:t> </a:t>
            </a:r>
            <a:r>
              <a:rPr lang="fr-FR" sz="2000" dirty="0" err="1"/>
              <a:t>hiện</a:t>
            </a:r>
            <a:r>
              <a:rPr lang="fr-FR" sz="2000" dirty="0"/>
              <a:t> </a:t>
            </a:r>
            <a:r>
              <a:rPr lang="fr-FR" sz="2000" dirty="0" err="1"/>
              <a:t>trong</a:t>
            </a:r>
            <a:r>
              <a:rPr lang="fr-FR" sz="2000" dirty="0"/>
              <a:t> </a:t>
            </a:r>
            <a:r>
              <a:rPr lang="fr-FR" sz="2000" dirty="0" err="1"/>
              <a:t>tranh</a:t>
            </a:r>
            <a:r>
              <a:rPr lang="fr-FR" sz="2000" dirty="0"/>
              <a:t>. </a:t>
            </a:r>
            <a:endParaRPr lang="en-US" sz="2000" dirty="0"/>
          </a:p>
          <a:p>
            <a:pPr marL="342900" indent="-342900" algn="just">
              <a:lnSpc>
                <a:spcPct val="130000"/>
              </a:lnSpc>
              <a:buFont typeface="Arial" panose="020B0604020202020204" pitchFamily="34" charset="0"/>
              <a:buChar char="•"/>
            </a:pPr>
            <a:r>
              <a:rPr lang="fr-FR" sz="2000" dirty="0" err="1"/>
              <a:t>Em</a:t>
            </a:r>
            <a:r>
              <a:rPr lang="fr-FR" sz="2000" dirty="0"/>
              <a:t> </a:t>
            </a:r>
            <a:r>
              <a:rPr lang="fr-FR" sz="2000" dirty="0" err="1"/>
              <a:t>thích</a:t>
            </a:r>
            <a:r>
              <a:rPr lang="fr-FR" sz="2000" dirty="0"/>
              <a:t> </a:t>
            </a:r>
            <a:r>
              <a:rPr lang="fr-FR" sz="2000" dirty="0" err="1"/>
              <a:t>tranh</a:t>
            </a:r>
            <a:r>
              <a:rPr lang="fr-FR" sz="2000" dirty="0"/>
              <a:t> </a:t>
            </a:r>
            <a:r>
              <a:rPr lang="fr-FR" sz="2000" dirty="0" err="1"/>
              <a:t>nào</a:t>
            </a:r>
            <a:r>
              <a:rPr lang="fr-FR" sz="2000" dirty="0"/>
              <a:t> </a:t>
            </a:r>
            <a:r>
              <a:rPr lang="fr-FR" sz="2000" dirty="0" err="1"/>
              <a:t>nhất</a:t>
            </a:r>
            <a:r>
              <a:rPr lang="fr-FR" sz="2000" dirty="0"/>
              <a:t>? </a:t>
            </a:r>
            <a:r>
              <a:rPr lang="fr-FR" sz="2000" dirty="0" err="1"/>
              <a:t>Vì</a:t>
            </a:r>
            <a:r>
              <a:rPr lang="fr-FR" sz="2000" dirty="0"/>
              <a:t> </a:t>
            </a:r>
            <a:r>
              <a:rPr lang="fr-FR" sz="2000" dirty="0" err="1"/>
              <a:t>sao</a:t>
            </a:r>
            <a:r>
              <a:rPr lang="fr-FR" sz="2000" dirty="0"/>
              <a:t>?</a:t>
            </a:r>
            <a:endParaRPr lang="en-US" sz="2000" dirty="0"/>
          </a:p>
          <a:p>
            <a:pPr marL="342900" indent="-342900" algn="just">
              <a:lnSpc>
                <a:spcPct val="130000"/>
              </a:lnSpc>
              <a:buFont typeface="Arial" panose="020B0604020202020204" pitchFamily="34" charset="0"/>
              <a:buChar char="•"/>
            </a:pPr>
            <a:r>
              <a:rPr lang="fr-FR" sz="2000" dirty="0" err="1"/>
              <a:t>Em</a:t>
            </a:r>
            <a:r>
              <a:rPr lang="fr-FR" sz="2000" dirty="0"/>
              <a:t> </a:t>
            </a:r>
            <a:r>
              <a:rPr lang="fr-FR" sz="2000" dirty="0" err="1"/>
              <a:t>hãy</a:t>
            </a:r>
            <a:r>
              <a:rPr lang="fr-FR" sz="2000" dirty="0"/>
              <a:t> </a:t>
            </a:r>
            <a:r>
              <a:rPr lang="fr-FR" sz="2000" dirty="0" err="1"/>
              <a:t>kể</a:t>
            </a:r>
            <a:r>
              <a:rPr lang="fr-FR" sz="2000" dirty="0"/>
              <a:t> </a:t>
            </a:r>
            <a:r>
              <a:rPr lang="fr-FR" sz="2000" dirty="0" err="1"/>
              <a:t>một</a:t>
            </a:r>
            <a:r>
              <a:rPr lang="fr-FR" sz="2000" dirty="0"/>
              <a:t> </a:t>
            </a:r>
            <a:r>
              <a:rPr lang="fr-FR" sz="2000" dirty="0" err="1"/>
              <a:t>câu</a:t>
            </a:r>
            <a:r>
              <a:rPr lang="fr-FR" sz="2000" dirty="0"/>
              <a:t> </a:t>
            </a:r>
            <a:r>
              <a:rPr lang="fr-FR" sz="2000" dirty="0" err="1"/>
              <a:t>chuyện</a:t>
            </a:r>
            <a:r>
              <a:rPr lang="fr-FR" sz="2000" dirty="0"/>
              <a:t> </a:t>
            </a:r>
            <a:r>
              <a:rPr lang="fr-FR" sz="2000" dirty="0" err="1"/>
              <a:t>liên</a:t>
            </a:r>
            <a:r>
              <a:rPr lang="fr-FR" sz="2000" dirty="0"/>
              <a:t> </a:t>
            </a:r>
            <a:r>
              <a:rPr lang="fr-FR" sz="2000" dirty="0" err="1"/>
              <a:t>quan</a:t>
            </a:r>
            <a:r>
              <a:rPr lang="fr-FR" sz="2000" dirty="0"/>
              <a:t> </a:t>
            </a:r>
            <a:r>
              <a:rPr lang="fr-FR" sz="2000" dirty="0" err="1"/>
              <a:t>đến</a:t>
            </a:r>
            <a:r>
              <a:rPr lang="fr-FR" sz="2000" dirty="0"/>
              <a:t> </a:t>
            </a:r>
            <a:r>
              <a:rPr lang="fr-FR" sz="2000" dirty="0" err="1"/>
              <a:t>nội</a:t>
            </a:r>
            <a:r>
              <a:rPr lang="fr-FR" sz="2000" dirty="0"/>
              <a:t> </a:t>
            </a:r>
            <a:r>
              <a:rPr lang="fr-FR" sz="2000" dirty="0" err="1"/>
              <a:t>dung</a:t>
            </a:r>
            <a:r>
              <a:rPr lang="fr-FR" sz="2000" dirty="0"/>
              <a:t> </a:t>
            </a:r>
            <a:r>
              <a:rPr lang="fr-FR" sz="2000" dirty="0" err="1"/>
              <a:t>phong</a:t>
            </a:r>
            <a:r>
              <a:rPr lang="fr-FR" sz="2000" dirty="0"/>
              <a:t> </a:t>
            </a:r>
            <a:r>
              <a:rPr lang="fr-FR" sz="2000" dirty="0" err="1"/>
              <a:t>cảnh</a:t>
            </a:r>
            <a:r>
              <a:rPr lang="fr-FR" sz="2000" dirty="0"/>
              <a:t> </a:t>
            </a:r>
            <a:r>
              <a:rPr lang="fr-FR" sz="2000" dirty="0" err="1"/>
              <a:t>mà</a:t>
            </a:r>
            <a:r>
              <a:rPr lang="fr-FR" sz="2000" dirty="0"/>
              <a:t> </a:t>
            </a:r>
            <a:r>
              <a:rPr lang="fr-FR" sz="2000" dirty="0" err="1"/>
              <a:t>em</a:t>
            </a:r>
            <a:r>
              <a:rPr lang="fr-FR" sz="2000" dirty="0"/>
              <a:t> </a:t>
            </a:r>
            <a:r>
              <a:rPr lang="fr-FR" sz="2000" dirty="0" err="1"/>
              <a:t>biết</a:t>
            </a:r>
            <a:r>
              <a:rPr lang="fr-FR" sz="2000" dirty="0"/>
              <a:t>. </a:t>
            </a:r>
            <a:endParaRPr lang="en-US" sz="2000" dirty="0"/>
          </a:p>
        </p:txBody>
      </p:sp>
      <p:pic>
        <p:nvPicPr>
          <p:cNvPr id="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00599" y="4243232"/>
            <a:ext cx="3158837" cy="90026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fade">
                                      <p:cBhvr>
                                        <p:cTn id="47"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10" name="Picture 7">
            <a:extLst>
              <a:ext uri="{FF2B5EF4-FFF2-40B4-BE49-F238E27FC236}">
                <a16:creationId xmlns:a16="http://schemas.microsoft.com/office/drawing/2014/main" id="{95C1157A-6A62-9625-49F3-1949809B77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671" y="244762"/>
            <a:ext cx="7760649" cy="4633194"/>
          </a:xfrm>
          <a:prstGeom prst="rect">
            <a:avLst/>
          </a:prstGeom>
        </p:spPr>
      </p:pic>
      <p:sp>
        <p:nvSpPr>
          <p:cNvPr id="2" name="Rectangle 1"/>
          <p:cNvSpPr/>
          <p:nvPr/>
        </p:nvSpPr>
        <p:spPr>
          <a:xfrm>
            <a:off x="1314443" y="1376910"/>
            <a:ext cx="6515103" cy="1964640"/>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q"/>
            </a:pPr>
            <a:r>
              <a:rPr lang="fr-FR" sz="2000" dirty="0">
                <a:latin typeface="+mj-lt"/>
                <a:ea typeface="Calibri" panose="020F0502020204030204" pitchFamily="34" charset="0"/>
                <a:cs typeface="Times New Roman" panose="02020603050405020304" pitchFamily="18" charset="0"/>
              </a:rPr>
              <a:t>Qua </a:t>
            </a:r>
            <a:r>
              <a:rPr lang="fr-FR" sz="2000" dirty="0" err="1">
                <a:latin typeface="+mj-lt"/>
                <a:ea typeface="Calibri" panose="020F0502020204030204" pitchFamily="34" charset="0"/>
                <a:cs typeface="Times New Roman" panose="02020603050405020304" pitchFamily="18" charset="0"/>
              </a:rPr>
              <a:t>bài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ứng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thêm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quê</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sống</a:t>
            </a:r>
            <a:r>
              <a:rPr lang="fr-FR"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
        <p:nvSpPr>
          <p:cNvPr id="8" name="Google Shape;2169;p30">
            <a:extLst>
              <a:ext uri="{FF2B5EF4-FFF2-40B4-BE49-F238E27FC236}">
                <a16:creationId xmlns:a16="http://schemas.microsoft.com/office/drawing/2014/main" id="{F54AD383-60CF-DF23-D4DE-99A5FD5E882F}"/>
              </a:ext>
            </a:extLst>
          </p:cNvPr>
          <p:cNvSpPr txBox="1">
            <a:spLocks/>
          </p:cNvSpPr>
          <p:nvPr/>
        </p:nvSpPr>
        <p:spPr>
          <a:xfrm>
            <a:off x="719996" y="799464"/>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3"/>
                </a:solidFill>
                <a:latin typeface="+mj-lt"/>
              </a:rPr>
              <a:t>VẬN DỤNG</a:t>
            </a:r>
          </a:p>
        </p:txBody>
      </p:sp>
      <p:pic>
        <p:nvPicPr>
          <p:cNvPr id="9"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755280" y="3061426"/>
            <a:ext cx="2074266" cy="208207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6732" y="0"/>
            <a:ext cx="1397692" cy="139769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10" name="Picture 7">
            <a:extLst>
              <a:ext uri="{FF2B5EF4-FFF2-40B4-BE49-F238E27FC236}">
                <a16:creationId xmlns:a16="http://schemas.microsoft.com/office/drawing/2014/main" id="{95C1157A-6A62-9625-49F3-1949809B77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9733" y="255153"/>
            <a:ext cx="8164534" cy="4633194"/>
          </a:xfrm>
          <a:prstGeom prst="rect">
            <a:avLst/>
          </a:prstGeom>
        </p:spPr>
      </p:pic>
      <p:sp>
        <p:nvSpPr>
          <p:cNvPr id="13" name="Google Shape;2169;p30">
            <a:extLst>
              <a:ext uri="{FF2B5EF4-FFF2-40B4-BE49-F238E27FC236}">
                <a16:creationId xmlns:a16="http://schemas.microsoft.com/office/drawing/2014/main" id="{DAFAFFB6-F53D-C580-F3E9-BD1CC0ACBB4D}"/>
              </a:ext>
            </a:extLst>
          </p:cNvPr>
          <p:cNvSpPr txBox="1">
            <a:spLocks/>
          </p:cNvSpPr>
          <p:nvPr/>
        </p:nvSpPr>
        <p:spPr>
          <a:xfrm>
            <a:off x="796646" y="716899"/>
            <a:ext cx="7550700" cy="569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b="1" u="sng" dirty="0" err="1">
                <a:solidFill>
                  <a:schemeClr val="tx1"/>
                </a:solidFill>
                <a:latin typeface="+mj-lt"/>
              </a:rPr>
              <a:t>Lưu</a:t>
            </a:r>
            <a:r>
              <a:rPr lang="en-US" sz="3000" b="1" u="sng" dirty="0">
                <a:solidFill>
                  <a:schemeClr val="tx1"/>
                </a:solidFill>
                <a:latin typeface="+mj-lt"/>
              </a:rPr>
              <a:t> ý</a:t>
            </a:r>
          </a:p>
        </p:txBody>
      </p:sp>
      <p:sp>
        <p:nvSpPr>
          <p:cNvPr id="2" name="Rectangle 1"/>
          <p:cNvSpPr/>
          <p:nvPr/>
        </p:nvSpPr>
        <p:spPr>
          <a:xfrm>
            <a:off x="1145592" y="1522789"/>
            <a:ext cx="6852809" cy="2844368"/>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vi-VN" sz="1950" dirty="0">
                <a:latin typeface="+mn-lt"/>
                <a:ea typeface="Calibri" panose="020F0502020204030204" pitchFamily="34" charset="0"/>
                <a:cs typeface="Times New Roman" panose="02020603050405020304" pitchFamily="18" charset="0"/>
              </a:rPr>
              <a:t>Tranh phong cảnh không chỉ ca ngợi cảnh đẹp thiên nhiên mà còn thể hiện tình cảm và ấn tượng của người vẽ với quê hương, đất nước. </a:t>
            </a:r>
            <a:endParaRPr lang="en-US" sz="1950" dirty="0">
              <a:latin typeface="+mn-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vi-VN" sz="1950" dirty="0">
                <a:latin typeface="+mn-lt"/>
                <a:ea typeface="Calibri" panose="020F0502020204030204" pitchFamily="34" charset="0"/>
                <a:cs typeface="Times New Roman" panose="02020603050405020304" pitchFamily="18" charset="0"/>
              </a:rPr>
              <a:t>Cần có ý thức tr</a:t>
            </a:r>
            <a:r>
              <a:rPr lang="en-US" sz="1950" dirty="0">
                <a:latin typeface="+mn-lt"/>
                <a:ea typeface="Calibri" panose="020F0502020204030204" pitchFamily="34" charset="0"/>
                <a:cs typeface="Times New Roman" panose="02020603050405020304" pitchFamily="18" charset="0"/>
              </a:rPr>
              <a:t>â</a:t>
            </a:r>
            <a:r>
              <a:rPr lang="vi-VN" sz="1950" dirty="0">
                <a:latin typeface="+mn-lt"/>
                <a:ea typeface="Calibri" panose="020F0502020204030204" pitchFamily="34" charset="0"/>
                <a:cs typeface="Times New Roman" panose="02020603050405020304" pitchFamily="18" charset="0"/>
              </a:rPr>
              <a:t>n trọng</a:t>
            </a:r>
            <a:r>
              <a:rPr lang="en-US" sz="1950" dirty="0">
                <a:latin typeface="+mn-lt"/>
                <a:ea typeface="Calibri" panose="020F0502020204030204" pitchFamily="34" charset="0"/>
                <a:cs typeface="Times New Roman" panose="02020603050405020304" pitchFamily="18" charset="0"/>
              </a:rPr>
              <a:t> </a:t>
            </a:r>
            <a:r>
              <a:rPr lang="en-US" sz="1950" dirty="0" err="1">
                <a:latin typeface="+mn-lt"/>
                <a:ea typeface="Calibri" panose="020F0502020204030204" pitchFamily="34" charset="0"/>
                <a:cs typeface="Times New Roman" panose="02020603050405020304" pitchFamily="18" charset="0"/>
              </a:rPr>
              <a:t>và</a:t>
            </a:r>
            <a:r>
              <a:rPr lang="vi-VN" sz="1950" dirty="0">
                <a:latin typeface="+mn-lt"/>
                <a:ea typeface="Calibri" panose="020F0502020204030204" pitchFamily="34" charset="0"/>
                <a:cs typeface="Times New Roman" panose="02020603050405020304" pitchFamily="18" charset="0"/>
              </a:rPr>
              <a:t> bảo vệ cảnh đẹp quê hương.</a:t>
            </a:r>
            <a:endParaRPr lang="en-US" sz="1950" dirty="0">
              <a:latin typeface="+mn-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vi-VN" sz="1950" dirty="0">
                <a:latin typeface="+mn-lt"/>
                <a:ea typeface="Calibri" panose="020F0502020204030204" pitchFamily="34" charset="0"/>
                <a:cs typeface="Times New Roman" panose="02020603050405020304" pitchFamily="18" charset="0"/>
              </a:rPr>
              <a:t>Giữ gìn đồ dùng sạch sẽ, hạn chế rác thải cũng là góp phần giữ gìn cảnh đẹp quê hương, đất nước.</a:t>
            </a:r>
            <a:endParaRPr lang="en-US" sz="1950" dirty="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955" y="255153"/>
            <a:ext cx="1319645" cy="1299146"/>
          </a:xfrm>
          <a:prstGeom prst="rect">
            <a:avLst/>
          </a:prstGeom>
        </p:spPr>
      </p:pic>
    </p:spTree>
    <p:extLst>
      <p:ext uri="{BB962C8B-B14F-4D97-AF65-F5344CB8AC3E}">
        <p14:creationId xmlns:p14="http://schemas.microsoft.com/office/powerpoint/2010/main" val="3037481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anim calcmode="lin" valueType="num">
                                      <p:cBhvr>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15" name="Picture 4">
            <a:extLst>
              <a:ext uri="{FF2B5EF4-FFF2-40B4-BE49-F238E27FC236}">
                <a16:creationId xmlns:a16="http://schemas.microsoft.com/office/drawing/2014/main" id="{59FC00B4-205F-AFF3-BA82-B0DD720643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9671" y="1827820"/>
            <a:ext cx="6544657" cy="3066298"/>
          </a:xfrm>
          <a:prstGeom prst="rect">
            <a:avLst/>
          </a:prstGeom>
        </p:spPr>
      </p:pic>
      <p:pic>
        <p:nvPicPr>
          <p:cNvPr id="268" name="Google Shape;268;p36"/>
          <p:cNvPicPr preferRelativeResize="0"/>
          <p:nvPr/>
        </p:nvPicPr>
        <p:blipFill rotWithShape="1">
          <a:blip r:embed="rId5">
            <a:alphaModFix/>
          </a:blip>
          <a:srcRect l="37095" t="40071" r="-21327" b="-3514"/>
          <a:stretch/>
        </p:blipFill>
        <p:spPr>
          <a:xfrm rot="10800000" flipH="1">
            <a:off x="-85675" y="3667099"/>
            <a:ext cx="2202425" cy="1518926"/>
          </a:xfrm>
          <a:prstGeom prst="rect">
            <a:avLst/>
          </a:prstGeom>
          <a:noFill/>
          <a:ln>
            <a:noFill/>
          </a:ln>
        </p:spPr>
      </p:pic>
      <p:pic>
        <p:nvPicPr>
          <p:cNvPr id="269" name="Google Shape;269;p36"/>
          <p:cNvPicPr preferRelativeResize="0"/>
          <p:nvPr/>
        </p:nvPicPr>
        <p:blipFill rotWithShape="1">
          <a:blip r:embed="rId5">
            <a:alphaModFix/>
          </a:blip>
          <a:srcRect l="-5398" t="5641" r="-21328" b="30473"/>
          <a:stretch/>
        </p:blipFill>
        <p:spPr>
          <a:xfrm rot="10799997" flipH="1">
            <a:off x="-1079296" y="-53147"/>
            <a:ext cx="3313600" cy="1529547"/>
          </a:xfrm>
          <a:prstGeom prst="rect">
            <a:avLst/>
          </a:prstGeom>
          <a:noFill/>
          <a:ln>
            <a:noFill/>
          </a:ln>
        </p:spPr>
      </p:pic>
      <p:sp>
        <p:nvSpPr>
          <p:cNvPr id="11" name="Google Shape;2169;p30">
            <a:extLst>
              <a:ext uri="{FF2B5EF4-FFF2-40B4-BE49-F238E27FC236}">
                <a16:creationId xmlns:a16="http://schemas.microsoft.com/office/drawing/2014/main" id="{10790A4A-63AE-49E8-79C2-F580DE899F4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3"/>
                </a:solidFill>
                <a:latin typeface="+mj-lt"/>
              </a:rPr>
              <a:t>KHỞI ĐỘNG</a:t>
            </a:r>
            <a:endParaRPr sz="3200" b="1" dirty="0">
              <a:solidFill>
                <a:schemeClr val="accent3"/>
              </a:solidFill>
              <a:latin typeface="+mj-lt"/>
            </a:endParaRPr>
          </a:p>
        </p:txBody>
      </p:sp>
      <p:sp>
        <p:nvSpPr>
          <p:cNvPr id="6" name="Callout: Line with Border and Accent Bar 5">
            <a:extLst>
              <a:ext uri="{FF2B5EF4-FFF2-40B4-BE49-F238E27FC236}">
                <a16:creationId xmlns:a16="http://schemas.microsoft.com/office/drawing/2014/main" id="{C7F4E11C-8690-2C4A-DC54-549DBAF32A2B}"/>
              </a:ext>
            </a:extLst>
          </p:cNvPr>
          <p:cNvSpPr/>
          <p:nvPr/>
        </p:nvSpPr>
        <p:spPr>
          <a:xfrm>
            <a:off x="720000" y="1069208"/>
            <a:ext cx="2459970" cy="582903"/>
          </a:xfrm>
          <a:prstGeom prst="accentBorderCallout1">
            <a:avLst>
              <a:gd name="adj1" fmla="val 49519"/>
              <a:gd name="adj2" fmla="val -5249"/>
              <a:gd name="adj3" fmla="val 50961"/>
              <a:gd name="adj4" fmla="val -3002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FF"/>
                </a:solidFill>
              </a:rPr>
              <a:t>Trả</a:t>
            </a:r>
            <a:r>
              <a:rPr lang="en-US" sz="2400" b="1" dirty="0">
                <a:solidFill>
                  <a:srgbClr val="FFFFFF"/>
                </a:solidFill>
              </a:rPr>
              <a:t> </a:t>
            </a:r>
            <a:r>
              <a:rPr lang="en-US" sz="2400" b="1" dirty="0" err="1">
                <a:solidFill>
                  <a:srgbClr val="FFFFFF"/>
                </a:solidFill>
              </a:rPr>
              <a:t>lời</a:t>
            </a:r>
            <a:r>
              <a:rPr lang="en-US" sz="2400" b="1" dirty="0">
                <a:solidFill>
                  <a:srgbClr val="FFFFFF"/>
                </a:solidFill>
              </a:rPr>
              <a:t> </a:t>
            </a:r>
            <a:r>
              <a:rPr lang="en-US" sz="2400" b="1" dirty="0" err="1">
                <a:solidFill>
                  <a:srgbClr val="FFFFFF"/>
                </a:solidFill>
              </a:rPr>
              <a:t>câu</a:t>
            </a:r>
            <a:r>
              <a:rPr lang="en-US" sz="2400" b="1" dirty="0">
                <a:solidFill>
                  <a:srgbClr val="FFFFFF"/>
                </a:solidFill>
              </a:rPr>
              <a:t> </a:t>
            </a:r>
            <a:r>
              <a:rPr lang="en-US" sz="2400" b="1" dirty="0" err="1">
                <a:solidFill>
                  <a:srgbClr val="FFFFFF"/>
                </a:solidFill>
              </a:rPr>
              <a:t>hỏi</a:t>
            </a:r>
            <a:endParaRPr lang="en-US" sz="2400" b="1" dirty="0">
              <a:solidFill>
                <a:srgbClr val="FFFFFF"/>
              </a:solidFill>
            </a:endParaRPr>
          </a:p>
        </p:txBody>
      </p:sp>
      <p:sp>
        <p:nvSpPr>
          <p:cNvPr id="14" name="TextBox 13">
            <a:extLst>
              <a:ext uri="{FF2B5EF4-FFF2-40B4-BE49-F238E27FC236}">
                <a16:creationId xmlns:a16="http://schemas.microsoft.com/office/drawing/2014/main" id="{38E5C513-C107-2557-8B21-BCA97E2812DD}"/>
              </a:ext>
            </a:extLst>
          </p:cNvPr>
          <p:cNvSpPr txBox="1"/>
          <p:nvPr/>
        </p:nvSpPr>
        <p:spPr>
          <a:xfrm>
            <a:off x="1507084" y="2391473"/>
            <a:ext cx="6129829"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t>Em hãy k</a:t>
            </a:r>
            <a:r>
              <a:rPr lang="fr-FR" sz="2000" dirty="0"/>
              <a:t>ể </a:t>
            </a:r>
            <a:r>
              <a:rPr lang="fr-FR" sz="2000" dirty="0" err="1"/>
              <a:t>tên</a:t>
            </a:r>
            <a:r>
              <a:rPr lang="fr-FR" sz="2000" dirty="0"/>
              <a:t> </a:t>
            </a:r>
            <a:r>
              <a:rPr lang="fr-FR" sz="2000" dirty="0" err="1"/>
              <a:t>một</a:t>
            </a:r>
            <a:r>
              <a:rPr lang="fr-FR" sz="2000" dirty="0"/>
              <a:t> </a:t>
            </a:r>
            <a:r>
              <a:rPr lang="fr-FR" sz="2000" dirty="0" err="1"/>
              <a:t>số</a:t>
            </a:r>
            <a:r>
              <a:rPr lang="fr-FR" sz="2000" dirty="0"/>
              <a:t> </a:t>
            </a:r>
            <a:r>
              <a:rPr lang="fr-FR" sz="2000" dirty="0" err="1"/>
              <a:t>phong</a:t>
            </a:r>
            <a:r>
              <a:rPr lang="fr-FR" sz="2000" dirty="0"/>
              <a:t> </a:t>
            </a:r>
            <a:r>
              <a:rPr lang="fr-FR" sz="2000" dirty="0" err="1"/>
              <a:t>cảnh</a:t>
            </a:r>
            <a:r>
              <a:rPr lang="vi-VN" sz="2000" dirty="0"/>
              <a:t> ở các vùng miền mà em biết?</a:t>
            </a:r>
            <a:endParaRPr lang="en-US" sz="2000" dirty="0"/>
          </a:p>
          <a:p>
            <a:pPr marL="342900" indent="-342900" algn="just">
              <a:lnSpc>
                <a:spcPct val="150000"/>
              </a:lnSpc>
              <a:buFont typeface="Wingdings" panose="05000000000000000000" pitchFamily="2" charset="2"/>
              <a:buChar char="§"/>
            </a:pPr>
            <a:r>
              <a:rPr lang="fr-FR" sz="2000" dirty="0" err="1"/>
              <a:t>Nêu</a:t>
            </a:r>
            <a:r>
              <a:rPr lang="fr-FR" sz="2000" dirty="0"/>
              <a:t> </a:t>
            </a:r>
            <a:r>
              <a:rPr lang="fr-FR" sz="2000" dirty="0" err="1"/>
              <a:t>đặc</a:t>
            </a:r>
            <a:r>
              <a:rPr lang="fr-FR" sz="2000" dirty="0"/>
              <a:t> </a:t>
            </a:r>
            <a:r>
              <a:rPr lang="fr-FR" sz="2000" dirty="0" err="1"/>
              <a:t>trưng</a:t>
            </a:r>
            <a:r>
              <a:rPr lang="fr-FR" sz="2000" dirty="0"/>
              <a:t> </a:t>
            </a:r>
            <a:r>
              <a:rPr lang="fr-FR" sz="2000" dirty="0" err="1"/>
              <a:t>của</a:t>
            </a:r>
            <a:r>
              <a:rPr lang="fr-FR" sz="2000" dirty="0"/>
              <a:t> </a:t>
            </a:r>
            <a:r>
              <a:rPr lang="fr-FR" sz="2000" dirty="0" err="1"/>
              <a:t>từng</a:t>
            </a:r>
            <a:r>
              <a:rPr lang="fr-FR" sz="2000" dirty="0"/>
              <a:t> </a:t>
            </a:r>
            <a:r>
              <a:rPr lang="fr-FR" sz="2000" dirty="0" err="1"/>
              <a:t>vùng</a:t>
            </a:r>
            <a:r>
              <a:rPr lang="fr-FR" sz="2000" dirty="0"/>
              <a:t> </a:t>
            </a:r>
            <a:r>
              <a:rPr lang="fr-FR" sz="2000" dirty="0" err="1"/>
              <a:t>miền</a:t>
            </a:r>
            <a:r>
              <a:rPr lang="fr-FR" sz="2000" dirty="0"/>
              <a:t> </a:t>
            </a:r>
            <a:r>
              <a:rPr lang="fr-FR" sz="2000" dirty="0" err="1"/>
              <a:t>mà</a:t>
            </a:r>
            <a:r>
              <a:rPr lang="fr-FR" sz="2000" dirty="0"/>
              <a:t> </a:t>
            </a:r>
            <a:r>
              <a:rPr lang="fr-FR" sz="2000" dirty="0" err="1"/>
              <a:t>em</a:t>
            </a:r>
            <a:r>
              <a:rPr lang="fr-FR" sz="2000" dirty="0"/>
              <a:t> </a:t>
            </a:r>
            <a:r>
              <a:rPr lang="vi-VN" sz="2000"/>
              <a:t>biết?</a:t>
            </a:r>
            <a:endParaRPr lang="en-US" sz="20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6435" y="1069208"/>
            <a:ext cx="1520955" cy="152400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30" name="Rectangle 29">
            <a:extLst>
              <a:ext uri="{FF2B5EF4-FFF2-40B4-BE49-F238E27FC236}">
                <a16:creationId xmlns:a16="http://schemas.microsoft.com/office/drawing/2014/main" id="{BC16D8D1-6907-A1D7-B77A-66BAE8190B20}"/>
              </a:ext>
            </a:extLst>
          </p:cNvPr>
          <p:cNvSpPr/>
          <p:nvPr/>
        </p:nvSpPr>
        <p:spPr>
          <a:xfrm>
            <a:off x="5061098" y="4221126"/>
            <a:ext cx="1275907" cy="658559"/>
          </a:xfrm>
          <a:prstGeom prst="rect">
            <a:avLst/>
          </a:prstGeom>
          <a:solidFill>
            <a:srgbClr val="F6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3" name="Google Shape;513;p47"/>
          <p:cNvCxnSpPr>
            <a:cxnSpLocks/>
            <a:stCxn id="514" idx="4"/>
            <a:endCxn id="515" idx="0"/>
          </p:cNvCxnSpPr>
          <p:nvPr/>
        </p:nvCxnSpPr>
        <p:spPr>
          <a:xfrm>
            <a:off x="1451530" y="2063276"/>
            <a:ext cx="0" cy="259149"/>
          </a:xfrm>
          <a:prstGeom prst="straightConnector1">
            <a:avLst/>
          </a:prstGeom>
          <a:noFill/>
          <a:ln w="28575" cap="flat" cmpd="sng">
            <a:solidFill>
              <a:schemeClr val="dk1"/>
            </a:solidFill>
            <a:prstDash val="solid"/>
            <a:round/>
            <a:headEnd type="none" w="med" len="med"/>
            <a:tailEnd type="none" w="med" len="med"/>
          </a:ln>
        </p:spPr>
      </p:cxnSp>
      <p:cxnSp>
        <p:nvCxnSpPr>
          <p:cNvPr id="520" name="Google Shape;520;p47"/>
          <p:cNvCxnSpPr>
            <a:cxnSpLocks/>
            <a:stCxn id="515" idx="4"/>
            <a:endCxn id="521" idx="0"/>
          </p:cNvCxnSpPr>
          <p:nvPr/>
        </p:nvCxnSpPr>
        <p:spPr>
          <a:xfrm>
            <a:off x="1451530" y="3358325"/>
            <a:ext cx="0" cy="259149"/>
          </a:xfrm>
          <a:prstGeom prst="straightConnector1">
            <a:avLst/>
          </a:prstGeom>
          <a:noFill/>
          <a:ln w="28575" cap="flat" cmpd="sng">
            <a:solidFill>
              <a:schemeClr val="dk1"/>
            </a:solidFill>
            <a:prstDash val="solid"/>
            <a:round/>
            <a:headEnd type="none" w="med" len="med"/>
            <a:tailEnd type="none" w="med" len="med"/>
          </a:ln>
        </p:spPr>
      </p:cxnSp>
      <p:sp>
        <p:nvSpPr>
          <p:cNvPr id="514" name="Google Shape;514;p47"/>
          <p:cNvSpPr/>
          <p:nvPr/>
        </p:nvSpPr>
        <p:spPr>
          <a:xfrm>
            <a:off x="933580" y="1027376"/>
            <a:ext cx="1035900" cy="10359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7"/>
          <p:cNvSpPr/>
          <p:nvPr/>
        </p:nvSpPr>
        <p:spPr>
          <a:xfrm>
            <a:off x="933580" y="2322425"/>
            <a:ext cx="1035900" cy="10359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7"/>
          <p:cNvSpPr/>
          <p:nvPr/>
        </p:nvSpPr>
        <p:spPr>
          <a:xfrm>
            <a:off x="933580" y="3617474"/>
            <a:ext cx="1035900" cy="10359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TextBox 74">
            <a:extLst>
              <a:ext uri="{FF2B5EF4-FFF2-40B4-BE49-F238E27FC236}">
                <a16:creationId xmlns:a16="http://schemas.microsoft.com/office/drawing/2014/main" id="{5C9C3E3A-FE55-E7A6-4A89-01DABBFA45B3}"/>
              </a:ext>
            </a:extLst>
          </p:cNvPr>
          <p:cNvSpPr txBox="1"/>
          <p:nvPr/>
        </p:nvSpPr>
        <p:spPr>
          <a:xfrm>
            <a:off x="2174370" y="1319911"/>
            <a:ext cx="4078288" cy="486608"/>
          </a:xfrm>
          <a:prstGeom prst="rect">
            <a:avLst/>
          </a:prstGeom>
          <a:noFill/>
        </p:spPr>
        <p:txBody>
          <a:bodyPr wrap="square">
            <a:spAutoFit/>
          </a:bodyPr>
          <a:lstStyle/>
          <a:p>
            <a:pPr algn="just">
              <a:lnSpc>
                <a:spcPct val="130000"/>
              </a:lnSpc>
            </a:pPr>
            <a:r>
              <a:rPr lang="fr-FR" sz="2200" dirty="0" err="1">
                <a:solidFill>
                  <a:srgbClr val="000000"/>
                </a:solidFill>
                <a:effectLst/>
                <a:latin typeface="+mj-lt"/>
                <a:ea typeface="Calibri" panose="020F0502020204030204" pitchFamily="34" charset="0"/>
              </a:rPr>
              <a:t>Ôn</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lại</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kiến</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thức</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đã</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học</a:t>
            </a:r>
            <a:r>
              <a:rPr lang="fr-FR" sz="2200" dirty="0">
                <a:latin typeface="+mj-lt"/>
                <a:ea typeface="Calibri" panose="020F0502020204030204" pitchFamily="34" charset="0"/>
              </a:rPr>
              <a:t>.</a:t>
            </a:r>
            <a:endParaRPr lang="en-US" sz="2200" dirty="0">
              <a:latin typeface="+mj-lt"/>
            </a:endParaRPr>
          </a:p>
        </p:txBody>
      </p:sp>
      <p:sp>
        <p:nvSpPr>
          <p:cNvPr id="78" name="Google Shape;2169;p30">
            <a:extLst>
              <a:ext uri="{FF2B5EF4-FFF2-40B4-BE49-F238E27FC236}">
                <a16:creationId xmlns:a16="http://schemas.microsoft.com/office/drawing/2014/main" id="{976D3E99-50CE-5599-3CA8-D93322428FA9}"/>
              </a:ext>
            </a:extLst>
          </p:cNvPr>
          <p:cNvSpPr txBox="1">
            <a:spLocks noGrp="1"/>
          </p:cNvSpPr>
          <p:nvPr>
            <p:ph type="title"/>
          </p:nvPr>
        </p:nvSpPr>
        <p:spPr>
          <a:xfrm>
            <a:off x="720000" y="26381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3"/>
                </a:solidFill>
                <a:latin typeface="+mj-lt"/>
              </a:rPr>
              <a:t>HƯỚNG DẪN VỀ NHÀ</a:t>
            </a:r>
            <a:endParaRPr sz="3200" b="1" dirty="0">
              <a:solidFill>
                <a:schemeClr val="accent3"/>
              </a:solidFill>
              <a:latin typeface="+mj-lt"/>
            </a:endParaRPr>
          </a:p>
        </p:txBody>
      </p:sp>
      <p:pic>
        <p:nvPicPr>
          <p:cNvPr id="79" name="Picture 3">
            <a:extLst>
              <a:ext uri="{FF2B5EF4-FFF2-40B4-BE49-F238E27FC236}">
                <a16:creationId xmlns:a16="http://schemas.microsoft.com/office/drawing/2014/main" id="{05762534-99EE-1A4C-2315-1EC977087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3958" y="1177036"/>
            <a:ext cx="815144" cy="764198"/>
          </a:xfrm>
          <a:prstGeom prst="rect">
            <a:avLst/>
          </a:prstGeom>
        </p:spPr>
      </p:pic>
      <p:sp>
        <p:nvSpPr>
          <p:cNvPr id="81" name="TextBox 80">
            <a:extLst>
              <a:ext uri="{FF2B5EF4-FFF2-40B4-BE49-F238E27FC236}">
                <a16:creationId xmlns:a16="http://schemas.microsoft.com/office/drawing/2014/main" id="{42E83281-9B70-0AB8-ED73-659A22C62C2C}"/>
              </a:ext>
            </a:extLst>
          </p:cNvPr>
          <p:cNvSpPr txBox="1"/>
          <p:nvPr/>
        </p:nvSpPr>
        <p:spPr>
          <a:xfrm>
            <a:off x="2174370" y="2554331"/>
            <a:ext cx="6249628" cy="486608"/>
          </a:xfrm>
          <a:prstGeom prst="rect">
            <a:avLst/>
          </a:prstGeom>
          <a:noFill/>
        </p:spPr>
        <p:txBody>
          <a:bodyPr wrap="square">
            <a:spAutoFit/>
          </a:bodyPr>
          <a:lstStyle/>
          <a:p>
            <a:pPr algn="just">
              <a:lnSpc>
                <a:spcPct val="130000"/>
              </a:lnSpc>
            </a:pPr>
            <a:r>
              <a:rPr lang="fr-FR" sz="2200" dirty="0" err="1">
                <a:solidFill>
                  <a:srgbClr val="000000"/>
                </a:solidFill>
                <a:effectLst/>
                <a:latin typeface="+mj-lt"/>
                <a:ea typeface="Calibri" panose="020F0502020204030204" pitchFamily="34" charset="0"/>
              </a:rPr>
              <a:t>Hoàn</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thành</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các</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bài</a:t>
            </a:r>
            <a:r>
              <a:rPr lang="fr-FR" sz="2200" dirty="0">
                <a:solidFill>
                  <a:srgbClr val="000000"/>
                </a:solidFill>
                <a:effectLst/>
                <a:latin typeface="+mj-lt"/>
                <a:ea typeface="Calibri" panose="020F0502020204030204" pitchFamily="34" charset="0"/>
              </a:rPr>
              <a:t> </a:t>
            </a:r>
            <a:r>
              <a:rPr lang="fr-FR" sz="2200" dirty="0" err="1">
                <a:solidFill>
                  <a:srgbClr val="000000"/>
                </a:solidFill>
                <a:effectLst/>
                <a:latin typeface="+mj-lt"/>
                <a:ea typeface="Calibri" panose="020F0502020204030204" pitchFamily="34" charset="0"/>
              </a:rPr>
              <a:t>tập</a:t>
            </a:r>
            <a:r>
              <a:rPr lang="fr-FR" sz="2200" dirty="0">
                <a:solidFill>
                  <a:srgbClr val="000000"/>
                </a:solidFill>
                <a:effectLst/>
                <a:latin typeface="+mj-lt"/>
                <a:ea typeface="Calibri" panose="020F0502020204030204" pitchFamily="34" charset="0"/>
              </a:rPr>
              <a:t> </a:t>
            </a:r>
            <a:r>
              <a:rPr lang="fr-FR" sz="2200" dirty="0" err="1">
                <a:latin typeface="+mj-lt"/>
                <a:ea typeface="Calibri" panose="020F0502020204030204" pitchFamily="34" charset="0"/>
              </a:rPr>
              <a:t>được</a:t>
            </a:r>
            <a:r>
              <a:rPr lang="fr-FR" sz="2200" dirty="0">
                <a:latin typeface="+mj-lt"/>
                <a:ea typeface="Calibri" panose="020F0502020204030204" pitchFamily="34" charset="0"/>
              </a:rPr>
              <a:t> </a:t>
            </a:r>
            <a:r>
              <a:rPr lang="fr-FR" sz="2200" dirty="0" err="1">
                <a:latin typeface="+mj-lt"/>
                <a:ea typeface="Calibri" panose="020F0502020204030204" pitchFamily="34" charset="0"/>
              </a:rPr>
              <a:t>giao</a:t>
            </a:r>
            <a:r>
              <a:rPr lang="fr-FR" sz="2200" dirty="0">
                <a:latin typeface="+mj-lt"/>
                <a:ea typeface="Calibri" panose="020F0502020204030204" pitchFamily="34" charset="0"/>
              </a:rPr>
              <a:t>.</a:t>
            </a:r>
            <a:endParaRPr lang="en-US" sz="2200" dirty="0">
              <a:latin typeface="+mj-lt"/>
            </a:endParaRPr>
          </a:p>
        </p:txBody>
      </p:sp>
      <p:pic>
        <p:nvPicPr>
          <p:cNvPr id="82" name="Picture 13">
            <a:extLst>
              <a:ext uri="{FF2B5EF4-FFF2-40B4-BE49-F238E27FC236}">
                <a16:creationId xmlns:a16="http://schemas.microsoft.com/office/drawing/2014/main" id="{3EBBE25E-4D01-4A16-005E-69D3160938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8470" y="2472085"/>
            <a:ext cx="626120" cy="782650"/>
          </a:xfrm>
          <a:prstGeom prst="rect">
            <a:avLst/>
          </a:prstGeom>
        </p:spPr>
      </p:pic>
      <p:sp>
        <p:nvSpPr>
          <p:cNvPr id="84" name="TextBox 83">
            <a:extLst>
              <a:ext uri="{FF2B5EF4-FFF2-40B4-BE49-F238E27FC236}">
                <a16:creationId xmlns:a16="http://schemas.microsoft.com/office/drawing/2014/main" id="{E223C36E-58A5-6C10-EFBA-FED65BA67E8F}"/>
              </a:ext>
            </a:extLst>
          </p:cNvPr>
          <p:cNvSpPr txBox="1"/>
          <p:nvPr/>
        </p:nvSpPr>
        <p:spPr>
          <a:xfrm>
            <a:off x="2174370" y="3788751"/>
            <a:ext cx="6364933" cy="532453"/>
          </a:xfrm>
          <a:prstGeom prst="rect">
            <a:avLst/>
          </a:prstGeom>
          <a:noFill/>
        </p:spPr>
        <p:txBody>
          <a:bodyPr wrap="square">
            <a:spAutoFit/>
          </a:bodyPr>
          <a:lstStyle/>
          <a:p>
            <a:pPr algn="just">
              <a:lnSpc>
                <a:spcPct val="130000"/>
              </a:lnSpc>
              <a:spcBef>
                <a:spcPts val="300"/>
              </a:spcBef>
              <a:spcAft>
                <a:spcPts val="300"/>
              </a:spcAft>
            </a:pPr>
            <a:r>
              <a:rPr lang="fr-FR" sz="2200" dirty="0" err="1"/>
              <a:t>Tìm</a:t>
            </a:r>
            <a:r>
              <a:rPr lang="fr-FR" sz="2200" dirty="0"/>
              <a:t> </a:t>
            </a:r>
            <a:r>
              <a:rPr lang="fr-FR" sz="2200" dirty="0" err="1"/>
              <a:t>hiểu</a:t>
            </a:r>
            <a:r>
              <a:rPr lang="fr-FR" sz="2200" dirty="0"/>
              <a:t> </a:t>
            </a:r>
            <a:r>
              <a:rPr lang="fr-FR" sz="2200" dirty="0" err="1"/>
              <a:t>trước</a:t>
            </a:r>
            <a:r>
              <a:rPr lang="fr-FR" sz="2200" dirty="0"/>
              <a:t> </a:t>
            </a:r>
            <a:r>
              <a:rPr lang="fr-FR" sz="2200" i="1" dirty="0" err="1"/>
              <a:t>Bài</a:t>
            </a:r>
            <a:r>
              <a:rPr lang="fr-FR" sz="2200" i="1" dirty="0"/>
              <a:t> </a:t>
            </a:r>
            <a:r>
              <a:rPr lang="vi-VN" sz="2200" i="1" dirty="0"/>
              <a:t>3: Vẽ mẫu có dạng khối trụ.</a:t>
            </a:r>
            <a:endParaRPr lang="en-US" sz="2200" dirty="0">
              <a:effectLst/>
              <a:latin typeface="+mj-lt"/>
              <a:ea typeface="Calibri" panose="020F0502020204030204" pitchFamily="34" charset="0"/>
              <a:cs typeface="Times New Roman" panose="02020603050405020304" pitchFamily="18" charset="0"/>
            </a:endParaRPr>
          </a:p>
        </p:txBody>
      </p:sp>
      <p:pic>
        <p:nvPicPr>
          <p:cNvPr id="100" name="Picture 3">
            <a:extLst>
              <a:ext uri="{FF2B5EF4-FFF2-40B4-BE49-F238E27FC236}">
                <a16:creationId xmlns:a16="http://schemas.microsoft.com/office/drawing/2014/main" id="{22A3DDE2-D540-4564-1964-AF6E35DEC0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3958" y="3734726"/>
            <a:ext cx="626546" cy="80139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4"/>
                                        </p:tgtEl>
                                        <p:attrNameLst>
                                          <p:attrName>style.visibility</p:attrName>
                                        </p:attrNameLst>
                                      </p:cBhvr>
                                      <p:to>
                                        <p:strVal val="visible"/>
                                      </p:to>
                                    </p:set>
                                    <p:animEffect transition="in" filter="fade">
                                      <p:cBhvr>
                                        <p:cTn id="11" dur="500"/>
                                        <p:tgtEl>
                                          <p:spTgt spid="514"/>
                                        </p:tgtEl>
                                      </p:cBhvr>
                                    </p:animEffect>
                                    <p:anim calcmode="lin" valueType="num">
                                      <p:cBhvr>
                                        <p:cTn id="12" dur="500" fill="hold"/>
                                        <p:tgtEl>
                                          <p:spTgt spid="514"/>
                                        </p:tgtEl>
                                        <p:attrNameLst>
                                          <p:attrName>ppt_x</p:attrName>
                                        </p:attrNameLst>
                                      </p:cBhvr>
                                      <p:tavLst>
                                        <p:tav tm="0">
                                          <p:val>
                                            <p:strVal val="#ppt_x"/>
                                          </p:val>
                                        </p:tav>
                                        <p:tav tm="100000">
                                          <p:val>
                                            <p:strVal val="#ppt_x"/>
                                          </p:val>
                                        </p:tav>
                                      </p:tavLst>
                                    </p:anim>
                                    <p:anim calcmode="lin" valueType="num">
                                      <p:cBhvr>
                                        <p:cTn id="13" dur="500" fill="hold"/>
                                        <p:tgtEl>
                                          <p:spTgt spid="51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anim calcmode="lin" valueType="num">
                                      <p:cBhvr>
                                        <p:cTn id="17" dur="500" fill="hold"/>
                                        <p:tgtEl>
                                          <p:spTgt spid="75"/>
                                        </p:tgtEl>
                                        <p:attrNameLst>
                                          <p:attrName>ppt_x</p:attrName>
                                        </p:attrNameLst>
                                      </p:cBhvr>
                                      <p:tavLst>
                                        <p:tav tm="0">
                                          <p:val>
                                            <p:strVal val="#ppt_x"/>
                                          </p:val>
                                        </p:tav>
                                        <p:tav tm="100000">
                                          <p:val>
                                            <p:strVal val="#ppt_x"/>
                                          </p:val>
                                        </p:tav>
                                      </p:tavLst>
                                    </p:anim>
                                    <p:anim calcmode="lin" valueType="num">
                                      <p:cBhvr>
                                        <p:cTn id="18" dur="500" fill="hold"/>
                                        <p:tgtEl>
                                          <p:spTgt spid="7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anim calcmode="lin" valueType="num">
                                      <p:cBhvr>
                                        <p:cTn id="22" dur="500" fill="hold"/>
                                        <p:tgtEl>
                                          <p:spTgt spid="79"/>
                                        </p:tgtEl>
                                        <p:attrNameLst>
                                          <p:attrName>ppt_x</p:attrName>
                                        </p:attrNameLst>
                                      </p:cBhvr>
                                      <p:tavLst>
                                        <p:tav tm="0">
                                          <p:val>
                                            <p:strVal val="#ppt_x"/>
                                          </p:val>
                                        </p:tav>
                                        <p:tav tm="100000">
                                          <p:val>
                                            <p:strVal val="#ppt_x"/>
                                          </p:val>
                                        </p:tav>
                                      </p:tavLst>
                                    </p:anim>
                                    <p:anim calcmode="lin" valueType="num">
                                      <p:cBhvr>
                                        <p:cTn id="23" dur="5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13"/>
                                        </p:tgtEl>
                                        <p:attrNameLst>
                                          <p:attrName>style.visibility</p:attrName>
                                        </p:attrNameLst>
                                      </p:cBhvr>
                                      <p:to>
                                        <p:strVal val="visible"/>
                                      </p:to>
                                    </p:set>
                                    <p:animEffect transition="in" filter="wipe(up)">
                                      <p:cBhvr>
                                        <p:cTn id="28" dur="500"/>
                                        <p:tgtEl>
                                          <p:spTgt spid="5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5"/>
                                        </p:tgtEl>
                                        <p:attrNameLst>
                                          <p:attrName>style.visibility</p:attrName>
                                        </p:attrNameLst>
                                      </p:cBhvr>
                                      <p:to>
                                        <p:strVal val="visible"/>
                                      </p:to>
                                    </p:set>
                                    <p:animEffect transition="in" filter="fade">
                                      <p:cBhvr>
                                        <p:cTn id="33" dur="500"/>
                                        <p:tgtEl>
                                          <p:spTgt spid="515"/>
                                        </p:tgtEl>
                                      </p:cBhvr>
                                    </p:animEffect>
                                    <p:anim calcmode="lin" valueType="num">
                                      <p:cBhvr>
                                        <p:cTn id="34" dur="500" fill="hold"/>
                                        <p:tgtEl>
                                          <p:spTgt spid="515"/>
                                        </p:tgtEl>
                                        <p:attrNameLst>
                                          <p:attrName>ppt_x</p:attrName>
                                        </p:attrNameLst>
                                      </p:cBhvr>
                                      <p:tavLst>
                                        <p:tav tm="0">
                                          <p:val>
                                            <p:strVal val="#ppt_x"/>
                                          </p:val>
                                        </p:tav>
                                        <p:tav tm="100000">
                                          <p:val>
                                            <p:strVal val="#ppt_x"/>
                                          </p:val>
                                        </p:tav>
                                      </p:tavLst>
                                    </p:anim>
                                    <p:anim calcmode="lin" valueType="num">
                                      <p:cBhvr>
                                        <p:cTn id="35" dur="500" fill="hold"/>
                                        <p:tgtEl>
                                          <p:spTgt spid="5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anim calcmode="lin" valueType="num">
                                      <p:cBhvr>
                                        <p:cTn id="39" dur="500" fill="hold"/>
                                        <p:tgtEl>
                                          <p:spTgt spid="81"/>
                                        </p:tgtEl>
                                        <p:attrNameLst>
                                          <p:attrName>ppt_x</p:attrName>
                                        </p:attrNameLst>
                                      </p:cBhvr>
                                      <p:tavLst>
                                        <p:tav tm="0">
                                          <p:val>
                                            <p:strVal val="#ppt_x"/>
                                          </p:val>
                                        </p:tav>
                                        <p:tav tm="100000">
                                          <p:val>
                                            <p:strVal val="#ppt_x"/>
                                          </p:val>
                                        </p:tav>
                                      </p:tavLst>
                                    </p:anim>
                                    <p:anim calcmode="lin" valueType="num">
                                      <p:cBhvr>
                                        <p:cTn id="40" dur="500" fill="hold"/>
                                        <p:tgtEl>
                                          <p:spTgt spid="8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anim calcmode="lin" valueType="num">
                                      <p:cBhvr>
                                        <p:cTn id="44" dur="500" fill="hold"/>
                                        <p:tgtEl>
                                          <p:spTgt spid="82"/>
                                        </p:tgtEl>
                                        <p:attrNameLst>
                                          <p:attrName>ppt_x</p:attrName>
                                        </p:attrNameLst>
                                      </p:cBhvr>
                                      <p:tavLst>
                                        <p:tav tm="0">
                                          <p:val>
                                            <p:strVal val="#ppt_x"/>
                                          </p:val>
                                        </p:tav>
                                        <p:tav tm="100000">
                                          <p:val>
                                            <p:strVal val="#ppt_x"/>
                                          </p:val>
                                        </p:tav>
                                      </p:tavLst>
                                    </p:anim>
                                    <p:anim calcmode="lin" valueType="num">
                                      <p:cBhvr>
                                        <p:cTn id="45"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20"/>
                                        </p:tgtEl>
                                        <p:attrNameLst>
                                          <p:attrName>style.visibility</p:attrName>
                                        </p:attrNameLst>
                                      </p:cBhvr>
                                      <p:to>
                                        <p:strVal val="visible"/>
                                      </p:to>
                                    </p:set>
                                    <p:animEffect transition="in" filter="wipe(up)">
                                      <p:cBhvr>
                                        <p:cTn id="50" dur="500"/>
                                        <p:tgtEl>
                                          <p:spTgt spid="5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21"/>
                                        </p:tgtEl>
                                        <p:attrNameLst>
                                          <p:attrName>style.visibility</p:attrName>
                                        </p:attrNameLst>
                                      </p:cBhvr>
                                      <p:to>
                                        <p:strVal val="visible"/>
                                      </p:to>
                                    </p:set>
                                    <p:animEffect transition="in" filter="fade">
                                      <p:cBhvr>
                                        <p:cTn id="55" dur="500"/>
                                        <p:tgtEl>
                                          <p:spTgt spid="521"/>
                                        </p:tgtEl>
                                      </p:cBhvr>
                                    </p:animEffect>
                                    <p:anim calcmode="lin" valueType="num">
                                      <p:cBhvr>
                                        <p:cTn id="56" dur="500" fill="hold"/>
                                        <p:tgtEl>
                                          <p:spTgt spid="521"/>
                                        </p:tgtEl>
                                        <p:attrNameLst>
                                          <p:attrName>ppt_x</p:attrName>
                                        </p:attrNameLst>
                                      </p:cBhvr>
                                      <p:tavLst>
                                        <p:tav tm="0">
                                          <p:val>
                                            <p:strVal val="#ppt_x"/>
                                          </p:val>
                                        </p:tav>
                                        <p:tav tm="100000">
                                          <p:val>
                                            <p:strVal val="#ppt_x"/>
                                          </p:val>
                                        </p:tav>
                                      </p:tavLst>
                                    </p:anim>
                                    <p:anim calcmode="lin" valueType="num">
                                      <p:cBhvr>
                                        <p:cTn id="57" dur="500" fill="hold"/>
                                        <p:tgtEl>
                                          <p:spTgt spid="52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500"/>
                                        <p:tgtEl>
                                          <p:spTgt spid="84"/>
                                        </p:tgtEl>
                                      </p:cBhvr>
                                    </p:animEffect>
                                    <p:anim calcmode="lin" valueType="num">
                                      <p:cBhvr>
                                        <p:cTn id="61" dur="500" fill="hold"/>
                                        <p:tgtEl>
                                          <p:spTgt spid="84"/>
                                        </p:tgtEl>
                                        <p:attrNameLst>
                                          <p:attrName>ppt_x</p:attrName>
                                        </p:attrNameLst>
                                      </p:cBhvr>
                                      <p:tavLst>
                                        <p:tav tm="0">
                                          <p:val>
                                            <p:strVal val="#ppt_x"/>
                                          </p:val>
                                        </p:tav>
                                        <p:tav tm="100000">
                                          <p:val>
                                            <p:strVal val="#ppt_x"/>
                                          </p:val>
                                        </p:tav>
                                      </p:tavLst>
                                    </p:anim>
                                    <p:anim calcmode="lin" valueType="num">
                                      <p:cBhvr>
                                        <p:cTn id="62" dur="500" fill="hold"/>
                                        <p:tgtEl>
                                          <p:spTgt spid="8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fade">
                                      <p:cBhvr>
                                        <p:cTn id="65" dur="500"/>
                                        <p:tgtEl>
                                          <p:spTgt spid="100"/>
                                        </p:tgtEl>
                                      </p:cBhvr>
                                    </p:animEffect>
                                    <p:anim calcmode="lin" valueType="num">
                                      <p:cBhvr>
                                        <p:cTn id="66" dur="500" fill="hold"/>
                                        <p:tgtEl>
                                          <p:spTgt spid="100"/>
                                        </p:tgtEl>
                                        <p:attrNameLst>
                                          <p:attrName>ppt_x</p:attrName>
                                        </p:attrNameLst>
                                      </p:cBhvr>
                                      <p:tavLst>
                                        <p:tav tm="0">
                                          <p:val>
                                            <p:strVal val="#ppt_x"/>
                                          </p:val>
                                        </p:tav>
                                        <p:tav tm="100000">
                                          <p:val>
                                            <p:strVal val="#ppt_x"/>
                                          </p:val>
                                        </p:tav>
                                      </p:tavLst>
                                    </p:anim>
                                    <p:anim calcmode="lin" valueType="num">
                                      <p:cBhvr>
                                        <p:cTn id="67"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animBg="1"/>
      <p:bldP spid="515" grpId="0" animBg="1"/>
      <p:bldP spid="521" grpId="0" animBg="1"/>
      <p:bldP spid="75" grpId="0"/>
      <p:bldP spid="78" grpId="0"/>
      <p:bldP spid="81" grpId="0"/>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1" name="Google Shape;1967;p29">
            <a:extLst>
              <a:ext uri="{FF2B5EF4-FFF2-40B4-BE49-F238E27FC236}">
                <a16:creationId xmlns:a16="http://schemas.microsoft.com/office/drawing/2014/main" id="{A922E036-F67D-4B3E-A07C-0BF89ADF3439}"/>
              </a:ext>
            </a:extLst>
          </p:cNvPr>
          <p:cNvSpPr txBox="1">
            <a:spLocks/>
          </p:cNvSpPr>
          <p:nvPr/>
        </p:nvSpPr>
        <p:spPr>
          <a:xfrm rot="21594080">
            <a:off x="221442" y="1441670"/>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dirty="0">
                <a:solidFill>
                  <a:schemeClr val="tx1"/>
                </a:solidFill>
                <a:latin typeface="+mj-lt"/>
                <a:ea typeface="Nanum Pen Script"/>
                <a:cs typeface="Nanum Pen Script"/>
                <a:sym typeface="Nanum Pen Script"/>
              </a:rPr>
              <a:t>CẢM ƠN CÁC EM LẮNG NGHE </a:t>
            </a:r>
          </a:p>
          <a:p>
            <a:pPr>
              <a:lnSpc>
                <a:spcPct val="130000"/>
              </a:lnSpc>
            </a:pPr>
            <a:r>
              <a:rPr lang="en-US" sz="4000" dirty="0">
                <a:solidFill>
                  <a:schemeClr val="tx1"/>
                </a:solidFill>
                <a:latin typeface="+mj-lt"/>
                <a:ea typeface="Nanum Pen Script"/>
                <a:cs typeface="Nanum Pen Script"/>
                <a:sym typeface="Nanum Pen Script"/>
              </a:rPr>
              <a:t>BÀI GIẢNG, HẸN GẶP LẠI</a:t>
            </a:r>
          </a:p>
        </p:txBody>
      </p:sp>
      <p:pic>
        <p:nvPicPr>
          <p:cNvPr id="6" name="Picture 3">
            <a:extLst>
              <a:ext uri="{FF2B5EF4-FFF2-40B4-BE49-F238E27FC236}">
                <a16:creationId xmlns:a16="http://schemas.microsoft.com/office/drawing/2014/main" id="{E1C1AF1F-45D8-1E32-F4E9-5289FE2A8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89899" y="0"/>
            <a:ext cx="1679944" cy="1600905"/>
          </a:xfrm>
          <a:prstGeom prst="rect">
            <a:avLst/>
          </a:prstGeom>
        </p:spPr>
      </p:pic>
      <p:pic>
        <p:nvPicPr>
          <p:cNvPr id="8" name="Picture 15">
            <a:extLst>
              <a:ext uri="{FF2B5EF4-FFF2-40B4-BE49-F238E27FC236}">
                <a16:creationId xmlns:a16="http://schemas.microsoft.com/office/drawing/2014/main" id="{CE08D020-65E7-B497-8392-AB078EA520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61048" y="3199916"/>
            <a:ext cx="2421902" cy="2028342"/>
          </a:xfrm>
          <a:prstGeom prst="rect">
            <a:avLst/>
          </a:prstGeom>
        </p:spPr>
      </p:pic>
    </p:spTree>
    <p:extLst>
      <p:ext uri="{BB962C8B-B14F-4D97-AF65-F5344CB8AC3E}">
        <p14:creationId xmlns:p14="http://schemas.microsoft.com/office/powerpoint/2010/main" val="157726320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95" name="TextBox 94">
            <a:extLst>
              <a:ext uri="{FF2B5EF4-FFF2-40B4-BE49-F238E27FC236}">
                <a16:creationId xmlns:a16="http://schemas.microsoft.com/office/drawing/2014/main" id="{B66E60A3-1F2A-8FF0-0C4B-8841CE3143F4}"/>
              </a:ext>
            </a:extLst>
          </p:cNvPr>
          <p:cNvSpPr txBox="1"/>
          <p:nvPr/>
        </p:nvSpPr>
        <p:spPr>
          <a:xfrm>
            <a:off x="368596" y="945681"/>
            <a:ext cx="8045302" cy="1261884"/>
          </a:xfrm>
          <a:prstGeom prst="rect">
            <a:avLst/>
          </a:prstGeom>
          <a:solidFill>
            <a:schemeClr val="accent5">
              <a:lumMod val="60000"/>
              <a:lumOff val="40000"/>
            </a:schemeClr>
          </a:solidFill>
        </p:spPr>
        <p:txBody>
          <a:bodyPr wrap="square">
            <a:spAutoFit/>
          </a:bodyPr>
          <a:lstStyle/>
          <a:p>
            <a:pPr algn="ctr"/>
            <a:r>
              <a:rPr lang="fr-FR" sz="3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BÀI 2</a:t>
            </a:r>
            <a:r>
              <a:rPr lang="vi-VN" sz="3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 TIẾT 3,4:</a:t>
            </a:r>
            <a:r>
              <a:rPr lang="fr-FR" sz="3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PHONG CẢNH QUÊ HƯƠNG</a:t>
            </a:r>
            <a:endParaRPr lang="en-US" sz="3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18" name="Google Shape;2169;p30">
            <a:extLst>
              <a:ext uri="{FF2B5EF4-FFF2-40B4-BE49-F238E27FC236}">
                <a16:creationId xmlns:a16="http://schemas.microsoft.com/office/drawing/2014/main" id="{F54AD383-60CF-DF23-D4DE-99A5FD5E882F}"/>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3"/>
                </a:solidFill>
                <a:latin typeface="+mj-lt"/>
              </a:rPr>
              <a:t>NỘI DUNG BÀI HỌC</a:t>
            </a:r>
          </a:p>
        </p:txBody>
      </p:sp>
      <p:sp>
        <p:nvSpPr>
          <p:cNvPr id="23" name="Rectangle: Diagonal Corners Snipped 22">
            <a:extLst>
              <a:ext uri="{FF2B5EF4-FFF2-40B4-BE49-F238E27FC236}">
                <a16:creationId xmlns:a16="http://schemas.microsoft.com/office/drawing/2014/main" id="{20C9D50F-1D7F-0620-1C11-3F67849128F0}"/>
              </a:ext>
            </a:extLst>
          </p:cNvPr>
          <p:cNvSpPr/>
          <p:nvPr/>
        </p:nvSpPr>
        <p:spPr>
          <a:xfrm>
            <a:off x="542867" y="1331731"/>
            <a:ext cx="5076280" cy="1180408"/>
          </a:xfrm>
          <a:prstGeom prst="snip2DiagRect">
            <a:avLst/>
          </a:prstGeom>
          <a:solidFill>
            <a:schemeClr val="accent1"/>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b="1" dirty="0">
                <a:solidFill>
                  <a:srgbClr val="FFFFFF"/>
                </a:solidFill>
              </a:rPr>
              <a:t>1. </a:t>
            </a:r>
            <a:r>
              <a:rPr lang="en-US" sz="2800" b="1" dirty="0" err="1">
                <a:solidFill>
                  <a:srgbClr val="FFFFFF"/>
                </a:solidFill>
              </a:rPr>
              <a:t>Khám</a:t>
            </a:r>
            <a:r>
              <a:rPr lang="en-US" sz="2800" b="1" dirty="0">
                <a:solidFill>
                  <a:srgbClr val="FFFFFF"/>
                </a:solidFill>
              </a:rPr>
              <a:t> </a:t>
            </a:r>
            <a:r>
              <a:rPr lang="en-US" sz="2800" b="1" dirty="0" err="1">
                <a:solidFill>
                  <a:srgbClr val="FFFFFF"/>
                </a:solidFill>
              </a:rPr>
              <a:t>phá</a:t>
            </a:r>
            <a:endParaRPr lang="en-US" sz="2800" b="1" dirty="0">
              <a:solidFill>
                <a:srgbClr val="FFFFFF"/>
              </a:solidFill>
            </a:endParaRPr>
          </a:p>
        </p:txBody>
      </p:sp>
      <p:sp>
        <p:nvSpPr>
          <p:cNvPr id="45" name="Rectangle: Diagonal Corners Snipped 44">
            <a:extLst>
              <a:ext uri="{FF2B5EF4-FFF2-40B4-BE49-F238E27FC236}">
                <a16:creationId xmlns:a16="http://schemas.microsoft.com/office/drawing/2014/main" id="{2A719C05-457C-4382-76B1-BADB06F50EE7}"/>
              </a:ext>
            </a:extLst>
          </p:cNvPr>
          <p:cNvSpPr/>
          <p:nvPr/>
        </p:nvSpPr>
        <p:spPr>
          <a:xfrm>
            <a:off x="471983" y="2859469"/>
            <a:ext cx="5076280" cy="1180408"/>
          </a:xfrm>
          <a:prstGeom prst="snip2DiagRect">
            <a:avLst/>
          </a:prstGeom>
          <a:solidFill>
            <a:schemeClr val="accent1"/>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nSpc>
                <a:spcPct val="120000"/>
              </a:lnSpc>
            </a:pPr>
            <a:r>
              <a:rPr lang="en-US" sz="2800" b="1" dirty="0">
                <a:solidFill>
                  <a:srgbClr val="FFFFFF"/>
                </a:solidFill>
              </a:rPr>
              <a:t>2. </a:t>
            </a:r>
            <a:r>
              <a:rPr lang="en-US" sz="2800" b="1" dirty="0" err="1">
                <a:solidFill>
                  <a:srgbClr val="FFFFFF"/>
                </a:solidFill>
              </a:rPr>
              <a:t>Tìm</a:t>
            </a:r>
            <a:r>
              <a:rPr lang="en-US" sz="2800" b="1" dirty="0">
                <a:solidFill>
                  <a:srgbClr val="FFFFFF"/>
                </a:solidFill>
              </a:rPr>
              <a:t> ý </a:t>
            </a:r>
            <a:r>
              <a:rPr lang="en-US" sz="2800" b="1" dirty="0" err="1">
                <a:solidFill>
                  <a:srgbClr val="FFFFFF"/>
                </a:solidFill>
              </a:rPr>
              <a:t>tưởng</a:t>
            </a:r>
            <a:r>
              <a:rPr lang="en-US" sz="2800" b="1" dirty="0">
                <a:solidFill>
                  <a:srgbClr val="FFFFFF"/>
                </a:solidFill>
              </a:rPr>
              <a:t> </a:t>
            </a:r>
            <a:r>
              <a:rPr lang="en-US" sz="2800" b="1" dirty="0" err="1">
                <a:solidFill>
                  <a:srgbClr val="FFFFFF"/>
                </a:solidFill>
              </a:rPr>
              <a:t>và</a:t>
            </a:r>
            <a:r>
              <a:rPr lang="en-US" sz="2800" b="1" dirty="0">
                <a:solidFill>
                  <a:srgbClr val="FFFFFF"/>
                </a:solidFill>
              </a:rPr>
              <a:t> </a:t>
            </a:r>
            <a:r>
              <a:rPr lang="en-US" sz="2800" b="1" dirty="0" err="1">
                <a:solidFill>
                  <a:srgbClr val="FFFFFF"/>
                </a:solidFill>
              </a:rPr>
              <a:t>thực</a:t>
            </a:r>
            <a:r>
              <a:rPr lang="en-US" sz="2800" b="1" dirty="0">
                <a:solidFill>
                  <a:srgbClr val="FFFFFF"/>
                </a:solidFill>
              </a:rPr>
              <a:t> </a:t>
            </a:r>
            <a:r>
              <a:rPr lang="en-US" sz="2800" b="1" dirty="0" err="1">
                <a:solidFill>
                  <a:srgbClr val="FFFFFF"/>
                </a:solidFill>
              </a:rPr>
              <a:t>hành</a:t>
            </a:r>
            <a:r>
              <a:rPr lang="en-US" sz="2800" b="1" dirty="0">
                <a:solidFill>
                  <a:srgbClr val="FFFFFF"/>
                </a:solidFill>
              </a:rPr>
              <a:t> sang </a:t>
            </a:r>
            <a:r>
              <a:rPr lang="en-US" sz="2800" b="1" dirty="0" err="1">
                <a:solidFill>
                  <a:srgbClr val="FFFFFF"/>
                </a:solidFill>
              </a:rPr>
              <a:t>tạo</a:t>
            </a:r>
            <a:r>
              <a:rPr lang="en-US" sz="2800" b="1" dirty="0">
                <a:solidFill>
                  <a:srgbClr val="FFFFFF"/>
                </a:solidFill>
              </a:rPr>
              <a:t> </a:t>
            </a:r>
            <a:r>
              <a:rPr lang="en-US" sz="2800" b="1" dirty="0" err="1">
                <a:solidFill>
                  <a:srgbClr val="FFFFFF"/>
                </a:solidFill>
              </a:rPr>
              <a:t>sản</a:t>
            </a:r>
            <a:r>
              <a:rPr lang="en-US" sz="2800" b="1" dirty="0">
                <a:solidFill>
                  <a:srgbClr val="FFFFFF"/>
                </a:solidFill>
              </a:rPr>
              <a:t> </a:t>
            </a:r>
            <a:r>
              <a:rPr lang="en-US" sz="2800" b="1" dirty="0" err="1">
                <a:solidFill>
                  <a:srgbClr val="FFFFFF"/>
                </a:solidFill>
              </a:rPr>
              <a:t>phẩm</a:t>
            </a:r>
            <a:endParaRPr lang="en-US" sz="2800" b="1" dirty="0">
              <a:solidFill>
                <a:srgbClr val="FFFFFF"/>
              </a:solidFill>
            </a:endParaRPr>
          </a:p>
        </p:txBody>
      </p:sp>
      <p:pic>
        <p:nvPicPr>
          <p:cNvPr id="47" name="Picture 2">
            <a:extLst>
              <a:ext uri="{FF2B5EF4-FFF2-40B4-BE49-F238E27FC236}">
                <a16:creationId xmlns:a16="http://schemas.microsoft.com/office/drawing/2014/main" id="{E49535E8-7388-6630-14D0-1E344E4AF968}"/>
              </a:ext>
            </a:extLst>
          </p:cNvPr>
          <p:cNvPicPr>
            <a:picLocks noChangeAspect="1"/>
          </p:cNvPicPr>
          <p:nvPr/>
        </p:nvPicPr>
        <p:blipFill>
          <a:blip r:embed="rId3"/>
          <a:srcRect/>
          <a:stretch>
            <a:fillRect/>
          </a:stretch>
        </p:blipFill>
        <p:spPr>
          <a:xfrm>
            <a:off x="5789017" y="1417102"/>
            <a:ext cx="3111623" cy="288473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45" name="Google Shape;2169;p30">
            <a:extLst>
              <a:ext uri="{FF2B5EF4-FFF2-40B4-BE49-F238E27FC236}">
                <a16:creationId xmlns:a16="http://schemas.microsoft.com/office/drawing/2014/main" id="{07E3F1B6-0E8D-C5C7-D4DD-22CE911C252B}"/>
              </a:ext>
            </a:extLst>
          </p:cNvPr>
          <p:cNvSpPr txBox="1">
            <a:spLocks noGrp="1"/>
          </p:cNvSpPr>
          <p:nvPr>
            <p:ph type="title"/>
          </p:nvPr>
        </p:nvSpPr>
        <p:spPr>
          <a:xfrm>
            <a:off x="0" y="307050"/>
            <a:ext cx="91440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u="sng" dirty="0" err="1">
                <a:solidFill>
                  <a:schemeClr val="bg1"/>
                </a:solidFill>
                <a:latin typeface="+mj-lt"/>
              </a:rPr>
              <a:t>Quan</a:t>
            </a:r>
            <a:r>
              <a:rPr lang="en-US" sz="2800" b="1" u="sng" dirty="0">
                <a:solidFill>
                  <a:schemeClr val="bg1"/>
                </a:solidFill>
                <a:latin typeface="+mj-lt"/>
              </a:rPr>
              <a:t> </a:t>
            </a:r>
            <a:r>
              <a:rPr lang="en-US" sz="2800" b="1" u="sng" dirty="0" err="1">
                <a:solidFill>
                  <a:schemeClr val="bg1"/>
                </a:solidFill>
                <a:latin typeface="+mj-lt"/>
              </a:rPr>
              <a:t>sát</a:t>
            </a:r>
            <a:r>
              <a:rPr lang="en-US" sz="2800" b="1" u="sng" dirty="0">
                <a:solidFill>
                  <a:schemeClr val="bg1"/>
                </a:solidFill>
                <a:latin typeface="+mj-lt"/>
              </a:rPr>
              <a:t> </a:t>
            </a:r>
            <a:r>
              <a:rPr lang="en-US" sz="2800" b="1" u="sng" dirty="0" err="1">
                <a:solidFill>
                  <a:schemeClr val="bg1"/>
                </a:solidFill>
                <a:latin typeface="+mj-lt"/>
              </a:rPr>
              <a:t>tranh</a:t>
            </a:r>
            <a:r>
              <a:rPr lang="en-US" sz="2800" b="1" u="sng" dirty="0">
                <a:solidFill>
                  <a:schemeClr val="bg1"/>
                </a:solidFill>
                <a:latin typeface="+mj-lt"/>
              </a:rPr>
              <a:t>, </a:t>
            </a:r>
            <a:r>
              <a:rPr lang="en-US" sz="2800" b="1" u="sng" dirty="0" err="1">
                <a:solidFill>
                  <a:schemeClr val="bg1"/>
                </a:solidFill>
                <a:latin typeface="+mj-lt"/>
              </a:rPr>
              <a:t>ảnh</a:t>
            </a:r>
            <a:r>
              <a:rPr lang="en-US" sz="2800" b="1" u="sng" dirty="0">
                <a:solidFill>
                  <a:schemeClr val="bg1"/>
                </a:solidFill>
                <a:latin typeface="+mj-lt"/>
              </a:rPr>
              <a:t> </a:t>
            </a:r>
            <a:r>
              <a:rPr lang="en-US" sz="2800" b="1" u="sng" dirty="0" err="1">
                <a:solidFill>
                  <a:schemeClr val="bg1"/>
                </a:solidFill>
                <a:latin typeface="+mj-lt"/>
              </a:rPr>
              <a:t>phong</a:t>
            </a:r>
            <a:r>
              <a:rPr lang="en-US" sz="2800" b="1" u="sng" dirty="0">
                <a:solidFill>
                  <a:schemeClr val="bg1"/>
                </a:solidFill>
                <a:latin typeface="+mj-lt"/>
              </a:rPr>
              <a:t> </a:t>
            </a:r>
            <a:r>
              <a:rPr lang="en-US" sz="2800" b="1" u="sng" dirty="0" err="1">
                <a:solidFill>
                  <a:schemeClr val="bg1"/>
                </a:solidFill>
                <a:latin typeface="+mj-lt"/>
              </a:rPr>
              <a:t>cảnh</a:t>
            </a:r>
            <a:r>
              <a:rPr lang="en-US" sz="2800" b="1" u="sng" dirty="0">
                <a:solidFill>
                  <a:schemeClr val="bg1"/>
                </a:solidFill>
                <a:latin typeface="+mj-lt"/>
              </a:rPr>
              <a:t> </a:t>
            </a:r>
            <a:r>
              <a:rPr lang="en-US" sz="2800" b="1" u="sng" dirty="0" err="1">
                <a:solidFill>
                  <a:schemeClr val="bg1"/>
                </a:solidFill>
                <a:latin typeface="+mj-lt"/>
              </a:rPr>
              <a:t>và</a:t>
            </a:r>
            <a:r>
              <a:rPr lang="en-US" sz="2800" b="1" u="sng" dirty="0">
                <a:solidFill>
                  <a:schemeClr val="bg1"/>
                </a:solidFill>
                <a:latin typeface="+mj-lt"/>
              </a:rPr>
              <a:t> </a:t>
            </a:r>
            <a:r>
              <a:rPr lang="en-US" sz="2800" b="1" u="sng" dirty="0" err="1">
                <a:solidFill>
                  <a:schemeClr val="bg1"/>
                </a:solidFill>
                <a:latin typeface="+mj-lt"/>
              </a:rPr>
              <a:t>trả</a:t>
            </a:r>
            <a:r>
              <a:rPr lang="en-US" sz="2800" b="1" u="sng" dirty="0">
                <a:solidFill>
                  <a:schemeClr val="bg1"/>
                </a:solidFill>
                <a:latin typeface="+mj-lt"/>
              </a:rPr>
              <a:t> </a:t>
            </a:r>
            <a:r>
              <a:rPr lang="en-US" sz="2800" b="1" u="sng" dirty="0" err="1">
                <a:solidFill>
                  <a:schemeClr val="bg1"/>
                </a:solidFill>
                <a:latin typeface="+mj-lt"/>
              </a:rPr>
              <a:t>lời</a:t>
            </a:r>
            <a:r>
              <a:rPr lang="en-US" sz="2800" b="1" u="sng" dirty="0">
                <a:solidFill>
                  <a:schemeClr val="bg1"/>
                </a:solidFill>
                <a:latin typeface="+mj-lt"/>
              </a:rPr>
              <a:t> </a:t>
            </a:r>
            <a:r>
              <a:rPr lang="en-US" sz="2800" b="1" u="sng" dirty="0" err="1">
                <a:solidFill>
                  <a:schemeClr val="bg1"/>
                </a:solidFill>
                <a:latin typeface="+mj-lt"/>
              </a:rPr>
              <a:t>câu</a:t>
            </a:r>
            <a:r>
              <a:rPr lang="en-US" sz="2800" b="1" u="sng" dirty="0">
                <a:solidFill>
                  <a:schemeClr val="bg1"/>
                </a:solidFill>
                <a:latin typeface="+mj-lt"/>
              </a:rPr>
              <a:t> </a:t>
            </a:r>
            <a:r>
              <a:rPr lang="en-US" sz="2800" b="1" u="sng" dirty="0" err="1">
                <a:solidFill>
                  <a:schemeClr val="bg1"/>
                </a:solidFill>
                <a:latin typeface="+mj-lt"/>
              </a:rPr>
              <a:t>hỏi</a:t>
            </a:r>
            <a:endParaRPr sz="2800" b="1" u="sng" dirty="0">
              <a:solidFill>
                <a:schemeClr val="bg1"/>
              </a:solidFill>
              <a:latin typeface="+mj-lt"/>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295650" y="1131215"/>
            <a:ext cx="3247650" cy="2322686"/>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3011425" y="1790382"/>
            <a:ext cx="3572668" cy="2274314"/>
          </a:xfrm>
          <a:prstGeom prst="rect">
            <a:avLst/>
          </a:prstGeom>
        </p:spPr>
      </p:pic>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5834006" y="2768367"/>
            <a:ext cx="3091786" cy="2316907"/>
          </a:xfrm>
          <a:prstGeom prst="rect">
            <a:avLst/>
          </a:prstGeom>
        </p:spPr>
      </p:pic>
      <p:pic>
        <p:nvPicPr>
          <p:cNvPr id="1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1207" y="3564082"/>
            <a:ext cx="1274313" cy="16712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90"/>
                                          </p:val>
                                        </p:tav>
                                        <p:tav tm="100000">
                                          <p:val>
                                            <p:fltVal val="0"/>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6" name="Picture 5"/>
          <p:cNvPicPr>
            <a:picLocks noChangeAspect="1"/>
          </p:cNvPicPr>
          <p:nvPr/>
        </p:nvPicPr>
        <p:blipFill rotWithShape="1">
          <a:blip r:embed="rId3"/>
          <a:srcRect t="7333" b="49545"/>
          <a:stretch/>
        </p:blipFill>
        <p:spPr>
          <a:xfrm>
            <a:off x="1184919" y="467591"/>
            <a:ext cx="6940771" cy="4129699"/>
          </a:xfrm>
          <a:prstGeom prst="rect">
            <a:avLst/>
          </a:prstGeom>
        </p:spPr>
      </p:pic>
      <p:sp>
        <p:nvSpPr>
          <p:cNvPr id="2" name="Rectangle 1"/>
          <p:cNvSpPr/>
          <p:nvPr/>
        </p:nvSpPr>
        <p:spPr>
          <a:xfrm>
            <a:off x="1652331" y="1049983"/>
            <a:ext cx="6005945" cy="2964914"/>
          </a:xfrm>
          <a:prstGeom prst="rect">
            <a:avLst/>
          </a:prstGeom>
        </p:spPr>
        <p:txBody>
          <a:bodyPr wrap="square">
            <a:spAutoFit/>
          </a:bodyPr>
          <a:lstStyle/>
          <a:p>
            <a:pPr algn="just">
              <a:lnSpc>
                <a:spcPct val="150000"/>
              </a:lnSpc>
              <a:spcBef>
                <a:spcPts val="100"/>
              </a:spcBef>
              <a:spcAft>
                <a:spcPts val="100"/>
              </a:spcAft>
            </a:pPr>
            <a:r>
              <a:rPr lang="fr-FR" sz="2000" b="1" dirty="0" err="1">
                <a:latin typeface="+mj-lt"/>
                <a:ea typeface="Calibri" panose="020F0502020204030204" pitchFamily="34" charset="0"/>
                <a:cs typeface="Times New Roman" panose="02020603050405020304" pitchFamily="18" charset="0"/>
              </a:rPr>
              <a:t>Hãy</a:t>
            </a:r>
            <a:r>
              <a:rPr lang="fr-FR" sz="2000" b="1" dirty="0">
                <a:latin typeface="+mj-lt"/>
                <a:ea typeface="Calibri" panose="020F0502020204030204" pitchFamily="34" charset="0"/>
                <a:cs typeface="Times New Roman" panose="02020603050405020304" pitchFamily="18" charset="0"/>
              </a:rPr>
              <a:t> </a:t>
            </a:r>
            <a:r>
              <a:rPr lang="fr-FR" sz="2000" b="1" dirty="0" err="1">
                <a:latin typeface="+mj-lt"/>
                <a:ea typeface="Calibri" panose="020F0502020204030204" pitchFamily="34" charset="0"/>
                <a:cs typeface="Times New Roman" panose="02020603050405020304" pitchFamily="18" charset="0"/>
              </a:rPr>
              <a:t>cho</a:t>
            </a:r>
            <a:r>
              <a:rPr lang="fr-FR" sz="2000" b="1" dirty="0">
                <a:latin typeface="+mj-lt"/>
                <a:ea typeface="Calibri" panose="020F0502020204030204" pitchFamily="34" charset="0"/>
                <a:cs typeface="Times New Roman" panose="02020603050405020304" pitchFamily="18" charset="0"/>
              </a:rPr>
              <a:t> </a:t>
            </a:r>
            <a:r>
              <a:rPr lang="fr-FR" sz="2000" b="1" dirty="0" err="1">
                <a:latin typeface="+mj-lt"/>
                <a:ea typeface="Calibri" panose="020F0502020204030204" pitchFamily="34" charset="0"/>
                <a:cs typeface="Times New Roman" panose="02020603050405020304" pitchFamily="18" charset="0"/>
              </a:rPr>
              <a:t>biết</a:t>
            </a:r>
            <a:r>
              <a:rPr lang="fr-FR" sz="2000" b="1" dirty="0">
                <a:latin typeface="+mj-lt"/>
                <a:ea typeface="Calibri" panose="020F0502020204030204" pitchFamily="34" charset="0"/>
                <a:cs typeface="Times New Roman" panose="02020603050405020304" pitchFamily="18" charset="0"/>
              </a:rPr>
              <a:t>:</a:t>
            </a: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Nội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Cách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sắp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xếp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cục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màu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Cảm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vẻ</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đẹp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quê</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hương</a:t>
            </a:r>
            <a:r>
              <a:rPr lang="fr-FR" sz="2000" dirty="0">
                <a:latin typeface="+mj-lt"/>
                <a:ea typeface="Calibri" panose="020F0502020204030204" pitchFamily="34" charset="0"/>
                <a:cs typeface="Times New Roman" panose="02020603050405020304" pitchFamily="18" charset="0"/>
              </a:rPr>
              <a:t> qua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miền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8" name="Picture 21"/>
          <p:cNvPicPr>
            <a:picLocks noChangeAspect="1"/>
          </p:cNvPicPr>
          <p:nvPr/>
        </p:nvPicPr>
        <p:blipFill>
          <a:blip r:embed="rId4"/>
          <a:srcRect/>
          <a:stretch>
            <a:fillRect/>
          </a:stretch>
        </p:blipFill>
        <p:spPr>
          <a:xfrm>
            <a:off x="6724111" y="105695"/>
            <a:ext cx="1635286" cy="130618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3074" y="1600200"/>
            <a:ext cx="1496276" cy="3358986"/>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2" name="Rectangle 1"/>
          <p:cNvSpPr/>
          <p:nvPr/>
        </p:nvSpPr>
        <p:spPr>
          <a:xfrm>
            <a:off x="597477" y="1149601"/>
            <a:ext cx="7949046" cy="3375283"/>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v"/>
            </a:pPr>
            <a:r>
              <a:rPr lang="fr-FR" sz="2000" dirty="0" err="1">
                <a:latin typeface="+mn-lt"/>
                <a:ea typeface="Calibri" panose="020F0502020204030204" pitchFamily="34" charset="0"/>
                <a:cs typeface="Times New Roman" panose="02020603050405020304" pitchFamily="18" charset="0"/>
              </a:rPr>
              <a:t>Tranh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cảnh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quê</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hương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được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đặc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điểm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vẻ</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đẹp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riêng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mỗi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vùng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miền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thông</a:t>
            </a:r>
            <a:r>
              <a:rPr lang="fr-FR" sz="2000" dirty="0">
                <a:latin typeface="+mn-lt"/>
                <a:ea typeface="Calibri" panose="020F0502020204030204" pitchFamily="34" charset="0"/>
                <a:cs typeface="Times New Roman" panose="02020603050405020304" pitchFamily="18" charset="0"/>
              </a:rPr>
              <a:t> qua </a:t>
            </a:r>
            <a:r>
              <a:rPr lang="fr-FR" sz="2000" dirty="0" err="1">
                <a:latin typeface="+mn-lt"/>
                <a:ea typeface="Calibri" panose="020F0502020204030204" pitchFamily="34" charset="0"/>
                <a:cs typeface="Times New Roman" panose="02020603050405020304" pitchFamily="18" charset="0"/>
              </a:rPr>
              <a:t>những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hình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ảnh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đơn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sơ</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mộc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như</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cây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bến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nước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cổng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làng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góc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phố</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đồi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núi</a:t>
            </a:r>
            <a:r>
              <a:rPr lang="fr-FR"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v"/>
            </a:pP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sắc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được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sử</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dụng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hài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tạo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nên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vẻ</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đẹp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thiên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nhiên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như</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xanh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cỏ</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cây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lá</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xanh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bầu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trời</a:t>
            </a:r>
            <a:r>
              <a:rPr lang="fr-FR"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v"/>
            </a:pPr>
            <a:r>
              <a:rPr lang="fr-FR" sz="2000" dirty="0" err="1">
                <a:latin typeface="+mn-lt"/>
                <a:ea typeface="Calibri" panose="020F0502020204030204" pitchFamily="34" charset="0"/>
                <a:cs typeface="Times New Roman" panose="02020603050405020304" pitchFamily="18" charset="0"/>
              </a:rPr>
              <a:t>Nét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tranh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cảnh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linh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hoạt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khoẻ</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khoắn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được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vẻ</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đẹp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đặc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của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cảnh</a:t>
            </a:r>
            <a:r>
              <a:rPr lang="fr-FR" sz="2000" dirty="0">
                <a:latin typeface="+mn-lt"/>
                <a:ea typeface="Calibri" panose="020F0502020204030204" pitchFamily="34"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p:txBody>
      </p:sp>
      <p:sp>
        <p:nvSpPr>
          <p:cNvPr id="7" name="Google Shape;2169;p30">
            <a:extLst>
              <a:ext uri="{FF2B5EF4-FFF2-40B4-BE49-F238E27FC236}">
                <a16:creationId xmlns:a16="http://schemas.microsoft.com/office/drawing/2014/main" id="{632621B8-257D-E828-2A48-67F1ADCE61A0}"/>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chemeClr val="tx1"/>
                </a:solidFill>
                <a:latin typeface="+mj-lt"/>
              </a:rPr>
              <a:t>1. Khám phá</a:t>
            </a:r>
            <a:endParaRPr sz="3400" b="1" dirty="0">
              <a:solidFill>
                <a:schemeClr val="tx1"/>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anim calcmode="lin" valueType="num">
                                      <p:cBhvr>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anim calcmode="lin" valueType="num">
                                      <p:cBhvr>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5" name="Google Shape;405;p41"/>
          <p:cNvPicPr preferRelativeResize="0"/>
          <p:nvPr/>
        </p:nvPicPr>
        <p:blipFill rotWithShape="1">
          <a:blip r:embed="rId3">
            <a:alphaModFix/>
          </a:blip>
          <a:srcRect l="-5398" t="9878" r="-21328" b="-3511"/>
          <a:stretch/>
        </p:blipFill>
        <p:spPr>
          <a:xfrm rot="10800000" flipH="1">
            <a:off x="7018024" y="3559600"/>
            <a:ext cx="3330875" cy="2253403"/>
          </a:xfrm>
          <a:prstGeom prst="rect">
            <a:avLst/>
          </a:prstGeom>
          <a:noFill/>
          <a:ln>
            <a:noFill/>
          </a:ln>
        </p:spPr>
      </p:pic>
      <p:pic>
        <p:nvPicPr>
          <p:cNvPr id="406" name="Google Shape;406;p41"/>
          <p:cNvPicPr preferRelativeResize="0"/>
          <p:nvPr/>
        </p:nvPicPr>
        <p:blipFill rotWithShape="1">
          <a:blip r:embed="rId3">
            <a:alphaModFix/>
          </a:blip>
          <a:srcRect l="-5398" t="9878" r="-21328" b="-3511"/>
          <a:stretch/>
        </p:blipFill>
        <p:spPr>
          <a:xfrm rot="10800000" flipH="1">
            <a:off x="7018025" y="-669503"/>
            <a:ext cx="3330875" cy="2253403"/>
          </a:xfrm>
          <a:prstGeom prst="rect">
            <a:avLst/>
          </a:prstGeom>
          <a:noFill/>
          <a:ln>
            <a:noFill/>
          </a:ln>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04869" y="170308"/>
            <a:ext cx="3221558" cy="2598585"/>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404869" y="2768893"/>
            <a:ext cx="3221558" cy="2260307"/>
          </a:xfrm>
          <a:prstGeom prst="rect">
            <a:avLst/>
          </a:prstGeom>
        </p:spPr>
      </p:pic>
      <p:sp>
        <p:nvSpPr>
          <p:cNvPr id="2" name="Rectangle 1"/>
          <p:cNvSpPr/>
          <p:nvPr/>
        </p:nvSpPr>
        <p:spPr>
          <a:xfrm>
            <a:off x="3849836" y="675483"/>
            <a:ext cx="4904509" cy="2939266"/>
          </a:xfrm>
          <a:prstGeom prst="rect">
            <a:avLst/>
          </a:prstGeom>
        </p:spPr>
        <p:txBody>
          <a:bodyPr wrap="square">
            <a:spAutoFit/>
          </a:bodyPr>
          <a:lstStyle/>
          <a:p>
            <a:pPr algn="just">
              <a:lnSpc>
                <a:spcPct val="150000"/>
              </a:lnSpc>
              <a:spcBef>
                <a:spcPts val="100"/>
              </a:spcBef>
              <a:spcAft>
                <a:spcPts val="100"/>
              </a:spcAft>
            </a:pPr>
            <a:r>
              <a:rPr lang="vi-VN" sz="2000" dirty="0">
                <a:latin typeface="+mn-lt"/>
                <a:ea typeface="Calibri" panose="020F0502020204030204" pitchFamily="34" charset="0"/>
                <a:cs typeface="Times New Roman" panose="02020603050405020304" pitchFamily="18" charset="0"/>
              </a:rPr>
              <a:t>Quan sát các bức tranh vẽ đề tài phong cảnh quê hương và cho biết:</a:t>
            </a:r>
            <a:endParaRPr lang="en-US" sz="20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Hình ảnh chính trong bức tranh.</a:t>
            </a:r>
            <a:endParaRPr lang="en-US" sz="20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Màu sắc và cách sắp xếp bố cục trong bức tranh. </a:t>
            </a:r>
            <a:endParaRPr lang="en-US" sz="20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Nét đẹp độc đáo trong bức tranh.</a:t>
            </a:r>
            <a:endParaRPr lang="en-US" sz="2000" dirty="0">
              <a:latin typeface="+mn-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5" name="Google Shape;415;p42"/>
          <p:cNvPicPr preferRelativeResize="0"/>
          <p:nvPr/>
        </p:nvPicPr>
        <p:blipFill rotWithShape="1">
          <a:blip r:embed="rId3">
            <a:alphaModFix/>
          </a:blip>
          <a:srcRect l="-5398" t="9878" r="-21328" b="-3511"/>
          <a:stretch/>
        </p:blipFill>
        <p:spPr>
          <a:xfrm rot="10800000">
            <a:off x="-1091267" y="-835485"/>
            <a:ext cx="3330875" cy="2253403"/>
          </a:xfrm>
          <a:prstGeom prst="rect">
            <a:avLst/>
          </a:prstGeom>
          <a:noFill/>
          <a:ln>
            <a:noFill/>
          </a:ln>
        </p:spPr>
      </p:pic>
      <p:sp>
        <p:nvSpPr>
          <p:cNvPr id="7" name="Google Shape;2169;p30">
            <a:extLst>
              <a:ext uri="{FF2B5EF4-FFF2-40B4-BE49-F238E27FC236}">
                <a16:creationId xmlns:a16="http://schemas.microsoft.com/office/drawing/2014/main" id="{632621B8-257D-E828-2A48-67F1ADCE61A0}"/>
              </a:ext>
            </a:extLst>
          </p:cNvPr>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chemeClr val="tx1"/>
                </a:solidFill>
                <a:latin typeface="+mj-lt"/>
              </a:rPr>
              <a:t>1. Khám phá</a:t>
            </a:r>
            <a:endParaRPr sz="3400" b="1" dirty="0">
              <a:solidFill>
                <a:schemeClr val="tx1"/>
              </a:solidFill>
              <a:latin typeface="+mj-lt"/>
            </a:endParaRPr>
          </a:p>
        </p:txBody>
      </p:sp>
      <p:sp>
        <p:nvSpPr>
          <p:cNvPr id="12" name="Rectangle 11"/>
          <p:cNvSpPr/>
          <p:nvPr/>
        </p:nvSpPr>
        <p:spPr>
          <a:xfrm>
            <a:off x="436418" y="1534832"/>
            <a:ext cx="5070764" cy="2862322"/>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latin typeface="+mn-lt"/>
                <a:ea typeface="Calibri" panose="020F0502020204030204" pitchFamily="34" charset="0"/>
                <a:cs typeface="Times New Roman" panose="02020603050405020304" pitchFamily="18" charset="0"/>
              </a:rPr>
              <a:t>Hokusai là hoạ sĩ nổi tiếng người Nhật Bản ở cuối thế kỉ XVIII. </a:t>
            </a:r>
            <a:endParaRPr lang="en-US" sz="2000" dirty="0">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2000" dirty="0">
                <a:latin typeface="+mn-lt"/>
                <a:ea typeface="Calibri" panose="020F0502020204030204" pitchFamily="34" charset="0"/>
                <a:cs typeface="Times New Roman" panose="02020603050405020304" pitchFamily="18" charset="0"/>
              </a:rPr>
              <a:t>Ông là một trong những hoạ sĩ “khai sáng” nghệ thuật phương Tây nhờ nghệ thuật tranh khắc gỗ đặc trưng của nền nghệ thuật Nhật Bản. </a:t>
            </a:r>
            <a:endParaRPr lang="en-US" sz="2000" dirty="0">
              <a:latin typeface="+mn-lt"/>
            </a:endParaRPr>
          </a:p>
        </p:txBody>
      </p:sp>
      <p:pic>
        <p:nvPicPr>
          <p:cNvPr id="1026" name="Picture 2" descr="iDesign | Katsushika Hokusai - Người đàn ông điên cuồng với hội họa, cha đẻ  của kiệt tác 'The Great Wave off Kanaga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082" y="1063023"/>
            <a:ext cx="2757027" cy="3805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9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inter Portfolio by Slidesgo">
  <a:themeElements>
    <a:clrScheme name="Simple Light">
      <a:dk1>
        <a:srgbClr val="313451"/>
      </a:dk1>
      <a:lt1>
        <a:srgbClr val="5D83AB"/>
      </a:lt1>
      <a:dk2>
        <a:srgbClr val="84AED2"/>
      </a:dk2>
      <a:lt2>
        <a:srgbClr val="71B9BA"/>
      </a:lt2>
      <a:accent1>
        <a:srgbClr val="7EAC7C"/>
      </a:accent1>
      <a:accent2>
        <a:srgbClr val="F0960E"/>
      </a:accent2>
      <a:accent3>
        <a:srgbClr val="F17086"/>
      </a:accent3>
      <a:accent4>
        <a:srgbClr val="E599DA"/>
      </a:accent4>
      <a:accent5>
        <a:srgbClr val="9468BF"/>
      </a:accent5>
      <a:accent6>
        <a:srgbClr val="CBB0E5"/>
      </a:accent6>
      <a:hlink>
        <a:srgbClr val="313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1449</TotalTime>
  <Words>995</Words>
  <Application>Microsoft Office PowerPoint</Application>
  <PresentationFormat>On-screen Show (16:9)</PresentationFormat>
  <Paragraphs>84</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Didact Gothic</vt:lpstr>
      <vt:lpstr>Open Sans</vt:lpstr>
      <vt:lpstr>Delius Swash Caps</vt:lpstr>
      <vt:lpstr>Wingdings</vt:lpstr>
      <vt:lpstr>Times New Roman</vt:lpstr>
      <vt:lpstr>Caveat Brush</vt:lpstr>
      <vt:lpstr>Montserrat</vt:lpstr>
      <vt:lpstr>Painter Portfolio by Slidesgo</vt:lpstr>
      <vt:lpstr>PowerPoint Presentation</vt:lpstr>
      <vt:lpstr>KHỞI ĐỘNG</vt:lpstr>
      <vt:lpstr>PowerPoint Presentation</vt:lpstr>
      <vt:lpstr>PowerPoint Presentation</vt:lpstr>
      <vt:lpstr>Quan sát tranh, ảnh phong cảnh và trả lời câu hỏi</vt:lpstr>
      <vt:lpstr>PowerPoint Presentation</vt:lpstr>
      <vt:lpstr>1. Khám phá</vt:lpstr>
      <vt:lpstr>PowerPoint Presentation</vt:lpstr>
      <vt:lpstr>1. Khám phá</vt:lpstr>
      <vt:lpstr>1. Khám phá</vt:lpstr>
      <vt:lpstr>PowerPoint Presentation</vt:lpstr>
      <vt:lpstr>PowerPoint Presentation</vt:lpstr>
      <vt:lpstr>2. Tìm ý tưởng và thực hành sáng tạo sản phẩm</vt:lpstr>
      <vt:lpstr>2. Tìm ý tưởng và thực hành sáng tạo sản phẩm</vt:lpstr>
      <vt:lpstr>Các bước vẽ tranh phong cảnh</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96</cp:revision>
  <dcterms:modified xsi:type="dcterms:W3CDTF">2025-09-21T11:00:18Z</dcterms:modified>
</cp:coreProperties>
</file>