
<file path=[Content_Types].xml><?xml version="1.0" encoding="utf-8"?>
<Types xmlns="http://schemas.openxmlformats.org/package/2006/content-types">
  <Default Extension="jpeg" ContentType="image/jpeg"/>
  <Default Extension="jpg" ContentType="image/pn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69" r:id="rId2"/>
    <p:sldId id="276" r:id="rId3"/>
    <p:sldId id="296" r:id="rId4"/>
    <p:sldId id="265" r:id="rId5"/>
    <p:sldId id="272" r:id="rId6"/>
    <p:sldId id="275" r:id="rId7"/>
    <p:sldId id="330" r:id="rId8"/>
    <p:sldId id="277" r:id="rId9"/>
    <p:sldId id="313" r:id="rId10"/>
    <p:sldId id="314" r:id="rId11"/>
    <p:sldId id="297" r:id="rId12"/>
    <p:sldId id="274" r:id="rId13"/>
    <p:sldId id="286" r:id="rId14"/>
    <p:sldId id="299" r:id="rId15"/>
    <p:sldId id="315" r:id="rId16"/>
    <p:sldId id="302" r:id="rId17"/>
    <p:sldId id="316" r:id="rId18"/>
    <p:sldId id="331" r:id="rId19"/>
    <p:sldId id="333" r:id="rId20"/>
    <p:sldId id="419" r:id="rId21"/>
    <p:sldId id="420" r:id="rId22"/>
    <p:sldId id="284"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9"/>
    <a:srgbClr val="F3ECD8"/>
    <a:srgbClr val="531139"/>
    <a:srgbClr val="A9AD70"/>
    <a:srgbClr val="ECD18E"/>
    <a:srgbClr val="FDE2CF"/>
    <a:srgbClr val="472156"/>
    <a:srgbClr val="FF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BF12E-DCDD-436F-83B2-C08EA543460D}" v="174" dt="2024-07-23T04:26:55.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880"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2EABF12E-DCDD-436F-83B2-C08EA543460D}"/>
    <pc:docChg chg="undo custSel addSld delSld modSld delMainMaster">
      <pc:chgData name="Linh Phan" userId="228774c6-8676-4985-b789-d1a1db399f40" providerId="ADAL" clId="{2EABF12E-DCDD-436F-83B2-C08EA543460D}" dt="2024-07-23T04:27:34.180" v="447" actId="1076"/>
      <pc:docMkLst>
        <pc:docMk/>
      </pc:docMkLst>
      <pc:sldChg chg="modSp mod">
        <pc:chgData name="Linh Phan" userId="228774c6-8676-4985-b789-d1a1db399f40" providerId="ADAL" clId="{2EABF12E-DCDD-436F-83B2-C08EA543460D}" dt="2024-07-16T07:42:11.464" v="433" actId="1076"/>
        <pc:sldMkLst>
          <pc:docMk/>
          <pc:sldMk cId="0" sldId="265"/>
        </pc:sldMkLst>
        <pc:spChg chg="mod">
          <ac:chgData name="Linh Phan" userId="228774c6-8676-4985-b789-d1a1db399f40" providerId="ADAL" clId="{2EABF12E-DCDD-436F-83B2-C08EA543460D}" dt="2024-07-16T07:42:11.464" v="433" actId="1076"/>
          <ac:spMkLst>
            <pc:docMk/>
            <pc:sldMk cId="0" sldId="265"/>
            <ac:spMk id="8" creationId="{17A3B842-A8F4-E608-6597-DD88290BCA17}"/>
          </ac:spMkLst>
        </pc:spChg>
        <pc:spChg chg="mod">
          <ac:chgData name="Linh Phan" userId="228774c6-8676-4985-b789-d1a1db399f40" providerId="ADAL" clId="{2EABF12E-DCDD-436F-83B2-C08EA543460D}" dt="2024-07-16T07:42:09.718" v="432" actId="1076"/>
          <ac:spMkLst>
            <pc:docMk/>
            <pc:sldMk cId="0" sldId="265"/>
            <ac:spMk id="10" creationId="{4B4EED65-BBC6-A349-1CE9-F52A6A128052}"/>
          </ac:spMkLst>
        </pc:spChg>
        <pc:cxnChg chg="mod">
          <ac:chgData name="Linh Phan" userId="228774c6-8676-4985-b789-d1a1db399f40" providerId="ADAL" clId="{2EABF12E-DCDD-436F-83B2-C08EA543460D}" dt="2024-07-16T07:42:09.718" v="432" actId="1076"/>
          <ac:cxnSpMkLst>
            <pc:docMk/>
            <pc:sldMk cId="0" sldId="265"/>
            <ac:cxnSpMk id="16" creationId="{EBDBBAF2-A69B-25A3-EB32-64756CB81A4E}"/>
          </ac:cxnSpMkLst>
        </pc:cxnChg>
      </pc:sldChg>
      <pc:sldChg chg="addSp delSp modSp mod modNotesTx">
        <pc:chgData name="Linh Phan" userId="228774c6-8676-4985-b789-d1a1db399f40" providerId="ADAL" clId="{2EABF12E-DCDD-436F-83B2-C08EA543460D}" dt="2024-07-23T04:27:34.180" v="447" actId="1076"/>
        <pc:sldMkLst>
          <pc:docMk/>
          <pc:sldMk cId="3768052764" sldId="269"/>
        </pc:sldMkLst>
        <pc:picChg chg="add mod">
          <ac:chgData name="Linh Phan" userId="228774c6-8676-4985-b789-d1a1db399f40" providerId="ADAL" clId="{2EABF12E-DCDD-436F-83B2-C08EA543460D}" dt="2024-07-23T04:27:34.180" v="447" actId="1076"/>
          <ac:picMkLst>
            <pc:docMk/>
            <pc:sldMk cId="3768052764" sldId="269"/>
            <ac:picMk id="2" creationId="{004D5963-32F0-2344-EDBE-CC17E31EF198}"/>
          </ac:picMkLst>
        </pc:picChg>
        <pc:picChg chg="del">
          <ac:chgData name="Linh Phan" userId="228774c6-8676-4985-b789-d1a1db399f40" providerId="ADAL" clId="{2EABF12E-DCDD-436F-83B2-C08EA543460D}" dt="2024-07-23T04:26:31.433" v="434" actId="478"/>
          <ac:picMkLst>
            <pc:docMk/>
            <pc:sldMk cId="3768052764" sldId="269"/>
            <ac:picMk id="8" creationId="{00000000-0000-0000-0000-000000000000}"/>
          </ac:picMkLst>
        </pc:picChg>
        <pc:picChg chg="mod">
          <ac:chgData name="Linh Phan" userId="228774c6-8676-4985-b789-d1a1db399f40" providerId="ADAL" clId="{2EABF12E-DCDD-436F-83B2-C08EA543460D}" dt="2024-07-23T04:27:32.178" v="446" actId="1076"/>
          <ac:picMkLst>
            <pc:docMk/>
            <pc:sldMk cId="3768052764" sldId="269"/>
            <ac:picMk id="11" creationId="{00000000-0000-0000-0000-000000000000}"/>
          </ac:picMkLst>
        </pc:picChg>
      </pc:sldChg>
      <pc:sldChg chg="addSp modSp mod modAnim">
        <pc:chgData name="Linh Phan" userId="228774c6-8676-4985-b789-d1a1db399f40" providerId="ADAL" clId="{2EABF12E-DCDD-436F-83B2-C08EA543460D}" dt="2024-06-25T15:51:02.345" v="173" actId="1076"/>
        <pc:sldMkLst>
          <pc:docMk/>
          <pc:sldMk cId="3392112230" sldId="272"/>
        </pc:sldMkLst>
        <pc:spChg chg="mod">
          <ac:chgData name="Linh Phan" userId="228774c6-8676-4985-b789-d1a1db399f40" providerId="ADAL" clId="{2EABF12E-DCDD-436F-83B2-C08EA543460D}" dt="2024-06-25T15:50:54.751" v="170" actId="1076"/>
          <ac:spMkLst>
            <pc:docMk/>
            <pc:sldMk cId="3392112230" sldId="272"/>
            <ac:spMk id="5" creationId="{BB458C72-FDA9-CBFD-4E64-E8A9E74A784C}"/>
          </ac:spMkLst>
        </pc:spChg>
        <pc:spChg chg="mod">
          <ac:chgData name="Linh Phan" userId="228774c6-8676-4985-b789-d1a1db399f40" providerId="ADAL" clId="{2EABF12E-DCDD-436F-83B2-C08EA543460D}" dt="2024-06-25T15:50:49.908" v="168" actId="20577"/>
          <ac:spMkLst>
            <pc:docMk/>
            <pc:sldMk cId="3392112230" sldId="272"/>
            <ac:spMk id="6" creationId="{C4964DFF-2F76-9240-9D41-92F68EC53E9B}"/>
          </ac:spMkLst>
        </pc:spChg>
        <pc:spChg chg="mod">
          <ac:chgData name="Linh Phan" userId="228774c6-8676-4985-b789-d1a1db399f40" providerId="ADAL" clId="{2EABF12E-DCDD-436F-83B2-C08EA543460D}" dt="2024-06-25T15:50:19.056" v="101" actId="20577"/>
          <ac:spMkLst>
            <pc:docMk/>
            <pc:sldMk cId="3392112230" sldId="272"/>
            <ac:spMk id="29" creationId="{077457E4-D0C7-912E-66FF-AD24B6A31006}"/>
          </ac:spMkLst>
        </pc:spChg>
        <pc:spChg chg="mod">
          <ac:chgData name="Linh Phan" userId="228774c6-8676-4985-b789-d1a1db399f40" providerId="ADAL" clId="{2EABF12E-DCDD-436F-83B2-C08EA543460D}" dt="2024-06-25T15:50:21.934" v="103" actId="20577"/>
          <ac:spMkLst>
            <pc:docMk/>
            <pc:sldMk cId="3392112230" sldId="272"/>
            <ac:spMk id="53" creationId="{44F878FF-46DD-8682-6E7A-171A07DF228B}"/>
          </ac:spMkLst>
        </pc:spChg>
        <pc:grpChg chg="add mod">
          <ac:chgData name="Linh Phan" userId="228774c6-8676-4985-b789-d1a1db399f40" providerId="ADAL" clId="{2EABF12E-DCDD-436F-83B2-C08EA543460D}" dt="2024-06-25T15:50:57.565" v="171" actId="1076"/>
          <ac:grpSpMkLst>
            <pc:docMk/>
            <pc:sldMk cId="3392112230" sldId="272"/>
            <ac:grpSpMk id="2" creationId="{7E875F97-99F1-C4DA-2283-D0305B57643E}"/>
          </ac:grpSpMkLst>
        </pc:grpChg>
        <pc:grpChg chg="mod">
          <ac:chgData name="Linh Phan" userId="228774c6-8676-4985-b789-d1a1db399f40" providerId="ADAL" clId="{2EABF12E-DCDD-436F-83B2-C08EA543460D}" dt="2024-06-25T15:51:02.345" v="173" actId="1076"/>
          <ac:grpSpMkLst>
            <pc:docMk/>
            <pc:sldMk cId="3392112230" sldId="272"/>
            <ac:grpSpMk id="24" creationId="{E16727DE-ED99-B35A-049F-F7F27B447F8D}"/>
          </ac:grpSpMkLst>
        </pc:grpChg>
        <pc:grpChg chg="mod">
          <ac:chgData name="Linh Phan" userId="228774c6-8676-4985-b789-d1a1db399f40" providerId="ADAL" clId="{2EABF12E-DCDD-436F-83B2-C08EA543460D}" dt="2024-06-25T15:50:25.497" v="104" actId="1076"/>
          <ac:grpSpMkLst>
            <pc:docMk/>
            <pc:sldMk cId="3392112230" sldId="272"/>
            <ac:grpSpMk id="27" creationId="{BA323DB3-885C-8AFD-D095-2365CA10672B}"/>
          </ac:grpSpMkLst>
        </pc:grpChg>
        <pc:grpChg chg="mod">
          <ac:chgData name="Linh Phan" userId="228774c6-8676-4985-b789-d1a1db399f40" providerId="ADAL" clId="{2EABF12E-DCDD-436F-83B2-C08EA543460D}" dt="2024-06-25T15:50:58.784" v="172" actId="1076"/>
          <ac:grpSpMkLst>
            <pc:docMk/>
            <pc:sldMk cId="3392112230" sldId="272"/>
            <ac:grpSpMk id="52" creationId="{4DE92F73-624F-9F48-F356-3BDBBC9A90A9}"/>
          </ac:grpSpMkLst>
        </pc:grpChg>
      </pc:sldChg>
      <pc:sldChg chg="modSp mod">
        <pc:chgData name="Linh Phan" userId="228774c6-8676-4985-b789-d1a1db399f40" providerId="ADAL" clId="{2EABF12E-DCDD-436F-83B2-C08EA543460D}" dt="2024-06-25T10:22:11.618" v="11"/>
        <pc:sldMkLst>
          <pc:docMk/>
          <pc:sldMk cId="698456000" sldId="302"/>
        </pc:sldMkLst>
        <pc:spChg chg="mod">
          <ac:chgData name="Linh Phan" userId="228774c6-8676-4985-b789-d1a1db399f40" providerId="ADAL" clId="{2EABF12E-DCDD-436F-83B2-C08EA543460D}" dt="2024-06-25T10:22:11.618" v="11"/>
          <ac:spMkLst>
            <pc:docMk/>
            <pc:sldMk cId="698456000" sldId="302"/>
            <ac:spMk id="5" creationId="{8F23762C-8E79-96F5-2372-3431B019AABF}"/>
          </ac:spMkLst>
        </pc:spChg>
      </pc:sldChg>
      <pc:sldChg chg="modSp mod">
        <pc:chgData name="Linh Phan" userId="228774c6-8676-4985-b789-d1a1db399f40" providerId="ADAL" clId="{2EABF12E-DCDD-436F-83B2-C08EA543460D}" dt="2024-06-25T10:22:03.992" v="10" actId="20577"/>
        <pc:sldMkLst>
          <pc:docMk/>
          <pc:sldMk cId="905869954" sldId="315"/>
        </pc:sldMkLst>
        <pc:spChg chg="mod">
          <ac:chgData name="Linh Phan" userId="228774c6-8676-4985-b789-d1a1db399f40" providerId="ADAL" clId="{2EABF12E-DCDD-436F-83B2-C08EA543460D}" dt="2024-06-25T10:22:03.992" v="10" actId="20577"/>
          <ac:spMkLst>
            <pc:docMk/>
            <pc:sldMk cId="905869954" sldId="315"/>
            <ac:spMk id="3" creationId="{C97E1361-52FD-4B98-BBB4-26267F32D85A}"/>
          </ac:spMkLst>
        </pc:spChg>
      </pc:sldChg>
      <pc:sldChg chg="modSp mod">
        <pc:chgData name="Linh Phan" userId="228774c6-8676-4985-b789-d1a1db399f40" providerId="ADAL" clId="{2EABF12E-DCDD-436F-83B2-C08EA543460D}" dt="2024-06-25T10:22:14.369" v="12"/>
        <pc:sldMkLst>
          <pc:docMk/>
          <pc:sldMk cId="4285271621" sldId="316"/>
        </pc:sldMkLst>
        <pc:spChg chg="mod">
          <ac:chgData name="Linh Phan" userId="228774c6-8676-4985-b789-d1a1db399f40" providerId="ADAL" clId="{2EABF12E-DCDD-436F-83B2-C08EA543460D}" dt="2024-06-25T10:22:14.369" v="12"/>
          <ac:spMkLst>
            <pc:docMk/>
            <pc:sldMk cId="4285271621" sldId="316"/>
            <ac:spMk id="5" creationId="{128C8154-EAC9-9780-9110-57539D0D0BBE}"/>
          </ac:spMkLst>
        </pc:spChg>
      </pc:sldChg>
      <pc:sldChg chg="modSp add mod">
        <pc:chgData name="Linh Phan" userId="228774c6-8676-4985-b789-d1a1db399f40" providerId="ADAL" clId="{2EABF12E-DCDD-436F-83B2-C08EA543460D}" dt="2024-06-25T15:48:34.633" v="98" actId="1076"/>
        <pc:sldMkLst>
          <pc:docMk/>
          <pc:sldMk cId="1236490238" sldId="321"/>
        </pc:sldMkLst>
        <pc:spChg chg="mod">
          <ac:chgData name="Linh Phan" userId="228774c6-8676-4985-b789-d1a1db399f40" providerId="ADAL" clId="{2EABF12E-DCDD-436F-83B2-C08EA543460D}" dt="2024-06-25T15:48:28.948" v="96" actId="14100"/>
          <ac:spMkLst>
            <pc:docMk/>
            <pc:sldMk cId="1236490238" sldId="321"/>
            <ac:spMk id="4" creationId="{275F32DD-97D9-8327-F2A3-4753BF1951C7}"/>
          </ac:spMkLst>
        </pc:spChg>
        <pc:spChg chg="mod">
          <ac:chgData name="Linh Phan" userId="228774c6-8676-4985-b789-d1a1db399f40" providerId="ADAL" clId="{2EABF12E-DCDD-436F-83B2-C08EA543460D}" dt="2024-06-25T15:48:31.123" v="97" actId="1076"/>
          <ac:spMkLst>
            <pc:docMk/>
            <pc:sldMk cId="1236490238" sldId="321"/>
            <ac:spMk id="5" creationId="{151191A6-DC03-5296-472A-DFBD8558EBE6}"/>
          </ac:spMkLst>
        </pc:spChg>
        <pc:grpChg chg="mod">
          <ac:chgData name="Linh Phan" userId="228774c6-8676-4985-b789-d1a1db399f40" providerId="ADAL" clId="{2EABF12E-DCDD-436F-83B2-C08EA543460D}" dt="2024-06-25T15:48:34.633" v="98" actId="1076"/>
          <ac:grpSpMkLst>
            <pc:docMk/>
            <pc:sldMk cId="1236490238" sldId="321"/>
            <ac:grpSpMk id="3" creationId="{C5B3DBFF-4B43-B39B-67CD-AFFF4009D760}"/>
          </ac:grpSpMkLst>
        </pc:grpChg>
      </pc:sldChg>
      <pc:sldChg chg="modSp modAnim">
        <pc:chgData name="Linh Phan" userId="228774c6-8676-4985-b789-d1a1db399f40" providerId="ADAL" clId="{2EABF12E-DCDD-436F-83B2-C08EA543460D}" dt="2024-06-27T09:04:50.553" v="423"/>
        <pc:sldMkLst>
          <pc:docMk/>
          <pc:sldMk cId="2274213775" sldId="322"/>
        </pc:sldMkLst>
        <pc:spChg chg="mod">
          <ac:chgData name="Linh Phan" userId="228774c6-8676-4985-b789-d1a1db399f40" providerId="ADAL" clId="{2EABF12E-DCDD-436F-83B2-C08EA543460D}" dt="2024-06-27T09:04:50.553" v="423"/>
          <ac:spMkLst>
            <pc:docMk/>
            <pc:sldMk cId="2274213775" sldId="322"/>
            <ac:spMk id="20" creationId="{C20D4988-AB76-7217-B6D1-8BFB95FEE462}"/>
          </ac:spMkLst>
        </pc:spChg>
      </pc:sldChg>
      <pc:sldChg chg="modSp mod">
        <pc:chgData name="Linh Phan" userId="228774c6-8676-4985-b789-d1a1db399f40" providerId="ADAL" clId="{2EABF12E-DCDD-436F-83B2-C08EA543460D}" dt="2024-06-25T10:22:16.677" v="13"/>
        <pc:sldMkLst>
          <pc:docMk/>
          <pc:sldMk cId="2879982037" sldId="331"/>
        </pc:sldMkLst>
        <pc:spChg chg="mod">
          <ac:chgData name="Linh Phan" userId="228774c6-8676-4985-b789-d1a1db399f40" providerId="ADAL" clId="{2EABF12E-DCDD-436F-83B2-C08EA543460D}" dt="2024-06-25T10:22:16.677" v="13"/>
          <ac:spMkLst>
            <pc:docMk/>
            <pc:sldMk cId="2879982037" sldId="331"/>
            <ac:spMk id="5" creationId="{128C8154-EAC9-9780-9110-57539D0D0BBE}"/>
          </ac:spMkLst>
        </pc:spChg>
      </pc:sldChg>
      <pc:sldChg chg="add del">
        <pc:chgData name="Linh Phan" userId="228774c6-8676-4985-b789-d1a1db399f40" providerId="ADAL" clId="{2EABF12E-DCDD-436F-83B2-C08EA543460D}" dt="2024-06-25T15:48:10.292" v="90" actId="47"/>
        <pc:sldMkLst>
          <pc:docMk/>
          <pc:sldMk cId="2120375926" sldId="342"/>
        </pc:sldMkLst>
      </pc:sldChg>
      <pc:sldChg chg="add">
        <pc:chgData name="Linh Phan" userId="228774c6-8676-4985-b789-d1a1db399f40" providerId="ADAL" clId="{2EABF12E-DCDD-436F-83B2-C08EA543460D}" dt="2024-06-25T15:50:04.308" v="99"/>
        <pc:sldMkLst>
          <pc:docMk/>
          <pc:sldMk cId="3530809432" sldId="346"/>
        </pc:sldMkLst>
      </pc:sldChg>
      <pc:sldChg chg="modSp add mod">
        <pc:chgData name="Linh Phan" userId="228774c6-8676-4985-b789-d1a1db399f40" providerId="ADAL" clId="{2EABF12E-DCDD-436F-83B2-C08EA543460D}" dt="2024-06-25T15:53:16.486" v="270" actId="14100"/>
        <pc:sldMkLst>
          <pc:docMk/>
          <pc:sldMk cId="783536007" sldId="347"/>
        </pc:sldMkLst>
        <pc:spChg chg="mod">
          <ac:chgData name="Linh Phan" userId="228774c6-8676-4985-b789-d1a1db399f40" providerId="ADAL" clId="{2EABF12E-DCDD-436F-83B2-C08EA543460D}" dt="2024-06-25T15:52:43.345" v="262" actId="14100"/>
          <ac:spMkLst>
            <pc:docMk/>
            <pc:sldMk cId="783536007" sldId="347"/>
            <ac:spMk id="5" creationId="{018AD89B-885D-983C-F4F6-FC485515F49D}"/>
          </ac:spMkLst>
        </pc:spChg>
        <pc:spChg chg="mod">
          <ac:chgData name="Linh Phan" userId="228774c6-8676-4985-b789-d1a1db399f40" providerId="ADAL" clId="{2EABF12E-DCDD-436F-83B2-C08EA543460D}" dt="2024-06-25T15:52:19.251" v="252" actId="1076"/>
          <ac:spMkLst>
            <pc:docMk/>
            <pc:sldMk cId="783536007" sldId="347"/>
            <ac:spMk id="6" creationId="{4D1DA2F5-D9A5-C765-0E47-25DD326F3067}"/>
          </ac:spMkLst>
        </pc:spChg>
        <pc:spChg chg="mod">
          <ac:chgData name="Linh Phan" userId="228774c6-8676-4985-b789-d1a1db399f40" providerId="ADAL" clId="{2EABF12E-DCDD-436F-83B2-C08EA543460D}" dt="2024-06-25T15:52:54.601" v="265"/>
          <ac:spMkLst>
            <pc:docMk/>
            <pc:sldMk cId="783536007" sldId="347"/>
            <ac:spMk id="7" creationId="{1713963F-2894-56F2-E53C-4371936FB85C}"/>
          </ac:spMkLst>
        </pc:spChg>
        <pc:spChg chg="mod">
          <ac:chgData name="Linh Phan" userId="228774c6-8676-4985-b789-d1a1db399f40" providerId="ADAL" clId="{2EABF12E-DCDD-436F-83B2-C08EA543460D}" dt="2024-06-25T15:52:50.081" v="264"/>
          <ac:spMkLst>
            <pc:docMk/>
            <pc:sldMk cId="783536007" sldId="347"/>
            <ac:spMk id="8" creationId="{72E080E8-9CBE-7E1E-25CC-340E27A4D017}"/>
          </ac:spMkLst>
        </pc:spChg>
        <pc:spChg chg="mod">
          <ac:chgData name="Linh Phan" userId="228774c6-8676-4985-b789-d1a1db399f40" providerId="ADAL" clId="{2EABF12E-DCDD-436F-83B2-C08EA543460D}" dt="2024-06-25T15:52:59.327" v="266"/>
          <ac:spMkLst>
            <pc:docMk/>
            <pc:sldMk cId="783536007" sldId="347"/>
            <ac:spMk id="9" creationId="{98AC7C36-17E6-7D99-2014-5789447F054D}"/>
          </ac:spMkLst>
        </pc:spChg>
        <pc:spChg chg="mod">
          <ac:chgData name="Linh Phan" userId="228774c6-8676-4985-b789-d1a1db399f40" providerId="ADAL" clId="{2EABF12E-DCDD-436F-83B2-C08EA543460D}" dt="2024-06-25T15:53:16.486" v="270" actId="14100"/>
          <ac:spMkLst>
            <pc:docMk/>
            <pc:sldMk cId="783536007" sldId="347"/>
            <ac:spMk id="10" creationId="{F26A5EAB-E5AD-94BE-45D6-5F46AA945CA3}"/>
          </ac:spMkLst>
        </pc:spChg>
        <pc:picChg chg="mod">
          <ac:chgData name="Linh Phan" userId="228774c6-8676-4985-b789-d1a1db399f40" providerId="ADAL" clId="{2EABF12E-DCDD-436F-83B2-C08EA543460D}" dt="2024-06-25T15:51:59.018" v="244" actId="255"/>
          <ac:picMkLst>
            <pc:docMk/>
            <pc:sldMk cId="783536007" sldId="347"/>
            <ac:picMk id="9218" creationId="{00000000-0000-0000-0000-000000000000}"/>
          </ac:picMkLst>
        </pc:picChg>
      </pc:sldChg>
      <pc:sldChg chg="add">
        <pc:chgData name="Linh Phan" userId="228774c6-8676-4985-b789-d1a1db399f40" providerId="ADAL" clId="{2EABF12E-DCDD-436F-83B2-C08EA543460D}" dt="2024-06-25T15:50:04.308" v="99"/>
        <pc:sldMkLst>
          <pc:docMk/>
          <pc:sldMk cId="3720497129" sldId="352"/>
        </pc:sldMkLst>
      </pc:sldChg>
      <pc:sldChg chg="modSp add mod">
        <pc:chgData name="Linh Phan" userId="228774c6-8676-4985-b789-d1a1db399f40" providerId="ADAL" clId="{2EABF12E-DCDD-436F-83B2-C08EA543460D}" dt="2024-06-25T16:00:34.481" v="408" actId="113"/>
        <pc:sldMkLst>
          <pc:docMk/>
          <pc:sldMk cId="4063359725" sldId="353"/>
        </pc:sldMkLst>
        <pc:spChg chg="mod">
          <ac:chgData name="Linh Phan" userId="228774c6-8676-4985-b789-d1a1db399f40" providerId="ADAL" clId="{2EABF12E-DCDD-436F-83B2-C08EA543460D}" dt="2024-06-25T16:00:34.481" v="408" actId="113"/>
          <ac:spMkLst>
            <pc:docMk/>
            <pc:sldMk cId="4063359725" sldId="353"/>
            <ac:spMk id="5" creationId="{018AD89B-885D-983C-F4F6-FC485515F49D}"/>
          </ac:spMkLst>
        </pc:spChg>
        <pc:spChg chg="mod">
          <ac:chgData name="Linh Phan" userId="228774c6-8676-4985-b789-d1a1db399f40" providerId="ADAL" clId="{2EABF12E-DCDD-436F-83B2-C08EA543460D}" dt="2024-06-25T15:54:40.341" v="290" actId="14100"/>
          <ac:spMkLst>
            <pc:docMk/>
            <pc:sldMk cId="4063359725" sldId="353"/>
            <ac:spMk id="6" creationId="{4D1DA2F5-D9A5-C765-0E47-25DD326F3067}"/>
          </ac:spMkLst>
        </pc:spChg>
        <pc:spChg chg="mod">
          <ac:chgData name="Linh Phan" userId="228774c6-8676-4985-b789-d1a1db399f40" providerId="ADAL" clId="{2EABF12E-DCDD-436F-83B2-C08EA543460D}" dt="2024-06-25T15:54:53.720" v="296" actId="14100"/>
          <ac:spMkLst>
            <pc:docMk/>
            <pc:sldMk cId="4063359725" sldId="353"/>
            <ac:spMk id="7" creationId="{1713963F-2894-56F2-E53C-4371936FB85C}"/>
          </ac:spMkLst>
        </pc:spChg>
        <pc:spChg chg="mod">
          <ac:chgData name="Linh Phan" userId="228774c6-8676-4985-b789-d1a1db399f40" providerId="ADAL" clId="{2EABF12E-DCDD-436F-83B2-C08EA543460D}" dt="2024-06-25T15:55:09.607" v="301" actId="20577"/>
          <ac:spMkLst>
            <pc:docMk/>
            <pc:sldMk cId="4063359725" sldId="353"/>
            <ac:spMk id="8" creationId="{72E080E8-9CBE-7E1E-25CC-340E27A4D017}"/>
          </ac:spMkLst>
        </pc:spChg>
        <pc:spChg chg="mod">
          <ac:chgData name="Linh Phan" userId="228774c6-8676-4985-b789-d1a1db399f40" providerId="ADAL" clId="{2EABF12E-DCDD-436F-83B2-C08EA543460D}" dt="2024-06-25T15:55:12.008" v="302" actId="20577"/>
          <ac:spMkLst>
            <pc:docMk/>
            <pc:sldMk cId="4063359725" sldId="353"/>
            <ac:spMk id="9" creationId="{98AC7C36-17E6-7D99-2014-5789447F054D}"/>
          </ac:spMkLst>
        </pc:spChg>
        <pc:spChg chg="mod">
          <ac:chgData name="Linh Phan" userId="228774c6-8676-4985-b789-d1a1db399f40" providerId="ADAL" clId="{2EABF12E-DCDD-436F-83B2-C08EA543460D}" dt="2024-06-25T15:55:23.279" v="307" actId="14100"/>
          <ac:spMkLst>
            <pc:docMk/>
            <pc:sldMk cId="4063359725" sldId="353"/>
            <ac:spMk id="10" creationId="{F26A5EAB-E5AD-94BE-45D6-5F46AA945CA3}"/>
          </ac:spMkLst>
        </pc:spChg>
        <pc:picChg chg="mod">
          <ac:chgData name="Linh Phan" userId="228774c6-8676-4985-b789-d1a1db399f40" providerId="ADAL" clId="{2EABF12E-DCDD-436F-83B2-C08EA543460D}" dt="2024-06-25T15:53:39.926" v="271" actId="255"/>
          <ac:picMkLst>
            <pc:docMk/>
            <pc:sldMk cId="4063359725" sldId="353"/>
            <ac:picMk id="9218" creationId="{00000000-0000-0000-0000-000000000000}"/>
          </ac:picMkLst>
        </pc:picChg>
      </pc:sldChg>
      <pc:sldChg chg="addSp delSp modSp add mod delAnim modAnim">
        <pc:chgData name="Linh Phan" userId="228774c6-8676-4985-b789-d1a1db399f40" providerId="ADAL" clId="{2EABF12E-DCDD-436F-83B2-C08EA543460D}" dt="2024-06-25T15:57:15.089" v="345" actId="14100"/>
        <pc:sldMkLst>
          <pc:docMk/>
          <pc:sldMk cId="1588835438" sldId="354"/>
        </pc:sldMkLst>
        <pc:spChg chg="add mod">
          <ac:chgData name="Linh Phan" userId="228774c6-8676-4985-b789-d1a1db399f40" providerId="ADAL" clId="{2EABF12E-DCDD-436F-83B2-C08EA543460D}" dt="2024-06-25T15:55:52.370" v="309"/>
          <ac:spMkLst>
            <pc:docMk/>
            <pc:sldMk cId="1588835438" sldId="354"/>
            <ac:spMk id="2" creationId="{BC6BA38A-F6FE-F378-01C5-1DD00119C59E}"/>
          </ac:spMkLst>
        </pc:spChg>
        <pc:spChg chg="add mod">
          <ac:chgData name="Linh Phan" userId="228774c6-8676-4985-b789-d1a1db399f40" providerId="ADAL" clId="{2EABF12E-DCDD-436F-83B2-C08EA543460D}" dt="2024-06-25T15:55:52.370" v="309"/>
          <ac:spMkLst>
            <pc:docMk/>
            <pc:sldMk cId="1588835438" sldId="354"/>
            <ac:spMk id="3" creationId="{C2867CC3-0954-40B5-8E68-5F925AE452A7}"/>
          </ac:spMkLst>
        </pc:spChg>
        <pc:spChg chg="add mod">
          <ac:chgData name="Linh Phan" userId="228774c6-8676-4985-b789-d1a1db399f40" providerId="ADAL" clId="{2EABF12E-DCDD-436F-83B2-C08EA543460D}" dt="2024-06-25T15:55:52.370" v="309"/>
          <ac:spMkLst>
            <pc:docMk/>
            <pc:sldMk cId="1588835438" sldId="354"/>
            <ac:spMk id="4" creationId="{E98C6950-D694-7C11-265C-1648E37E4A00}"/>
          </ac:spMkLst>
        </pc:spChg>
        <pc:spChg chg="del">
          <ac:chgData name="Linh Phan" userId="228774c6-8676-4985-b789-d1a1db399f40" providerId="ADAL" clId="{2EABF12E-DCDD-436F-83B2-C08EA543460D}" dt="2024-06-25T15:55:52.069" v="308" actId="478"/>
          <ac:spMkLst>
            <pc:docMk/>
            <pc:sldMk cId="1588835438" sldId="354"/>
            <ac:spMk id="5" creationId="{018AD89B-885D-983C-F4F6-FC485515F49D}"/>
          </ac:spMkLst>
        </pc:spChg>
        <pc:spChg chg="del">
          <ac:chgData name="Linh Phan" userId="228774c6-8676-4985-b789-d1a1db399f40" providerId="ADAL" clId="{2EABF12E-DCDD-436F-83B2-C08EA543460D}" dt="2024-06-25T15:55:52.069" v="308" actId="478"/>
          <ac:spMkLst>
            <pc:docMk/>
            <pc:sldMk cId="1588835438" sldId="354"/>
            <ac:spMk id="6" creationId="{4D1DA2F5-D9A5-C765-0E47-25DD326F3067}"/>
          </ac:spMkLst>
        </pc:spChg>
        <pc:spChg chg="del">
          <ac:chgData name="Linh Phan" userId="228774c6-8676-4985-b789-d1a1db399f40" providerId="ADAL" clId="{2EABF12E-DCDD-436F-83B2-C08EA543460D}" dt="2024-06-25T15:55:52.069" v="308" actId="478"/>
          <ac:spMkLst>
            <pc:docMk/>
            <pc:sldMk cId="1588835438" sldId="354"/>
            <ac:spMk id="7" creationId="{1713963F-2894-56F2-E53C-4371936FB85C}"/>
          </ac:spMkLst>
        </pc:spChg>
        <pc:spChg chg="del">
          <ac:chgData name="Linh Phan" userId="228774c6-8676-4985-b789-d1a1db399f40" providerId="ADAL" clId="{2EABF12E-DCDD-436F-83B2-C08EA543460D}" dt="2024-06-25T15:55:52.069" v="308" actId="478"/>
          <ac:spMkLst>
            <pc:docMk/>
            <pc:sldMk cId="1588835438" sldId="354"/>
            <ac:spMk id="8" creationId="{72E080E8-9CBE-7E1E-25CC-340E27A4D017}"/>
          </ac:spMkLst>
        </pc:spChg>
        <pc:spChg chg="del">
          <ac:chgData name="Linh Phan" userId="228774c6-8676-4985-b789-d1a1db399f40" providerId="ADAL" clId="{2EABF12E-DCDD-436F-83B2-C08EA543460D}" dt="2024-06-25T15:55:55.616" v="311" actId="478"/>
          <ac:spMkLst>
            <pc:docMk/>
            <pc:sldMk cId="1588835438" sldId="354"/>
            <ac:spMk id="9" creationId="{98AC7C36-17E6-7D99-2014-5789447F054D}"/>
          </ac:spMkLst>
        </pc:spChg>
        <pc:spChg chg="del">
          <ac:chgData name="Linh Phan" userId="228774c6-8676-4985-b789-d1a1db399f40" providerId="ADAL" clId="{2EABF12E-DCDD-436F-83B2-C08EA543460D}" dt="2024-06-25T15:55:52.069" v="308" actId="478"/>
          <ac:spMkLst>
            <pc:docMk/>
            <pc:sldMk cId="1588835438" sldId="354"/>
            <ac:spMk id="10" creationId="{F26A5EAB-E5AD-94BE-45D6-5F46AA945CA3}"/>
          </ac:spMkLst>
        </pc:spChg>
        <pc:spChg chg="add mod">
          <ac:chgData name="Linh Phan" userId="228774c6-8676-4985-b789-d1a1db399f40" providerId="ADAL" clId="{2EABF12E-DCDD-436F-83B2-C08EA543460D}" dt="2024-06-25T15:55:52.370" v="309"/>
          <ac:spMkLst>
            <pc:docMk/>
            <pc:sldMk cId="1588835438" sldId="354"/>
            <ac:spMk id="11" creationId="{2C524FCB-2635-47B1-3F06-246415FBAC39}"/>
          </ac:spMkLst>
        </pc:spChg>
        <pc:spChg chg="add mod">
          <ac:chgData name="Linh Phan" userId="228774c6-8676-4985-b789-d1a1db399f40" providerId="ADAL" clId="{2EABF12E-DCDD-436F-83B2-C08EA543460D}" dt="2024-06-25T15:55:52.370" v="309"/>
          <ac:spMkLst>
            <pc:docMk/>
            <pc:sldMk cId="1588835438" sldId="354"/>
            <ac:spMk id="12" creationId="{92C9A84B-AD7B-945C-D066-EC2386A88961}"/>
          </ac:spMkLst>
        </pc:spChg>
        <pc:spChg chg="add mod">
          <ac:chgData name="Linh Phan" userId="228774c6-8676-4985-b789-d1a1db399f40" providerId="ADAL" clId="{2EABF12E-DCDD-436F-83B2-C08EA543460D}" dt="2024-06-25T15:55:52.370" v="309"/>
          <ac:spMkLst>
            <pc:docMk/>
            <pc:sldMk cId="1588835438" sldId="354"/>
            <ac:spMk id="13" creationId="{8C073E23-9839-F096-4E70-D08C5B3C8C1B}"/>
          </ac:spMkLst>
        </pc:spChg>
        <pc:spChg chg="add mod">
          <ac:chgData name="Linh Phan" userId="228774c6-8676-4985-b789-d1a1db399f40" providerId="ADAL" clId="{2EABF12E-DCDD-436F-83B2-C08EA543460D}" dt="2024-06-25T15:56:29.040" v="328" actId="20577"/>
          <ac:spMkLst>
            <pc:docMk/>
            <pc:sldMk cId="1588835438" sldId="354"/>
            <ac:spMk id="14" creationId="{D184042D-9388-29DA-2920-DD4DEBC6ABB6}"/>
          </ac:spMkLst>
        </pc:spChg>
        <pc:spChg chg="add mod">
          <ac:chgData name="Linh Phan" userId="228774c6-8676-4985-b789-d1a1db399f40" providerId="ADAL" clId="{2EABF12E-DCDD-436F-83B2-C08EA543460D}" dt="2024-06-25T15:56:36.109" v="330" actId="14100"/>
          <ac:spMkLst>
            <pc:docMk/>
            <pc:sldMk cId="1588835438" sldId="354"/>
            <ac:spMk id="15" creationId="{E1E25379-A160-7F39-03AC-A147972B6577}"/>
          </ac:spMkLst>
        </pc:spChg>
        <pc:spChg chg="add mod">
          <ac:chgData name="Linh Phan" userId="228774c6-8676-4985-b789-d1a1db399f40" providerId="ADAL" clId="{2EABF12E-DCDD-436F-83B2-C08EA543460D}" dt="2024-06-25T15:57:06.280" v="342" actId="2710"/>
          <ac:spMkLst>
            <pc:docMk/>
            <pc:sldMk cId="1588835438" sldId="354"/>
            <ac:spMk id="16" creationId="{24AD0C40-A3D8-EC67-5228-9C1783ADE474}"/>
          </ac:spMkLst>
        </pc:spChg>
        <pc:spChg chg="add mod">
          <ac:chgData name="Linh Phan" userId="228774c6-8676-4985-b789-d1a1db399f40" providerId="ADAL" clId="{2EABF12E-DCDD-436F-83B2-C08EA543460D}" dt="2024-06-25T15:56:47.573" v="334" actId="20577"/>
          <ac:spMkLst>
            <pc:docMk/>
            <pc:sldMk cId="1588835438" sldId="354"/>
            <ac:spMk id="17" creationId="{5126C103-8246-C2E4-DC52-262629EF3532}"/>
          </ac:spMkLst>
        </pc:spChg>
        <pc:spChg chg="add mod">
          <ac:chgData name="Linh Phan" userId="228774c6-8676-4985-b789-d1a1db399f40" providerId="ADAL" clId="{2EABF12E-DCDD-436F-83B2-C08EA543460D}" dt="2024-06-25T15:57:15.089" v="345" actId="14100"/>
          <ac:spMkLst>
            <pc:docMk/>
            <pc:sldMk cId="1588835438" sldId="354"/>
            <ac:spMk id="18" creationId="{C78C0E2A-A334-7420-0E28-C33DE2DD12B0}"/>
          </ac:spMkLst>
        </pc:spChg>
        <pc:spChg chg="add mod">
          <ac:chgData name="Linh Phan" userId="228774c6-8676-4985-b789-d1a1db399f40" providerId="ADAL" clId="{2EABF12E-DCDD-436F-83B2-C08EA543460D}" dt="2024-06-25T15:56:57.736" v="339" actId="14100"/>
          <ac:spMkLst>
            <pc:docMk/>
            <pc:sldMk cId="1588835438" sldId="354"/>
            <ac:spMk id="19" creationId="{2F208FA8-DC79-BB57-733F-EAE52C629ADE}"/>
          </ac:spMkLst>
        </pc:spChg>
        <pc:picChg chg="mod">
          <ac:chgData name="Linh Phan" userId="228774c6-8676-4985-b789-d1a1db399f40" providerId="ADAL" clId="{2EABF12E-DCDD-436F-83B2-C08EA543460D}" dt="2024-06-25T15:56:27.116" v="327" actId="255"/>
          <ac:picMkLst>
            <pc:docMk/>
            <pc:sldMk cId="1588835438" sldId="354"/>
            <ac:picMk id="9218" creationId="{00000000-0000-0000-0000-000000000000}"/>
          </ac:picMkLst>
        </pc:picChg>
      </pc:sldChg>
      <pc:sldChg chg="modSp add mod">
        <pc:chgData name="Linh Phan" userId="228774c6-8676-4985-b789-d1a1db399f40" providerId="ADAL" clId="{2EABF12E-DCDD-436F-83B2-C08EA543460D}" dt="2024-06-25T16:00:05.254" v="398" actId="1076"/>
        <pc:sldMkLst>
          <pc:docMk/>
          <pc:sldMk cId="1494004925" sldId="355"/>
        </pc:sldMkLst>
        <pc:spChg chg="mod">
          <ac:chgData name="Linh Phan" userId="228774c6-8676-4985-b789-d1a1db399f40" providerId="ADAL" clId="{2EABF12E-DCDD-436F-83B2-C08EA543460D}" dt="2024-06-25T16:00:03.030" v="397" actId="14100"/>
          <ac:spMkLst>
            <pc:docMk/>
            <pc:sldMk cId="1494004925" sldId="355"/>
            <ac:spMk id="5" creationId="{018AD89B-885D-983C-F4F6-FC485515F49D}"/>
          </ac:spMkLst>
        </pc:spChg>
        <pc:spChg chg="mod">
          <ac:chgData name="Linh Phan" userId="228774c6-8676-4985-b789-d1a1db399f40" providerId="ADAL" clId="{2EABF12E-DCDD-436F-83B2-C08EA543460D}" dt="2024-06-25T15:59:54.794" v="395" actId="1076"/>
          <ac:spMkLst>
            <pc:docMk/>
            <pc:sldMk cId="1494004925" sldId="355"/>
            <ac:spMk id="6" creationId="{4D1DA2F5-D9A5-C765-0E47-25DD326F3067}"/>
          </ac:spMkLst>
        </pc:spChg>
        <pc:spChg chg="mod">
          <ac:chgData name="Linh Phan" userId="228774c6-8676-4985-b789-d1a1db399f40" providerId="ADAL" clId="{2EABF12E-DCDD-436F-83B2-C08EA543460D}" dt="2024-06-25T16:00:00.827" v="396" actId="14100"/>
          <ac:spMkLst>
            <pc:docMk/>
            <pc:sldMk cId="1494004925" sldId="355"/>
            <ac:spMk id="7" creationId="{1713963F-2894-56F2-E53C-4371936FB85C}"/>
          </ac:spMkLst>
        </pc:spChg>
        <pc:spChg chg="mod">
          <ac:chgData name="Linh Phan" userId="228774c6-8676-4985-b789-d1a1db399f40" providerId="ADAL" clId="{2EABF12E-DCDD-436F-83B2-C08EA543460D}" dt="2024-06-25T15:59:54.794" v="395" actId="1076"/>
          <ac:spMkLst>
            <pc:docMk/>
            <pc:sldMk cId="1494004925" sldId="355"/>
            <ac:spMk id="8" creationId="{72E080E8-9CBE-7E1E-25CC-340E27A4D017}"/>
          </ac:spMkLst>
        </pc:spChg>
        <pc:spChg chg="mod">
          <ac:chgData name="Linh Phan" userId="228774c6-8676-4985-b789-d1a1db399f40" providerId="ADAL" clId="{2EABF12E-DCDD-436F-83B2-C08EA543460D}" dt="2024-06-25T16:00:00.827" v="396" actId="14100"/>
          <ac:spMkLst>
            <pc:docMk/>
            <pc:sldMk cId="1494004925" sldId="355"/>
            <ac:spMk id="9" creationId="{98AC7C36-17E6-7D99-2014-5789447F054D}"/>
          </ac:spMkLst>
        </pc:spChg>
        <pc:spChg chg="mod">
          <ac:chgData name="Linh Phan" userId="228774c6-8676-4985-b789-d1a1db399f40" providerId="ADAL" clId="{2EABF12E-DCDD-436F-83B2-C08EA543460D}" dt="2024-06-25T16:00:05.254" v="398" actId="1076"/>
          <ac:spMkLst>
            <pc:docMk/>
            <pc:sldMk cId="1494004925" sldId="355"/>
            <ac:spMk id="10" creationId="{F26A5EAB-E5AD-94BE-45D6-5F46AA945CA3}"/>
          </ac:spMkLst>
        </pc:spChg>
        <pc:picChg chg="mod">
          <ac:chgData name="Linh Phan" userId="228774c6-8676-4985-b789-d1a1db399f40" providerId="ADAL" clId="{2EABF12E-DCDD-436F-83B2-C08EA543460D}" dt="2024-06-25T15:59:10.837" v="380" actId="255"/>
          <ac:picMkLst>
            <pc:docMk/>
            <pc:sldMk cId="1494004925" sldId="355"/>
            <ac:picMk id="9218" creationId="{00000000-0000-0000-0000-000000000000}"/>
          </ac:picMkLst>
        </pc:picChg>
      </pc:sldChg>
      <pc:sldChg chg="addSp delSp modSp add mod delAnim modAnim">
        <pc:chgData name="Linh Phan" userId="228774c6-8676-4985-b789-d1a1db399f40" providerId="ADAL" clId="{2EABF12E-DCDD-436F-83B2-C08EA543460D}" dt="2024-06-25T16:01:22.833" v="419" actId="1076"/>
        <pc:sldMkLst>
          <pc:docMk/>
          <pc:sldMk cId="1934393869" sldId="356"/>
        </pc:sldMkLst>
        <pc:spChg chg="add mod">
          <ac:chgData name="Linh Phan" userId="228774c6-8676-4985-b789-d1a1db399f40" providerId="ADAL" clId="{2EABF12E-DCDD-436F-83B2-C08EA543460D}" dt="2024-06-25T16:00:27.230" v="405" actId="113"/>
          <ac:spMkLst>
            <pc:docMk/>
            <pc:sldMk cId="1934393869" sldId="356"/>
            <ac:spMk id="2" creationId="{67DB5298-A26D-8232-7C70-DCDB2411A141}"/>
          </ac:spMkLst>
        </pc:spChg>
        <pc:spChg chg="add mod">
          <ac:chgData name="Linh Phan" userId="228774c6-8676-4985-b789-d1a1db399f40" providerId="ADAL" clId="{2EABF12E-DCDD-436F-83B2-C08EA543460D}" dt="2024-06-25T16:00:50.299" v="410" actId="2710"/>
          <ac:spMkLst>
            <pc:docMk/>
            <pc:sldMk cId="1934393869" sldId="356"/>
            <ac:spMk id="3" creationId="{3A24FB63-FEAE-1440-1252-0B1847AEA097}"/>
          </ac:spMkLst>
        </pc:spChg>
        <pc:spChg chg="add mod">
          <ac:chgData name="Linh Phan" userId="228774c6-8676-4985-b789-d1a1db399f40" providerId="ADAL" clId="{2EABF12E-DCDD-436F-83B2-C08EA543460D}" dt="2024-06-25T16:01:07.887" v="414" actId="20577"/>
          <ac:spMkLst>
            <pc:docMk/>
            <pc:sldMk cId="1934393869" sldId="356"/>
            <ac:spMk id="4" creationId="{3D42C8E5-4517-A8BF-6C07-6A9532FC0C56}"/>
          </ac:spMkLst>
        </pc:spChg>
        <pc:spChg chg="del">
          <ac:chgData name="Linh Phan" userId="228774c6-8676-4985-b789-d1a1db399f40" providerId="ADAL" clId="{2EABF12E-DCDD-436F-83B2-C08EA543460D}" dt="2024-06-25T16:00:14.461" v="399" actId="478"/>
          <ac:spMkLst>
            <pc:docMk/>
            <pc:sldMk cId="1934393869" sldId="356"/>
            <ac:spMk id="5" creationId="{018AD89B-885D-983C-F4F6-FC485515F49D}"/>
          </ac:spMkLst>
        </pc:spChg>
        <pc:spChg chg="del">
          <ac:chgData name="Linh Phan" userId="228774c6-8676-4985-b789-d1a1db399f40" providerId="ADAL" clId="{2EABF12E-DCDD-436F-83B2-C08EA543460D}" dt="2024-06-25T16:00:14.461" v="399" actId="478"/>
          <ac:spMkLst>
            <pc:docMk/>
            <pc:sldMk cId="1934393869" sldId="356"/>
            <ac:spMk id="6" creationId="{4D1DA2F5-D9A5-C765-0E47-25DD326F3067}"/>
          </ac:spMkLst>
        </pc:spChg>
        <pc:spChg chg="del">
          <ac:chgData name="Linh Phan" userId="228774c6-8676-4985-b789-d1a1db399f40" providerId="ADAL" clId="{2EABF12E-DCDD-436F-83B2-C08EA543460D}" dt="2024-06-25T16:00:14.461" v="399" actId="478"/>
          <ac:spMkLst>
            <pc:docMk/>
            <pc:sldMk cId="1934393869" sldId="356"/>
            <ac:spMk id="7" creationId="{1713963F-2894-56F2-E53C-4371936FB85C}"/>
          </ac:spMkLst>
        </pc:spChg>
        <pc:spChg chg="del">
          <ac:chgData name="Linh Phan" userId="228774c6-8676-4985-b789-d1a1db399f40" providerId="ADAL" clId="{2EABF12E-DCDD-436F-83B2-C08EA543460D}" dt="2024-06-25T16:00:14.461" v="399" actId="478"/>
          <ac:spMkLst>
            <pc:docMk/>
            <pc:sldMk cId="1934393869" sldId="356"/>
            <ac:spMk id="8" creationId="{72E080E8-9CBE-7E1E-25CC-340E27A4D017}"/>
          </ac:spMkLst>
        </pc:spChg>
        <pc:spChg chg="del">
          <ac:chgData name="Linh Phan" userId="228774c6-8676-4985-b789-d1a1db399f40" providerId="ADAL" clId="{2EABF12E-DCDD-436F-83B2-C08EA543460D}" dt="2024-06-25T16:00:14.461" v="399" actId="478"/>
          <ac:spMkLst>
            <pc:docMk/>
            <pc:sldMk cId="1934393869" sldId="356"/>
            <ac:spMk id="9" creationId="{98AC7C36-17E6-7D99-2014-5789447F054D}"/>
          </ac:spMkLst>
        </pc:spChg>
        <pc:spChg chg="del">
          <ac:chgData name="Linh Phan" userId="228774c6-8676-4985-b789-d1a1db399f40" providerId="ADAL" clId="{2EABF12E-DCDD-436F-83B2-C08EA543460D}" dt="2024-06-25T16:00:14.461" v="399" actId="478"/>
          <ac:spMkLst>
            <pc:docMk/>
            <pc:sldMk cId="1934393869" sldId="356"/>
            <ac:spMk id="10" creationId="{F26A5EAB-E5AD-94BE-45D6-5F46AA945CA3}"/>
          </ac:spMkLst>
        </pc:spChg>
        <pc:spChg chg="add mod">
          <ac:chgData name="Linh Phan" userId="228774c6-8676-4985-b789-d1a1db399f40" providerId="ADAL" clId="{2EABF12E-DCDD-436F-83B2-C08EA543460D}" dt="2024-06-25T16:01:00.097" v="412" actId="2710"/>
          <ac:spMkLst>
            <pc:docMk/>
            <pc:sldMk cId="1934393869" sldId="356"/>
            <ac:spMk id="11" creationId="{E9562F72-3160-03ED-663D-E317A1761D50}"/>
          </ac:spMkLst>
        </pc:spChg>
        <pc:spChg chg="add mod">
          <ac:chgData name="Linh Phan" userId="228774c6-8676-4985-b789-d1a1db399f40" providerId="ADAL" clId="{2EABF12E-DCDD-436F-83B2-C08EA543460D}" dt="2024-06-25T16:01:16.184" v="416"/>
          <ac:spMkLst>
            <pc:docMk/>
            <pc:sldMk cId="1934393869" sldId="356"/>
            <ac:spMk id="12" creationId="{1BDDD6D0-CD8F-15DD-1B1B-BDCF7812F904}"/>
          </ac:spMkLst>
        </pc:spChg>
        <pc:spChg chg="add mod">
          <ac:chgData name="Linh Phan" userId="228774c6-8676-4985-b789-d1a1db399f40" providerId="ADAL" clId="{2EABF12E-DCDD-436F-83B2-C08EA543460D}" dt="2024-06-25T16:01:22.833" v="419" actId="1076"/>
          <ac:spMkLst>
            <pc:docMk/>
            <pc:sldMk cId="1934393869" sldId="356"/>
            <ac:spMk id="13" creationId="{9EAF7FD8-1733-C814-0B1B-9AECAED00EB6}"/>
          </ac:spMkLst>
        </pc:spChg>
      </pc:sldChg>
      <pc:sldChg chg="add del">
        <pc:chgData name="Linh Phan" userId="228774c6-8676-4985-b789-d1a1db399f40" providerId="ADAL" clId="{2EABF12E-DCDD-436F-83B2-C08EA543460D}" dt="2024-06-25T15:47:07.300" v="85" actId="47"/>
        <pc:sldMkLst>
          <pc:docMk/>
          <pc:sldMk cId="0" sldId="460"/>
        </pc:sldMkLst>
      </pc:sldChg>
      <pc:sldChg chg="addSp delSp modSp add mod modTransition delAnim modAnim">
        <pc:chgData name="Linh Phan" userId="228774c6-8676-4985-b789-d1a1db399f40" providerId="ADAL" clId="{2EABF12E-DCDD-436F-83B2-C08EA543460D}" dt="2024-06-25T15:46:57.895" v="84" actId="1440"/>
        <pc:sldMkLst>
          <pc:docMk/>
          <pc:sldMk cId="4098693527" sldId="461"/>
        </pc:sldMkLst>
        <pc:spChg chg="del">
          <ac:chgData name="Linh Phan" userId="228774c6-8676-4985-b789-d1a1db399f40" providerId="ADAL" clId="{2EABF12E-DCDD-436F-83B2-C08EA543460D}" dt="2024-06-25T15:45:43.502" v="16" actId="478"/>
          <ac:spMkLst>
            <pc:docMk/>
            <pc:sldMk cId="4098693527" sldId="461"/>
            <ac:spMk id="14" creationId="{99E3F4CA-0596-A506-38E7-97EBCED57B2A}"/>
          </ac:spMkLst>
        </pc:spChg>
        <pc:spChg chg="add mod">
          <ac:chgData name="Linh Phan" userId="228774c6-8676-4985-b789-d1a1db399f40" providerId="ADAL" clId="{2EABF12E-DCDD-436F-83B2-C08EA543460D}" dt="2024-06-25T15:46:16.500" v="77" actId="20577"/>
          <ac:spMkLst>
            <pc:docMk/>
            <pc:sldMk cId="4098693527" sldId="461"/>
            <ac:spMk id="15" creationId="{8BAAA5B9-7439-C772-AD95-CE36E9B65804}"/>
          </ac:spMkLst>
        </pc:spChg>
        <pc:spChg chg="del">
          <ac:chgData name="Linh Phan" userId="228774c6-8676-4985-b789-d1a1db399f40" providerId="ADAL" clId="{2EABF12E-DCDD-436F-83B2-C08EA543460D}" dt="2024-06-25T15:45:43.502" v="16" actId="478"/>
          <ac:spMkLst>
            <pc:docMk/>
            <pc:sldMk cId="4098693527" sldId="461"/>
            <ac:spMk id="20" creationId="{ADB9D6AF-9EA0-5C31-3534-9B6C905A12B2}"/>
          </ac:spMkLst>
        </pc:spChg>
        <pc:grpChg chg="del">
          <ac:chgData name="Linh Phan" userId="228774c6-8676-4985-b789-d1a1db399f40" providerId="ADAL" clId="{2EABF12E-DCDD-436F-83B2-C08EA543460D}" dt="2024-06-25T15:45:44.221" v="17" actId="478"/>
          <ac:grpSpMkLst>
            <pc:docMk/>
            <pc:sldMk cId="4098693527" sldId="461"/>
            <ac:grpSpMk id="2" creationId="{643A7120-E9F7-9C86-47FE-DAEE7A20C8B6}"/>
          </ac:grpSpMkLst>
        </pc:grpChg>
        <pc:grpChg chg="del">
          <ac:chgData name="Linh Phan" userId="228774c6-8676-4985-b789-d1a1db399f40" providerId="ADAL" clId="{2EABF12E-DCDD-436F-83B2-C08EA543460D}" dt="2024-06-25T15:45:43.502" v="16" actId="478"/>
          <ac:grpSpMkLst>
            <pc:docMk/>
            <pc:sldMk cId="4098693527" sldId="461"/>
            <ac:grpSpMk id="5" creationId="{6978DFF5-8B33-032F-6121-0C5C48D7AC46}"/>
          </ac:grpSpMkLst>
        </pc:grpChg>
        <pc:grpChg chg="del">
          <ac:chgData name="Linh Phan" userId="228774c6-8676-4985-b789-d1a1db399f40" providerId="ADAL" clId="{2EABF12E-DCDD-436F-83B2-C08EA543460D}" dt="2024-06-25T15:45:44.658" v="18" actId="478"/>
          <ac:grpSpMkLst>
            <pc:docMk/>
            <pc:sldMk cId="4098693527" sldId="461"/>
            <ac:grpSpMk id="11" creationId="{10689F66-F7DB-5A76-1841-BE6496E2BFA8}"/>
          </ac:grpSpMkLst>
        </pc:grpChg>
        <pc:picChg chg="add mod">
          <ac:chgData name="Linh Phan" userId="228774c6-8676-4985-b789-d1a1db399f40" providerId="ADAL" clId="{2EABF12E-DCDD-436F-83B2-C08EA543460D}" dt="2024-06-25T15:46:57.895" v="84" actId="1440"/>
          <ac:picMkLst>
            <pc:docMk/>
            <pc:sldMk cId="4098693527" sldId="461"/>
            <ac:picMk id="16" creationId="{A71CD806-39BE-11C9-313E-23E9A84E453A}"/>
          </ac:picMkLst>
        </pc:picChg>
      </pc:sldChg>
      <pc:sldChg chg="delSp add del">
        <pc:chgData name="Linh Phan" userId="228774c6-8676-4985-b789-d1a1db399f40" providerId="ADAL" clId="{2EABF12E-DCDD-436F-83B2-C08EA543460D}" dt="2024-06-25T15:48:09.605" v="89" actId="47"/>
        <pc:sldMkLst>
          <pc:docMk/>
          <pc:sldMk cId="849533134" sldId="462"/>
        </pc:sldMkLst>
        <pc:spChg chg="del">
          <ac:chgData name="Linh Phan" userId="228774c6-8676-4985-b789-d1a1db399f40" providerId="ADAL" clId="{2EABF12E-DCDD-436F-83B2-C08EA543460D}" dt="2024-06-25T15:47:28.839" v="88" actId="478"/>
          <ac:spMkLst>
            <pc:docMk/>
            <pc:sldMk cId="849533134" sldId="462"/>
            <ac:spMk id="1031" creationId="{42A4FC2C-047E-45A5-965D-8E1E3BF09BC6}"/>
          </ac:spMkLst>
        </pc:spChg>
        <pc:grpChg chg="del">
          <ac:chgData name="Linh Phan" userId="228774c6-8676-4985-b789-d1a1db399f40" providerId="ADAL" clId="{2EABF12E-DCDD-436F-83B2-C08EA543460D}" dt="2024-06-25T15:47:28.839" v="88" actId="478"/>
          <ac:grpSpMkLst>
            <pc:docMk/>
            <pc:sldMk cId="849533134" sldId="462"/>
            <ac:grpSpMk id="6" creationId="{219CCD43-F97D-D02B-5EC3-F55DE5C42408}"/>
          </ac:grpSpMkLst>
        </pc:grpChg>
        <pc:picChg chg="del">
          <ac:chgData name="Linh Phan" userId="228774c6-8676-4985-b789-d1a1db399f40" providerId="ADAL" clId="{2EABF12E-DCDD-436F-83B2-C08EA543460D}" dt="2024-06-25T15:47:28.839" v="88" actId="478"/>
          <ac:picMkLst>
            <pc:docMk/>
            <pc:sldMk cId="849533134" sldId="462"/>
            <ac:picMk id="1026" creationId="{46002B54-37E2-1281-CA64-E470BBE09AE3}"/>
          </ac:picMkLst>
        </pc:picChg>
      </pc:sldChg>
      <pc:sldChg chg="modSp add mod">
        <pc:chgData name="Linh Phan" userId="228774c6-8676-4985-b789-d1a1db399f40" providerId="ADAL" clId="{2EABF12E-DCDD-436F-83B2-C08EA543460D}" dt="2024-06-25T15:51:29.422" v="243" actId="1076"/>
        <pc:sldMkLst>
          <pc:docMk/>
          <pc:sldMk cId="2319021192" sldId="462"/>
        </pc:sldMkLst>
        <pc:spChg chg="mod">
          <ac:chgData name="Linh Phan" userId="228774c6-8676-4985-b789-d1a1db399f40" providerId="ADAL" clId="{2EABF12E-DCDD-436F-83B2-C08EA543460D}" dt="2024-06-25T15:51:29.422" v="243" actId="1076"/>
          <ac:spMkLst>
            <pc:docMk/>
            <pc:sldMk cId="2319021192" sldId="462"/>
            <ac:spMk id="11" creationId="{5B93F9D5-40CE-91F5-56FF-D5DCD3D9D4F3}"/>
          </ac:spMkLst>
        </pc:spChg>
      </pc:sldChg>
      <pc:sldChg chg="modSp modAnim">
        <pc:chgData name="Linh Phan" userId="228774c6-8676-4985-b789-d1a1db399f40" providerId="ADAL" clId="{2EABF12E-DCDD-436F-83B2-C08EA543460D}" dt="2024-06-27T09:04:41.483" v="421"/>
        <pc:sldMkLst>
          <pc:docMk/>
          <pc:sldMk cId="3730508374" sldId="476"/>
        </pc:sldMkLst>
        <pc:spChg chg="mod">
          <ac:chgData name="Linh Phan" userId="228774c6-8676-4985-b789-d1a1db399f40" providerId="ADAL" clId="{2EABF12E-DCDD-436F-83B2-C08EA543460D}" dt="2024-06-27T09:04:41.483" v="421"/>
          <ac:spMkLst>
            <pc:docMk/>
            <pc:sldMk cId="3730508374" sldId="476"/>
            <ac:spMk id="20" creationId="{897208E3-5ADB-2E2E-5674-D36D180B0D7E}"/>
          </ac:spMkLst>
        </pc:spChg>
      </pc:sldChg>
      <pc:sldMasterChg chg="del delSldLayout">
        <pc:chgData name="Linh Phan" userId="228774c6-8676-4985-b789-d1a1db399f40" providerId="ADAL" clId="{2EABF12E-DCDD-436F-83B2-C08EA543460D}" dt="2024-06-25T15:47:07.300" v="85" actId="47"/>
        <pc:sldMasterMkLst>
          <pc:docMk/>
          <pc:sldMasterMk cId="2889924508" sldId="2147483660"/>
        </pc:sldMasterMkLst>
        <pc:sldLayoutChg chg="del">
          <pc:chgData name="Linh Phan" userId="228774c6-8676-4985-b789-d1a1db399f40" providerId="ADAL" clId="{2EABF12E-DCDD-436F-83B2-C08EA543460D}" dt="2024-06-25T15:47:07.300" v="85" actId="47"/>
          <pc:sldLayoutMkLst>
            <pc:docMk/>
            <pc:sldMasterMk cId="2889924508" sldId="2147483660"/>
            <pc:sldLayoutMk cId="1961082377" sldId="2147483661"/>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4246735234" sldId="2147483662"/>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3204986095" sldId="2147483663"/>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1752329180" sldId="2147483664"/>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3069878424" sldId="2147483665"/>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1556415113" sldId="2147483666"/>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527752836" sldId="2147483667"/>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1287240553" sldId="2147483668"/>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3486896997" sldId="2147483669"/>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1250812386" sldId="2147483670"/>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1327748422" sldId="2147483671"/>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2198749723" sldId="2147483672"/>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4239260410" sldId="2147483673"/>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2801236862" sldId="2147483674"/>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374088500" sldId="2147483675"/>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4225358825" sldId="2147483676"/>
          </pc:sldLayoutMkLst>
        </pc:sldLayoutChg>
        <pc:sldLayoutChg chg="del">
          <pc:chgData name="Linh Phan" userId="228774c6-8676-4985-b789-d1a1db399f40" providerId="ADAL" clId="{2EABF12E-DCDD-436F-83B2-C08EA543460D}" dt="2024-06-25T15:47:07.300" v="85" actId="47"/>
          <pc:sldLayoutMkLst>
            <pc:docMk/>
            <pc:sldMasterMk cId="2889924508" sldId="2147483660"/>
            <pc:sldLayoutMk cId="3462016650"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8759F-83E7-472E-B289-22B16E3FC424}"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255A4-A9A8-4902-B015-F21C40CA2F46}" type="slidenum">
              <a:rPr lang="en-US" smtClean="0"/>
              <a:t>‹#›</a:t>
            </a:fld>
            <a:endParaRPr lang="en-US"/>
          </a:p>
        </p:txBody>
      </p:sp>
    </p:spTree>
    <p:extLst>
      <p:ext uri="{BB962C8B-B14F-4D97-AF65-F5344CB8AC3E}">
        <p14:creationId xmlns:p14="http://schemas.microsoft.com/office/powerpoint/2010/main" val="195540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Nhấn vào mũi tên để chuyển sang slide Khởi động.</a:t>
            </a:r>
          </a:p>
        </p:txBody>
      </p:sp>
      <p:sp>
        <p:nvSpPr>
          <p:cNvPr id="4" name="Slide Number Placeholder 3"/>
          <p:cNvSpPr>
            <a:spLocks noGrp="1"/>
          </p:cNvSpPr>
          <p:nvPr>
            <p:ph type="sldNum" sz="quarter" idx="5"/>
          </p:nvPr>
        </p:nvSpPr>
        <p:spPr/>
        <p:txBody>
          <a:bodyPr/>
          <a:lstStyle/>
          <a:p>
            <a:fld id="{7EA255A4-A9A8-4902-B015-F21C40CA2F46}" type="slidenum">
              <a:rPr lang="en-US" smtClean="0"/>
              <a:t>1</a:t>
            </a:fld>
            <a:endParaRPr lang="en-US"/>
          </a:p>
        </p:txBody>
      </p:sp>
    </p:spTree>
    <p:extLst>
      <p:ext uri="{BB962C8B-B14F-4D97-AF65-F5344CB8AC3E}">
        <p14:creationId xmlns:p14="http://schemas.microsoft.com/office/powerpoint/2010/main" val="4242667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A255A4-A9A8-4902-B015-F21C40CA2F46}" type="slidenum">
              <a:rPr lang="en-US" smtClean="0"/>
              <a:t>11</a:t>
            </a:fld>
            <a:endParaRPr lang="en-US"/>
          </a:p>
        </p:txBody>
      </p:sp>
    </p:spTree>
    <p:extLst>
      <p:ext uri="{BB962C8B-B14F-4D97-AF65-F5344CB8AC3E}">
        <p14:creationId xmlns:p14="http://schemas.microsoft.com/office/powerpoint/2010/main" val="286529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A255A4-A9A8-4902-B015-F21C40CA2F46}" type="slidenum">
              <a:rPr lang="en-US" smtClean="0"/>
              <a:t>19</a:t>
            </a:fld>
            <a:endParaRPr lang="en-US"/>
          </a:p>
        </p:txBody>
      </p:sp>
    </p:spTree>
    <p:extLst>
      <p:ext uri="{BB962C8B-B14F-4D97-AF65-F5344CB8AC3E}">
        <p14:creationId xmlns:p14="http://schemas.microsoft.com/office/powerpoint/2010/main" val="211068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A255A4-A9A8-4902-B015-F21C40CA2F46}" type="slidenum">
              <a:rPr lang="en-US" smtClean="0"/>
              <a:t>20</a:t>
            </a:fld>
            <a:endParaRPr lang="en-US"/>
          </a:p>
        </p:txBody>
      </p:sp>
    </p:spTree>
    <p:extLst>
      <p:ext uri="{BB962C8B-B14F-4D97-AF65-F5344CB8AC3E}">
        <p14:creationId xmlns:p14="http://schemas.microsoft.com/office/powerpoint/2010/main" val="2278361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A255A4-A9A8-4902-B015-F21C40CA2F46}" type="slidenum">
              <a:rPr lang="en-US" smtClean="0"/>
              <a:t>21</a:t>
            </a:fld>
            <a:endParaRPr lang="en-US"/>
          </a:p>
        </p:txBody>
      </p:sp>
    </p:spTree>
    <p:extLst>
      <p:ext uri="{BB962C8B-B14F-4D97-AF65-F5344CB8AC3E}">
        <p14:creationId xmlns:p14="http://schemas.microsoft.com/office/powerpoint/2010/main" val="46855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6.svg"/><Relationship Id="rId7"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video" Target="../media/media2.mp4"/><Relationship Id="rId16" Type="http://schemas.openxmlformats.org/officeDocument/2006/relationships/image" Target="../media/image52.svg"/><Relationship Id="rId1" Type="http://schemas.microsoft.com/office/2007/relationships/media" Target="../media/media2.mp4"/><Relationship Id="rId6" Type="http://schemas.openxmlformats.org/officeDocument/2006/relationships/image" Target="../media/image6.svg"/><Relationship Id="rId11" Type="http://schemas.openxmlformats.org/officeDocument/2006/relationships/image" Target="../media/image47.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notesSlide" Target="../notesSlides/notesSlide2.xml"/><Relationship Id="rId9" Type="http://schemas.openxmlformats.org/officeDocument/2006/relationships/image" Target="../media/image45.pn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svg"/><Relationship Id="rId7" Type="http://schemas.openxmlformats.org/officeDocument/2006/relationships/image" Target="../media/image5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svg"/><Relationship Id="rId10" Type="http://schemas.openxmlformats.org/officeDocument/2006/relationships/image" Target="../media/image59.svg"/><Relationship Id="rId4" Type="http://schemas.openxmlformats.org/officeDocument/2006/relationships/image" Target="../media/image1.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svg"/><Relationship Id="rId7" Type="http://schemas.openxmlformats.org/officeDocument/2006/relationships/image" Target="../media/image6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svg"/><Relationship Id="rId7" Type="http://schemas.openxmlformats.org/officeDocument/2006/relationships/image" Target="../media/image6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svg"/><Relationship Id="rId7" Type="http://schemas.openxmlformats.org/officeDocument/2006/relationships/image" Target="../media/image6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svg"/><Relationship Id="rId7" Type="http://schemas.openxmlformats.org/officeDocument/2006/relationships/image" Target="../media/image7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5.png"/><Relationship Id="rId7"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svg"/><Relationship Id="rId3" Type="http://schemas.openxmlformats.org/officeDocument/2006/relationships/image" Target="../media/image28.svg"/><Relationship Id="rId7" Type="http://schemas.openxmlformats.org/officeDocument/2006/relationships/image" Target="../media/image4.svg"/><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2.svg"/><Relationship Id="rId5" Type="http://schemas.openxmlformats.org/officeDocument/2006/relationships/image" Target="../media/image30.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svg"/><Relationship Id="rId3" Type="http://schemas.openxmlformats.org/officeDocument/2006/relationships/image" Target="../media/image28.svg"/><Relationship Id="rId7" Type="http://schemas.openxmlformats.org/officeDocument/2006/relationships/image" Target="../media/image4.svg"/><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2.svg"/><Relationship Id="rId5" Type="http://schemas.openxmlformats.org/officeDocument/2006/relationships/image" Target="../media/image30.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svg"/><Relationship Id="rId7"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svg"/><Relationship Id="rId7"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06521" y="-18156"/>
            <a:ext cx="2319674" cy="130745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032" y="259994"/>
            <a:ext cx="1965405" cy="18867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007" y="8071647"/>
            <a:ext cx="2215353" cy="2215353"/>
          </a:xfrm>
          <a:prstGeom prst="rect">
            <a:avLst/>
          </a:prstGeom>
        </p:spPr>
      </p:pic>
      <p:sp>
        <p:nvSpPr>
          <p:cNvPr id="13" name="TextBox 13"/>
          <p:cNvSpPr txBox="1"/>
          <p:nvPr/>
        </p:nvSpPr>
        <p:spPr>
          <a:xfrm>
            <a:off x="1048046" y="3410910"/>
            <a:ext cx="16191907" cy="3465179"/>
          </a:xfrm>
          <a:prstGeom prst="rect">
            <a:avLst/>
          </a:prstGeom>
        </p:spPr>
        <p:txBody>
          <a:bodyPr wrap="square" lIns="0" tIns="0" rIns="0" bIns="0" rtlCol="0" anchor="t">
            <a:spAutoFit/>
          </a:bodyPr>
          <a:lstStyle/>
          <a:p>
            <a:pPr algn="ctr">
              <a:lnSpc>
                <a:spcPct val="150000"/>
              </a:lnSpc>
            </a:pPr>
            <a:r>
              <a:rPr lang="en-US" sz="8000" b="1" dirty="0">
                <a:solidFill>
                  <a:srgbClr val="531139"/>
                </a:solidFill>
                <a:latin typeface="Arial" panose="020B0604020202020204" pitchFamily="34" charset="0"/>
                <a:cs typeface="Arial" panose="020B0604020202020204" pitchFamily="34" charset="0"/>
              </a:rPr>
              <a:t>CHÀO MỪNG CÁC EM ĐẾN VỚI BÀI GIẢNG NGÀY HÔM NAY!</a:t>
            </a:r>
          </a:p>
        </p:txBody>
      </p:sp>
      <p:pic>
        <p:nvPicPr>
          <p:cNvPr id="2" name="Picture 1">
            <a:hlinkClick r:id="rId9" action="ppaction://hlinksldjump"/>
            <a:extLst>
              <a:ext uri="{FF2B5EF4-FFF2-40B4-BE49-F238E27FC236}">
                <a16:creationId xmlns:a16="http://schemas.microsoft.com/office/drawing/2014/main" id="{004D5963-32F0-2344-EDBE-CC17E31EF198}"/>
              </a:ext>
            </a:extLst>
          </p:cNvPr>
          <p:cNvPicPr>
            <a:picLocks noChangeAspect="1"/>
          </p:cNvPicPr>
          <p:nvPr/>
        </p:nvPicPr>
        <p:blipFill>
          <a:blip r:embed="rId10"/>
          <a:stretch>
            <a:fillRect/>
          </a:stretch>
        </p:blipFill>
        <p:spPr>
          <a:xfrm>
            <a:off x="15544800" y="8883140"/>
            <a:ext cx="2438400" cy="1382089"/>
          </a:xfrm>
          <a:prstGeom prst="rect">
            <a:avLst/>
          </a:prstGeom>
        </p:spPr>
      </p:pic>
    </p:spTree>
    <p:extLst>
      <p:ext uri="{BB962C8B-B14F-4D97-AF65-F5344CB8AC3E}">
        <p14:creationId xmlns:p14="http://schemas.microsoft.com/office/powerpoint/2010/main" val="37680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a:extLst>
            <a:ext uri="{FF2B5EF4-FFF2-40B4-BE49-F238E27FC236}">
              <a16:creationId xmlns:a16="http://schemas.microsoft.com/office/drawing/2014/main" id="{1A68FC43-7128-4132-3F86-0B0F37346259}"/>
            </a:ext>
          </a:extLst>
        </p:cNvPr>
        <p:cNvGrpSpPr/>
        <p:nvPr/>
      </p:nvGrpSpPr>
      <p:grpSpPr>
        <a:xfrm>
          <a:off x="0" y="0"/>
          <a:ext cx="0" cy="0"/>
          <a:chOff x="0" y="0"/>
          <a:chExt cx="0" cy="0"/>
        </a:xfrm>
      </p:grpSpPr>
      <p:pic>
        <p:nvPicPr>
          <p:cNvPr id="10" name="Picture 11">
            <a:extLst>
              <a:ext uri="{FF2B5EF4-FFF2-40B4-BE49-F238E27FC236}">
                <a16:creationId xmlns:a16="http://schemas.microsoft.com/office/drawing/2014/main" id="{A28E7477-9A27-3B59-E5F8-BD0C8436E0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9161228"/>
            <a:ext cx="990600" cy="990600"/>
          </a:xfrm>
          <a:prstGeom prst="rect">
            <a:avLst/>
          </a:prstGeom>
        </p:spPr>
      </p:pic>
      <p:pic>
        <p:nvPicPr>
          <p:cNvPr id="2" name="Picture 4">
            <a:extLst>
              <a:ext uri="{FF2B5EF4-FFF2-40B4-BE49-F238E27FC236}">
                <a16:creationId xmlns:a16="http://schemas.microsoft.com/office/drawing/2014/main" id="{01A0984A-EC52-A84C-26C9-15214132A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6930047" y="17822"/>
            <a:ext cx="1475735" cy="1285734"/>
          </a:xfrm>
          <a:prstGeom prst="rect">
            <a:avLst/>
          </a:prstGeom>
        </p:spPr>
      </p:pic>
      <p:sp>
        <p:nvSpPr>
          <p:cNvPr id="5" name="Rectangle: Rounded Corners 4">
            <a:extLst>
              <a:ext uri="{FF2B5EF4-FFF2-40B4-BE49-F238E27FC236}">
                <a16:creationId xmlns:a16="http://schemas.microsoft.com/office/drawing/2014/main" id="{B4AC2982-16BE-B90C-F0C1-D76347949381}"/>
              </a:ext>
            </a:extLst>
          </p:cNvPr>
          <p:cNvSpPr/>
          <p:nvPr/>
        </p:nvSpPr>
        <p:spPr>
          <a:xfrm>
            <a:off x="468086" y="3238498"/>
            <a:ext cx="4953001" cy="27730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Lắng nghe góp ý, nhận xét của thầy cô về bản thân</a:t>
            </a:r>
            <a:endParaRPr lang="vi-VN" sz="35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4A05BB5-C952-A269-C605-88C3D0D67644}"/>
              </a:ext>
            </a:extLst>
          </p:cNvPr>
          <p:cNvSpPr/>
          <p:nvPr/>
        </p:nvSpPr>
        <p:spPr>
          <a:xfrm>
            <a:off x="5861957" y="3238499"/>
            <a:ext cx="5867399" cy="2772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Hợp tác với các bạn, thầy cô để thực hiện các hoạt động mà thầy cô giao</a:t>
            </a:r>
            <a:endParaRPr lang="en-US" sz="35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C3BAEF6E-A074-318A-3300-50972B013173}"/>
              </a:ext>
            </a:extLst>
          </p:cNvPr>
          <p:cNvGrpSpPr/>
          <p:nvPr/>
        </p:nvGrpSpPr>
        <p:grpSpPr>
          <a:xfrm>
            <a:off x="457200" y="157163"/>
            <a:ext cx="15245442" cy="2624137"/>
            <a:chOff x="482920" y="54429"/>
            <a:chExt cx="15245442" cy="2624137"/>
          </a:xfrm>
        </p:grpSpPr>
        <p:sp>
          <p:nvSpPr>
            <p:cNvPr id="8" name="Line Callout 1 (Border and Accent Bar) 3">
              <a:extLst>
                <a:ext uri="{FF2B5EF4-FFF2-40B4-BE49-F238E27FC236}">
                  <a16:creationId xmlns:a16="http://schemas.microsoft.com/office/drawing/2014/main" id="{C71FC833-80B4-A24B-ACA8-0B8BAB77E87C}"/>
                </a:ext>
              </a:extLst>
            </p:cNvPr>
            <p:cNvSpPr/>
            <p:nvPr/>
          </p:nvSpPr>
          <p:spPr>
            <a:xfrm>
              <a:off x="482920" y="511629"/>
              <a:ext cx="14690271" cy="2166937"/>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hành vi, lời nói, việc làm thể hiện tôn trọng sự khác biệt và sống hài hòa với </a:t>
              </a:r>
              <a:r>
                <a:rPr lang="en-US" sz="4000">
                  <a:solidFill>
                    <a:srgbClr val="C00000"/>
                  </a:solidFill>
                  <a:latin typeface="Arial" panose="020B0604020202020204" pitchFamily="34" charset="0"/>
                  <a:cs typeface="Arial" panose="020B0604020202020204" pitchFamily="34" charset="0"/>
                </a:rPr>
                <a:t>thầy cô có thể kể đến</a:t>
              </a:r>
              <a:r>
                <a:rPr lang="vi-VN" sz="4000">
                  <a:solidFill>
                    <a:srgbClr val="C00000"/>
                  </a:solidFill>
                  <a:latin typeface="Arial" panose="020B0604020202020204" pitchFamily="34" charset="0"/>
                  <a:cs typeface="Arial" panose="020B0604020202020204" pitchFamily="34" charset="0"/>
                </a:rPr>
                <a:t> </a:t>
              </a:r>
              <a:r>
                <a:rPr lang="en-US" sz="4000">
                  <a:solidFill>
                    <a:srgbClr val="C00000"/>
                  </a:solidFill>
                  <a:latin typeface="Arial" panose="020B0604020202020204" pitchFamily="34" charset="0"/>
                  <a:cs typeface="Arial" panose="020B0604020202020204" pitchFamily="34" charset="0"/>
                </a:rPr>
                <a:t>như:</a:t>
              </a:r>
              <a:endParaRPr lang="en-US" sz="4000" dirty="0">
                <a:solidFill>
                  <a:srgbClr val="C00000"/>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BB63ABEF-62C7-F7F5-0A61-1EF980C8B8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14649" y="54429"/>
              <a:ext cx="1113713" cy="1113713"/>
            </a:xfrm>
            <a:prstGeom prst="rect">
              <a:avLst/>
            </a:prstGeom>
          </p:spPr>
        </p:pic>
      </p:grpSp>
      <p:sp>
        <p:nvSpPr>
          <p:cNvPr id="4" name="Rectangle: Rounded Corners 3">
            <a:extLst>
              <a:ext uri="{FF2B5EF4-FFF2-40B4-BE49-F238E27FC236}">
                <a16:creationId xmlns:a16="http://schemas.microsoft.com/office/drawing/2014/main" id="{BFB4980D-F60A-AF60-9A91-BBB08A0DBE56}"/>
              </a:ext>
            </a:extLst>
          </p:cNvPr>
          <p:cNvSpPr/>
          <p:nvPr/>
        </p:nvSpPr>
        <p:spPr>
          <a:xfrm>
            <a:off x="12115800" y="3238500"/>
            <a:ext cx="5867399" cy="27730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Chấp nhận sự khác biệt trong phong cách dạy học, làm việc của mỗi thầy cô</a:t>
            </a:r>
            <a:endParaRPr lang="vi-VN" sz="3500" dirty="0">
              <a:solidFill>
                <a:schemeClr val="tx1"/>
              </a:solidFill>
              <a:latin typeface="Arial" panose="020B0604020202020204" pitchFamily="34" charset="0"/>
              <a:cs typeface="Arial" panose="020B0604020202020204" pitchFamily="34" charset="0"/>
            </a:endParaRPr>
          </a:p>
        </p:txBody>
      </p:sp>
      <p:pic>
        <p:nvPicPr>
          <p:cNvPr id="1026" name="Picture 2" descr="Thầy cô muốn được nghe góp ý như thế nào? | Giáo dục Việt Nam">
            <a:extLst>
              <a:ext uri="{FF2B5EF4-FFF2-40B4-BE49-F238E27FC236}">
                <a16:creationId xmlns:a16="http://schemas.microsoft.com/office/drawing/2014/main" id="{DDF9B662-BA04-DBAE-F4C8-8DC2F3CCC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785" y="6468700"/>
            <a:ext cx="4953001" cy="3391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Dạy trẻ kỹ năng sống hợp tác làm sao để trẻ không ỷ lại?">
            <a:extLst>
              <a:ext uri="{FF2B5EF4-FFF2-40B4-BE49-F238E27FC236}">
                <a16:creationId xmlns:a16="http://schemas.microsoft.com/office/drawing/2014/main" id="{426298B8-7AF1-BE45-F609-23B9B52497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2660" y="6468699"/>
            <a:ext cx="5425991" cy="3391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Thầy giáo trẻ hết lòng vì học sinh">
            <a:extLst>
              <a:ext uri="{FF2B5EF4-FFF2-40B4-BE49-F238E27FC236}">
                <a16:creationId xmlns:a16="http://schemas.microsoft.com/office/drawing/2014/main" id="{E4F4EF88-3CF1-613C-6DE8-5EEF7FB7F1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2076" y="6468699"/>
            <a:ext cx="4914846" cy="3391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8598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barn(inVertical)">
                                      <p:cBhvr>
                                        <p:cTn id="3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7400" y="9274629"/>
            <a:ext cx="990600" cy="990600"/>
          </a:xfrm>
          <a:prstGeom prst="rect">
            <a:avLst/>
          </a:prstGeom>
        </p:spPr>
      </p:pic>
      <p:pic>
        <p:nvPicPr>
          <p:cNvPr id="2" name="Picture 4">
            <a:extLst>
              <a:ext uri="{FF2B5EF4-FFF2-40B4-BE49-F238E27FC236}">
                <a16:creationId xmlns:a16="http://schemas.microsoft.com/office/drawing/2014/main" id="{4C5FC40E-F11C-6BBA-E2F0-624B764218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8649">
            <a:off x="16726126" y="41290"/>
            <a:ext cx="1475735" cy="1285734"/>
          </a:xfrm>
          <a:prstGeom prst="rect">
            <a:avLst/>
          </a:prstGeom>
        </p:spPr>
      </p:pic>
      <p:sp>
        <p:nvSpPr>
          <p:cNvPr id="5" name="Freeform 8">
            <a:extLst>
              <a:ext uri="{FF2B5EF4-FFF2-40B4-BE49-F238E27FC236}">
                <a16:creationId xmlns:a16="http://schemas.microsoft.com/office/drawing/2014/main" id="{04E6CE28-D3EA-5C86-4DAF-68284C037489}"/>
              </a:ext>
            </a:extLst>
          </p:cNvPr>
          <p:cNvSpPr/>
          <p:nvPr/>
        </p:nvSpPr>
        <p:spPr>
          <a:xfrm flipH="1">
            <a:off x="228600" y="113331"/>
            <a:ext cx="912351" cy="1400864"/>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2">
            <a:extLst>
              <a:ext uri="{FF2B5EF4-FFF2-40B4-BE49-F238E27FC236}">
                <a16:creationId xmlns:a16="http://schemas.microsoft.com/office/drawing/2014/main" id="{C2448E50-571A-6CA2-1C42-A85999652DCD}"/>
              </a:ext>
            </a:extLst>
          </p:cNvPr>
          <p:cNvSpPr/>
          <p:nvPr/>
        </p:nvSpPr>
        <p:spPr>
          <a:xfrm>
            <a:off x="16996008" y="9245848"/>
            <a:ext cx="914400" cy="990600"/>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60BFD55-2ED1-5F2A-6E8C-8788772F1DD9}"/>
              </a:ext>
            </a:extLst>
          </p:cNvPr>
          <p:cNvGrpSpPr/>
          <p:nvPr/>
        </p:nvGrpSpPr>
        <p:grpSpPr>
          <a:xfrm>
            <a:off x="1465896" y="1197164"/>
            <a:ext cx="15348462" cy="8238211"/>
            <a:chOff x="0" y="-47625"/>
            <a:chExt cx="4042393" cy="2088500"/>
          </a:xfrm>
        </p:grpSpPr>
        <p:sp>
          <p:nvSpPr>
            <p:cNvPr id="14" name="Freeform 4">
              <a:extLst>
                <a:ext uri="{FF2B5EF4-FFF2-40B4-BE49-F238E27FC236}">
                  <a16:creationId xmlns:a16="http://schemas.microsoft.com/office/drawing/2014/main" id="{67450460-4FFD-8BD7-CF91-2EC7580923B2}"/>
                </a:ext>
              </a:extLst>
            </p:cNvPr>
            <p:cNvSpPr/>
            <p:nvPr/>
          </p:nvSpPr>
          <p:spPr>
            <a:xfrm>
              <a:off x="0" y="6256"/>
              <a:ext cx="4042393" cy="2034619"/>
            </a:xfrm>
            <a:custGeom>
              <a:avLst/>
              <a:gdLst/>
              <a:ahLst/>
              <a:cxnLst/>
              <a:rect l="l" t="t" r="r" b="b"/>
              <a:pathLst>
                <a:path w="4042393" h="197977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chemeClr val="accent4">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E2B3077-3D99-35DC-10D1-D02F6E12876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Rectangle 15">
            <a:extLst>
              <a:ext uri="{FF2B5EF4-FFF2-40B4-BE49-F238E27FC236}">
                <a16:creationId xmlns:a16="http://schemas.microsoft.com/office/drawing/2014/main" id="{6103DDD9-9D5A-99D4-2D0C-C27D2AFA9752}"/>
              </a:ext>
            </a:extLst>
          </p:cNvPr>
          <p:cNvSpPr/>
          <p:nvPr/>
        </p:nvSpPr>
        <p:spPr>
          <a:xfrm>
            <a:off x="2807144" y="7098527"/>
            <a:ext cx="12268200"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có thể quan sát và tham khảo thêm video trên</a:t>
            </a:r>
            <a:r>
              <a:rPr lang="vi-VN" sz="4000" b="1">
                <a:latin typeface="Arial" panose="020B0604020202020204" pitchFamily="34" charset="0"/>
                <a:ea typeface="Calibri" panose="020F0502020204030204" pitchFamily="34" charset="0"/>
                <a:cs typeface="Arial" panose="020B0604020202020204" pitchFamily="34" charset="0"/>
              </a:rPr>
              <a:t> về tôn trọng sự khác biệt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9E15D53-B943-5F77-F565-E56A775E800B}"/>
              </a:ext>
            </a:extLst>
          </p:cNvPr>
          <p:cNvGrpSpPr/>
          <p:nvPr/>
        </p:nvGrpSpPr>
        <p:grpSpPr>
          <a:xfrm>
            <a:off x="5702744" y="649320"/>
            <a:ext cx="6501512" cy="1400865"/>
            <a:chOff x="5843364" y="885741"/>
            <a:chExt cx="6501512" cy="1400865"/>
          </a:xfrm>
        </p:grpSpPr>
        <p:pic>
          <p:nvPicPr>
            <p:cNvPr id="18" name="Picture 9">
              <a:extLst>
                <a:ext uri="{FF2B5EF4-FFF2-40B4-BE49-F238E27FC236}">
                  <a16:creationId xmlns:a16="http://schemas.microsoft.com/office/drawing/2014/main" id="{AA81FAD3-5E7E-EC18-DEA8-A5901739A7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893481" y="885741"/>
              <a:ext cx="6451395" cy="1400865"/>
            </a:xfrm>
            <a:prstGeom prst="rect">
              <a:avLst/>
            </a:prstGeom>
          </p:spPr>
        </p:pic>
        <p:sp>
          <p:nvSpPr>
            <p:cNvPr id="19" name="TextBox 18">
              <a:extLst>
                <a:ext uri="{FF2B5EF4-FFF2-40B4-BE49-F238E27FC236}">
                  <a16:creationId xmlns:a16="http://schemas.microsoft.com/office/drawing/2014/main" id="{133EBBEB-63D4-4A1B-8CEF-94E237D71DE5}"/>
                </a:ext>
              </a:extLst>
            </p:cNvPr>
            <p:cNvSpPr txBox="1"/>
            <p:nvPr/>
          </p:nvSpPr>
          <p:spPr>
            <a:xfrm>
              <a:off x="5843364" y="1078343"/>
              <a:ext cx="64770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THAM KHẢO</a:t>
              </a:r>
            </a:p>
          </p:txBody>
        </p:sp>
      </p:grpSp>
      <p:pic>
        <p:nvPicPr>
          <p:cNvPr id="20" name="Picture 3">
            <a:extLst>
              <a:ext uri="{FF2B5EF4-FFF2-40B4-BE49-F238E27FC236}">
                <a16:creationId xmlns:a16="http://schemas.microsoft.com/office/drawing/2014/main" id="{0CED321B-33DA-264C-DCB2-1EA2E36C69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28600" y="7460591"/>
            <a:ext cx="2101555" cy="2775857"/>
          </a:xfrm>
          <a:prstGeom prst="rect">
            <a:avLst/>
          </a:prstGeom>
        </p:spPr>
      </p:pic>
      <p:pic>
        <p:nvPicPr>
          <p:cNvPr id="22" name="KỸ NĂNG TÔN TRỌNG SỰ KHÁC BIỆT 2">
            <a:hlinkClick r:id="" action="ppaction://media"/>
            <a:extLst>
              <a:ext uri="{FF2B5EF4-FFF2-40B4-BE49-F238E27FC236}">
                <a16:creationId xmlns:a16="http://schemas.microsoft.com/office/drawing/2014/main" id="{839C752E-769B-2EB1-0D1A-49082B722F68}"/>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469827" y="2760510"/>
            <a:ext cx="7340600" cy="4129088"/>
          </a:xfrm>
          <a:prstGeom prst="rect">
            <a:avLst/>
          </a:prstGeom>
        </p:spPr>
      </p:pic>
    </p:spTree>
    <p:extLst>
      <p:ext uri="{BB962C8B-B14F-4D97-AF65-F5344CB8AC3E}">
        <p14:creationId xmlns:p14="http://schemas.microsoft.com/office/powerpoint/2010/main" val="5883934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2"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403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22"/>
                </p:tgtEl>
              </p:cMediaNode>
            </p:vide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2"/>
                                        </p:tgtEl>
                                      </p:cBhvr>
                                    </p:cmd>
                                  </p:childTnLst>
                                </p:cTn>
                              </p:par>
                            </p:childTnLst>
                          </p:cTn>
                        </p:par>
                      </p:childTnLst>
                    </p:cTn>
                  </p:par>
                </p:childTnLst>
              </p:cTn>
              <p:nextCondLst>
                <p:cond evt="onClick" delay="0">
                  <p:tgtEl>
                    <p:spTgt spid="22"/>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4A2516-B24D-1716-2112-9F18EFED758A}"/>
              </a:ext>
            </a:extLst>
          </p:cNvPr>
          <p:cNvGrpSpPr/>
          <p:nvPr/>
        </p:nvGrpSpPr>
        <p:grpSpPr>
          <a:xfrm>
            <a:off x="685800" y="0"/>
            <a:ext cx="16611600" cy="4333137"/>
            <a:chOff x="228600" y="490082"/>
            <a:chExt cx="16611600" cy="4333137"/>
          </a:xfrm>
        </p:grpSpPr>
        <p:sp>
          <p:nvSpPr>
            <p:cNvPr id="7" name="TextBox 6">
              <a:extLst>
                <a:ext uri="{FF2B5EF4-FFF2-40B4-BE49-F238E27FC236}">
                  <a16:creationId xmlns:a16="http://schemas.microsoft.com/office/drawing/2014/main" id="{4E129FF1-FDB3-ECEE-8D1A-308EFE7F6BF6}"/>
                </a:ext>
              </a:extLst>
            </p:cNvPr>
            <p:cNvSpPr txBox="1"/>
            <p:nvPr/>
          </p:nvSpPr>
          <p:spPr>
            <a:xfrm>
              <a:off x="990600" y="859955"/>
              <a:ext cx="15849600" cy="2762936"/>
            </a:xfrm>
            <a:prstGeom prst="rect">
              <a:avLst/>
            </a:prstGeom>
            <a:noFill/>
          </p:spPr>
          <p:txBody>
            <a:bodyPr wrap="square">
              <a:spAutoFit/>
            </a:bodyPr>
            <a:lstStyle/>
            <a:p>
              <a:pPr algn="just">
                <a:lnSpc>
                  <a:spcPct val="150000"/>
                </a:lnSpc>
              </a:pPr>
              <a:r>
                <a:rPr lang="vi-VN" sz="4000"/>
                <a:t>Chỉ khi chúng ta tôn trọng và sống hài hòa với các bạn, thầy cô, chúng ta mới có được cảm xúc tích cực (vui vẻ, cởi mở, chan hòa, yêu thương) và được tôn trọng.</a:t>
              </a:r>
              <a:endParaRPr lang="en-US" sz="4000"/>
            </a:p>
          </p:txBody>
        </p:sp>
        <p:sp>
          <p:nvSpPr>
            <p:cNvPr id="9" name="TextBox 8">
              <a:extLst>
                <a:ext uri="{FF2B5EF4-FFF2-40B4-BE49-F238E27FC236}">
                  <a16:creationId xmlns:a16="http://schemas.microsoft.com/office/drawing/2014/main" id="{BE10A36E-7FF8-A452-7A64-523F156054AD}"/>
                </a:ext>
              </a:extLst>
            </p:cNvPr>
            <p:cNvSpPr txBox="1"/>
            <p:nvPr/>
          </p:nvSpPr>
          <p:spPr>
            <a:xfrm>
              <a:off x="228600" y="490082"/>
              <a:ext cx="1981200"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92DB04C-5E63-2DE3-81BE-38708A988497}"/>
                </a:ext>
              </a:extLst>
            </p:cNvPr>
            <p:cNvSpPr txBox="1"/>
            <p:nvPr/>
          </p:nvSpPr>
          <p:spPr>
            <a:xfrm>
              <a:off x="8264978" y="2422562"/>
              <a:ext cx="1300843" cy="2400657"/>
            </a:xfrm>
            <a:prstGeom prst="rect">
              <a:avLst/>
            </a:prstGeom>
            <a:noFill/>
          </p:spPr>
          <p:txBody>
            <a:bodyPr wrap="square" rtlCol="0">
              <a:spAutoFit/>
            </a:bodyPr>
            <a:lstStyle/>
            <a:p>
              <a:r>
                <a:rPr lang="en-US" sz="15000">
                  <a:latin typeface="Arial" panose="020B0604020202020204" pitchFamily="34" charset="0"/>
                  <a:cs typeface="Arial" panose="020B0604020202020204" pitchFamily="34" charset="0"/>
                </a:rPr>
                <a:t>”</a:t>
              </a:r>
            </a:p>
          </p:txBody>
        </p:sp>
      </p:grpSp>
      <p:pic>
        <p:nvPicPr>
          <p:cNvPr id="1026" name="Picture 2" descr="Dàn ý nghị luận tôn trọng sự khác biệt hay nhất">
            <a:extLst>
              <a:ext uri="{FF2B5EF4-FFF2-40B4-BE49-F238E27FC236}">
                <a16:creationId xmlns:a16="http://schemas.microsoft.com/office/drawing/2014/main" id="{1F65E42C-EE8E-9BDB-55FD-C6EDFEC17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2381" b="29014"/>
          <a:stretch/>
        </p:blipFill>
        <p:spPr bwMode="auto">
          <a:xfrm>
            <a:off x="-1" y="3314700"/>
            <a:ext cx="18288001" cy="69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45703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1304D4-2E66-427A-6068-BB2D99A783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00267">
            <a:off x="590707" y="-261274"/>
            <a:ext cx="574893" cy="1690864"/>
          </a:xfrm>
          <a:prstGeom prst="rect">
            <a:avLst/>
          </a:prstGeom>
        </p:spPr>
      </p:pic>
      <p:pic>
        <p:nvPicPr>
          <p:cNvPr id="2" name="Picture 7">
            <a:extLst>
              <a:ext uri="{FF2B5EF4-FFF2-40B4-BE49-F238E27FC236}">
                <a16:creationId xmlns:a16="http://schemas.microsoft.com/office/drawing/2014/main" id="{0306186D-246B-CF8C-AE46-6C99EF5E9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59456" y="97022"/>
            <a:ext cx="1728544" cy="974271"/>
          </a:xfrm>
          <a:prstGeom prst="rect">
            <a:avLst/>
          </a:prstGeom>
        </p:spPr>
      </p:pic>
      <p:sp>
        <p:nvSpPr>
          <p:cNvPr id="11" name="Freeform 5">
            <a:extLst>
              <a:ext uri="{FF2B5EF4-FFF2-40B4-BE49-F238E27FC236}">
                <a16:creationId xmlns:a16="http://schemas.microsoft.com/office/drawing/2014/main" id="{083EB371-815A-47C5-AEA5-8C8BBAF448C7}"/>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F36DC3F-8E3E-0C06-1837-4941A29AE29A}"/>
              </a:ext>
            </a:extLst>
          </p:cNvPr>
          <p:cNvSpPr txBox="1"/>
          <p:nvPr/>
        </p:nvSpPr>
        <p:spPr>
          <a:xfrm>
            <a:off x="1063329" y="726786"/>
            <a:ext cx="1616134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Thảo luận để xác định cách ứng xử thể hiện tôn trọng sự khác biệt và sống hài hòa các bạn, thầy cô</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789E17A-CF90-3D78-39E9-F3DCA7704B4C}"/>
              </a:ext>
            </a:extLst>
          </p:cNvPr>
          <p:cNvGrpSpPr/>
          <p:nvPr/>
        </p:nvGrpSpPr>
        <p:grpSpPr>
          <a:xfrm>
            <a:off x="1086491" y="2709003"/>
            <a:ext cx="10058400" cy="6026189"/>
            <a:chOff x="555725" y="2160147"/>
            <a:chExt cx="10058400" cy="6026189"/>
          </a:xfrm>
        </p:grpSpPr>
        <p:grpSp>
          <p:nvGrpSpPr>
            <p:cNvPr id="15" name="Group 14">
              <a:extLst>
                <a:ext uri="{FF2B5EF4-FFF2-40B4-BE49-F238E27FC236}">
                  <a16:creationId xmlns:a16="http://schemas.microsoft.com/office/drawing/2014/main" id="{4A8CEF3F-7813-7F9F-7F47-A4393CA0ABDE}"/>
                </a:ext>
              </a:extLst>
            </p:cNvPr>
            <p:cNvGrpSpPr/>
            <p:nvPr/>
          </p:nvGrpSpPr>
          <p:grpSpPr>
            <a:xfrm>
              <a:off x="1201204" y="3010548"/>
              <a:ext cx="9412921" cy="5175788"/>
              <a:chOff x="1201204" y="3010548"/>
              <a:chExt cx="9412921" cy="5175788"/>
            </a:xfrm>
          </p:grpSpPr>
          <p:sp>
            <p:nvSpPr>
              <p:cNvPr id="17" name="Freeform 3">
                <a:extLst>
                  <a:ext uri="{FF2B5EF4-FFF2-40B4-BE49-F238E27FC236}">
                    <a16:creationId xmlns:a16="http://schemas.microsoft.com/office/drawing/2014/main" id="{15736CA1-4382-E42E-A334-9DC7B9B5A652}"/>
                  </a:ext>
                </a:extLst>
              </p:cNvPr>
              <p:cNvSpPr/>
              <p:nvPr/>
            </p:nvSpPr>
            <p:spPr>
              <a:xfrm>
                <a:off x="1201204" y="3010548"/>
                <a:ext cx="9412921" cy="5175788"/>
              </a:xfrm>
              <a:prstGeom prst="wedgeRectCallout">
                <a:avLst>
                  <a:gd name="adj1" fmla="val 62711"/>
                  <a:gd name="adj2" fmla="val 38895"/>
                </a:avLst>
              </a:prstGeom>
              <a:solidFill>
                <a:schemeClr val="bg1"/>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CE0F15-DB3C-83DE-1F56-879025376D06}"/>
                  </a:ext>
                </a:extLst>
              </p:cNvPr>
              <p:cNvSpPr txBox="1"/>
              <p:nvPr/>
            </p:nvSpPr>
            <p:spPr>
              <a:xfrm>
                <a:off x="1732673" y="3277902"/>
                <a:ext cx="8349982" cy="4641079"/>
              </a:xfrm>
              <a:prstGeom prst="rect">
                <a:avLst/>
              </a:prstGeom>
              <a:noFill/>
            </p:spPr>
            <p:txBody>
              <a:bodyPr wrap="square">
                <a:spAutoFit/>
              </a:bodyPr>
              <a:lstStyle/>
              <a:p>
                <a:pPr algn="ctr">
                  <a:lnSpc>
                    <a:spcPct val="150000"/>
                  </a:lnSpc>
                </a:pPr>
                <a:r>
                  <a:rPr lang="en-US" sz="4200" b="1">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hảo luận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với bạn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để xác định cách ứng xử thể hiện tôn trọng sự khác biệt và sống hài hòa các bạn, thầy cô.</a:t>
                </a:r>
                <a:endParaRPr lang="en-US" sz="4000" i="1" dirty="0">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41408389-52F9-69BF-8CBF-5BD668EF5AA0}"/>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555725" y="2160147"/>
              <a:ext cx="1337957" cy="1712585"/>
            </a:xfrm>
            <a:prstGeom prst="rect">
              <a:avLst/>
            </a:prstGeom>
          </p:spPr>
        </p:pic>
      </p:grpSp>
      <p:pic>
        <p:nvPicPr>
          <p:cNvPr id="19" name="Picture 10">
            <a:extLst>
              <a:ext uri="{FF2B5EF4-FFF2-40B4-BE49-F238E27FC236}">
                <a16:creationId xmlns:a16="http://schemas.microsoft.com/office/drawing/2014/main" id="{87C19863-F418-10FA-560B-7D792F7365F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77800" y="6197092"/>
            <a:ext cx="3997885" cy="4089908"/>
          </a:xfrm>
          <a:prstGeom prst="rect">
            <a:avLst/>
          </a:prstGeom>
        </p:spPr>
      </p:pic>
    </p:spTree>
    <p:extLst>
      <p:ext uri="{BB962C8B-B14F-4D97-AF65-F5344CB8AC3E}">
        <p14:creationId xmlns:p14="http://schemas.microsoft.com/office/powerpoint/2010/main" val="26394433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0465" y="189942"/>
            <a:ext cx="892552" cy="892552"/>
          </a:xfrm>
          <a:prstGeom prst="rect">
            <a:avLst/>
          </a:prstGeom>
        </p:spPr>
      </p:pic>
      <p:pic>
        <p:nvPicPr>
          <p:cNvPr id="28" name="Picture 7">
            <a:extLst>
              <a:ext uri="{FF2B5EF4-FFF2-40B4-BE49-F238E27FC236}">
                <a16:creationId xmlns:a16="http://schemas.microsoft.com/office/drawing/2014/main" id="{52D1ECE4-E0BA-F911-405D-24D5BC3316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74287" y="266985"/>
            <a:ext cx="1113713" cy="1152614"/>
          </a:xfrm>
          <a:prstGeom prst="rect">
            <a:avLst/>
          </a:prstGeom>
        </p:spPr>
      </p:pic>
      <p:grpSp>
        <p:nvGrpSpPr>
          <p:cNvPr id="15" name="Group 14">
            <a:extLst>
              <a:ext uri="{FF2B5EF4-FFF2-40B4-BE49-F238E27FC236}">
                <a16:creationId xmlns:a16="http://schemas.microsoft.com/office/drawing/2014/main" id="{DBDC5989-5DA6-D494-4BDB-F036DC20CF38}"/>
              </a:ext>
            </a:extLst>
          </p:cNvPr>
          <p:cNvGrpSpPr/>
          <p:nvPr/>
        </p:nvGrpSpPr>
        <p:grpSpPr>
          <a:xfrm>
            <a:off x="942991" y="852752"/>
            <a:ext cx="6600809" cy="5015958"/>
            <a:chOff x="-1545295" y="2068653"/>
            <a:chExt cx="6600809" cy="5015958"/>
          </a:xfrm>
        </p:grpSpPr>
        <p:sp>
          <p:nvSpPr>
            <p:cNvPr id="16" name="Line Callout 1 (Border and Accent Bar) 3">
              <a:extLst>
                <a:ext uri="{FF2B5EF4-FFF2-40B4-BE49-F238E27FC236}">
                  <a16:creationId xmlns:a16="http://schemas.microsoft.com/office/drawing/2014/main" id="{7C3DCC17-74A4-BBC9-7663-275EEC9EA2DE}"/>
                </a:ext>
              </a:extLst>
            </p:cNvPr>
            <p:cNvSpPr/>
            <p:nvPr/>
          </p:nvSpPr>
          <p:spPr>
            <a:xfrm>
              <a:off x="-1545295" y="2732661"/>
              <a:ext cx="6600809" cy="4351950"/>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cách ứng xử thể hiện tôn trọng sự khác biệt và sống hài hòa các bạn, thầy cô như:</a:t>
              </a:r>
              <a:endParaRPr lang="en-US" sz="4000" dirty="0">
                <a:solidFill>
                  <a:srgbClr val="C00000"/>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668BBF87-0D32-9283-A2DD-25ED13919C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0747" y="2068653"/>
              <a:ext cx="848723" cy="872518"/>
            </a:xfrm>
            <a:prstGeom prst="rect">
              <a:avLst/>
            </a:prstGeom>
          </p:spPr>
        </p:pic>
      </p:grpSp>
      <p:sp>
        <p:nvSpPr>
          <p:cNvPr id="18" name="Speech Bubble: Rectangle with Corners Rounded 17">
            <a:extLst>
              <a:ext uri="{FF2B5EF4-FFF2-40B4-BE49-F238E27FC236}">
                <a16:creationId xmlns:a16="http://schemas.microsoft.com/office/drawing/2014/main" id="{627D0E42-2B6F-AB29-73A8-81869BB889C2}"/>
              </a:ext>
            </a:extLst>
          </p:cNvPr>
          <p:cNvSpPr/>
          <p:nvPr/>
        </p:nvSpPr>
        <p:spPr>
          <a:xfrm>
            <a:off x="8805164" y="1975516"/>
            <a:ext cx="8720836" cy="3434438"/>
          </a:xfrm>
          <a:prstGeom prst="wedgeRoundRectCallout">
            <a:avLst>
              <a:gd name="adj1" fmla="val -57289"/>
              <a:gd name="adj2" fmla="val 48256"/>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Không so sánh, đánh giá, chỉ trích hay phán xét những điểm khác biệt</a:t>
            </a:r>
            <a:endParaRPr lang="en-US" sz="4000">
              <a:solidFill>
                <a:srgbClr val="FF0000"/>
              </a:solidFill>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64D6C487-9DC5-4748-63AD-F1EF815691CF}"/>
              </a:ext>
            </a:extLst>
          </p:cNvPr>
          <p:cNvSpPr/>
          <p:nvPr/>
        </p:nvSpPr>
        <p:spPr>
          <a:xfrm>
            <a:off x="8810608" y="6046724"/>
            <a:ext cx="8720835" cy="3434438"/>
          </a:xfrm>
          <a:prstGeom prst="wedgeRoundRectCallout">
            <a:avLst>
              <a:gd name="adj1" fmla="val -58093"/>
              <a:gd name="adj2" fmla="val -50329"/>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Chia sẻ cảm xúc tích cực của </a:t>
            </a:r>
          </a:p>
          <a:p>
            <a:pPr algn="ctr">
              <a:lnSpc>
                <a:spcPct val="150000"/>
              </a:lnSpc>
            </a:pPr>
            <a:r>
              <a:rPr lang="en-US" sz="4000">
                <a:solidFill>
                  <a:schemeClr val="tx1"/>
                </a:solidFill>
                <a:latin typeface="Arial" panose="020B0604020202020204" pitchFamily="34" charset="0"/>
                <a:cs typeface="Arial" panose="020B0604020202020204" pitchFamily="34" charset="0"/>
              </a:rPr>
              <a:t>bản thân về sự khác biệt</a:t>
            </a:r>
          </a:p>
        </p:txBody>
      </p:sp>
      <p:pic>
        <p:nvPicPr>
          <p:cNvPr id="37" name="Picture 36" descr="A person holding a bouquet of flowers&#10;&#10;Description automatically generated">
            <a:extLst>
              <a:ext uri="{FF2B5EF4-FFF2-40B4-BE49-F238E27FC236}">
                <a16:creationId xmlns:a16="http://schemas.microsoft.com/office/drawing/2014/main" id="{056E4699-97B7-EEA8-CB2B-C1192CF97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221" y="6046724"/>
            <a:ext cx="6368579" cy="4245719"/>
          </a:xfrm>
          <a:prstGeom prst="rect">
            <a:avLst/>
          </a:prstGeom>
        </p:spPr>
      </p:pic>
    </p:spTree>
    <p:extLst>
      <p:ext uri="{BB962C8B-B14F-4D97-AF65-F5344CB8AC3E}">
        <p14:creationId xmlns:p14="http://schemas.microsoft.com/office/powerpoint/2010/main" val="35266455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outVertic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a:extLst>
            <a:ext uri="{FF2B5EF4-FFF2-40B4-BE49-F238E27FC236}">
              <a16:creationId xmlns:a16="http://schemas.microsoft.com/office/drawing/2014/main" id="{2FAD1394-E032-C6FA-EB8B-43AF591FCBCC}"/>
            </a:ext>
          </a:extLst>
        </p:cNvPr>
        <p:cNvGrpSpPr/>
        <p:nvPr/>
      </p:nvGrpSpPr>
      <p:grpSpPr>
        <a:xfrm>
          <a:off x="0" y="0"/>
          <a:ext cx="0" cy="0"/>
          <a:chOff x="0" y="0"/>
          <a:chExt cx="0" cy="0"/>
        </a:xfrm>
      </p:grpSpPr>
      <p:pic>
        <p:nvPicPr>
          <p:cNvPr id="10" name="Picture 11">
            <a:extLst>
              <a:ext uri="{FF2B5EF4-FFF2-40B4-BE49-F238E27FC236}">
                <a16:creationId xmlns:a16="http://schemas.microsoft.com/office/drawing/2014/main" id="{44F1D004-1ECB-6B9F-8872-B53FE3E36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3678" y="108052"/>
            <a:ext cx="892552" cy="892552"/>
          </a:xfrm>
          <a:prstGeom prst="rect">
            <a:avLst/>
          </a:prstGeom>
        </p:spPr>
      </p:pic>
      <p:pic>
        <p:nvPicPr>
          <p:cNvPr id="13" name="Picture 12">
            <a:extLst>
              <a:ext uri="{FF2B5EF4-FFF2-40B4-BE49-F238E27FC236}">
                <a16:creationId xmlns:a16="http://schemas.microsoft.com/office/drawing/2014/main" id="{D80E85CF-7ED9-2A01-2B2A-3B7BB11A43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00267">
            <a:off x="467325" y="9323473"/>
            <a:ext cx="454815" cy="1337692"/>
          </a:xfrm>
          <a:prstGeom prst="rect">
            <a:avLst/>
          </a:prstGeom>
        </p:spPr>
      </p:pic>
      <p:grpSp>
        <p:nvGrpSpPr>
          <p:cNvPr id="2" name="Group 1">
            <a:extLst>
              <a:ext uri="{FF2B5EF4-FFF2-40B4-BE49-F238E27FC236}">
                <a16:creationId xmlns:a16="http://schemas.microsoft.com/office/drawing/2014/main" id="{307357B2-7D70-83CD-B933-AC9FB5DC293D}"/>
              </a:ext>
            </a:extLst>
          </p:cNvPr>
          <p:cNvGrpSpPr/>
          <p:nvPr/>
        </p:nvGrpSpPr>
        <p:grpSpPr>
          <a:xfrm>
            <a:off x="457200" y="216154"/>
            <a:ext cx="15187256" cy="2813721"/>
            <a:chOff x="482920" y="-45228"/>
            <a:chExt cx="15187256" cy="2813721"/>
          </a:xfrm>
        </p:grpSpPr>
        <p:sp>
          <p:nvSpPr>
            <p:cNvPr id="3" name="Line Callout 1 (Border and Accent Bar) 3">
              <a:extLst>
                <a:ext uri="{FF2B5EF4-FFF2-40B4-BE49-F238E27FC236}">
                  <a16:creationId xmlns:a16="http://schemas.microsoft.com/office/drawing/2014/main" id="{C97E1361-52FD-4B98-BBB4-26267F32D85A}"/>
                </a:ext>
              </a:extLst>
            </p:cNvPr>
            <p:cNvSpPr/>
            <p:nvPr/>
          </p:nvSpPr>
          <p:spPr>
            <a:xfrm>
              <a:off x="482920" y="511629"/>
              <a:ext cx="14630400" cy="2256864"/>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THAM KHẢO: </a:t>
              </a:r>
              <a:r>
                <a:rPr lang="en-US" sz="4000">
                  <a:solidFill>
                    <a:schemeClr val="tx2">
                      <a:lumMod val="50000"/>
                    </a:schemeClr>
                  </a:solidFill>
                  <a:latin typeface="Arial" panose="020B0604020202020204" pitchFamily="34" charset="0"/>
                  <a:cs typeface="Arial" panose="020B0604020202020204" pitchFamily="34" charset="0"/>
                </a:rPr>
                <a:t>Một số hình ảnh sau về cách thể hiện tôn trọng sự khác biệt và sống hài hòa với các bạn, thầy cô</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B1429A09-29D8-2A82-C2A0-29FC047EDD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6463" y="-45228"/>
              <a:ext cx="1113713" cy="1113713"/>
            </a:xfrm>
            <a:prstGeom prst="rect">
              <a:avLst/>
            </a:prstGeom>
          </p:spPr>
        </p:pic>
      </p:grpSp>
      <p:sp>
        <p:nvSpPr>
          <p:cNvPr id="8" name="TextBox 7">
            <a:extLst>
              <a:ext uri="{FF2B5EF4-FFF2-40B4-BE49-F238E27FC236}">
                <a16:creationId xmlns:a16="http://schemas.microsoft.com/office/drawing/2014/main" id="{19F7BFDF-E212-F5E7-3A19-4565BF9D6912}"/>
              </a:ext>
            </a:extLst>
          </p:cNvPr>
          <p:cNvSpPr txBox="1"/>
          <p:nvPr/>
        </p:nvSpPr>
        <p:spPr>
          <a:xfrm>
            <a:off x="1261039" y="8962538"/>
            <a:ext cx="6859039" cy="646331"/>
          </a:xfrm>
          <a:prstGeom prst="rect">
            <a:avLst/>
          </a:prstGeom>
          <a:noFill/>
        </p:spPr>
        <p:txBody>
          <a:bodyPr wrap="square">
            <a:spAutoFit/>
          </a:bodyPr>
          <a:lstStyle/>
          <a:p>
            <a:pPr lvl="0" algn="ctr">
              <a:spcBef>
                <a:spcPct val="0"/>
              </a:spcBef>
            </a:pPr>
            <a:r>
              <a:rPr lang="vi-VN" sz="3600">
                <a:cs typeface="Arial" panose="020B0604020202020204" pitchFamily="34" charset="0"/>
              </a:rPr>
              <a:t>Vui vẻ trò chuyện với thầy cô</a:t>
            </a:r>
            <a:endParaRPr lang="vi-VN" sz="36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88C0B2-F38A-D442-D0C3-8C9E4A0D709B}"/>
              </a:ext>
            </a:extLst>
          </p:cNvPr>
          <p:cNvSpPr txBox="1"/>
          <p:nvPr/>
        </p:nvSpPr>
        <p:spPr>
          <a:xfrm>
            <a:off x="9547328" y="8962538"/>
            <a:ext cx="7826350" cy="646331"/>
          </a:xfrm>
          <a:prstGeom prst="rect">
            <a:avLst/>
          </a:prstGeom>
          <a:noFill/>
        </p:spPr>
        <p:txBody>
          <a:bodyPr wrap="square">
            <a:spAutoFit/>
          </a:bodyPr>
          <a:lstStyle/>
          <a:p>
            <a:pPr lvl="0" algn="ctr">
              <a:spcBef>
                <a:spcPct val="0"/>
              </a:spcBef>
            </a:pPr>
            <a:r>
              <a:rPr lang="vi-VN" sz="3600">
                <a:cs typeface="Arial" panose="020B0604020202020204" pitchFamily="34" charset="0"/>
              </a:rPr>
              <a:t>Quan tâm, thăm hỏi thầy cô giáo</a:t>
            </a:r>
            <a:endParaRPr lang="vi-VN" sz="3600">
              <a:latin typeface="Arial" panose="020B0604020202020204" pitchFamily="34" charset="0"/>
              <a:cs typeface="Arial" panose="020B0604020202020204" pitchFamily="34" charset="0"/>
            </a:endParaRPr>
          </a:p>
        </p:txBody>
      </p:sp>
      <p:pic>
        <p:nvPicPr>
          <p:cNvPr id="9" name="Picture 8" descr="A group of children standing together&#10;&#10;Description automatically generated">
            <a:extLst>
              <a:ext uri="{FF2B5EF4-FFF2-40B4-BE49-F238E27FC236}">
                <a16:creationId xmlns:a16="http://schemas.microsoft.com/office/drawing/2014/main" id="{1AF4FF5B-45B3-8FD5-4230-59AD392FB097}"/>
              </a:ext>
            </a:extLst>
          </p:cNvPr>
          <p:cNvPicPr>
            <a:picLocks noChangeAspect="1"/>
          </p:cNvPicPr>
          <p:nvPr/>
        </p:nvPicPr>
        <p:blipFill rotWithShape="1">
          <a:blip r:embed="rId7">
            <a:extLst>
              <a:ext uri="{28A0092B-C50C-407E-A947-70E740481C1C}">
                <a14:useLocalDpi xmlns:a14="http://schemas.microsoft.com/office/drawing/2010/main" val="0"/>
              </a:ext>
            </a:extLst>
          </a:blip>
          <a:srcRect t="8857" b="16858"/>
          <a:stretch/>
        </p:blipFill>
        <p:spPr>
          <a:xfrm>
            <a:off x="1356809" y="3586732"/>
            <a:ext cx="66675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 descr="IMG_1112">
            <a:extLst>
              <a:ext uri="{FF2B5EF4-FFF2-40B4-BE49-F238E27FC236}">
                <a16:creationId xmlns:a16="http://schemas.microsoft.com/office/drawing/2014/main" id="{35B859B2-EA51-1BD2-9E39-3B7003459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5049" y="3586732"/>
            <a:ext cx="6610908"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58699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3678" y="108052"/>
            <a:ext cx="892552" cy="892552"/>
          </a:xfrm>
          <a:prstGeom prst="rect">
            <a:avLst/>
          </a:prstGeom>
        </p:spPr>
      </p:pic>
      <p:pic>
        <p:nvPicPr>
          <p:cNvPr id="13" name="Picture 12">
            <a:extLst>
              <a:ext uri="{FF2B5EF4-FFF2-40B4-BE49-F238E27FC236}">
                <a16:creationId xmlns:a16="http://schemas.microsoft.com/office/drawing/2014/main" id="{321304D4-2E66-427A-6068-BB2D99A783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00267">
            <a:off x="467325" y="9323473"/>
            <a:ext cx="454815" cy="1337692"/>
          </a:xfrm>
          <a:prstGeom prst="rect">
            <a:avLst/>
          </a:prstGeom>
        </p:spPr>
      </p:pic>
      <p:grpSp>
        <p:nvGrpSpPr>
          <p:cNvPr id="4" name="Group 3">
            <a:extLst>
              <a:ext uri="{FF2B5EF4-FFF2-40B4-BE49-F238E27FC236}">
                <a16:creationId xmlns:a16="http://schemas.microsoft.com/office/drawing/2014/main" id="{B738C44B-247E-027A-AB0F-5D67DA87BC17}"/>
              </a:ext>
            </a:extLst>
          </p:cNvPr>
          <p:cNvGrpSpPr/>
          <p:nvPr/>
        </p:nvGrpSpPr>
        <p:grpSpPr>
          <a:xfrm>
            <a:off x="457200" y="216154"/>
            <a:ext cx="15187256" cy="2813721"/>
            <a:chOff x="482920" y="-45228"/>
            <a:chExt cx="15187256" cy="2813721"/>
          </a:xfrm>
        </p:grpSpPr>
        <p:sp>
          <p:nvSpPr>
            <p:cNvPr id="5" name="Line Callout 1 (Border and Accent Bar) 3">
              <a:extLst>
                <a:ext uri="{FF2B5EF4-FFF2-40B4-BE49-F238E27FC236}">
                  <a16:creationId xmlns:a16="http://schemas.microsoft.com/office/drawing/2014/main" id="{8F23762C-8E79-96F5-2372-3431B019AABF}"/>
                </a:ext>
              </a:extLst>
            </p:cNvPr>
            <p:cNvSpPr/>
            <p:nvPr/>
          </p:nvSpPr>
          <p:spPr>
            <a:xfrm>
              <a:off x="482920" y="511629"/>
              <a:ext cx="14630400" cy="2256864"/>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THAM KHẢO: </a:t>
              </a:r>
              <a:r>
                <a:rPr lang="en-US" sz="4000">
                  <a:solidFill>
                    <a:schemeClr val="tx2">
                      <a:lumMod val="50000"/>
                    </a:schemeClr>
                  </a:solidFill>
                  <a:latin typeface="Arial" panose="020B0604020202020204" pitchFamily="34" charset="0"/>
                  <a:cs typeface="Arial" panose="020B0604020202020204" pitchFamily="34" charset="0"/>
                </a:rPr>
                <a:t>Một số hình ảnh sau về cách thể hiện tôn trọng sự khác biệt và sống hài hòa với các bạn, thầy cô</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A819CF05-5FEC-E1B7-D3D8-27AC6009B6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6463" y="-45228"/>
              <a:ext cx="1113713" cy="1113713"/>
            </a:xfrm>
            <a:prstGeom prst="rect">
              <a:avLst/>
            </a:prstGeom>
          </p:spPr>
        </p:pic>
      </p:grpSp>
      <p:sp>
        <p:nvSpPr>
          <p:cNvPr id="9" name="TextBox 8">
            <a:extLst>
              <a:ext uri="{FF2B5EF4-FFF2-40B4-BE49-F238E27FC236}">
                <a16:creationId xmlns:a16="http://schemas.microsoft.com/office/drawing/2014/main" id="{4020D934-7ED3-1E18-9193-3FD8D533AA85}"/>
              </a:ext>
            </a:extLst>
          </p:cNvPr>
          <p:cNvSpPr txBox="1"/>
          <p:nvPr/>
        </p:nvSpPr>
        <p:spPr>
          <a:xfrm>
            <a:off x="1261039" y="9074014"/>
            <a:ext cx="7197161" cy="646331"/>
          </a:xfrm>
          <a:prstGeom prst="rect">
            <a:avLst/>
          </a:prstGeom>
          <a:noFill/>
        </p:spPr>
        <p:txBody>
          <a:bodyPr wrap="square">
            <a:spAutoFit/>
          </a:bodyPr>
          <a:lstStyle/>
          <a:p>
            <a:pPr lvl="0" algn="ctr">
              <a:spcBef>
                <a:spcPct val="0"/>
              </a:spcBef>
            </a:pPr>
            <a:r>
              <a:rPr lang="vi-VN" sz="3600">
                <a:cs typeface="Arial" panose="020B0604020202020204" pitchFamily="34" charset="0"/>
              </a:rPr>
              <a:t>Thể hiện sự biết ơn, tri ân thầy cô</a:t>
            </a:r>
            <a:endParaRPr lang="vi-VN" sz="3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2A8E587-CB0A-CCF2-135F-7305038AF99E}"/>
              </a:ext>
            </a:extLst>
          </p:cNvPr>
          <p:cNvSpPr txBox="1"/>
          <p:nvPr/>
        </p:nvSpPr>
        <p:spPr>
          <a:xfrm>
            <a:off x="9547328" y="9074014"/>
            <a:ext cx="7826350" cy="646331"/>
          </a:xfrm>
          <a:prstGeom prst="rect">
            <a:avLst/>
          </a:prstGeom>
          <a:noFill/>
        </p:spPr>
        <p:txBody>
          <a:bodyPr wrap="square">
            <a:spAutoFit/>
          </a:bodyPr>
          <a:lstStyle/>
          <a:p>
            <a:pPr lvl="0" algn="ctr">
              <a:spcBef>
                <a:spcPct val="0"/>
              </a:spcBef>
            </a:pPr>
            <a:r>
              <a:rPr lang="vi-VN" sz="3600">
                <a:cs typeface="Arial" panose="020B0604020202020204" pitchFamily="34" charset="0"/>
              </a:rPr>
              <a:t>Cư xử đúng mực với thầy cô</a:t>
            </a:r>
            <a:endParaRPr lang="vi-VN" sz="360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6AFE5F28-B589-A9CF-4426-1A38CF4231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82"/>
          <a:stretch/>
        </p:blipFill>
        <p:spPr bwMode="auto">
          <a:xfrm>
            <a:off x="814617" y="3771900"/>
            <a:ext cx="8090004" cy="4883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7 điều bố mẹ cần nhớ khi nói chuyện với thầy cô của con 1">
            <a:extLst>
              <a:ext uri="{FF2B5EF4-FFF2-40B4-BE49-F238E27FC236}">
                <a16:creationId xmlns:a16="http://schemas.microsoft.com/office/drawing/2014/main" id="{2CF85585-B89A-E16B-7569-29F49428E1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5219" y="3771899"/>
            <a:ext cx="7590555" cy="4883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84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up)">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a:extLst>
            <a:ext uri="{FF2B5EF4-FFF2-40B4-BE49-F238E27FC236}">
              <a16:creationId xmlns:a16="http://schemas.microsoft.com/office/drawing/2014/main" id="{91B043AB-C059-8DC2-D211-C77E3B5FE2ED}"/>
            </a:ext>
          </a:extLst>
        </p:cNvPr>
        <p:cNvGrpSpPr/>
        <p:nvPr/>
      </p:nvGrpSpPr>
      <p:grpSpPr>
        <a:xfrm>
          <a:off x="0" y="0"/>
          <a:ext cx="0" cy="0"/>
          <a:chOff x="0" y="0"/>
          <a:chExt cx="0" cy="0"/>
        </a:xfrm>
      </p:grpSpPr>
      <p:pic>
        <p:nvPicPr>
          <p:cNvPr id="10" name="Picture 11">
            <a:extLst>
              <a:ext uri="{FF2B5EF4-FFF2-40B4-BE49-F238E27FC236}">
                <a16:creationId xmlns:a16="http://schemas.microsoft.com/office/drawing/2014/main" id="{91127197-FB41-56EE-0E6D-C0542211C6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3678" y="108052"/>
            <a:ext cx="892552" cy="892552"/>
          </a:xfrm>
          <a:prstGeom prst="rect">
            <a:avLst/>
          </a:prstGeom>
        </p:spPr>
      </p:pic>
      <p:pic>
        <p:nvPicPr>
          <p:cNvPr id="13" name="Picture 12">
            <a:extLst>
              <a:ext uri="{FF2B5EF4-FFF2-40B4-BE49-F238E27FC236}">
                <a16:creationId xmlns:a16="http://schemas.microsoft.com/office/drawing/2014/main" id="{DB0B20B3-B31B-3F1F-5D9A-FF58703B66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00267">
            <a:off x="467325" y="9323473"/>
            <a:ext cx="454815" cy="1337692"/>
          </a:xfrm>
          <a:prstGeom prst="rect">
            <a:avLst/>
          </a:prstGeom>
        </p:spPr>
      </p:pic>
      <p:grpSp>
        <p:nvGrpSpPr>
          <p:cNvPr id="4" name="Group 3">
            <a:extLst>
              <a:ext uri="{FF2B5EF4-FFF2-40B4-BE49-F238E27FC236}">
                <a16:creationId xmlns:a16="http://schemas.microsoft.com/office/drawing/2014/main" id="{D0BDC350-367C-7E15-A945-F4364A8708D4}"/>
              </a:ext>
            </a:extLst>
          </p:cNvPr>
          <p:cNvGrpSpPr/>
          <p:nvPr/>
        </p:nvGrpSpPr>
        <p:grpSpPr>
          <a:xfrm>
            <a:off x="457200" y="216154"/>
            <a:ext cx="15187256" cy="2813721"/>
            <a:chOff x="482920" y="-45228"/>
            <a:chExt cx="15187256" cy="2813721"/>
          </a:xfrm>
        </p:grpSpPr>
        <p:sp>
          <p:nvSpPr>
            <p:cNvPr id="5" name="Line Callout 1 (Border and Accent Bar) 3">
              <a:extLst>
                <a:ext uri="{FF2B5EF4-FFF2-40B4-BE49-F238E27FC236}">
                  <a16:creationId xmlns:a16="http://schemas.microsoft.com/office/drawing/2014/main" id="{128C8154-EAC9-9780-9110-57539D0D0BBE}"/>
                </a:ext>
              </a:extLst>
            </p:cNvPr>
            <p:cNvSpPr/>
            <p:nvPr/>
          </p:nvSpPr>
          <p:spPr>
            <a:xfrm>
              <a:off x="482920" y="511629"/>
              <a:ext cx="14630400" cy="2256864"/>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THAM KHẢO: </a:t>
              </a:r>
              <a:r>
                <a:rPr lang="en-US" sz="4000">
                  <a:solidFill>
                    <a:schemeClr val="tx2">
                      <a:lumMod val="50000"/>
                    </a:schemeClr>
                  </a:solidFill>
                  <a:latin typeface="Arial" panose="020B0604020202020204" pitchFamily="34" charset="0"/>
                  <a:cs typeface="Arial" panose="020B0604020202020204" pitchFamily="34" charset="0"/>
                </a:rPr>
                <a:t>Một số hình ảnh sau về cách thể hiện tôn trọng sự khác biệt và sống hài hòa với các bạn, thầy cô</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708FBB91-0569-2F2A-7E25-85C6E3DC4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6463" y="-45228"/>
              <a:ext cx="1113713" cy="1113713"/>
            </a:xfrm>
            <a:prstGeom prst="rect">
              <a:avLst/>
            </a:prstGeom>
          </p:spPr>
        </p:pic>
      </p:grpSp>
      <p:sp>
        <p:nvSpPr>
          <p:cNvPr id="11" name="TextBox 10">
            <a:extLst>
              <a:ext uri="{FF2B5EF4-FFF2-40B4-BE49-F238E27FC236}">
                <a16:creationId xmlns:a16="http://schemas.microsoft.com/office/drawing/2014/main" id="{6549D4F5-7C31-7E8A-D3D1-ED76B364D61D}"/>
              </a:ext>
            </a:extLst>
          </p:cNvPr>
          <p:cNvSpPr txBox="1"/>
          <p:nvPr/>
        </p:nvSpPr>
        <p:spPr>
          <a:xfrm>
            <a:off x="2040219" y="9026633"/>
            <a:ext cx="14207561" cy="643791"/>
          </a:xfrm>
          <a:prstGeom prst="rect">
            <a:avLst/>
          </a:prstGeom>
          <a:noFill/>
        </p:spPr>
        <p:txBody>
          <a:bodyPr wrap="square">
            <a:spAutoFit/>
          </a:bodyPr>
          <a:lstStyle/>
          <a:p>
            <a:pPr lvl="0" algn="ctr">
              <a:spcBef>
                <a:spcPct val="0"/>
              </a:spcBef>
            </a:pPr>
            <a:r>
              <a:rPr lang="vi-VN" sz="3600">
                <a:cs typeface="Arial" panose="020B0604020202020204" pitchFamily="34" charset="0"/>
              </a:rPr>
              <a:t>Tích cực tham gia các hoạt động tập thể</a:t>
            </a:r>
            <a:endParaRPr lang="vi-VN" sz="3600">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419121E5-A46F-2515-6C42-6BF5D5AB73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784652"/>
            <a:ext cx="6904080" cy="490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group of people in orange shirts&#10;&#10;Description automatically generated">
            <a:extLst>
              <a:ext uri="{FF2B5EF4-FFF2-40B4-BE49-F238E27FC236}">
                <a16:creationId xmlns:a16="http://schemas.microsoft.com/office/drawing/2014/main" id="{66091D48-A705-CB25-BACA-DDF9B402A8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1447" y="3800980"/>
            <a:ext cx="8225453" cy="490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2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a:extLst>
            <a:ext uri="{FF2B5EF4-FFF2-40B4-BE49-F238E27FC236}">
              <a16:creationId xmlns:a16="http://schemas.microsoft.com/office/drawing/2014/main" id="{91B043AB-C059-8DC2-D211-C77E3B5FE2ED}"/>
            </a:ext>
          </a:extLst>
        </p:cNvPr>
        <p:cNvGrpSpPr/>
        <p:nvPr/>
      </p:nvGrpSpPr>
      <p:grpSpPr>
        <a:xfrm>
          <a:off x="0" y="0"/>
          <a:ext cx="0" cy="0"/>
          <a:chOff x="0" y="0"/>
          <a:chExt cx="0" cy="0"/>
        </a:xfrm>
      </p:grpSpPr>
      <p:pic>
        <p:nvPicPr>
          <p:cNvPr id="10" name="Picture 11">
            <a:extLst>
              <a:ext uri="{FF2B5EF4-FFF2-40B4-BE49-F238E27FC236}">
                <a16:creationId xmlns:a16="http://schemas.microsoft.com/office/drawing/2014/main" id="{91127197-FB41-56EE-0E6D-C0542211C6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3678" y="108052"/>
            <a:ext cx="892552" cy="892552"/>
          </a:xfrm>
          <a:prstGeom prst="rect">
            <a:avLst/>
          </a:prstGeom>
        </p:spPr>
      </p:pic>
      <p:pic>
        <p:nvPicPr>
          <p:cNvPr id="13" name="Picture 12">
            <a:extLst>
              <a:ext uri="{FF2B5EF4-FFF2-40B4-BE49-F238E27FC236}">
                <a16:creationId xmlns:a16="http://schemas.microsoft.com/office/drawing/2014/main" id="{DB0B20B3-B31B-3F1F-5D9A-FF58703B662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00267">
            <a:off x="467325" y="9323473"/>
            <a:ext cx="454815" cy="1337692"/>
          </a:xfrm>
          <a:prstGeom prst="rect">
            <a:avLst/>
          </a:prstGeom>
        </p:spPr>
      </p:pic>
      <p:grpSp>
        <p:nvGrpSpPr>
          <p:cNvPr id="4" name="Group 3">
            <a:extLst>
              <a:ext uri="{FF2B5EF4-FFF2-40B4-BE49-F238E27FC236}">
                <a16:creationId xmlns:a16="http://schemas.microsoft.com/office/drawing/2014/main" id="{D0BDC350-367C-7E15-A945-F4364A8708D4}"/>
              </a:ext>
            </a:extLst>
          </p:cNvPr>
          <p:cNvGrpSpPr/>
          <p:nvPr/>
        </p:nvGrpSpPr>
        <p:grpSpPr>
          <a:xfrm>
            <a:off x="457200" y="216154"/>
            <a:ext cx="15187256" cy="2813721"/>
            <a:chOff x="482920" y="-45228"/>
            <a:chExt cx="15187256" cy="2813721"/>
          </a:xfrm>
        </p:grpSpPr>
        <p:sp>
          <p:nvSpPr>
            <p:cNvPr id="5" name="Line Callout 1 (Border and Accent Bar) 3">
              <a:extLst>
                <a:ext uri="{FF2B5EF4-FFF2-40B4-BE49-F238E27FC236}">
                  <a16:creationId xmlns:a16="http://schemas.microsoft.com/office/drawing/2014/main" id="{128C8154-EAC9-9780-9110-57539D0D0BBE}"/>
                </a:ext>
              </a:extLst>
            </p:cNvPr>
            <p:cNvSpPr/>
            <p:nvPr/>
          </p:nvSpPr>
          <p:spPr>
            <a:xfrm>
              <a:off x="482920" y="511629"/>
              <a:ext cx="14630400" cy="2256864"/>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THAM KHẢO: </a:t>
              </a:r>
              <a:r>
                <a:rPr lang="en-US" sz="4000">
                  <a:solidFill>
                    <a:schemeClr val="tx2">
                      <a:lumMod val="50000"/>
                    </a:schemeClr>
                  </a:solidFill>
                  <a:latin typeface="Arial" panose="020B0604020202020204" pitchFamily="34" charset="0"/>
                  <a:cs typeface="Arial" panose="020B0604020202020204" pitchFamily="34" charset="0"/>
                </a:rPr>
                <a:t>Một số hình ảnh sau về cách thể hiện tôn trọng sự khác biệt và sống hài hòa với các bạn, thầy cô</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708FBB91-0569-2F2A-7E25-85C6E3DC4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6463" y="-45228"/>
              <a:ext cx="1113713" cy="1113713"/>
            </a:xfrm>
            <a:prstGeom prst="rect">
              <a:avLst/>
            </a:prstGeom>
          </p:spPr>
        </p:pic>
      </p:grpSp>
      <p:sp>
        <p:nvSpPr>
          <p:cNvPr id="11" name="TextBox 10">
            <a:extLst>
              <a:ext uri="{FF2B5EF4-FFF2-40B4-BE49-F238E27FC236}">
                <a16:creationId xmlns:a16="http://schemas.microsoft.com/office/drawing/2014/main" id="{6549D4F5-7C31-7E8A-D3D1-ED76B364D61D}"/>
              </a:ext>
            </a:extLst>
          </p:cNvPr>
          <p:cNvSpPr txBox="1"/>
          <p:nvPr/>
        </p:nvSpPr>
        <p:spPr>
          <a:xfrm>
            <a:off x="2040219" y="9059290"/>
            <a:ext cx="14207561" cy="643791"/>
          </a:xfrm>
          <a:prstGeom prst="rect">
            <a:avLst/>
          </a:prstGeom>
          <a:noFill/>
        </p:spPr>
        <p:txBody>
          <a:bodyPr wrap="square">
            <a:spAutoFit/>
          </a:bodyPr>
          <a:lstStyle/>
          <a:p>
            <a:pPr lvl="0" algn="ctr">
              <a:spcBef>
                <a:spcPct val="0"/>
              </a:spcBef>
            </a:pPr>
            <a:r>
              <a:rPr lang="vi-VN" sz="3600">
                <a:cs typeface="Arial" panose="020B0604020202020204" pitchFamily="34" charset="0"/>
              </a:rPr>
              <a:t>Hỗ trợ, giúp đỡ bạn trong học tập, thể thao</a:t>
            </a:r>
            <a:endParaRPr lang="vi-VN" sz="360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DF4B9CB2-BA14-8F90-BF09-C56EA83030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352" y="3619389"/>
            <a:ext cx="6749291" cy="5061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Nỗ lực mang thể thao tiếp cận đến nhiều trẻ em trên khắp Việt Nam - Ảnh 1.">
            <a:extLst>
              <a:ext uri="{FF2B5EF4-FFF2-40B4-BE49-F238E27FC236}">
                <a16:creationId xmlns:a16="http://schemas.microsoft.com/office/drawing/2014/main" id="{8DB5BAFF-9279-57AD-195F-ADD9380461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8853" y="3619389"/>
            <a:ext cx="7587025" cy="5061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7998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par>
                                <p:cTn id="11" presetID="22" presetClass="entr" presetSubtype="4"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wipe(down)">
                                      <p:cBhvr>
                                        <p:cTn id="1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97400" y="9274629"/>
            <a:ext cx="990600" cy="990600"/>
          </a:xfrm>
          <a:prstGeom prst="rect">
            <a:avLst/>
          </a:prstGeom>
        </p:spPr>
      </p:pic>
      <p:sp>
        <p:nvSpPr>
          <p:cNvPr id="5" name="Freeform 8">
            <a:extLst>
              <a:ext uri="{FF2B5EF4-FFF2-40B4-BE49-F238E27FC236}">
                <a16:creationId xmlns:a16="http://schemas.microsoft.com/office/drawing/2014/main" id="{04E6CE28-D3EA-5C86-4DAF-68284C037489}"/>
              </a:ext>
            </a:extLst>
          </p:cNvPr>
          <p:cNvSpPr/>
          <p:nvPr/>
        </p:nvSpPr>
        <p:spPr>
          <a:xfrm flipH="1">
            <a:off x="0" y="8886136"/>
            <a:ext cx="912351" cy="1400864"/>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1F0777D-1AD1-AB03-F75D-07B034474942}"/>
              </a:ext>
            </a:extLst>
          </p:cNvPr>
          <p:cNvGrpSpPr/>
          <p:nvPr/>
        </p:nvGrpSpPr>
        <p:grpSpPr>
          <a:xfrm>
            <a:off x="962837" y="453793"/>
            <a:ext cx="16299634" cy="1665620"/>
            <a:chOff x="462279" y="230542"/>
            <a:chExt cx="8149817" cy="832810"/>
          </a:xfrm>
        </p:grpSpPr>
        <p:sp>
          <p:nvSpPr>
            <p:cNvPr id="26" name="Google Shape;1250;p59">
              <a:extLst>
                <a:ext uri="{FF2B5EF4-FFF2-40B4-BE49-F238E27FC236}">
                  <a16:creationId xmlns:a16="http://schemas.microsoft.com/office/drawing/2014/main" id="{E8D0E71D-9F0A-E1B3-EFE4-E1C16B11CFE2}"/>
                </a:ext>
              </a:extLst>
            </p:cNvPr>
            <p:cNvSpPr/>
            <p:nvPr/>
          </p:nvSpPr>
          <p:spPr>
            <a:xfrm>
              <a:off x="778393" y="379093"/>
              <a:ext cx="7593981" cy="605100"/>
            </a:xfrm>
            <a:prstGeom prst="roundRect">
              <a:avLst>
                <a:gd name="adj" fmla="val 16667"/>
              </a:avLst>
            </a:prstGeom>
            <a:solidFill>
              <a:srgbClr val="FFFFFF"/>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27" name="Google Shape;2308;p68">
              <a:extLst>
                <a:ext uri="{FF2B5EF4-FFF2-40B4-BE49-F238E27FC236}">
                  <a16:creationId xmlns:a16="http://schemas.microsoft.com/office/drawing/2014/main" id="{D7024EF4-F51F-0C92-F9D4-7A5BB89F9B8E}"/>
                </a:ext>
              </a:extLst>
            </p:cNvPr>
            <p:cNvGrpSpPr/>
            <p:nvPr/>
          </p:nvGrpSpPr>
          <p:grpSpPr>
            <a:xfrm>
              <a:off x="462279" y="230542"/>
              <a:ext cx="543942" cy="832810"/>
              <a:chOff x="4156067" y="3302612"/>
              <a:chExt cx="832097" cy="1274188"/>
            </a:xfrm>
          </p:grpSpPr>
          <p:sp>
            <p:nvSpPr>
              <p:cNvPr id="33" name="Google Shape;2309;p68">
                <a:extLst>
                  <a:ext uri="{FF2B5EF4-FFF2-40B4-BE49-F238E27FC236}">
                    <a16:creationId xmlns:a16="http://schemas.microsoft.com/office/drawing/2014/main" id="{E2DC4408-A099-3660-EF49-D0F406E915A3}"/>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4" name="Google Shape;2310;p68">
                <a:extLst>
                  <a:ext uri="{FF2B5EF4-FFF2-40B4-BE49-F238E27FC236}">
                    <a16:creationId xmlns:a16="http://schemas.microsoft.com/office/drawing/2014/main" id="{F074B887-BAC6-9F10-8C84-51F06181145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5" name="Google Shape;2311;p68">
                <a:extLst>
                  <a:ext uri="{FF2B5EF4-FFF2-40B4-BE49-F238E27FC236}">
                    <a16:creationId xmlns:a16="http://schemas.microsoft.com/office/drawing/2014/main" id="{8CE0287C-7F76-E8E2-DE9E-929F8B4C3D30}"/>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28" name="Google Shape;2312;p68">
              <a:extLst>
                <a:ext uri="{FF2B5EF4-FFF2-40B4-BE49-F238E27FC236}">
                  <a16:creationId xmlns:a16="http://schemas.microsoft.com/office/drawing/2014/main" id="{F0AB95E7-C900-449C-6E1A-7FD2C0586D2F}"/>
                </a:ext>
              </a:extLst>
            </p:cNvPr>
            <p:cNvGrpSpPr/>
            <p:nvPr/>
          </p:nvGrpSpPr>
          <p:grpSpPr>
            <a:xfrm>
              <a:off x="8068154" y="230542"/>
              <a:ext cx="543942" cy="832810"/>
              <a:chOff x="4156067" y="3302612"/>
              <a:chExt cx="832097" cy="1274188"/>
            </a:xfrm>
          </p:grpSpPr>
          <p:sp>
            <p:nvSpPr>
              <p:cNvPr id="30" name="Google Shape;2313;p68">
                <a:extLst>
                  <a:ext uri="{FF2B5EF4-FFF2-40B4-BE49-F238E27FC236}">
                    <a16:creationId xmlns:a16="http://schemas.microsoft.com/office/drawing/2014/main" id="{C8E3C9ED-BE60-A991-5AE5-6E3618F6AB9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1" name="Google Shape;2314;p68">
                <a:extLst>
                  <a:ext uri="{FF2B5EF4-FFF2-40B4-BE49-F238E27FC236}">
                    <a16:creationId xmlns:a16="http://schemas.microsoft.com/office/drawing/2014/main" id="{9404AA7F-9797-A779-050D-C8646F71E5B4}"/>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2" name="Google Shape;2315;p68">
                <a:extLst>
                  <a:ext uri="{FF2B5EF4-FFF2-40B4-BE49-F238E27FC236}">
                    <a16:creationId xmlns:a16="http://schemas.microsoft.com/office/drawing/2014/main" id="{B19E968C-3F17-7E95-845F-2596A8548E05}"/>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29" name="TextBox 28">
              <a:extLst>
                <a:ext uri="{FF2B5EF4-FFF2-40B4-BE49-F238E27FC236}">
                  <a16:creationId xmlns:a16="http://schemas.microsoft.com/office/drawing/2014/main" id="{5C399147-6BB2-9DAB-564D-F6B82243859C}"/>
                </a:ext>
              </a:extLst>
            </p:cNvPr>
            <p:cNvSpPr txBox="1"/>
            <p:nvPr/>
          </p:nvSpPr>
          <p:spPr>
            <a:xfrm>
              <a:off x="1379008" y="435421"/>
              <a:ext cx="6316358" cy="477054"/>
            </a:xfrm>
            <a:prstGeom prst="rect">
              <a:avLst/>
            </a:prstGeom>
            <a:noFill/>
          </p:spPr>
          <p:txBody>
            <a:bodyPr wrap="square">
              <a:spAutoFit/>
            </a:bodyPr>
            <a:lstStyle/>
            <a:p>
              <a:pPr algn="ctr" defTabSz="1828800">
                <a:defRPr/>
              </a:pPr>
              <a:r>
                <a:rPr lang="en-US" sz="5600" b="1" kern="0">
                  <a:solidFill>
                    <a:srgbClr val="C00000"/>
                  </a:solidFill>
                  <a:latin typeface="Arial" panose="020B0604020202020204" pitchFamily="34" charset="0"/>
                  <a:cs typeface="Arial" panose="020B0604020202020204" pitchFamily="34" charset="0"/>
                  <a:sym typeface="Arial"/>
                </a:rPr>
                <a:t>KẾT LUẬN</a:t>
              </a:r>
            </a:p>
          </p:txBody>
        </p:sp>
      </p:grpSp>
      <p:sp>
        <p:nvSpPr>
          <p:cNvPr id="45" name="TextBox 44">
            <a:extLst>
              <a:ext uri="{FF2B5EF4-FFF2-40B4-BE49-F238E27FC236}">
                <a16:creationId xmlns:a16="http://schemas.microsoft.com/office/drawing/2014/main" id="{6B0A1FF8-57EE-201B-FE27-8C85D545FD5F}"/>
              </a:ext>
            </a:extLst>
          </p:cNvPr>
          <p:cNvSpPr txBox="1"/>
          <p:nvPr/>
        </p:nvSpPr>
        <p:spPr>
          <a:xfrm>
            <a:off x="717670" y="2160132"/>
            <a:ext cx="16852659" cy="2748253"/>
          </a:xfrm>
          <a:prstGeom prst="rect">
            <a:avLst/>
          </a:prstGeom>
          <a:noFill/>
          <a:ln w="12700">
            <a:noFill/>
          </a:ln>
        </p:spPr>
        <p:txBody>
          <a:bodyPr wrap="square">
            <a:spAutoFit/>
          </a:bodyPr>
          <a:lstStyle/>
          <a:p>
            <a:pPr marL="685800" indent="-685800" algn="just" defTabSz="1828800">
              <a:lnSpc>
                <a:spcPct val="150000"/>
              </a:lnSpc>
              <a:buClr>
                <a:srgbClr val="3F2220"/>
              </a:buClr>
              <a:buFont typeface="Courier New" panose="02070309020205020404" pitchFamily="49" charset="0"/>
              <a:buChar char="o"/>
            </a:pPr>
            <a:r>
              <a:rPr lang="vi-VN" sz="4000" kern="0">
                <a:solidFill>
                  <a:srgbClr val="080808"/>
                </a:solidFill>
                <a:cs typeface="Arial" panose="020B0604020202020204" pitchFamily="34" charset="0"/>
                <a:sym typeface="Arial"/>
              </a:rPr>
              <a:t>Tôn trọng sự khác biệt để sống hòa đồng với nhau, giúp chúng ta đến gần nhau hơn, cởi mở hơn và cùng nhau giải quyết nhiệm vụ chung hiệu quả hơn.</a:t>
            </a:r>
            <a:endParaRPr lang="vi-VN" sz="4000" kern="0">
              <a:solidFill>
                <a:srgbClr val="080808"/>
              </a:solidFill>
              <a:latin typeface="Arial" panose="020B0604020202020204" pitchFamily="34" charset="0"/>
              <a:cs typeface="Arial" panose="020B0604020202020204" pitchFamily="34" charset="0"/>
              <a:sym typeface="Arial"/>
            </a:endParaRPr>
          </a:p>
        </p:txBody>
      </p:sp>
      <p:pic>
        <p:nvPicPr>
          <p:cNvPr id="47" name="Picture 46" descr="A group of people holding light bulbs&#10;&#10;Description automatically generated">
            <a:extLst>
              <a:ext uri="{FF2B5EF4-FFF2-40B4-BE49-F238E27FC236}">
                <a16:creationId xmlns:a16="http://schemas.microsoft.com/office/drawing/2014/main" id="{4744DC76-B593-C39B-5D34-A3B8CF6BB4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4912" y="5250713"/>
            <a:ext cx="7881426" cy="443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6" name="Picture 2" descr="Hành động vì sự khác biệt. Vẽ, viết những hình ảnh, logo,… cổ động thái độ  tôn trọng sự khác biệt giữa mọi người">
            <a:extLst>
              <a:ext uri="{FF2B5EF4-FFF2-40B4-BE49-F238E27FC236}">
                <a16:creationId xmlns:a16="http://schemas.microsoft.com/office/drawing/2014/main" id="{17EC7CB4-84E9-3356-DC58-FC65D6824A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6097" y="5250713"/>
            <a:ext cx="6636991" cy="443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830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par>
                                <p:cTn id="13" presetID="2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par>
                                <p:cTn id="16" presetID="22" presetClass="entr" presetSubtype="4"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wipe(down)">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48635" y="108364"/>
            <a:ext cx="1623036" cy="1623036"/>
          </a:xfrm>
          <a:prstGeom prst="rect">
            <a:avLst/>
          </a:prstGeom>
        </p:spPr>
      </p:pic>
      <p:pic>
        <p:nvPicPr>
          <p:cNvPr id="13" name="Picture 12">
            <a:extLst>
              <a:ext uri="{FF2B5EF4-FFF2-40B4-BE49-F238E27FC236}">
                <a16:creationId xmlns:a16="http://schemas.microsoft.com/office/drawing/2014/main" id="{321304D4-2E66-427A-6068-BB2D99A783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00267">
            <a:off x="787746" y="-584838"/>
            <a:ext cx="766658" cy="2254877"/>
          </a:xfrm>
          <a:prstGeom prst="rect">
            <a:avLst/>
          </a:prstGeom>
        </p:spPr>
      </p:pic>
      <p:grpSp>
        <p:nvGrpSpPr>
          <p:cNvPr id="2" name="Group 1">
            <a:extLst>
              <a:ext uri="{FF2B5EF4-FFF2-40B4-BE49-F238E27FC236}">
                <a16:creationId xmlns:a16="http://schemas.microsoft.com/office/drawing/2014/main" id="{CB63D2DF-03E0-7199-3181-0D1B2CEEC894}"/>
              </a:ext>
            </a:extLst>
          </p:cNvPr>
          <p:cNvGrpSpPr/>
          <p:nvPr/>
        </p:nvGrpSpPr>
        <p:grpSpPr>
          <a:xfrm>
            <a:off x="5981700" y="-28898"/>
            <a:ext cx="6324600" cy="1580477"/>
            <a:chOff x="5715000" y="-1"/>
            <a:chExt cx="6324600" cy="1563773"/>
          </a:xfrm>
        </p:grpSpPr>
        <p:sp>
          <p:nvSpPr>
            <p:cNvPr id="7" name="Round Same Side Corner Rectangle 11">
              <a:extLst>
                <a:ext uri="{FF2B5EF4-FFF2-40B4-BE49-F238E27FC236}">
                  <a16:creationId xmlns:a16="http://schemas.microsoft.com/office/drawing/2014/main" id="{E0D91153-2AEF-BA69-9C0E-7AD4722C3EDF}"/>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3A1E8AA-00CD-962B-A489-2110CFE1ADE8}"/>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11" name="Group 7">
            <a:extLst>
              <a:ext uri="{FF2B5EF4-FFF2-40B4-BE49-F238E27FC236}">
                <a16:creationId xmlns:a16="http://schemas.microsoft.com/office/drawing/2014/main" id="{99568A40-495D-805C-7B68-760E8F0C9B8A}"/>
              </a:ext>
            </a:extLst>
          </p:cNvPr>
          <p:cNvGrpSpPr>
            <a:grpSpLocks noChangeAspect="1"/>
          </p:cNvGrpSpPr>
          <p:nvPr/>
        </p:nvGrpSpPr>
        <p:grpSpPr>
          <a:xfrm>
            <a:off x="1028700" y="3951146"/>
            <a:ext cx="10078534" cy="5669104"/>
            <a:chOff x="0" y="0"/>
            <a:chExt cx="11289030" cy="6350000"/>
          </a:xfrm>
        </p:grpSpPr>
        <p:sp>
          <p:nvSpPr>
            <p:cNvPr id="12" name="Freeform 8">
              <a:extLst>
                <a:ext uri="{FF2B5EF4-FFF2-40B4-BE49-F238E27FC236}">
                  <a16:creationId xmlns:a16="http://schemas.microsoft.com/office/drawing/2014/main" id="{B3DAFFD1-C5BA-A01E-955F-59BEC41441FD}"/>
                </a:ext>
              </a:extLst>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p:spPr>
          <p:txBody>
            <a:bodyPr/>
            <a:lstStyle/>
            <a:p>
              <a:endParaRPr lang="en-US" dirty="0"/>
            </a:p>
          </p:txBody>
        </p:sp>
      </p:grpSp>
      <p:pic>
        <p:nvPicPr>
          <p:cNvPr id="14" name="Picture 6">
            <a:extLst>
              <a:ext uri="{FF2B5EF4-FFF2-40B4-BE49-F238E27FC236}">
                <a16:creationId xmlns:a16="http://schemas.microsoft.com/office/drawing/2014/main" id="{A342ECB0-A8F7-2305-1011-8678DCC01AAD}"/>
              </a:ext>
            </a:extLst>
          </p:cNvPr>
          <p:cNvPicPr>
            <a:picLocks noChangeAspect="1"/>
          </p:cNvPicPr>
          <p:nvPr/>
        </p:nvPicPr>
        <p:blipFill>
          <a:blip r:embed="rId8"/>
          <a:srcRect/>
          <a:stretch>
            <a:fillRect/>
          </a:stretch>
        </p:blipFill>
        <p:spPr>
          <a:xfrm>
            <a:off x="4583884" y="4480560"/>
            <a:ext cx="8751116" cy="5961697"/>
          </a:xfrm>
          <a:prstGeom prst="rect">
            <a:avLst/>
          </a:prstGeom>
        </p:spPr>
      </p:pic>
      <p:sp>
        <p:nvSpPr>
          <p:cNvPr id="15" name="TextBox 14">
            <a:extLst>
              <a:ext uri="{FF2B5EF4-FFF2-40B4-BE49-F238E27FC236}">
                <a16:creationId xmlns:a16="http://schemas.microsoft.com/office/drawing/2014/main" id="{CBF40FD0-96B3-78E1-F9BB-C5FD86F2348B}"/>
              </a:ext>
            </a:extLst>
          </p:cNvPr>
          <p:cNvSpPr txBox="1"/>
          <p:nvPr/>
        </p:nvSpPr>
        <p:spPr>
          <a:xfrm>
            <a:off x="1647825" y="2064748"/>
            <a:ext cx="14992350" cy="1839606"/>
          </a:xfrm>
          <a:prstGeom prst="rect">
            <a:avLst/>
          </a:prstGeom>
          <a:noFill/>
        </p:spPr>
        <p:txBody>
          <a:bodyPr wrap="square" rtlCol="0">
            <a:spAutoFit/>
          </a:bodyPr>
          <a:lstStyle/>
          <a:p>
            <a:pPr algn="ctr">
              <a:lnSpc>
                <a:spcPct val="150000"/>
              </a:lnSpc>
            </a:pPr>
            <a:r>
              <a:rPr lang="vi-VN" sz="4000" b="1" dirty="0">
                <a:latin typeface="Arial" panose="020B0604020202020204" pitchFamily="34" charset="0"/>
                <a:cs typeface="Arial" panose="020B0604020202020204" pitchFamily="34" charset="0"/>
              </a:rPr>
              <a:t>Cả lớp lắng nghe bài hát </a:t>
            </a:r>
            <a:r>
              <a:rPr lang="vi-VN" sz="4000" b="1" i="1" dirty="0">
                <a:latin typeface="Arial" panose="020B0604020202020204" pitchFamily="34" charset="0"/>
                <a:cs typeface="Arial" panose="020B0604020202020204" pitchFamily="34" charset="0"/>
              </a:rPr>
              <a:t>Tự tin là chính tôi (Phương Uyên)</a:t>
            </a:r>
            <a:r>
              <a:rPr lang="en-US" sz="4000" b="1" dirty="0">
                <a:latin typeface="Arial" panose="020B0604020202020204" pitchFamily="34" charset="0"/>
                <a:cs typeface="Arial" panose="020B0604020202020204" pitchFamily="34" charset="0"/>
              </a:rPr>
              <a:t>,</a:t>
            </a:r>
            <a:r>
              <a:rPr lang="vi-VN" sz="4000" b="1" dirty="0">
                <a:latin typeface="Arial" panose="020B0604020202020204" pitchFamily="34" charset="0"/>
                <a:cs typeface="Arial" panose="020B0604020202020204" pitchFamily="34" charset="0"/>
              </a:rPr>
              <a:t> sau đó thảo luận theo chủ đề</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a:t>
            </a:r>
            <a:r>
              <a:rPr lang="vi-VN" sz="4000" b="1" dirty="0">
                <a:solidFill>
                  <a:srgbClr val="FF0000"/>
                </a:solidFill>
                <a:latin typeface="Arial" panose="020B0604020202020204" pitchFamily="34" charset="0"/>
                <a:cs typeface="Arial" panose="020B0604020202020204" pitchFamily="34" charset="0"/>
              </a:rPr>
              <a:t>Hãy tôn trọng sự khác biệt”</a:t>
            </a:r>
          </a:p>
        </p:txBody>
      </p:sp>
      <p:pic>
        <p:nvPicPr>
          <p:cNvPr id="17" name="Tự tin là chính tôi - Phương Uyên">
            <a:hlinkClick r:id="" action="ppaction://media"/>
            <a:extLst>
              <a:ext uri="{FF2B5EF4-FFF2-40B4-BE49-F238E27FC236}">
                <a16:creationId xmlns:a16="http://schemas.microsoft.com/office/drawing/2014/main" id="{CD3CDFD8-3DFB-13C0-511A-0CC265A430B6}"/>
              </a:ext>
            </a:extLst>
          </p:cNvPr>
          <p:cNvPicPr>
            <a:picLocks noChangeAspect="1"/>
          </p:cNvPicPr>
          <p:nvPr>
            <a:audioFile r:link="rId1"/>
            <p:extLst>
              <p:ext uri="{DAA4B4D4-6D71-4841-9C94-3DE7FCFB9230}">
                <p14:media xmlns:p14="http://schemas.microsoft.com/office/powerpoint/2010/main" r:embed="rId2">
                  <p14:trim st="8000" end="2564"/>
                </p14:media>
              </p:ext>
            </p:extLst>
          </p:nvPr>
        </p:nvPicPr>
        <p:blipFill>
          <a:blip r:embed="rId9"/>
          <a:stretch>
            <a:fillRect/>
          </a:stretch>
        </p:blipFill>
        <p:spPr>
          <a:xfrm>
            <a:off x="463550" y="2419401"/>
            <a:ext cx="1130300" cy="1130300"/>
          </a:xfrm>
          <a:prstGeom prst="rect">
            <a:avLst/>
          </a:prstGeom>
        </p:spPr>
      </p:pic>
    </p:spTree>
    <p:extLst>
      <p:ext uri="{BB962C8B-B14F-4D97-AF65-F5344CB8AC3E}">
        <p14:creationId xmlns:p14="http://schemas.microsoft.com/office/powerpoint/2010/main" val="33620296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5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7"/>
                </p:tgtEl>
              </p:cMediaNode>
            </p:audio>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97400" y="9274629"/>
            <a:ext cx="990600" cy="990600"/>
          </a:xfrm>
          <a:prstGeom prst="rect">
            <a:avLst/>
          </a:prstGeom>
        </p:spPr>
      </p:pic>
      <p:sp>
        <p:nvSpPr>
          <p:cNvPr id="5" name="Freeform 8">
            <a:extLst>
              <a:ext uri="{FF2B5EF4-FFF2-40B4-BE49-F238E27FC236}">
                <a16:creationId xmlns:a16="http://schemas.microsoft.com/office/drawing/2014/main" id="{04E6CE28-D3EA-5C86-4DAF-68284C037489}"/>
              </a:ext>
            </a:extLst>
          </p:cNvPr>
          <p:cNvSpPr/>
          <p:nvPr/>
        </p:nvSpPr>
        <p:spPr>
          <a:xfrm flipH="1">
            <a:off x="0" y="8886136"/>
            <a:ext cx="912351" cy="1400864"/>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1F0777D-1AD1-AB03-F75D-07B034474942}"/>
              </a:ext>
            </a:extLst>
          </p:cNvPr>
          <p:cNvGrpSpPr/>
          <p:nvPr/>
        </p:nvGrpSpPr>
        <p:grpSpPr>
          <a:xfrm>
            <a:off x="962837" y="453793"/>
            <a:ext cx="16299634" cy="1665620"/>
            <a:chOff x="462279" y="230542"/>
            <a:chExt cx="8149817" cy="832810"/>
          </a:xfrm>
        </p:grpSpPr>
        <p:sp>
          <p:nvSpPr>
            <p:cNvPr id="26" name="Google Shape;1250;p59">
              <a:extLst>
                <a:ext uri="{FF2B5EF4-FFF2-40B4-BE49-F238E27FC236}">
                  <a16:creationId xmlns:a16="http://schemas.microsoft.com/office/drawing/2014/main" id="{E8D0E71D-9F0A-E1B3-EFE4-E1C16B11CFE2}"/>
                </a:ext>
              </a:extLst>
            </p:cNvPr>
            <p:cNvSpPr/>
            <p:nvPr/>
          </p:nvSpPr>
          <p:spPr>
            <a:xfrm>
              <a:off x="778393" y="379093"/>
              <a:ext cx="7593981" cy="605100"/>
            </a:xfrm>
            <a:prstGeom prst="roundRect">
              <a:avLst>
                <a:gd name="adj" fmla="val 16667"/>
              </a:avLst>
            </a:prstGeom>
            <a:solidFill>
              <a:srgbClr val="FFFFFF"/>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27" name="Google Shape;2308;p68">
              <a:extLst>
                <a:ext uri="{FF2B5EF4-FFF2-40B4-BE49-F238E27FC236}">
                  <a16:creationId xmlns:a16="http://schemas.microsoft.com/office/drawing/2014/main" id="{D7024EF4-F51F-0C92-F9D4-7A5BB89F9B8E}"/>
                </a:ext>
              </a:extLst>
            </p:cNvPr>
            <p:cNvGrpSpPr/>
            <p:nvPr/>
          </p:nvGrpSpPr>
          <p:grpSpPr>
            <a:xfrm>
              <a:off x="462279" y="230542"/>
              <a:ext cx="543942" cy="832810"/>
              <a:chOff x="4156067" y="3302612"/>
              <a:chExt cx="832097" cy="1274188"/>
            </a:xfrm>
          </p:grpSpPr>
          <p:sp>
            <p:nvSpPr>
              <p:cNvPr id="33" name="Google Shape;2309;p68">
                <a:extLst>
                  <a:ext uri="{FF2B5EF4-FFF2-40B4-BE49-F238E27FC236}">
                    <a16:creationId xmlns:a16="http://schemas.microsoft.com/office/drawing/2014/main" id="{E2DC4408-A099-3660-EF49-D0F406E915A3}"/>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4" name="Google Shape;2310;p68">
                <a:extLst>
                  <a:ext uri="{FF2B5EF4-FFF2-40B4-BE49-F238E27FC236}">
                    <a16:creationId xmlns:a16="http://schemas.microsoft.com/office/drawing/2014/main" id="{F074B887-BAC6-9F10-8C84-51F06181145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5" name="Google Shape;2311;p68">
                <a:extLst>
                  <a:ext uri="{FF2B5EF4-FFF2-40B4-BE49-F238E27FC236}">
                    <a16:creationId xmlns:a16="http://schemas.microsoft.com/office/drawing/2014/main" id="{8CE0287C-7F76-E8E2-DE9E-929F8B4C3D30}"/>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28" name="Google Shape;2312;p68">
              <a:extLst>
                <a:ext uri="{FF2B5EF4-FFF2-40B4-BE49-F238E27FC236}">
                  <a16:creationId xmlns:a16="http://schemas.microsoft.com/office/drawing/2014/main" id="{F0AB95E7-C900-449C-6E1A-7FD2C0586D2F}"/>
                </a:ext>
              </a:extLst>
            </p:cNvPr>
            <p:cNvGrpSpPr/>
            <p:nvPr/>
          </p:nvGrpSpPr>
          <p:grpSpPr>
            <a:xfrm>
              <a:off x="8068154" y="230542"/>
              <a:ext cx="543942" cy="832810"/>
              <a:chOff x="4156067" y="3302612"/>
              <a:chExt cx="832097" cy="1274188"/>
            </a:xfrm>
          </p:grpSpPr>
          <p:sp>
            <p:nvSpPr>
              <p:cNvPr id="30" name="Google Shape;2313;p68">
                <a:extLst>
                  <a:ext uri="{FF2B5EF4-FFF2-40B4-BE49-F238E27FC236}">
                    <a16:creationId xmlns:a16="http://schemas.microsoft.com/office/drawing/2014/main" id="{C8E3C9ED-BE60-A991-5AE5-6E3618F6AB9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1" name="Google Shape;2314;p68">
                <a:extLst>
                  <a:ext uri="{FF2B5EF4-FFF2-40B4-BE49-F238E27FC236}">
                    <a16:creationId xmlns:a16="http://schemas.microsoft.com/office/drawing/2014/main" id="{9404AA7F-9797-A779-050D-C8646F71E5B4}"/>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2" name="Google Shape;2315;p68">
                <a:extLst>
                  <a:ext uri="{FF2B5EF4-FFF2-40B4-BE49-F238E27FC236}">
                    <a16:creationId xmlns:a16="http://schemas.microsoft.com/office/drawing/2014/main" id="{B19E968C-3F17-7E95-845F-2596A8548E05}"/>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29" name="TextBox 28">
              <a:extLst>
                <a:ext uri="{FF2B5EF4-FFF2-40B4-BE49-F238E27FC236}">
                  <a16:creationId xmlns:a16="http://schemas.microsoft.com/office/drawing/2014/main" id="{5C399147-6BB2-9DAB-564D-F6B82243859C}"/>
                </a:ext>
              </a:extLst>
            </p:cNvPr>
            <p:cNvSpPr txBox="1"/>
            <p:nvPr/>
          </p:nvSpPr>
          <p:spPr>
            <a:xfrm>
              <a:off x="1379008" y="435421"/>
              <a:ext cx="6316358" cy="477054"/>
            </a:xfrm>
            <a:prstGeom prst="rect">
              <a:avLst/>
            </a:prstGeom>
            <a:noFill/>
          </p:spPr>
          <p:txBody>
            <a:bodyPr wrap="square">
              <a:spAutoFit/>
            </a:bodyPr>
            <a:lstStyle/>
            <a:p>
              <a:pPr algn="ctr" defTabSz="1828800">
                <a:defRPr/>
              </a:pPr>
              <a:r>
                <a:rPr lang="en-US" sz="5600" b="1" kern="0">
                  <a:solidFill>
                    <a:srgbClr val="C00000"/>
                  </a:solidFill>
                  <a:latin typeface="Arial" panose="020B0604020202020204" pitchFamily="34" charset="0"/>
                  <a:cs typeface="Arial" panose="020B0604020202020204" pitchFamily="34" charset="0"/>
                  <a:sym typeface="Arial"/>
                </a:rPr>
                <a:t>KẾT LUẬN</a:t>
              </a:r>
            </a:p>
          </p:txBody>
        </p:sp>
      </p:grpSp>
      <p:sp>
        <p:nvSpPr>
          <p:cNvPr id="36" name="Rounded Rectangle 103">
            <a:extLst>
              <a:ext uri="{FF2B5EF4-FFF2-40B4-BE49-F238E27FC236}">
                <a16:creationId xmlns:a16="http://schemas.microsoft.com/office/drawing/2014/main" id="{48260119-DF89-3744-0200-42588914C252}"/>
              </a:ext>
            </a:extLst>
          </p:cNvPr>
          <p:cNvSpPr/>
          <p:nvPr/>
        </p:nvSpPr>
        <p:spPr>
          <a:xfrm>
            <a:off x="760573" y="2453108"/>
            <a:ext cx="16766854" cy="2254815"/>
          </a:xfrm>
          <a:prstGeom prst="roundRect">
            <a:avLst>
              <a:gd name="adj" fmla="val 11255"/>
            </a:avLst>
          </a:prstGeom>
          <a:solidFill>
            <a:srgbClr val="9CC7D0">
              <a:lumMod val="20000"/>
              <a:lumOff val="80000"/>
            </a:srgbClr>
          </a:solidFill>
          <a:ln w="12700" cap="flat" cmpd="sng" algn="ctr">
            <a:noFill/>
            <a:prstDash val="solid"/>
          </a:ln>
          <a:effectLst/>
        </p:spPr>
        <p:txBody>
          <a:bodyPr rtlCol="0" anchor="ctr"/>
          <a:lstStyle/>
          <a:p>
            <a:pPr lvl="0" algn="ctr" defTabSz="1828800">
              <a:lnSpc>
                <a:spcPct val="150000"/>
              </a:lnSpc>
              <a:defRPr/>
            </a:pPr>
            <a:r>
              <a:rPr lang="vi-VN" sz="4000" kern="0">
                <a:solidFill>
                  <a:srgbClr val="000000"/>
                </a:solidFill>
                <a:latin typeface="Arial"/>
                <a:cs typeface="Arial" panose="020B0604020202020204" pitchFamily="34" charset="0"/>
                <a:sym typeface="Arial"/>
              </a:rPr>
              <a:t>Có nhiều cách ứng xử thể hiện tôn trọng sự khác biệt và sống hài hoà với các bạn, thấy cô như: </a:t>
            </a:r>
            <a:endParaRPr kumimoji="0" lang="vi-VN" sz="4000" i="0"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37" name="Down Arrow 5">
            <a:extLst>
              <a:ext uri="{FF2B5EF4-FFF2-40B4-BE49-F238E27FC236}">
                <a16:creationId xmlns:a16="http://schemas.microsoft.com/office/drawing/2014/main" id="{4AADEC7F-06BB-703C-CBC5-973940F526C8}"/>
              </a:ext>
            </a:extLst>
          </p:cNvPr>
          <p:cNvSpPr/>
          <p:nvPr/>
        </p:nvSpPr>
        <p:spPr>
          <a:xfrm>
            <a:off x="2254751" y="5143500"/>
            <a:ext cx="1703746" cy="1088424"/>
          </a:xfrm>
          <a:prstGeom prst="downArrow">
            <a:avLst/>
          </a:prstGeom>
          <a:solidFill>
            <a:srgbClr val="FF7C1E">
              <a:lumMod val="75000"/>
            </a:srgbClr>
          </a:solidFill>
          <a:ln w="25400" cap="flat" cmpd="sng" algn="ctr">
            <a:no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cs typeface="Arial"/>
              <a:sym typeface="Arial"/>
            </a:endParaRPr>
          </a:p>
        </p:txBody>
      </p:sp>
      <p:sp>
        <p:nvSpPr>
          <p:cNvPr id="38" name="Rounded Rectangle 104">
            <a:extLst>
              <a:ext uri="{FF2B5EF4-FFF2-40B4-BE49-F238E27FC236}">
                <a16:creationId xmlns:a16="http://schemas.microsoft.com/office/drawing/2014/main" id="{BC615EB6-9575-01DA-5BB9-E48943C8A132}"/>
              </a:ext>
            </a:extLst>
          </p:cNvPr>
          <p:cNvSpPr/>
          <p:nvPr/>
        </p:nvSpPr>
        <p:spPr>
          <a:xfrm>
            <a:off x="766016" y="6667500"/>
            <a:ext cx="4681217" cy="3054277"/>
          </a:xfrm>
          <a:prstGeom prst="roundRect">
            <a:avLst>
              <a:gd name="adj" fmla="val 11053"/>
            </a:avLst>
          </a:prstGeom>
          <a:solidFill>
            <a:srgbClr val="FFFFFF"/>
          </a:solidFill>
          <a:ln w="12700" cap="flat" cmpd="sng" algn="ctr">
            <a:solidFill>
              <a:srgbClr val="FF7C1E">
                <a:lumMod val="50000"/>
              </a:srgbClr>
            </a:solidFill>
            <a:prstDash val="solid"/>
          </a:ln>
          <a:effectLst/>
        </p:spPr>
        <p:txBody>
          <a:bodyPr rtlCol="0" anchor="ctr"/>
          <a:lstStyle/>
          <a:p>
            <a:pPr lvl="0" algn="ctr" defTabSz="1828800">
              <a:lnSpc>
                <a:spcPct val="150000"/>
              </a:lnSpc>
              <a:defRPr/>
            </a:pPr>
            <a:r>
              <a:rPr lang="en-US" sz="3600" kern="0">
                <a:solidFill>
                  <a:srgbClr val="000000"/>
                </a:solidFill>
                <a:latin typeface="Arial"/>
                <a:cs typeface="Arial" panose="020B0604020202020204" pitchFamily="34" charset="0"/>
                <a:sym typeface="Arial"/>
              </a:rPr>
              <a:t>Bày tỏ thái độ cởi mở và chấp nhận</a:t>
            </a:r>
            <a:endParaRPr kumimoji="0" lang="en-US" sz="36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endParaRPr>
          </a:p>
        </p:txBody>
      </p:sp>
      <p:sp>
        <p:nvSpPr>
          <p:cNvPr id="39" name="Down Arrow 5">
            <a:extLst>
              <a:ext uri="{FF2B5EF4-FFF2-40B4-BE49-F238E27FC236}">
                <a16:creationId xmlns:a16="http://schemas.microsoft.com/office/drawing/2014/main" id="{1AEDB258-9399-DDEE-B85E-3AB21E11CD91}"/>
              </a:ext>
            </a:extLst>
          </p:cNvPr>
          <p:cNvSpPr/>
          <p:nvPr/>
        </p:nvSpPr>
        <p:spPr>
          <a:xfrm>
            <a:off x="8292127" y="5143500"/>
            <a:ext cx="1703746" cy="1088424"/>
          </a:xfrm>
          <a:prstGeom prst="downArrow">
            <a:avLst/>
          </a:prstGeom>
          <a:solidFill>
            <a:srgbClr val="FF7C1E">
              <a:lumMod val="75000"/>
            </a:srgbClr>
          </a:solidFill>
          <a:ln w="25400" cap="flat" cmpd="sng" algn="ctr">
            <a:no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cs typeface="Arial"/>
              <a:sym typeface="Arial"/>
            </a:endParaRPr>
          </a:p>
        </p:txBody>
      </p:sp>
      <p:sp>
        <p:nvSpPr>
          <p:cNvPr id="40" name="Rounded Rectangle 104">
            <a:extLst>
              <a:ext uri="{FF2B5EF4-FFF2-40B4-BE49-F238E27FC236}">
                <a16:creationId xmlns:a16="http://schemas.microsoft.com/office/drawing/2014/main" id="{B0401251-F656-BCE6-E0C1-35977ECAA364}"/>
              </a:ext>
            </a:extLst>
          </p:cNvPr>
          <p:cNvSpPr/>
          <p:nvPr/>
        </p:nvSpPr>
        <p:spPr>
          <a:xfrm>
            <a:off x="5791200" y="6667500"/>
            <a:ext cx="6705599" cy="3054278"/>
          </a:xfrm>
          <a:prstGeom prst="roundRect">
            <a:avLst>
              <a:gd name="adj" fmla="val 11053"/>
            </a:avLst>
          </a:prstGeom>
          <a:solidFill>
            <a:srgbClr val="FFFFFF"/>
          </a:solidFill>
          <a:ln w="12700" cap="flat" cmpd="sng" algn="ctr">
            <a:solidFill>
              <a:srgbClr val="FF7C1E">
                <a:lumMod val="50000"/>
              </a:srgbClr>
            </a:solidFill>
            <a:prstDash val="solid"/>
          </a:ln>
          <a:effectLst/>
        </p:spPr>
        <p:txBody>
          <a:bodyPr rtlCol="0" anchor="ctr"/>
          <a:lstStyle/>
          <a:p>
            <a:pPr lvl="0" algn="ctr" defTabSz="1828800">
              <a:lnSpc>
                <a:spcPct val="150000"/>
              </a:lnSpc>
              <a:defRPr/>
            </a:pPr>
            <a:r>
              <a:rPr lang="en-US" sz="3600" kern="0">
                <a:solidFill>
                  <a:srgbClr val="000000"/>
                </a:solidFill>
                <a:latin typeface="Arial"/>
                <a:cs typeface="Arial" panose="020B0604020202020204" pitchFamily="34" charset="0"/>
                <a:sym typeface="Arial"/>
              </a:rPr>
              <a:t>Không so sánh, không đánh giá, không chỉ trích, không phán xét những điểm khác biệt</a:t>
            </a:r>
            <a:endParaRPr kumimoji="0" lang="en-US" sz="36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endParaRPr>
          </a:p>
        </p:txBody>
      </p:sp>
      <p:sp>
        <p:nvSpPr>
          <p:cNvPr id="2" name="Down Arrow 5">
            <a:extLst>
              <a:ext uri="{FF2B5EF4-FFF2-40B4-BE49-F238E27FC236}">
                <a16:creationId xmlns:a16="http://schemas.microsoft.com/office/drawing/2014/main" id="{012001FF-7A91-B397-CB52-7320B93DECEE}"/>
              </a:ext>
            </a:extLst>
          </p:cNvPr>
          <p:cNvSpPr/>
          <p:nvPr/>
        </p:nvSpPr>
        <p:spPr>
          <a:xfrm>
            <a:off x="14470841" y="5089972"/>
            <a:ext cx="1703746" cy="1088424"/>
          </a:xfrm>
          <a:prstGeom prst="downArrow">
            <a:avLst/>
          </a:prstGeom>
          <a:solidFill>
            <a:srgbClr val="FF7C1E">
              <a:lumMod val="75000"/>
            </a:srgbClr>
          </a:solidFill>
          <a:ln w="25400" cap="flat" cmpd="sng" algn="ctr">
            <a:no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cs typeface="Arial"/>
              <a:sym typeface="Arial"/>
            </a:endParaRPr>
          </a:p>
        </p:txBody>
      </p:sp>
      <p:sp>
        <p:nvSpPr>
          <p:cNvPr id="3" name="Rounded Rectangle 104">
            <a:extLst>
              <a:ext uri="{FF2B5EF4-FFF2-40B4-BE49-F238E27FC236}">
                <a16:creationId xmlns:a16="http://schemas.microsoft.com/office/drawing/2014/main" id="{9F1B4642-AD9C-4B22-37E0-1928FA6247C6}"/>
              </a:ext>
            </a:extLst>
          </p:cNvPr>
          <p:cNvSpPr/>
          <p:nvPr/>
        </p:nvSpPr>
        <p:spPr>
          <a:xfrm>
            <a:off x="12840767" y="6618894"/>
            <a:ext cx="4681218" cy="3102883"/>
          </a:xfrm>
          <a:prstGeom prst="roundRect">
            <a:avLst>
              <a:gd name="adj" fmla="val 11053"/>
            </a:avLst>
          </a:prstGeom>
          <a:solidFill>
            <a:srgbClr val="FFFFFF"/>
          </a:solidFill>
          <a:ln w="12700" cap="flat" cmpd="sng" algn="ctr">
            <a:solidFill>
              <a:srgbClr val="FF7C1E">
                <a:lumMod val="50000"/>
              </a:srgbClr>
            </a:solidFill>
            <a:prstDash val="solid"/>
          </a:ln>
          <a:effectLst/>
        </p:spPr>
        <p:txBody>
          <a:bodyPr rtlCol="0" anchor="ctr"/>
          <a:lstStyle/>
          <a:p>
            <a:pPr lvl="0" algn="ctr" defTabSz="1828800">
              <a:lnSpc>
                <a:spcPct val="150000"/>
              </a:lnSpc>
              <a:defRPr/>
            </a:pPr>
            <a:r>
              <a:rPr lang="en-US" sz="3600" kern="0">
                <a:solidFill>
                  <a:srgbClr val="000000"/>
                </a:solidFill>
                <a:latin typeface="Arial"/>
                <a:cs typeface="Arial" panose="020B0604020202020204" pitchFamily="34" charset="0"/>
                <a:sym typeface="Arial"/>
              </a:rPr>
              <a:t>Chia sẻ cảm xúc tích cực của bản thân về sự khác biệt</a:t>
            </a:r>
            <a:endParaRPr kumimoji="0" lang="en-US" sz="36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endParaRPr>
          </a:p>
        </p:txBody>
      </p:sp>
    </p:spTree>
    <p:extLst>
      <p:ext uri="{BB962C8B-B14F-4D97-AF65-F5344CB8AC3E}">
        <p14:creationId xmlns:p14="http://schemas.microsoft.com/office/powerpoint/2010/main" val="9005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up)">
                                      <p:cBhvr>
                                        <p:cTn id="14" dur="500"/>
                                        <p:tgtEl>
                                          <p:spTgt spid="3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500"/>
                                        <p:tgtEl>
                                          <p:spTgt spid="3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97400" y="9274629"/>
            <a:ext cx="990600" cy="990600"/>
          </a:xfrm>
          <a:prstGeom prst="rect">
            <a:avLst/>
          </a:prstGeom>
        </p:spPr>
      </p:pic>
      <p:sp>
        <p:nvSpPr>
          <p:cNvPr id="5" name="Freeform 8">
            <a:extLst>
              <a:ext uri="{FF2B5EF4-FFF2-40B4-BE49-F238E27FC236}">
                <a16:creationId xmlns:a16="http://schemas.microsoft.com/office/drawing/2014/main" id="{04E6CE28-D3EA-5C86-4DAF-68284C037489}"/>
              </a:ext>
            </a:extLst>
          </p:cNvPr>
          <p:cNvSpPr/>
          <p:nvPr/>
        </p:nvSpPr>
        <p:spPr>
          <a:xfrm flipH="1">
            <a:off x="0" y="8886136"/>
            <a:ext cx="912351" cy="1400864"/>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1F0777D-1AD1-AB03-F75D-07B034474942}"/>
              </a:ext>
            </a:extLst>
          </p:cNvPr>
          <p:cNvGrpSpPr/>
          <p:nvPr/>
        </p:nvGrpSpPr>
        <p:grpSpPr>
          <a:xfrm>
            <a:off x="962837" y="453793"/>
            <a:ext cx="16299634" cy="1665620"/>
            <a:chOff x="462279" y="230542"/>
            <a:chExt cx="8149817" cy="832810"/>
          </a:xfrm>
        </p:grpSpPr>
        <p:sp>
          <p:nvSpPr>
            <p:cNvPr id="26" name="Google Shape;1250;p59">
              <a:extLst>
                <a:ext uri="{FF2B5EF4-FFF2-40B4-BE49-F238E27FC236}">
                  <a16:creationId xmlns:a16="http://schemas.microsoft.com/office/drawing/2014/main" id="{E8D0E71D-9F0A-E1B3-EFE4-E1C16B11CFE2}"/>
                </a:ext>
              </a:extLst>
            </p:cNvPr>
            <p:cNvSpPr/>
            <p:nvPr/>
          </p:nvSpPr>
          <p:spPr>
            <a:xfrm>
              <a:off x="778393" y="379093"/>
              <a:ext cx="7593981" cy="605100"/>
            </a:xfrm>
            <a:prstGeom prst="roundRect">
              <a:avLst>
                <a:gd name="adj" fmla="val 16667"/>
              </a:avLst>
            </a:prstGeom>
            <a:solidFill>
              <a:srgbClr val="FFFFFF"/>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27" name="Google Shape;2308;p68">
              <a:extLst>
                <a:ext uri="{FF2B5EF4-FFF2-40B4-BE49-F238E27FC236}">
                  <a16:creationId xmlns:a16="http://schemas.microsoft.com/office/drawing/2014/main" id="{D7024EF4-F51F-0C92-F9D4-7A5BB89F9B8E}"/>
                </a:ext>
              </a:extLst>
            </p:cNvPr>
            <p:cNvGrpSpPr/>
            <p:nvPr/>
          </p:nvGrpSpPr>
          <p:grpSpPr>
            <a:xfrm>
              <a:off x="462279" y="230542"/>
              <a:ext cx="543942" cy="832810"/>
              <a:chOff x="4156067" y="3302612"/>
              <a:chExt cx="832097" cy="1274188"/>
            </a:xfrm>
          </p:grpSpPr>
          <p:sp>
            <p:nvSpPr>
              <p:cNvPr id="33" name="Google Shape;2309;p68">
                <a:extLst>
                  <a:ext uri="{FF2B5EF4-FFF2-40B4-BE49-F238E27FC236}">
                    <a16:creationId xmlns:a16="http://schemas.microsoft.com/office/drawing/2014/main" id="{E2DC4408-A099-3660-EF49-D0F406E915A3}"/>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4" name="Google Shape;2310;p68">
                <a:extLst>
                  <a:ext uri="{FF2B5EF4-FFF2-40B4-BE49-F238E27FC236}">
                    <a16:creationId xmlns:a16="http://schemas.microsoft.com/office/drawing/2014/main" id="{F074B887-BAC6-9F10-8C84-51F061811456}"/>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5" name="Google Shape;2311;p68">
                <a:extLst>
                  <a:ext uri="{FF2B5EF4-FFF2-40B4-BE49-F238E27FC236}">
                    <a16:creationId xmlns:a16="http://schemas.microsoft.com/office/drawing/2014/main" id="{8CE0287C-7F76-E8E2-DE9E-929F8B4C3D30}"/>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28" name="Google Shape;2312;p68">
              <a:extLst>
                <a:ext uri="{FF2B5EF4-FFF2-40B4-BE49-F238E27FC236}">
                  <a16:creationId xmlns:a16="http://schemas.microsoft.com/office/drawing/2014/main" id="{F0AB95E7-C900-449C-6E1A-7FD2C0586D2F}"/>
                </a:ext>
              </a:extLst>
            </p:cNvPr>
            <p:cNvGrpSpPr/>
            <p:nvPr/>
          </p:nvGrpSpPr>
          <p:grpSpPr>
            <a:xfrm>
              <a:off x="8068154" y="230542"/>
              <a:ext cx="543942" cy="832810"/>
              <a:chOff x="4156067" y="3302612"/>
              <a:chExt cx="832097" cy="1274188"/>
            </a:xfrm>
          </p:grpSpPr>
          <p:sp>
            <p:nvSpPr>
              <p:cNvPr id="30" name="Google Shape;2313;p68">
                <a:extLst>
                  <a:ext uri="{FF2B5EF4-FFF2-40B4-BE49-F238E27FC236}">
                    <a16:creationId xmlns:a16="http://schemas.microsoft.com/office/drawing/2014/main" id="{C8E3C9ED-BE60-A991-5AE5-6E3618F6AB95}"/>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1" name="Google Shape;2314;p68">
                <a:extLst>
                  <a:ext uri="{FF2B5EF4-FFF2-40B4-BE49-F238E27FC236}">
                    <a16:creationId xmlns:a16="http://schemas.microsoft.com/office/drawing/2014/main" id="{9404AA7F-9797-A779-050D-C8646F71E5B4}"/>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32" name="Google Shape;2315;p68">
                <a:extLst>
                  <a:ext uri="{FF2B5EF4-FFF2-40B4-BE49-F238E27FC236}">
                    <a16:creationId xmlns:a16="http://schemas.microsoft.com/office/drawing/2014/main" id="{B19E968C-3F17-7E95-845F-2596A8548E05}"/>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29" name="TextBox 28">
              <a:extLst>
                <a:ext uri="{FF2B5EF4-FFF2-40B4-BE49-F238E27FC236}">
                  <a16:creationId xmlns:a16="http://schemas.microsoft.com/office/drawing/2014/main" id="{5C399147-6BB2-9DAB-564D-F6B82243859C}"/>
                </a:ext>
              </a:extLst>
            </p:cNvPr>
            <p:cNvSpPr txBox="1"/>
            <p:nvPr/>
          </p:nvSpPr>
          <p:spPr>
            <a:xfrm>
              <a:off x="1379008" y="435421"/>
              <a:ext cx="6316358" cy="477054"/>
            </a:xfrm>
            <a:prstGeom prst="rect">
              <a:avLst/>
            </a:prstGeom>
            <a:noFill/>
          </p:spPr>
          <p:txBody>
            <a:bodyPr wrap="square">
              <a:spAutoFit/>
            </a:bodyPr>
            <a:lstStyle/>
            <a:p>
              <a:pPr algn="ctr" defTabSz="1828800">
                <a:defRPr/>
              </a:pPr>
              <a:r>
                <a:rPr lang="en-US" sz="5600" b="1" kern="0">
                  <a:solidFill>
                    <a:srgbClr val="C00000"/>
                  </a:solidFill>
                  <a:latin typeface="Arial" panose="020B0604020202020204" pitchFamily="34" charset="0"/>
                  <a:cs typeface="Arial" panose="020B0604020202020204" pitchFamily="34" charset="0"/>
                  <a:sym typeface="Arial"/>
                </a:rPr>
                <a:t>KẾT LUẬN</a:t>
              </a:r>
            </a:p>
          </p:txBody>
        </p:sp>
      </p:grpSp>
      <p:sp>
        <p:nvSpPr>
          <p:cNvPr id="37" name="Down Arrow 5">
            <a:extLst>
              <a:ext uri="{FF2B5EF4-FFF2-40B4-BE49-F238E27FC236}">
                <a16:creationId xmlns:a16="http://schemas.microsoft.com/office/drawing/2014/main" id="{4AADEC7F-06BB-703C-CBC5-973940F526C8}"/>
              </a:ext>
            </a:extLst>
          </p:cNvPr>
          <p:cNvSpPr/>
          <p:nvPr/>
        </p:nvSpPr>
        <p:spPr>
          <a:xfrm>
            <a:off x="4178004" y="5105399"/>
            <a:ext cx="1703746" cy="1088424"/>
          </a:xfrm>
          <a:prstGeom prst="downArrow">
            <a:avLst/>
          </a:prstGeom>
          <a:solidFill>
            <a:srgbClr val="FF7C1E">
              <a:lumMod val="75000"/>
            </a:srgbClr>
          </a:solidFill>
          <a:ln w="25400" cap="flat" cmpd="sng" algn="ctr">
            <a:no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cs typeface="Arial"/>
              <a:sym typeface="Arial"/>
            </a:endParaRPr>
          </a:p>
        </p:txBody>
      </p:sp>
      <p:sp>
        <p:nvSpPr>
          <p:cNvPr id="38" name="Rounded Rectangle 104">
            <a:extLst>
              <a:ext uri="{FF2B5EF4-FFF2-40B4-BE49-F238E27FC236}">
                <a16:creationId xmlns:a16="http://schemas.microsoft.com/office/drawing/2014/main" id="{BC615EB6-9575-01DA-5BB9-E48943C8A132}"/>
              </a:ext>
            </a:extLst>
          </p:cNvPr>
          <p:cNvSpPr/>
          <p:nvPr/>
        </p:nvSpPr>
        <p:spPr>
          <a:xfrm>
            <a:off x="1338583" y="6591299"/>
            <a:ext cx="7382589" cy="3134930"/>
          </a:xfrm>
          <a:prstGeom prst="roundRect">
            <a:avLst>
              <a:gd name="adj" fmla="val 11053"/>
            </a:avLst>
          </a:prstGeom>
          <a:solidFill>
            <a:srgbClr val="FFFFFF"/>
          </a:solidFill>
          <a:ln w="12700" cap="flat" cmpd="sng" algn="ctr">
            <a:solidFill>
              <a:srgbClr val="FF7C1E">
                <a:lumMod val="50000"/>
              </a:srgbClr>
            </a:solidFill>
            <a:prstDash val="solid"/>
          </a:ln>
          <a:effectLst/>
        </p:spPr>
        <p:txBody>
          <a:bodyPr rtlCol="0" anchor="ctr"/>
          <a:lstStyle/>
          <a:p>
            <a:pPr lvl="0" algn="ctr" defTabSz="1828800">
              <a:lnSpc>
                <a:spcPct val="150000"/>
              </a:lnSpc>
              <a:defRPr/>
            </a:pPr>
            <a:r>
              <a:rPr lang="en-US" sz="3600" kern="0">
                <a:solidFill>
                  <a:srgbClr val="000000"/>
                </a:solidFill>
                <a:latin typeface="Arial"/>
                <a:cs typeface="Arial" panose="020B0604020202020204" pitchFamily="34" charset="0"/>
                <a:sym typeface="Arial"/>
              </a:rPr>
              <a:t>Nhìn nhận những mặt tích cực của các bạn, thầy cô.</a:t>
            </a:r>
            <a:endParaRPr kumimoji="0" lang="en-US" sz="36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endParaRPr>
          </a:p>
        </p:txBody>
      </p:sp>
      <p:sp>
        <p:nvSpPr>
          <p:cNvPr id="39" name="Down Arrow 5">
            <a:extLst>
              <a:ext uri="{FF2B5EF4-FFF2-40B4-BE49-F238E27FC236}">
                <a16:creationId xmlns:a16="http://schemas.microsoft.com/office/drawing/2014/main" id="{1AEDB258-9399-DDEE-B85E-3AB21E11CD91}"/>
              </a:ext>
            </a:extLst>
          </p:cNvPr>
          <p:cNvSpPr/>
          <p:nvPr/>
        </p:nvSpPr>
        <p:spPr>
          <a:xfrm>
            <a:off x="12406250" y="5109415"/>
            <a:ext cx="1703746" cy="1088424"/>
          </a:xfrm>
          <a:prstGeom prst="downArrow">
            <a:avLst/>
          </a:prstGeom>
          <a:solidFill>
            <a:srgbClr val="FF7C1E">
              <a:lumMod val="75000"/>
            </a:srgbClr>
          </a:solidFill>
          <a:ln w="25400" cap="flat" cmpd="sng" algn="ctr">
            <a:no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cs typeface="Arial"/>
              <a:sym typeface="Arial"/>
            </a:endParaRPr>
          </a:p>
        </p:txBody>
      </p:sp>
      <p:sp>
        <p:nvSpPr>
          <p:cNvPr id="40" name="Rounded Rectangle 104">
            <a:extLst>
              <a:ext uri="{FF2B5EF4-FFF2-40B4-BE49-F238E27FC236}">
                <a16:creationId xmlns:a16="http://schemas.microsoft.com/office/drawing/2014/main" id="{B0401251-F656-BCE6-E0C1-35977ECAA364}"/>
              </a:ext>
            </a:extLst>
          </p:cNvPr>
          <p:cNvSpPr/>
          <p:nvPr/>
        </p:nvSpPr>
        <p:spPr>
          <a:xfrm>
            <a:off x="9566828" y="6591299"/>
            <a:ext cx="7382589" cy="3134929"/>
          </a:xfrm>
          <a:prstGeom prst="roundRect">
            <a:avLst>
              <a:gd name="adj" fmla="val 11053"/>
            </a:avLst>
          </a:prstGeom>
          <a:solidFill>
            <a:srgbClr val="FFFFFF"/>
          </a:solidFill>
          <a:ln w="12700" cap="flat" cmpd="sng" algn="ctr">
            <a:solidFill>
              <a:srgbClr val="FF7C1E">
                <a:lumMod val="50000"/>
              </a:srgbClr>
            </a:solidFill>
            <a:prstDash val="solid"/>
          </a:ln>
          <a:effectLst/>
        </p:spPr>
        <p:txBody>
          <a:bodyPr rtlCol="0" anchor="ctr"/>
          <a:lstStyle/>
          <a:p>
            <a:pPr lvl="0" algn="ctr" defTabSz="1828800">
              <a:lnSpc>
                <a:spcPct val="150000"/>
              </a:lnSpc>
              <a:defRPr/>
            </a:pPr>
            <a:r>
              <a:rPr lang="en-US" sz="3600" kern="0">
                <a:solidFill>
                  <a:srgbClr val="000000"/>
                </a:solidFill>
                <a:latin typeface="Arial"/>
                <a:cs typeface="Arial" panose="020B0604020202020204" pitchFamily="34" charset="0"/>
                <a:sym typeface="Arial"/>
              </a:rPr>
              <a:t>Có tinh thần hợp tác, đoàn kết và thân thiện, cởi mở với các bạn, thầy cô.</a:t>
            </a:r>
            <a:endParaRPr kumimoji="0" lang="en-US" sz="36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endParaRPr>
          </a:p>
        </p:txBody>
      </p:sp>
      <p:sp>
        <p:nvSpPr>
          <p:cNvPr id="2" name="Rounded Rectangle 103">
            <a:extLst>
              <a:ext uri="{FF2B5EF4-FFF2-40B4-BE49-F238E27FC236}">
                <a16:creationId xmlns:a16="http://schemas.microsoft.com/office/drawing/2014/main" id="{B47E16CB-E4E6-6361-74D7-D4AFE7C80CCE}"/>
              </a:ext>
            </a:extLst>
          </p:cNvPr>
          <p:cNvSpPr/>
          <p:nvPr/>
        </p:nvSpPr>
        <p:spPr>
          <a:xfrm>
            <a:off x="760573" y="2453108"/>
            <a:ext cx="16766854" cy="2254815"/>
          </a:xfrm>
          <a:prstGeom prst="roundRect">
            <a:avLst>
              <a:gd name="adj" fmla="val 11255"/>
            </a:avLst>
          </a:prstGeom>
          <a:solidFill>
            <a:srgbClr val="9CC7D0">
              <a:lumMod val="20000"/>
              <a:lumOff val="80000"/>
            </a:srgbClr>
          </a:solidFill>
          <a:ln w="12700" cap="flat" cmpd="sng" algn="ctr">
            <a:noFill/>
            <a:prstDash val="solid"/>
          </a:ln>
          <a:effectLst/>
        </p:spPr>
        <p:txBody>
          <a:bodyPr rtlCol="0" anchor="ctr"/>
          <a:lstStyle/>
          <a:p>
            <a:pPr lvl="0" algn="ctr" defTabSz="1828800">
              <a:lnSpc>
                <a:spcPct val="150000"/>
              </a:lnSpc>
              <a:defRPr/>
            </a:pPr>
            <a:r>
              <a:rPr lang="vi-VN" sz="4000" kern="0">
                <a:solidFill>
                  <a:srgbClr val="000000"/>
                </a:solidFill>
                <a:latin typeface="Arial"/>
                <a:cs typeface="Arial" panose="020B0604020202020204" pitchFamily="34" charset="0"/>
                <a:sym typeface="Arial"/>
              </a:rPr>
              <a:t>Có nhiều cách ứng xử thể hiện tôn trọng sự khác biệt và sống hài hoà với các bạn, thấy cô như: </a:t>
            </a:r>
            <a:endParaRPr kumimoji="0" lang="vi-VN" sz="4000" i="0"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35981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D7C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26155">
            <a:off x="5799004" y="-2482600"/>
            <a:ext cx="6689993" cy="158964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94838">
            <a:off x="-3979902" y="5738099"/>
            <a:ext cx="5574851" cy="49768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73727" y="-315810"/>
            <a:ext cx="1965405" cy="188678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7060">
            <a:off x="17091326" y="667700"/>
            <a:ext cx="766658" cy="2254877"/>
          </a:xfrm>
          <a:prstGeom prst="rect">
            <a:avLst/>
          </a:prstGeom>
        </p:spPr>
      </p:pic>
      <p:sp>
        <p:nvSpPr>
          <p:cNvPr id="11" name="TextBox 10">
            <a:extLst>
              <a:ext uri="{FF2B5EF4-FFF2-40B4-BE49-F238E27FC236}">
                <a16:creationId xmlns:a16="http://schemas.microsoft.com/office/drawing/2014/main" id="{5B93F9D5-40CE-91F5-56FF-D5DCD3D9D4F3}"/>
              </a:ext>
            </a:extLst>
          </p:cNvPr>
          <p:cNvSpPr txBox="1"/>
          <p:nvPr/>
        </p:nvSpPr>
        <p:spPr>
          <a:xfrm>
            <a:off x="2274102" y="2717971"/>
            <a:ext cx="13739795" cy="5998052"/>
          </a:xfrm>
          <a:prstGeom prst="rect">
            <a:avLst/>
          </a:prstGeom>
          <a:noFill/>
        </p:spPr>
        <p:txBody>
          <a:bodyPr wrap="square" rtlCol="0">
            <a:spAutoFit/>
          </a:bodyPr>
          <a:lstStyle/>
          <a:p>
            <a:pPr algn="ctr">
              <a:lnSpc>
                <a:spcPct val="150000"/>
              </a:lnSpc>
            </a:pPr>
            <a:r>
              <a:rPr lang="en-US" sz="6400" b="1">
                <a:latin typeface="Arial" panose="020B0604020202020204" pitchFamily="34" charset="0"/>
                <a:cs typeface="Arial" panose="020B0604020202020204" pitchFamily="34" charset="0"/>
              </a:rPr>
              <a:t>Hoạt động 2 – Củng cố kiến thức:</a:t>
            </a:r>
          </a:p>
          <a:p>
            <a:pPr algn="ctr">
              <a:lnSpc>
                <a:spcPct val="150000"/>
              </a:lnSpc>
            </a:pPr>
            <a:r>
              <a:rPr lang="en-US" sz="6400" b="1">
                <a:latin typeface="Arial" panose="020B0604020202020204" pitchFamily="34" charset="0"/>
                <a:cs typeface="Arial" panose="020B0604020202020204" pitchFamily="34" charset="0"/>
              </a:rPr>
              <a:t>Thực hành thể hiện tôn trọng sự khác biệt và sống hài hòa với các bạn, thầy cô</a:t>
            </a:r>
          </a:p>
        </p:txBody>
      </p:sp>
      <p:pic>
        <p:nvPicPr>
          <p:cNvPr id="12" name="Picture 10">
            <a:extLst>
              <a:ext uri="{FF2B5EF4-FFF2-40B4-BE49-F238E27FC236}">
                <a16:creationId xmlns:a16="http://schemas.microsoft.com/office/drawing/2014/main" id="{895682C5-10FD-2728-D239-CA722F72DC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0391">
            <a:off x="475041" y="1732159"/>
            <a:ext cx="2329434" cy="1466573"/>
          </a:xfrm>
          <a:prstGeom prst="rect">
            <a:avLst/>
          </a:prstGeom>
        </p:spPr>
      </p:pic>
      <p:pic>
        <p:nvPicPr>
          <p:cNvPr id="13" name="Picture 9">
            <a:extLst>
              <a:ext uri="{FF2B5EF4-FFF2-40B4-BE49-F238E27FC236}">
                <a16:creationId xmlns:a16="http://schemas.microsoft.com/office/drawing/2014/main" id="{E310BD02-3B47-4E70-5ACC-64244B4486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92155">
            <a:off x="15557343" y="7017233"/>
            <a:ext cx="2173565" cy="1980661"/>
          </a:xfrm>
          <a:prstGeom prst="rect">
            <a:avLst/>
          </a:prstGeom>
        </p:spPr>
      </p:pic>
    </p:spTree>
    <p:extLst>
      <p:ext uri="{BB962C8B-B14F-4D97-AF65-F5344CB8AC3E}">
        <p14:creationId xmlns:p14="http://schemas.microsoft.com/office/powerpoint/2010/main" val="20339687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22763B1-B21B-6A49-757C-73C8B59076BD}"/>
              </a:ext>
            </a:extLst>
          </p:cNvPr>
          <p:cNvSpPr txBox="1"/>
          <p:nvPr/>
        </p:nvSpPr>
        <p:spPr>
          <a:xfrm>
            <a:off x="380998" y="2034558"/>
            <a:ext cx="1752600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Tôn trọng sự khác biệt là văn hóa ứng xử cần phải có của mỗi người.</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người có một giá trị riêng, khi chấp nhận và tôn trọng giá trị của người khá, chúng ta sẽ hạn chế làm người khác tổn thương vì những định kiến và suy nghĩ nông nổi của mình, là chúng ta trân trọng chính mình. </a:t>
            </a:r>
          </a:p>
        </p:txBody>
      </p:sp>
      <p:sp>
        <p:nvSpPr>
          <p:cNvPr id="11" name="TextBox 10">
            <a:extLst>
              <a:ext uri="{FF2B5EF4-FFF2-40B4-BE49-F238E27FC236}">
                <a16:creationId xmlns:a16="http://schemas.microsoft.com/office/drawing/2014/main" id="{10AADD8D-8F15-5962-E88C-3AE38F2C45C9}"/>
              </a:ext>
            </a:extLst>
          </p:cNvPr>
          <p:cNvSpPr txBox="1"/>
          <p:nvPr/>
        </p:nvSpPr>
        <p:spPr>
          <a:xfrm>
            <a:off x="4629148" y="980961"/>
            <a:ext cx="9029700" cy="984885"/>
          </a:xfrm>
          <a:prstGeom prst="rect">
            <a:avLst/>
          </a:prstGeom>
          <a:noFill/>
        </p:spPr>
        <p:txBody>
          <a:bodyPr wrap="square">
            <a:spAutoFit/>
          </a:bodyPr>
          <a:lstStyle/>
          <a:p>
            <a:pPr algn="ct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KẾT LUẬN</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group of people with one person raised up&#10;&#10;Description automatically generated">
            <a:extLst>
              <a:ext uri="{FF2B5EF4-FFF2-40B4-BE49-F238E27FC236}">
                <a16:creationId xmlns:a16="http://schemas.microsoft.com/office/drawing/2014/main" id="{6135A1F0-903D-AB78-4E9D-B9EC5CEC5C5D}"/>
              </a:ext>
            </a:extLst>
          </p:cNvPr>
          <p:cNvPicPr>
            <a:picLocks noChangeAspect="1"/>
          </p:cNvPicPr>
          <p:nvPr/>
        </p:nvPicPr>
        <p:blipFill rotWithShape="1">
          <a:blip r:embed="rId2">
            <a:extLst>
              <a:ext uri="{28A0092B-C50C-407E-A947-70E740481C1C}">
                <a14:useLocalDpi xmlns:a14="http://schemas.microsoft.com/office/drawing/2010/main" val="0"/>
              </a:ext>
            </a:extLst>
          </a:blip>
          <a:srcRect l="14301" t="33051" r="13409" b="16276"/>
          <a:stretch/>
        </p:blipFill>
        <p:spPr>
          <a:xfrm>
            <a:off x="5706983" y="5990519"/>
            <a:ext cx="6874034" cy="4307367"/>
          </a:xfrm>
          <a:prstGeom prst="rect">
            <a:avLst/>
          </a:prstGeom>
        </p:spPr>
      </p:pic>
      <p:pic>
        <p:nvPicPr>
          <p:cNvPr id="4" name="Picture 11">
            <a:extLst>
              <a:ext uri="{FF2B5EF4-FFF2-40B4-BE49-F238E27FC236}">
                <a16:creationId xmlns:a16="http://schemas.microsoft.com/office/drawing/2014/main" id="{B982546F-C60B-F76B-CF47-9B790A3D9C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89934" flipH="1">
            <a:off x="16747366" y="308587"/>
            <a:ext cx="1418890" cy="1418890"/>
          </a:xfrm>
          <a:prstGeom prst="rect">
            <a:avLst/>
          </a:prstGeom>
        </p:spPr>
      </p:pic>
      <p:pic>
        <p:nvPicPr>
          <p:cNvPr id="5" name="Picture 9">
            <a:extLst>
              <a:ext uri="{FF2B5EF4-FFF2-40B4-BE49-F238E27FC236}">
                <a16:creationId xmlns:a16="http://schemas.microsoft.com/office/drawing/2014/main" id="{EDBEA85E-F186-1D72-B3E2-75569EC4F1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45" y="181399"/>
            <a:ext cx="1483832" cy="1424479"/>
          </a:xfrm>
          <a:prstGeom prst="rect">
            <a:avLst/>
          </a:prstGeom>
        </p:spPr>
      </p:pic>
    </p:spTree>
    <p:extLst>
      <p:ext uri="{BB962C8B-B14F-4D97-AF65-F5344CB8AC3E}">
        <p14:creationId xmlns:p14="http://schemas.microsoft.com/office/powerpoint/2010/main" val="20548337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F0D0B5-0D11-ED3C-D7A8-D11C9428C566}"/>
              </a:ext>
            </a:extLst>
          </p:cNvPr>
          <p:cNvGrpSpPr/>
          <p:nvPr/>
        </p:nvGrpSpPr>
        <p:grpSpPr>
          <a:xfrm>
            <a:off x="-174843" y="124737"/>
            <a:ext cx="1673265" cy="1673266"/>
            <a:chOff x="990600" y="490970"/>
            <a:chExt cx="2318379" cy="2270877"/>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490970"/>
              <a:ext cx="1022979" cy="106421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0600" y="1697630"/>
              <a:ext cx="1022979" cy="1064217"/>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9934" flipH="1">
            <a:off x="17117374" y="9094603"/>
            <a:ext cx="1094305" cy="1094305"/>
          </a:xfrm>
          <a:prstGeom prst="rect">
            <a:avLst/>
          </a:prstGeom>
        </p:spPr>
      </p:pic>
      <p:pic>
        <p:nvPicPr>
          <p:cNvPr id="15" name="Picture 8">
            <a:extLst>
              <a:ext uri="{FF2B5EF4-FFF2-40B4-BE49-F238E27FC236}">
                <a16:creationId xmlns:a16="http://schemas.microsoft.com/office/drawing/2014/main" id="{DC9CBF2C-8518-9D30-1F22-347992978A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56035" y="0"/>
            <a:ext cx="1705655" cy="961370"/>
          </a:xfrm>
          <a:prstGeom prst="rect">
            <a:avLst/>
          </a:prstGeom>
        </p:spPr>
      </p:pic>
      <p:sp>
        <p:nvSpPr>
          <p:cNvPr id="8" name="TextBox 7">
            <a:extLst>
              <a:ext uri="{FF2B5EF4-FFF2-40B4-BE49-F238E27FC236}">
                <a16:creationId xmlns:a16="http://schemas.microsoft.com/office/drawing/2014/main" id="{17A3B842-A8F4-E608-6597-DD88290BCA17}"/>
              </a:ext>
            </a:extLst>
          </p:cNvPr>
          <p:cNvSpPr txBox="1"/>
          <p:nvPr/>
        </p:nvSpPr>
        <p:spPr>
          <a:xfrm>
            <a:off x="807900" y="577914"/>
            <a:ext cx="16698231" cy="3470887"/>
          </a:xfrm>
          <a:prstGeom prst="rect">
            <a:avLst/>
          </a:prstGeom>
          <a:noFill/>
        </p:spPr>
        <p:txBody>
          <a:bodyPr wrap="square">
            <a:spAutoFit/>
          </a:bodyPr>
          <a:lstStyle/>
          <a:p>
            <a:pPr marL="0" marR="0" algn="ctr">
              <a:lnSpc>
                <a:spcPct val="150000"/>
              </a:lnSpc>
              <a:spcBef>
                <a:spcPts val="0"/>
              </a:spcBef>
              <a:spcAft>
                <a:spcPts val="0"/>
              </a:spcAft>
            </a:pPr>
            <a:r>
              <a:rPr lang="vi-VN" sz="7800" b="1" kern="0">
                <a:effectLst/>
                <a:latin typeface="Arial" panose="020B0604020202020204" pitchFamily="34" charset="0"/>
                <a:ea typeface="Times New Roman" panose="02020603050405020304" pitchFamily="18" charset="0"/>
                <a:cs typeface="Arial" panose="020B0604020202020204" pitchFamily="34" charset="0"/>
              </a:rPr>
              <a:t>CHỦ ĐỀ 1: </a:t>
            </a:r>
            <a:endParaRPr lang="en-US" sz="78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4B4EED65-BBC6-A349-1CE9-F52A6A128052}"/>
              </a:ext>
            </a:extLst>
          </p:cNvPr>
          <p:cNvSpPr txBox="1"/>
          <p:nvPr/>
        </p:nvSpPr>
        <p:spPr>
          <a:xfrm>
            <a:off x="580297" y="4894506"/>
            <a:ext cx="17127402" cy="4740208"/>
          </a:xfrm>
          <a:prstGeom prst="rect">
            <a:avLst/>
          </a:prstGeom>
          <a:noFill/>
        </p:spPr>
        <p:txBody>
          <a:bodyPr wrap="square">
            <a:spAutoFit/>
          </a:bodyPr>
          <a:lstStyle/>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1 – TIẾT 2:</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000" b="1">
                <a:solidFill>
                  <a:srgbClr val="C00000"/>
                </a:solidFill>
                <a:latin typeface="Arial" panose="020B0604020202020204" pitchFamily="34" charset="0"/>
                <a:ea typeface="Calibri" panose="020F0502020204030204" pitchFamily="34" charset="0"/>
                <a:cs typeface="Arial" panose="020B0604020202020204" pitchFamily="34" charset="0"/>
              </a:rPr>
              <a:t>TÔN TRỌNG SỰ KHÁC BIỆT VÀ SỐNG HÀI HÒA VỚI CÁC BẠN, THẦY CÔ</a:t>
            </a:r>
          </a:p>
        </p:txBody>
      </p:sp>
      <p:cxnSp>
        <p:nvCxnSpPr>
          <p:cNvPr id="16" name="Straight Connector 15">
            <a:extLst>
              <a:ext uri="{FF2B5EF4-FFF2-40B4-BE49-F238E27FC236}">
                <a16:creationId xmlns:a16="http://schemas.microsoft.com/office/drawing/2014/main" id="{EBDBBAF2-A69B-25A3-EB32-64756CB81A4E}"/>
              </a:ext>
            </a:extLst>
          </p:cNvPr>
          <p:cNvCxnSpPr>
            <a:cxnSpLocks/>
          </p:cNvCxnSpPr>
          <p:nvPr/>
        </p:nvCxnSpPr>
        <p:spPr>
          <a:xfrm>
            <a:off x="1498422" y="4701088"/>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36662" y="8352842"/>
            <a:ext cx="2851338" cy="193415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87463">
            <a:off x="17138975" y="48700"/>
            <a:ext cx="1009263" cy="1508410"/>
          </a:xfrm>
          <a:prstGeom prst="rect">
            <a:avLst/>
          </a:prstGeom>
        </p:spPr>
      </p:pic>
      <p:pic>
        <p:nvPicPr>
          <p:cNvPr id="9" name="Picture 7">
            <a:extLst>
              <a:ext uri="{FF2B5EF4-FFF2-40B4-BE49-F238E27FC236}">
                <a16:creationId xmlns:a16="http://schemas.microsoft.com/office/drawing/2014/main" id="{163A4CE2-D5FA-9696-4F8E-B74BFD445E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697" y="353115"/>
            <a:ext cx="1323920" cy="1270963"/>
          </a:xfrm>
          <a:prstGeom prst="rect">
            <a:avLst/>
          </a:prstGeom>
        </p:spPr>
      </p:pic>
      <p:grpSp>
        <p:nvGrpSpPr>
          <p:cNvPr id="56" name="Group 55">
            <a:extLst>
              <a:ext uri="{FF2B5EF4-FFF2-40B4-BE49-F238E27FC236}">
                <a16:creationId xmlns:a16="http://schemas.microsoft.com/office/drawing/2014/main" id="{41C9B5D7-6AB2-C8CB-9E03-80F01546BB6F}"/>
              </a:ext>
            </a:extLst>
          </p:cNvPr>
          <p:cNvGrpSpPr/>
          <p:nvPr/>
        </p:nvGrpSpPr>
        <p:grpSpPr>
          <a:xfrm>
            <a:off x="3764530" y="0"/>
            <a:ext cx="10758940" cy="1735078"/>
            <a:chOff x="3677277" y="831974"/>
            <a:chExt cx="10758940" cy="1735078"/>
          </a:xfrm>
        </p:grpSpPr>
        <p:sp>
          <p:nvSpPr>
            <p:cNvPr id="57" name="Freeform 3">
              <a:extLst>
                <a:ext uri="{FF2B5EF4-FFF2-40B4-BE49-F238E27FC236}">
                  <a16:creationId xmlns:a16="http://schemas.microsoft.com/office/drawing/2014/main" id="{19393FE6-2262-40DA-C196-8884431D3F6C}"/>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8">
                <a:extLst>
                  <a:ext uri="{96DAC541-7B7A-43D3-8B79-37D633B846F1}">
                    <asvg:svgBlip xmlns:asvg="http://schemas.microsoft.com/office/drawing/2016/SVG/main" r:embed="rId9"/>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31A1C6B2-EC37-F8B3-D3B3-B10E6D0E32B2}"/>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E16727DE-ED99-B35A-049F-F7F27B447F8D}"/>
              </a:ext>
            </a:extLst>
          </p:cNvPr>
          <p:cNvGrpSpPr/>
          <p:nvPr/>
        </p:nvGrpSpPr>
        <p:grpSpPr>
          <a:xfrm>
            <a:off x="794657" y="2321407"/>
            <a:ext cx="16698685" cy="1824923"/>
            <a:chOff x="2334023" y="2754922"/>
            <a:chExt cx="16698685" cy="1824923"/>
          </a:xfrm>
        </p:grpSpPr>
        <p:sp>
          <p:nvSpPr>
            <p:cNvPr id="25" name="TextBox 24">
              <a:extLst>
                <a:ext uri="{FF2B5EF4-FFF2-40B4-BE49-F238E27FC236}">
                  <a16:creationId xmlns:a16="http://schemas.microsoft.com/office/drawing/2014/main" id="{AA4D471C-72E4-2BCF-33CB-EA078D0DB099}"/>
                </a:ext>
              </a:extLst>
            </p:cNvPr>
            <p:cNvSpPr txBox="1"/>
            <p:nvPr/>
          </p:nvSpPr>
          <p:spPr>
            <a:xfrm>
              <a:off x="3485127" y="2754922"/>
              <a:ext cx="15547581"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1: </a:t>
              </a:r>
              <a:r>
                <a:rPr lang="vi-VN" sz="4000">
                  <a:latin typeface="Arial" panose="020B0604020202020204" pitchFamily="34" charset="0"/>
                  <a:cs typeface="Arial" panose="020B0604020202020204" pitchFamily="34" charset="0"/>
                </a:rPr>
                <a:t>Tìm hiểu biểu hiện của tôn trọng sự khác biệt và sống hài hòa với các bạn, thầy cô</a:t>
              </a:r>
              <a:endParaRPr lang="en-US" sz="400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093F7A5-4EDB-2DCC-6BC7-B2F5346EB0EE}"/>
                </a:ext>
              </a:extLst>
            </p:cNvPr>
            <p:cNvSpPr/>
            <p:nvPr/>
          </p:nvSpPr>
          <p:spPr>
            <a:xfrm>
              <a:off x="2334023" y="3234891"/>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1</a:t>
              </a:r>
            </a:p>
          </p:txBody>
        </p:sp>
      </p:grpSp>
      <p:grpSp>
        <p:nvGrpSpPr>
          <p:cNvPr id="27" name="Group 26">
            <a:extLst>
              <a:ext uri="{FF2B5EF4-FFF2-40B4-BE49-F238E27FC236}">
                <a16:creationId xmlns:a16="http://schemas.microsoft.com/office/drawing/2014/main" id="{BA323DB3-885C-8AFD-D095-2365CA10672B}"/>
              </a:ext>
            </a:extLst>
          </p:cNvPr>
          <p:cNvGrpSpPr/>
          <p:nvPr/>
        </p:nvGrpSpPr>
        <p:grpSpPr>
          <a:xfrm>
            <a:off x="794657" y="4367667"/>
            <a:ext cx="16698685" cy="1824923"/>
            <a:chOff x="2334021" y="3883071"/>
            <a:chExt cx="16698685" cy="1824923"/>
          </a:xfrm>
        </p:grpSpPr>
        <p:sp>
          <p:nvSpPr>
            <p:cNvPr id="28" name="Rectangle: Rounded Corners 27">
              <a:extLst>
                <a:ext uri="{FF2B5EF4-FFF2-40B4-BE49-F238E27FC236}">
                  <a16:creationId xmlns:a16="http://schemas.microsoft.com/office/drawing/2014/main" id="{3FAD54AC-7E30-3D36-5D2A-63EA32C0B2D9}"/>
                </a:ext>
              </a:extLst>
            </p:cNvPr>
            <p:cNvSpPr/>
            <p:nvPr/>
          </p:nvSpPr>
          <p:spPr>
            <a:xfrm>
              <a:off x="2334021" y="4504386"/>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2</a:t>
              </a:r>
            </a:p>
          </p:txBody>
        </p:sp>
        <p:sp>
          <p:nvSpPr>
            <p:cNvPr id="29" name="TextBox 28">
              <a:extLst>
                <a:ext uri="{FF2B5EF4-FFF2-40B4-BE49-F238E27FC236}">
                  <a16:creationId xmlns:a16="http://schemas.microsoft.com/office/drawing/2014/main" id="{077457E4-D0C7-912E-66FF-AD24B6A31006}"/>
                </a:ext>
              </a:extLst>
            </p:cNvPr>
            <p:cNvSpPr txBox="1"/>
            <p:nvPr/>
          </p:nvSpPr>
          <p:spPr>
            <a:xfrm>
              <a:off x="3485125" y="3883071"/>
              <a:ext cx="15547581"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2: </a:t>
              </a:r>
              <a:r>
                <a:rPr lang="vi-VN" sz="4000">
                  <a:latin typeface="Arial" panose="020B0604020202020204" pitchFamily="34" charset="0"/>
                  <a:cs typeface="Arial" panose="020B0604020202020204" pitchFamily="34" charset="0"/>
                </a:rPr>
                <a:t>Thực hành thể hiện tôn trọng sự khác biệt và sống hài hòa với các bạn, thầy cô. </a:t>
              </a:r>
              <a:endParaRPr lang="en-US" sz="400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4DE92F73-624F-9F48-F356-3BDBBC9A90A9}"/>
              </a:ext>
            </a:extLst>
          </p:cNvPr>
          <p:cNvGrpSpPr/>
          <p:nvPr/>
        </p:nvGrpSpPr>
        <p:grpSpPr>
          <a:xfrm>
            <a:off x="794656" y="6509674"/>
            <a:ext cx="16698687" cy="1824923"/>
            <a:chOff x="2334023" y="2538479"/>
            <a:chExt cx="16698687" cy="1824923"/>
          </a:xfrm>
        </p:grpSpPr>
        <p:sp>
          <p:nvSpPr>
            <p:cNvPr id="53" name="TextBox 52">
              <a:extLst>
                <a:ext uri="{FF2B5EF4-FFF2-40B4-BE49-F238E27FC236}">
                  <a16:creationId xmlns:a16="http://schemas.microsoft.com/office/drawing/2014/main" id="{44F878FF-46DD-8682-6E7A-171A07DF228B}"/>
                </a:ext>
              </a:extLst>
            </p:cNvPr>
            <p:cNvSpPr txBox="1"/>
            <p:nvPr/>
          </p:nvSpPr>
          <p:spPr>
            <a:xfrm>
              <a:off x="3485128" y="2538479"/>
              <a:ext cx="15547582"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3: </a:t>
              </a:r>
              <a:r>
                <a:rPr lang="vi-VN" sz="4000">
                  <a:latin typeface="Arial" panose="020B0604020202020204" pitchFamily="34" charset="0"/>
                  <a:cs typeface="Arial" panose="020B0604020202020204" pitchFamily="34" charset="0"/>
                </a:rPr>
                <a:t>Rèn luyện </a:t>
              </a:r>
              <a:r>
                <a:rPr lang="en-US" sz="4000">
                  <a:latin typeface="Arial" panose="020B0604020202020204" pitchFamily="34" charset="0"/>
                  <a:cs typeface="Arial" panose="020B0604020202020204" pitchFamily="34" charset="0"/>
                </a:rPr>
                <a:t>thái độ, hành vi tôn trọng sự khác biệt và sống hài hòa với các bạn, thầy cô</a:t>
              </a:r>
            </a:p>
          </p:txBody>
        </p:sp>
        <p:sp>
          <p:nvSpPr>
            <p:cNvPr id="54" name="Rectangle: Rounded Corners 53">
              <a:extLst>
                <a:ext uri="{FF2B5EF4-FFF2-40B4-BE49-F238E27FC236}">
                  <a16:creationId xmlns:a16="http://schemas.microsoft.com/office/drawing/2014/main" id="{386CE798-F6CE-2BDD-9247-C710A3D12C96}"/>
                </a:ext>
              </a:extLst>
            </p:cNvPr>
            <p:cNvSpPr/>
            <p:nvPr/>
          </p:nvSpPr>
          <p:spPr>
            <a:xfrm>
              <a:off x="2334023" y="3018448"/>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3</a:t>
              </a:r>
            </a:p>
          </p:txBody>
        </p:sp>
      </p:grpSp>
      <p:grpSp>
        <p:nvGrpSpPr>
          <p:cNvPr id="2" name="Group 1">
            <a:extLst>
              <a:ext uri="{FF2B5EF4-FFF2-40B4-BE49-F238E27FC236}">
                <a16:creationId xmlns:a16="http://schemas.microsoft.com/office/drawing/2014/main" id="{7E875F97-99F1-C4DA-2283-D0305B57643E}"/>
              </a:ext>
            </a:extLst>
          </p:cNvPr>
          <p:cNvGrpSpPr/>
          <p:nvPr/>
        </p:nvGrpSpPr>
        <p:grpSpPr>
          <a:xfrm>
            <a:off x="794655" y="8648700"/>
            <a:ext cx="16698687" cy="864984"/>
            <a:chOff x="2334023" y="3018448"/>
            <a:chExt cx="16698687" cy="864984"/>
          </a:xfrm>
        </p:grpSpPr>
        <p:sp>
          <p:nvSpPr>
            <p:cNvPr id="5" name="TextBox 4">
              <a:extLst>
                <a:ext uri="{FF2B5EF4-FFF2-40B4-BE49-F238E27FC236}">
                  <a16:creationId xmlns:a16="http://schemas.microsoft.com/office/drawing/2014/main" id="{BB458C72-FDA9-CBFD-4E64-E8A9E74A784C}"/>
                </a:ext>
              </a:extLst>
            </p:cNvPr>
            <p:cNvSpPr txBox="1"/>
            <p:nvPr/>
          </p:nvSpPr>
          <p:spPr>
            <a:xfrm>
              <a:off x="3485128" y="3096997"/>
              <a:ext cx="15547582" cy="707886"/>
            </a:xfrm>
            <a:prstGeom prst="rect">
              <a:avLst/>
            </a:prstGeom>
            <a:noFill/>
          </p:spPr>
          <p:txBody>
            <a:bodyPr wrap="square" rtlCol="0">
              <a:spAutoFit/>
            </a:bodyPr>
            <a:lstStyle/>
            <a:p>
              <a:pPr algn="just"/>
              <a:r>
                <a:rPr lang="en-US" sz="4000" b="1">
                  <a:latin typeface="Arial" panose="020B0604020202020204" pitchFamily="34" charset="0"/>
                  <a:cs typeface="Arial" panose="020B0604020202020204" pitchFamily="34" charset="0"/>
                </a:rPr>
                <a:t>Hoạt động: </a:t>
              </a:r>
              <a:r>
                <a:rPr lang="en-US" sz="4000">
                  <a:latin typeface="Arial" panose="020B0604020202020204" pitchFamily="34" charset="0"/>
                  <a:cs typeface="Arial" panose="020B0604020202020204" pitchFamily="34" charset="0"/>
                </a:rPr>
                <a:t>Củng cố kiến thức – Vận dụng</a:t>
              </a:r>
            </a:p>
          </p:txBody>
        </p:sp>
        <p:sp>
          <p:nvSpPr>
            <p:cNvPr id="6" name="Rectangle: Rounded Corners 5">
              <a:extLst>
                <a:ext uri="{FF2B5EF4-FFF2-40B4-BE49-F238E27FC236}">
                  <a16:creationId xmlns:a16="http://schemas.microsoft.com/office/drawing/2014/main" id="{C4964DFF-2F76-9240-9D41-92F68EC53E9B}"/>
                </a:ext>
              </a:extLst>
            </p:cNvPr>
            <p:cNvSpPr/>
            <p:nvPr/>
          </p:nvSpPr>
          <p:spPr>
            <a:xfrm>
              <a:off x="2334023" y="3018448"/>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33921122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7C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26155">
            <a:off x="5799004" y="-2482600"/>
            <a:ext cx="6689993" cy="158964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94838">
            <a:off x="-3979902" y="5738099"/>
            <a:ext cx="5574851" cy="49768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73727" y="-315810"/>
            <a:ext cx="1965405" cy="188678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7060">
            <a:off x="17091326" y="667700"/>
            <a:ext cx="766658" cy="2254877"/>
          </a:xfrm>
          <a:prstGeom prst="rect">
            <a:avLst/>
          </a:prstGeom>
        </p:spPr>
      </p:pic>
      <p:sp>
        <p:nvSpPr>
          <p:cNvPr id="11" name="TextBox 10">
            <a:extLst>
              <a:ext uri="{FF2B5EF4-FFF2-40B4-BE49-F238E27FC236}">
                <a16:creationId xmlns:a16="http://schemas.microsoft.com/office/drawing/2014/main" id="{5B93F9D5-40CE-91F5-56FF-D5DCD3D9D4F3}"/>
              </a:ext>
            </a:extLst>
          </p:cNvPr>
          <p:cNvSpPr txBox="1"/>
          <p:nvPr/>
        </p:nvSpPr>
        <p:spPr>
          <a:xfrm>
            <a:off x="2667000" y="2517175"/>
            <a:ext cx="12954000" cy="5819157"/>
          </a:xfrm>
          <a:prstGeom prst="rect">
            <a:avLst/>
          </a:prstGeom>
          <a:noFill/>
        </p:spPr>
        <p:txBody>
          <a:bodyPr wrap="square" rtlCol="0">
            <a:spAutoFit/>
          </a:bodyPr>
          <a:lstStyle/>
          <a:p>
            <a:pPr algn="ctr">
              <a:lnSpc>
                <a:spcPct val="150000"/>
              </a:lnSpc>
            </a:pPr>
            <a:r>
              <a:rPr lang="en-US" sz="6400" b="1">
                <a:latin typeface="Arial" panose="020B0604020202020204" pitchFamily="34" charset="0"/>
                <a:cs typeface="Arial" panose="020B0604020202020204" pitchFamily="34" charset="0"/>
              </a:rPr>
              <a:t>Hoạt động 1: </a:t>
            </a:r>
          </a:p>
          <a:p>
            <a:pPr algn="ctr">
              <a:lnSpc>
                <a:spcPct val="150000"/>
              </a:lnSpc>
            </a:pPr>
            <a:r>
              <a:rPr lang="en-US" sz="6400" b="1">
                <a:latin typeface="Arial" panose="020B0604020202020204" pitchFamily="34" charset="0"/>
                <a:cs typeface="Arial" panose="020B0604020202020204" pitchFamily="34" charset="0"/>
              </a:rPr>
              <a:t>Tìm hiểu biểu hiện của tôn trọng sự khác biệt và sống hài hòa với các bạn, thầy cô</a:t>
            </a:r>
          </a:p>
        </p:txBody>
      </p:sp>
      <p:pic>
        <p:nvPicPr>
          <p:cNvPr id="12" name="Picture 10">
            <a:extLst>
              <a:ext uri="{FF2B5EF4-FFF2-40B4-BE49-F238E27FC236}">
                <a16:creationId xmlns:a16="http://schemas.microsoft.com/office/drawing/2014/main" id="{895682C5-10FD-2728-D239-CA722F72DC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0391">
            <a:off x="475041" y="1732159"/>
            <a:ext cx="2329434" cy="1466573"/>
          </a:xfrm>
          <a:prstGeom prst="rect">
            <a:avLst/>
          </a:prstGeom>
        </p:spPr>
      </p:pic>
      <p:pic>
        <p:nvPicPr>
          <p:cNvPr id="13" name="Picture 9">
            <a:extLst>
              <a:ext uri="{FF2B5EF4-FFF2-40B4-BE49-F238E27FC236}">
                <a16:creationId xmlns:a16="http://schemas.microsoft.com/office/drawing/2014/main" id="{E310BD02-3B47-4E70-5ACC-64244B4486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92155">
            <a:off x="15557343" y="7017233"/>
            <a:ext cx="2173565" cy="1980661"/>
          </a:xfrm>
          <a:prstGeom prst="rect">
            <a:avLst/>
          </a:prstGeom>
        </p:spPr>
      </p:pic>
    </p:spTree>
    <p:extLst>
      <p:ext uri="{BB962C8B-B14F-4D97-AF65-F5344CB8AC3E}">
        <p14:creationId xmlns:p14="http://schemas.microsoft.com/office/powerpoint/2010/main" val="18661109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081D62CD-E1EE-B890-9113-FABC83CEB7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128987"/>
            <a:ext cx="914249" cy="914249"/>
          </a:xfrm>
          <a:prstGeom prst="rect">
            <a:avLst/>
          </a:prstGeom>
        </p:spPr>
      </p:pic>
      <p:pic>
        <p:nvPicPr>
          <p:cNvPr id="18" name="Picture 12">
            <a:extLst>
              <a:ext uri="{FF2B5EF4-FFF2-40B4-BE49-F238E27FC236}">
                <a16:creationId xmlns:a16="http://schemas.microsoft.com/office/drawing/2014/main" id="{0FC7DBB2-6F6C-9BE6-E718-5A8757E7E0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00267">
            <a:off x="17325243" y="-355243"/>
            <a:ext cx="465685" cy="1369663"/>
          </a:xfrm>
          <a:prstGeom prst="rect">
            <a:avLst/>
          </a:prstGeom>
        </p:spPr>
      </p:pic>
      <p:sp>
        <p:nvSpPr>
          <p:cNvPr id="12" name="TextBox 11">
            <a:extLst>
              <a:ext uri="{FF2B5EF4-FFF2-40B4-BE49-F238E27FC236}">
                <a16:creationId xmlns:a16="http://schemas.microsoft.com/office/drawing/2014/main" id="{A1D477B0-4E0B-8133-C2B9-A89521AFAED1}"/>
              </a:ext>
            </a:extLst>
          </p:cNvPr>
          <p:cNvSpPr txBox="1"/>
          <p:nvPr/>
        </p:nvSpPr>
        <p:spPr>
          <a:xfrm>
            <a:off x="1070937" y="486789"/>
            <a:ext cx="16487148"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những hành vi, lời nói, việc làm thể hiện tôn trọng sự khác biệt và sống hài hòa với các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ounded Rectangle 23">
            <a:extLst>
              <a:ext uri="{FF2B5EF4-FFF2-40B4-BE49-F238E27FC236}">
                <a16:creationId xmlns:a16="http://schemas.microsoft.com/office/drawing/2014/main" id="{7496A64F-D4BC-6D00-6BE4-2EE82AFFCDCE}"/>
              </a:ext>
            </a:extLst>
          </p:cNvPr>
          <p:cNvSpPr/>
          <p:nvPr/>
        </p:nvSpPr>
        <p:spPr>
          <a:xfrm>
            <a:off x="8497837" y="2933699"/>
            <a:ext cx="9028163" cy="3244970"/>
          </a:xfrm>
          <a:prstGeom prst="roundRect">
            <a:avLst>
              <a:gd name="adj" fmla="val 13705"/>
            </a:avLst>
          </a:prstGeom>
          <a:solidFill>
            <a:schemeClr val="bg1"/>
          </a:solidFill>
          <a:ln w="12700" cap="flat" cmpd="sng" algn="ctr">
            <a:solidFill>
              <a:srgbClr val="000000"/>
            </a:solidFill>
            <a:prstDash val="solid"/>
          </a:ln>
          <a:effectLst/>
        </p:spPr>
        <p:txBody>
          <a:bodyPr rtlCol="0" anchor="ctr"/>
          <a:lstStyle/>
          <a:p>
            <a:pPr algn="just" defTabSz="1828800">
              <a:lnSpc>
                <a:spcPct val="150000"/>
              </a:lnSpc>
            </a:pPr>
            <a:r>
              <a:rPr lang="en-US" sz="3600" b="1" kern="0">
                <a:solidFill>
                  <a:srgbClr val="000000"/>
                </a:solidFill>
                <a:latin typeface="Arial" panose="020B0604020202020204" pitchFamily="34" charset="0"/>
                <a:cs typeface="Arial" panose="020B0604020202020204" pitchFamily="34" charset="0"/>
                <a:sym typeface="Arial"/>
              </a:rPr>
              <a:t>Nhóm 1,2: </a:t>
            </a:r>
            <a:r>
              <a:rPr lang="vi-VN" sz="3600" kern="0">
                <a:solidFill>
                  <a:srgbClr val="000000"/>
                </a:solidFill>
                <a:cs typeface="Arial" panose="020B0604020202020204" pitchFamily="34" charset="0"/>
                <a:sym typeface="Arial"/>
              </a:rPr>
              <a:t>Hành vi, lời nói, việc làm thể hiện tôn trọng sự khác biệt và sống hài hòa với các bạn.</a:t>
            </a:r>
            <a:endParaRPr lang="en-US" sz="3600" i="1" kern="0" dirty="0">
              <a:solidFill>
                <a:srgbClr val="000000"/>
              </a:solidFill>
              <a:latin typeface="Arial"/>
              <a:cs typeface="Arial" panose="020B0604020202020204" pitchFamily="34" charset="0"/>
              <a:sym typeface="Arial"/>
            </a:endParaRPr>
          </a:p>
        </p:txBody>
      </p:sp>
      <p:cxnSp>
        <p:nvCxnSpPr>
          <p:cNvPr id="17" name="Straight Arrow Connector 16">
            <a:extLst>
              <a:ext uri="{FF2B5EF4-FFF2-40B4-BE49-F238E27FC236}">
                <a16:creationId xmlns:a16="http://schemas.microsoft.com/office/drawing/2014/main" id="{99594D7E-0643-92BD-ECEE-D216AD2BB496}"/>
              </a:ext>
            </a:extLst>
          </p:cNvPr>
          <p:cNvCxnSpPr>
            <a:cxnSpLocks/>
            <a:stCxn id="22" idx="3"/>
            <a:endCxn id="16" idx="1"/>
          </p:cNvCxnSpPr>
          <p:nvPr/>
        </p:nvCxnSpPr>
        <p:spPr>
          <a:xfrm flipV="1">
            <a:off x="7144364" y="4556184"/>
            <a:ext cx="1353473" cy="1858000"/>
          </a:xfrm>
          <a:prstGeom prst="straightConnector1">
            <a:avLst/>
          </a:prstGeom>
          <a:noFill/>
          <a:ln w="28575" cap="flat" cmpd="sng" algn="ctr">
            <a:solidFill>
              <a:srgbClr val="000000"/>
            </a:solidFill>
            <a:prstDash val="solid"/>
            <a:tailEnd type="triangle"/>
          </a:ln>
          <a:effectLst/>
        </p:spPr>
      </p:cxnSp>
      <p:sp>
        <p:nvSpPr>
          <p:cNvPr id="20" name="Rounded Rectangle 40">
            <a:extLst>
              <a:ext uri="{FF2B5EF4-FFF2-40B4-BE49-F238E27FC236}">
                <a16:creationId xmlns:a16="http://schemas.microsoft.com/office/drawing/2014/main" id="{D442706F-D7D7-2100-08AA-294B8CCE200E}"/>
              </a:ext>
            </a:extLst>
          </p:cNvPr>
          <p:cNvSpPr/>
          <p:nvPr/>
        </p:nvSpPr>
        <p:spPr>
          <a:xfrm>
            <a:off x="8497837" y="6649699"/>
            <a:ext cx="9028162" cy="3244970"/>
          </a:xfrm>
          <a:prstGeom prst="roundRect">
            <a:avLst>
              <a:gd name="adj" fmla="val 13705"/>
            </a:avLst>
          </a:prstGeom>
          <a:solidFill>
            <a:schemeClr val="bg1"/>
          </a:solidFill>
          <a:ln w="12700" cap="flat" cmpd="sng" algn="ctr">
            <a:solidFill>
              <a:srgbClr val="000000"/>
            </a:solidFill>
            <a:prstDash val="solid"/>
          </a:ln>
          <a:effectLst/>
        </p:spPr>
        <p:txBody>
          <a:bodyPr rtlCol="0" anchor="ctr"/>
          <a:lstStyle/>
          <a:p>
            <a:pPr algn="just" defTabSz="1828800">
              <a:lnSpc>
                <a:spcPct val="150000"/>
              </a:lnSpc>
            </a:pPr>
            <a:r>
              <a:rPr lang="en-US" sz="3600" b="1" kern="0">
                <a:solidFill>
                  <a:srgbClr val="000000"/>
                </a:solidFill>
                <a:latin typeface="Arial" panose="020B0604020202020204" pitchFamily="34" charset="0"/>
                <a:cs typeface="Arial" panose="020B0604020202020204" pitchFamily="34" charset="0"/>
                <a:sym typeface="Arial"/>
              </a:rPr>
              <a:t>Nhóm 3,4: </a:t>
            </a:r>
            <a:r>
              <a:rPr lang="vi-VN" sz="3600" kern="0">
                <a:solidFill>
                  <a:srgbClr val="000000"/>
                </a:solidFill>
                <a:cs typeface="Arial" panose="020B0604020202020204" pitchFamily="34" charset="0"/>
                <a:sym typeface="Arial"/>
              </a:rPr>
              <a:t>Hành vi, lời nói, việc làm thể hiện tôn trọng sự khác biệt và sống hài hòa với thầy cô.</a:t>
            </a:r>
            <a:endParaRPr lang="en-US" sz="3600" i="1" kern="0" dirty="0">
              <a:solidFill>
                <a:srgbClr val="000000"/>
              </a:solidFill>
              <a:latin typeface="Arial"/>
              <a:cs typeface="Arial" panose="020B0604020202020204" pitchFamily="34" charset="0"/>
              <a:sym typeface="Arial"/>
            </a:endParaRPr>
          </a:p>
        </p:txBody>
      </p:sp>
      <p:cxnSp>
        <p:nvCxnSpPr>
          <p:cNvPr id="21" name="Straight Arrow Connector 20">
            <a:extLst>
              <a:ext uri="{FF2B5EF4-FFF2-40B4-BE49-F238E27FC236}">
                <a16:creationId xmlns:a16="http://schemas.microsoft.com/office/drawing/2014/main" id="{FEEF873F-85E2-7689-74A9-671458776C2C}"/>
              </a:ext>
            </a:extLst>
          </p:cNvPr>
          <p:cNvCxnSpPr>
            <a:cxnSpLocks/>
            <a:stCxn id="22" idx="3"/>
            <a:endCxn id="20" idx="1"/>
          </p:cNvCxnSpPr>
          <p:nvPr/>
        </p:nvCxnSpPr>
        <p:spPr>
          <a:xfrm>
            <a:off x="7144364" y="6414184"/>
            <a:ext cx="1353473" cy="1858000"/>
          </a:xfrm>
          <a:prstGeom prst="straightConnector1">
            <a:avLst/>
          </a:prstGeom>
          <a:noFill/>
          <a:ln w="28575" cap="flat" cmpd="sng" algn="ctr">
            <a:solidFill>
              <a:srgbClr val="000000"/>
            </a:solidFill>
            <a:prstDash val="solid"/>
            <a:tailEnd type="triangle"/>
          </a:ln>
          <a:effectLst/>
        </p:spPr>
      </p:cxnSp>
      <p:sp>
        <p:nvSpPr>
          <p:cNvPr id="22" name="Rounded Rectangle 23">
            <a:extLst>
              <a:ext uri="{FF2B5EF4-FFF2-40B4-BE49-F238E27FC236}">
                <a16:creationId xmlns:a16="http://schemas.microsoft.com/office/drawing/2014/main" id="{014A2E58-CEDF-F3D5-A0AE-6D031CED1B82}"/>
              </a:ext>
            </a:extLst>
          </p:cNvPr>
          <p:cNvSpPr/>
          <p:nvPr/>
        </p:nvSpPr>
        <p:spPr>
          <a:xfrm>
            <a:off x="762000" y="2933699"/>
            <a:ext cx="6382364" cy="6960970"/>
          </a:xfrm>
          <a:prstGeom prst="roundRect">
            <a:avLst>
              <a:gd name="adj" fmla="val 13705"/>
            </a:avLst>
          </a:prstGeom>
          <a:solidFill>
            <a:srgbClr val="D35A69">
              <a:lumMod val="75000"/>
            </a:srgbClr>
          </a:solidFill>
          <a:ln w="12700" cap="flat" cmpd="sng" algn="ctr">
            <a:noFill/>
            <a:prstDash val="solid"/>
          </a:ln>
          <a:effectLst/>
        </p:spPr>
        <p:txBody>
          <a:bodyPr rtlCol="0" anchor="ctr"/>
          <a:lstStyle/>
          <a:p>
            <a:pPr algn="ctr">
              <a:lnSpc>
                <a:spcPct val="150000"/>
              </a:lnSpc>
              <a:defRPr/>
            </a:pPr>
            <a:r>
              <a:rPr lang="en-US" sz="4000" b="1">
                <a:solidFill>
                  <a:srgbClr val="FFFFFF"/>
                </a:solidFill>
                <a:latin typeface="Arial"/>
                <a:ea typeface="Calibri" panose="020F0502020204030204" pitchFamily="34" charset="0"/>
                <a:cs typeface="Arial" panose="020B0604020202020204" pitchFamily="34" charset="0"/>
                <a:sym typeface="Arial"/>
              </a:rPr>
              <a:t>HOẠT ĐỘNG NHÓM</a:t>
            </a:r>
          </a:p>
          <a:p>
            <a:pPr algn="ctr">
              <a:lnSpc>
                <a:spcPct val="150000"/>
              </a:lnSpc>
              <a:defRPr/>
            </a:pPr>
            <a:r>
              <a:rPr lang="en-US" sz="4000">
                <a:solidFill>
                  <a:srgbClr val="FFFFFF"/>
                </a:solidFill>
                <a:latin typeface="Arial"/>
                <a:ea typeface="Calibri" panose="020F0502020204030204" pitchFamily="34" charset="0"/>
                <a:cs typeface="Arial" panose="020B0604020202020204" pitchFamily="34" charset="0"/>
                <a:sym typeface="Arial"/>
              </a:rPr>
              <a:t>Cả lớp chia thành 4 nhóm, các nhóm dựa vào gợi ý ở </a:t>
            </a:r>
            <a:r>
              <a:rPr lang="en-US" sz="4000" i="1">
                <a:solidFill>
                  <a:srgbClr val="FFFFFF"/>
                </a:solidFill>
                <a:latin typeface="Arial"/>
                <a:ea typeface="Calibri" panose="020F0502020204030204" pitchFamily="34" charset="0"/>
                <a:cs typeface="Arial" panose="020B0604020202020204" pitchFamily="34" charset="0"/>
                <a:sym typeface="Arial"/>
              </a:rPr>
              <a:t>Mục 1, 2 – Hoạt động 1</a:t>
            </a:r>
            <a:r>
              <a:rPr lang="en-US" sz="4000">
                <a:solidFill>
                  <a:srgbClr val="FFFFFF"/>
                </a:solidFill>
                <a:latin typeface="Arial"/>
                <a:ea typeface="Calibri" panose="020F0502020204030204" pitchFamily="34" charset="0"/>
                <a:cs typeface="Arial" panose="020B0604020202020204" pitchFamily="34" charset="0"/>
                <a:sym typeface="Arial"/>
              </a:rPr>
              <a:t> (SGK – tr.5) để thực hiện nhiệm vụ</a:t>
            </a:r>
            <a:endParaRPr lang="en-US" sz="4000" dirty="0">
              <a:solidFill>
                <a:srgbClr val="FFFFFF"/>
              </a:solidFill>
              <a:latin typeface="Arial"/>
              <a:cs typeface="Arial" panose="020B0604020202020204" pitchFamily="34" charset="0"/>
              <a:sym typeface="Arial"/>
            </a:endParaRPr>
          </a:p>
        </p:txBody>
      </p:sp>
    </p:spTree>
    <p:extLst>
      <p:ext uri="{BB962C8B-B14F-4D97-AF65-F5344CB8AC3E}">
        <p14:creationId xmlns:p14="http://schemas.microsoft.com/office/powerpoint/2010/main" val="8929688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3B83823-9ED6-429E-7806-4E91C50D7B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9161228"/>
            <a:ext cx="990600" cy="990600"/>
          </a:xfrm>
          <a:prstGeom prst="rect">
            <a:avLst/>
          </a:prstGeom>
        </p:spPr>
      </p:pic>
      <p:pic>
        <p:nvPicPr>
          <p:cNvPr id="2" name="Picture 4">
            <a:extLst>
              <a:ext uri="{FF2B5EF4-FFF2-40B4-BE49-F238E27FC236}">
                <a16:creationId xmlns:a16="http://schemas.microsoft.com/office/drawing/2014/main" id="{4C5FC40E-F11C-6BBA-E2F0-624B764218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6930047" y="17822"/>
            <a:ext cx="1475735" cy="1285734"/>
          </a:xfrm>
          <a:prstGeom prst="rect">
            <a:avLst/>
          </a:prstGeom>
        </p:spPr>
      </p:pic>
      <p:sp>
        <p:nvSpPr>
          <p:cNvPr id="5" name="Rectangle: Rounded Corners 4">
            <a:extLst>
              <a:ext uri="{FF2B5EF4-FFF2-40B4-BE49-F238E27FC236}">
                <a16:creationId xmlns:a16="http://schemas.microsoft.com/office/drawing/2014/main" id="{1B17EBC2-59A6-0C6D-2D5F-59C2908804DD}"/>
              </a:ext>
            </a:extLst>
          </p:cNvPr>
          <p:cNvSpPr/>
          <p:nvPr/>
        </p:nvSpPr>
        <p:spPr>
          <a:xfrm>
            <a:off x="838200" y="3477450"/>
            <a:ext cx="8458200" cy="23622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Giữ thái độ khiêm tốn, biết kiểm soát cảm soát cảm xúc, không kiêu căng</a:t>
            </a:r>
            <a:endParaRPr lang="vi-VN" sz="36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929B0B9-22FC-15BD-720A-A8C7F74F8AE8}"/>
              </a:ext>
            </a:extLst>
          </p:cNvPr>
          <p:cNvSpPr/>
          <p:nvPr/>
        </p:nvSpPr>
        <p:spPr>
          <a:xfrm>
            <a:off x="9829800" y="3476160"/>
            <a:ext cx="7620000" cy="23622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Giúp đỡ các bạn khi cần thiết</a:t>
            </a:r>
            <a:endParaRPr lang="en-US" sz="36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C1B945F-03B4-A284-0054-3F5C31645473}"/>
              </a:ext>
            </a:extLst>
          </p:cNvPr>
          <p:cNvGrpSpPr/>
          <p:nvPr/>
        </p:nvGrpSpPr>
        <p:grpSpPr>
          <a:xfrm>
            <a:off x="457200" y="157163"/>
            <a:ext cx="15245442" cy="2714064"/>
            <a:chOff x="482920" y="54429"/>
            <a:chExt cx="15245442" cy="2714064"/>
          </a:xfrm>
        </p:grpSpPr>
        <p:sp>
          <p:nvSpPr>
            <p:cNvPr id="8" name="Line Callout 1 (Border and Accent Bar) 3">
              <a:extLst>
                <a:ext uri="{FF2B5EF4-FFF2-40B4-BE49-F238E27FC236}">
                  <a16:creationId xmlns:a16="http://schemas.microsoft.com/office/drawing/2014/main" id="{04733244-ADBF-4EA3-ADF5-24498819623D}"/>
                </a:ext>
              </a:extLst>
            </p:cNvPr>
            <p:cNvSpPr/>
            <p:nvPr/>
          </p:nvSpPr>
          <p:spPr>
            <a:xfrm>
              <a:off x="482920" y="511629"/>
              <a:ext cx="14690271" cy="2256864"/>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4">
                      <a:lumMod val="50000"/>
                    </a:schemeClr>
                  </a:solidFill>
                  <a:latin typeface="Arial" panose="020B0604020202020204" pitchFamily="34" charset="0"/>
                  <a:cs typeface="Arial" panose="020B0604020202020204" pitchFamily="34" charset="0"/>
                </a:rPr>
                <a:t>Gợi ý: </a:t>
              </a:r>
              <a:r>
                <a:rPr lang="en-US" sz="4000">
                  <a:solidFill>
                    <a:schemeClr val="accent4">
                      <a:lumMod val="50000"/>
                    </a:schemeClr>
                  </a:solidFill>
                  <a:latin typeface="Arial" panose="020B0604020202020204" pitchFamily="34" charset="0"/>
                  <a:cs typeface="Arial" panose="020B0604020202020204" pitchFamily="34" charset="0"/>
                </a:rPr>
                <a:t>Một số </a:t>
              </a:r>
              <a:r>
                <a:rPr lang="vi-VN" sz="4000">
                  <a:solidFill>
                    <a:schemeClr val="accent4">
                      <a:lumMod val="50000"/>
                    </a:schemeClr>
                  </a:solidFill>
                  <a:latin typeface="Arial" panose="020B0604020202020204" pitchFamily="34" charset="0"/>
                  <a:cs typeface="Arial" panose="020B0604020202020204" pitchFamily="34" charset="0"/>
                </a:rPr>
                <a:t>hành vi, lời nói, việc làm thể hiện tôn trọng sự khác biệt và sống hài hòa với các bạn</a:t>
              </a:r>
              <a:r>
                <a:rPr lang="en-US" sz="4000">
                  <a:solidFill>
                    <a:schemeClr val="accent4">
                      <a:lumMod val="50000"/>
                    </a:schemeClr>
                  </a:solidFill>
                  <a:latin typeface="Arial" panose="020B0604020202020204" pitchFamily="34" charset="0"/>
                  <a:cs typeface="Arial" panose="020B0604020202020204" pitchFamily="34" charset="0"/>
                </a:rPr>
                <a:t> có thể kể đến</a:t>
              </a:r>
              <a:r>
                <a:rPr lang="vi-VN" sz="4000">
                  <a:solidFill>
                    <a:schemeClr val="accent4">
                      <a:lumMod val="50000"/>
                    </a:schemeClr>
                  </a:solidFill>
                  <a:latin typeface="Arial" panose="020B0604020202020204" pitchFamily="34" charset="0"/>
                  <a:cs typeface="Arial" panose="020B0604020202020204" pitchFamily="34" charset="0"/>
                </a:rPr>
                <a:t> </a:t>
              </a:r>
              <a:r>
                <a:rPr lang="en-US" sz="4000">
                  <a:solidFill>
                    <a:schemeClr val="accent4">
                      <a:lumMod val="50000"/>
                    </a:schemeClr>
                  </a:solidFill>
                  <a:latin typeface="Arial" panose="020B0604020202020204" pitchFamily="34" charset="0"/>
                  <a:cs typeface="Arial" panose="020B0604020202020204" pitchFamily="34" charset="0"/>
                </a:rPr>
                <a:t>như:</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C44E37FB-4693-3D87-9666-A42F4DCA8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14649" y="54429"/>
              <a:ext cx="1113713" cy="1113713"/>
            </a:xfrm>
            <a:prstGeom prst="rect">
              <a:avLst/>
            </a:prstGeom>
          </p:spPr>
        </p:pic>
      </p:grpSp>
      <p:pic>
        <p:nvPicPr>
          <p:cNvPr id="13" name="Picture 2" descr="Khiêm Tốn Là Gì? Ranh Giới Giữ Sự Khiêm Nhường Và Khiêm Tốn Quá Mức -  Glints Vietnam Blog">
            <a:extLst>
              <a:ext uri="{FF2B5EF4-FFF2-40B4-BE49-F238E27FC236}">
                <a16:creationId xmlns:a16="http://schemas.microsoft.com/office/drawing/2014/main" id="{8B2B56D2-0FED-4FEE-7AED-823D45FD2D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44" t="1206" r="2344" b="2340"/>
          <a:stretch/>
        </p:blipFill>
        <p:spPr bwMode="auto">
          <a:xfrm>
            <a:off x="2514600" y="6343139"/>
            <a:ext cx="4988379" cy="347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Mở rộng phong trào giúp bạn trong trường học">
            <a:extLst>
              <a:ext uri="{FF2B5EF4-FFF2-40B4-BE49-F238E27FC236}">
                <a16:creationId xmlns:a16="http://schemas.microsoft.com/office/drawing/2014/main" id="{AD8506B7-7AE3-0F73-6CA9-7ACB283735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2800" y="6343139"/>
            <a:ext cx="5079592" cy="3475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2726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6" presetClass="entr" presetSubtype="37"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out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E"/>
        </a:solidFill>
        <a:effectLst/>
      </p:bgPr>
    </p:bg>
    <p:spTree>
      <p:nvGrpSpPr>
        <p:cNvPr id="1" name="">
          <a:extLst>
            <a:ext uri="{FF2B5EF4-FFF2-40B4-BE49-F238E27FC236}">
              <a16:creationId xmlns:a16="http://schemas.microsoft.com/office/drawing/2014/main" id="{144116E1-8B38-031F-7C46-3C93DEFA1B4A}"/>
            </a:ext>
          </a:extLst>
        </p:cNvPr>
        <p:cNvGrpSpPr/>
        <p:nvPr/>
      </p:nvGrpSpPr>
      <p:grpSpPr>
        <a:xfrm>
          <a:off x="0" y="0"/>
          <a:ext cx="0" cy="0"/>
          <a:chOff x="0" y="0"/>
          <a:chExt cx="0" cy="0"/>
        </a:xfrm>
      </p:grpSpPr>
      <p:pic>
        <p:nvPicPr>
          <p:cNvPr id="10" name="Picture 11">
            <a:extLst>
              <a:ext uri="{FF2B5EF4-FFF2-40B4-BE49-F238E27FC236}">
                <a16:creationId xmlns:a16="http://schemas.microsoft.com/office/drawing/2014/main" id="{EFD844C1-5CFD-B81D-B156-BCB0327F6D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 y="9161228"/>
            <a:ext cx="990600" cy="990600"/>
          </a:xfrm>
          <a:prstGeom prst="rect">
            <a:avLst/>
          </a:prstGeom>
        </p:spPr>
      </p:pic>
      <p:pic>
        <p:nvPicPr>
          <p:cNvPr id="2" name="Picture 4">
            <a:extLst>
              <a:ext uri="{FF2B5EF4-FFF2-40B4-BE49-F238E27FC236}">
                <a16:creationId xmlns:a16="http://schemas.microsoft.com/office/drawing/2014/main" id="{1F0A3778-2475-425D-C310-6A150D96FC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16930047" y="17822"/>
            <a:ext cx="1475735" cy="1285734"/>
          </a:xfrm>
          <a:prstGeom prst="rect">
            <a:avLst/>
          </a:prstGeom>
        </p:spPr>
      </p:pic>
      <p:sp>
        <p:nvSpPr>
          <p:cNvPr id="5" name="Rectangle: Rounded Corners 4">
            <a:extLst>
              <a:ext uri="{FF2B5EF4-FFF2-40B4-BE49-F238E27FC236}">
                <a16:creationId xmlns:a16="http://schemas.microsoft.com/office/drawing/2014/main" id="{475C7169-CE48-90EF-3ABC-615BEAEB7788}"/>
              </a:ext>
            </a:extLst>
          </p:cNvPr>
          <p:cNvSpPr/>
          <p:nvPr/>
        </p:nvSpPr>
        <p:spPr>
          <a:xfrm>
            <a:off x="838200" y="3359663"/>
            <a:ext cx="8458200" cy="27432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Chấp nhận suy nghĩ, cách làm, tính cách ăn mặc hoặc phong cách ăn mặc khác với mình của các bạn</a:t>
            </a:r>
            <a:endParaRPr lang="vi-VN" sz="36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F3204F5-FC5E-91C9-D1A7-13AFB4760420}"/>
              </a:ext>
            </a:extLst>
          </p:cNvPr>
          <p:cNvSpPr/>
          <p:nvPr/>
        </p:nvSpPr>
        <p:spPr>
          <a:xfrm>
            <a:off x="9829800" y="3359667"/>
            <a:ext cx="7620000" cy="2741702"/>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Coi trọng quyền lợi và sự riêng tư của các bạn</a:t>
            </a:r>
            <a:endParaRPr lang="en-US" sz="36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8786D7D-098D-DFEB-57CC-355B34BFC650}"/>
              </a:ext>
            </a:extLst>
          </p:cNvPr>
          <p:cNvGrpSpPr/>
          <p:nvPr/>
        </p:nvGrpSpPr>
        <p:grpSpPr>
          <a:xfrm>
            <a:off x="457200" y="157163"/>
            <a:ext cx="15245442" cy="2714064"/>
            <a:chOff x="482920" y="54429"/>
            <a:chExt cx="15245442" cy="2714064"/>
          </a:xfrm>
        </p:grpSpPr>
        <p:sp>
          <p:nvSpPr>
            <p:cNvPr id="8" name="Line Callout 1 (Border and Accent Bar) 3">
              <a:extLst>
                <a:ext uri="{FF2B5EF4-FFF2-40B4-BE49-F238E27FC236}">
                  <a16:creationId xmlns:a16="http://schemas.microsoft.com/office/drawing/2014/main" id="{D6E53B38-84D7-9761-C210-1FED95B5C790}"/>
                </a:ext>
              </a:extLst>
            </p:cNvPr>
            <p:cNvSpPr/>
            <p:nvPr/>
          </p:nvSpPr>
          <p:spPr>
            <a:xfrm>
              <a:off x="482920" y="511629"/>
              <a:ext cx="14690271" cy="2256864"/>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4">
                      <a:lumMod val="50000"/>
                    </a:schemeClr>
                  </a:solidFill>
                  <a:latin typeface="Arial" panose="020B0604020202020204" pitchFamily="34" charset="0"/>
                  <a:cs typeface="Arial" panose="020B0604020202020204" pitchFamily="34" charset="0"/>
                </a:rPr>
                <a:t>Gợi ý: </a:t>
              </a:r>
              <a:r>
                <a:rPr lang="en-US" sz="4000">
                  <a:solidFill>
                    <a:schemeClr val="accent4">
                      <a:lumMod val="50000"/>
                    </a:schemeClr>
                  </a:solidFill>
                  <a:latin typeface="Arial" panose="020B0604020202020204" pitchFamily="34" charset="0"/>
                  <a:cs typeface="Arial" panose="020B0604020202020204" pitchFamily="34" charset="0"/>
                </a:rPr>
                <a:t>Một số </a:t>
              </a:r>
              <a:r>
                <a:rPr lang="vi-VN" sz="4000">
                  <a:solidFill>
                    <a:schemeClr val="accent4">
                      <a:lumMod val="50000"/>
                    </a:schemeClr>
                  </a:solidFill>
                  <a:latin typeface="Arial" panose="020B0604020202020204" pitchFamily="34" charset="0"/>
                  <a:cs typeface="Arial" panose="020B0604020202020204" pitchFamily="34" charset="0"/>
                </a:rPr>
                <a:t>hành vi, lời nói, việc làm thể hiện tôn trọng sự khác biệt và sống hài hòa với các bạn</a:t>
              </a:r>
              <a:r>
                <a:rPr lang="en-US" sz="4000">
                  <a:solidFill>
                    <a:schemeClr val="accent4">
                      <a:lumMod val="50000"/>
                    </a:schemeClr>
                  </a:solidFill>
                  <a:latin typeface="Arial" panose="020B0604020202020204" pitchFamily="34" charset="0"/>
                  <a:cs typeface="Arial" panose="020B0604020202020204" pitchFamily="34" charset="0"/>
                </a:rPr>
                <a:t> có thể kể đến</a:t>
              </a:r>
              <a:r>
                <a:rPr lang="vi-VN" sz="4000">
                  <a:solidFill>
                    <a:schemeClr val="accent4">
                      <a:lumMod val="50000"/>
                    </a:schemeClr>
                  </a:solidFill>
                  <a:latin typeface="Arial" panose="020B0604020202020204" pitchFamily="34" charset="0"/>
                  <a:cs typeface="Arial" panose="020B0604020202020204" pitchFamily="34" charset="0"/>
                </a:rPr>
                <a:t> </a:t>
              </a:r>
              <a:r>
                <a:rPr lang="en-US" sz="4000">
                  <a:solidFill>
                    <a:schemeClr val="accent4">
                      <a:lumMod val="50000"/>
                    </a:schemeClr>
                  </a:solidFill>
                  <a:latin typeface="Arial" panose="020B0604020202020204" pitchFamily="34" charset="0"/>
                  <a:cs typeface="Arial" panose="020B0604020202020204" pitchFamily="34" charset="0"/>
                </a:rPr>
                <a:t>như:</a:t>
              </a:r>
              <a:endParaRPr lang="en-US" sz="4000" dirty="0">
                <a:solidFill>
                  <a:schemeClr val="accent4">
                    <a:lumMod val="50000"/>
                  </a:schemeClr>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2DDA749F-8581-D063-B6B8-335332261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14649" y="54429"/>
              <a:ext cx="1113713" cy="1113713"/>
            </a:xfrm>
            <a:prstGeom prst="rect">
              <a:avLst/>
            </a:prstGeom>
          </p:spPr>
        </p:pic>
      </p:grpSp>
      <p:pic>
        <p:nvPicPr>
          <p:cNvPr id="2050" name="Picture 2" descr="Tôn trọng sự khác biệt dưới góc nhìn của tôi">
            <a:extLst>
              <a:ext uri="{FF2B5EF4-FFF2-40B4-BE49-F238E27FC236}">
                <a16:creationId xmlns:a16="http://schemas.microsoft.com/office/drawing/2014/main" id="{08B058F8-E938-BE63-EE29-6A32D586A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555" b="2222"/>
          <a:stretch/>
        </p:blipFill>
        <p:spPr bwMode="auto">
          <a:xfrm>
            <a:off x="2371725" y="6591299"/>
            <a:ext cx="5391150" cy="3314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Khoa học của sự riêng tư: Tất cả chúng ta đều đang sống trong những bong  bóng tưởng tượng">
            <a:extLst>
              <a:ext uri="{FF2B5EF4-FFF2-40B4-BE49-F238E27FC236}">
                <a16:creationId xmlns:a16="http://schemas.microsoft.com/office/drawing/2014/main" id="{8B37419A-1C30-279C-563D-937556BB31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973" b="35925"/>
          <a:stretch/>
        </p:blipFill>
        <p:spPr bwMode="auto">
          <a:xfrm>
            <a:off x="11200319" y="6589809"/>
            <a:ext cx="4878962" cy="3314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4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outVertical)">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TotalTime>
  <Words>1134</Words>
  <Application>Microsoft Office PowerPoint</Application>
  <PresentationFormat>Custom</PresentationFormat>
  <Paragraphs>77</Paragraphs>
  <Slides>22</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Courier New</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3</cp:revision>
  <dcterms:created xsi:type="dcterms:W3CDTF">2006-08-16T00:00:00Z</dcterms:created>
  <dcterms:modified xsi:type="dcterms:W3CDTF">2025-09-21T10:18:55Z</dcterms:modified>
  <dc:identifier>DAFbK0TvHq0</dc:identifier>
</cp:coreProperties>
</file>